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5794" r:id="rId2"/>
    <p:sldMasterId id="2147485802" r:id="rId3"/>
  </p:sldMasterIdLst>
  <p:notesMasterIdLst>
    <p:notesMasterId r:id="rId22"/>
  </p:notesMasterIdLst>
  <p:handoutMasterIdLst>
    <p:handoutMasterId r:id="rId23"/>
  </p:handoutMasterIdLst>
  <p:sldIdLst>
    <p:sldId id="4322" r:id="rId4"/>
    <p:sldId id="4323" r:id="rId5"/>
    <p:sldId id="4324" r:id="rId6"/>
    <p:sldId id="4325" r:id="rId7"/>
    <p:sldId id="4326" r:id="rId8"/>
    <p:sldId id="4327" r:id="rId9"/>
    <p:sldId id="4328" r:id="rId10"/>
    <p:sldId id="4329" r:id="rId11"/>
    <p:sldId id="4330" r:id="rId12"/>
    <p:sldId id="4331" r:id="rId13"/>
    <p:sldId id="4332" r:id="rId14"/>
    <p:sldId id="845" r:id="rId15"/>
    <p:sldId id="847" r:id="rId16"/>
    <p:sldId id="851" r:id="rId17"/>
    <p:sldId id="852" r:id="rId18"/>
    <p:sldId id="853" r:id="rId19"/>
    <p:sldId id="811" r:id="rId20"/>
    <p:sldId id="444" r:id="rId21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D87"/>
    <a:srgbClr val="F7AA5E"/>
    <a:srgbClr val="559887"/>
    <a:srgbClr val="E7573C"/>
    <a:srgbClr val="F4C15B"/>
    <a:srgbClr val="75C4AF"/>
    <a:srgbClr val="452319"/>
    <a:srgbClr val="FFCA32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5709" autoAdjust="0"/>
  </p:normalViewPr>
  <p:slideViewPr>
    <p:cSldViewPr>
      <p:cViewPr varScale="1">
        <p:scale>
          <a:sx n="56" d="100"/>
          <a:sy n="56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A0C952E0-6DA7-456E-8CD2-A01B38FD96E0}"/>
    <pc:docChg chg="undo custSel addSld delSld modSld">
      <pc:chgData name="reza kabir" userId="af3c95a13102d509" providerId="LiveId" clId="{A0C952E0-6DA7-456E-8CD2-A01B38FD96E0}" dt="2020-06-11T12:48:55.811" v="28" actId="2696"/>
      <pc:docMkLst>
        <pc:docMk/>
      </pc:docMkLst>
      <pc:sldChg chg="add del">
        <pc:chgData name="reza kabir" userId="af3c95a13102d509" providerId="LiveId" clId="{A0C952E0-6DA7-456E-8CD2-A01B38FD96E0}" dt="2020-06-11T12:46:24.824" v="6" actId="47"/>
        <pc:sldMkLst>
          <pc:docMk/>
          <pc:sldMk cId="127685546" sldId="359"/>
        </pc:sldMkLst>
      </pc:sldChg>
      <pc:sldChg chg="add del">
        <pc:chgData name="reza kabir" userId="af3c95a13102d509" providerId="LiveId" clId="{A0C952E0-6DA7-456E-8CD2-A01B38FD96E0}" dt="2020-06-11T12:46:24.824" v="6" actId="47"/>
        <pc:sldMkLst>
          <pc:docMk/>
          <pc:sldMk cId="674417101" sldId="445"/>
        </pc:sldMkLst>
      </pc:sldChg>
      <pc:sldChg chg="add del">
        <pc:chgData name="reza kabir" userId="af3c95a13102d509" providerId="LiveId" clId="{A0C952E0-6DA7-456E-8CD2-A01B38FD96E0}" dt="2020-06-11T12:46:24.824" v="6" actId="47"/>
        <pc:sldMkLst>
          <pc:docMk/>
          <pc:sldMk cId="4208805361" sldId="446"/>
        </pc:sldMkLst>
      </pc:sldChg>
      <pc:sldChg chg="add del">
        <pc:chgData name="reza kabir" userId="af3c95a13102d509" providerId="LiveId" clId="{A0C952E0-6DA7-456E-8CD2-A01B38FD96E0}" dt="2020-06-11T12:46:24.824" v="6" actId="47"/>
        <pc:sldMkLst>
          <pc:docMk/>
          <pc:sldMk cId="1874864878" sldId="447"/>
        </pc:sldMkLst>
      </pc:sldChg>
      <pc:sldChg chg="add del">
        <pc:chgData name="reza kabir" userId="af3c95a13102d509" providerId="LiveId" clId="{A0C952E0-6DA7-456E-8CD2-A01B38FD96E0}" dt="2020-06-11T12:46:24.824" v="6" actId="47"/>
        <pc:sldMkLst>
          <pc:docMk/>
          <pc:sldMk cId="3013267293" sldId="448"/>
        </pc:sldMkLst>
      </pc:sldChg>
      <pc:sldChg chg="del">
        <pc:chgData name="reza kabir" userId="af3c95a13102d509" providerId="LiveId" clId="{A0C952E0-6DA7-456E-8CD2-A01B38FD96E0}" dt="2020-06-11T12:46:26.742" v="7" actId="47"/>
        <pc:sldMkLst>
          <pc:docMk/>
          <pc:sldMk cId="3988622665" sldId="500"/>
        </pc:sldMkLst>
      </pc:sldChg>
      <pc:sldChg chg="modSp">
        <pc:chgData name="reza kabir" userId="af3c95a13102d509" providerId="LiveId" clId="{A0C952E0-6DA7-456E-8CD2-A01B38FD96E0}" dt="2020-05-18T16:16:57.061" v="0" actId="207"/>
        <pc:sldMkLst>
          <pc:docMk/>
          <pc:sldMk cId="3473333436" sldId="845"/>
        </pc:sldMkLst>
        <pc:spChg chg="mod">
          <ac:chgData name="reza kabir" userId="af3c95a13102d509" providerId="LiveId" clId="{A0C952E0-6DA7-456E-8CD2-A01B38FD96E0}" dt="2020-05-18T16:16:57.061" v="0" actId="207"/>
          <ac:spMkLst>
            <pc:docMk/>
            <pc:sldMk cId="3473333436" sldId="845"/>
            <ac:spMk id="55" creationId="{B6969AE5-54B3-40DA-BE60-FCA454B1B7CD}"/>
          </ac:spMkLst>
        </pc:spChg>
      </pc:sldChg>
      <pc:sldChg chg="del">
        <pc:chgData name="reza kabir" userId="af3c95a13102d509" providerId="LiveId" clId="{A0C952E0-6DA7-456E-8CD2-A01B38FD96E0}" dt="2020-06-11T12:46:42.020" v="8" actId="47"/>
        <pc:sldMkLst>
          <pc:docMk/>
          <pc:sldMk cId="1588200153" sldId="846"/>
        </pc:sldMkLst>
      </pc:sldChg>
      <pc:sldChg chg="del">
        <pc:chgData name="reza kabir" userId="af3c95a13102d509" providerId="LiveId" clId="{A0C952E0-6DA7-456E-8CD2-A01B38FD96E0}" dt="2020-06-11T12:46:49.003" v="9" actId="47"/>
        <pc:sldMkLst>
          <pc:docMk/>
          <pc:sldMk cId="556332518" sldId="848"/>
        </pc:sldMkLst>
      </pc:sldChg>
      <pc:sldChg chg="del">
        <pc:chgData name="reza kabir" userId="af3c95a13102d509" providerId="LiveId" clId="{A0C952E0-6DA7-456E-8CD2-A01B38FD96E0}" dt="2020-06-11T12:46:52.454" v="10" actId="47"/>
        <pc:sldMkLst>
          <pc:docMk/>
          <pc:sldMk cId="3283809260" sldId="849"/>
        </pc:sldMkLst>
      </pc:sldChg>
      <pc:sldChg chg="del">
        <pc:chgData name="reza kabir" userId="af3c95a13102d509" providerId="LiveId" clId="{A0C952E0-6DA7-456E-8CD2-A01B38FD96E0}" dt="2020-06-11T12:46:56.452" v="11" actId="47"/>
        <pc:sldMkLst>
          <pc:docMk/>
          <pc:sldMk cId="500281880" sldId="850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3393007184" sldId="4322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3565907894" sldId="4322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522661761" sldId="4323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695170180" sldId="4323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3112362214" sldId="4324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3576618063" sldId="4324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828443259" sldId="4325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2989050139" sldId="4325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2220770024" sldId="4326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3661475701" sldId="4326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2862802540" sldId="4327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3131205760" sldId="4327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633570325" sldId="4328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1779948955" sldId="4328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1526766967" sldId="4329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1537963529" sldId="4329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3072662920" sldId="4330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4182240210" sldId="4330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132869640" sldId="4331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1259459939" sldId="4331"/>
        </pc:sldMkLst>
      </pc:sldChg>
      <pc:sldChg chg="add del">
        <pc:chgData name="reza kabir" userId="af3c95a13102d509" providerId="LiveId" clId="{A0C952E0-6DA7-456E-8CD2-A01B38FD96E0}" dt="2020-06-11T12:45:56.212" v="2"/>
        <pc:sldMkLst>
          <pc:docMk/>
          <pc:sldMk cId="489045938" sldId="4332"/>
        </pc:sldMkLst>
      </pc:sldChg>
      <pc:sldChg chg="add">
        <pc:chgData name="reza kabir" userId="af3c95a13102d509" providerId="LiveId" clId="{A0C952E0-6DA7-456E-8CD2-A01B38FD96E0}" dt="2020-06-11T12:45:56.662" v="3"/>
        <pc:sldMkLst>
          <pc:docMk/>
          <pc:sldMk cId="4201284915" sldId="4332"/>
        </pc:sldMkLst>
      </pc:sldChg>
      <pc:sldMasterChg chg="addSldLayout delSldLayout">
        <pc:chgData name="reza kabir" userId="af3c95a13102d509" providerId="LiveId" clId="{A0C952E0-6DA7-456E-8CD2-A01B38FD96E0}" dt="2020-06-11T12:48:41.949" v="17" actId="2696"/>
        <pc:sldMasterMkLst>
          <pc:docMk/>
          <pc:sldMasterMk cId="4290804006" sldId="2147483648"/>
        </pc:sldMasterMkLst>
        <pc:sldLayoutChg chg="del">
          <pc:chgData name="reza kabir" userId="af3c95a13102d509" providerId="LiveId" clId="{A0C952E0-6DA7-456E-8CD2-A01B38FD96E0}" dt="2020-06-11T12:48:41.949" v="17" actId="2696"/>
          <pc:sldLayoutMkLst>
            <pc:docMk/>
            <pc:sldMasterMk cId="4290804006" sldId="2147483648"/>
            <pc:sldLayoutMk cId="301800800" sldId="2147485678"/>
          </pc:sldLayoutMkLst>
        </pc:sldLayoutChg>
        <pc:sldLayoutChg chg="del">
          <pc:chgData name="reza kabir" userId="af3c95a13102d509" providerId="LiveId" clId="{A0C952E0-6DA7-456E-8CD2-A01B38FD96E0}" dt="2020-06-11T12:48:41.057" v="16" actId="2696"/>
          <pc:sldLayoutMkLst>
            <pc:docMk/>
            <pc:sldMasterMk cId="4290804006" sldId="2147483648"/>
            <pc:sldLayoutMk cId="3441151517" sldId="2147485680"/>
          </pc:sldLayoutMkLst>
        </pc:sldLayoutChg>
        <pc:sldLayoutChg chg="del">
          <pc:chgData name="reza kabir" userId="af3c95a13102d509" providerId="LiveId" clId="{A0C952E0-6DA7-456E-8CD2-A01B38FD96E0}" dt="2020-06-11T12:48:40.243" v="15" actId="2696"/>
          <pc:sldLayoutMkLst>
            <pc:docMk/>
            <pc:sldMasterMk cId="4290804006" sldId="2147483648"/>
            <pc:sldLayoutMk cId="1781867677" sldId="2147485788"/>
          </pc:sldLayoutMkLst>
        </pc:sldLayoutChg>
        <pc:sldLayoutChg chg="del">
          <pc:chgData name="reza kabir" userId="af3c95a13102d509" providerId="LiveId" clId="{A0C952E0-6DA7-456E-8CD2-A01B38FD96E0}" dt="2020-06-11T12:48:39.271" v="14" actId="2696"/>
          <pc:sldLayoutMkLst>
            <pc:docMk/>
            <pc:sldMasterMk cId="4290804006" sldId="2147483648"/>
            <pc:sldLayoutMk cId="3311916733" sldId="2147485789"/>
          </pc:sldLayoutMkLst>
        </pc:sldLayoutChg>
        <pc:sldLayoutChg chg="del">
          <pc:chgData name="reza kabir" userId="af3c95a13102d509" providerId="LiveId" clId="{A0C952E0-6DA7-456E-8CD2-A01B38FD96E0}" dt="2020-06-11T12:48:35.477" v="12" actId="2696"/>
          <pc:sldLayoutMkLst>
            <pc:docMk/>
            <pc:sldMasterMk cId="4290804006" sldId="2147483648"/>
            <pc:sldLayoutMk cId="651299168" sldId="2147485790"/>
          </pc:sldLayoutMkLst>
        </pc:sldLayoutChg>
        <pc:sldLayoutChg chg="del">
          <pc:chgData name="reza kabir" userId="af3c95a13102d509" providerId="LiveId" clId="{A0C952E0-6DA7-456E-8CD2-A01B38FD96E0}" dt="2020-06-11T12:48:37.303" v="13" actId="2696"/>
          <pc:sldLayoutMkLst>
            <pc:docMk/>
            <pc:sldMasterMk cId="4290804006" sldId="2147483648"/>
            <pc:sldLayoutMk cId="1574323559" sldId="2147485791"/>
          </pc:sldLayoutMkLst>
        </pc:sldLayoutChg>
        <pc:sldLayoutChg chg="add del">
          <pc:chgData name="reza kabir" userId="af3c95a13102d509" providerId="LiveId" clId="{A0C952E0-6DA7-456E-8CD2-A01B38FD96E0}" dt="2020-06-11T12:46:24.824" v="6" actId="47"/>
          <pc:sldLayoutMkLst>
            <pc:docMk/>
            <pc:sldMasterMk cId="4290804006" sldId="2147483648"/>
            <pc:sldLayoutMk cId="555282012" sldId="2147485793"/>
          </pc:sldLayoutMkLst>
        </pc:sldLayoutChg>
      </pc:sldMasterChg>
      <pc:sldMasterChg chg="delSldLayout">
        <pc:chgData name="reza kabir" userId="af3c95a13102d509" providerId="LiveId" clId="{A0C952E0-6DA7-456E-8CD2-A01B38FD96E0}" dt="2020-06-11T12:48:50.007" v="23" actId="2696"/>
        <pc:sldMasterMkLst>
          <pc:docMk/>
          <pc:sldMasterMk cId="1055917256" sldId="2147485794"/>
        </pc:sldMasterMkLst>
        <pc:sldLayoutChg chg="del">
          <pc:chgData name="reza kabir" userId="af3c95a13102d509" providerId="LiveId" clId="{A0C952E0-6DA7-456E-8CD2-A01B38FD96E0}" dt="2020-06-11T12:48:43.655" v="18" actId="2696"/>
          <pc:sldLayoutMkLst>
            <pc:docMk/>
            <pc:sldMasterMk cId="1055917256" sldId="2147485794"/>
            <pc:sldLayoutMk cId="3926687298" sldId="2147485795"/>
          </pc:sldLayoutMkLst>
        </pc:sldLayoutChg>
        <pc:sldLayoutChg chg="del">
          <pc:chgData name="reza kabir" userId="af3c95a13102d509" providerId="LiveId" clId="{A0C952E0-6DA7-456E-8CD2-A01B38FD96E0}" dt="2020-06-11T12:48:44.523" v="19" actId="2696"/>
          <pc:sldLayoutMkLst>
            <pc:docMk/>
            <pc:sldMasterMk cId="1055917256" sldId="2147485794"/>
            <pc:sldLayoutMk cId="112469871" sldId="2147485796"/>
          </pc:sldLayoutMkLst>
        </pc:sldLayoutChg>
        <pc:sldLayoutChg chg="del">
          <pc:chgData name="reza kabir" userId="af3c95a13102d509" providerId="LiveId" clId="{A0C952E0-6DA7-456E-8CD2-A01B38FD96E0}" dt="2020-06-11T12:48:46.489" v="20" actId="2696"/>
          <pc:sldLayoutMkLst>
            <pc:docMk/>
            <pc:sldMasterMk cId="1055917256" sldId="2147485794"/>
            <pc:sldLayoutMk cId="3977959860" sldId="2147485798"/>
          </pc:sldLayoutMkLst>
        </pc:sldLayoutChg>
        <pc:sldLayoutChg chg="del">
          <pc:chgData name="reza kabir" userId="af3c95a13102d509" providerId="LiveId" clId="{A0C952E0-6DA7-456E-8CD2-A01B38FD96E0}" dt="2020-06-11T12:48:48.144" v="21" actId="2696"/>
          <pc:sldLayoutMkLst>
            <pc:docMk/>
            <pc:sldMasterMk cId="1055917256" sldId="2147485794"/>
            <pc:sldLayoutMk cId="620019178" sldId="2147485799"/>
          </pc:sldLayoutMkLst>
        </pc:sldLayoutChg>
        <pc:sldLayoutChg chg="del">
          <pc:chgData name="reza kabir" userId="af3c95a13102d509" providerId="LiveId" clId="{A0C952E0-6DA7-456E-8CD2-A01B38FD96E0}" dt="2020-06-11T12:48:48.905" v="22" actId="2696"/>
          <pc:sldLayoutMkLst>
            <pc:docMk/>
            <pc:sldMasterMk cId="1055917256" sldId="2147485794"/>
            <pc:sldLayoutMk cId="2980020400" sldId="2147485800"/>
          </pc:sldLayoutMkLst>
        </pc:sldLayoutChg>
        <pc:sldLayoutChg chg="del">
          <pc:chgData name="reza kabir" userId="af3c95a13102d509" providerId="LiveId" clId="{A0C952E0-6DA7-456E-8CD2-A01B38FD96E0}" dt="2020-06-11T12:48:50.007" v="23" actId="2696"/>
          <pc:sldLayoutMkLst>
            <pc:docMk/>
            <pc:sldMasterMk cId="1055917256" sldId="2147485794"/>
            <pc:sldLayoutMk cId="610100794" sldId="2147485801"/>
          </pc:sldLayoutMkLst>
        </pc:sldLayoutChg>
      </pc:sldMasterChg>
      <pc:sldMasterChg chg="delSldLayout">
        <pc:chgData name="reza kabir" userId="af3c95a13102d509" providerId="LiveId" clId="{A0C952E0-6DA7-456E-8CD2-A01B38FD96E0}" dt="2020-06-11T12:48:55.811" v="28" actId="2696"/>
        <pc:sldMasterMkLst>
          <pc:docMk/>
          <pc:sldMasterMk cId="3703443157" sldId="2147485802"/>
        </pc:sldMasterMkLst>
        <pc:sldLayoutChg chg="del">
          <pc:chgData name="reza kabir" userId="af3c95a13102d509" providerId="LiveId" clId="{A0C952E0-6DA7-456E-8CD2-A01B38FD96E0}" dt="2020-06-11T12:48:51.557" v="24" actId="2696"/>
          <pc:sldLayoutMkLst>
            <pc:docMk/>
            <pc:sldMasterMk cId="3703443157" sldId="2147485802"/>
            <pc:sldLayoutMk cId="1507243342" sldId="2147485803"/>
          </pc:sldLayoutMkLst>
        </pc:sldLayoutChg>
        <pc:sldLayoutChg chg="del">
          <pc:chgData name="reza kabir" userId="af3c95a13102d509" providerId="LiveId" clId="{A0C952E0-6DA7-456E-8CD2-A01B38FD96E0}" dt="2020-06-11T12:48:52.083" v="25" actId="2696"/>
          <pc:sldLayoutMkLst>
            <pc:docMk/>
            <pc:sldMasterMk cId="3703443157" sldId="2147485802"/>
            <pc:sldLayoutMk cId="2046512450" sldId="2147485804"/>
          </pc:sldLayoutMkLst>
        </pc:sldLayoutChg>
        <pc:sldLayoutChg chg="del">
          <pc:chgData name="reza kabir" userId="af3c95a13102d509" providerId="LiveId" clId="{A0C952E0-6DA7-456E-8CD2-A01B38FD96E0}" dt="2020-06-11T12:48:53.605" v="26" actId="2696"/>
          <pc:sldLayoutMkLst>
            <pc:docMk/>
            <pc:sldMasterMk cId="3703443157" sldId="2147485802"/>
            <pc:sldLayoutMk cId="1735039785" sldId="2147485806"/>
          </pc:sldLayoutMkLst>
        </pc:sldLayoutChg>
        <pc:sldLayoutChg chg="del">
          <pc:chgData name="reza kabir" userId="af3c95a13102d509" providerId="LiveId" clId="{A0C952E0-6DA7-456E-8CD2-A01B38FD96E0}" dt="2020-06-11T12:48:55.284" v="27" actId="2696"/>
          <pc:sldLayoutMkLst>
            <pc:docMk/>
            <pc:sldMasterMk cId="3703443157" sldId="2147485802"/>
            <pc:sldLayoutMk cId="1853292941" sldId="2147485808"/>
          </pc:sldLayoutMkLst>
        </pc:sldLayoutChg>
        <pc:sldLayoutChg chg="del">
          <pc:chgData name="reza kabir" userId="af3c95a13102d509" providerId="LiveId" clId="{A0C952E0-6DA7-456E-8CD2-A01B38FD96E0}" dt="2020-06-11T12:48:55.811" v="28" actId="2696"/>
          <pc:sldLayoutMkLst>
            <pc:docMk/>
            <pc:sldMasterMk cId="3703443157" sldId="2147485802"/>
            <pc:sldLayoutMk cId="2113149076" sldId="21474858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051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8176027-EFD5-1A4C-B3F3-DE92C312D23C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756CB8-4DBA-466F-8019-AE61C4880CE0}"/>
              </a:ext>
            </a:extLst>
          </p:cNvPr>
          <p:cNvSpPr/>
          <p:nvPr userDrawn="1"/>
        </p:nvSpPr>
        <p:spPr>
          <a:xfrm>
            <a:off x="0" y="0"/>
            <a:ext cx="24387175" cy="13717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F990BF-0E41-4E0B-BA4E-895819C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336"/>
            <a:ext cx="21033938" cy="2651433"/>
          </a:xfrm>
        </p:spPr>
        <p:txBody>
          <a:bodyPr>
            <a:normAutofit/>
          </a:bodyPr>
          <a:lstStyle>
            <a:lvl1pPr algn="ctr">
              <a:defRPr sz="6401">
                <a:solidFill>
                  <a:srgbClr val="272E3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2" r:id="rId1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9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7" r:id="rId1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05" r:id="rId1"/>
    <p:sldLayoutId id="2147485807" r:id="rId2"/>
    <p:sldLayoutId id="2147485810" r:id="rId3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663AA87-9966-4735-B7BD-4BBB9AB56FC3}"/>
              </a:ext>
            </a:extLst>
          </p:cNvPr>
          <p:cNvGrpSpPr/>
          <p:nvPr/>
        </p:nvGrpSpPr>
        <p:grpSpPr>
          <a:xfrm>
            <a:off x="2446239" y="2519756"/>
            <a:ext cx="8359597" cy="8678083"/>
            <a:chOff x="3450987" y="9310968"/>
            <a:chExt cx="3338954" cy="346616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40D1C56-B0C9-4774-BC23-C43CC96B7207}"/>
                </a:ext>
              </a:extLst>
            </p:cNvPr>
            <p:cNvSpPr/>
            <p:nvPr/>
          </p:nvSpPr>
          <p:spPr>
            <a:xfrm>
              <a:off x="3547303" y="9699129"/>
              <a:ext cx="3242638" cy="3078001"/>
            </a:xfrm>
            <a:custGeom>
              <a:avLst/>
              <a:gdLst>
                <a:gd name="connsiteX0" fmla="*/ 3230717 w 3242638"/>
                <a:gd name="connsiteY0" fmla="*/ 1417320 h 3078001"/>
                <a:gd name="connsiteX1" fmla="*/ 1466235 w 3242638"/>
                <a:gd name="connsiteY1" fmla="*/ 14968 h 3078001"/>
                <a:gd name="connsiteX2" fmla="*/ 11342 w 3242638"/>
                <a:gd name="connsiteY2" fmla="*/ 1710876 h 3078001"/>
                <a:gd name="connsiteX3" fmla="*/ 1801594 w 3242638"/>
                <a:gd name="connsiteY3" fmla="*/ 3076720 h 3078001"/>
                <a:gd name="connsiteX4" fmla="*/ 3230717 w 3242638"/>
                <a:gd name="connsiteY4" fmla="*/ 1417320 h 307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2638" h="3078001">
                  <a:moveTo>
                    <a:pt x="3230717" y="1417320"/>
                  </a:moveTo>
                  <a:cubicBezTo>
                    <a:pt x="3153266" y="568078"/>
                    <a:pt x="2342320" y="-82025"/>
                    <a:pt x="1466235" y="14968"/>
                  </a:cubicBezTo>
                  <a:cubicBezTo>
                    <a:pt x="618639" y="108740"/>
                    <a:pt x="-66037" y="861634"/>
                    <a:pt x="11342" y="1710876"/>
                  </a:cubicBezTo>
                  <a:cubicBezTo>
                    <a:pt x="88793" y="2560118"/>
                    <a:pt x="949990" y="3119884"/>
                    <a:pt x="1801594" y="3076720"/>
                  </a:cubicBezTo>
                  <a:cubicBezTo>
                    <a:pt x="2856060" y="3023321"/>
                    <a:pt x="3308168" y="2266562"/>
                    <a:pt x="3230717" y="141732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AA560B-522E-48EE-8065-551B3B76A4CC}"/>
                </a:ext>
              </a:extLst>
            </p:cNvPr>
            <p:cNvSpPr/>
            <p:nvPr/>
          </p:nvSpPr>
          <p:spPr>
            <a:xfrm>
              <a:off x="3809323" y="9574227"/>
              <a:ext cx="2533982" cy="2977787"/>
            </a:xfrm>
            <a:custGeom>
              <a:avLst/>
              <a:gdLst>
                <a:gd name="connsiteX0" fmla="*/ 5369 w 2533982"/>
                <a:gd name="connsiteY0" fmla="*/ 882456 h 2977787"/>
                <a:gd name="connsiteX1" fmla="*/ 1466918 w 2533982"/>
                <a:gd name="connsiteY1" fmla="*/ 2969770 h 2977787"/>
                <a:gd name="connsiteX2" fmla="*/ 2526896 w 2533982"/>
                <a:gd name="connsiteY2" fmla="*/ 652536 h 2977787"/>
                <a:gd name="connsiteX3" fmla="*/ 2039498 w 2533982"/>
                <a:gd name="connsiteY3" fmla="*/ 552251 h 2977787"/>
                <a:gd name="connsiteX4" fmla="*/ 1196627 w 2533982"/>
                <a:gd name="connsiteY4" fmla="*/ 5369 h 2977787"/>
                <a:gd name="connsiteX5" fmla="*/ 466496 w 2533982"/>
                <a:gd name="connsiteY5" fmla="*/ 695629 h 2977787"/>
                <a:gd name="connsiteX6" fmla="*/ 5369 w 2533982"/>
                <a:gd name="connsiteY6" fmla="*/ 882456 h 29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3982" h="2977787">
                  <a:moveTo>
                    <a:pt x="5369" y="882456"/>
                  </a:moveTo>
                  <a:cubicBezTo>
                    <a:pt x="93915" y="1675077"/>
                    <a:pt x="654540" y="3043857"/>
                    <a:pt x="1466918" y="2969770"/>
                  </a:cubicBezTo>
                  <a:cubicBezTo>
                    <a:pt x="2279295" y="2895684"/>
                    <a:pt x="2583159" y="1448093"/>
                    <a:pt x="2526896" y="652536"/>
                  </a:cubicBezTo>
                  <a:lnTo>
                    <a:pt x="2039498" y="552251"/>
                  </a:lnTo>
                  <a:lnTo>
                    <a:pt x="1196627" y="5369"/>
                  </a:lnTo>
                  <a:lnTo>
                    <a:pt x="466496" y="695629"/>
                  </a:lnTo>
                  <a:lnTo>
                    <a:pt x="5369" y="882456"/>
                  </a:lnTo>
                  <a:close/>
                </a:path>
              </a:pathLst>
            </a:custGeom>
            <a:solidFill>
              <a:srgbClr val="EFE9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65D0FFE-B0E1-4338-9A42-20BE5505E25D}"/>
                </a:ext>
              </a:extLst>
            </p:cNvPr>
            <p:cNvSpPr/>
            <p:nvPr/>
          </p:nvSpPr>
          <p:spPr>
            <a:xfrm>
              <a:off x="3892000" y="9820884"/>
              <a:ext cx="2369345" cy="2619880"/>
            </a:xfrm>
            <a:custGeom>
              <a:avLst/>
              <a:gdLst>
                <a:gd name="connsiteX0" fmla="*/ 1431843 w 2369345"/>
                <a:gd name="connsiteY0" fmla="*/ 1825768 h 2619879"/>
                <a:gd name="connsiteX1" fmla="*/ 1465630 w 2369345"/>
                <a:gd name="connsiteY1" fmla="*/ 1830421 h 2619879"/>
                <a:gd name="connsiteX2" fmla="*/ 1857395 w 2369345"/>
                <a:gd name="connsiteY2" fmla="*/ 1834215 h 2619879"/>
                <a:gd name="connsiteX3" fmla="*/ 2278795 w 2369345"/>
                <a:gd name="connsiteY3" fmla="*/ 1557481 h 2619879"/>
                <a:gd name="connsiteX4" fmla="*/ 1729837 w 2369345"/>
                <a:gd name="connsiteY4" fmla="*/ 1600502 h 2619879"/>
                <a:gd name="connsiteX5" fmla="*/ 1839929 w 2369345"/>
                <a:gd name="connsiteY5" fmla="*/ 1483609 h 2619879"/>
                <a:gd name="connsiteX6" fmla="*/ 2368558 w 2369345"/>
                <a:gd name="connsiteY6" fmla="*/ 390417 h 2619879"/>
                <a:gd name="connsiteX7" fmla="*/ 2307642 w 2369345"/>
                <a:gd name="connsiteY7" fmla="*/ 377891 h 2619879"/>
                <a:gd name="connsiteX8" fmla="*/ 2158395 w 2369345"/>
                <a:gd name="connsiteY8" fmla="*/ 516043 h 2619879"/>
                <a:gd name="connsiteX9" fmla="*/ 1647446 w 2369345"/>
                <a:gd name="connsiteY9" fmla="*/ 1140806 h 2619879"/>
                <a:gd name="connsiteX10" fmla="*/ 1647446 w 2369345"/>
                <a:gd name="connsiteY10" fmla="*/ 1140734 h 2619879"/>
                <a:gd name="connsiteX11" fmla="*/ 1661906 w 2369345"/>
                <a:gd name="connsiteY11" fmla="*/ 1052975 h 2619879"/>
                <a:gd name="connsiteX12" fmla="*/ 1661906 w 2369345"/>
                <a:gd name="connsiteY12" fmla="*/ 1052975 h 2619879"/>
                <a:gd name="connsiteX13" fmla="*/ 1663337 w 2369345"/>
                <a:gd name="connsiteY13" fmla="*/ 791775 h 2619879"/>
                <a:gd name="connsiteX14" fmla="*/ 1533203 w 2369345"/>
                <a:gd name="connsiteY14" fmla="*/ 305379 h 2619879"/>
                <a:gd name="connsiteX15" fmla="*/ 1430698 w 2369345"/>
                <a:gd name="connsiteY15" fmla="*/ 11107 h 2619879"/>
                <a:gd name="connsiteX16" fmla="*/ 1414377 w 2369345"/>
                <a:gd name="connsiteY16" fmla="*/ 11609 h 2619879"/>
                <a:gd name="connsiteX17" fmla="*/ 1265631 w 2369345"/>
                <a:gd name="connsiteY17" fmla="*/ 534511 h 2619879"/>
                <a:gd name="connsiteX18" fmla="*/ 1210442 w 2369345"/>
                <a:gd name="connsiteY18" fmla="*/ 874737 h 2619879"/>
                <a:gd name="connsiteX19" fmla="*/ 1207364 w 2369345"/>
                <a:gd name="connsiteY19" fmla="*/ 953477 h 2619879"/>
                <a:gd name="connsiteX20" fmla="*/ 1179447 w 2369345"/>
                <a:gd name="connsiteY20" fmla="*/ 897429 h 2619879"/>
                <a:gd name="connsiteX21" fmla="*/ 1179447 w 2369345"/>
                <a:gd name="connsiteY21" fmla="*/ 897357 h 2619879"/>
                <a:gd name="connsiteX22" fmla="*/ 1179447 w 2369345"/>
                <a:gd name="connsiteY22" fmla="*/ 897357 h 2619879"/>
                <a:gd name="connsiteX23" fmla="*/ 1155754 w 2369345"/>
                <a:gd name="connsiteY23" fmla="*/ 850615 h 2619879"/>
                <a:gd name="connsiteX24" fmla="*/ 636860 w 2369345"/>
                <a:gd name="connsiteY24" fmla="*/ 209889 h 2619879"/>
                <a:gd name="connsiteX25" fmla="*/ 383748 w 2369345"/>
                <a:gd name="connsiteY25" fmla="*/ 449186 h 2619879"/>
                <a:gd name="connsiteX26" fmla="*/ 234429 w 2369345"/>
                <a:gd name="connsiteY26" fmla="*/ 509672 h 2619879"/>
                <a:gd name="connsiteX27" fmla="*/ 368143 w 2369345"/>
                <a:gd name="connsiteY27" fmla="*/ 863428 h 2619879"/>
                <a:gd name="connsiteX28" fmla="*/ 608370 w 2369345"/>
                <a:gd name="connsiteY28" fmla="*/ 1239588 h 2619879"/>
                <a:gd name="connsiteX29" fmla="*/ 594698 w 2369345"/>
                <a:gd name="connsiteY29" fmla="*/ 1234792 h 2619879"/>
                <a:gd name="connsiteX30" fmla="*/ 585393 w 2369345"/>
                <a:gd name="connsiteY30" fmla="*/ 1231571 h 2619879"/>
                <a:gd name="connsiteX31" fmla="*/ 5369 w 2369345"/>
                <a:gd name="connsiteY31" fmla="*/ 1071586 h 2619879"/>
                <a:gd name="connsiteX32" fmla="*/ 152325 w 2369345"/>
                <a:gd name="connsiteY32" fmla="*/ 1525628 h 2619879"/>
                <a:gd name="connsiteX33" fmla="*/ 322975 w 2369345"/>
                <a:gd name="connsiteY33" fmla="*/ 1658984 h 2619879"/>
                <a:gd name="connsiteX34" fmla="*/ 648957 w 2369345"/>
                <a:gd name="connsiteY34" fmla="*/ 1812239 h 2619879"/>
                <a:gd name="connsiteX35" fmla="*/ 680024 w 2369345"/>
                <a:gd name="connsiteY35" fmla="*/ 1820328 h 2619879"/>
                <a:gd name="connsiteX36" fmla="*/ 674798 w 2369345"/>
                <a:gd name="connsiteY36" fmla="*/ 1820686 h 2619879"/>
                <a:gd name="connsiteX37" fmla="*/ 620396 w 2369345"/>
                <a:gd name="connsiteY37" fmla="*/ 1824694 h 2619879"/>
                <a:gd name="connsiteX38" fmla="*/ 558335 w 2369345"/>
                <a:gd name="connsiteY38" fmla="*/ 1831065 h 2619879"/>
                <a:gd name="connsiteX39" fmla="*/ 526481 w 2369345"/>
                <a:gd name="connsiteY39" fmla="*/ 1834931 h 2619879"/>
                <a:gd name="connsiteX40" fmla="*/ 368286 w 2369345"/>
                <a:gd name="connsiteY40" fmla="*/ 1858695 h 2619879"/>
                <a:gd name="connsiteX41" fmla="*/ 307872 w 2369345"/>
                <a:gd name="connsiteY41" fmla="*/ 1870220 h 2619879"/>
                <a:gd name="connsiteX42" fmla="*/ 544520 w 2369345"/>
                <a:gd name="connsiteY42" fmla="*/ 2249029 h 2619879"/>
                <a:gd name="connsiteX43" fmla="*/ 1065990 w 2369345"/>
                <a:gd name="connsiteY43" fmla="*/ 2047456 h 2619879"/>
                <a:gd name="connsiteX44" fmla="*/ 1084888 w 2369345"/>
                <a:gd name="connsiteY44" fmla="*/ 2035359 h 2619879"/>
                <a:gd name="connsiteX45" fmla="*/ 858261 w 2369345"/>
                <a:gd name="connsiteY45" fmla="*/ 2564274 h 2619879"/>
                <a:gd name="connsiteX46" fmla="*/ 943658 w 2369345"/>
                <a:gd name="connsiteY46" fmla="*/ 2619320 h 2619879"/>
                <a:gd name="connsiteX47" fmla="*/ 1191974 w 2369345"/>
                <a:gd name="connsiteY47" fmla="*/ 2317246 h 2619879"/>
                <a:gd name="connsiteX48" fmla="*/ 1309654 w 2369345"/>
                <a:gd name="connsiteY48" fmla="*/ 2088258 h 2619879"/>
                <a:gd name="connsiteX49" fmla="*/ 1314521 w 2369345"/>
                <a:gd name="connsiteY49" fmla="*/ 1923477 h 2619879"/>
                <a:gd name="connsiteX50" fmla="*/ 1352459 w 2369345"/>
                <a:gd name="connsiteY50" fmla="*/ 1903864 h 2619879"/>
                <a:gd name="connsiteX51" fmla="*/ 1776078 w 2369345"/>
                <a:gd name="connsiteY51" fmla="*/ 2559621 h 2619879"/>
                <a:gd name="connsiteX52" fmla="*/ 1898697 w 2369345"/>
                <a:gd name="connsiteY52" fmla="*/ 2443373 h 2619879"/>
                <a:gd name="connsiteX53" fmla="*/ 1396625 w 2369345"/>
                <a:gd name="connsiteY53" fmla="*/ 1872009 h 2619879"/>
                <a:gd name="connsiteX54" fmla="*/ 1431843 w 2369345"/>
                <a:gd name="connsiteY54" fmla="*/ 1825768 h 261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69345" h="2619879">
                  <a:moveTo>
                    <a:pt x="1431843" y="1825768"/>
                  </a:moveTo>
                  <a:cubicBezTo>
                    <a:pt x="1445229" y="1827558"/>
                    <a:pt x="1457255" y="1828918"/>
                    <a:pt x="1465630" y="1830421"/>
                  </a:cubicBezTo>
                  <a:cubicBezTo>
                    <a:pt x="1594691" y="1853828"/>
                    <a:pt x="1728190" y="1860128"/>
                    <a:pt x="1857395" y="1834215"/>
                  </a:cubicBezTo>
                  <a:cubicBezTo>
                    <a:pt x="2026971" y="1800142"/>
                    <a:pt x="2189318" y="1705512"/>
                    <a:pt x="2278795" y="1557481"/>
                  </a:cubicBezTo>
                  <a:cubicBezTo>
                    <a:pt x="2094974" y="1547245"/>
                    <a:pt x="1909792" y="1561919"/>
                    <a:pt x="1729837" y="1600502"/>
                  </a:cubicBezTo>
                  <a:cubicBezTo>
                    <a:pt x="1768777" y="1563852"/>
                    <a:pt x="1805140" y="1524196"/>
                    <a:pt x="1839929" y="1483609"/>
                  </a:cubicBezTo>
                  <a:cubicBezTo>
                    <a:pt x="2106140" y="1172731"/>
                    <a:pt x="2289890" y="791990"/>
                    <a:pt x="2368558" y="390417"/>
                  </a:cubicBezTo>
                  <a:lnTo>
                    <a:pt x="2307642" y="377891"/>
                  </a:lnTo>
                  <a:cubicBezTo>
                    <a:pt x="2255316" y="421269"/>
                    <a:pt x="2204421" y="466294"/>
                    <a:pt x="2158395" y="516043"/>
                  </a:cubicBezTo>
                  <a:cubicBezTo>
                    <a:pt x="1947945" y="743601"/>
                    <a:pt x="1778870" y="955052"/>
                    <a:pt x="1647446" y="1140806"/>
                  </a:cubicBezTo>
                  <a:cubicBezTo>
                    <a:pt x="1647446" y="1140806"/>
                    <a:pt x="1647446" y="1140734"/>
                    <a:pt x="1647446" y="1140734"/>
                  </a:cubicBezTo>
                  <a:cubicBezTo>
                    <a:pt x="1653316" y="1111672"/>
                    <a:pt x="1658327" y="1082395"/>
                    <a:pt x="1661906" y="1052975"/>
                  </a:cubicBezTo>
                  <a:lnTo>
                    <a:pt x="1661906" y="1052975"/>
                  </a:lnTo>
                  <a:cubicBezTo>
                    <a:pt x="1672500" y="966362"/>
                    <a:pt x="1673287" y="878603"/>
                    <a:pt x="1663337" y="791775"/>
                  </a:cubicBezTo>
                  <a:cubicBezTo>
                    <a:pt x="1644154" y="624703"/>
                    <a:pt x="1588463" y="464218"/>
                    <a:pt x="1533203" y="305379"/>
                  </a:cubicBezTo>
                  <a:lnTo>
                    <a:pt x="1430698" y="11107"/>
                  </a:lnTo>
                  <a:cubicBezTo>
                    <a:pt x="1427978" y="3234"/>
                    <a:pt x="1416668" y="3520"/>
                    <a:pt x="1414377" y="11609"/>
                  </a:cubicBezTo>
                  <a:lnTo>
                    <a:pt x="1265631" y="534511"/>
                  </a:lnTo>
                  <a:cubicBezTo>
                    <a:pt x="1234135" y="645248"/>
                    <a:pt x="1215739" y="759706"/>
                    <a:pt x="1210442" y="874737"/>
                  </a:cubicBezTo>
                  <a:cubicBezTo>
                    <a:pt x="1209583" y="894136"/>
                    <a:pt x="1208509" y="921552"/>
                    <a:pt x="1207364" y="953477"/>
                  </a:cubicBezTo>
                  <a:cubicBezTo>
                    <a:pt x="1198702" y="934508"/>
                    <a:pt x="1188896" y="916040"/>
                    <a:pt x="1179447" y="897429"/>
                  </a:cubicBezTo>
                  <a:cubicBezTo>
                    <a:pt x="1179447" y="897429"/>
                    <a:pt x="1179447" y="897357"/>
                    <a:pt x="1179447" y="897357"/>
                  </a:cubicBezTo>
                  <a:lnTo>
                    <a:pt x="1179447" y="897357"/>
                  </a:lnTo>
                  <a:cubicBezTo>
                    <a:pt x="1171502" y="881752"/>
                    <a:pt x="1164200" y="865933"/>
                    <a:pt x="1155754" y="850615"/>
                  </a:cubicBezTo>
                  <a:cubicBezTo>
                    <a:pt x="1022326" y="609171"/>
                    <a:pt x="829342" y="409673"/>
                    <a:pt x="636860" y="209889"/>
                  </a:cubicBezTo>
                  <a:lnTo>
                    <a:pt x="383748" y="449186"/>
                  </a:lnTo>
                  <a:lnTo>
                    <a:pt x="234429" y="509672"/>
                  </a:lnTo>
                  <a:cubicBezTo>
                    <a:pt x="269361" y="630502"/>
                    <a:pt x="313169" y="748898"/>
                    <a:pt x="368143" y="863428"/>
                  </a:cubicBezTo>
                  <a:cubicBezTo>
                    <a:pt x="432638" y="997786"/>
                    <a:pt x="513955" y="1124270"/>
                    <a:pt x="608370" y="1239588"/>
                  </a:cubicBezTo>
                  <a:cubicBezTo>
                    <a:pt x="603861" y="1237942"/>
                    <a:pt x="599208" y="1236439"/>
                    <a:pt x="594698" y="1234792"/>
                  </a:cubicBezTo>
                  <a:cubicBezTo>
                    <a:pt x="591620" y="1233718"/>
                    <a:pt x="588471" y="1232645"/>
                    <a:pt x="585393" y="1231571"/>
                  </a:cubicBezTo>
                  <a:cubicBezTo>
                    <a:pt x="397348" y="1166003"/>
                    <a:pt x="195775" y="1131213"/>
                    <a:pt x="5369" y="1071586"/>
                  </a:cubicBezTo>
                  <a:cubicBezTo>
                    <a:pt x="43593" y="1219617"/>
                    <a:pt x="92913" y="1373660"/>
                    <a:pt x="152325" y="1525628"/>
                  </a:cubicBezTo>
                  <a:cubicBezTo>
                    <a:pt x="205940" y="1573945"/>
                    <a:pt x="262561" y="1618826"/>
                    <a:pt x="322975" y="1658984"/>
                  </a:cubicBezTo>
                  <a:cubicBezTo>
                    <a:pt x="423332" y="1725697"/>
                    <a:pt x="533496" y="1777881"/>
                    <a:pt x="648957" y="1812239"/>
                  </a:cubicBezTo>
                  <a:cubicBezTo>
                    <a:pt x="659193" y="1815318"/>
                    <a:pt x="669644" y="1817536"/>
                    <a:pt x="680024" y="1820328"/>
                  </a:cubicBezTo>
                  <a:cubicBezTo>
                    <a:pt x="678305" y="1820471"/>
                    <a:pt x="676516" y="1820614"/>
                    <a:pt x="674798" y="1820686"/>
                  </a:cubicBezTo>
                  <a:cubicBezTo>
                    <a:pt x="656688" y="1821902"/>
                    <a:pt x="638506" y="1823048"/>
                    <a:pt x="620396" y="1824694"/>
                  </a:cubicBezTo>
                  <a:cubicBezTo>
                    <a:pt x="599709" y="1826555"/>
                    <a:pt x="579022" y="1828703"/>
                    <a:pt x="558335" y="1831065"/>
                  </a:cubicBezTo>
                  <a:cubicBezTo>
                    <a:pt x="547741" y="1832282"/>
                    <a:pt x="537075" y="1833570"/>
                    <a:pt x="526481" y="1834931"/>
                  </a:cubicBezTo>
                  <a:cubicBezTo>
                    <a:pt x="473583" y="1841659"/>
                    <a:pt x="420756" y="1849390"/>
                    <a:pt x="368286" y="1858695"/>
                  </a:cubicBezTo>
                  <a:cubicBezTo>
                    <a:pt x="348100" y="1862274"/>
                    <a:pt x="327986" y="1866355"/>
                    <a:pt x="307872" y="1870220"/>
                  </a:cubicBezTo>
                  <a:cubicBezTo>
                    <a:pt x="378523" y="2006368"/>
                    <a:pt x="457620" y="2134929"/>
                    <a:pt x="544520" y="2249029"/>
                  </a:cubicBezTo>
                  <a:cubicBezTo>
                    <a:pt x="729343" y="2219179"/>
                    <a:pt x="906722" y="2145308"/>
                    <a:pt x="1065990" y="2047456"/>
                  </a:cubicBezTo>
                  <a:cubicBezTo>
                    <a:pt x="1072290" y="2043591"/>
                    <a:pt x="1078589" y="2039296"/>
                    <a:pt x="1084888" y="2035359"/>
                  </a:cubicBezTo>
                  <a:cubicBezTo>
                    <a:pt x="981381" y="2197848"/>
                    <a:pt x="904574" y="2377232"/>
                    <a:pt x="858261" y="2564274"/>
                  </a:cubicBezTo>
                  <a:cubicBezTo>
                    <a:pt x="886178" y="2584316"/>
                    <a:pt x="914739" y="2602642"/>
                    <a:pt x="943658" y="2619320"/>
                  </a:cubicBezTo>
                  <a:cubicBezTo>
                    <a:pt x="1034065" y="2525190"/>
                    <a:pt x="1117458" y="2424404"/>
                    <a:pt x="1191974" y="2317246"/>
                  </a:cubicBezTo>
                  <a:cubicBezTo>
                    <a:pt x="1241222" y="2246452"/>
                    <a:pt x="1287463" y="2171650"/>
                    <a:pt x="1309654" y="2088258"/>
                  </a:cubicBezTo>
                  <a:cubicBezTo>
                    <a:pt x="1323827" y="2034929"/>
                    <a:pt x="1326618" y="1977592"/>
                    <a:pt x="1314521" y="1923477"/>
                  </a:cubicBezTo>
                  <a:cubicBezTo>
                    <a:pt x="1327477" y="1918037"/>
                    <a:pt x="1340076" y="1911308"/>
                    <a:pt x="1352459" y="1903864"/>
                  </a:cubicBezTo>
                  <a:cubicBezTo>
                    <a:pt x="1395551" y="1961486"/>
                    <a:pt x="1633130" y="2283245"/>
                    <a:pt x="1776078" y="2559621"/>
                  </a:cubicBezTo>
                  <a:cubicBezTo>
                    <a:pt x="1819170" y="2525262"/>
                    <a:pt x="1860043" y="2486393"/>
                    <a:pt x="1898697" y="2443373"/>
                  </a:cubicBezTo>
                  <a:cubicBezTo>
                    <a:pt x="1727188" y="2239294"/>
                    <a:pt x="1481377" y="1950821"/>
                    <a:pt x="1396625" y="1872009"/>
                  </a:cubicBezTo>
                  <a:cubicBezTo>
                    <a:pt x="1411442" y="1859340"/>
                    <a:pt x="1422896" y="1843449"/>
                    <a:pt x="1431843" y="1825768"/>
                  </a:cubicBezTo>
                  <a:close/>
                </a:path>
              </a:pathLst>
            </a:custGeom>
            <a:solidFill>
              <a:srgbClr val="E5DF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35E9DB1-DD3A-4C7B-9346-289EEC1CA1E2}"/>
                </a:ext>
              </a:extLst>
            </p:cNvPr>
            <p:cNvSpPr/>
            <p:nvPr/>
          </p:nvSpPr>
          <p:spPr>
            <a:xfrm>
              <a:off x="3677757" y="9418036"/>
              <a:ext cx="2791675" cy="3256955"/>
            </a:xfrm>
            <a:custGeom>
              <a:avLst/>
              <a:gdLst>
                <a:gd name="connsiteX0" fmla="*/ 1609652 w 2791675"/>
                <a:gd name="connsiteY0" fmla="*/ 3248794 h 3256954"/>
                <a:gd name="connsiteX1" fmla="*/ 9520 w 2791675"/>
                <a:gd name="connsiteY1" fmla="*/ 1004502 h 3256954"/>
                <a:gd name="connsiteX2" fmla="*/ 5369 w 2791675"/>
                <a:gd name="connsiteY2" fmla="*/ 958904 h 3256954"/>
                <a:gd name="connsiteX3" fmla="*/ 530275 w 2791675"/>
                <a:gd name="connsiteY3" fmla="*/ 746380 h 3256954"/>
                <a:gd name="connsiteX4" fmla="*/ 1313949 w 2791675"/>
                <a:gd name="connsiteY4" fmla="*/ 5369 h 3256954"/>
                <a:gd name="connsiteX5" fmla="*/ 2218666 w 2791675"/>
                <a:gd name="connsiteY5" fmla="*/ 592408 h 3256954"/>
                <a:gd name="connsiteX6" fmla="*/ 2773422 w 2791675"/>
                <a:gd name="connsiteY6" fmla="*/ 706508 h 3256954"/>
                <a:gd name="connsiteX7" fmla="*/ 2777574 w 2791675"/>
                <a:gd name="connsiteY7" fmla="*/ 752106 h 3256954"/>
                <a:gd name="connsiteX8" fmla="*/ 1609652 w 2791675"/>
                <a:gd name="connsiteY8" fmla="*/ 3248794 h 3256954"/>
                <a:gd name="connsiteX9" fmla="*/ 136935 w 2791675"/>
                <a:gd name="connsiteY9" fmla="*/ 1038646 h 3256954"/>
                <a:gd name="connsiteX10" fmla="*/ 1598485 w 2791675"/>
                <a:gd name="connsiteY10" fmla="*/ 3125960 h 3256954"/>
                <a:gd name="connsiteX11" fmla="*/ 2658462 w 2791675"/>
                <a:gd name="connsiteY11" fmla="*/ 808727 h 3256954"/>
                <a:gd name="connsiteX12" fmla="*/ 2171065 w 2791675"/>
                <a:gd name="connsiteY12" fmla="*/ 708441 h 3256954"/>
                <a:gd name="connsiteX13" fmla="*/ 1328193 w 2791675"/>
                <a:gd name="connsiteY13" fmla="*/ 161559 h 3256954"/>
                <a:gd name="connsiteX14" fmla="*/ 598063 w 2791675"/>
                <a:gd name="connsiteY14" fmla="*/ 851819 h 3256954"/>
                <a:gd name="connsiteX15" fmla="*/ 136935 w 2791675"/>
                <a:gd name="connsiteY15" fmla="*/ 1038646 h 32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1675" h="3256954">
                  <a:moveTo>
                    <a:pt x="1609652" y="3248794"/>
                  </a:moveTo>
                  <a:cubicBezTo>
                    <a:pt x="700997" y="3331614"/>
                    <a:pt x="84896" y="1831769"/>
                    <a:pt x="9520" y="1004502"/>
                  </a:cubicBezTo>
                  <a:lnTo>
                    <a:pt x="5369" y="958904"/>
                  </a:lnTo>
                  <a:lnTo>
                    <a:pt x="530275" y="746380"/>
                  </a:lnTo>
                  <a:lnTo>
                    <a:pt x="1313949" y="5369"/>
                  </a:lnTo>
                  <a:lnTo>
                    <a:pt x="2218666" y="592408"/>
                  </a:lnTo>
                  <a:lnTo>
                    <a:pt x="2773422" y="706508"/>
                  </a:lnTo>
                  <a:lnTo>
                    <a:pt x="2777574" y="752106"/>
                  </a:lnTo>
                  <a:cubicBezTo>
                    <a:pt x="2853021" y="1579444"/>
                    <a:pt x="2518306" y="3165975"/>
                    <a:pt x="1609652" y="3248794"/>
                  </a:cubicBezTo>
                  <a:close/>
                  <a:moveTo>
                    <a:pt x="136935" y="1038646"/>
                  </a:moveTo>
                  <a:cubicBezTo>
                    <a:pt x="225481" y="1831267"/>
                    <a:pt x="786107" y="3200047"/>
                    <a:pt x="1598485" y="3125960"/>
                  </a:cubicBezTo>
                  <a:cubicBezTo>
                    <a:pt x="2410862" y="3051874"/>
                    <a:pt x="2714725" y="1604283"/>
                    <a:pt x="2658462" y="808727"/>
                  </a:cubicBezTo>
                  <a:lnTo>
                    <a:pt x="2171065" y="708441"/>
                  </a:lnTo>
                  <a:lnTo>
                    <a:pt x="1328193" y="161559"/>
                  </a:lnTo>
                  <a:lnTo>
                    <a:pt x="598063" y="851819"/>
                  </a:lnTo>
                  <a:lnTo>
                    <a:pt x="136935" y="103864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B46398C-DA39-46FB-AB0D-60976057B6CF}"/>
                </a:ext>
              </a:extLst>
            </p:cNvPr>
            <p:cNvSpPr/>
            <p:nvPr/>
          </p:nvSpPr>
          <p:spPr>
            <a:xfrm>
              <a:off x="6190981" y="10124044"/>
              <a:ext cx="93056" cy="93056"/>
            </a:xfrm>
            <a:custGeom>
              <a:avLst/>
              <a:gdLst>
                <a:gd name="connsiteX0" fmla="*/ 73013 w 93055"/>
                <a:gd name="connsiteY0" fmla="*/ 87974 h 93055"/>
                <a:gd name="connsiteX1" fmla="*/ 89477 w 93055"/>
                <a:gd name="connsiteY1" fmla="*/ 5369 h 93055"/>
                <a:gd name="connsiteX2" fmla="*/ 5369 w 93055"/>
                <a:gd name="connsiteY2" fmla="*/ 74015 h 93055"/>
                <a:gd name="connsiteX3" fmla="*/ 73013 w 93055"/>
                <a:gd name="connsiteY3" fmla="*/ 87974 h 9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5" h="93055">
                  <a:moveTo>
                    <a:pt x="73013" y="87974"/>
                  </a:moveTo>
                  <a:cubicBezTo>
                    <a:pt x="78525" y="60414"/>
                    <a:pt x="84967" y="33071"/>
                    <a:pt x="89477" y="5369"/>
                  </a:cubicBezTo>
                  <a:cubicBezTo>
                    <a:pt x="61202" y="27917"/>
                    <a:pt x="33071" y="50823"/>
                    <a:pt x="5369" y="74015"/>
                  </a:cubicBezTo>
                  <a:lnTo>
                    <a:pt x="73013" y="87974"/>
                  </a:lnTo>
                  <a:close/>
                </a:path>
              </a:pathLst>
            </a:custGeom>
            <a:solidFill>
              <a:srgbClr val="DE75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05D573-5104-4282-935C-B85A11AF05D7}"/>
                </a:ext>
              </a:extLst>
            </p:cNvPr>
            <p:cNvSpPr/>
            <p:nvPr/>
          </p:nvSpPr>
          <p:spPr>
            <a:xfrm>
              <a:off x="3450987" y="9310968"/>
              <a:ext cx="2856099" cy="3135266"/>
            </a:xfrm>
            <a:custGeom>
              <a:avLst/>
              <a:gdLst>
                <a:gd name="connsiteX0" fmla="*/ 2204278 w 2856098"/>
                <a:gd name="connsiteY0" fmla="*/ 1998249 h 3135266"/>
                <a:gd name="connsiteX1" fmla="*/ 2314371 w 2856098"/>
                <a:gd name="connsiteY1" fmla="*/ 1881357 h 3135266"/>
                <a:gd name="connsiteX2" fmla="*/ 2856170 w 2856098"/>
                <a:gd name="connsiteY2" fmla="*/ 715367 h 3135266"/>
                <a:gd name="connsiteX3" fmla="*/ 2632765 w 2856098"/>
                <a:gd name="connsiteY3" fmla="*/ 913790 h 3135266"/>
                <a:gd name="connsiteX4" fmla="*/ 2121817 w 2856098"/>
                <a:gd name="connsiteY4" fmla="*/ 1538553 h 3135266"/>
                <a:gd name="connsiteX5" fmla="*/ 2121817 w 2856098"/>
                <a:gd name="connsiteY5" fmla="*/ 1538482 h 3135266"/>
                <a:gd name="connsiteX6" fmla="*/ 2136276 w 2856098"/>
                <a:gd name="connsiteY6" fmla="*/ 1450723 h 3135266"/>
                <a:gd name="connsiteX7" fmla="*/ 2136276 w 2856098"/>
                <a:gd name="connsiteY7" fmla="*/ 1450723 h 3135266"/>
                <a:gd name="connsiteX8" fmla="*/ 2137708 w 2856098"/>
                <a:gd name="connsiteY8" fmla="*/ 1189522 h 3135266"/>
                <a:gd name="connsiteX9" fmla="*/ 2007573 w 2856098"/>
                <a:gd name="connsiteY9" fmla="*/ 703127 h 3135266"/>
                <a:gd name="connsiteX10" fmla="*/ 1905068 w 2856098"/>
                <a:gd name="connsiteY10" fmla="*/ 408856 h 3135266"/>
                <a:gd name="connsiteX11" fmla="*/ 1888747 w 2856098"/>
                <a:gd name="connsiteY11" fmla="*/ 409356 h 3135266"/>
                <a:gd name="connsiteX12" fmla="*/ 1740001 w 2856098"/>
                <a:gd name="connsiteY12" fmla="*/ 932259 h 3135266"/>
                <a:gd name="connsiteX13" fmla="*/ 1684812 w 2856098"/>
                <a:gd name="connsiteY13" fmla="*/ 1272485 h 3135266"/>
                <a:gd name="connsiteX14" fmla="*/ 1681734 w 2856098"/>
                <a:gd name="connsiteY14" fmla="*/ 1351224 h 3135266"/>
                <a:gd name="connsiteX15" fmla="*/ 1653817 w 2856098"/>
                <a:gd name="connsiteY15" fmla="*/ 1295177 h 3135266"/>
                <a:gd name="connsiteX16" fmla="*/ 1653817 w 2856098"/>
                <a:gd name="connsiteY16" fmla="*/ 1295105 h 3135266"/>
                <a:gd name="connsiteX17" fmla="*/ 1653817 w 2856098"/>
                <a:gd name="connsiteY17" fmla="*/ 1295105 h 3135266"/>
                <a:gd name="connsiteX18" fmla="*/ 1630124 w 2856098"/>
                <a:gd name="connsiteY18" fmla="*/ 1248362 h 3135266"/>
                <a:gd name="connsiteX19" fmla="*/ 623975 w 2856098"/>
                <a:gd name="connsiteY19" fmla="*/ 15372 h 3135266"/>
                <a:gd name="connsiteX20" fmla="*/ 590260 w 2856098"/>
                <a:gd name="connsiteY20" fmla="*/ 23389 h 3135266"/>
                <a:gd name="connsiteX21" fmla="*/ 842585 w 2856098"/>
                <a:gd name="connsiteY21" fmla="*/ 1261175 h 3135266"/>
                <a:gd name="connsiteX22" fmla="*/ 1082812 w 2856098"/>
                <a:gd name="connsiteY22" fmla="*/ 1637336 h 3135266"/>
                <a:gd name="connsiteX23" fmla="*/ 1069140 w 2856098"/>
                <a:gd name="connsiteY23" fmla="*/ 1632540 h 3135266"/>
                <a:gd name="connsiteX24" fmla="*/ 1059834 w 2856098"/>
                <a:gd name="connsiteY24" fmla="*/ 1629319 h 3135266"/>
                <a:gd name="connsiteX25" fmla="*/ 223763 w 2856098"/>
                <a:gd name="connsiteY25" fmla="*/ 1364682 h 3135266"/>
                <a:gd name="connsiteX26" fmla="*/ 205653 w 2856098"/>
                <a:gd name="connsiteY26" fmla="*/ 1383364 h 3135266"/>
                <a:gd name="connsiteX27" fmla="*/ 797417 w 2856098"/>
                <a:gd name="connsiteY27" fmla="*/ 2056731 h 3135266"/>
                <a:gd name="connsiteX28" fmla="*/ 1123399 w 2856098"/>
                <a:gd name="connsiteY28" fmla="*/ 2209987 h 3135266"/>
                <a:gd name="connsiteX29" fmla="*/ 1154465 w 2856098"/>
                <a:gd name="connsiteY29" fmla="*/ 2218076 h 3135266"/>
                <a:gd name="connsiteX30" fmla="*/ 1149240 w 2856098"/>
                <a:gd name="connsiteY30" fmla="*/ 2218434 h 3135266"/>
                <a:gd name="connsiteX31" fmla="*/ 1094910 w 2856098"/>
                <a:gd name="connsiteY31" fmla="*/ 2222443 h 3135266"/>
                <a:gd name="connsiteX32" fmla="*/ 1032848 w 2856098"/>
                <a:gd name="connsiteY32" fmla="*/ 2228813 h 3135266"/>
                <a:gd name="connsiteX33" fmla="*/ 1000994 w 2856098"/>
                <a:gd name="connsiteY33" fmla="*/ 2232678 h 3135266"/>
                <a:gd name="connsiteX34" fmla="*/ 842800 w 2856098"/>
                <a:gd name="connsiteY34" fmla="*/ 2256444 h 3135266"/>
                <a:gd name="connsiteX35" fmla="*/ 5369 w 2856098"/>
                <a:gd name="connsiteY35" fmla="*/ 2420723 h 3135266"/>
                <a:gd name="connsiteX36" fmla="*/ 825119 w 2856098"/>
                <a:gd name="connsiteY36" fmla="*/ 2661236 h 3135266"/>
                <a:gd name="connsiteX37" fmla="*/ 1540504 w 2856098"/>
                <a:gd name="connsiteY37" fmla="*/ 2445276 h 3135266"/>
                <a:gd name="connsiteX38" fmla="*/ 1559401 w 2856098"/>
                <a:gd name="connsiteY38" fmla="*/ 2433178 h 3135266"/>
                <a:gd name="connsiteX39" fmla="*/ 1298988 w 2856098"/>
                <a:gd name="connsiteY39" fmla="*/ 3134032 h 3135266"/>
                <a:gd name="connsiteX40" fmla="*/ 1666487 w 2856098"/>
                <a:gd name="connsiteY40" fmla="*/ 2715066 h 3135266"/>
                <a:gd name="connsiteX41" fmla="*/ 1784167 w 2856098"/>
                <a:gd name="connsiteY41" fmla="*/ 2486077 h 3135266"/>
                <a:gd name="connsiteX42" fmla="*/ 1789035 w 2856098"/>
                <a:gd name="connsiteY42" fmla="*/ 2321296 h 3135266"/>
                <a:gd name="connsiteX43" fmla="*/ 1826973 w 2856098"/>
                <a:gd name="connsiteY43" fmla="*/ 2301683 h 3135266"/>
                <a:gd name="connsiteX44" fmla="*/ 2279153 w 2856098"/>
                <a:gd name="connsiteY44" fmla="*/ 3014777 h 3135266"/>
                <a:gd name="connsiteX45" fmla="*/ 2402988 w 2856098"/>
                <a:gd name="connsiteY45" fmla="*/ 2876625 h 3135266"/>
                <a:gd name="connsiteX46" fmla="*/ 1871138 w 2856098"/>
                <a:gd name="connsiteY46" fmla="*/ 2269829 h 3135266"/>
                <a:gd name="connsiteX47" fmla="*/ 1906142 w 2856098"/>
                <a:gd name="connsiteY47" fmla="*/ 2223516 h 3135266"/>
                <a:gd name="connsiteX48" fmla="*/ 1939928 w 2856098"/>
                <a:gd name="connsiteY48" fmla="*/ 2228169 h 3135266"/>
                <a:gd name="connsiteX49" fmla="*/ 2331693 w 2856098"/>
                <a:gd name="connsiteY49" fmla="*/ 2231963 h 3135266"/>
                <a:gd name="connsiteX50" fmla="*/ 2753093 w 2856098"/>
                <a:gd name="connsiteY50" fmla="*/ 1955228 h 3135266"/>
                <a:gd name="connsiteX51" fmla="*/ 2204278 w 2856098"/>
                <a:gd name="connsiteY51" fmla="*/ 1998249 h 313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56098" h="3135266">
                  <a:moveTo>
                    <a:pt x="2204278" y="1998249"/>
                  </a:moveTo>
                  <a:cubicBezTo>
                    <a:pt x="2243219" y="1961599"/>
                    <a:pt x="2279582" y="1921944"/>
                    <a:pt x="2314371" y="1881357"/>
                  </a:cubicBezTo>
                  <a:cubicBezTo>
                    <a:pt x="2596616" y="1551724"/>
                    <a:pt x="2786235" y="1143638"/>
                    <a:pt x="2856170" y="715367"/>
                  </a:cubicBezTo>
                  <a:cubicBezTo>
                    <a:pt x="2778218" y="777500"/>
                    <a:pt x="2700409" y="840634"/>
                    <a:pt x="2632765" y="913790"/>
                  </a:cubicBezTo>
                  <a:cubicBezTo>
                    <a:pt x="2422315" y="1141348"/>
                    <a:pt x="2253240" y="1352800"/>
                    <a:pt x="2121817" y="1538553"/>
                  </a:cubicBezTo>
                  <a:lnTo>
                    <a:pt x="2121817" y="1538482"/>
                  </a:lnTo>
                  <a:cubicBezTo>
                    <a:pt x="2127686" y="1509420"/>
                    <a:pt x="2132697" y="1480143"/>
                    <a:pt x="2136276" y="1450723"/>
                  </a:cubicBezTo>
                  <a:lnTo>
                    <a:pt x="2136276" y="1450723"/>
                  </a:lnTo>
                  <a:cubicBezTo>
                    <a:pt x="2146870" y="1364109"/>
                    <a:pt x="2147657" y="1276351"/>
                    <a:pt x="2137708" y="1189522"/>
                  </a:cubicBezTo>
                  <a:cubicBezTo>
                    <a:pt x="2118524" y="1022451"/>
                    <a:pt x="2062833" y="861966"/>
                    <a:pt x="2007573" y="703127"/>
                  </a:cubicBezTo>
                  <a:lnTo>
                    <a:pt x="1905068" y="408856"/>
                  </a:lnTo>
                  <a:cubicBezTo>
                    <a:pt x="1902348" y="400981"/>
                    <a:pt x="1891038" y="401268"/>
                    <a:pt x="1888747" y="409356"/>
                  </a:cubicBezTo>
                  <a:lnTo>
                    <a:pt x="1740001" y="932259"/>
                  </a:lnTo>
                  <a:cubicBezTo>
                    <a:pt x="1708505" y="1042995"/>
                    <a:pt x="1690109" y="1157454"/>
                    <a:pt x="1684812" y="1272485"/>
                  </a:cubicBezTo>
                  <a:cubicBezTo>
                    <a:pt x="1683953" y="1291884"/>
                    <a:pt x="1682879" y="1319299"/>
                    <a:pt x="1681734" y="1351224"/>
                  </a:cubicBezTo>
                  <a:cubicBezTo>
                    <a:pt x="1673073" y="1332256"/>
                    <a:pt x="1663266" y="1313788"/>
                    <a:pt x="1653817" y="1295177"/>
                  </a:cubicBezTo>
                  <a:cubicBezTo>
                    <a:pt x="1653817" y="1295177"/>
                    <a:pt x="1653817" y="1295105"/>
                    <a:pt x="1653817" y="1295105"/>
                  </a:cubicBezTo>
                  <a:lnTo>
                    <a:pt x="1653817" y="1295105"/>
                  </a:lnTo>
                  <a:cubicBezTo>
                    <a:pt x="1645872" y="1279501"/>
                    <a:pt x="1638570" y="1263681"/>
                    <a:pt x="1630124" y="1248362"/>
                  </a:cubicBezTo>
                  <a:cubicBezTo>
                    <a:pt x="1372502" y="782224"/>
                    <a:pt x="892763" y="472348"/>
                    <a:pt x="623975" y="15372"/>
                  </a:cubicBezTo>
                  <a:cubicBezTo>
                    <a:pt x="614025" y="-1521"/>
                    <a:pt x="589974" y="4206"/>
                    <a:pt x="590260" y="23389"/>
                  </a:cubicBezTo>
                  <a:cubicBezTo>
                    <a:pt x="595701" y="444145"/>
                    <a:pt x="657046" y="874564"/>
                    <a:pt x="842585" y="1261175"/>
                  </a:cubicBezTo>
                  <a:cubicBezTo>
                    <a:pt x="907080" y="1395534"/>
                    <a:pt x="988396" y="1522018"/>
                    <a:pt x="1082812" y="1637336"/>
                  </a:cubicBezTo>
                  <a:cubicBezTo>
                    <a:pt x="1078303" y="1635689"/>
                    <a:pt x="1073650" y="1634186"/>
                    <a:pt x="1069140" y="1632540"/>
                  </a:cubicBezTo>
                  <a:cubicBezTo>
                    <a:pt x="1066062" y="1631466"/>
                    <a:pt x="1062913" y="1630392"/>
                    <a:pt x="1059834" y="1629319"/>
                  </a:cubicBezTo>
                  <a:cubicBezTo>
                    <a:pt x="784318" y="1533328"/>
                    <a:pt x="479882" y="1503263"/>
                    <a:pt x="223763" y="1364682"/>
                  </a:cubicBezTo>
                  <a:cubicBezTo>
                    <a:pt x="211666" y="1358169"/>
                    <a:pt x="198710" y="1371483"/>
                    <a:pt x="205653" y="1383364"/>
                  </a:cubicBezTo>
                  <a:cubicBezTo>
                    <a:pt x="356905" y="1644923"/>
                    <a:pt x="546309" y="1889803"/>
                    <a:pt x="797417" y="2056731"/>
                  </a:cubicBezTo>
                  <a:cubicBezTo>
                    <a:pt x="897703" y="2123445"/>
                    <a:pt x="1007938" y="2175628"/>
                    <a:pt x="1123399" y="2209987"/>
                  </a:cubicBezTo>
                  <a:cubicBezTo>
                    <a:pt x="1133635" y="2213065"/>
                    <a:pt x="1144086" y="2215284"/>
                    <a:pt x="1154465" y="2218076"/>
                  </a:cubicBezTo>
                  <a:cubicBezTo>
                    <a:pt x="1152747" y="2218219"/>
                    <a:pt x="1150958" y="2218362"/>
                    <a:pt x="1149240" y="2218434"/>
                  </a:cubicBezTo>
                  <a:cubicBezTo>
                    <a:pt x="1131130" y="2219651"/>
                    <a:pt x="1112948" y="2220796"/>
                    <a:pt x="1094910" y="2222443"/>
                  </a:cubicBezTo>
                  <a:cubicBezTo>
                    <a:pt x="1074222" y="2224304"/>
                    <a:pt x="1053535" y="2226451"/>
                    <a:pt x="1032848" y="2228813"/>
                  </a:cubicBezTo>
                  <a:cubicBezTo>
                    <a:pt x="1022254" y="2230030"/>
                    <a:pt x="1011589" y="2231319"/>
                    <a:pt x="1000994" y="2232678"/>
                  </a:cubicBezTo>
                  <a:cubicBezTo>
                    <a:pt x="948096" y="2239407"/>
                    <a:pt x="895269" y="2247138"/>
                    <a:pt x="842800" y="2256444"/>
                  </a:cubicBezTo>
                  <a:cubicBezTo>
                    <a:pt x="562702" y="2306479"/>
                    <a:pt x="287829" y="2386221"/>
                    <a:pt x="5369" y="2420723"/>
                  </a:cubicBezTo>
                  <a:cubicBezTo>
                    <a:pt x="267285" y="2537615"/>
                    <a:pt x="538292" y="2656655"/>
                    <a:pt x="825119" y="2661236"/>
                  </a:cubicBezTo>
                  <a:cubicBezTo>
                    <a:pt x="1079090" y="2665317"/>
                    <a:pt x="1326117" y="2576985"/>
                    <a:pt x="1540504" y="2445276"/>
                  </a:cubicBezTo>
                  <a:cubicBezTo>
                    <a:pt x="1546803" y="2441410"/>
                    <a:pt x="1553102" y="2437115"/>
                    <a:pt x="1559401" y="2433178"/>
                  </a:cubicBezTo>
                  <a:cubicBezTo>
                    <a:pt x="1424542" y="2644987"/>
                    <a:pt x="1334349" y="2885358"/>
                    <a:pt x="1298988" y="3134032"/>
                  </a:cubicBezTo>
                  <a:cubicBezTo>
                    <a:pt x="1436639" y="3008693"/>
                    <a:pt x="1560189" y="2867892"/>
                    <a:pt x="1666487" y="2715066"/>
                  </a:cubicBezTo>
                  <a:cubicBezTo>
                    <a:pt x="1715735" y="2644271"/>
                    <a:pt x="1761977" y="2569469"/>
                    <a:pt x="1784167" y="2486077"/>
                  </a:cubicBezTo>
                  <a:cubicBezTo>
                    <a:pt x="1798340" y="2432749"/>
                    <a:pt x="1801132" y="2375412"/>
                    <a:pt x="1789035" y="2321296"/>
                  </a:cubicBezTo>
                  <a:cubicBezTo>
                    <a:pt x="1801991" y="2315856"/>
                    <a:pt x="1814589" y="2309128"/>
                    <a:pt x="1826973" y="2301683"/>
                  </a:cubicBezTo>
                  <a:cubicBezTo>
                    <a:pt x="1873071" y="2363314"/>
                    <a:pt x="2141931" y="2727449"/>
                    <a:pt x="2279153" y="3014777"/>
                  </a:cubicBezTo>
                  <a:cubicBezTo>
                    <a:pt x="2322889" y="2973260"/>
                    <a:pt x="2364263" y="2927305"/>
                    <a:pt x="2402988" y="2876625"/>
                  </a:cubicBezTo>
                  <a:cubicBezTo>
                    <a:pt x="2231551" y="2672117"/>
                    <a:pt x="1960901" y="2353293"/>
                    <a:pt x="1871138" y="2269829"/>
                  </a:cubicBezTo>
                  <a:cubicBezTo>
                    <a:pt x="1885741" y="2257088"/>
                    <a:pt x="1897194" y="2241197"/>
                    <a:pt x="1906142" y="2223516"/>
                  </a:cubicBezTo>
                  <a:cubicBezTo>
                    <a:pt x="1919527" y="2225306"/>
                    <a:pt x="1931553" y="2226666"/>
                    <a:pt x="1939928" y="2228169"/>
                  </a:cubicBezTo>
                  <a:cubicBezTo>
                    <a:pt x="2068989" y="2251576"/>
                    <a:pt x="2202489" y="2257875"/>
                    <a:pt x="2331693" y="2231963"/>
                  </a:cubicBezTo>
                  <a:cubicBezTo>
                    <a:pt x="2501270" y="2197890"/>
                    <a:pt x="2663616" y="2103259"/>
                    <a:pt x="2753093" y="1955228"/>
                  </a:cubicBezTo>
                  <a:cubicBezTo>
                    <a:pt x="2569415" y="1944993"/>
                    <a:pt x="2384306" y="1959667"/>
                    <a:pt x="2204278" y="1998249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F91F49E-8667-4AE0-AC71-89510DA71050}"/>
                </a:ext>
              </a:extLst>
            </p:cNvPr>
            <p:cNvSpPr/>
            <p:nvPr/>
          </p:nvSpPr>
          <p:spPr>
            <a:xfrm>
              <a:off x="5683110" y="12144859"/>
              <a:ext cx="171795" cy="186112"/>
            </a:xfrm>
            <a:custGeom>
              <a:avLst/>
              <a:gdLst>
                <a:gd name="connsiteX0" fmla="*/ 171008 w 171795"/>
                <a:gd name="connsiteY0" fmla="*/ 42735 h 186111"/>
                <a:gd name="connsiteX1" fmla="*/ 139655 w 171795"/>
                <a:gd name="connsiteY1" fmla="*/ 5369 h 186111"/>
                <a:gd name="connsiteX2" fmla="*/ 5369 w 171795"/>
                <a:gd name="connsiteY2" fmla="*/ 98711 h 186111"/>
                <a:gd name="connsiteX3" fmla="*/ 47172 w 171795"/>
                <a:gd name="connsiteY3" fmla="*/ 180886 h 186111"/>
                <a:gd name="connsiteX4" fmla="*/ 171008 w 171795"/>
                <a:gd name="connsiteY4" fmla="*/ 42735 h 1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95" h="186111">
                  <a:moveTo>
                    <a:pt x="171008" y="42735"/>
                  </a:moveTo>
                  <a:cubicBezTo>
                    <a:pt x="160915" y="30709"/>
                    <a:pt x="150392" y="18182"/>
                    <a:pt x="139655" y="5369"/>
                  </a:cubicBezTo>
                  <a:cubicBezTo>
                    <a:pt x="97923" y="40659"/>
                    <a:pt x="52827" y="71581"/>
                    <a:pt x="5369" y="98711"/>
                  </a:cubicBezTo>
                  <a:cubicBezTo>
                    <a:pt x="20186" y="126485"/>
                    <a:pt x="34359" y="154115"/>
                    <a:pt x="47172" y="180886"/>
                  </a:cubicBezTo>
                  <a:cubicBezTo>
                    <a:pt x="90908" y="139441"/>
                    <a:pt x="132282" y="93414"/>
                    <a:pt x="171008" y="42735"/>
                  </a:cubicBezTo>
                  <a:close/>
                </a:path>
              </a:pathLst>
            </a:custGeom>
            <a:solidFill>
              <a:srgbClr val="749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79FF0C7-75EA-4A1F-B8DC-A895C2E388FA}"/>
                </a:ext>
              </a:extLst>
            </p:cNvPr>
            <p:cNvSpPr/>
            <p:nvPr/>
          </p:nvSpPr>
          <p:spPr>
            <a:xfrm>
              <a:off x="4158354" y="9662773"/>
              <a:ext cx="944875" cy="1675005"/>
            </a:xfrm>
            <a:custGeom>
              <a:avLst/>
              <a:gdLst>
                <a:gd name="connsiteX0" fmla="*/ 942298 w 944874"/>
                <a:gd name="connsiteY0" fmla="*/ 1671641 h 1675005"/>
                <a:gd name="connsiteX1" fmla="*/ 5369 w 944874"/>
                <a:gd name="connsiteY1" fmla="*/ 5369 h 1675005"/>
                <a:gd name="connsiteX2" fmla="*/ 519538 w 944874"/>
                <a:gd name="connsiteY2" fmla="*/ 954467 h 1675005"/>
                <a:gd name="connsiteX3" fmla="*/ 942298 w 944874"/>
                <a:gd name="connsiteY3" fmla="*/ 1671641 h 16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874" h="1675005">
                  <a:moveTo>
                    <a:pt x="942298" y="1671641"/>
                  </a:moveTo>
                  <a:cubicBezTo>
                    <a:pt x="942298" y="1671641"/>
                    <a:pt x="104223" y="576302"/>
                    <a:pt x="5369" y="5369"/>
                  </a:cubicBezTo>
                  <a:cubicBezTo>
                    <a:pt x="5369" y="5369"/>
                    <a:pt x="292911" y="652895"/>
                    <a:pt x="519538" y="954467"/>
                  </a:cubicBezTo>
                  <a:cubicBezTo>
                    <a:pt x="746236" y="1255968"/>
                    <a:pt x="956041" y="1564985"/>
                    <a:pt x="942298" y="1671641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C02EBB-EC98-4624-BABD-75C1D3B260A3}"/>
                </a:ext>
              </a:extLst>
            </p:cNvPr>
            <p:cNvSpPr/>
            <p:nvPr/>
          </p:nvSpPr>
          <p:spPr>
            <a:xfrm>
              <a:off x="5159778" y="10080308"/>
              <a:ext cx="221902" cy="1288466"/>
            </a:xfrm>
            <a:custGeom>
              <a:avLst/>
              <a:gdLst>
                <a:gd name="connsiteX0" fmla="*/ 5369 w 221902"/>
                <a:gd name="connsiteY0" fmla="*/ 1286318 h 1288465"/>
                <a:gd name="connsiteX1" fmla="*/ 175661 w 221902"/>
                <a:gd name="connsiteY1" fmla="*/ 5369 h 1288465"/>
                <a:gd name="connsiteX2" fmla="*/ 5369 w 221902"/>
                <a:gd name="connsiteY2" fmla="*/ 1286318 h 128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902" h="1288465">
                  <a:moveTo>
                    <a:pt x="5369" y="1286318"/>
                  </a:moveTo>
                  <a:cubicBezTo>
                    <a:pt x="5369" y="1286318"/>
                    <a:pt x="220972" y="695414"/>
                    <a:pt x="175661" y="5369"/>
                  </a:cubicBezTo>
                  <a:cubicBezTo>
                    <a:pt x="175661" y="5369"/>
                    <a:pt x="350678" y="800781"/>
                    <a:pt x="5369" y="1286318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1061E6-4F81-4403-81FE-CE8B4D1DC5A2}"/>
                </a:ext>
              </a:extLst>
            </p:cNvPr>
            <p:cNvSpPr/>
            <p:nvPr/>
          </p:nvSpPr>
          <p:spPr>
            <a:xfrm>
              <a:off x="5254552" y="10219820"/>
              <a:ext cx="930558" cy="1159619"/>
            </a:xfrm>
            <a:custGeom>
              <a:avLst/>
              <a:gdLst>
                <a:gd name="connsiteX0" fmla="*/ 5369 w 930558"/>
                <a:gd name="connsiteY0" fmla="*/ 1158688 h 1159618"/>
                <a:gd name="connsiteX1" fmla="*/ 928411 w 930558"/>
                <a:gd name="connsiteY1" fmla="*/ 5369 h 1159618"/>
                <a:gd name="connsiteX2" fmla="*/ 5369 w 930558"/>
                <a:gd name="connsiteY2" fmla="*/ 1158688 h 115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558" h="1159618">
                  <a:moveTo>
                    <a:pt x="5369" y="1158688"/>
                  </a:moveTo>
                  <a:cubicBezTo>
                    <a:pt x="5369" y="1158688"/>
                    <a:pt x="475945" y="761340"/>
                    <a:pt x="928411" y="5369"/>
                  </a:cubicBezTo>
                  <a:cubicBezTo>
                    <a:pt x="928411" y="5369"/>
                    <a:pt x="594770" y="779808"/>
                    <a:pt x="5369" y="1158688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6BBE67-8A91-4669-97DE-BF3CD14E8511}"/>
                </a:ext>
              </a:extLst>
            </p:cNvPr>
            <p:cNvSpPr/>
            <p:nvPr/>
          </p:nvSpPr>
          <p:spPr>
            <a:xfrm>
              <a:off x="3833446" y="10823037"/>
              <a:ext cx="1224042" cy="608442"/>
            </a:xfrm>
            <a:custGeom>
              <a:avLst/>
              <a:gdLst>
                <a:gd name="connsiteX0" fmla="*/ 1220463 w 1224042"/>
                <a:gd name="connsiteY0" fmla="*/ 609373 h 608442"/>
                <a:gd name="connsiteX1" fmla="*/ 5369 w 1224042"/>
                <a:gd name="connsiteY1" fmla="*/ 5369 h 608442"/>
                <a:gd name="connsiteX2" fmla="*/ 1220463 w 1224042"/>
                <a:gd name="connsiteY2" fmla="*/ 609373 h 60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042" h="608442">
                  <a:moveTo>
                    <a:pt x="1220463" y="609373"/>
                  </a:moveTo>
                  <a:lnTo>
                    <a:pt x="5369" y="5369"/>
                  </a:lnTo>
                  <a:cubicBezTo>
                    <a:pt x="5440" y="5440"/>
                    <a:pt x="716816" y="514741"/>
                    <a:pt x="1220463" y="609373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ED2C767-091D-4600-8386-EA55F501490E}"/>
                </a:ext>
              </a:extLst>
            </p:cNvPr>
            <p:cNvSpPr/>
            <p:nvPr/>
          </p:nvSpPr>
          <p:spPr>
            <a:xfrm>
              <a:off x="3695867" y="11559108"/>
              <a:ext cx="1388680" cy="214744"/>
            </a:xfrm>
            <a:custGeom>
              <a:avLst/>
              <a:gdLst>
                <a:gd name="connsiteX0" fmla="*/ 1388465 w 1388679"/>
                <a:gd name="connsiteY0" fmla="*/ 5369 h 214744"/>
                <a:gd name="connsiteX1" fmla="*/ 5369 w 1388679"/>
                <a:gd name="connsiteY1" fmla="*/ 204508 h 214744"/>
                <a:gd name="connsiteX2" fmla="*/ 1388465 w 1388679"/>
                <a:gd name="connsiteY2" fmla="*/ 5369 h 2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679" h="214744">
                  <a:moveTo>
                    <a:pt x="1388465" y="5369"/>
                  </a:moveTo>
                  <a:cubicBezTo>
                    <a:pt x="1388465" y="5369"/>
                    <a:pt x="1032204" y="126914"/>
                    <a:pt x="5369" y="204508"/>
                  </a:cubicBezTo>
                  <a:cubicBezTo>
                    <a:pt x="5369" y="204508"/>
                    <a:pt x="967566" y="272510"/>
                    <a:pt x="1388465" y="5369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BC6358-A0B6-489E-8ABE-FCE514497866}"/>
                </a:ext>
              </a:extLst>
            </p:cNvPr>
            <p:cNvSpPr/>
            <p:nvPr/>
          </p:nvSpPr>
          <p:spPr>
            <a:xfrm>
              <a:off x="5497070" y="11296333"/>
              <a:ext cx="608442" cy="150321"/>
            </a:xfrm>
            <a:custGeom>
              <a:avLst/>
              <a:gdLst>
                <a:gd name="connsiteX0" fmla="*/ 5369 w 608442"/>
                <a:gd name="connsiteY0" fmla="*/ 139154 h 150320"/>
                <a:gd name="connsiteX1" fmla="*/ 605364 w 608442"/>
                <a:gd name="connsiteY1" fmla="*/ 5369 h 150320"/>
                <a:gd name="connsiteX2" fmla="*/ 5369 w 608442"/>
                <a:gd name="connsiteY2" fmla="*/ 139154 h 15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442" h="150320">
                  <a:moveTo>
                    <a:pt x="5369" y="139154"/>
                  </a:moveTo>
                  <a:cubicBezTo>
                    <a:pt x="5369" y="139154"/>
                    <a:pt x="196563" y="115890"/>
                    <a:pt x="605364" y="5369"/>
                  </a:cubicBezTo>
                  <a:cubicBezTo>
                    <a:pt x="605364" y="5369"/>
                    <a:pt x="270005" y="182389"/>
                    <a:pt x="5369" y="139154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8689E3-4AF6-408F-AA83-76292594BD6A}"/>
                </a:ext>
              </a:extLst>
            </p:cNvPr>
            <p:cNvSpPr/>
            <p:nvPr/>
          </p:nvSpPr>
          <p:spPr>
            <a:xfrm>
              <a:off x="4812680" y="11778577"/>
              <a:ext cx="272009" cy="508228"/>
            </a:xfrm>
            <a:custGeom>
              <a:avLst/>
              <a:gdLst>
                <a:gd name="connsiteX0" fmla="*/ 273298 w 272009"/>
                <a:gd name="connsiteY0" fmla="*/ 5369 h 508228"/>
                <a:gd name="connsiteX1" fmla="*/ 5369 w 272009"/>
                <a:gd name="connsiteY1" fmla="*/ 504362 h 508228"/>
                <a:gd name="connsiteX2" fmla="*/ 273298 w 272009"/>
                <a:gd name="connsiteY2" fmla="*/ 5369 h 50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009" h="508228">
                  <a:moveTo>
                    <a:pt x="273298" y="5369"/>
                  </a:moveTo>
                  <a:cubicBezTo>
                    <a:pt x="273298" y="5369"/>
                    <a:pt x="38081" y="413454"/>
                    <a:pt x="5369" y="504362"/>
                  </a:cubicBezTo>
                  <a:cubicBezTo>
                    <a:pt x="5369" y="504362"/>
                    <a:pt x="213671" y="283247"/>
                    <a:pt x="273298" y="5369"/>
                  </a:cubicBezTo>
                  <a:close/>
                </a:path>
              </a:pathLst>
            </a:custGeom>
            <a:solidFill>
              <a:srgbClr val="94B4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76EA0-243A-4948-B1B6-CAF46D9525DB}"/>
              </a:ext>
            </a:extLst>
          </p:cNvPr>
          <p:cNvGrpSpPr/>
          <p:nvPr/>
        </p:nvGrpSpPr>
        <p:grpSpPr>
          <a:xfrm>
            <a:off x="12865568" y="4398372"/>
            <a:ext cx="7446738" cy="7611616"/>
            <a:chOff x="12865568" y="4398372"/>
            <a:chExt cx="7446738" cy="761161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D62E0BC-015B-44E0-A274-482E6622FF00}"/>
                </a:ext>
              </a:extLst>
            </p:cNvPr>
            <p:cNvSpPr/>
            <p:nvPr/>
          </p:nvSpPr>
          <p:spPr>
            <a:xfrm>
              <a:off x="12949152" y="4579938"/>
              <a:ext cx="469527" cy="469527"/>
            </a:xfrm>
            <a:custGeom>
              <a:avLst/>
              <a:gdLst>
                <a:gd name="connsiteX0" fmla="*/ 234737 w 469473"/>
                <a:gd name="connsiteY0" fmla="*/ 0 h 469473"/>
                <a:gd name="connsiteX1" fmla="*/ 469474 w 469473"/>
                <a:gd name="connsiteY1" fmla="*/ 234737 h 469473"/>
                <a:gd name="connsiteX2" fmla="*/ 234737 w 469473"/>
                <a:gd name="connsiteY2" fmla="*/ 469474 h 469473"/>
                <a:gd name="connsiteX3" fmla="*/ 0 w 469473"/>
                <a:gd name="connsiteY3" fmla="*/ 234737 h 469473"/>
                <a:gd name="connsiteX4" fmla="*/ 234737 w 469473"/>
                <a:gd name="connsiteY4" fmla="*/ 0 h 469473"/>
                <a:gd name="connsiteX5" fmla="*/ 234737 w 469473"/>
                <a:gd name="connsiteY5" fmla="*/ 0 h 4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73" h="469473">
                  <a:moveTo>
                    <a:pt x="234737" y="0"/>
                  </a:moveTo>
                  <a:cubicBezTo>
                    <a:pt x="364532" y="0"/>
                    <a:pt x="469474" y="104941"/>
                    <a:pt x="469474" y="234737"/>
                  </a:cubicBezTo>
                  <a:cubicBezTo>
                    <a:pt x="469474" y="364533"/>
                    <a:pt x="364532" y="469474"/>
                    <a:pt x="234737" y="469474"/>
                  </a:cubicBezTo>
                  <a:cubicBezTo>
                    <a:pt x="104941" y="469474"/>
                    <a:pt x="0" y="364533"/>
                    <a:pt x="0" y="234737"/>
                  </a:cubicBezTo>
                  <a:cubicBezTo>
                    <a:pt x="0" y="104941"/>
                    <a:pt x="104941" y="0"/>
                    <a:pt x="234737" y="0"/>
                  </a:cubicBezTo>
                  <a:lnTo>
                    <a:pt x="234737" y="0"/>
                  </a:lnTo>
                  <a:close/>
                </a:path>
              </a:pathLst>
            </a:custGeom>
            <a:solidFill>
              <a:srgbClr val="2A9D8F"/>
            </a:solidFill>
            <a:ln w="92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8EB804-736E-4B5E-AAC0-0170F128A576}"/>
                </a:ext>
              </a:extLst>
            </p:cNvPr>
            <p:cNvSpPr/>
            <p:nvPr/>
          </p:nvSpPr>
          <p:spPr>
            <a:xfrm>
              <a:off x="13760805" y="5074278"/>
              <a:ext cx="6551501" cy="138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 is simply dummy text of the printing and typesetting industry. Lorem Ipsum has been the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D62A6D-CDE0-444C-8F67-05632BD441DF}"/>
                </a:ext>
              </a:extLst>
            </p:cNvPr>
            <p:cNvSpPr/>
            <p:nvPr/>
          </p:nvSpPr>
          <p:spPr>
            <a:xfrm>
              <a:off x="13784208" y="4398372"/>
              <a:ext cx="4167131" cy="584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E6C272-DE62-4BFC-8FFC-667DB4878ED2}"/>
                </a:ext>
              </a:extLst>
            </p:cNvPr>
            <p:cNvSpPr/>
            <p:nvPr/>
          </p:nvSpPr>
          <p:spPr>
            <a:xfrm>
              <a:off x="12949152" y="7224835"/>
              <a:ext cx="469527" cy="469527"/>
            </a:xfrm>
            <a:custGeom>
              <a:avLst/>
              <a:gdLst>
                <a:gd name="connsiteX0" fmla="*/ 234737 w 469473"/>
                <a:gd name="connsiteY0" fmla="*/ 0 h 469473"/>
                <a:gd name="connsiteX1" fmla="*/ 469474 w 469473"/>
                <a:gd name="connsiteY1" fmla="*/ 234737 h 469473"/>
                <a:gd name="connsiteX2" fmla="*/ 234737 w 469473"/>
                <a:gd name="connsiteY2" fmla="*/ 469474 h 469473"/>
                <a:gd name="connsiteX3" fmla="*/ 0 w 469473"/>
                <a:gd name="connsiteY3" fmla="*/ 234737 h 469473"/>
                <a:gd name="connsiteX4" fmla="*/ 234737 w 469473"/>
                <a:gd name="connsiteY4" fmla="*/ 0 h 469473"/>
                <a:gd name="connsiteX5" fmla="*/ 234737 w 469473"/>
                <a:gd name="connsiteY5" fmla="*/ 0 h 4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73" h="469473">
                  <a:moveTo>
                    <a:pt x="234737" y="0"/>
                  </a:moveTo>
                  <a:cubicBezTo>
                    <a:pt x="364532" y="0"/>
                    <a:pt x="469474" y="104941"/>
                    <a:pt x="469474" y="234737"/>
                  </a:cubicBezTo>
                  <a:cubicBezTo>
                    <a:pt x="469474" y="364533"/>
                    <a:pt x="364532" y="469474"/>
                    <a:pt x="234737" y="469474"/>
                  </a:cubicBezTo>
                  <a:cubicBezTo>
                    <a:pt x="104941" y="469474"/>
                    <a:pt x="0" y="364533"/>
                    <a:pt x="0" y="234737"/>
                  </a:cubicBezTo>
                  <a:cubicBezTo>
                    <a:pt x="0" y="104941"/>
                    <a:pt x="104941" y="0"/>
                    <a:pt x="234737" y="0"/>
                  </a:cubicBezTo>
                  <a:lnTo>
                    <a:pt x="234737" y="0"/>
                  </a:lnTo>
                  <a:close/>
                </a:path>
              </a:pathLst>
            </a:custGeom>
            <a:solidFill>
              <a:srgbClr val="F4A261"/>
            </a:solidFill>
            <a:ln w="92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190999-721A-43F7-9736-F33624B2B360}"/>
                </a:ext>
              </a:extLst>
            </p:cNvPr>
            <p:cNvSpPr/>
            <p:nvPr/>
          </p:nvSpPr>
          <p:spPr>
            <a:xfrm>
              <a:off x="13760805" y="7763348"/>
              <a:ext cx="6551501" cy="138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 is simply dummy text of the printing and typesetting industry. Lorem Ipsum has been the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675976-3B38-4C9D-9C32-3DBB227E0BB7}"/>
                </a:ext>
              </a:extLst>
            </p:cNvPr>
            <p:cNvSpPr/>
            <p:nvPr/>
          </p:nvSpPr>
          <p:spPr>
            <a:xfrm>
              <a:off x="13784208" y="7087442"/>
              <a:ext cx="4167131" cy="584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EC3F9D-6481-4FFD-B03F-438ABD346FF7}"/>
                </a:ext>
              </a:extLst>
            </p:cNvPr>
            <p:cNvSpPr/>
            <p:nvPr/>
          </p:nvSpPr>
          <p:spPr>
            <a:xfrm>
              <a:off x="12865568" y="10084299"/>
              <a:ext cx="469527" cy="469527"/>
            </a:xfrm>
            <a:custGeom>
              <a:avLst/>
              <a:gdLst>
                <a:gd name="connsiteX0" fmla="*/ 234737 w 469473"/>
                <a:gd name="connsiteY0" fmla="*/ 0 h 469473"/>
                <a:gd name="connsiteX1" fmla="*/ 469474 w 469473"/>
                <a:gd name="connsiteY1" fmla="*/ 234737 h 469473"/>
                <a:gd name="connsiteX2" fmla="*/ 234737 w 469473"/>
                <a:gd name="connsiteY2" fmla="*/ 469474 h 469473"/>
                <a:gd name="connsiteX3" fmla="*/ 0 w 469473"/>
                <a:gd name="connsiteY3" fmla="*/ 234737 h 469473"/>
                <a:gd name="connsiteX4" fmla="*/ 234737 w 469473"/>
                <a:gd name="connsiteY4" fmla="*/ 0 h 469473"/>
                <a:gd name="connsiteX5" fmla="*/ 234737 w 469473"/>
                <a:gd name="connsiteY5" fmla="*/ 0 h 4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73" h="469473">
                  <a:moveTo>
                    <a:pt x="234737" y="0"/>
                  </a:moveTo>
                  <a:cubicBezTo>
                    <a:pt x="364532" y="0"/>
                    <a:pt x="469474" y="104941"/>
                    <a:pt x="469474" y="234737"/>
                  </a:cubicBezTo>
                  <a:cubicBezTo>
                    <a:pt x="469474" y="364533"/>
                    <a:pt x="364532" y="469474"/>
                    <a:pt x="234737" y="469474"/>
                  </a:cubicBezTo>
                  <a:cubicBezTo>
                    <a:pt x="104941" y="469474"/>
                    <a:pt x="0" y="364533"/>
                    <a:pt x="0" y="234737"/>
                  </a:cubicBezTo>
                  <a:cubicBezTo>
                    <a:pt x="0" y="104941"/>
                    <a:pt x="104941" y="0"/>
                    <a:pt x="234737" y="0"/>
                  </a:cubicBezTo>
                  <a:lnTo>
                    <a:pt x="234737" y="0"/>
                  </a:lnTo>
                  <a:close/>
                </a:path>
              </a:pathLst>
            </a:custGeom>
            <a:solidFill>
              <a:srgbClr val="E76F51"/>
            </a:solidFill>
            <a:ln w="92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87EE9F9-45F9-4CBE-9E9C-F23D5612E2F8}"/>
                </a:ext>
              </a:extLst>
            </p:cNvPr>
            <p:cNvSpPr/>
            <p:nvPr/>
          </p:nvSpPr>
          <p:spPr>
            <a:xfrm>
              <a:off x="13677222" y="10622813"/>
              <a:ext cx="6551501" cy="138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 is simply dummy text of the printing and typesetting industry. Lorem Ipsum has been the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646B64-5C77-4720-A7B8-0E1DEFE83478}"/>
                </a:ext>
              </a:extLst>
            </p:cNvPr>
            <p:cNvSpPr/>
            <p:nvPr/>
          </p:nvSpPr>
          <p:spPr>
            <a:xfrm>
              <a:off x="13700624" y="9946906"/>
              <a:ext cx="4167131" cy="584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2F0BD6E-4D92-4B67-8547-F5C741FDB1D8}"/>
              </a:ext>
            </a:extLst>
          </p:cNvPr>
          <p:cNvSpPr/>
          <p:nvPr/>
        </p:nvSpPr>
        <p:spPr>
          <a:xfrm>
            <a:off x="12949152" y="2519753"/>
            <a:ext cx="104481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Cannabis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356590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70F614-BDBC-4851-B78F-60D78E2F0F69}"/>
              </a:ext>
            </a:extLst>
          </p:cNvPr>
          <p:cNvGrpSpPr/>
          <p:nvPr/>
        </p:nvGrpSpPr>
        <p:grpSpPr>
          <a:xfrm>
            <a:off x="5648879" y="2668060"/>
            <a:ext cx="13089417" cy="10810146"/>
            <a:chOff x="6191471" y="2756240"/>
            <a:chExt cx="13087902" cy="10808895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CCEFFF9-C96D-4903-B49C-89D8590803EA}"/>
                </a:ext>
              </a:extLst>
            </p:cNvPr>
            <p:cNvSpPr/>
            <p:nvPr/>
          </p:nvSpPr>
          <p:spPr>
            <a:xfrm>
              <a:off x="7987929" y="3171900"/>
              <a:ext cx="9530707" cy="8633699"/>
            </a:xfrm>
            <a:custGeom>
              <a:avLst/>
              <a:gdLst>
                <a:gd name="connsiteX0" fmla="*/ 4404283 w 9530706"/>
                <a:gd name="connsiteY0" fmla="*/ 1530975 h 8633698"/>
                <a:gd name="connsiteX1" fmla="*/ 4385502 w 9530706"/>
                <a:gd name="connsiteY1" fmla="*/ 1582553 h 8633698"/>
                <a:gd name="connsiteX2" fmla="*/ 4333924 w 9530706"/>
                <a:gd name="connsiteY2" fmla="*/ 1563772 h 8633698"/>
                <a:gd name="connsiteX3" fmla="*/ 4333924 w 9530706"/>
                <a:gd name="connsiteY3" fmla="*/ 1562090 h 8633698"/>
                <a:gd name="connsiteX4" fmla="*/ 4332242 w 9530706"/>
                <a:gd name="connsiteY4" fmla="*/ 1562090 h 8633698"/>
                <a:gd name="connsiteX5" fmla="*/ 4332242 w 9530706"/>
                <a:gd name="connsiteY5" fmla="*/ 1560409 h 8633698"/>
                <a:gd name="connsiteX6" fmla="*/ 4332242 w 9530706"/>
                <a:gd name="connsiteY6" fmla="*/ 1558726 h 8633698"/>
                <a:gd name="connsiteX7" fmla="*/ 4330560 w 9530706"/>
                <a:gd name="connsiteY7" fmla="*/ 1558726 h 8633698"/>
                <a:gd name="connsiteX8" fmla="*/ 4330560 w 9530706"/>
                <a:gd name="connsiteY8" fmla="*/ 1557044 h 8633698"/>
                <a:gd name="connsiteX9" fmla="*/ 4328879 w 9530706"/>
                <a:gd name="connsiteY9" fmla="*/ 1555363 h 8633698"/>
                <a:gd name="connsiteX10" fmla="*/ 4328879 w 9530706"/>
                <a:gd name="connsiteY10" fmla="*/ 1552279 h 8633698"/>
                <a:gd name="connsiteX11" fmla="*/ 4327197 w 9530706"/>
                <a:gd name="connsiteY11" fmla="*/ 1550597 h 8633698"/>
                <a:gd name="connsiteX12" fmla="*/ 4325515 w 9530706"/>
                <a:gd name="connsiteY12" fmla="*/ 1547514 h 8633698"/>
                <a:gd name="connsiteX13" fmla="*/ 4323833 w 9530706"/>
                <a:gd name="connsiteY13" fmla="*/ 1545832 h 8633698"/>
                <a:gd name="connsiteX14" fmla="*/ 4323833 w 9530706"/>
                <a:gd name="connsiteY14" fmla="*/ 1542749 h 8633698"/>
                <a:gd name="connsiteX15" fmla="*/ 4322151 w 9530706"/>
                <a:gd name="connsiteY15" fmla="*/ 1539665 h 8633698"/>
                <a:gd name="connsiteX16" fmla="*/ 4320469 w 9530706"/>
                <a:gd name="connsiteY16" fmla="*/ 1536582 h 8633698"/>
                <a:gd name="connsiteX17" fmla="*/ 4318787 w 9530706"/>
                <a:gd name="connsiteY17" fmla="*/ 1533498 h 8633698"/>
                <a:gd name="connsiteX18" fmla="*/ 4315704 w 9530706"/>
                <a:gd name="connsiteY18" fmla="*/ 1530415 h 8633698"/>
                <a:gd name="connsiteX19" fmla="*/ 4314022 w 9530706"/>
                <a:gd name="connsiteY19" fmla="*/ 1525649 h 8633698"/>
                <a:gd name="connsiteX20" fmla="*/ 4312340 w 9530706"/>
                <a:gd name="connsiteY20" fmla="*/ 1522566 h 8633698"/>
                <a:gd name="connsiteX21" fmla="*/ 4310658 w 9530706"/>
                <a:gd name="connsiteY21" fmla="*/ 1517801 h 8633698"/>
                <a:gd name="connsiteX22" fmla="*/ 4307575 w 9530706"/>
                <a:gd name="connsiteY22" fmla="*/ 1513035 h 8633698"/>
                <a:gd name="connsiteX23" fmla="*/ 4305893 w 9530706"/>
                <a:gd name="connsiteY23" fmla="*/ 1509952 h 8633698"/>
                <a:gd name="connsiteX24" fmla="*/ 4302809 w 9530706"/>
                <a:gd name="connsiteY24" fmla="*/ 1505186 h 8633698"/>
                <a:gd name="connsiteX25" fmla="*/ 4299726 w 9530706"/>
                <a:gd name="connsiteY25" fmla="*/ 1499019 h 8633698"/>
                <a:gd name="connsiteX26" fmla="*/ 4298044 w 9530706"/>
                <a:gd name="connsiteY26" fmla="*/ 1494254 h 8633698"/>
                <a:gd name="connsiteX27" fmla="*/ 4294961 w 9530706"/>
                <a:gd name="connsiteY27" fmla="*/ 1489488 h 8633698"/>
                <a:gd name="connsiteX28" fmla="*/ 4291877 w 9530706"/>
                <a:gd name="connsiteY28" fmla="*/ 1484723 h 8633698"/>
                <a:gd name="connsiteX29" fmla="*/ 4288794 w 9530706"/>
                <a:gd name="connsiteY29" fmla="*/ 1478556 h 8633698"/>
                <a:gd name="connsiteX30" fmla="*/ 4285710 w 9530706"/>
                <a:gd name="connsiteY30" fmla="*/ 1473791 h 8633698"/>
                <a:gd name="connsiteX31" fmla="*/ 4282627 w 9530706"/>
                <a:gd name="connsiteY31" fmla="*/ 1467624 h 8633698"/>
                <a:gd name="connsiteX32" fmla="*/ 4279543 w 9530706"/>
                <a:gd name="connsiteY32" fmla="*/ 1461457 h 8633698"/>
                <a:gd name="connsiteX33" fmla="*/ 4276460 w 9530706"/>
                <a:gd name="connsiteY33" fmla="*/ 1455290 h 8633698"/>
                <a:gd name="connsiteX34" fmla="*/ 4273376 w 9530706"/>
                <a:gd name="connsiteY34" fmla="*/ 1449123 h 8633698"/>
                <a:gd name="connsiteX35" fmla="*/ 4268611 w 9530706"/>
                <a:gd name="connsiteY35" fmla="*/ 1442957 h 8633698"/>
                <a:gd name="connsiteX36" fmla="*/ 4265528 w 9530706"/>
                <a:gd name="connsiteY36" fmla="*/ 1436790 h 8633698"/>
                <a:gd name="connsiteX37" fmla="*/ 4260762 w 9530706"/>
                <a:gd name="connsiteY37" fmla="*/ 1430623 h 8633698"/>
                <a:gd name="connsiteX38" fmla="*/ 4260762 w 9530706"/>
                <a:gd name="connsiteY38" fmla="*/ 1428941 h 8633698"/>
                <a:gd name="connsiteX39" fmla="*/ 4274778 w 9530706"/>
                <a:gd name="connsiteY39" fmla="*/ 1375681 h 8633698"/>
                <a:gd name="connsiteX40" fmla="*/ 4328038 w 9530706"/>
                <a:gd name="connsiteY40" fmla="*/ 1389696 h 8633698"/>
                <a:gd name="connsiteX41" fmla="*/ 4328038 w 9530706"/>
                <a:gd name="connsiteY41" fmla="*/ 1389696 h 8633698"/>
                <a:gd name="connsiteX42" fmla="*/ 4332803 w 9530706"/>
                <a:gd name="connsiteY42" fmla="*/ 1397545 h 8633698"/>
                <a:gd name="connsiteX43" fmla="*/ 4335886 w 9530706"/>
                <a:gd name="connsiteY43" fmla="*/ 1403712 h 8633698"/>
                <a:gd name="connsiteX44" fmla="*/ 4340652 w 9530706"/>
                <a:gd name="connsiteY44" fmla="*/ 1409879 h 8633698"/>
                <a:gd name="connsiteX45" fmla="*/ 4343735 w 9530706"/>
                <a:gd name="connsiteY45" fmla="*/ 1416046 h 8633698"/>
                <a:gd name="connsiteX46" fmla="*/ 4348501 w 9530706"/>
                <a:gd name="connsiteY46" fmla="*/ 1423895 h 8633698"/>
                <a:gd name="connsiteX47" fmla="*/ 4351584 w 9530706"/>
                <a:gd name="connsiteY47" fmla="*/ 1428660 h 8633698"/>
                <a:gd name="connsiteX48" fmla="*/ 4354667 w 9530706"/>
                <a:gd name="connsiteY48" fmla="*/ 1434827 h 8633698"/>
                <a:gd name="connsiteX49" fmla="*/ 4357751 w 9530706"/>
                <a:gd name="connsiteY49" fmla="*/ 1440994 h 8633698"/>
                <a:gd name="connsiteX50" fmla="*/ 4360834 w 9530706"/>
                <a:gd name="connsiteY50" fmla="*/ 1447161 h 8633698"/>
                <a:gd name="connsiteX51" fmla="*/ 4363918 w 9530706"/>
                <a:gd name="connsiteY51" fmla="*/ 1451926 h 8633698"/>
                <a:gd name="connsiteX52" fmla="*/ 4367001 w 9530706"/>
                <a:gd name="connsiteY52" fmla="*/ 1458093 h 8633698"/>
                <a:gd name="connsiteX53" fmla="*/ 4370085 w 9530706"/>
                <a:gd name="connsiteY53" fmla="*/ 1462859 h 8633698"/>
                <a:gd name="connsiteX54" fmla="*/ 4371767 w 9530706"/>
                <a:gd name="connsiteY54" fmla="*/ 1467624 h 8633698"/>
                <a:gd name="connsiteX55" fmla="*/ 4374850 w 9530706"/>
                <a:gd name="connsiteY55" fmla="*/ 1472389 h 8633698"/>
                <a:gd name="connsiteX56" fmla="*/ 4376532 w 9530706"/>
                <a:gd name="connsiteY56" fmla="*/ 1477155 h 8633698"/>
                <a:gd name="connsiteX57" fmla="*/ 4379615 w 9530706"/>
                <a:gd name="connsiteY57" fmla="*/ 1481920 h 8633698"/>
                <a:gd name="connsiteX58" fmla="*/ 4381297 w 9530706"/>
                <a:gd name="connsiteY58" fmla="*/ 1486686 h 8633698"/>
                <a:gd name="connsiteX59" fmla="*/ 4384381 w 9530706"/>
                <a:gd name="connsiteY59" fmla="*/ 1489769 h 8633698"/>
                <a:gd name="connsiteX60" fmla="*/ 4386063 w 9530706"/>
                <a:gd name="connsiteY60" fmla="*/ 1494534 h 8633698"/>
                <a:gd name="connsiteX61" fmla="*/ 4387745 w 9530706"/>
                <a:gd name="connsiteY61" fmla="*/ 1497618 h 8633698"/>
                <a:gd name="connsiteX62" fmla="*/ 4389427 w 9530706"/>
                <a:gd name="connsiteY62" fmla="*/ 1502383 h 8633698"/>
                <a:gd name="connsiteX63" fmla="*/ 4391108 w 9530706"/>
                <a:gd name="connsiteY63" fmla="*/ 1505467 h 8633698"/>
                <a:gd name="connsiteX64" fmla="*/ 4392790 w 9530706"/>
                <a:gd name="connsiteY64" fmla="*/ 1508550 h 8633698"/>
                <a:gd name="connsiteX65" fmla="*/ 4394472 w 9530706"/>
                <a:gd name="connsiteY65" fmla="*/ 1511634 h 8633698"/>
                <a:gd name="connsiteX66" fmla="*/ 4396154 w 9530706"/>
                <a:gd name="connsiteY66" fmla="*/ 1514717 h 8633698"/>
                <a:gd name="connsiteX67" fmla="*/ 4397836 w 9530706"/>
                <a:gd name="connsiteY67" fmla="*/ 1516399 h 8633698"/>
                <a:gd name="connsiteX68" fmla="*/ 4399518 w 9530706"/>
                <a:gd name="connsiteY68" fmla="*/ 1519482 h 8633698"/>
                <a:gd name="connsiteX69" fmla="*/ 4399518 w 9530706"/>
                <a:gd name="connsiteY69" fmla="*/ 1521164 h 8633698"/>
                <a:gd name="connsiteX70" fmla="*/ 4401200 w 9530706"/>
                <a:gd name="connsiteY70" fmla="*/ 1522846 h 8633698"/>
                <a:gd name="connsiteX71" fmla="*/ 4402882 w 9530706"/>
                <a:gd name="connsiteY71" fmla="*/ 1524528 h 8633698"/>
                <a:gd name="connsiteX72" fmla="*/ 4402882 w 9530706"/>
                <a:gd name="connsiteY72" fmla="*/ 1526210 h 8633698"/>
                <a:gd name="connsiteX73" fmla="*/ 4402882 w 9530706"/>
                <a:gd name="connsiteY73" fmla="*/ 1527892 h 8633698"/>
                <a:gd name="connsiteX74" fmla="*/ 4404563 w 9530706"/>
                <a:gd name="connsiteY74" fmla="*/ 1529574 h 8633698"/>
                <a:gd name="connsiteX75" fmla="*/ 4404563 w 9530706"/>
                <a:gd name="connsiteY75" fmla="*/ 1529574 h 8633698"/>
                <a:gd name="connsiteX76" fmla="*/ 4404563 w 9530706"/>
                <a:gd name="connsiteY76" fmla="*/ 1530975 h 8633698"/>
                <a:gd name="connsiteX77" fmla="*/ 4404283 w 9530706"/>
                <a:gd name="connsiteY77" fmla="*/ 1530975 h 8633698"/>
                <a:gd name="connsiteX78" fmla="*/ 4404283 w 9530706"/>
                <a:gd name="connsiteY78" fmla="*/ 1530975 h 8633698"/>
                <a:gd name="connsiteX79" fmla="*/ 5140390 w 9530706"/>
                <a:gd name="connsiteY79" fmla="*/ 1530975 h 8633698"/>
                <a:gd name="connsiteX80" fmla="*/ 5159171 w 9530706"/>
                <a:gd name="connsiteY80" fmla="*/ 1582553 h 8633698"/>
                <a:gd name="connsiteX81" fmla="*/ 5210749 w 9530706"/>
                <a:gd name="connsiteY81" fmla="*/ 1563772 h 8633698"/>
                <a:gd name="connsiteX82" fmla="*/ 5210749 w 9530706"/>
                <a:gd name="connsiteY82" fmla="*/ 1562090 h 8633698"/>
                <a:gd name="connsiteX83" fmla="*/ 5212431 w 9530706"/>
                <a:gd name="connsiteY83" fmla="*/ 1562090 h 8633698"/>
                <a:gd name="connsiteX84" fmla="*/ 5212431 w 9530706"/>
                <a:gd name="connsiteY84" fmla="*/ 1560409 h 8633698"/>
                <a:gd name="connsiteX85" fmla="*/ 5212431 w 9530706"/>
                <a:gd name="connsiteY85" fmla="*/ 1558726 h 8633698"/>
                <a:gd name="connsiteX86" fmla="*/ 5214113 w 9530706"/>
                <a:gd name="connsiteY86" fmla="*/ 1558726 h 8633698"/>
                <a:gd name="connsiteX87" fmla="*/ 5214113 w 9530706"/>
                <a:gd name="connsiteY87" fmla="*/ 1557044 h 8633698"/>
                <a:gd name="connsiteX88" fmla="*/ 5215795 w 9530706"/>
                <a:gd name="connsiteY88" fmla="*/ 1555363 h 8633698"/>
                <a:gd name="connsiteX89" fmla="*/ 5215795 w 9530706"/>
                <a:gd name="connsiteY89" fmla="*/ 1552279 h 8633698"/>
                <a:gd name="connsiteX90" fmla="*/ 5217477 w 9530706"/>
                <a:gd name="connsiteY90" fmla="*/ 1550597 h 8633698"/>
                <a:gd name="connsiteX91" fmla="*/ 5219159 w 9530706"/>
                <a:gd name="connsiteY91" fmla="*/ 1547514 h 8633698"/>
                <a:gd name="connsiteX92" fmla="*/ 5220841 w 9530706"/>
                <a:gd name="connsiteY92" fmla="*/ 1545832 h 8633698"/>
                <a:gd name="connsiteX93" fmla="*/ 5220841 w 9530706"/>
                <a:gd name="connsiteY93" fmla="*/ 1542749 h 8633698"/>
                <a:gd name="connsiteX94" fmla="*/ 5222523 w 9530706"/>
                <a:gd name="connsiteY94" fmla="*/ 1539665 h 8633698"/>
                <a:gd name="connsiteX95" fmla="*/ 5224204 w 9530706"/>
                <a:gd name="connsiteY95" fmla="*/ 1536582 h 8633698"/>
                <a:gd name="connsiteX96" fmla="*/ 5225886 w 9530706"/>
                <a:gd name="connsiteY96" fmla="*/ 1533498 h 8633698"/>
                <a:gd name="connsiteX97" fmla="*/ 5228970 w 9530706"/>
                <a:gd name="connsiteY97" fmla="*/ 1530415 h 8633698"/>
                <a:gd name="connsiteX98" fmla="*/ 5230652 w 9530706"/>
                <a:gd name="connsiteY98" fmla="*/ 1525649 h 8633698"/>
                <a:gd name="connsiteX99" fmla="*/ 5232333 w 9530706"/>
                <a:gd name="connsiteY99" fmla="*/ 1522566 h 8633698"/>
                <a:gd name="connsiteX100" fmla="*/ 5234016 w 9530706"/>
                <a:gd name="connsiteY100" fmla="*/ 1517801 h 8633698"/>
                <a:gd name="connsiteX101" fmla="*/ 5237099 w 9530706"/>
                <a:gd name="connsiteY101" fmla="*/ 1513035 h 8633698"/>
                <a:gd name="connsiteX102" fmla="*/ 5238781 w 9530706"/>
                <a:gd name="connsiteY102" fmla="*/ 1509952 h 8633698"/>
                <a:gd name="connsiteX103" fmla="*/ 5241864 w 9530706"/>
                <a:gd name="connsiteY103" fmla="*/ 1505186 h 8633698"/>
                <a:gd name="connsiteX104" fmla="*/ 5244948 w 9530706"/>
                <a:gd name="connsiteY104" fmla="*/ 1499019 h 8633698"/>
                <a:gd name="connsiteX105" fmla="*/ 5246630 w 9530706"/>
                <a:gd name="connsiteY105" fmla="*/ 1494254 h 8633698"/>
                <a:gd name="connsiteX106" fmla="*/ 5249713 w 9530706"/>
                <a:gd name="connsiteY106" fmla="*/ 1489488 h 8633698"/>
                <a:gd name="connsiteX107" fmla="*/ 5252797 w 9530706"/>
                <a:gd name="connsiteY107" fmla="*/ 1484723 h 8633698"/>
                <a:gd name="connsiteX108" fmla="*/ 5255880 w 9530706"/>
                <a:gd name="connsiteY108" fmla="*/ 1478556 h 8633698"/>
                <a:gd name="connsiteX109" fmla="*/ 5258964 w 9530706"/>
                <a:gd name="connsiteY109" fmla="*/ 1473791 h 8633698"/>
                <a:gd name="connsiteX110" fmla="*/ 5262047 w 9530706"/>
                <a:gd name="connsiteY110" fmla="*/ 1467624 h 8633698"/>
                <a:gd name="connsiteX111" fmla="*/ 5265131 w 9530706"/>
                <a:gd name="connsiteY111" fmla="*/ 1461457 h 8633698"/>
                <a:gd name="connsiteX112" fmla="*/ 5268214 w 9530706"/>
                <a:gd name="connsiteY112" fmla="*/ 1455290 h 8633698"/>
                <a:gd name="connsiteX113" fmla="*/ 5272979 w 9530706"/>
                <a:gd name="connsiteY113" fmla="*/ 1449123 h 8633698"/>
                <a:gd name="connsiteX114" fmla="*/ 5276063 w 9530706"/>
                <a:gd name="connsiteY114" fmla="*/ 1442957 h 8633698"/>
                <a:gd name="connsiteX115" fmla="*/ 5279146 w 9530706"/>
                <a:gd name="connsiteY115" fmla="*/ 1436790 h 8633698"/>
                <a:gd name="connsiteX116" fmla="*/ 5283912 w 9530706"/>
                <a:gd name="connsiteY116" fmla="*/ 1430623 h 8633698"/>
                <a:gd name="connsiteX117" fmla="*/ 5283912 w 9530706"/>
                <a:gd name="connsiteY117" fmla="*/ 1428941 h 8633698"/>
                <a:gd name="connsiteX118" fmla="*/ 5269896 w 9530706"/>
                <a:gd name="connsiteY118" fmla="*/ 1375681 h 8633698"/>
                <a:gd name="connsiteX119" fmla="*/ 5216636 w 9530706"/>
                <a:gd name="connsiteY119" fmla="*/ 1389696 h 8633698"/>
                <a:gd name="connsiteX120" fmla="*/ 5216636 w 9530706"/>
                <a:gd name="connsiteY120" fmla="*/ 1389696 h 8633698"/>
                <a:gd name="connsiteX121" fmla="*/ 5211870 w 9530706"/>
                <a:gd name="connsiteY121" fmla="*/ 1397545 h 8633698"/>
                <a:gd name="connsiteX122" fmla="*/ 5208787 w 9530706"/>
                <a:gd name="connsiteY122" fmla="*/ 1403712 h 8633698"/>
                <a:gd name="connsiteX123" fmla="*/ 5204022 w 9530706"/>
                <a:gd name="connsiteY123" fmla="*/ 1409879 h 8633698"/>
                <a:gd name="connsiteX124" fmla="*/ 5200938 w 9530706"/>
                <a:gd name="connsiteY124" fmla="*/ 1416046 h 8633698"/>
                <a:gd name="connsiteX125" fmla="*/ 5196173 w 9530706"/>
                <a:gd name="connsiteY125" fmla="*/ 1423895 h 8633698"/>
                <a:gd name="connsiteX126" fmla="*/ 5193089 w 9530706"/>
                <a:gd name="connsiteY126" fmla="*/ 1428660 h 8633698"/>
                <a:gd name="connsiteX127" fmla="*/ 5190006 w 9530706"/>
                <a:gd name="connsiteY127" fmla="*/ 1434827 h 8633698"/>
                <a:gd name="connsiteX128" fmla="*/ 5186922 w 9530706"/>
                <a:gd name="connsiteY128" fmla="*/ 1440994 h 8633698"/>
                <a:gd name="connsiteX129" fmla="*/ 5183839 w 9530706"/>
                <a:gd name="connsiteY129" fmla="*/ 1447161 h 8633698"/>
                <a:gd name="connsiteX130" fmla="*/ 5180756 w 9530706"/>
                <a:gd name="connsiteY130" fmla="*/ 1451926 h 8633698"/>
                <a:gd name="connsiteX131" fmla="*/ 5177672 w 9530706"/>
                <a:gd name="connsiteY131" fmla="*/ 1458093 h 8633698"/>
                <a:gd name="connsiteX132" fmla="*/ 5174589 w 9530706"/>
                <a:gd name="connsiteY132" fmla="*/ 1462859 h 8633698"/>
                <a:gd name="connsiteX133" fmla="*/ 5172907 w 9530706"/>
                <a:gd name="connsiteY133" fmla="*/ 1467624 h 8633698"/>
                <a:gd name="connsiteX134" fmla="*/ 5169823 w 9530706"/>
                <a:gd name="connsiteY134" fmla="*/ 1472389 h 8633698"/>
                <a:gd name="connsiteX135" fmla="*/ 5168141 w 9530706"/>
                <a:gd name="connsiteY135" fmla="*/ 1477155 h 8633698"/>
                <a:gd name="connsiteX136" fmla="*/ 5165058 w 9530706"/>
                <a:gd name="connsiteY136" fmla="*/ 1481920 h 8633698"/>
                <a:gd name="connsiteX137" fmla="*/ 5163376 w 9530706"/>
                <a:gd name="connsiteY137" fmla="*/ 1486686 h 8633698"/>
                <a:gd name="connsiteX138" fmla="*/ 5160293 w 9530706"/>
                <a:gd name="connsiteY138" fmla="*/ 1489769 h 8633698"/>
                <a:gd name="connsiteX139" fmla="*/ 5158611 w 9530706"/>
                <a:gd name="connsiteY139" fmla="*/ 1494534 h 8633698"/>
                <a:gd name="connsiteX140" fmla="*/ 5156929 w 9530706"/>
                <a:gd name="connsiteY140" fmla="*/ 1497618 h 8633698"/>
                <a:gd name="connsiteX141" fmla="*/ 5155247 w 9530706"/>
                <a:gd name="connsiteY141" fmla="*/ 1502383 h 8633698"/>
                <a:gd name="connsiteX142" fmla="*/ 5153565 w 9530706"/>
                <a:gd name="connsiteY142" fmla="*/ 1505467 h 8633698"/>
                <a:gd name="connsiteX143" fmla="*/ 5151883 w 9530706"/>
                <a:gd name="connsiteY143" fmla="*/ 1508550 h 8633698"/>
                <a:gd name="connsiteX144" fmla="*/ 5150201 w 9530706"/>
                <a:gd name="connsiteY144" fmla="*/ 1511634 h 8633698"/>
                <a:gd name="connsiteX145" fmla="*/ 5148519 w 9530706"/>
                <a:gd name="connsiteY145" fmla="*/ 1514717 h 8633698"/>
                <a:gd name="connsiteX146" fmla="*/ 5146838 w 9530706"/>
                <a:gd name="connsiteY146" fmla="*/ 1516399 h 8633698"/>
                <a:gd name="connsiteX147" fmla="*/ 5145155 w 9530706"/>
                <a:gd name="connsiteY147" fmla="*/ 1519482 h 8633698"/>
                <a:gd name="connsiteX148" fmla="*/ 5145155 w 9530706"/>
                <a:gd name="connsiteY148" fmla="*/ 1521164 h 8633698"/>
                <a:gd name="connsiteX149" fmla="*/ 5143474 w 9530706"/>
                <a:gd name="connsiteY149" fmla="*/ 1522846 h 8633698"/>
                <a:gd name="connsiteX150" fmla="*/ 5141792 w 9530706"/>
                <a:gd name="connsiteY150" fmla="*/ 1524528 h 8633698"/>
                <a:gd name="connsiteX151" fmla="*/ 5141792 w 9530706"/>
                <a:gd name="connsiteY151" fmla="*/ 1526210 h 8633698"/>
                <a:gd name="connsiteX152" fmla="*/ 5141792 w 9530706"/>
                <a:gd name="connsiteY152" fmla="*/ 1527892 h 8633698"/>
                <a:gd name="connsiteX153" fmla="*/ 5140110 w 9530706"/>
                <a:gd name="connsiteY153" fmla="*/ 1529574 h 8633698"/>
                <a:gd name="connsiteX154" fmla="*/ 5140110 w 9530706"/>
                <a:gd name="connsiteY154" fmla="*/ 1529574 h 8633698"/>
                <a:gd name="connsiteX155" fmla="*/ 5140110 w 9530706"/>
                <a:gd name="connsiteY155" fmla="*/ 1530975 h 8633698"/>
                <a:gd name="connsiteX156" fmla="*/ 5140390 w 9530706"/>
                <a:gd name="connsiteY156" fmla="*/ 1530975 h 8633698"/>
                <a:gd name="connsiteX157" fmla="*/ 5140390 w 9530706"/>
                <a:gd name="connsiteY157" fmla="*/ 1530975 h 8633698"/>
                <a:gd name="connsiteX158" fmla="*/ 6925155 w 9530706"/>
                <a:gd name="connsiteY158" fmla="*/ 8484186 h 8633698"/>
                <a:gd name="connsiteX159" fmla="*/ 6976733 w 9530706"/>
                <a:gd name="connsiteY159" fmla="*/ 8467087 h 8633698"/>
                <a:gd name="connsiteX160" fmla="*/ 6961035 w 9530706"/>
                <a:gd name="connsiteY160" fmla="*/ 8413827 h 8633698"/>
                <a:gd name="connsiteX161" fmla="*/ 6933004 w 9530706"/>
                <a:gd name="connsiteY161" fmla="*/ 8399811 h 8633698"/>
                <a:gd name="connsiteX162" fmla="*/ 6900207 w 9530706"/>
                <a:gd name="connsiteY162" fmla="*/ 8382713 h 8633698"/>
                <a:gd name="connsiteX163" fmla="*/ 6868812 w 9530706"/>
                <a:gd name="connsiteY163" fmla="*/ 8365613 h 8633698"/>
                <a:gd name="connsiteX164" fmla="*/ 6836015 w 9530706"/>
                <a:gd name="connsiteY164" fmla="*/ 8348514 h 8633698"/>
                <a:gd name="connsiteX165" fmla="*/ 6823401 w 9530706"/>
                <a:gd name="connsiteY165" fmla="*/ 8342347 h 8633698"/>
                <a:gd name="connsiteX166" fmla="*/ 6770141 w 9530706"/>
                <a:gd name="connsiteY166" fmla="*/ 8356363 h 8633698"/>
                <a:gd name="connsiteX167" fmla="*/ 6785839 w 9530706"/>
                <a:gd name="connsiteY167" fmla="*/ 8409622 h 8633698"/>
                <a:gd name="connsiteX168" fmla="*/ 6798453 w 9530706"/>
                <a:gd name="connsiteY168" fmla="*/ 8417471 h 8633698"/>
                <a:gd name="connsiteX169" fmla="*/ 6831249 w 9530706"/>
                <a:gd name="connsiteY169" fmla="*/ 8434570 h 8633698"/>
                <a:gd name="connsiteX170" fmla="*/ 6864047 w 9530706"/>
                <a:gd name="connsiteY170" fmla="*/ 8451670 h 8633698"/>
                <a:gd name="connsiteX171" fmla="*/ 6896844 w 9530706"/>
                <a:gd name="connsiteY171" fmla="*/ 8468768 h 8633698"/>
                <a:gd name="connsiteX172" fmla="*/ 6925155 w 9530706"/>
                <a:gd name="connsiteY172" fmla="*/ 8484186 h 8633698"/>
                <a:gd name="connsiteX173" fmla="*/ 6581490 w 9530706"/>
                <a:gd name="connsiteY173" fmla="*/ 8290489 h 8633698"/>
                <a:gd name="connsiteX174" fmla="*/ 6636150 w 9530706"/>
                <a:gd name="connsiteY174" fmla="*/ 8277874 h 8633698"/>
                <a:gd name="connsiteX175" fmla="*/ 6623537 w 9530706"/>
                <a:gd name="connsiteY175" fmla="*/ 8223213 h 8633698"/>
                <a:gd name="connsiteX176" fmla="*/ 6598588 w 9530706"/>
                <a:gd name="connsiteY176" fmla="*/ 8207516 h 8633698"/>
                <a:gd name="connsiteX177" fmla="*/ 6570557 w 9530706"/>
                <a:gd name="connsiteY177" fmla="*/ 8190416 h 8633698"/>
                <a:gd name="connsiteX178" fmla="*/ 6542525 w 9530706"/>
                <a:gd name="connsiteY178" fmla="*/ 8171636 h 8633698"/>
                <a:gd name="connsiteX179" fmla="*/ 6515895 w 9530706"/>
                <a:gd name="connsiteY179" fmla="*/ 8154536 h 8633698"/>
                <a:gd name="connsiteX180" fmla="*/ 6494031 w 9530706"/>
                <a:gd name="connsiteY180" fmla="*/ 8140520 h 8633698"/>
                <a:gd name="connsiteX181" fmla="*/ 6439370 w 9530706"/>
                <a:gd name="connsiteY181" fmla="*/ 8149771 h 8633698"/>
                <a:gd name="connsiteX182" fmla="*/ 6450302 w 9530706"/>
                <a:gd name="connsiteY182" fmla="*/ 8204432 h 8633698"/>
                <a:gd name="connsiteX183" fmla="*/ 6472166 w 9530706"/>
                <a:gd name="connsiteY183" fmla="*/ 8220130 h 8633698"/>
                <a:gd name="connsiteX184" fmla="*/ 6500198 w 9530706"/>
                <a:gd name="connsiteY184" fmla="*/ 8237229 h 8633698"/>
                <a:gd name="connsiteX185" fmla="*/ 6528229 w 9530706"/>
                <a:gd name="connsiteY185" fmla="*/ 8256010 h 8633698"/>
                <a:gd name="connsiteX186" fmla="*/ 6556261 w 9530706"/>
                <a:gd name="connsiteY186" fmla="*/ 8274791 h 8633698"/>
                <a:gd name="connsiteX187" fmla="*/ 6581490 w 9530706"/>
                <a:gd name="connsiteY187" fmla="*/ 8290489 h 8633698"/>
                <a:gd name="connsiteX188" fmla="*/ 6256324 w 9530706"/>
                <a:gd name="connsiteY188" fmla="*/ 8066797 h 8633698"/>
                <a:gd name="connsiteX189" fmla="*/ 6310985 w 9530706"/>
                <a:gd name="connsiteY189" fmla="*/ 8058949 h 8633698"/>
                <a:gd name="connsiteX190" fmla="*/ 6304818 w 9530706"/>
                <a:gd name="connsiteY190" fmla="*/ 8004288 h 8633698"/>
                <a:gd name="connsiteX191" fmla="*/ 6287719 w 9530706"/>
                <a:gd name="connsiteY191" fmla="*/ 7991673 h 8633698"/>
                <a:gd name="connsiteX192" fmla="*/ 6264173 w 9530706"/>
                <a:gd name="connsiteY192" fmla="*/ 7972892 h 8633698"/>
                <a:gd name="connsiteX193" fmla="*/ 6240627 w 9530706"/>
                <a:gd name="connsiteY193" fmla="*/ 7954111 h 8633698"/>
                <a:gd name="connsiteX194" fmla="*/ 6217080 w 9530706"/>
                <a:gd name="connsiteY194" fmla="*/ 7937011 h 8633698"/>
                <a:gd name="connsiteX195" fmla="*/ 6195216 w 9530706"/>
                <a:gd name="connsiteY195" fmla="*/ 7918231 h 8633698"/>
                <a:gd name="connsiteX196" fmla="*/ 6184283 w 9530706"/>
                <a:gd name="connsiteY196" fmla="*/ 7908980 h 8633698"/>
                <a:gd name="connsiteX197" fmla="*/ 6127939 w 9530706"/>
                <a:gd name="connsiteY197" fmla="*/ 7913746 h 8633698"/>
                <a:gd name="connsiteX198" fmla="*/ 6132705 w 9530706"/>
                <a:gd name="connsiteY198" fmla="*/ 7968407 h 8633698"/>
                <a:gd name="connsiteX199" fmla="*/ 6145319 w 9530706"/>
                <a:gd name="connsiteY199" fmla="*/ 7977657 h 8633698"/>
                <a:gd name="connsiteX200" fmla="*/ 6168866 w 9530706"/>
                <a:gd name="connsiteY200" fmla="*/ 7996439 h 8633698"/>
                <a:gd name="connsiteX201" fmla="*/ 6192412 w 9530706"/>
                <a:gd name="connsiteY201" fmla="*/ 8015219 h 8633698"/>
                <a:gd name="connsiteX202" fmla="*/ 6215959 w 9530706"/>
                <a:gd name="connsiteY202" fmla="*/ 8034001 h 8633698"/>
                <a:gd name="connsiteX203" fmla="*/ 6239505 w 9530706"/>
                <a:gd name="connsiteY203" fmla="*/ 8052782 h 8633698"/>
                <a:gd name="connsiteX204" fmla="*/ 6256324 w 9530706"/>
                <a:gd name="connsiteY204" fmla="*/ 8066797 h 8633698"/>
                <a:gd name="connsiteX205" fmla="*/ 5957789 w 9530706"/>
                <a:gd name="connsiteY205" fmla="*/ 7808908 h 8633698"/>
                <a:gd name="connsiteX206" fmla="*/ 6012450 w 9530706"/>
                <a:gd name="connsiteY206" fmla="*/ 7808908 h 8633698"/>
                <a:gd name="connsiteX207" fmla="*/ 6012450 w 9530706"/>
                <a:gd name="connsiteY207" fmla="*/ 7752565 h 8633698"/>
                <a:gd name="connsiteX208" fmla="*/ 6009367 w 9530706"/>
                <a:gd name="connsiteY208" fmla="*/ 7750883 h 8633698"/>
                <a:gd name="connsiteX209" fmla="*/ 5990585 w 9530706"/>
                <a:gd name="connsiteY209" fmla="*/ 7732101 h 8633698"/>
                <a:gd name="connsiteX210" fmla="*/ 5971805 w 9530706"/>
                <a:gd name="connsiteY210" fmla="*/ 7713321 h 8633698"/>
                <a:gd name="connsiteX211" fmla="*/ 5954705 w 9530706"/>
                <a:gd name="connsiteY211" fmla="*/ 7694539 h 8633698"/>
                <a:gd name="connsiteX212" fmla="*/ 5935924 w 9530706"/>
                <a:gd name="connsiteY212" fmla="*/ 7675759 h 8633698"/>
                <a:gd name="connsiteX213" fmla="*/ 5918825 w 9530706"/>
                <a:gd name="connsiteY213" fmla="*/ 7656977 h 8633698"/>
                <a:gd name="connsiteX214" fmla="*/ 5904809 w 9530706"/>
                <a:gd name="connsiteY214" fmla="*/ 7642961 h 8633698"/>
                <a:gd name="connsiteX215" fmla="*/ 5850147 w 9530706"/>
                <a:gd name="connsiteY215" fmla="*/ 7639878 h 8633698"/>
                <a:gd name="connsiteX216" fmla="*/ 5847064 w 9530706"/>
                <a:gd name="connsiteY216" fmla="*/ 7694539 h 8633698"/>
                <a:gd name="connsiteX217" fmla="*/ 5861080 w 9530706"/>
                <a:gd name="connsiteY217" fmla="*/ 7710237 h 8633698"/>
                <a:gd name="connsiteX218" fmla="*/ 5879861 w 9530706"/>
                <a:gd name="connsiteY218" fmla="*/ 7730419 h 8633698"/>
                <a:gd name="connsiteX219" fmla="*/ 5898642 w 9530706"/>
                <a:gd name="connsiteY219" fmla="*/ 7749201 h 8633698"/>
                <a:gd name="connsiteX220" fmla="*/ 5917423 w 9530706"/>
                <a:gd name="connsiteY220" fmla="*/ 7767982 h 8633698"/>
                <a:gd name="connsiteX221" fmla="*/ 5936204 w 9530706"/>
                <a:gd name="connsiteY221" fmla="*/ 7788164 h 8633698"/>
                <a:gd name="connsiteX222" fmla="*/ 5954986 w 9530706"/>
                <a:gd name="connsiteY222" fmla="*/ 7806946 h 8633698"/>
                <a:gd name="connsiteX223" fmla="*/ 5957789 w 9530706"/>
                <a:gd name="connsiteY223" fmla="*/ 7808908 h 8633698"/>
                <a:gd name="connsiteX224" fmla="*/ 5695133 w 9530706"/>
                <a:gd name="connsiteY224" fmla="*/ 7512055 h 8633698"/>
                <a:gd name="connsiteX225" fmla="*/ 5749795 w 9530706"/>
                <a:gd name="connsiteY225" fmla="*/ 7519904 h 8633698"/>
                <a:gd name="connsiteX226" fmla="*/ 5757644 w 9530706"/>
                <a:gd name="connsiteY226" fmla="*/ 7465242 h 8633698"/>
                <a:gd name="connsiteX227" fmla="*/ 5746712 w 9530706"/>
                <a:gd name="connsiteY227" fmla="*/ 7451226 h 8633698"/>
                <a:gd name="connsiteX228" fmla="*/ 5732696 w 9530706"/>
                <a:gd name="connsiteY228" fmla="*/ 7432445 h 8633698"/>
                <a:gd name="connsiteX229" fmla="*/ 5720082 w 9530706"/>
                <a:gd name="connsiteY229" fmla="*/ 7413664 h 8633698"/>
                <a:gd name="connsiteX230" fmla="*/ 5706066 w 9530706"/>
                <a:gd name="connsiteY230" fmla="*/ 7394882 h 8633698"/>
                <a:gd name="connsiteX231" fmla="*/ 5693451 w 9530706"/>
                <a:gd name="connsiteY231" fmla="*/ 7376102 h 8633698"/>
                <a:gd name="connsiteX232" fmla="*/ 5680838 w 9530706"/>
                <a:gd name="connsiteY232" fmla="*/ 7357320 h 8633698"/>
                <a:gd name="connsiteX233" fmla="*/ 5668223 w 9530706"/>
                <a:gd name="connsiteY233" fmla="*/ 7340222 h 8633698"/>
                <a:gd name="connsiteX234" fmla="*/ 5614963 w 9530706"/>
                <a:gd name="connsiteY234" fmla="*/ 7327607 h 8633698"/>
                <a:gd name="connsiteX235" fmla="*/ 5602349 w 9530706"/>
                <a:gd name="connsiteY235" fmla="*/ 7382269 h 8633698"/>
                <a:gd name="connsiteX236" fmla="*/ 5614963 w 9530706"/>
                <a:gd name="connsiteY236" fmla="*/ 7399368 h 8633698"/>
                <a:gd name="connsiteX237" fmla="*/ 5627578 w 9530706"/>
                <a:gd name="connsiteY237" fmla="*/ 7419550 h 8633698"/>
                <a:gd name="connsiteX238" fmla="*/ 5641594 w 9530706"/>
                <a:gd name="connsiteY238" fmla="*/ 7438332 h 8633698"/>
                <a:gd name="connsiteX239" fmla="*/ 5655609 w 9530706"/>
                <a:gd name="connsiteY239" fmla="*/ 7458514 h 8633698"/>
                <a:gd name="connsiteX240" fmla="*/ 5669625 w 9530706"/>
                <a:gd name="connsiteY240" fmla="*/ 7477295 h 8633698"/>
                <a:gd name="connsiteX241" fmla="*/ 5683641 w 9530706"/>
                <a:gd name="connsiteY241" fmla="*/ 7497478 h 8633698"/>
                <a:gd name="connsiteX242" fmla="*/ 5695133 w 9530706"/>
                <a:gd name="connsiteY242" fmla="*/ 7512055 h 8633698"/>
                <a:gd name="connsiteX243" fmla="*/ 5485738 w 9530706"/>
                <a:gd name="connsiteY243" fmla="*/ 7174555 h 8633698"/>
                <a:gd name="connsiteX244" fmla="*/ 5537317 w 9530706"/>
                <a:gd name="connsiteY244" fmla="*/ 7191654 h 8633698"/>
                <a:gd name="connsiteX245" fmla="*/ 5556097 w 9530706"/>
                <a:gd name="connsiteY245" fmla="*/ 7140076 h 8633698"/>
                <a:gd name="connsiteX246" fmla="*/ 5551332 w 9530706"/>
                <a:gd name="connsiteY246" fmla="*/ 7130826 h 8633698"/>
                <a:gd name="connsiteX247" fmla="*/ 5542081 w 9530706"/>
                <a:gd name="connsiteY247" fmla="*/ 7112045 h 8633698"/>
                <a:gd name="connsiteX248" fmla="*/ 5532831 w 9530706"/>
                <a:gd name="connsiteY248" fmla="*/ 7093264 h 8633698"/>
                <a:gd name="connsiteX249" fmla="*/ 5524983 w 9530706"/>
                <a:gd name="connsiteY249" fmla="*/ 7074483 h 8633698"/>
                <a:gd name="connsiteX250" fmla="*/ 5515732 w 9530706"/>
                <a:gd name="connsiteY250" fmla="*/ 7055701 h 8633698"/>
                <a:gd name="connsiteX251" fmla="*/ 5507883 w 9530706"/>
                <a:gd name="connsiteY251" fmla="*/ 7036921 h 8633698"/>
                <a:gd name="connsiteX252" fmla="*/ 5500034 w 9530706"/>
                <a:gd name="connsiteY252" fmla="*/ 7018139 h 8633698"/>
                <a:gd name="connsiteX253" fmla="*/ 5493867 w 9530706"/>
                <a:gd name="connsiteY253" fmla="*/ 6999359 h 8633698"/>
                <a:gd name="connsiteX254" fmla="*/ 5442289 w 9530706"/>
                <a:gd name="connsiteY254" fmla="*/ 6977494 h 8633698"/>
                <a:gd name="connsiteX255" fmla="*/ 5420425 w 9530706"/>
                <a:gd name="connsiteY255" fmla="*/ 7029072 h 8633698"/>
                <a:gd name="connsiteX256" fmla="*/ 5428274 w 9530706"/>
                <a:gd name="connsiteY256" fmla="*/ 7047852 h 8633698"/>
                <a:gd name="connsiteX257" fmla="*/ 5436122 w 9530706"/>
                <a:gd name="connsiteY257" fmla="*/ 7066634 h 8633698"/>
                <a:gd name="connsiteX258" fmla="*/ 5445373 w 9530706"/>
                <a:gd name="connsiteY258" fmla="*/ 7086817 h 8633698"/>
                <a:gd name="connsiteX259" fmla="*/ 5453222 w 9530706"/>
                <a:gd name="connsiteY259" fmla="*/ 7105598 h 8633698"/>
                <a:gd name="connsiteX260" fmla="*/ 5462472 w 9530706"/>
                <a:gd name="connsiteY260" fmla="*/ 7125780 h 8633698"/>
                <a:gd name="connsiteX261" fmla="*/ 5471722 w 9530706"/>
                <a:gd name="connsiteY261" fmla="*/ 7144561 h 8633698"/>
                <a:gd name="connsiteX262" fmla="*/ 5480973 w 9530706"/>
                <a:gd name="connsiteY262" fmla="*/ 7164744 h 8633698"/>
                <a:gd name="connsiteX263" fmla="*/ 5485738 w 9530706"/>
                <a:gd name="connsiteY263" fmla="*/ 7174555 h 8633698"/>
                <a:gd name="connsiteX264" fmla="*/ 5346702 w 9530706"/>
                <a:gd name="connsiteY264" fmla="*/ 6800895 h 8633698"/>
                <a:gd name="connsiteX265" fmla="*/ 5393514 w 9530706"/>
                <a:gd name="connsiteY265" fmla="*/ 6828927 h 8633698"/>
                <a:gd name="connsiteX266" fmla="*/ 5421546 w 9530706"/>
                <a:gd name="connsiteY266" fmla="*/ 6782115 h 8633698"/>
                <a:gd name="connsiteX267" fmla="*/ 5419864 w 9530706"/>
                <a:gd name="connsiteY267" fmla="*/ 6775948 h 8633698"/>
                <a:gd name="connsiteX268" fmla="*/ 5415099 w 9530706"/>
                <a:gd name="connsiteY268" fmla="*/ 6757166 h 8633698"/>
                <a:gd name="connsiteX269" fmla="*/ 5410333 w 9530706"/>
                <a:gd name="connsiteY269" fmla="*/ 6738385 h 8633698"/>
                <a:gd name="connsiteX270" fmla="*/ 5405568 w 9530706"/>
                <a:gd name="connsiteY270" fmla="*/ 6719604 h 8633698"/>
                <a:gd name="connsiteX271" fmla="*/ 5402485 w 9530706"/>
                <a:gd name="connsiteY271" fmla="*/ 6702505 h 8633698"/>
                <a:gd name="connsiteX272" fmla="*/ 5399401 w 9530706"/>
                <a:gd name="connsiteY272" fmla="*/ 6683724 h 8633698"/>
                <a:gd name="connsiteX273" fmla="*/ 5394636 w 9530706"/>
                <a:gd name="connsiteY273" fmla="*/ 6664943 h 8633698"/>
                <a:gd name="connsiteX274" fmla="*/ 5391552 w 9530706"/>
                <a:gd name="connsiteY274" fmla="*/ 6646162 h 8633698"/>
                <a:gd name="connsiteX275" fmla="*/ 5389871 w 9530706"/>
                <a:gd name="connsiteY275" fmla="*/ 6632146 h 8633698"/>
                <a:gd name="connsiteX276" fmla="*/ 5344459 w 9530706"/>
                <a:gd name="connsiteY276" fmla="*/ 6600751 h 8633698"/>
                <a:gd name="connsiteX277" fmla="*/ 5311663 w 9530706"/>
                <a:gd name="connsiteY277" fmla="*/ 6646162 h 8633698"/>
                <a:gd name="connsiteX278" fmla="*/ 5314746 w 9530706"/>
                <a:gd name="connsiteY278" fmla="*/ 6660177 h 8633698"/>
                <a:gd name="connsiteX279" fmla="*/ 5317829 w 9530706"/>
                <a:gd name="connsiteY279" fmla="*/ 6678959 h 8633698"/>
                <a:gd name="connsiteX280" fmla="*/ 5320913 w 9530706"/>
                <a:gd name="connsiteY280" fmla="*/ 6699142 h 8633698"/>
                <a:gd name="connsiteX281" fmla="*/ 5325678 w 9530706"/>
                <a:gd name="connsiteY281" fmla="*/ 6717922 h 8633698"/>
                <a:gd name="connsiteX282" fmla="*/ 5330444 w 9530706"/>
                <a:gd name="connsiteY282" fmla="*/ 6736704 h 8633698"/>
                <a:gd name="connsiteX283" fmla="*/ 5333527 w 9530706"/>
                <a:gd name="connsiteY283" fmla="*/ 6755484 h 8633698"/>
                <a:gd name="connsiteX284" fmla="*/ 5338293 w 9530706"/>
                <a:gd name="connsiteY284" fmla="*/ 6775667 h 8633698"/>
                <a:gd name="connsiteX285" fmla="*/ 5343058 w 9530706"/>
                <a:gd name="connsiteY285" fmla="*/ 6794448 h 8633698"/>
                <a:gd name="connsiteX286" fmla="*/ 5346702 w 9530706"/>
                <a:gd name="connsiteY286" fmla="*/ 6800895 h 8633698"/>
                <a:gd name="connsiteX287" fmla="*/ 5287275 w 9530706"/>
                <a:gd name="connsiteY287" fmla="*/ 6407053 h 8633698"/>
                <a:gd name="connsiteX288" fmla="*/ 5327921 w 9530706"/>
                <a:gd name="connsiteY288" fmla="*/ 6444615 h 8633698"/>
                <a:gd name="connsiteX289" fmla="*/ 5365483 w 9530706"/>
                <a:gd name="connsiteY289" fmla="*/ 6403969 h 8633698"/>
                <a:gd name="connsiteX290" fmla="*/ 5365483 w 9530706"/>
                <a:gd name="connsiteY290" fmla="*/ 6394719 h 8633698"/>
                <a:gd name="connsiteX291" fmla="*/ 5363801 w 9530706"/>
                <a:gd name="connsiteY291" fmla="*/ 6377620 h 8633698"/>
                <a:gd name="connsiteX292" fmla="*/ 5363801 w 9530706"/>
                <a:gd name="connsiteY292" fmla="*/ 6358839 h 8633698"/>
                <a:gd name="connsiteX293" fmla="*/ 5363801 w 9530706"/>
                <a:gd name="connsiteY293" fmla="*/ 6341740 h 8633698"/>
                <a:gd name="connsiteX294" fmla="*/ 5363801 w 9530706"/>
                <a:gd name="connsiteY294" fmla="*/ 6324640 h 8633698"/>
                <a:gd name="connsiteX295" fmla="*/ 5363801 w 9530706"/>
                <a:gd name="connsiteY295" fmla="*/ 6307542 h 8633698"/>
                <a:gd name="connsiteX296" fmla="*/ 5363801 w 9530706"/>
                <a:gd name="connsiteY296" fmla="*/ 6288760 h 8633698"/>
                <a:gd name="connsiteX297" fmla="*/ 5363801 w 9530706"/>
                <a:gd name="connsiteY297" fmla="*/ 6271661 h 8633698"/>
                <a:gd name="connsiteX298" fmla="*/ 5363801 w 9530706"/>
                <a:gd name="connsiteY298" fmla="*/ 6254562 h 8633698"/>
                <a:gd name="connsiteX299" fmla="*/ 5365483 w 9530706"/>
                <a:gd name="connsiteY299" fmla="*/ 6251479 h 8633698"/>
                <a:gd name="connsiteX300" fmla="*/ 5327921 w 9530706"/>
                <a:gd name="connsiteY300" fmla="*/ 6210833 h 8633698"/>
                <a:gd name="connsiteX301" fmla="*/ 5287275 w 9530706"/>
                <a:gd name="connsiteY301" fmla="*/ 6248395 h 8633698"/>
                <a:gd name="connsiteX302" fmla="*/ 5285593 w 9530706"/>
                <a:gd name="connsiteY302" fmla="*/ 6253160 h 8633698"/>
                <a:gd name="connsiteX303" fmla="*/ 5285593 w 9530706"/>
                <a:gd name="connsiteY303" fmla="*/ 6270259 h 8633698"/>
                <a:gd name="connsiteX304" fmla="*/ 5285593 w 9530706"/>
                <a:gd name="connsiteY304" fmla="*/ 6289041 h 8633698"/>
                <a:gd name="connsiteX305" fmla="*/ 5285593 w 9530706"/>
                <a:gd name="connsiteY305" fmla="*/ 6306140 h 8633698"/>
                <a:gd name="connsiteX306" fmla="*/ 5285593 w 9530706"/>
                <a:gd name="connsiteY306" fmla="*/ 6324921 h 8633698"/>
                <a:gd name="connsiteX307" fmla="*/ 5285593 w 9530706"/>
                <a:gd name="connsiteY307" fmla="*/ 6343702 h 8633698"/>
                <a:gd name="connsiteX308" fmla="*/ 5285593 w 9530706"/>
                <a:gd name="connsiteY308" fmla="*/ 6360801 h 8633698"/>
                <a:gd name="connsiteX309" fmla="*/ 5285593 w 9530706"/>
                <a:gd name="connsiteY309" fmla="*/ 6379582 h 8633698"/>
                <a:gd name="connsiteX310" fmla="*/ 5287275 w 9530706"/>
                <a:gd name="connsiteY310" fmla="*/ 6398363 h 8633698"/>
                <a:gd name="connsiteX311" fmla="*/ 5287275 w 9530706"/>
                <a:gd name="connsiteY311" fmla="*/ 6407053 h 8633698"/>
                <a:gd name="connsiteX312" fmla="*/ 5309140 w 9530706"/>
                <a:gd name="connsiteY312" fmla="*/ 6010127 h 8633698"/>
                <a:gd name="connsiteX313" fmla="*/ 5341937 w 9530706"/>
                <a:gd name="connsiteY313" fmla="*/ 6055538 h 8633698"/>
                <a:gd name="connsiteX314" fmla="*/ 5385666 w 9530706"/>
                <a:gd name="connsiteY314" fmla="*/ 6022742 h 8633698"/>
                <a:gd name="connsiteX315" fmla="*/ 5385666 w 9530706"/>
                <a:gd name="connsiteY315" fmla="*/ 6017976 h 8633698"/>
                <a:gd name="connsiteX316" fmla="*/ 5388749 w 9530706"/>
                <a:gd name="connsiteY316" fmla="*/ 6000877 h 8633698"/>
                <a:gd name="connsiteX317" fmla="*/ 5391833 w 9530706"/>
                <a:gd name="connsiteY317" fmla="*/ 5985179 h 8633698"/>
                <a:gd name="connsiteX318" fmla="*/ 5394916 w 9530706"/>
                <a:gd name="connsiteY318" fmla="*/ 5968080 h 8633698"/>
                <a:gd name="connsiteX319" fmla="*/ 5396598 w 9530706"/>
                <a:gd name="connsiteY319" fmla="*/ 5952382 h 8633698"/>
                <a:gd name="connsiteX320" fmla="*/ 5399681 w 9530706"/>
                <a:gd name="connsiteY320" fmla="*/ 5936685 h 8633698"/>
                <a:gd name="connsiteX321" fmla="*/ 5402765 w 9530706"/>
                <a:gd name="connsiteY321" fmla="*/ 5919585 h 8633698"/>
                <a:gd name="connsiteX322" fmla="*/ 5405848 w 9530706"/>
                <a:gd name="connsiteY322" fmla="*/ 5903887 h 8633698"/>
                <a:gd name="connsiteX323" fmla="*/ 5408932 w 9530706"/>
                <a:gd name="connsiteY323" fmla="*/ 5888190 h 8633698"/>
                <a:gd name="connsiteX324" fmla="*/ 5413697 w 9530706"/>
                <a:gd name="connsiteY324" fmla="*/ 5872492 h 8633698"/>
                <a:gd name="connsiteX325" fmla="*/ 5413697 w 9530706"/>
                <a:gd name="connsiteY325" fmla="*/ 5870811 h 8633698"/>
                <a:gd name="connsiteX326" fmla="*/ 5383984 w 9530706"/>
                <a:gd name="connsiteY326" fmla="*/ 5823998 h 8633698"/>
                <a:gd name="connsiteX327" fmla="*/ 5337171 w 9530706"/>
                <a:gd name="connsiteY327" fmla="*/ 5853712 h 8633698"/>
                <a:gd name="connsiteX328" fmla="*/ 5337171 w 9530706"/>
                <a:gd name="connsiteY328" fmla="*/ 5855394 h 8633698"/>
                <a:gd name="connsiteX329" fmla="*/ 5332406 w 9530706"/>
                <a:gd name="connsiteY329" fmla="*/ 5872492 h 8633698"/>
                <a:gd name="connsiteX330" fmla="*/ 5329323 w 9530706"/>
                <a:gd name="connsiteY330" fmla="*/ 5888190 h 8633698"/>
                <a:gd name="connsiteX331" fmla="*/ 5326239 w 9530706"/>
                <a:gd name="connsiteY331" fmla="*/ 5905290 h 8633698"/>
                <a:gd name="connsiteX332" fmla="*/ 5323156 w 9530706"/>
                <a:gd name="connsiteY332" fmla="*/ 5920987 h 8633698"/>
                <a:gd name="connsiteX333" fmla="*/ 5320072 w 9530706"/>
                <a:gd name="connsiteY333" fmla="*/ 5938086 h 8633698"/>
                <a:gd name="connsiteX334" fmla="*/ 5316989 w 9530706"/>
                <a:gd name="connsiteY334" fmla="*/ 5955186 h 8633698"/>
                <a:gd name="connsiteX335" fmla="*/ 5313905 w 9530706"/>
                <a:gd name="connsiteY335" fmla="*/ 5972284 h 8633698"/>
                <a:gd name="connsiteX336" fmla="*/ 5312223 w 9530706"/>
                <a:gd name="connsiteY336" fmla="*/ 5987982 h 8633698"/>
                <a:gd name="connsiteX337" fmla="*/ 5309140 w 9530706"/>
                <a:gd name="connsiteY337" fmla="*/ 6005082 h 8633698"/>
                <a:gd name="connsiteX338" fmla="*/ 5309140 w 9530706"/>
                <a:gd name="connsiteY338" fmla="*/ 6010127 h 8633698"/>
                <a:gd name="connsiteX339" fmla="*/ 5399962 w 9530706"/>
                <a:gd name="connsiteY339" fmla="*/ 5624134 h 8633698"/>
                <a:gd name="connsiteX340" fmla="*/ 5424910 w 9530706"/>
                <a:gd name="connsiteY340" fmla="*/ 5674030 h 8633698"/>
                <a:gd name="connsiteX341" fmla="*/ 5473405 w 9530706"/>
                <a:gd name="connsiteY341" fmla="*/ 5649081 h 8633698"/>
                <a:gd name="connsiteX342" fmla="*/ 5475087 w 9530706"/>
                <a:gd name="connsiteY342" fmla="*/ 5644316 h 8633698"/>
                <a:gd name="connsiteX343" fmla="*/ 5479851 w 9530706"/>
                <a:gd name="connsiteY343" fmla="*/ 5630301 h 8633698"/>
                <a:gd name="connsiteX344" fmla="*/ 5484617 w 9530706"/>
                <a:gd name="connsiteY344" fmla="*/ 5614603 h 8633698"/>
                <a:gd name="connsiteX345" fmla="*/ 5489382 w 9530706"/>
                <a:gd name="connsiteY345" fmla="*/ 5600587 h 8633698"/>
                <a:gd name="connsiteX346" fmla="*/ 5494148 w 9530706"/>
                <a:gd name="connsiteY346" fmla="*/ 5586572 h 8633698"/>
                <a:gd name="connsiteX347" fmla="*/ 5500315 w 9530706"/>
                <a:gd name="connsiteY347" fmla="*/ 5572556 h 8633698"/>
                <a:gd name="connsiteX348" fmla="*/ 5505080 w 9530706"/>
                <a:gd name="connsiteY348" fmla="*/ 5558540 h 8633698"/>
                <a:gd name="connsiteX349" fmla="*/ 5509845 w 9530706"/>
                <a:gd name="connsiteY349" fmla="*/ 5544524 h 8633698"/>
                <a:gd name="connsiteX350" fmla="*/ 5514610 w 9530706"/>
                <a:gd name="connsiteY350" fmla="*/ 5530509 h 8633698"/>
                <a:gd name="connsiteX351" fmla="*/ 5520777 w 9530706"/>
                <a:gd name="connsiteY351" fmla="*/ 5517894 h 8633698"/>
                <a:gd name="connsiteX352" fmla="*/ 5525543 w 9530706"/>
                <a:gd name="connsiteY352" fmla="*/ 5503878 h 8633698"/>
                <a:gd name="connsiteX353" fmla="*/ 5503678 w 9530706"/>
                <a:gd name="connsiteY353" fmla="*/ 5453982 h 8633698"/>
                <a:gd name="connsiteX354" fmla="*/ 5452101 w 9530706"/>
                <a:gd name="connsiteY354" fmla="*/ 5475847 h 8633698"/>
                <a:gd name="connsiteX355" fmla="*/ 5452101 w 9530706"/>
                <a:gd name="connsiteY355" fmla="*/ 5475847 h 8633698"/>
                <a:gd name="connsiteX356" fmla="*/ 5447335 w 9530706"/>
                <a:gd name="connsiteY356" fmla="*/ 5489863 h 8633698"/>
                <a:gd name="connsiteX357" fmla="*/ 5442570 w 9530706"/>
                <a:gd name="connsiteY357" fmla="*/ 5503878 h 8633698"/>
                <a:gd name="connsiteX358" fmla="*/ 5436403 w 9530706"/>
                <a:gd name="connsiteY358" fmla="*/ 5517894 h 8633698"/>
                <a:gd name="connsiteX359" fmla="*/ 5431637 w 9530706"/>
                <a:gd name="connsiteY359" fmla="*/ 5531910 h 8633698"/>
                <a:gd name="connsiteX360" fmla="*/ 5425470 w 9530706"/>
                <a:gd name="connsiteY360" fmla="*/ 5545926 h 8633698"/>
                <a:gd name="connsiteX361" fmla="*/ 5420705 w 9530706"/>
                <a:gd name="connsiteY361" fmla="*/ 5561623 h 8633698"/>
                <a:gd name="connsiteX362" fmla="*/ 5415940 w 9530706"/>
                <a:gd name="connsiteY362" fmla="*/ 5575639 h 8633698"/>
                <a:gd name="connsiteX363" fmla="*/ 5411174 w 9530706"/>
                <a:gd name="connsiteY363" fmla="*/ 5589655 h 8633698"/>
                <a:gd name="connsiteX364" fmla="*/ 5406409 w 9530706"/>
                <a:gd name="connsiteY364" fmla="*/ 5605352 h 8633698"/>
                <a:gd name="connsiteX365" fmla="*/ 5401644 w 9530706"/>
                <a:gd name="connsiteY365" fmla="*/ 5621050 h 8633698"/>
                <a:gd name="connsiteX366" fmla="*/ 5399962 w 9530706"/>
                <a:gd name="connsiteY366" fmla="*/ 5624134 h 8633698"/>
                <a:gd name="connsiteX367" fmla="*/ 5546847 w 9530706"/>
                <a:gd name="connsiteY367" fmla="*/ 5256921 h 8633698"/>
                <a:gd name="connsiteX368" fmla="*/ 5565628 w 9530706"/>
                <a:gd name="connsiteY368" fmla="*/ 5310181 h 8633698"/>
                <a:gd name="connsiteX369" fmla="*/ 5617206 w 9530706"/>
                <a:gd name="connsiteY369" fmla="*/ 5291400 h 8633698"/>
                <a:gd name="connsiteX370" fmla="*/ 5618887 w 9530706"/>
                <a:gd name="connsiteY370" fmla="*/ 5289717 h 8633698"/>
                <a:gd name="connsiteX371" fmla="*/ 5623653 w 9530706"/>
                <a:gd name="connsiteY371" fmla="*/ 5277104 h 8633698"/>
                <a:gd name="connsiteX372" fmla="*/ 5629820 w 9530706"/>
                <a:gd name="connsiteY372" fmla="*/ 5266171 h 8633698"/>
                <a:gd name="connsiteX373" fmla="*/ 5635987 w 9530706"/>
                <a:gd name="connsiteY373" fmla="*/ 5255239 h 8633698"/>
                <a:gd name="connsiteX374" fmla="*/ 5640752 w 9530706"/>
                <a:gd name="connsiteY374" fmla="*/ 5244307 h 8633698"/>
                <a:gd name="connsiteX375" fmla="*/ 5646919 w 9530706"/>
                <a:gd name="connsiteY375" fmla="*/ 5231693 h 8633698"/>
                <a:gd name="connsiteX376" fmla="*/ 5653086 w 9530706"/>
                <a:gd name="connsiteY376" fmla="*/ 5220760 h 8633698"/>
                <a:gd name="connsiteX377" fmla="*/ 5657852 w 9530706"/>
                <a:gd name="connsiteY377" fmla="*/ 5211510 h 8633698"/>
                <a:gd name="connsiteX378" fmla="*/ 5664019 w 9530706"/>
                <a:gd name="connsiteY378" fmla="*/ 5200578 h 8633698"/>
                <a:gd name="connsiteX379" fmla="*/ 5668783 w 9530706"/>
                <a:gd name="connsiteY379" fmla="*/ 5189646 h 8633698"/>
                <a:gd name="connsiteX380" fmla="*/ 5674950 w 9530706"/>
                <a:gd name="connsiteY380" fmla="*/ 5178713 h 8633698"/>
                <a:gd name="connsiteX381" fmla="*/ 5681117 w 9530706"/>
                <a:gd name="connsiteY381" fmla="*/ 5169463 h 8633698"/>
                <a:gd name="connsiteX382" fmla="*/ 5685883 w 9530706"/>
                <a:gd name="connsiteY382" fmla="*/ 5158530 h 8633698"/>
                <a:gd name="connsiteX383" fmla="*/ 5687565 w 9530706"/>
                <a:gd name="connsiteY383" fmla="*/ 5155447 h 8633698"/>
                <a:gd name="connsiteX384" fmla="*/ 5673549 w 9530706"/>
                <a:gd name="connsiteY384" fmla="*/ 5102188 h 8633698"/>
                <a:gd name="connsiteX385" fmla="*/ 5620290 w 9530706"/>
                <a:gd name="connsiteY385" fmla="*/ 5116203 h 8633698"/>
                <a:gd name="connsiteX386" fmla="*/ 5617206 w 9530706"/>
                <a:gd name="connsiteY386" fmla="*/ 5120968 h 8633698"/>
                <a:gd name="connsiteX387" fmla="*/ 5612441 w 9530706"/>
                <a:gd name="connsiteY387" fmla="*/ 5131901 h 8633698"/>
                <a:gd name="connsiteX388" fmla="*/ 5606274 w 9530706"/>
                <a:gd name="connsiteY388" fmla="*/ 5142833 h 8633698"/>
                <a:gd name="connsiteX389" fmla="*/ 5600107 w 9530706"/>
                <a:gd name="connsiteY389" fmla="*/ 5152084 h 8633698"/>
                <a:gd name="connsiteX390" fmla="*/ 5595341 w 9530706"/>
                <a:gd name="connsiteY390" fmla="*/ 5163015 h 8633698"/>
                <a:gd name="connsiteX391" fmla="*/ 5589174 w 9530706"/>
                <a:gd name="connsiteY391" fmla="*/ 5173948 h 8633698"/>
                <a:gd name="connsiteX392" fmla="*/ 5583007 w 9530706"/>
                <a:gd name="connsiteY392" fmla="*/ 5184880 h 8633698"/>
                <a:gd name="connsiteX393" fmla="*/ 5576840 w 9530706"/>
                <a:gd name="connsiteY393" fmla="*/ 5197494 h 8633698"/>
                <a:gd name="connsiteX394" fmla="*/ 5572075 w 9530706"/>
                <a:gd name="connsiteY394" fmla="*/ 5208426 h 8633698"/>
                <a:gd name="connsiteX395" fmla="*/ 5565908 w 9530706"/>
                <a:gd name="connsiteY395" fmla="*/ 5219359 h 8633698"/>
                <a:gd name="connsiteX396" fmla="*/ 5559741 w 9530706"/>
                <a:gd name="connsiteY396" fmla="*/ 5231973 h 8633698"/>
                <a:gd name="connsiteX397" fmla="*/ 5554976 w 9530706"/>
                <a:gd name="connsiteY397" fmla="*/ 5242905 h 8633698"/>
                <a:gd name="connsiteX398" fmla="*/ 5548809 w 9530706"/>
                <a:gd name="connsiteY398" fmla="*/ 5255520 h 8633698"/>
                <a:gd name="connsiteX399" fmla="*/ 5546847 w 9530706"/>
                <a:gd name="connsiteY399" fmla="*/ 5256921 h 8633698"/>
                <a:gd name="connsiteX400" fmla="*/ 5743628 w 9530706"/>
                <a:gd name="connsiteY400" fmla="*/ 4912975 h 8633698"/>
                <a:gd name="connsiteX401" fmla="*/ 5752878 w 9530706"/>
                <a:gd name="connsiteY401" fmla="*/ 4967636 h 8633698"/>
                <a:gd name="connsiteX402" fmla="*/ 5807540 w 9530706"/>
                <a:gd name="connsiteY402" fmla="*/ 4956704 h 8633698"/>
                <a:gd name="connsiteX403" fmla="*/ 5743628 w 9530706"/>
                <a:gd name="connsiteY403" fmla="*/ 4912975 h 8633698"/>
                <a:gd name="connsiteX404" fmla="*/ 9405381 w 9530706"/>
                <a:gd name="connsiteY404" fmla="*/ 8549780 h 8633698"/>
                <a:gd name="connsiteX405" fmla="*/ 9452193 w 9530706"/>
                <a:gd name="connsiteY405" fmla="*/ 8579493 h 8633698"/>
                <a:gd name="connsiteX406" fmla="*/ 9481908 w 9530706"/>
                <a:gd name="connsiteY406" fmla="*/ 8532680 h 8633698"/>
                <a:gd name="connsiteX407" fmla="*/ 9480225 w 9530706"/>
                <a:gd name="connsiteY407" fmla="*/ 8524831 h 8633698"/>
                <a:gd name="connsiteX408" fmla="*/ 9470975 w 9530706"/>
                <a:gd name="connsiteY408" fmla="*/ 8478019 h 8633698"/>
                <a:gd name="connsiteX409" fmla="*/ 9460042 w 9530706"/>
                <a:gd name="connsiteY409" fmla="*/ 8431206 h 8633698"/>
                <a:gd name="connsiteX410" fmla="*/ 9450792 w 9530706"/>
                <a:gd name="connsiteY410" fmla="*/ 8384395 h 8633698"/>
                <a:gd name="connsiteX411" fmla="*/ 9449110 w 9530706"/>
                <a:gd name="connsiteY411" fmla="*/ 8379629 h 8633698"/>
                <a:gd name="connsiteX412" fmla="*/ 9402297 w 9530706"/>
                <a:gd name="connsiteY412" fmla="*/ 8349915 h 8633698"/>
                <a:gd name="connsiteX413" fmla="*/ 9372584 w 9530706"/>
                <a:gd name="connsiteY413" fmla="*/ 8396728 h 8633698"/>
                <a:gd name="connsiteX414" fmla="*/ 9374266 w 9530706"/>
                <a:gd name="connsiteY414" fmla="*/ 8401493 h 8633698"/>
                <a:gd name="connsiteX415" fmla="*/ 9385199 w 9530706"/>
                <a:gd name="connsiteY415" fmla="*/ 8448306 h 8633698"/>
                <a:gd name="connsiteX416" fmla="*/ 9394449 w 9530706"/>
                <a:gd name="connsiteY416" fmla="*/ 8493717 h 8633698"/>
                <a:gd name="connsiteX417" fmla="*/ 9403700 w 9530706"/>
                <a:gd name="connsiteY417" fmla="*/ 8540529 h 8633698"/>
                <a:gd name="connsiteX418" fmla="*/ 9405381 w 9530706"/>
                <a:gd name="connsiteY418" fmla="*/ 8549780 h 8633698"/>
                <a:gd name="connsiteX419" fmla="*/ 9319605 w 9530706"/>
                <a:gd name="connsiteY419" fmla="*/ 8169953 h 8633698"/>
                <a:gd name="connsiteX420" fmla="*/ 9368099 w 9530706"/>
                <a:gd name="connsiteY420" fmla="*/ 8197984 h 8633698"/>
                <a:gd name="connsiteX421" fmla="*/ 9396130 w 9530706"/>
                <a:gd name="connsiteY421" fmla="*/ 8151172 h 8633698"/>
                <a:gd name="connsiteX422" fmla="*/ 9386880 w 9530706"/>
                <a:gd name="connsiteY422" fmla="*/ 8113610 h 8633698"/>
                <a:gd name="connsiteX423" fmla="*/ 9375948 w 9530706"/>
                <a:gd name="connsiteY423" fmla="*/ 8069881 h 8633698"/>
                <a:gd name="connsiteX424" fmla="*/ 9365016 w 9530706"/>
                <a:gd name="connsiteY424" fmla="*/ 8026152 h 8633698"/>
                <a:gd name="connsiteX425" fmla="*/ 9357167 w 9530706"/>
                <a:gd name="connsiteY425" fmla="*/ 7998121 h 8633698"/>
                <a:gd name="connsiteX426" fmla="*/ 9310354 w 9530706"/>
                <a:gd name="connsiteY426" fmla="*/ 7971490 h 8633698"/>
                <a:gd name="connsiteX427" fmla="*/ 9282323 w 9530706"/>
                <a:gd name="connsiteY427" fmla="*/ 8018303 h 8633698"/>
                <a:gd name="connsiteX428" fmla="*/ 9288490 w 9530706"/>
                <a:gd name="connsiteY428" fmla="*/ 8044933 h 8633698"/>
                <a:gd name="connsiteX429" fmla="*/ 9301104 w 9530706"/>
                <a:gd name="connsiteY429" fmla="*/ 8088662 h 8633698"/>
                <a:gd name="connsiteX430" fmla="*/ 9312036 w 9530706"/>
                <a:gd name="connsiteY430" fmla="*/ 8132391 h 8633698"/>
                <a:gd name="connsiteX431" fmla="*/ 9319605 w 9530706"/>
                <a:gd name="connsiteY431" fmla="*/ 8169953 h 8633698"/>
                <a:gd name="connsiteX432" fmla="*/ 9219532 w 9530706"/>
                <a:gd name="connsiteY432" fmla="*/ 7793490 h 8633698"/>
                <a:gd name="connsiteX433" fmla="*/ 9268027 w 9530706"/>
                <a:gd name="connsiteY433" fmla="*/ 7820121 h 8633698"/>
                <a:gd name="connsiteX434" fmla="*/ 9294657 w 9530706"/>
                <a:gd name="connsiteY434" fmla="*/ 7771626 h 8633698"/>
                <a:gd name="connsiteX435" fmla="*/ 9294657 w 9530706"/>
                <a:gd name="connsiteY435" fmla="*/ 7771626 h 8633698"/>
                <a:gd name="connsiteX436" fmla="*/ 9282043 w 9530706"/>
                <a:gd name="connsiteY436" fmla="*/ 7729299 h 8633698"/>
                <a:gd name="connsiteX437" fmla="*/ 9269428 w 9530706"/>
                <a:gd name="connsiteY437" fmla="*/ 7688653 h 8633698"/>
                <a:gd name="connsiteX438" fmla="*/ 9256814 w 9530706"/>
                <a:gd name="connsiteY438" fmla="*/ 7648007 h 8633698"/>
                <a:gd name="connsiteX439" fmla="*/ 9248965 w 9530706"/>
                <a:gd name="connsiteY439" fmla="*/ 7621377 h 8633698"/>
                <a:gd name="connsiteX440" fmla="*/ 9200471 w 9530706"/>
                <a:gd name="connsiteY440" fmla="*/ 7596429 h 8633698"/>
                <a:gd name="connsiteX441" fmla="*/ 9173841 w 9530706"/>
                <a:gd name="connsiteY441" fmla="*/ 7644924 h 8633698"/>
                <a:gd name="connsiteX442" fmla="*/ 9183092 w 9530706"/>
                <a:gd name="connsiteY442" fmla="*/ 7671553 h 8633698"/>
                <a:gd name="connsiteX443" fmla="*/ 9194024 w 9530706"/>
                <a:gd name="connsiteY443" fmla="*/ 7710517 h 8633698"/>
                <a:gd name="connsiteX444" fmla="*/ 9206638 w 9530706"/>
                <a:gd name="connsiteY444" fmla="*/ 7751163 h 8633698"/>
                <a:gd name="connsiteX445" fmla="*/ 9219532 w 9530706"/>
                <a:gd name="connsiteY445" fmla="*/ 7793490 h 8633698"/>
                <a:gd name="connsiteX446" fmla="*/ 9219532 w 9530706"/>
                <a:gd name="connsiteY446" fmla="*/ 7793490 h 8633698"/>
                <a:gd name="connsiteX447" fmla="*/ 9102361 w 9530706"/>
                <a:gd name="connsiteY447" fmla="*/ 7422914 h 8633698"/>
                <a:gd name="connsiteX448" fmla="*/ 9152257 w 9530706"/>
                <a:gd name="connsiteY448" fmla="*/ 7446460 h 8633698"/>
                <a:gd name="connsiteX449" fmla="*/ 9175803 w 9530706"/>
                <a:gd name="connsiteY449" fmla="*/ 7397966 h 8633698"/>
                <a:gd name="connsiteX450" fmla="*/ 9167955 w 9530706"/>
                <a:gd name="connsiteY450" fmla="*/ 7371336 h 8633698"/>
                <a:gd name="connsiteX451" fmla="*/ 9153939 w 9530706"/>
                <a:gd name="connsiteY451" fmla="*/ 7333774 h 8633698"/>
                <a:gd name="connsiteX452" fmla="*/ 9141324 w 9530706"/>
                <a:gd name="connsiteY452" fmla="*/ 7296212 h 8633698"/>
                <a:gd name="connsiteX453" fmla="*/ 9127309 w 9530706"/>
                <a:gd name="connsiteY453" fmla="*/ 7258650 h 8633698"/>
                <a:gd name="connsiteX454" fmla="*/ 9124226 w 9530706"/>
                <a:gd name="connsiteY454" fmla="*/ 7249399 h 8633698"/>
                <a:gd name="connsiteX455" fmla="*/ 9074330 w 9530706"/>
                <a:gd name="connsiteY455" fmla="*/ 7225853 h 8633698"/>
                <a:gd name="connsiteX456" fmla="*/ 9050783 w 9530706"/>
                <a:gd name="connsiteY456" fmla="*/ 7275749 h 8633698"/>
                <a:gd name="connsiteX457" fmla="*/ 9053866 w 9530706"/>
                <a:gd name="connsiteY457" fmla="*/ 7284999 h 8633698"/>
                <a:gd name="connsiteX458" fmla="*/ 9067882 w 9530706"/>
                <a:gd name="connsiteY458" fmla="*/ 7322562 h 8633698"/>
                <a:gd name="connsiteX459" fmla="*/ 9080496 w 9530706"/>
                <a:gd name="connsiteY459" fmla="*/ 7360124 h 8633698"/>
                <a:gd name="connsiteX460" fmla="*/ 9094512 w 9530706"/>
                <a:gd name="connsiteY460" fmla="*/ 7397686 h 8633698"/>
                <a:gd name="connsiteX461" fmla="*/ 9102361 w 9530706"/>
                <a:gd name="connsiteY461" fmla="*/ 7422914 h 8633698"/>
                <a:gd name="connsiteX462" fmla="*/ 8967809 w 9530706"/>
                <a:gd name="connsiteY462" fmla="*/ 7058785 h 8633698"/>
                <a:gd name="connsiteX463" fmla="*/ 9017705 w 9530706"/>
                <a:gd name="connsiteY463" fmla="*/ 7080650 h 8633698"/>
                <a:gd name="connsiteX464" fmla="*/ 9039570 w 9530706"/>
                <a:gd name="connsiteY464" fmla="*/ 7029072 h 8633698"/>
                <a:gd name="connsiteX465" fmla="*/ 9030320 w 9530706"/>
                <a:gd name="connsiteY465" fmla="*/ 7005526 h 8633698"/>
                <a:gd name="connsiteX466" fmla="*/ 9016304 w 9530706"/>
                <a:gd name="connsiteY466" fmla="*/ 6969645 h 8633698"/>
                <a:gd name="connsiteX467" fmla="*/ 9002288 w 9530706"/>
                <a:gd name="connsiteY467" fmla="*/ 6935166 h 8633698"/>
                <a:gd name="connsiteX468" fmla="*/ 8986591 w 9530706"/>
                <a:gd name="connsiteY468" fmla="*/ 6900687 h 8633698"/>
                <a:gd name="connsiteX469" fmla="*/ 8980424 w 9530706"/>
                <a:gd name="connsiteY469" fmla="*/ 6883588 h 8633698"/>
                <a:gd name="connsiteX470" fmla="*/ 8928846 w 9530706"/>
                <a:gd name="connsiteY470" fmla="*/ 6863406 h 8633698"/>
                <a:gd name="connsiteX471" fmla="*/ 8908663 w 9530706"/>
                <a:gd name="connsiteY471" fmla="*/ 6914983 h 8633698"/>
                <a:gd name="connsiteX472" fmla="*/ 8914830 w 9530706"/>
                <a:gd name="connsiteY472" fmla="*/ 6930681 h 8633698"/>
                <a:gd name="connsiteX473" fmla="*/ 8930528 w 9530706"/>
                <a:gd name="connsiteY473" fmla="*/ 6965160 h 8633698"/>
                <a:gd name="connsiteX474" fmla="*/ 8944544 w 9530706"/>
                <a:gd name="connsiteY474" fmla="*/ 6999638 h 8633698"/>
                <a:gd name="connsiteX475" fmla="*/ 8958559 w 9530706"/>
                <a:gd name="connsiteY475" fmla="*/ 7034117 h 8633698"/>
                <a:gd name="connsiteX476" fmla="*/ 8967809 w 9530706"/>
                <a:gd name="connsiteY476" fmla="*/ 7058785 h 8633698"/>
                <a:gd name="connsiteX477" fmla="*/ 8813076 w 9530706"/>
                <a:gd name="connsiteY477" fmla="*/ 6702505 h 8633698"/>
                <a:gd name="connsiteX478" fmla="*/ 8864654 w 9530706"/>
                <a:gd name="connsiteY478" fmla="*/ 6721286 h 8633698"/>
                <a:gd name="connsiteX479" fmla="*/ 8883435 w 9530706"/>
                <a:gd name="connsiteY479" fmla="*/ 6668026 h 8633698"/>
                <a:gd name="connsiteX480" fmla="*/ 8883435 w 9530706"/>
                <a:gd name="connsiteY480" fmla="*/ 6668026 h 8633698"/>
                <a:gd name="connsiteX481" fmla="*/ 8869419 w 9530706"/>
                <a:gd name="connsiteY481" fmla="*/ 6636631 h 8633698"/>
                <a:gd name="connsiteX482" fmla="*/ 8853722 w 9530706"/>
                <a:gd name="connsiteY482" fmla="*/ 6603834 h 8633698"/>
                <a:gd name="connsiteX483" fmla="*/ 8838024 w 9530706"/>
                <a:gd name="connsiteY483" fmla="*/ 6572439 h 8633698"/>
                <a:gd name="connsiteX484" fmla="*/ 8822326 w 9530706"/>
                <a:gd name="connsiteY484" fmla="*/ 6541044 h 8633698"/>
                <a:gd name="connsiteX485" fmla="*/ 8816160 w 9530706"/>
                <a:gd name="connsiteY485" fmla="*/ 6527028 h 8633698"/>
                <a:gd name="connsiteX486" fmla="*/ 8762899 w 9530706"/>
                <a:gd name="connsiteY486" fmla="*/ 6509929 h 8633698"/>
                <a:gd name="connsiteX487" fmla="*/ 8745800 w 9530706"/>
                <a:gd name="connsiteY487" fmla="*/ 6561507 h 8633698"/>
                <a:gd name="connsiteX488" fmla="*/ 8751967 w 9530706"/>
                <a:gd name="connsiteY488" fmla="*/ 6575523 h 8633698"/>
                <a:gd name="connsiteX489" fmla="*/ 8767665 w 9530706"/>
                <a:gd name="connsiteY489" fmla="*/ 6606918 h 8633698"/>
                <a:gd name="connsiteX490" fmla="*/ 8783363 w 9530706"/>
                <a:gd name="connsiteY490" fmla="*/ 6638313 h 8633698"/>
                <a:gd name="connsiteX491" fmla="*/ 8797378 w 9530706"/>
                <a:gd name="connsiteY491" fmla="*/ 6669708 h 8633698"/>
                <a:gd name="connsiteX492" fmla="*/ 8813076 w 9530706"/>
                <a:gd name="connsiteY492" fmla="*/ 6701103 h 8633698"/>
                <a:gd name="connsiteX493" fmla="*/ 8813076 w 9530706"/>
                <a:gd name="connsiteY493" fmla="*/ 6702505 h 8633698"/>
                <a:gd name="connsiteX494" fmla="*/ 8638160 w 9530706"/>
                <a:gd name="connsiteY494" fmla="*/ 6355475 h 8633698"/>
                <a:gd name="connsiteX495" fmla="*/ 8691419 w 9530706"/>
                <a:gd name="connsiteY495" fmla="*/ 6371173 h 8633698"/>
                <a:gd name="connsiteX496" fmla="*/ 8707117 w 9530706"/>
                <a:gd name="connsiteY496" fmla="*/ 6317913 h 8633698"/>
                <a:gd name="connsiteX497" fmla="*/ 8697867 w 9530706"/>
                <a:gd name="connsiteY497" fmla="*/ 6302216 h 8633698"/>
                <a:gd name="connsiteX498" fmla="*/ 8682168 w 9530706"/>
                <a:gd name="connsiteY498" fmla="*/ 6274184 h 8633698"/>
                <a:gd name="connsiteX499" fmla="*/ 8666471 w 9530706"/>
                <a:gd name="connsiteY499" fmla="*/ 6244471 h 8633698"/>
                <a:gd name="connsiteX500" fmla="*/ 8649372 w 9530706"/>
                <a:gd name="connsiteY500" fmla="*/ 6216439 h 8633698"/>
                <a:gd name="connsiteX501" fmla="*/ 8633674 w 9530706"/>
                <a:gd name="connsiteY501" fmla="*/ 6189809 h 8633698"/>
                <a:gd name="connsiteX502" fmla="*/ 8628909 w 9530706"/>
                <a:gd name="connsiteY502" fmla="*/ 6180559 h 8633698"/>
                <a:gd name="connsiteX503" fmla="*/ 8575649 w 9530706"/>
                <a:gd name="connsiteY503" fmla="*/ 6167944 h 8633698"/>
                <a:gd name="connsiteX504" fmla="*/ 8561633 w 9530706"/>
                <a:gd name="connsiteY504" fmla="*/ 6221204 h 8633698"/>
                <a:gd name="connsiteX505" fmla="*/ 8566399 w 9530706"/>
                <a:gd name="connsiteY505" fmla="*/ 6229053 h 8633698"/>
                <a:gd name="connsiteX506" fmla="*/ 8582097 w 9530706"/>
                <a:gd name="connsiteY506" fmla="*/ 6255683 h 8633698"/>
                <a:gd name="connsiteX507" fmla="*/ 8597794 w 9530706"/>
                <a:gd name="connsiteY507" fmla="*/ 6283715 h 8633698"/>
                <a:gd name="connsiteX508" fmla="*/ 8613492 w 9530706"/>
                <a:gd name="connsiteY508" fmla="*/ 6311746 h 8633698"/>
                <a:gd name="connsiteX509" fmla="*/ 8629189 w 9530706"/>
                <a:gd name="connsiteY509" fmla="*/ 6339778 h 8633698"/>
                <a:gd name="connsiteX510" fmla="*/ 8638160 w 9530706"/>
                <a:gd name="connsiteY510" fmla="*/ 6355475 h 8633698"/>
                <a:gd name="connsiteX511" fmla="*/ 8439696 w 9530706"/>
                <a:gd name="connsiteY511" fmla="*/ 6022742 h 8633698"/>
                <a:gd name="connsiteX512" fmla="*/ 8492956 w 9530706"/>
                <a:gd name="connsiteY512" fmla="*/ 6033673 h 8633698"/>
                <a:gd name="connsiteX513" fmla="*/ 8505570 w 9530706"/>
                <a:gd name="connsiteY513" fmla="*/ 5980414 h 8633698"/>
                <a:gd name="connsiteX514" fmla="*/ 8502487 w 9530706"/>
                <a:gd name="connsiteY514" fmla="*/ 5975648 h 8633698"/>
                <a:gd name="connsiteX515" fmla="*/ 8485388 w 9530706"/>
                <a:gd name="connsiteY515" fmla="*/ 5950700 h 8633698"/>
                <a:gd name="connsiteX516" fmla="*/ 8469690 w 9530706"/>
                <a:gd name="connsiteY516" fmla="*/ 5925752 h 8633698"/>
                <a:gd name="connsiteX517" fmla="*/ 8452591 w 9530706"/>
                <a:gd name="connsiteY517" fmla="*/ 5900804 h 8633698"/>
                <a:gd name="connsiteX518" fmla="*/ 8435492 w 9530706"/>
                <a:gd name="connsiteY518" fmla="*/ 5875856 h 8633698"/>
                <a:gd name="connsiteX519" fmla="*/ 8419794 w 9530706"/>
                <a:gd name="connsiteY519" fmla="*/ 5850908 h 8633698"/>
                <a:gd name="connsiteX520" fmla="*/ 8418112 w 9530706"/>
                <a:gd name="connsiteY520" fmla="*/ 5849227 h 8633698"/>
                <a:gd name="connsiteX521" fmla="*/ 8363451 w 9530706"/>
                <a:gd name="connsiteY521" fmla="*/ 5839976 h 8633698"/>
                <a:gd name="connsiteX522" fmla="*/ 8354201 w 9530706"/>
                <a:gd name="connsiteY522" fmla="*/ 5893236 h 8633698"/>
                <a:gd name="connsiteX523" fmla="*/ 8355883 w 9530706"/>
                <a:gd name="connsiteY523" fmla="*/ 5896319 h 8633698"/>
                <a:gd name="connsiteX524" fmla="*/ 8371580 w 9530706"/>
                <a:gd name="connsiteY524" fmla="*/ 5919866 h 8633698"/>
                <a:gd name="connsiteX525" fmla="*/ 8388680 w 9530706"/>
                <a:gd name="connsiteY525" fmla="*/ 5944814 h 8633698"/>
                <a:gd name="connsiteX526" fmla="*/ 8404377 w 9530706"/>
                <a:gd name="connsiteY526" fmla="*/ 5968360 h 8633698"/>
                <a:gd name="connsiteX527" fmla="*/ 8421476 w 9530706"/>
                <a:gd name="connsiteY527" fmla="*/ 5993308 h 8633698"/>
                <a:gd name="connsiteX528" fmla="*/ 8437173 w 9530706"/>
                <a:gd name="connsiteY528" fmla="*/ 6018256 h 8633698"/>
                <a:gd name="connsiteX529" fmla="*/ 8439696 w 9530706"/>
                <a:gd name="connsiteY529" fmla="*/ 6022742 h 8633698"/>
                <a:gd name="connsiteX530" fmla="*/ 8216006 w 9530706"/>
                <a:gd name="connsiteY530" fmla="*/ 5705425 h 8633698"/>
                <a:gd name="connsiteX531" fmla="*/ 8270667 w 9530706"/>
                <a:gd name="connsiteY531" fmla="*/ 5713274 h 8633698"/>
                <a:gd name="connsiteX532" fmla="*/ 8278515 w 9530706"/>
                <a:gd name="connsiteY532" fmla="*/ 5658612 h 8633698"/>
                <a:gd name="connsiteX533" fmla="*/ 8265902 w 9530706"/>
                <a:gd name="connsiteY533" fmla="*/ 5641513 h 8633698"/>
                <a:gd name="connsiteX534" fmla="*/ 8248802 w 9530706"/>
                <a:gd name="connsiteY534" fmla="*/ 5619649 h 8633698"/>
                <a:gd name="connsiteX535" fmla="*/ 8231703 w 9530706"/>
                <a:gd name="connsiteY535" fmla="*/ 5597784 h 8633698"/>
                <a:gd name="connsiteX536" fmla="*/ 8216006 w 9530706"/>
                <a:gd name="connsiteY536" fmla="*/ 5577601 h 8633698"/>
                <a:gd name="connsiteX537" fmla="*/ 8198906 w 9530706"/>
                <a:gd name="connsiteY537" fmla="*/ 5555737 h 8633698"/>
                <a:gd name="connsiteX538" fmla="*/ 8181807 w 9530706"/>
                <a:gd name="connsiteY538" fmla="*/ 5535554 h 8633698"/>
                <a:gd name="connsiteX539" fmla="*/ 8180125 w 9530706"/>
                <a:gd name="connsiteY539" fmla="*/ 5533872 h 8633698"/>
                <a:gd name="connsiteX540" fmla="*/ 8125464 w 9530706"/>
                <a:gd name="connsiteY540" fmla="*/ 5529107 h 8633698"/>
                <a:gd name="connsiteX541" fmla="*/ 8120698 w 9530706"/>
                <a:gd name="connsiteY541" fmla="*/ 5583768 h 8633698"/>
                <a:gd name="connsiteX542" fmla="*/ 8137798 w 9530706"/>
                <a:gd name="connsiteY542" fmla="*/ 5605633 h 8633698"/>
                <a:gd name="connsiteX543" fmla="*/ 8153495 w 9530706"/>
                <a:gd name="connsiteY543" fmla="*/ 5625816 h 8633698"/>
                <a:gd name="connsiteX544" fmla="*/ 8170594 w 9530706"/>
                <a:gd name="connsiteY544" fmla="*/ 5645998 h 8633698"/>
                <a:gd name="connsiteX545" fmla="*/ 8187694 w 9530706"/>
                <a:gd name="connsiteY545" fmla="*/ 5667863 h 8633698"/>
                <a:gd name="connsiteX546" fmla="*/ 8204792 w 9530706"/>
                <a:gd name="connsiteY546" fmla="*/ 5689727 h 8633698"/>
                <a:gd name="connsiteX547" fmla="*/ 8216006 w 9530706"/>
                <a:gd name="connsiteY547" fmla="*/ 5705425 h 8633698"/>
                <a:gd name="connsiteX548" fmla="*/ 7969328 w 9530706"/>
                <a:gd name="connsiteY548" fmla="*/ 5408572 h 8633698"/>
                <a:gd name="connsiteX549" fmla="*/ 8023990 w 9530706"/>
                <a:gd name="connsiteY549" fmla="*/ 5410253 h 8633698"/>
                <a:gd name="connsiteX550" fmla="*/ 8025672 w 9530706"/>
                <a:gd name="connsiteY550" fmla="*/ 5355592 h 8633698"/>
                <a:gd name="connsiteX551" fmla="*/ 8008572 w 9530706"/>
                <a:gd name="connsiteY551" fmla="*/ 5336811 h 8633698"/>
                <a:gd name="connsiteX552" fmla="*/ 7991473 w 9530706"/>
                <a:gd name="connsiteY552" fmla="*/ 5318030 h 8633698"/>
                <a:gd name="connsiteX553" fmla="*/ 7974374 w 9530706"/>
                <a:gd name="connsiteY553" fmla="*/ 5300931 h 8633698"/>
                <a:gd name="connsiteX554" fmla="*/ 7957275 w 9530706"/>
                <a:gd name="connsiteY554" fmla="*/ 5282149 h 8633698"/>
                <a:gd name="connsiteX555" fmla="*/ 7940176 w 9530706"/>
                <a:gd name="connsiteY555" fmla="*/ 5265050 h 8633698"/>
                <a:gd name="connsiteX556" fmla="*/ 7923076 w 9530706"/>
                <a:gd name="connsiteY556" fmla="*/ 5246269 h 8633698"/>
                <a:gd name="connsiteX557" fmla="*/ 7918311 w 9530706"/>
                <a:gd name="connsiteY557" fmla="*/ 5241504 h 8633698"/>
                <a:gd name="connsiteX558" fmla="*/ 7863650 w 9530706"/>
                <a:gd name="connsiteY558" fmla="*/ 5241504 h 8633698"/>
                <a:gd name="connsiteX559" fmla="*/ 7861968 w 9530706"/>
                <a:gd name="connsiteY559" fmla="*/ 5296165 h 8633698"/>
                <a:gd name="connsiteX560" fmla="*/ 7868135 w 9530706"/>
                <a:gd name="connsiteY560" fmla="*/ 5300931 h 8633698"/>
                <a:gd name="connsiteX561" fmla="*/ 7883832 w 9530706"/>
                <a:gd name="connsiteY561" fmla="*/ 5318030 h 8633698"/>
                <a:gd name="connsiteX562" fmla="*/ 7900931 w 9530706"/>
                <a:gd name="connsiteY562" fmla="*/ 5336811 h 8633698"/>
                <a:gd name="connsiteX563" fmla="*/ 7918031 w 9530706"/>
                <a:gd name="connsiteY563" fmla="*/ 5353910 h 8633698"/>
                <a:gd name="connsiteX564" fmla="*/ 7935130 w 9530706"/>
                <a:gd name="connsiteY564" fmla="*/ 5371009 h 8633698"/>
                <a:gd name="connsiteX565" fmla="*/ 7952229 w 9530706"/>
                <a:gd name="connsiteY565" fmla="*/ 5389790 h 8633698"/>
                <a:gd name="connsiteX566" fmla="*/ 7969328 w 9530706"/>
                <a:gd name="connsiteY566" fmla="*/ 5408572 h 8633698"/>
                <a:gd name="connsiteX567" fmla="*/ 7694059 w 9530706"/>
                <a:gd name="connsiteY567" fmla="*/ 5134984 h 8633698"/>
                <a:gd name="connsiteX568" fmla="*/ 7748720 w 9530706"/>
                <a:gd name="connsiteY568" fmla="*/ 5131901 h 8633698"/>
                <a:gd name="connsiteX569" fmla="*/ 7745637 w 9530706"/>
                <a:gd name="connsiteY569" fmla="*/ 5077239 h 8633698"/>
                <a:gd name="connsiteX570" fmla="*/ 7733023 w 9530706"/>
                <a:gd name="connsiteY570" fmla="*/ 5066307 h 8633698"/>
                <a:gd name="connsiteX571" fmla="*/ 7715924 w 9530706"/>
                <a:gd name="connsiteY571" fmla="*/ 5050609 h 8633698"/>
                <a:gd name="connsiteX572" fmla="*/ 7700226 w 9530706"/>
                <a:gd name="connsiteY572" fmla="*/ 5036593 h 8633698"/>
                <a:gd name="connsiteX573" fmla="*/ 7683127 w 9530706"/>
                <a:gd name="connsiteY573" fmla="*/ 5020896 h 8633698"/>
                <a:gd name="connsiteX574" fmla="*/ 7666027 w 9530706"/>
                <a:gd name="connsiteY574" fmla="*/ 5006880 h 8633698"/>
                <a:gd name="connsiteX575" fmla="*/ 7648928 w 9530706"/>
                <a:gd name="connsiteY575" fmla="*/ 4992864 h 8633698"/>
                <a:gd name="connsiteX576" fmla="*/ 7631830 w 9530706"/>
                <a:gd name="connsiteY576" fmla="*/ 4978848 h 8633698"/>
                <a:gd name="connsiteX577" fmla="*/ 7627064 w 9530706"/>
                <a:gd name="connsiteY577" fmla="*/ 4974083 h 8633698"/>
                <a:gd name="connsiteX578" fmla="*/ 7572402 w 9530706"/>
                <a:gd name="connsiteY578" fmla="*/ 4980250 h 8633698"/>
                <a:gd name="connsiteX579" fmla="*/ 7577168 w 9530706"/>
                <a:gd name="connsiteY579" fmla="*/ 5034911 h 8633698"/>
                <a:gd name="connsiteX580" fmla="*/ 7581933 w 9530706"/>
                <a:gd name="connsiteY580" fmla="*/ 5037995 h 8633698"/>
                <a:gd name="connsiteX581" fmla="*/ 7599032 w 9530706"/>
                <a:gd name="connsiteY581" fmla="*/ 5052011 h 8633698"/>
                <a:gd name="connsiteX582" fmla="*/ 7614730 w 9530706"/>
                <a:gd name="connsiteY582" fmla="*/ 5066027 h 8633698"/>
                <a:gd name="connsiteX583" fmla="*/ 7631830 w 9530706"/>
                <a:gd name="connsiteY583" fmla="*/ 5080042 h 8633698"/>
                <a:gd name="connsiteX584" fmla="*/ 7648928 w 9530706"/>
                <a:gd name="connsiteY584" fmla="*/ 5094058 h 8633698"/>
                <a:gd name="connsiteX585" fmla="*/ 7664626 w 9530706"/>
                <a:gd name="connsiteY585" fmla="*/ 5109756 h 8633698"/>
                <a:gd name="connsiteX586" fmla="*/ 7681726 w 9530706"/>
                <a:gd name="connsiteY586" fmla="*/ 5123771 h 8633698"/>
                <a:gd name="connsiteX587" fmla="*/ 7694059 w 9530706"/>
                <a:gd name="connsiteY587" fmla="*/ 5134984 h 8633698"/>
                <a:gd name="connsiteX588" fmla="*/ 7394122 w 9530706"/>
                <a:gd name="connsiteY588" fmla="*/ 4892792 h 8633698"/>
                <a:gd name="connsiteX589" fmla="*/ 7448783 w 9530706"/>
                <a:gd name="connsiteY589" fmla="*/ 4883541 h 8633698"/>
                <a:gd name="connsiteX590" fmla="*/ 7439533 w 9530706"/>
                <a:gd name="connsiteY590" fmla="*/ 4828881 h 8633698"/>
                <a:gd name="connsiteX591" fmla="*/ 7431684 w 9530706"/>
                <a:gd name="connsiteY591" fmla="*/ 4822714 h 8633698"/>
                <a:gd name="connsiteX592" fmla="*/ 7414585 w 9530706"/>
                <a:gd name="connsiteY592" fmla="*/ 4811781 h 8633698"/>
                <a:gd name="connsiteX593" fmla="*/ 7398887 w 9530706"/>
                <a:gd name="connsiteY593" fmla="*/ 4799166 h 8633698"/>
                <a:gd name="connsiteX594" fmla="*/ 7381788 w 9530706"/>
                <a:gd name="connsiteY594" fmla="*/ 4788235 h 8633698"/>
                <a:gd name="connsiteX595" fmla="*/ 7366091 w 9530706"/>
                <a:gd name="connsiteY595" fmla="*/ 4777302 h 8633698"/>
                <a:gd name="connsiteX596" fmla="*/ 7348991 w 9530706"/>
                <a:gd name="connsiteY596" fmla="*/ 4766370 h 8633698"/>
                <a:gd name="connsiteX597" fmla="*/ 7333293 w 9530706"/>
                <a:gd name="connsiteY597" fmla="*/ 4755437 h 8633698"/>
                <a:gd name="connsiteX598" fmla="*/ 7317596 w 9530706"/>
                <a:gd name="connsiteY598" fmla="*/ 4744505 h 8633698"/>
                <a:gd name="connsiteX599" fmla="*/ 7309747 w 9530706"/>
                <a:gd name="connsiteY599" fmla="*/ 4739740 h 8633698"/>
                <a:gd name="connsiteX600" fmla="*/ 7255086 w 9530706"/>
                <a:gd name="connsiteY600" fmla="*/ 4750672 h 8633698"/>
                <a:gd name="connsiteX601" fmla="*/ 7267700 w 9530706"/>
                <a:gd name="connsiteY601" fmla="*/ 4805333 h 8633698"/>
                <a:gd name="connsiteX602" fmla="*/ 7273867 w 9530706"/>
                <a:gd name="connsiteY602" fmla="*/ 4808417 h 8633698"/>
                <a:gd name="connsiteX603" fmla="*/ 7289564 w 9530706"/>
                <a:gd name="connsiteY603" fmla="*/ 4819349 h 8633698"/>
                <a:gd name="connsiteX604" fmla="*/ 7305262 w 9530706"/>
                <a:gd name="connsiteY604" fmla="*/ 4830282 h 8633698"/>
                <a:gd name="connsiteX605" fmla="*/ 7320960 w 9530706"/>
                <a:gd name="connsiteY605" fmla="*/ 4841214 h 8633698"/>
                <a:gd name="connsiteX606" fmla="*/ 7338059 w 9530706"/>
                <a:gd name="connsiteY606" fmla="*/ 4852146 h 8633698"/>
                <a:gd name="connsiteX607" fmla="*/ 7353757 w 9530706"/>
                <a:gd name="connsiteY607" fmla="*/ 4863079 h 8633698"/>
                <a:gd name="connsiteX608" fmla="*/ 7369454 w 9530706"/>
                <a:gd name="connsiteY608" fmla="*/ 4874011 h 8633698"/>
                <a:gd name="connsiteX609" fmla="*/ 7385152 w 9530706"/>
                <a:gd name="connsiteY609" fmla="*/ 4886625 h 8633698"/>
                <a:gd name="connsiteX610" fmla="*/ 7394122 w 9530706"/>
                <a:gd name="connsiteY610" fmla="*/ 4892792 h 8633698"/>
                <a:gd name="connsiteX611" fmla="*/ 7068957 w 9530706"/>
                <a:gd name="connsiteY611" fmla="*/ 4684798 h 8633698"/>
                <a:gd name="connsiteX612" fmla="*/ 7122216 w 9530706"/>
                <a:gd name="connsiteY612" fmla="*/ 4669101 h 8633698"/>
                <a:gd name="connsiteX613" fmla="*/ 7106519 w 9530706"/>
                <a:gd name="connsiteY613" fmla="*/ 4615841 h 8633698"/>
                <a:gd name="connsiteX614" fmla="*/ 7097269 w 9530706"/>
                <a:gd name="connsiteY614" fmla="*/ 4611075 h 8633698"/>
                <a:gd name="connsiteX615" fmla="*/ 7083253 w 9530706"/>
                <a:gd name="connsiteY615" fmla="*/ 4601825 h 8633698"/>
                <a:gd name="connsiteX616" fmla="*/ 7067555 w 9530706"/>
                <a:gd name="connsiteY616" fmla="*/ 4593977 h 8633698"/>
                <a:gd name="connsiteX617" fmla="*/ 7051858 w 9530706"/>
                <a:gd name="connsiteY617" fmla="*/ 4586128 h 8633698"/>
                <a:gd name="connsiteX618" fmla="*/ 7037842 w 9530706"/>
                <a:gd name="connsiteY618" fmla="*/ 4578279 h 8633698"/>
                <a:gd name="connsiteX619" fmla="*/ 7022145 w 9530706"/>
                <a:gd name="connsiteY619" fmla="*/ 4570430 h 8633698"/>
                <a:gd name="connsiteX620" fmla="*/ 7008129 w 9530706"/>
                <a:gd name="connsiteY620" fmla="*/ 4562581 h 8633698"/>
                <a:gd name="connsiteX621" fmla="*/ 6994113 w 9530706"/>
                <a:gd name="connsiteY621" fmla="*/ 4554733 h 8633698"/>
                <a:gd name="connsiteX622" fmla="*/ 6978415 w 9530706"/>
                <a:gd name="connsiteY622" fmla="*/ 4548566 h 8633698"/>
                <a:gd name="connsiteX623" fmla="*/ 6967483 w 9530706"/>
                <a:gd name="connsiteY623" fmla="*/ 4542399 h 8633698"/>
                <a:gd name="connsiteX624" fmla="*/ 6914223 w 9530706"/>
                <a:gd name="connsiteY624" fmla="*/ 4559497 h 8633698"/>
                <a:gd name="connsiteX625" fmla="*/ 6933004 w 9530706"/>
                <a:gd name="connsiteY625" fmla="*/ 4612757 h 8633698"/>
                <a:gd name="connsiteX626" fmla="*/ 6943937 w 9530706"/>
                <a:gd name="connsiteY626" fmla="*/ 4617523 h 8633698"/>
                <a:gd name="connsiteX627" fmla="*/ 6957952 w 9530706"/>
                <a:gd name="connsiteY627" fmla="*/ 4625372 h 8633698"/>
                <a:gd name="connsiteX628" fmla="*/ 6971968 w 9530706"/>
                <a:gd name="connsiteY628" fmla="*/ 4631539 h 8633698"/>
                <a:gd name="connsiteX629" fmla="*/ 6985984 w 9530706"/>
                <a:gd name="connsiteY629" fmla="*/ 4639387 h 8633698"/>
                <a:gd name="connsiteX630" fmla="*/ 6999999 w 9530706"/>
                <a:gd name="connsiteY630" fmla="*/ 4647236 h 8633698"/>
                <a:gd name="connsiteX631" fmla="*/ 7015697 w 9530706"/>
                <a:gd name="connsiteY631" fmla="*/ 4655085 h 8633698"/>
                <a:gd name="connsiteX632" fmla="*/ 7029713 w 9530706"/>
                <a:gd name="connsiteY632" fmla="*/ 4662934 h 8633698"/>
                <a:gd name="connsiteX633" fmla="*/ 7045410 w 9530706"/>
                <a:gd name="connsiteY633" fmla="*/ 4670783 h 8633698"/>
                <a:gd name="connsiteX634" fmla="*/ 7059426 w 9530706"/>
                <a:gd name="connsiteY634" fmla="*/ 4678631 h 8633698"/>
                <a:gd name="connsiteX635" fmla="*/ 7068957 w 9530706"/>
                <a:gd name="connsiteY635" fmla="*/ 4684798 h 8633698"/>
                <a:gd name="connsiteX636" fmla="*/ 6721927 w 9530706"/>
                <a:gd name="connsiteY636" fmla="*/ 4517731 h 8633698"/>
                <a:gd name="connsiteX637" fmla="*/ 6771823 w 9530706"/>
                <a:gd name="connsiteY637" fmla="*/ 4495866 h 8633698"/>
                <a:gd name="connsiteX638" fmla="*/ 6749958 w 9530706"/>
                <a:gd name="connsiteY638" fmla="*/ 4445970 h 8633698"/>
                <a:gd name="connsiteX639" fmla="*/ 6746875 w 9530706"/>
                <a:gd name="connsiteY639" fmla="*/ 4444288 h 8633698"/>
                <a:gd name="connsiteX640" fmla="*/ 6732859 w 9530706"/>
                <a:gd name="connsiteY640" fmla="*/ 4439523 h 8633698"/>
                <a:gd name="connsiteX641" fmla="*/ 6720245 w 9530706"/>
                <a:gd name="connsiteY641" fmla="*/ 4433356 h 8633698"/>
                <a:gd name="connsiteX642" fmla="*/ 6707631 w 9530706"/>
                <a:gd name="connsiteY642" fmla="*/ 4428591 h 8633698"/>
                <a:gd name="connsiteX643" fmla="*/ 6696699 w 9530706"/>
                <a:gd name="connsiteY643" fmla="*/ 4423825 h 8633698"/>
                <a:gd name="connsiteX644" fmla="*/ 6684084 w 9530706"/>
                <a:gd name="connsiteY644" fmla="*/ 4420741 h 8633698"/>
                <a:gd name="connsiteX645" fmla="*/ 6671470 w 9530706"/>
                <a:gd name="connsiteY645" fmla="*/ 4415976 h 8633698"/>
                <a:gd name="connsiteX646" fmla="*/ 6658856 w 9530706"/>
                <a:gd name="connsiteY646" fmla="*/ 4411211 h 8633698"/>
                <a:gd name="connsiteX647" fmla="*/ 6647924 w 9530706"/>
                <a:gd name="connsiteY647" fmla="*/ 4406446 h 8633698"/>
                <a:gd name="connsiteX648" fmla="*/ 6635310 w 9530706"/>
                <a:gd name="connsiteY648" fmla="*/ 4403362 h 8633698"/>
                <a:gd name="connsiteX649" fmla="*/ 6624378 w 9530706"/>
                <a:gd name="connsiteY649" fmla="*/ 4398597 h 8633698"/>
                <a:gd name="connsiteX650" fmla="*/ 6611763 w 9530706"/>
                <a:gd name="connsiteY650" fmla="*/ 4393831 h 8633698"/>
                <a:gd name="connsiteX651" fmla="*/ 6600830 w 9530706"/>
                <a:gd name="connsiteY651" fmla="*/ 4390748 h 8633698"/>
                <a:gd name="connsiteX652" fmla="*/ 6600830 w 9530706"/>
                <a:gd name="connsiteY652" fmla="*/ 4390748 h 8633698"/>
                <a:gd name="connsiteX653" fmla="*/ 6550934 w 9530706"/>
                <a:gd name="connsiteY653" fmla="*/ 4415696 h 8633698"/>
                <a:gd name="connsiteX654" fmla="*/ 6575883 w 9530706"/>
                <a:gd name="connsiteY654" fmla="*/ 4464191 h 8633698"/>
                <a:gd name="connsiteX655" fmla="*/ 6575883 w 9530706"/>
                <a:gd name="connsiteY655" fmla="*/ 4464191 h 8633698"/>
                <a:gd name="connsiteX656" fmla="*/ 6586815 w 9530706"/>
                <a:gd name="connsiteY656" fmla="*/ 4468955 h 8633698"/>
                <a:gd name="connsiteX657" fmla="*/ 6599429 w 9530706"/>
                <a:gd name="connsiteY657" fmla="*/ 4472039 h 8633698"/>
                <a:gd name="connsiteX658" fmla="*/ 6610362 w 9530706"/>
                <a:gd name="connsiteY658" fmla="*/ 4476804 h 8633698"/>
                <a:gd name="connsiteX659" fmla="*/ 6621294 w 9530706"/>
                <a:gd name="connsiteY659" fmla="*/ 4479888 h 8633698"/>
                <a:gd name="connsiteX660" fmla="*/ 6632226 w 9530706"/>
                <a:gd name="connsiteY660" fmla="*/ 4484654 h 8633698"/>
                <a:gd name="connsiteX661" fmla="*/ 6644840 w 9530706"/>
                <a:gd name="connsiteY661" fmla="*/ 4489419 h 8633698"/>
                <a:gd name="connsiteX662" fmla="*/ 6655773 w 9530706"/>
                <a:gd name="connsiteY662" fmla="*/ 4492503 h 8633698"/>
                <a:gd name="connsiteX663" fmla="*/ 6668386 w 9530706"/>
                <a:gd name="connsiteY663" fmla="*/ 4497268 h 8633698"/>
                <a:gd name="connsiteX664" fmla="*/ 6681001 w 9530706"/>
                <a:gd name="connsiteY664" fmla="*/ 4502033 h 8633698"/>
                <a:gd name="connsiteX665" fmla="*/ 6691933 w 9530706"/>
                <a:gd name="connsiteY665" fmla="*/ 4506798 h 8633698"/>
                <a:gd name="connsiteX666" fmla="*/ 6704547 w 9530706"/>
                <a:gd name="connsiteY666" fmla="*/ 4511564 h 8633698"/>
                <a:gd name="connsiteX667" fmla="*/ 6717162 w 9530706"/>
                <a:gd name="connsiteY667" fmla="*/ 4516329 h 8633698"/>
                <a:gd name="connsiteX668" fmla="*/ 6721927 w 9530706"/>
                <a:gd name="connsiteY668" fmla="*/ 4517731 h 8633698"/>
                <a:gd name="connsiteX669" fmla="*/ 6354714 w 9530706"/>
                <a:gd name="connsiteY669" fmla="*/ 4403642 h 8633698"/>
                <a:gd name="connsiteX670" fmla="*/ 6401527 w 9530706"/>
                <a:gd name="connsiteY670" fmla="*/ 4373929 h 8633698"/>
                <a:gd name="connsiteX671" fmla="*/ 6371814 w 9530706"/>
                <a:gd name="connsiteY671" fmla="*/ 4327117 h 8633698"/>
                <a:gd name="connsiteX672" fmla="*/ 6363965 w 9530706"/>
                <a:gd name="connsiteY672" fmla="*/ 4325435 h 8633698"/>
                <a:gd name="connsiteX673" fmla="*/ 6357798 w 9530706"/>
                <a:gd name="connsiteY673" fmla="*/ 4323753 h 8633698"/>
                <a:gd name="connsiteX674" fmla="*/ 6349949 w 9530706"/>
                <a:gd name="connsiteY674" fmla="*/ 4322071 h 8633698"/>
                <a:gd name="connsiteX675" fmla="*/ 6342100 w 9530706"/>
                <a:gd name="connsiteY675" fmla="*/ 4320389 h 8633698"/>
                <a:gd name="connsiteX676" fmla="*/ 6335933 w 9530706"/>
                <a:gd name="connsiteY676" fmla="*/ 4318707 h 8633698"/>
                <a:gd name="connsiteX677" fmla="*/ 6329766 w 9530706"/>
                <a:gd name="connsiteY677" fmla="*/ 4317025 h 8633698"/>
                <a:gd name="connsiteX678" fmla="*/ 6321918 w 9530706"/>
                <a:gd name="connsiteY678" fmla="*/ 4315343 h 8633698"/>
                <a:gd name="connsiteX679" fmla="*/ 6315751 w 9530706"/>
                <a:gd name="connsiteY679" fmla="*/ 4313661 h 8633698"/>
                <a:gd name="connsiteX680" fmla="*/ 6309584 w 9530706"/>
                <a:gd name="connsiteY680" fmla="*/ 4313661 h 8633698"/>
                <a:gd name="connsiteX681" fmla="*/ 6303417 w 9530706"/>
                <a:gd name="connsiteY681" fmla="*/ 4311979 h 8633698"/>
                <a:gd name="connsiteX682" fmla="*/ 6298651 w 9530706"/>
                <a:gd name="connsiteY682" fmla="*/ 4310298 h 8633698"/>
                <a:gd name="connsiteX683" fmla="*/ 6292484 w 9530706"/>
                <a:gd name="connsiteY683" fmla="*/ 4310298 h 8633698"/>
                <a:gd name="connsiteX684" fmla="*/ 6286318 w 9530706"/>
                <a:gd name="connsiteY684" fmla="*/ 4308616 h 8633698"/>
                <a:gd name="connsiteX685" fmla="*/ 6281552 w 9530706"/>
                <a:gd name="connsiteY685" fmla="*/ 4308616 h 8633698"/>
                <a:gd name="connsiteX686" fmla="*/ 6276787 w 9530706"/>
                <a:gd name="connsiteY686" fmla="*/ 4306934 h 8633698"/>
                <a:gd name="connsiteX687" fmla="*/ 6272022 w 9530706"/>
                <a:gd name="connsiteY687" fmla="*/ 4305252 h 8633698"/>
                <a:gd name="connsiteX688" fmla="*/ 6267256 w 9530706"/>
                <a:gd name="connsiteY688" fmla="*/ 4305252 h 8633698"/>
                <a:gd name="connsiteX689" fmla="*/ 6262491 w 9530706"/>
                <a:gd name="connsiteY689" fmla="*/ 4305252 h 8633698"/>
                <a:gd name="connsiteX690" fmla="*/ 6257725 w 9530706"/>
                <a:gd name="connsiteY690" fmla="*/ 4303570 h 8633698"/>
                <a:gd name="connsiteX691" fmla="*/ 6252960 w 9530706"/>
                <a:gd name="connsiteY691" fmla="*/ 4303570 h 8633698"/>
                <a:gd name="connsiteX692" fmla="*/ 6249877 w 9530706"/>
                <a:gd name="connsiteY692" fmla="*/ 4301888 h 8633698"/>
                <a:gd name="connsiteX693" fmla="*/ 6245112 w 9530706"/>
                <a:gd name="connsiteY693" fmla="*/ 4301888 h 8633698"/>
                <a:gd name="connsiteX694" fmla="*/ 6242028 w 9530706"/>
                <a:gd name="connsiteY694" fmla="*/ 4301888 h 8633698"/>
                <a:gd name="connsiteX695" fmla="*/ 6238945 w 9530706"/>
                <a:gd name="connsiteY695" fmla="*/ 4300206 h 8633698"/>
                <a:gd name="connsiteX696" fmla="*/ 6235861 w 9530706"/>
                <a:gd name="connsiteY696" fmla="*/ 4300206 h 8633698"/>
                <a:gd name="connsiteX697" fmla="*/ 6232778 w 9530706"/>
                <a:gd name="connsiteY697" fmla="*/ 4300206 h 8633698"/>
                <a:gd name="connsiteX698" fmla="*/ 6229694 w 9530706"/>
                <a:gd name="connsiteY698" fmla="*/ 4300206 h 8633698"/>
                <a:gd name="connsiteX699" fmla="*/ 6226611 w 9530706"/>
                <a:gd name="connsiteY699" fmla="*/ 4300206 h 8633698"/>
                <a:gd name="connsiteX700" fmla="*/ 6224929 w 9530706"/>
                <a:gd name="connsiteY700" fmla="*/ 4298524 h 8633698"/>
                <a:gd name="connsiteX701" fmla="*/ 6221845 w 9530706"/>
                <a:gd name="connsiteY701" fmla="*/ 4298524 h 8633698"/>
                <a:gd name="connsiteX702" fmla="*/ 6220163 w 9530706"/>
                <a:gd name="connsiteY702" fmla="*/ 4298524 h 8633698"/>
                <a:gd name="connsiteX703" fmla="*/ 6218481 w 9530706"/>
                <a:gd name="connsiteY703" fmla="*/ 4298524 h 8633698"/>
                <a:gd name="connsiteX704" fmla="*/ 6216800 w 9530706"/>
                <a:gd name="connsiteY704" fmla="*/ 4298524 h 8633698"/>
                <a:gd name="connsiteX705" fmla="*/ 6215118 w 9530706"/>
                <a:gd name="connsiteY705" fmla="*/ 4298524 h 8633698"/>
                <a:gd name="connsiteX706" fmla="*/ 6215118 w 9530706"/>
                <a:gd name="connsiteY706" fmla="*/ 4298524 h 8633698"/>
                <a:gd name="connsiteX707" fmla="*/ 6213436 w 9530706"/>
                <a:gd name="connsiteY707" fmla="*/ 4298524 h 8633698"/>
                <a:gd name="connsiteX708" fmla="*/ 6211754 w 9530706"/>
                <a:gd name="connsiteY708" fmla="*/ 4298524 h 8633698"/>
                <a:gd name="connsiteX709" fmla="*/ 6211754 w 9530706"/>
                <a:gd name="connsiteY709" fmla="*/ 4298524 h 8633698"/>
                <a:gd name="connsiteX710" fmla="*/ 6211754 w 9530706"/>
                <a:gd name="connsiteY710" fmla="*/ 4298524 h 8633698"/>
                <a:gd name="connsiteX711" fmla="*/ 6169426 w 9530706"/>
                <a:gd name="connsiteY711" fmla="*/ 4334405 h 8633698"/>
                <a:gd name="connsiteX712" fmla="*/ 6205307 w 9530706"/>
                <a:gd name="connsiteY712" fmla="*/ 4375050 h 8633698"/>
                <a:gd name="connsiteX713" fmla="*/ 6205307 w 9530706"/>
                <a:gd name="connsiteY713" fmla="*/ 4375050 h 8633698"/>
                <a:gd name="connsiteX714" fmla="*/ 6205307 w 9530706"/>
                <a:gd name="connsiteY714" fmla="*/ 4375050 h 8633698"/>
                <a:gd name="connsiteX715" fmla="*/ 6205307 w 9530706"/>
                <a:gd name="connsiteY715" fmla="*/ 4375050 h 8633698"/>
                <a:gd name="connsiteX716" fmla="*/ 6206988 w 9530706"/>
                <a:gd name="connsiteY716" fmla="*/ 4375050 h 8633698"/>
                <a:gd name="connsiteX717" fmla="*/ 6206988 w 9530706"/>
                <a:gd name="connsiteY717" fmla="*/ 4376732 h 8633698"/>
                <a:gd name="connsiteX718" fmla="*/ 6208670 w 9530706"/>
                <a:gd name="connsiteY718" fmla="*/ 4376732 h 8633698"/>
                <a:gd name="connsiteX719" fmla="*/ 6210352 w 9530706"/>
                <a:gd name="connsiteY719" fmla="*/ 4376732 h 8633698"/>
                <a:gd name="connsiteX720" fmla="*/ 6212034 w 9530706"/>
                <a:gd name="connsiteY720" fmla="*/ 4376732 h 8633698"/>
                <a:gd name="connsiteX721" fmla="*/ 6213716 w 9530706"/>
                <a:gd name="connsiteY721" fmla="*/ 4376732 h 8633698"/>
                <a:gd name="connsiteX722" fmla="*/ 6215398 w 9530706"/>
                <a:gd name="connsiteY722" fmla="*/ 4376732 h 8633698"/>
                <a:gd name="connsiteX723" fmla="*/ 6217080 w 9530706"/>
                <a:gd name="connsiteY723" fmla="*/ 4376732 h 8633698"/>
                <a:gd name="connsiteX724" fmla="*/ 6220163 w 9530706"/>
                <a:gd name="connsiteY724" fmla="*/ 4376732 h 8633698"/>
                <a:gd name="connsiteX725" fmla="*/ 6223247 w 9530706"/>
                <a:gd name="connsiteY725" fmla="*/ 4378414 h 8633698"/>
                <a:gd name="connsiteX726" fmla="*/ 6224929 w 9530706"/>
                <a:gd name="connsiteY726" fmla="*/ 4378414 h 8633698"/>
                <a:gd name="connsiteX727" fmla="*/ 6228012 w 9530706"/>
                <a:gd name="connsiteY727" fmla="*/ 4378414 h 8633698"/>
                <a:gd name="connsiteX728" fmla="*/ 6231096 w 9530706"/>
                <a:gd name="connsiteY728" fmla="*/ 4378414 h 8633698"/>
                <a:gd name="connsiteX729" fmla="*/ 6234179 w 9530706"/>
                <a:gd name="connsiteY729" fmla="*/ 4380096 h 8633698"/>
                <a:gd name="connsiteX730" fmla="*/ 6238945 w 9530706"/>
                <a:gd name="connsiteY730" fmla="*/ 4380096 h 8633698"/>
                <a:gd name="connsiteX731" fmla="*/ 6242028 w 9530706"/>
                <a:gd name="connsiteY731" fmla="*/ 4380096 h 8633698"/>
                <a:gd name="connsiteX732" fmla="*/ 6246793 w 9530706"/>
                <a:gd name="connsiteY732" fmla="*/ 4381778 h 8633698"/>
                <a:gd name="connsiteX733" fmla="*/ 6249877 w 9530706"/>
                <a:gd name="connsiteY733" fmla="*/ 4381778 h 8633698"/>
                <a:gd name="connsiteX734" fmla="*/ 6254642 w 9530706"/>
                <a:gd name="connsiteY734" fmla="*/ 4381778 h 8633698"/>
                <a:gd name="connsiteX735" fmla="*/ 6259407 w 9530706"/>
                <a:gd name="connsiteY735" fmla="*/ 4383460 h 8633698"/>
                <a:gd name="connsiteX736" fmla="*/ 6264173 w 9530706"/>
                <a:gd name="connsiteY736" fmla="*/ 4383460 h 8633698"/>
                <a:gd name="connsiteX737" fmla="*/ 6268938 w 9530706"/>
                <a:gd name="connsiteY737" fmla="*/ 4385142 h 8633698"/>
                <a:gd name="connsiteX738" fmla="*/ 6273703 w 9530706"/>
                <a:gd name="connsiteY738" fmla="*/ 4385142 h 8633698"/>
                <a:gd name="connsiteX739" fmla="*/ 6278468 w 9530706"/>
                <a:gd name="connsiteY739" fmla="*/ 4386823 h 8633698"/>
                <a:gd name="connsiteX740" fmla="*/ 6284635 w 9530706"/>
                <a:gd name="connsiteY740" fmla="*/ 4388505 h 8633698"/>
                <a:gd name="connsiteX741" fmla="*/ 6289401 w 9530706"/>
                <a:gd name="connsiteY741" fmla="*/ 4388505 h 8633698"/>
                <a:gd name="connsiteX742" fmla="*/ 6295568 w 9530706"/>
                <a:gd name="connsiteY742" fmla="*/ 4390187 h 8633698"/>
                <a:gd name="connsiteX743" fmla="*/ 6301735 w 9530706"/>
                <a:gd name="connsiteY743" fmla="*/ 4391869 h 8633698"/>
                <a:gd name="connsiteX744" fmla="*/ 6307902 w 9530706"/>
                <a:gd name="connsiteY744" fmla="*/ 4391869 h 8633698"/>
                <a:gd name="connsiteX745" fmla="*/ 6314069 w 9530706"/>
                <a:gd name="connsiteY745" fmla="*/ 4393552 h 8633698"/>
                <a:gd name="connsiteX746" fmla="*/ 6320236 w 9530706"/>
                <a:gd name="connsiteY746" fmla="*/ 4395233 h 8633698"/>
                <a:gd name="connsiteX747" fmla="*/ 6326403 w 9530706"/>
                <a:gd name="connsiteY747" fmla="*/ 4396915 h 8633698"/>
                <a:gd name="connsiteX748" fmla="*/ 6334252 w 9530706"/>
                <a:gd name="connsiteY748" fmla="*/ 4398597 h 8633698"/>
                <a:gd name="connsiteX749" fmla="*/ 6340419 w 9530706"/>
                <a:gd name="connsiteY749" fmla="*/ 4400279 h 8633698"/>
                <a:gd name="connsiteX750" fmla="*/ 6348267 w 9530706"/>
                <a:gd name="connsiteY750" fmla="*/ 4401961 h 8633698"/>
                <a:gd name="connsiteX751" fmla="*/ 6354714 w 9530706"/>
                <a:gd name="connsiteY751" fmla="*/ 4403642 h 8633698"/>
                <a:gd name="connsiteX752" fmla="*/ 9178886 w 9530706"/>
                <a:gd name="connsiteY752" fmla="*/ 4578559 h 8633698"/>
                <a:gd name="connsiteX753" fmla="*/ 9219532 w 9530706"/>
                <a:gd name="connsiteY753" fmla="*/ 4616121 h 8633698"/>
                <a:gd name="connsiteX754" fmla="*/ 9257095 w 9530706"/>
                <a:gd name="connsiteY754" fmla="*/ 4573794 h 8633698"/>
                <a:gd name="connsiteX755" fmla="*/ 9255413 w 9530706"/>
                <a:gd name="connsiteY755" fmla="*/ 4545762 h 8633698"/>
                <a:gd name="connsiteX756" fmla="*/ 9252330 w 9530706"/>
                <a:gd name="connsiteY756" fmla="*/ 4519132 h 8633698"/>
                <a:gd name="connsiteX757" fmla="*/ 9250648 w 9530706"/>
                <a:gd name="connsiteY757" fmla="*/ 4491101 h 8633698"/>
                <a:gd name="connsiteX758" fmla="*/ 9248965 w 9530706"/>
                <a:gd name="connsiteY758" fmla="*/ 4477085 h 8633698"/>
                <a:gd name="connsiteX759" fmla="*/ 9206638 w 9530706"/>
                <a:gd name="connsiteY759" fmla="*/ 4441205 h 8633698"/>
                <a:gd name="connsiteX760" fmla="*/ 9170758 w 9530706"/>
                <a:gd name="connsiteY760" fmla="*/ 4484934 h 8633698"/>
                <a:gd name="connsiteX761" fmla="*/ 9172440 w 9530706"/>
                <a:gd name="connsiteY761" fmla="*/ 4497548 h 8633698"/>
                <a:gd name="connsiteX762" fmla="*/ 9174122 w 9530706"/>
                <a:gd name="connsiteY762" fmla="*/ 4524178 h 8633698"/>
                <a:gd name="connsiteX763" fmla="*/ 9177205 w 9530706"/>
                <a:gd name="connsiteY763" fmla="*/ 4552209 h 8633698"/>
                <a:gd name="connsiteX764" fmla="*/ 9178886 w 9530706"/>
                <a:gd name="connsiteY764" fmla="*/ 4578559 h 8633698"/>
                <a:gd name="connsiteX765" fmla="*/ 9141324 w 9530706"/>
                <a:gd name="connsiteY765" fmla="*/ 4255075 h 8633698"/>
                <a:gd name="connsiteX766" fmla="*/ 9186735 w 9530706"/>
                <a:gd name="connsiteY766" fmla="*/ 4286190 h 8633698"/>
                <a:gd name="connsiteX767" fmla="*/ 9218131 w 9530706"/>
                <a:gd name="connsiteY767" fmla="*/ 4240780 h 8633698"/>
                <a:gd name="connsiteX768" fmla="*/ 9216449 w 9530706"/>
                <a:gd name="connsiteY768" fmla="*/ 4231529 h 8633698"/>
                <a:gd name="connsiteX769" fmla="*/ 9211684 w 9530706"/>
                <a:gd name="connsiteY769" fmla="*/ 4207983 h 8633698"/>
                <a:gd name="connsiteX770" fmla="*/ 9206918 w 9530706"/>
                <a:gd name="connsiteY770" fmla="*/ 4183035 h 8633698"/>
                <a:gd name="connsiteX771" fmla="*/ 9202153 w 9530706"/>
                <a:gd name="connsiteY771" fmla="*/ 4159488 h 8633698"/>
                <a:gd name="connsiteX772" fmla="*/ 9197387 w 9530706"/>
                <a:gd name="connsiteY772" fmla="*/ 4134540 h 8633698"/>
                <a:gd name="connsiteX773" fmla="*/ 9192622 w 9530706"/>
                <a:gd name="connsiteY773" fmla="*/ 4110994 h 8633698"/>
                <a:gd name="connsiteX774" fmla="*/ 9186455 w 9530706"/>
                <a:gd name="connsiteY774" fmla="*/ 4089129 h 8633698"/>
                <a:gd name="connsiteX775" fmla="*/ 9186455 w 9530706"/>
                <a:gd name="connsiteY775" fmla="*/ 4086046 h 8633698"/>
                <a:gd name="connsiteX776" fmla="*/ 9139643 w 9530706"/>
                <a:gd name="connsiteY776" fmla="*/ 4056332 h 8633698"/>
                <a:gd name="connsiteX777" fmla="*/ 9109929 w 9530706"/>
                <a:gd name="connsiteY777" fmla="*/ 4104827 h 8633698"/>
                <a:gd name="connsiteX778" fmla="*/ 9111611 w 9530706"/>
                <a:gd name="connsiteY778" fmla="*/ 4106508 h 8633698"/>
                <a:gd name="connsiteX779" fmla="*/ 9116377 w 9530706"/>
                <a:gd name="connsiteY779" fmla="*/ 4128373 h 8633698"/>
                <a:gd name="connsiteX780" fmla="*/ 9121142 w 9530706"/>
                <a:gd name="connsiteY780" fmla="*/ 4151920 h 8633698"/>
                <a:gd name="connsiteX781" fmla="*/ 9125907 w 9530706"/>
                <a:gd name="connsiteY781" fmla="*/ 4175466 h 8633698"/>
                <a:gd name="connsiteX782" fmla="*/ 9130672 w 9530706"/>
                <a:gd name="connsiteY782" fmla="*/ 4199013 h 8633698"/>
                <a:gd name="connsiteX783" fmla="*/ 9135438 w 9530706"/>
                <a:gd name="connsiteY783" fmla="*/ 4222559 h 8633698"/>
                <a:gd name="connsiteX784" fmla="*/ 9140204 w 9530706"/>
                <a:gd name="connsiteY784" fmla="*/ 4246106 h 8633698"/>
                <a:gd name="connsiteX785" fmla="*/ 9141324 w 9530706"/>
                <a:gd name="connsiteY785" fmla="*/ 4255075 h 8633698"/>
                <a:gd name="connsiteX786" fmla="*/ 9046017 w 9530706"/>
                <a:gd name="connsiteY786" fmla="*/ 3883097 h 8633698"/>
                <a:gd name="connsiteX787" fmla="*/ 9095913 w 9530706"/>
                <a:gd name="connsiteY787" fmla="*/ 3906644 h 8633698"/>
                <a:gd name="connsiteX788" fmla="*/ 9119460 w 9530706"/>
                <a:gd name="connsiteY788" fmla="*/ 3856748 h 8633698"/>
                <a:gd name="connsiteX789" fmla="*/ 9116377 w 9530706"/>
                <a:gd name="connsiteY789" fmla="*/ 3848899 h 8633698"/>
                <a:gd name="connsiteX790" fmla="*/ 9110210 w 9530706"/>
                <a:gd name="connsiteY790" fmla="*/ 3828717 h 8633698"/>
                <a:gd name="connsiteX791" fmla="*/ 9102361 w 9530706"/>
                <a:gd name="connsiteY791" fmla="*/ 3809936 h 8633698"/>
                <a:gd name="connsiteX792" fmla="*/ 9094512 w 9530706"/>
                <a:gd name="connsiteY792" fmla="*/ 3789753 h 8633698"/>
                <a:gd name="connsiteX793" fmla="*/ 9086663 w 9530706"/>
                <a:gd name="connsiteY793" fmla="*/ 3769570 h 8633698"/>
                <a:gd name="connsiteX794" fmla="*/ 9078815 w 9530706"/>
                <a:gd name="connsiteY794" fmla="*/ 3750789 h 8633698"/>
                <a:gd name="connsiteX795" fmla="*/ 9070966 w 9530706"/>
                <a:gd name="connsiteY795" fmla="*/ 3732008 h 8633698"/>
                <a:gd name="connsiteX796" fmla="*/ 9061715 w 9530706"/>
                <a:gd name="connsiteY796" fmla="*/ 3713227 h 8633698"/>
                <a:gd name="connsiteX797" fmla="*/ 9060033 w 9530706"/>
                <a:gd name="connsiteY797" fmla="*/ 3708461 h 8633698"/>
                <a:gd name="connsiteX798" fmla="*/ 9008455 w 9530706"/>
                <a:gd name="connsiteY798" fmla="*/ 3689680 h 8633698"/>
                <a:gd name="connsiteX799" fmla="*/ 8989674 w 9530706"/>
                <a:gd name="connsiteY799" fmla="*/ 3741258 h 8633698"/>
                <a:gd name="connsiteX800" fmla="*/ 8991357 w 9530706"/>
                <a:gd name="connsiteY800" fmla="*/ 3744342 h 8633698"/>
                <a:gd name="connsiteX801" fmla="*/ 8999205 w 9530706"/>
                <a:gd name="connsiteY801" fmla="*/ 3763123 h 8633698"/>
                <a:gd name="connsiteX802" fmla="*/ 9007054 w 9530706"/>
                <a:gd name="connsiteY802" fmla="*/ 3780222 h 8633698"/>
                <a:gd name="connsiteX803" fmla="*/ 9014903 w 9530706"/>
                <a:gd name="connsiteY803" fmla="*/ 3799003 h 8633698"/>
                <a:gd name="connsiteX804" fmla="*/ 9021070 w 9530706"/>
                <a:gd name="connsiteY804" fmla="*/ 3817784 h 8633698"/>
                <a:gd name="connsiteX805" fmla="*/ 9028919 w 9530706"/>
                <a:gd name="connsiteY805" fmla="*/ 3836565 h 8633698"/>
                <a:gd name="connsiteX806" fmla="*/ 9036767 w 9530706"/>
                <a:gd name="connsiteY806" fmla="*/ 3856748 h 8633698"/>
                <a:gd name="connsiteX807" fmla="*/ 9042934 w 9530706"/>
                <a:gd name="connsiteY807" fmla="*/ 3875529 h 8633698"/>
                <a:gd name="connsiteX808" fmla="*/ 9046017 w 9530706"/>
                <a:gd name="connsiteY808" fmla="*/ 3883097 h 8633698"/>
                <a:gd name="connsiteX809" fmla="*/ 8882033 w 9530706"/>
                <a:gd name="connsiteY809" fmla="*/ 3539151 h 8633698"/>
                <a:gd name="connsiteX810" fmla="*/ 8935294 w 9530706"/>
                <a:gd name="connsiteY810" fmla="*/ 3551765 h 8633698"/>
                <a:gd name="connsiteX811" fmla="*/ 8947907 w 9530706"/>
                <a:gd name="connsiteY811" fmla="*/ 3497104 h 8633698"/>
                <a:gd name="connsiteX812" fmla="*/ 8941740 w 9530706"/>
                <a:gd name="connsiteY812" fmla="*/ 3486172 h 8633698"/>
                <a:gd name="connsiteX813" fmla="*/ 8930808 w 9530706"/>
                <a:gd name="connsiteY813" fmla="*/ 3470474 h 8633698"/>
                <a:gd name="connsiteX814" fmla="*/ 8919876 w 9530706"/>
                <a:gd name="connsiteY814" fmla="*/ 3454776 h 8633698"/>
                <a:gd name="connsiteX815" fmla="*/ 8910626 w 9530706"/>
                <a:gd name="connsiteY815" fmla="*/ 3439079 h 8633698"/>
                <a:gd name="connsiteX816" fmla="*/ 8899693 w 9530706"/>
                <a:gd name="connsiteY816" fmla="*/ 3423381 h 8633698"/>
                <a:gd name="connsiteX817" fmla="*/ 8888761 w 9530706"/>
                <a:gd name="connsiteY817" fmla="*/ 3409365 h 8633698"/>
                <a:gd name="connsiteX818" fmla="*/ 8877829 w 9530706"/>
                <a:gd name="connsiteY818" fmla="*/ 3393668 h 8633698"/>
                <a:gd name="connsiteX819" fmla="*/ 8866897 w 9530706"/>
                <a:gd name="connsiteY819" fmla="*/ 3379652 h 8633698"/>
                <a:gd name="connsiteX820" fmla="*/ 8855964 w 9530706"/>
                <a:gd name="connsiteY820" fmla="*/ 3365636 h 8633698"/>
                <a:gd name="connsiteX821" fmla="*/ 8801302 w 9530706"/>
                <a:gd name="connsiteY821" fmla="*/ 3359469 h 8633698"/>
                <a:gd name="connsiteX822" fmla="*/ 8795136 w 9530706"/>
                <a:gd name="connsiteY822" fmla="*/ 3414131 h 8633698"/>
                <a:gd name="connsiteX823" fmla="*/ 8804386 w 9530706"/>
                <a:gd name="connsiteY823" fmla="*/ 3426745 h 8633698"/>
                <a:gd name="connsiteX824" fmla="*/ 8815318 w 9530706"/>
                <a:gd name="connsiteY824" fmla="*/ 3440761 h 8633698"/>
                <a:gd name="connsiteX825" fmla="*/ 8824569 w 9530706"/>
                <a:gd name="connsiteY825" fmla="*/ 3454776 h 8633698"/>
                <a:gd name="connsiteX826" fmla="*/ 8835501 w 9530706"/>
                <a:gd name="connsiteY826" fmla="*/ 3468792 h 8633698"/>
                <a:gd name="connsiteX827" fmla="*/ 8844752 w 9530706"/>
                <a:gd name="connsiteY827" fmla="*/ 3482808 h 8633698"/>
                <a:gd name="connsiteX828" fmla="*/ 8855683 w 9530706"/>
                <a:gd name="connsiteY828" fmla="*/ 3498506 h 8633698"/>
                <a:gd name="connsiteX829" fmla="*/ 8864934 w 9530706"/>
                <a:gd name="connsiteY829" fmla="*/ 3512521 h 8633698"/>
                <a:gd name="connsiteX830" fmla="*/ 8874184 w 9530706"/>
                <a:gd name="connsiteY830" fmla="*/ 3528219 h 8633698"/>
                <a:gd name="connsiteX831" fmla="*/ 8882033 w 9530706"/>
                <a:gd name="connsiteY831" fmla="*/ 3539151 h 8633698"/>
                <a:gd name="connsiteX832" fmla="*/ 8639561 w 9530706"/>
                <a:gd name="connsiteY832" fmla="*/ 3247063 h 8633698"/>
                <a:gd name="connsiteX833" fmla="*/ 8695904 w 9530706"/>
                <a:gd name="connsiteY833" fmla="*/ 3243980 h 8633698"/>
                <a:gd name="connsiteX834" fmla="*/ 8692821 w 9530706"/>
                <a:gd name="connsiteY834" fmla="*/ 3189318 h 8633698"/>
                <a:gd name="connsiteX835" fmla="*/ 8688056 w 9530706"/>
                <a:gd name="connsiteY835" fmla="*/ 3184553 h 8633698"/>
                <a:gd name="connsiteX836" fmla="*/ 8675441 w 9530706"/>
                <a:gd name="connsiteY836" fmla="*/ 3173620 h 8633698"/>
                <a:gd name="connsiteX837" fmla="*/ 8662827 w 9530706"/>
                <a:gd name="connsiteY837" fmla="*/ 3161006 h 8633698"/>
                <a:gd name="connsiteX838" fmla="*/ 8650213 w 9530706"/>
                <a:gd name="connsiteY838" fmla="*/ 3150074 h 8633698"/>
                <a:gd name="connsiteX839" fmla="*/ 8636197 w 9530706"/>
                <a:gd name="connsiteY839" fmla="*/ 3139142 h 8633698"/>
                <a:gd name="connsiteX840" fmla="*/ 8623583 w 9530706"/>
                <a:gd name="connsiteY840" fmla="*/ 3128210 h 8633698"/>
                <a:gd name="connsiteX841" fmla="*/ 8610969 w 9530706"/>
                <a:gd name="connsiteY841" fmla="*/ 3118959 h 8633698"/>
                <a:gd name="connsiteX842" fmla="*/ 8596953 w 9530706"/>
                <a:gd name="connsiteY842" fmla="*/ 3108027 h 8633698"/>
                <a:gd name="connsiteX843" fmla="*/ 8584339 w 9530706"/>
                <a:gd name="connsiteY843" fmla="*/ 3098776 h 8633698"/>
                <a:gd name="connsiteX844" fmla="*/ 8570323 w 9530706"/>
                <a:gd name="connsiteY844" fmla="*/ 3087844 h 8633698"/>
                <a:gd name="connsiteX845" fmla="*/ 8568641 w 9530706"/>
                <a:gd name="connsiteY845" fmla="*/ 3086162 h 8633698"/>
                <a:gd name="connsiteX846" fmla="*/ 8513979 w 9530706"/>
                <a:gd name="connsiteY846" fmla="*/ 3095413 h 8633698"/>
                <a:gd name="connsiteX847" fmla="*/ 8523230 w 9530706"/>
                <a:gd name="connsiteY847" fmla="*/ 3150074 h 8633698"/>
                <a:gd name="connsiteX848" fmla="*/ 8523230 w 9530706"/>
                <a:gd name="connsiteY848" fmla="*/ 3150074 h 8633698"/>
                <a:gd name="connsiteX849" fmla="*/ 8535845 w 9530706"/>
                <a:gd name="connsiteY849" fmla="*/ 3159325 h 8633698"/>
                <a:gd name="connsiteX850" fmla="*/ 8548458 w 9530706"/>
                <a:gd name="connsiteY850" fmla="*/ 3168575 h 8633698"/>
                <a:gd name="connsiteX851" fmla="*/ 8561073 w 9530706"/>
                <a:gd name="connsiteY851" fmla="*/ 3179507 h 8633698"/>
                <a:gd name="connsiteX852" fmla="*/ 8573687 w 9530706"/>
                <a:gd name="connsiteY852" fmla="*/ 3188758 h 8633698"/>
                <a:gd name="connsiteX853" fmla="*/ 8586301 w 9530706"/>
                <a:gd name="connsiteY853" fmla="*/ 3199690 h 8633698"/>
                <a:gd name="connsiteX854" fmla="*/ 8598916 w 9530706"/>
                <a:gd name="connsiteY854" fmla="*/ 3208940 h 8633698"/>
                <a:gd name="connsiteX855" fmla="*/ 8611529 w 9530706"/>
                <a:gd name="connsiteY855" fmla="*/ 3219873 h 8633698"/>
                <a:gd name="connsiteX856" fmla="*/ 8624144 w 9530706"/>
                <a:gd name="connsiteY856" fmla="*/ 3230805 h 8633698"/>
                <a:gd name="connsiteX857" fmla="*/ 8635076 w 9530706"/>
                <a:gd name="connsiteY857" fmla="*/ 3241737 h 8633698"/>
                <a:gd name="connsiteX858" fmla="*/ 8639561 w 9530706"/>
                <a:gd name="connsiteY858" fmla="*/ 3247063 h 8633698"/>
                <a:gd name="connsiteX859" fmla="*/ 8330093 w 9530706"/>
                <a:gd name="connsiteY859" fmla="*/ 3028137 h 8633698"/>
                <a:gd name="connsiteX860" fmla="*/ 8383354 w 9530706"/>
                <a:gd name="connsiteY860" fmla="*/ 3011038 h 8633698"/>
                <a:gd name="connsiteX861" fmla="*/ 8366254 w 9530706"/>
                <a:gd name="connsiteY861" fmla="*/ 2959460 h 8633698"/>
                <a:gd name="connsiteX862" fmla="*/ 8364572 w 9530706"/>
                <a:gd name="connsiteY862" fmla="*/ 2957778 h 8633698"/>
                <a:gd name="connsiteX863" fmla="*/ 8350556 w 9530706"/>
                <a:gd name="connsiteY863" fmla="*/ 2949929 h 8633698"/>
                <a:gd name="connsiteX864" fmla="*/ 8336541 w 9530706"/>
                <a:gd name="connsiteY864" fmla="*/ 2943762 h 8633698"/>
                <a:gd name="connsiteX865" fmla="*/ 8320843 w 9530706"/>
                <a:gd name="connsiteY865" fmla="*/ 2935914 h 8633698"/>
                <a:gd name="connsiteX866" fmla="*/ 8306827 w 9530706"/>
                <a:gd name="connsiteY866" fmla="*/ 2929747 h 8633698"/>
                <a:gd name="connsiteX867" fmla="*/ 8292812 w 9530706"/>
                <a:gd name="connsiteY867" fmla="*/ 2921898 h 8633698"/>
                <a:gd name="connsiteX868" fmla="*/ 8278796 w 9530706"/>
                <a:gd name="connsiteY868" fmla="*/ 2915731 h 8633698"/>
                <a:gd name="connsiteX869" fmla="*/ 8264780 w 9530706"/>
                <a:gd name="connsiteY869" fmla="*/ 2909564 h 8633698"/>
                <a:gd name="connsiteX870" fmla="*/ 8249083 w 9530706"/>
                <a:gd name="connsiteY870" fmla="*/ 2903397 h 8633698"/>
                <a:gd name="connsiteX871" fmla="*/ 8235067 w 9530706"/>
                <a:gd name="connsiteY871" fmla="*/ 2897230 h 8633698"/>
                <a:gd name="connsiteX872" fmla="*/ 8222452 w 9530706"/>
                <a:gd name="connsiteY872" fmla="*/ 2891063 h 8633698"/>
                <a:gd name="connsiteX873" fmla="*/ 8170875 w 9530706"/>
                <a:gd name="connsiteY873" fmla="*/ 2912928 h 8633698"/>
                <a:gd name="connsiteX874" fmla="*/ 8192739 w 9530706"/>
                <a:gd name="connsiteY874" fmla="*/ 2964506 h 8633698"/>
                <a:gd name="connsiteX875" fmla="*/ 8205354 w 9530706"/>
                <a:gd name="connsiteY875" fmla="*/ 2969271 h 8633698"/>
                <a:gd name="connsiteX876" fmla="*/ 8217967 w 9530706"/>
                <a:gd name="connsiteY876" fmla="*/ 2975438 h 8633698"/>
                <a:gd name="connsiteX877" fmla="*/ 8231983 w 9530706"/>
                <a:gd name="connsiteY877" fmla="*/ 2981605 h 8633698"/>
                <a:gd name="connsiteX878" fmla="*/ 8245999 w 9530706"/>
                <a:gd name="connsiteY878" fmla="*/ 2987772 h 8633698"/>
                <a:gd name="connsiteX879" fmla="*/ 8260014 w 9530706"/>
                <a:gd name="connsiteY879" fmla="*/ 2993939 h 8633698"/>
                <a:gd name="connsiteX880" fmla="*/ 8274030 w 9530706"/>
                <a:gd name="connsiteY880" fmla="*/ 3000105 h 8633698"/>
                <a:gd name="connsiteX881" fmla="*/ 8286645 w 9530706"/>
                <a:gd name="connsiteY881" fmla="*/ 3006272 h 8633698"/>
                <a:gd name="connsiteX882" fmla="*/ 8300660 w 9530706"/>
                <a:gd name="connsiteY882" fmla="*/ 3012439 h 8633698"/>
                <a:gd name="connsiteX883" fmla="*/ 8314676 w 9530706"/>
                <a:gd name="connsiteY883" fmla="*/ 3020288 h 8633698"/>
                <a:gd name="connsiteX884" fmla="*/ 8328692 w 9530706"/>
                <a:gd name="connsiteY884" fmla="*/ 3026455 h 8633698"/>
                <a:gd name="connsiteX885" fmla="*/ 8330093 w 9530706"/>
                <a:gd name="connsiteY885" fmla="*/ 3028137 h 8633698"/>
                <a:gd name="connsiteX886" fmla="*/ 7975495 w 9530706"/>
                <a:gd name="connsiteY886" fmla="*/ 2890783 h 8633698"/>
                <a:gd name="connsiteX887" fmla="*/ 8022308 w 9530706"/>
                <a:gd name="connsiteY887" fmla="*/ 2862751 h 8633698"/>
                <a:gd name="connsiteX888" fmla="*/ 7994276 w 9530706"/>
                <a:gd name="connsiteY888" fmla="*/ 2814257 h 8633698"/>
                <a:gd name="connsiteX889" fmla="*/ 7985026 w 9530706"/>
                <a:gd name="connsiteY889" fmla="*/ 2812575 h 8633698"/>
                <a:gd name="connsiteX890" fmla="*/ 7971010 w 9530706"/>
                <a:gd name="connsiteY890" fmla="*/ 2807810 h 8633698"/>
                <a:gd name="connsiteX891" fmla="*/ 7955312 w 9530706"/>
                <a:gd name="connsiteY891" fmla="*/ 2804726 h 8633698"/>
                <a:gd name="connsiteX892" fmla="*/ 7941297 w 9530706"/>
                <a:gd name="connsiteY892" fmla="*/ 2801643 h 8633698"/>
                <a:gd name="connsiteX893" fmla="*/ 7925599 w 9530706"/>
                <a:gd name="connsiteY893" fmla="*/ 2796877 h 8633698"/>
                <a:gd name="connsiteX894" fmla="*/ 7911583 w 9530706"/>
                <a:gd name="connsiteY894" fmla="*/ 2793794 h 8633698"/>
                <a:gd name="connsiteX895" fmla="*/ 7895886 w 9530706"/>
                <a:gd name="connsiteY895" fmla="*/ 2790711 h 8633698"/>
                <a:gd name="connsiteX896" fmla="*/ 7881870 w 9530706"/>
                <a:gd name="connsiteY896" fmla="*/ 2787627 h 8633698"/>
                <a:gd name="connsiteX897" fmla="*/ 7866172 w 9530706"/>
                <a:gd name="connsiteY897" fmla="*/ 2784544 h 8633698"/>
                <a:gd name="connsiteX898" fmla="*/ 7852157 w 9530706"/>
                <a:gd name="connsiteY898" fmla="*/ 2781460 h 8633698"/>
                <a:gd name="connsiteX899" fmla="*/ 7839542 w 9530706"/>
                <a:gd name="connsiteY899" fmla="*/ 2779778 h 8633698"/>
                <a:gd name="connsiteX900" fmla="*/ 7794131 w 9530706"/>
                <a:gd name="connsiteY900" fmla="*/ 2811174 h 8633698"/>
                <a:gd name="connsiteX901" fmla="*/ 7825526 w 9530706"/>
                <a:gd name="connsiteY901" fmla="*/ 2856584 h 8633698"/>
                <a:gd name="connsiteX902" fmla="*/ 7836459 w 9530706"/>
                <a:gd name="connsiteY902" fmla="*/ 2858266 h 8633698"/>
                <a:gd name="connsiteX903" fmla="*/ 7850475 w 9530706"/>
                <a:gd name="connsiteY903" fmla="*/ 2861350 h 8633698"/>
                <a:gd name="connsiteX904" fmla="*/ 7866172 w 9530706"/>
                <a:gd name="connsiteY904" fmla="*/ 2864433 h 8633698"/>
                <a:gd name="connsiteX905" fmla="*/ 7880188 w 9530706"/>
                <a:gd name="connsiteY905" fmla="*/ 2867517 h 8633698"/>
                <a:gd name="connsiteX906" fmla="*/ 7894204 w 9530706"/>
                <a:gd name="connsiteY906" fmla="*/ 2870600 h 8633698"/>
                <a:gd name="connsiteX907" fmla="*/ 7908220 w 9530706"/>
                <a:gd name="connsiteY907" fmla="*/ 2873684 h 8633698"/>
                <a:gd name="connsiteX908" fmla="*/ 7922235 w 9530706"/>
                <a:gd name="connsiteY908" fmla="*/ 2876767 h 8633698"/>
                <a:gd name="connsiteX909" fmla="*/ 7936251 w 9530706"/>
                <a:gd name="connsiteY909" fmla="*/ 2881532 h 8633698"/>
                <a:gd name="connsiteX910" fmla="*/ 7950267 w 9530706"/>
                <a:gd name="connsiteY910" fmla="*/ 2884616 h 8633698"/>
                <a:gd name="connsiteX911" fmla="*/ 7964283 w 9530706"/>
                <a:gd name="connsiteY911" fmla="*/ 2887699 h 8633698"/>
                <a:gd name="connsiteX912" fmla="*/ 7975495 w 9530706"/>
                <a:gd name="connsiteY912" fmla="*/ 2890783 h 8633698"/>
                <a:gd name="connsiteX913" fmla="*/ 7597350 w 9530706"/>
                <a:gd name="connsiteY913" fmla="*/ 2824909 h 8633698"/>
                <a:gd name="connsiteX914" fmla="*/ 7639678 w 9530706"/>
                <a:gd name="connsiteY914" fmla="*/ 2789028 h 8633698"/>
                <a:gd name="connsiteX915" fmla="*/ 7603798 w 9530706"/>
                <a:gd name="connsiteY915" fmla="*/ 2746701 h 8633698"/>
                <a:gd name="connsiteX916" fmla="*/ 7591184 w 9530706"/>
                <a:gd name="connsiteY916" fmla="*/ 2746701 h 8633698"/>
                <a:gd name="connsiteX917" fmla="*/ 7577168 w 9530706"/>
                <a:gd name="connsiteY917" fmla="*/ 2745019 h 8633698"/>
                <a:gd name="connsiteX918" fmla="*/ 7563152 w 9530706"/>
                <a:gd name="connsiteY918" fmla="*/ 2743337 h 8633698"/>
                <a:gd name="connsiteX919" fmla="*/ 7549136 w 9530706"/>
                <a:gd name="connsiteY919" fmla="*/ 2743337 h 8633698"/>
                <a:gd name="connsiteX920" fmla="*/ 7535121 w 9530706"/>
                <a:gd name="connsiteY920" fmla="*/ 2741656 h 8633698"/>
                <a:gd name="connsiteX921" fmla="*/ 7521105 w 9530706"/>
                <a:gd name="connsiteY921" fmla="*/ 2739973 h 8633698"/>
                <a:gd name="connsiteX922" fmla="*/ 7507089 w 9530706"/>
                <a:gd name="connsiteY922" fmla="*/ 2739973 h 8633698"/>
                <a:gd name="connsiteX923" fmla="*/ 7493073 w 9530706"/>
                <a:gd name="connsiteY923" fmla="*/ 2739973 h 8633698"/>
                <a:gd name="connsiteX924" fmla="*/ 7479058 w 9530706"/>
                <a:gd name="connsiteY924" fmla="*/ 2738291 h 8633698"/>
                <a:gd name="connsiteX925" fmla="*/ 7465042 w 9530706"/>
                <a:gd name="connsiteY925" fmla="*/ 2738291 h 8633698"/>
                <a:gd name="connsiteX926" fmla="*/ 7451026 w 9530706"/>
                <a:gd name="connsiteY926" fmla="*/ 2738291 h 8633698"/>
                <a:gd name="connsiteX927" fmla="*/ 7446260 w 9530706"/>
                <a:gd name="connsiteY927" fmla="*/ 2736610 h 8633698"/>
                <a:gd name="connsiteX928" fmla="*/ 7405615 w 9530706"/>
                <a:gd name="connsiteY928" fmla="*/ 2775573 h 8633698"/>
                <a:gd name="connsiteX929" fmla="*/ 7443177 w 9530706"/>
                <a:gd name="connsiteY929" fmla="*/ 2814537 h 8633698"/>
                <a:gd name="connsiteX930" fmla="*/ 7449344 w 9530706"/>
                <a:gd name="connsiteY930" fmla="*/ 2816219 h 8633698"/>
                <a:gd name="connsiteX931" fmla="*/ 7461958 w 9530706"/>
                <a:gd name="connsiteY931" fmla="*/ 2816219 h 8633698"/>
                <a:gd name="connsiteX932" fmla="*/ 7475974 w 9530706"/>
                <a:gd name="connsiteY932" fmla="*/ 2816219 h 8633698"/>
                <a:gd name="connsiteX933" fmla="*/ 7489989 w 9530706"/>
                <a:gd name="connsiteY933" fmla="*/ 2816219 h 8633698"/>
                <a:gd name="connsiteX934" fmla="*/ 7502604 w 9530706"/>
                <a:gd name="connsiteY934" fmla="*/ 2817901 h 8633698"/>
                <a:gd name="connsiteX935" fmla="*/ 7516620 w 9530706"/>
                <a:gd name="connsiteY935" fmla="*/ 2817901 h 8633698"/>
                <a:gd name="connsiteX936" fmla="*/ 7530635 w 9530706"/>
                <a:gd name="connsiteY936" fmla="*/ 2819583 h 8633698"/>
                <a:gd name="connsiteX937" fmla="*/ 7543250 w 9530706"/>
                <a:gd name="connsiteY937" fmla="*/ 2819583 h 8633698"/>
                <a:gd name="connsiteX938" fmla="*/ 7557266 w 9530706"/>
                <a:gd name="connsiteY938" fmla="*/ 2821265 h 8633698"/>
                <a:gd name="connsiteX939" fmla="*/ 7571281 w 9530706"/>
                <a:gd name="connsiteY939" fmla="*/ 2822947 h 8633698"/>
                <a:gd name="connsiteX940" fmla="*/ 7585297 w 9530706"/>
                <a:gd name="connsiteY940" fmla="*/ 2822947 h 8633698"/>
                <a:gd name="connsiteX941" fmla="*/ 7597350 w 9530706"/>
                <a:gd name="connsiteY941" fmla="*/ 2824909 h 8633698"/>
                <a:gd name="connsiteX942" fmla="*/ 7211077 w 9530706"/>
                <a:gd name="connsiteY942" fmla="*/ 2818742 h 8633698"/>
                <a:gd name="connsiteX943" fmla="*/ 7248639 w 9530706"/>
                <a:gd name="connsiteY943" fmla="*/ 2778096 h 8633698"/>
                <a:gd name="connsiteX944" fmla="*/ 7207993 w 9530706"/>
                <a:gd name="connsiteY944" fmla="*/ 2740534 h 8633698"/>
                <a:gd name="connsiteX945" fmla="*/ 7203228 w 9530706"/>
                <a:gd name="connsiteY945" fmla="*/ 2740534 h 8633698"/>
                <a:gd name="connsiteX946" fmla="*/ 7192295 w 9530706"/>
                <a:gd name="connsiteY946" fmla="*/ 2742216 h 8633698"/>
                <a:gd name="connsiteX947" fmla="*/ 7179681 w 9530706"/>
                <a:gd name="connsiteY947" fmla="*/ 2742216 h 8633698"/>
                <a:gd name="connsiteX948" fmla="*/ 7167067 w 9530706"/>
                <a:gd name="connsiteY948" fmla="*/ 2743898 h 8633698"/>
                <a:gd name="connsiteX949" fmla="*/ 7156135 w 9530706"/>
                <a:gd name="connsiteY949" fmla="*/ 2743898 h 8633698"/>
                <a:gd name="connsiteX950" fmla="*/ 7143521 w 9530706"/>
                <a:gd name="connsiteY950" fmla="*/ 2745580 h 8633698"/>
                <a:gd name="connsiteX951" fmla="*/ 7130906 w 9530706"/>
                <a:gd name="connsiteY951" fmla="*/ 2745580 h 8633698"/>
                <a:gd name="connsiteX952" fmla="*/ 7119974 w 9530706"/>
                <a:gd name="connsiteY952" fmla="*/ 2747262 h 8633698"/>
                <a:gd name="connsiteX953" fmla="*/ 7109042 w 9530706"/>
                <a:gd name="connsiteY953" fmla="*/ 2748944 h 8633698"/>
                <a:gd name="connsiteX954" fmla="*/ 7096428 w 9530706"/>
                <a:gd name="connsiteY954" fmla="*/ 2748944 h 8633698"/>
                <a:gd name="connsiteX955" fmla="*/ 7085495 w 9530706"/>
                <a:gd name="connsiteY955" fmla="*/ 2750625 h 8633698"/>
                <a:gd name="connsiteX956" fmla="*/ 7074563 w 9530706"/>
                <a:gd name="connsiteY956" fmla="*/ 2752307 h 8633698"/>
                <a:gd name="connsiteX957" fmla="*/ 7063631 w 9530706"/>
                <a:gd name="connsiteY957" fmla="*/ 2752307 h 8633698"/>
                <a:gd name="connsiteX958" fmla="*/ 7052699 w 9530706"/>
                <a:gd name="connsiteY958" fmla="*/ 2753989 h 8633698"/>
                <a:gd name="connsiteX959" fmla="*/ 7049615 w 9530706"/>
                <a:gd name="connsiteY959" fmla="*/ 2753989 h 8633698"/>
                <a:gd name="connsiteX960" fmla="*/ 7015137 w 9530706"/>
                <a:gd name="connsiteY960" fmla="*/ 2797719 h 8633698"/>
                <a:gd name="connsiteX961" fmla="*/ 7057464 w 9530706"/>
                <a:gd name="connsiteY961" fmla="*/ 2832197 h 8633698"/>
                <a:gd name="connsiteX962" fmla="*/ 7060548 w 9530706"/>
                <a:gd name="connsiteY962" fmla="*/ 2832197 h 8633698"/>
                <a:gd name="connsiteX963" fmla="*/ 7071479 w 9530706"/>
                <a:gd name="connsiteY963" fmla="*/ 2830515 h 8633698"/>
                <a:gd name="connsiteX964" fmla="*/ 7082412 w 9530706"/>
                <a:gd name="connsiteY964" fmla="*/ 2828833 h 8633698"/>
                <a:gd name="connsiteX965" fmla="*/ 7093344 w 9530706"/>
                <a:gd name="connsiteY965" fmla="*/ 2828833 h 8633698"/>
                <a:gd name="connsiteX966" fmla="*/ 7104277 w 9530706"/>
                <a:gd name="connsiteY966" fmla="*/ 2827151 h 8633698"/>
                <a:gd name="connsiteX967" fmla="*/ 7115209 w 9530706"/>
                <a:gd name="connsiteY967" fmla="*/ 2825469 h 8633698"/>
                <a:gd name="connsiteX968" fmla="*/ 7126141 w 9530706"/>
                <a:gd name="connsiteY968" fmla="*/ 2825469 h 8633698"/>
                <a:gd name="connsiteX969" fmla="*/ 7137073 w 9530706"/>
                <a:gd name="connsiteY969" fmla="*/ 2823788 h 8633698"/>
                <a:gd name="connsiteX970" fmla="*/ 7149688 w 9530706"/>
                <a:gd name="connsiteY970" fmla="*/ 2823788 h 8633698"/>
                <a:gd name="connsiteX971" fmla="*/ 7160619 w 9530706"/>
                <a:gd name="connsiteY971" fmla="*/ 2822106 h 8633698"/>
                <a:gd name="connsiteX972" fmla="*/ 7171552 w 9530706"/>
                <a:gd name="connsiteY972" fmla="*/ 2822106 h 8633698"/>
                <a:gd name="connsiteX973" fmla="*/ 7184167 w 9530706"/>
                <a:gd name="connsiteY973" fmla="*/ 2820424 h 8633698"/>
                <a:gd name="connsiteX974" fmla="*/ 7195098 w 9530706"/>
                <a:gd name="connsiteY974" fmla="*/ 2820424 h 8633698"/>
                <a:gd name="connsiteX975" fmla="*/ 7207713 w 9530706"/>
                <a:gd name="connsiteY975" fmla="*/ 2818742 h 8633698"/>
                <a:gd name="connsiteX976" fmla="*/ 7211077 w 9530706"/>
                <a:gd name="connsiteY976" fmla="*/ 2818742 h 8633698"/>
                <a:gd name="connsiteX977" fmla="*/ 6828447 w 9530706"/>
                <a:gd name="connsiteY977" fmla="*/ 2862471 h 8633698"/>
                <a:gd name="connsiteX978" fmla="*/ 6861243 w 9530706"/>
                <a:gd name="connsiteY978" fmla="*/ 2817060 h 8633698"/>
                <a:gd name="connsiteX979" fmla="*/ 6815832 w 9530706"/>
                <a:gd name="connsiteY979" fmla="*/ 2785665 h 8633698"/>
                <a:gd name="connsiteX980" fmla="*/ 6828447 w 9530706"/>
                <a:gd name="connsiteY980" fmla="*/ 2862471 h 8633698"/>
                <a:gd name="connsiteX981" fmla="*/ 9382115 w 9530706"/>
                <a:gd name="connsiteY981" fmla="*/ 585473 h 8633698"/>
                <a:gd name="connsiteX982" fmla="*/ 9433693 w 9530706"/>
                <a:gd name="connsiteY982" fmla="*/ 566692 h 8633698"/>
                <a:gd name="connsiteX983" fmla="*/ 9413511 w 9530706"/>
                <a:gd name="connsiteY983" fmla="*/ 515114 h 8633698"/>
                <a:gd name="connsiteX984" fmla="*/ 9408745 w 9530706"/>
                <a:gd name="connsiteY984" fmla="*/ 512031 h 8633698"/>
                <a:gd name="connsiteX985" fmla="*/ 9371183 w 9530706"/>
                <a:gd name="connsiteY985" fmla="*/ 494931 h 8633698"/>
                <a:gd name="connsiteX986" fmla="*/ 9333621 w 9530706"/>
                <a:gd name="connsiteY986" fmla="*/ 479234 h 8633698"/>
                <a:gd name="connsiteX987" fmla="*/ 9296059 w 9530706"/>
                <a:gd name="connsiteY987" fmla="*/ 463536 h 8633698"/>
                <a:gd name="connsiteX988" fmla="*/ 9269428 w 9530706"/>
                <a:gd name="connsiteY988" fmla="*/ 450922 h 8633698"/>
                <a:gd name="connsiteX989" fmla="*/ 9217851 w 9530706"/>
                <a:gd name="connsiteY989" fmla="*/ 472786 h 8633698"/>
                <a:gd name="connsiteX990" fmla="*/ 9239715 w 9530706"/>
                <a:gd name="connsiteY990" fmla="*/ 522683 h 8633698"/>
                <a:gd name="connsiteX991" fmla="*/ 9264664 w 9530706"/>
                <a:gd name="connsiteY991" fmla="*/ 535297 h 8633698"/>
                <a:gd name="connsiteX992" fmla="*/ 9302226 w 9530706"/>
                <a:gd name="connsiteY992" fmla="*/ 550994 h 8633698"/>
                <a:gd name="connsiteX993" fmla="*/ 9338106 w 9530706"/>
                <a:gd name="connsiteY993" fmla="*/ 566692 h 8633698"/>
                <a:gd name="connsiteX994" fmla="*/ 9375668 w 9530706"/>
                <a:gd name="connsiteY994" fmla="*/ 583791 h 8633698"/>
                <a:gd name="connsiteX995" fmla="*/ 9382115 w 9530706"/>
                <a:gd name="connsiteY995" fmla="*/ 585473 h 8633698"/>
                <a:gd name="connsiteX996" fmla="*/ 9022471 w 9530706"/>
                <a:gd name="connsiteY996" fmla="*/ 436906 h 8633698"/>
                <a:gd name="connsiteX997" fmla="*/ 9074049 w 9530706"/>
                <a:gd name="connsiteY997" fmla="*/ 413360 h 8633698"/>
                <a:gd name="connsiteX998" fmla="*/ 9050503 w 9530706"/>
                <a:gd name="connsiteY998" fmla="*/ 363464 h 8633698"/>
                <a:gd name="connsiteX999" fmla="*/ 9042654 w 9530706"/>
                <a:gd name="connsiteY999" fmla="*/ 360380 h 8633698"/>
                <a:gd name="connsiteX1000" fmla="*/ 9006774 w 9530706"/>
                <a:gd name="connsiteY1000" fmla="*/ 346365 h 8633698"/>
                <a:gd name="connsiteX1001" fmla="*/ 8970893 w 9530706"/>
                <a:gd name="connsiteY1001" fmla="*/ 333750 h 8633698"/>
                <a:gd name="connsiteX1002" fmla="*/ 8936414 w 9530706"/>
                <a:gd name="connsiteY1002" fmla="*/ 321136 h 8633698"/>
                <a:gd name="connsiteX1003" fmla="*/ 8903618 w 9530706"/>
                <a:gd name="connsiteY1003" fmla="*/ 308522 h 8633698"/>
                <a:gd name="connsiteX1004" fmla="*/ 8853722 w 9530706"/>
                <a:gd name="connsiteY1004" fmla="*/ 333470 h 8633698"/>
                <a:gd name="connsiteX1005" fmla="*/ 8877268 w 9530706"/>
                <a:gd name="connsiteY1005" fmla="*/ 381964 h 8633698"/>
                <a:gd name="connsiteX1006" fmla="*/ 8910065 w 9530706"/>
                <a:gd name="connsiteY1006" fmla="*/ 394579 h 8633698"/>
                <a:gd name="connsiteX1007" fmla="*/ 8944544 w 9530706"/>
                <a:gd name="connsiteY1007" fmla="*/ 407193 h 8633698"/>
                <a:gd name="connsiteX1008" fmla="*/ 8979023 w 9530706"/>
                <a:gd name="connsiteY1008" fmla="*/ 419807 h 8633698"/>
                <a:gd name="connsiteX1009" fmla="*/ 9014903 w 9530706"/>
                <a:gd name="connsiteY1009" fmla="*/ 432421 h 8633698"/>
                <a:gd name="connsiteX1010" fmla="*/ 9022471 w 9530706"/>
                <a:gd name="connsiteY1010" fmla="*/ 436906 h 8633698"/>
                <a:gd name="connsiteX1011" fmla="*/ 8656940 w 9530706"/>
                <a:gd name="connsiteY1011" fmla="*/ 311886 h 8633698"/>
                <a:gd name="connsiteX1012" fmla="*/ 8705435 w 9530706"/>
                <a:gd name="connsiteY1012" fmla="*/ 285256 h 8633698"/>
                <a:gd name="connsiteX1013" fmla="*/ 8678805 w 9530706"/>
                <a:gd name="connsiteY1013" fmla="*/ 236761 h 8633698"/>
                <a:gd name="connsiteX1014" fmla="*/ 8661706 w 9530706"/>
                <a:gd name="connsiteY1014" fmla="*/ 231996 h 8633698"/>
                <a:gd name="connsiteX1015" fmla="*/ 8628909 w 9530706"/>
                <a:gd name="connsiteY1015" fmla="*/ 221064 h 8633698"/>
                <a:gd name="connsiteX1016" fmla="*/ 8594431 w 9530706"/>
                <a:gd name="connsiteY1016" fmla="*/ 211813 h 8633698"/>
                <a:gd name="connsiteX1017" fmla="*/ 8561633 w 9530706"/>
                <a:gd name="connsiteY1017" fmla="*/ 202563 h 8633698"/>
                <a:gd name="connsiteX1018" fmla="*/ 8528837 w 9530706"/>
                <a:gd name="connsiteY1018" fmla="*/ 194714 h 8633698"/>
                <a:gd name="connsiteX1019" fmla="*/ 8527154 w 9530706"/>
                <a:gd name="connsiteY1019" fmla="*/ 193032 h 8633698"/>
                <a:gd name="connsiteX1020" fmla="*/ 8478660 w 9530706"/>
                <a:gd name="connsiteY1020" fmla="*/ 221064 h 8633698"/>
                <a:gd name="connsiteX1021" fmla="*/ 8506692 w 9530706"/>
                <a:gd name="connsiteY1021" fmla="*/ 269558 h 8633698"/>
                <a:gd name="connsiteX1022" fmla="*/ 8508374 w 9530706"/>
                <a:gd name="connsiteY1022" fmla="*/ 269558 h 8633698"/>
                <a:gd name="connsiteX1023" fmla="*/ 8541170 w 9530706"/>
                <a:gd name="connsiteY1023" fmla="*/ 278809 h 8633698"/>
                <a:gd name="connsiteX1024" fmla="*/ 8573967 w 9530706"/>
                <a:gd name="connsiteY1024" fmla="*/ 286657 h 8633698"/>
                <a:gd name="connsiteX1025" fmla="*/ 8606764 w 9530706"/>
                <a:gd name="connsiteY1025" fmla="*/ 295908 h 8633698"/>
                <a:gd name="connsiteX1026" fmla="*/ 8639561 w 9530706"/>
                <a:gd name="connsiteY1026" fmla="*/ 305158 h 8633698"/>
                <a:gd name="connsiteX1027" fmla="*/ 8656940 w 9530706"/>
                <a:gd name="connsiteY1027" fmla="*/ 311886 h 8633698"/>
                <a:gd name="connsiteX1028" fmla="*/ 8280197 w 9530706"/>
                <a:gd name="connsiteY1028" fmla="*/ 216579 h 8633698"/>
                <a:gd name="connsiteX1029" fmla="*/ 8327010 w 9530706"/>
                <a:gd name="connsiteY1029" fmla="*/ 185183 h 8633698"/>
                <a:gd name="connsiteX1030" fmla="*/ 8295615 w 9530706"/>
                <a:gd name="connsiteY1030" fmla="*/ 139772 h 8633698"/>
                <a:gd name="connsiteX1031" fmla="*/ 8270667 w 9530706"/>
                <a:gd name="connsiteY1031" fmla="*/ 135007 h 8633698"/>
                <a:gd name="connsiteX1032" fmla="*/ 8239271 w 9530706"/>
                <a:gd name="connsiteY1032" fmla="*/ 128840 h 8633698"/>
                <a:gd name="connsiteX1033" fmla="*/ 8208157 w 9530706"/>
                <a:gd name="connsiteY1033" fmla="*/ 122673 h 8633698"/>
                <a:gd name="connsiteX1034" fmla="*/ 8178444 w 9530706"/>
                <a:gd name="connsiteY1034" fmla="*/ 116506 h 8633698"/>
                <a:gd name="connsiteX1035" fmla="*/ 8147328 w 9530706"/>
                <a:gd name="connsiteY1035" fmla="*/ 111741 h 8633698"/>
                <a:gd name="connsiteX1036" fmla="*/ 8141161 w 9530706"/>
                <a:gd name="connsiteY1036" fmla="*/ 110059 h 8633698"/>
                <a:gd name="connsiteX1037" fmla="*/ 8095750 w 9530706"/>
                <a:gd name="connsiteY1037" fmla="*/ 142856 h 8633698"/>
                <a:gd name="connsiteX1038" fmla="*/ 8128547 w 9530706"/>
                <a:gd name="connsiteY1038" fmla="*/ 188267 h 8633698"/>
                <a:gd name="connsiteX1039" fmla="*/ 8134714 w 9530706"/>
                <a:gd name="connsiteY1039" fmla="*/ 188267 h 8633698"/>
                <a:gd name="connsiteX1040" fmla="*/ 8164428 w 9530706"/>
                <a:gd name="connsiteY1040" fmla="*/ 194434 h 8633698"/>
                <a:gd name="connsiteX1041" fmla="*/ 8194141 w 9530706"/>
                <a:gd name="connsiteY1041" fmla="*/ 199199 h 8633698"/>
                <a:gd name="connsiteX1042" fmla="*/ 8225256 w 9530706"/>
                <a:gd name="connsiteY1042" fmla="*/ 205366 h 8633698"/>
                <a:gd name="connsiteX1043" fmla="*/ 8256651 w 9530706"/>
                <a:gd name="connsiteY1043" fmla="*/ 211533 h 8633698"/>
                <a:gd name="connsiteX1044" fmla="*/ 8280197 w 9530706"/>
                <a:gd name="connsiteY1044" fmla="*/ 216579 h 8633698"/>
                <a:gd name="connsiteX1045" fmla="*/ 7898970 w 9530706"/>
                <a:gd name="connsiteY1045" fmla="*/ 157152 h 8633698"/>
                <a:gd name="connsiteX1046" fmla="*/ 7941297 w 9530706"/>
                <a:gd name="connsiteY1046" fmla="*/ 121272 h 8633698"/>
                <a:gd name="connsiteX1047" fmla="*/ 7906818 w 9530706"/>
                <a:gd name="connsiteY1047" fmla="*/ 78944 h 8633698"/>
                <a:gd name="connsiteX1048" fmla="*/ 7878787 w 9530706"/>
                <a:gd name="connsiteY1048" fmla="*/ 75861 h 8633698"/>
                <a:gd name="connsiteX1049" fmla="*/ 7849074 w 9530706"/>
                <a:gd name="connsiteY1049" fmla="*/ 74179 h 8633698"/>
                <a:gd name="connsiteX1050" fmla="*/ 7821042 w 9530706"/>
                <a:gd name="connsiteY1050" fmla="*/ 71095 h 8633698"/>
                <a:gd name="connsiteX1051" fmla="*/ 7791328 w 9530706"/>
                <a:gd name="connsiteY1051" fmla="*/ 69413 h 8633698"/>
                <a:gd name="connsiteX1052" fmla="*/ 7763296 w 9530706"/>
                <a:gd name="connsiteY1052" fmla="*/ 67731 h 8633698"/>
                <a:gd name="connsiteX1053" fmla="*/ 7749281 w 9530706"/>
                <a:gd name="connsiteY1053" fmla="*/ 66050 h 8633698"/>
                <a:gd name="connsiteX1054" fmla="*/ 7708636 w 9530706"/>
                <a:gd name="connsiteY1054" fmla="*/ 103612 h 8633698"/>
                <a:gd name="connsiteX1055" fmla="*/ 7744516 w 9530706"/>
                <a:gd name="connsiteY1055" fmla="*/ 144258 h 8633698"/>
                <a:gd name="connsiteX1056" fmla="*/ 7758532 w 9530706"/>
                <a:gd name="connsiteY1056" fmla="*/ 145939 h 8633698"/>
                <a:gd name="connsiteX1057" fmla="*/ 7786563 w 9530706"/>
                <a:gd name="connsiteY1057" fmla="*/ 147621 h 8633698"/>
                <a:gd name="connsiteX1058" fmla="*/ 7814595 w 9530706"/>
                <a:gd name="connsiteY1058" fmla="*/ 149303 h 8633698"/>
                <a:gd name="connsiteX1059" fmla="*/ 7842626 w 9530706"/>
                <a:gd name="connsiteY1059" fmla="*/ 152386 h 8633698"/>
                <a:gd name="connsiteX1060" fmla="*/ 7870658 w 9530706"/>
                <a:gd name="connsiteY1060" fmla="*/ 154068 h 8633698"/>
                <a:gd name="connsiteX1061" fmla="*/ 7898970 w 9530706"/>
                <a:gd name="connsiteY1061" fmla="*/ 157152 h 8633698"/>
                <a:gd name="connsiteX1062" fmla="*/ 7512975 w 9530706"/>
                <a:gd name="connsiteY1062" fmla="*/ 140053 h 8633698"/>
                <a:gd name="connsiteX1063" fmla="*/ 7551940 w 9530706"/>
                <a:gd name="connsiteY1063" fmla="*/ 99407 h 8633698"/>
                <a:gd name="connsiteX1064" fmla="*/ 7511294 w 9530706"/>
                <a:gd name="connsiteY1064" fmla="*/ 61845 h 8633698"/>
                <a:gd name="connsiteX1065" fmla="*/ 7487747 w 9530706"/>
                <a:gd name="connsiteY1065" fmla="*/ 61845 h 8633698"/>
                <a:gd name="connsiteX1066" fmla="*/ 7461117 w 9530706"/>
                <a:gd name="connsiteY1066" fmla="*/ 63527 h 8633698"/>
                <a:gd name="connsiteX1067" fmla="*/ 7434488 w 9530706"/>
                <a:gd name="connsiteY1067" fmla="*/ 63527 h 8633698"/>
                <a:gd name="connsiteX1068" fmla="*/ 7407857 w 9530706"/>
                <a:gd name="connsiteY1068" fmla="*/ 65209 h 8633698"/>
                <a:gd name="connsiteX1069" fmla="*/ 7382910 w 9530706"/>
                <a:gd name="connsiteY1069" fmla="*/ 66891 h 8633698"/>
                <a:gd name="connsiteX1070" fmla="*/ 7356280 w 9530706"/>
                <a:gd name="connsiteY1070" fmla="*/ 68572 h 8633698"/>
                <a:gd name="connsiteX1071" fmla="*/ 7353196 w 9530706"/>
                <a:gd name="connsiteY1071" fmla="*/ 68572 h 8633698"/>
                <a:gd name="connsiteX1072" fmla="*/ 7317316 w 9530706"/>
                <a:gd name="connsiteY1072" fmla="*/ 110900 h 8633698"/>
                <a:gd name="connsiteX1073" fmla="*/ 7359643 w 9530706"/>
                <a:gd name="connsiteY1073" fmla="*/ 146780 h 8633698"/>
                <a:gd name="connsiteX1074" fmla="*/ 7361325 w 9530706"/>
                <a:gd name="connsiteY1074" fmla="*/ 146780 h 8633698"/>
                <a:gd name="connsiteX1075" fmla="*/ 7386273 w 9530706"/>
                <a:gd name="connsiteY1075" fmla="*/ 145098 h 8633698"/>
                <a:gd name="connsiteX1076" fmla="*/ 7412903 w 9530706"/>
                <a:gd name="connsiteY1076" fmla="*/ 143416 h 8633698"/>
                <a:gd name="connsiteX1077" fmla="*/ 7437851 w 9530706"/>
                <a:gd name="connsiteY1077" fmla="*/ 141735 h 8633698"/>
                <a:gd name="connsiteX1078" fmla="*/ 7464481 w 9530706"/>
                <a:gd name="connsiteY1078" fmla="*/ 141735 h 8633698"/>
                <a:gd name="connsiteX1079" fmla="*/ 7489429 w 9530706"/>
                <a:gd name="connsiteY1079" fmla="*/ 140053 h 8633698"/>
                <a:gd name="connsiteX1080" fmla="*/ 7512975 w 9530706"/>
                <a:gd name="connsiteY1080" fmla="*/ 140053 h 8633698"/>
                <a:gd name="connsiteX1081" fmla="*/ 7130065 w 9530706"/>
                <a:gd name="connsiteY1081" fmla="*/ 171168 h 8633698"/>
                <a:gd name="connsiteX1082" fmla="*/ 7162862 w 9530706"/>
                <a:gd name="connsiteY1082" fmla="*/ 127438 h 8633698"/>
                <a:gd name="connsiteX1083" fmla="*/ 7117452 w 9530706"/>
                <a:gd name="connsiteY1083" fmla="*/ 94642 h 8633698"/>
                <a:gd name="connsiteX1084" fmla="*/ 7106519 w 9530706"/>
                <a:gd name="connsiteY1084" fmla="*/ 96323 h 8633698"/>
                <a:gd name="connsiteX1085" fmla="*/ 7082972 w 9530706"/>
                <a:gd name="connsiteY1085" fmla="*/ 99407 h 8633698"/>
                <a:gd name="connsiteX1086" fmla="*/ 7059426 w 9530706"/>
                <a:gd name="connsiteY1086" fmla="*/ 104172 h 8633698"/>
                <a:gd name="connsiteX1087" fmla="*/ 7034478 w 9530706"/>
                <a:gd name="connsiteY1087" fmla="*/ 108938 h 8633698"/>
                <a:gd name="connsiteX1088" fmla="*/ 7010931 w 9530706"/>
                <a:gd name="connsiteY1088" fmla="*/ 112021 h 8633698"/>
                <a:gd name="connsiteX1089" fmla="*/ 6987385 w 9530706"/>
                <a:gd name="connsiteY1089" fmla="*/ 116787 h 8633698"/>
                <a:gd name="connsiteX1090" fmla="*/ 6963839 w 9530706"/>
                <a:gd name="connsiteY1090" fmla="*/ 121552 h 8633698"/>
                <a:gd name="connsiteX1091" fmla="*/ 6960756 w 9530706"/>
                <a:gd name="connsiteY1091" fmla="*/ 123234 h 8633698"/>
                <a:gd name="connsiteX1092" fmla="*/ 6931042 w 9530706"/>
                <a:gd name="connsiteY1092" fmla="*/ 170046 h 8633698"/>
                <a:gd name="connsiteX1093" fmla="*/ 6977854 w 9530706"/>
                <a:gd name="connsiteY1093" fmla="*/ 199760 h 8633698"/>
                <a:gd name="connsiteX1094" fmla="*/ 6980938 w 9530706"/>
                <a:gd name="connsiteY1094" fmla="*/ 198078 h 8633698"/>
                <a:gd name="connsiteX1095" fmla="*/ 7002803 w 9530706"/>
                <a:gd name="connsiteY1095" fmla="*/ 193313 h 8633698"/>
                <a:gd name="connsiteX1096" fmla="*/ 7026349 w 9530706"/>
                <a:gd name="connsiteY1096" fmla="*/ 188547 h 8633698"/>
                <a:gd name="connsiteX1097" fmla="*/ 7048214 w 9530706"/>
                <a:gd name="connsiteY1097" fmla="*/ 185464 h 8633698"/>
                <a:gd name="connsiteX1098" fmla="*/ 7071760 w 9530706"/>
                <a:gd name="connsiteY1098" fmla="*/ 180698 h 8633698"/>
                <a:gd name="connsiteX1099" fmla="*/ 7095306 w 9530706"/>
                <a:gd name="connsiteY1099" fmla="*/ 177615 h 8633698"/>
                <a:gd name="connsiteX1100" fmla="*/ 7118853 w 9530706"/>
                <a:gd name="connsiteY1100" fmla="*/ 172850 h 8633698"/>
                <a:gd name="connsiteX1101" fmla="*/ 7130065 w 9530706"/>
                <a:gd name="connsiteY1101" fmla="*/ 171168 h 8633698"/>
                <a:gd name="connsiteX1102" fmla="*/ 6754724 w 9530706"/>
                <a:gd name="connsiteY1102" fmla="*/ 257224 h 8633698"/>
                <a:gd name="connsiteX1103" fmla="*/ 6779672 w 9530706"/>
                <a:gd name="connsiteY1103" fmla="*/ 207328 h 8633698"/>
                <a:gd name="connsiteX1104" fmla="*/ 6731178 w 9530706"/>
                <a:gd name="connsiteY1104" fmla="*/ 182380 h 8633698"/>
                <a:gd name="connsiteX1105" fmla="*/ 6720245 w 9530706"/>
                <a:gd name="connsiteY1105" fmla="*/ 185464 h 8633698"/>
                <a:gd name="connsiteX1106" fmla="*/ 6698380 w 9530706"/>
                <a:gd name="connsiteY1106" fmla="*/ 191631 h 8633698"/>
                <a:gd name="connsiteX1107" fmla="*/ 6678198 w 9530706"/>
                <a:gd name="connsiteY1107" fmla="*/ 199479 h 8633698"/>
                <a:gd name="connsiteX1108" fmla="*/ 6658015 w 9530706"/>
                <a:gd name="connsiteY1108" fmla="*/ 205646 h 8633698"/>
                <a:gd name="connsiteX1109" fmla="*/ 6636150 w 9530706"/>
                <a:gd name="connsiteY1109" fmla="*/ 213495 h 8633698"/>
                <a:gd name="connsiteX1110" fmla="*/ 6615968 w 9530706"/>
                <a:gd name="connsiteY1110" fmla="*/ 219662 h 8633698"/>
                <a:gd name="connsiteX1111" fmla="*/ 6595785 w 9530706"/>
                <a:gd name="connsiteY1111" fmla="*/ 227511 h 8633698"/>
                <a:gd name="connsiteX1112" fmla="*/ 6581769 w 9530706"/>
                <a:gd name="connsiteY1112" fmla="*/ 233678 h 8633698"/>
                <a:gd name="connsiteX1113" fmla="*/ 6558223 w 9530706"/>
                <a:gd name="connsiteY1113" fmla="*/ 283574 h 8633698"/>
                <a:gd name="connsiteX1114" fmla="*/ 6608119 w 9530706"/>
                <a:gd name="connsiteY1114" fmla="*/ 305439 h 8633698"/>
                <a:gd name="connsiteX1115" fmla="*/ 6622135 w 9530706"/>
                <a:gd name="connsiteY1115" fmla="*/ 300673 h 8633698"/>
                <a:gd name="connsiteX1116" fmla="*/ 6642317 w 9530706"/>
                <a:gd name="connsiteY1116" fmla="*/ 292824 h 8633698"/>
                <a:gd name="connsiteX1117" fmla="*/ 6662500 w 9530706"/>
                <a:gd name="connsiteY1117" fmla="*/ 286657 h 8633698"/>
                <a:gd name="connsiteX1118" fmla="*/ 6682683 w 9530706"/>
                <a:gd name="connsiteY1118" fmla="*/ 278809 h 8633698"/>
                <a:gd name="connsiteX1119" fmla="*/ 6702866 w 9530706"/>
                <a:gd name="connsiteY1119" fmla="*/ 272642 h 8633698"/>
                <a:gd name="connsiteX1120" fmla="*/ 6723048 w 9530706"/>
                <a:gd name="connsiteY1120" fmla="*/ 266475 h 8633698"/>
                <a:gd name="connsiteX1121" fmla="*/ 6743231 w 9530706"/>
                <a:gd name="connsiteY1121" fmla="*/ 260308 h 8633698"/>
                <a:gd name="connsiteX1122" fmla="*/ 6754724 w 9530706"/>
                <a:gd name="connsiteY1122" fmla="*/ 257224 h 8633698"/>
                <a:gd name="connsiteX1123" fmla="*/ 6397042 w 9530706"/>
                <a:gd name="connsiteY1123" fmla="*/ 396261 h 8633698"/>
                <a:gd name="connsiteX1124" fmla="*/ 6414142 w 9530706"/>
                <a:gd name="connsiteY1124" fmla="*/ 344682 h 8633698"/>
                <a:gd name="connsiteX1125" fmla="*/ 6362563 w 9530706"/>
                <a:gd name="connsiteY1125" fmla="*/ 327583 h 8633698"/>
                <a:gd name="connsiteX1126" fmla="*/ 6343782 w 9530706"/>
                <a:gd name="connsiteY1126" fmla="*/ 335432 h 8633698"/>
                <a:gd name="connsiteX1127" fmla="*/ 6326683 w 9530706"/>
                <a:gd name="connsiteY1127" fmla="*/ 344682 h 8633698"/>
                <a:gd name="connsiteX1128" fmla="*/ 6307902 w 9530706"/>
                <a:gd name="connsiteY1128" fmla="*/ 353933 h 8633698"/>
                <a:gd name="connsiteX1129" fmla="*/ 6289120 w 9530706"/>
                <a:gd name="connsiteY1129" fmla="*/ 363183 h 8633698"/>
                <a:gd name="connsiteX1130" fmla="*/ 6272022 w 9530706"/>
                <a:gd name="connsiteY1130" fmla="*/ 372434 h 8633698"/>
                <a:gd name="connsiteX1131" fmla="*/ 6254922 w 9530706"/>
                <a:gd name="connsiteY1131" fmla="*/ 381684 h 8633698"/>
                <a:gd name="connsiteX1132" fmla="*/ 6237823 w 9530706"/>
                <a:gd name="connsiteY1132" fmla="*/ 390934 h 8633698"/>
                <a:gd name="connsiteX1133" fmla="*/ 6222126 w 9530706"/>
                <a:gd name="connsiteY1133" fmla="*/ 400185 h 8633698"/>
                <a:gd name="connsiteX1134" fmla="*/ 6206428 w 9530706"/>
                <a:gd name="connsiteY1134" fmla="*/ 453445 h 8633698"/>
                <a:gd name="connsiteX1135" fmla="*/ 6259688 w 9530706"/>
                <a:gd name="connsiteY1135" fmla="*/ 467461 h 8633698"/>
                <a:gd name="connsiteX1136" fmla="*/ 6275385 w 9530706"/>
                <a:gd name="connsiteY1136" fmla="*/ 459612 h 8633698"/>
                <a:gd name="connsiteX1137" fmla="*/ 6292484 w 9530706"/>
                <a:gd name="connsiteY1137" fmla="*/ 450361 h 8633698"/>
                <a:gd name="connsiteX1138" fmla="*/ 6309584 w 9530706"/>
                <a:gd name="connsiteY1138" fmla="*/ 441111 h 8633698"/>
                <a:gd name="connsiteX1139" fmla="*/ 6326683 w 9530706"/>
                <a:gd name="connsiteY1139" fmla="*/ 431860 h 8633698"/>
                <a:gd name="connsiteX1140" fmla="*/ 6343782 w 9530706"/>
                <a:gd name="connsiteY1140" fmla="*/ 422610 h 8633698"/>
                <a:gd name="connsiteX1141" fmla="*/ 6360881 w 9530706"/>
                <a:gd name="connsiteY1141" fmla="*/ 414761 h 8633698"/>
                <a:gd name="connsiteX1142" fmla="*/ 6377981 w 9530706"/>
                <a:gd name="connsiteY1142" fmla="*/ 405511 h 8633698"/>
                <a:gd name="connsiteX1143" fmla="*/ 6397042 w 9530706"/>
                <a:gd name="connsiteY1143" fmla="*/ 396261 h 8633698"/>
                <a:gd name="connsiteX1144" fmla="*/ 6064028 w 9530706"/>
                <a:gd name="connsiteY1144" fmla="*/ 590238 h 8633698"/>
                <a:gd name="connsiteX1145" fmla="*/ 6073278 w 9530706"/>
                <a:gd name="connsiteY1145" fmla="*/ 536979 h 8633698"/>
                <a:gd name="connsiteX1146" fmla="*/ 6020019 w 9530706"/>
                <a:gd name="connsiteY1146" fmla="*/ 526046 h 8633698"/>
                <a:gd name="connsiteX1147" fmla="*/ 6009086 w 9530706"/>
                <a:gd name="connsiteY1147" fmla="*/ 533895 h 8633698"/>
                <a:gd name="connsiteX1148" fmla="*/ 5993389 w 9530706"/>
                <a:gd name="connsiteY1148" fmla="*/ 544827 h 8633698"/>
                <a:gd name="connsiteX1149" fmla="*/ 5977691 w 9530706"/>
                <a:gd name="connsiteY1149" fmla="*/ 555760 h 8633698"/>
                <a:gd name="connsiteX1150" fmla="*/ 5963675 w 9530706"/>
                <a:gd name="connsiteY1150" fmla="*/ 566692 h 8633698"/>
                <a:gd name="connsiteX1151" fmla="*/ 5947978 w 9530706"/>
                <a:gd name="connsiteY1151" fmla="*/ 577624 h 8633698"/>
                <a:gd name="connsiteX1152" fmla="*/ 5933962 w 9530706"/>
                <a:gd name="connsiteY1152" fmla="*/ 588557 h 8633698"/>
                <a:gd name="connsiteX1153" fmla="*/ 5919946 w 9530706"/>
                <a:gd name="connsiteY1153" fmla="*/ 599489 h 8633698"/>
                <a:gd name="connsiteX1154" fmla="*/ 5905930 w 9530706"/>
                <a:gd name="connsiteY1154" fmla="*/ 610421 h 8633698"/>
                <a:gd name="connsiteX1155" fmla="*/ 5891915 w 9530706"/>
                <a:gd name="connsiteY1155" fmla="*/ 619672 h 8633698"/>
                <a:gd name="connsiteX1156" fmla="*/ 5885748 w 9530706"/>
                <a:gd name="connsiteY1156" fmla="*/ 674333 h 8633698"/>
                <a:gd name="connsiteX1157" fmla="*/ 5940409 w 9530706"/>
                <a:gd name="connsiteY1157" fmla="*/ 682182 h 8633698"/>
                <a:gd name="connsiteX1158" fmla="*/ 5953023 w 9530706"/>
                <a:gd name="connsiteY1158" fmla="*/ 671249 h 8633698"/>
                <a:gd name="connsiteX1159" fmla="*/ 5967039 w 9530706"/>
                <a:gd name="connsiteY1159" fmla="*/ 660317 h 8633698"/>
                <a:gd name="connsiteX1160" fmla="*/ 5981055 w 9530706"/>
                <a:gd name="connsiteY1160" fmla="*/ 651067 h 8633698"/>
                <a:gd name="connsiteX1161" fmla="*/ 5995070 w 9530706"/>
                <a:gd name="connsiteY1161" fmla="*/ 640134 h 8633698"/>
                <a:gd name="connsiteX1162" fmla="*/ 6009086 w 9530706"/>
                <a:gd name="connsiteY1162" fmla="*/ 629202 h 8633698"/>
                <a:gd name="connsiteX1163" fmla="*/ 6023102 w 9530706"/>
                <a:gd name="connsiteY1163" fmla="*/ 619952 h 8633698"/>
                <a:gd name="connsiteX1164" fmla="*/ 6038799 w 9530706"/>
                <a:gd name="connsiteY1164" fmla="*/ 609019 h 8633698"/>
                <a:gd name="connsiteX1165" fmla="*/ 6052815 w 9530706"/>
                <a:gd name="connsiteY1165" fmla="*/ 598087 h 8633698"/>
                <a:gd name="connsiteX1166" fmla="*/ 6064028 w 9530706"/>
                <a:gd name="connsiteY1166" fmla="*/ 590238 h 8633698"/>
                <a:gd name="connsiteX1167" fmla="*/ 5765492 w 9530706"/>
                <a:gd name="connsiteY1167" fmla="*/ 832431 h 8633698"/>
                <a:gd name="connsiteX1168" fmla="*/ 5767174 w 9530706"/>
                <a:gd name="connsiteY1168" fmla="*/ 776087 h 8633698"/>
                <a:gd name="connsiteX1169" fmla="*/ 5710831 w 9530706"/>
                <a:gd name="connsiteY1169" fmla="*/ 774405 h 8633698"/>
                <a:gd name="connsiteX1170" fmla="*/ 5707748 w 9530706"/>
                <a:gd name="connsiteY1170" fmla="*/ 777489 h 8633698"/>
                <a:gd name="connsiteX1171" fmla="*/ 5696815 w 9530706"/>
                <a:gd name="connsiteY1171" fmla="*/ 788421 h 8633698"/>
                <a:gd name="connsiteX1172" fmla="*/ 5684201 w 9530706"/>
                <a:gd name="connsiteY1172" fmla="*/ 799353 h 8633698"/>
                <a:gd name="connsiteX1173" fmla="*/ 5673269 w 9530706"/>
                <a:gd name="connsiteY1173" fmla="*/ 811967 h 8633698"/>
                <a:gd name="connsiteX1174" fmla="*/ 5660655 w 9530706"/>
                <a:gd name="connsiteY1174" fmla="*/ 822900 h 8633698"/>
                <a:gd name="connsiteX1175" fmla="*/ 5649722 w 9530706"/>
                <a:gd name="connsiteY1175" fmla="*/ 833832 h 8633698"/>
                <a:gd name="connsiteX1176" fmla="*/ 5638790 w 9530706"/>
                <a:gd name="connsiteY1176" fmla="*/ 844764 h 8633698"/>
                <a:gd name="connsiteX1177" fmla="*/ 5627858 w 9530706"/>
                <a:gd name="connsiteY1177" fmla="*/ 857379 h 8633698"/>
                <a:gd name="connsiteX1178" fmla="*/ 5616926 w 9530706"/>
                <a:gd name="connsiteY1178" fmla="*/ 868311 h 8633698"/>
                <a:gd name="connsiteX1179" fmla="*/ 5605993 w 9530706"/>
                <a:gd name="connsiteY1179" fmla="*/ 879243 h 8633698"/>
                <a:gd name="connsiteX1180" fmla="*/ 5598144 w 9530706"/>
                <a:gd name="connsiteY1180" fmla="*/ 887092 h 8633698"/>
                <a:gd name="connsiteX1181" fmla="*/ 5599826 w 9530706"/>
                <a:gd name="connsiteY1181" fmla="*/ 941753 h 8633698"/>
                <a:gd name="connsiteX1182" fmla="*/ 5654488 w 9530706"/>
                <a:gd name="connsiteY1182" fmla="*/ 940071 h 8633698"/>
                <a:gd name="connsiteX1183" fmla="*/ 5662337 w 9530706"/>
                <a:gd name="connsiteY1183" fmla="*/ 933905 h 8633698"/>
                <a:gd name="connsiteX1184" fmla="*/ 5671587 w 9530706"/>
                <a:gd name="connsiteY1184" fmla="*/ 922972 h 8633698"/>
                <a:gd name="connsiteX1185" fmla="*/ 5682519 w 9530706"/>
                <a:gd name="connsiteY1185" fmla="*/ 912040 h 8633698"/>
                <a:gd name="connsiteX1186" fmla="*/ 5693451 w 9530706"/>
                <a:gd name="connsiteY1186" fmla="*/ 901108 h 8633698"/>
                <a:gd name="connsiteX1187" fmla="*/ 5704384 w 9530706"/>
                <a:gd name="connsiteY1187" fmla="*/ 890175 h 8633698"/>
                <a:gd name="connsiteX1188" fmla="*/ 5715316 w 9530706"/>
                <a:gd name="connsiteY1188" fmla="*/ 879243 h 8633698"/>
                <a:gd name="connsiteX1189" fmla="*/ 5727930 w 9530706"/>
                <a:gd name="connsiteY1189" fmla="*/ 868311 h 8633698"/>
                <a:gd name="connsiteX1190" fmla="*/ 5738862 w 9530706"/>
                <a:gd name="connsiteY1190" fmla="*/ 857379 h 8633698"/>
                <a:gd name="connsiteX1191" fmla="*/ 5749795 w 9530706"/>
                <a:gd name="connsiteY1191" fmla="*/ 846446 h 8633698"/>
                <a:gd name="connsiteX1192" fmla="*/ 5762409 w 9530706"/>
                <a:gd name="connsiteY1192" fmla="*/ 835514 h 8633698"/>
                <a:gd name="connsiteX1193" fmla="*/ 5765492 w 9530706"/>
                <a:gd name="connsiteY1193" fmla="*/ 832431 h 8633698"/>
                <a:gd name="connsiteX1194" fmla="*/ 5503118 w 9530706"/>
                <a:gd name="connsiteY1194" fmla="*/ 1113587 h 8633698"/>
                <a:gd name="connsiteX1195" fmla="*/ 5496951 w 9530706"/>
                <a:gd name="connsiteY1195" fmla="*/ 1058925 h 8633698"/>
                <a:gd name="connsiteX1196" fmla="*/ 5442289 w 9530706"/>
                <a:gd name="connsiteY1196" fmla="*/ 1065092 h 8633698"/>
                <a:gd name="connsiteX1197" fmla="*/ 5440608 w 9530706"/>
                <a:gd name="connsiteY1197" fmla="*/ 1065092 h 8633698"/>
                <a:gd name="connsiteX1198" fmla="*/ 5432759 w 9530706"/>
                <a:gd name="connsiteY1198" fmla="*/ 1076024 h 8633698"/>
                <a:gd name="connsiteX1199" fmla="*/ 5424910 w 9530706"/>
                <a:gd name="connsiteY1199" fmla="*/ 1086956 h 8633698"/>
                <a:gd name="connsiteX1200" fmla="*/ 5415660 w 9530706"/>
                <a:gd name="connsiteY1200" fmla="*/ 1096207 h 8633698"/>
                <a:gd name="connsiteX1201" fmla="*/ 5407811 w 9530706"/>
                <a:gd name="connsiteY1201" fmla="*/ 1107139 h 8633698"/>
                <a:gd name="connsiteX1202" fmla="*/ 5399962 w 9530706"/>
                <a:gd name="connsiteY1202" fmla="*/ 1118071 h 8633698"/>
                <a:gd name="connsiteX1203" fmla="*/ 5392113 w 9530706"/>
                <a:gd name="connsiteY1203" fmla="*/ 1127322 h 8633698"/>
                <a:gd name="connsiteX1204" fmla="*/ 5384264 w 9530706"/>
                <a:gd name="connsiteY1204" fmla="*/ 1138254 h 8633698"/>
                <a:gd name="connsiteX1205" fmla="*/ 5376415 w 9530706"/>
                <a:gd name="connsiteY1205" fmla="*/ 1147504 h 8633698"/>
                <a:gd name="connsiteX1206" fmla="*/ 5368566 w 9530706"/>
                <a:gd name="connsiteY1206" fmla="*/ 1158997 h 8633698"/>
                <a:gd name="connsiteX1207" fmla="*/ 5362399 w 9530706"/>
                <a:gd name="connsiteY1207" fmla="*/ 1168248 h 8633698"/>
                <a:gd name="connsiteX1208" fmla="*/ 5354551 w 9530706"/>
                <a:gd name="connsiteY1208" fmla="*/ 1177498 h 8633698"/>
                <a:gd name="connsiteX1209" fmla="*/ 5348384 w 9530706"/>
                <a:gd name="connsiteY1209" fmla="*/ 1186749 h 8633698"/>
                <a:gd name="connsiteX1210" fmla="*/ 5345301 w 9530706"/>
                <a:gd name="connsiteY1210" fmla="*/ 1189832 h 8633698"/>
                <a:gd name="connsiteX1211" fmla="*/ 5354551 w 9530706"/>
                <a:gd name="connsiteY1211" fmla="*/ 1244494 h 8633698"/>
                <a:gd name="connsiteX1212" fmla="*/ 5409212 w 9530706"/>
                <a:gd name="connsiteY1212" fmla="*/ 1235243 h 8633698"/>
                <a:gd name="connsiteX1213" fmla="*/ 5410894 w 9530706"/>
                <a:gd name="connsiteY1213" fmla="*/ 1233561 h 8633698"/>
                <a:gd name="connsiteX1214" fmla="*/ 5418743 w 9530706"/>
                <a:gd name="connsiteY1214" fmla="*/ 1224311 h 8633698"/>
                <a:gd name="connsiteX1215" fmla="*/ 5424910 w 9530706"/>
                <a:gd name="connsiteY1215" fmla="*/ 1213379 h 8633698"/>
                <a:gd name="connsiteX1216" fmla="*/ 5432759 w 9530706"/>
                <a:gd name="connsiteY1216" fmla="*/ 1204128 h 8633698"/>
                <a:gd name="connsiteX1217" fmla="*/ 5438926 w 9530706"/>
                <a:gd name="connsiteY1217" fmla="*/ 1194878 h 8633698"/>
                <a:gd name="connsiteX1218" fmla="*/ 5446775 w 9530706"/>
                <a:gd name="connsiteY1218" fmla="*/ 1185627 h 8633698"/>
                <a:gd name="connsiteX1219" fmla="*/ 5454623 w 9530706"/>
                <a:gd name="connsiteY1219" fmla="*/ 1174695 h 8633698"/>
                <a:gd name="connsiteX1220" fmla="*/ 5462472 w 9530706"/>
                <a:gd name="connsiteY1220" fmla="*/ 1165445 h 8633698"/>
                <a:gd name="connsiteX1221" fmla="*/ 5470321 w 9530706"/>
                <a:gd name="connsiteY1221" fmla="*/ 1156194 h 8633698"/>
                <a:gd name="connsiteX1222" fmla="*/ 5478170 w 9530706"/>
                <a:gd name="connsiteY1222" fmla="*/ 1145262 h 8633698"/>
                <a:gd name="connsiteX1223" fmla="*/ 5486018 w 9530706"/>
                <a:gd name="connsiteY1223" fmla="*/ 1136011 h 8633698"/>
                <a:gd name="connsiteX1224" fmla="*/ 5493867 w 9530706"/>
                <a:gd name="connsiteY1224" fmla="*/ 1125079 h 8633698"/>
                <a:gd name="connsiteX1225" fmla="*/ 5501716 w 9530706"/>
                <a:gd name="connsiteY1225" fmla="*/ 1115829 h 8633698"/>
                <a:gd name="connsiteX1226" fmla="*/ 5503118 w 9530706"/>
                <a:gd name="connsiteY1226" fmla="*/ 1113587 h 8633698"/>
                <a:gd name="connsiteX1227" fmla="*/ 2619518 w 9530706"/>
                <a:gd name="connsiteY1227" fmla="*/ 8484186 h 8633698"/>
                <a:gd name="connsiteX1228" fmla="*/ 2567940 w 9530706"/>
                <a:gd name="connsiteY1228" fmla="*/ 8467087 h 8633698"/>
                <a:gd name="connsiteX1229" fmla="*/ 2583638 w 9530706"/>
                <a:gd name="connsiteY1229" fmla="*/ 8413827 h 8633698"/>
                <a:gd name="connsiteX1230" fmla="*/ 2611669 w 9530706"/>
                <a:gd name="connsiteY1230" fmla="*/ 8399811 h 8633698"/>
                <a:gd name="connsiteX1231" fmla="*/ 2644466 w 9530706"/>
                <a:gd name="connsiteY1231" fmla="*/ 8382713 h 8633698"/>
                <a:gd name="connsiteX1232" fmla="*/ 2675581 w 9530706"/>
                <a:gd name="connsiteY1232" fmla="*/ 8365613 h 8633698"/>
                <a:gd name="connsiteX1233" fmla="*/ 2708378 w 9530706"/>
                <a:gd name="connsiteY1233" fmla="*/ 8348514 h 8633698"/>
                <a:gd name="connsiteX1234" fmla="*/ 2720992 w 9530706"/>
                <a:gd name="connsiteY1234" fmla="*/ 8342347 h 8633698"/>
                <a:gd name="connsiteX1235" fmla="*/ 2774252 w 9530706"/>
                <a:gd name="connsiteY1235" fmla="*/ 8356363 h 8633698"/>
                <a:gd name="connsiteX1236" fmla="*/ 2758554 w 9530706"/>
                <a:gd name="connsiteY1236" fmla="*/ 8409622 h 8633698"/>
                <a:gd name="connsiteX1237" fmla="*/ 2745940 w 9530706"/>
                <a:gd name="connsiteY1237" fmla="*/ 8417471 h 8633698"/>
                <a:gd name="connsiteX1238" fmla="*/ 2713143 w 9530706"/>
                <a:gd name="connsiteY1238" fmla="*/ 8434570 h 8633698"/>
                <a:gd name="connsiteX1239" fmla="*/ 2680347 w 9530706"/>
                <a:gd name="connsiteY1239" fmla="*/ 8451670 h 8633698"/>
                <a:gd name="connsiteX1240" fmla="*/ 2647550 w 9530706"/>
                <a:gd name="connsiteY1240" fmla="*/ 8468768 h 8633698"/>
                <a:gd name="connsiteX1241" fmla="*/ 2619518 w 9530706"/>
                <a:gd name="connsiteY1241" fmla="*/ 8484186 h 8633698"/>
                <a:gd name="connsiteX1242" fmla="*/ 2963465 w 9530706"/>
                <a:gd name="connsiteY1242" fmla="*/ 8290489 h 8633698"/>
                <a:gd name="connsiteX1243" fmla="*/ 2908803 w 9530706"/>
                <a:gd name="connsiteY1243" fmla="*/ 8277874 h 8633698"/>
                <a:gd name="connsiteX1244" fmla="*/ 2921418 w 9530706"/>
                <a:gd name="connsiteY1244" fmla="*/ 8223213 h 8633698"/>
                <a:gd name="connsiteX1245" fmla="*/ 2946366 w 9530706"/>
                <a:gd name="connsiteY1245" fmla="*/ 8207516 h 8633698"/>
                <a:gd name="connsiteX1246" fmla="*/ 2974397 w 9530706"/>
                <a:gd name="connsiteY1246" fmla="*/ 8190416 h 8633698"/>
                <a:gd name="connsiteX1247" fmla="*/ 3002429 w 9530706"/>
                <a:gd name="connsiteY1247" fmla="*/ 8171636 h 8633698"/>
                <a:gd name="connsiteX1248" fmla="*/ 3030460 w 9530706"/>
                <a:gd name="connsiteY1248" fmla="*/ 8154536 h 8633698"/>
                <a:gd name="connsiteX1249" fmla="*/ 3050643 w 9530706"/>
                <a:gd name="connsiteY1249" fmla="*/ 8140520 h 8633698"/>
                <a:gd name="connsiteX1250" fmla="*/ 3105304 w 9530706"/>
                <a:gd name="connsiteY1250" fmla="*/ 8149771 h 8633698"/>
                <a:gd name="connsiteX1251" fmla="*/ 3094372 w 9530706"/>
                <a:gd name="connsiteY1251" fmla="*/ 8204432 h 8633698"/>
                <a:gd name="connsiteX1252" fmla="*/ 3072507 w 9530706"/>
                <a:gd name="connsiteY1252" fmla="*/ 8220130 h 8633698"/>
                <a:gd name="connsiteX1253" fmla="*/ 3044476 w 9530706"/>
                <a:gd name="connsiteY1253" fmla="*/ 8237229 h 8633698"/>
                <a:gd name="connsiteX1254" fmla="*/ 3016444 w 9530706"/>
                <a:gd name="connsiteY1254" fmla="*/ 8256010 h 8633698"/>
                <a:gd name="connsiteX1255" fmla="*/ 2988413 w 9530706"/>
                <a:gd name="connsiteY1255" fmla="*/ 8274791 h 8633698"/>
                <a:gd name="connsiteX1256" fmla="*/ 2963465 w 9530706"/>
                <a:gd name="connsiteY1256" fmla="*/ 8290489 h 8633698"/>
                <a:gd name="connsiteX1257" fmla="*/ 3288350 w 9530706"/>
                <a:gd name="connsiteY1257" fmla="*/ 8066797 h 8633698"/>
                <a:gd name="connsiteX1258" fmla="*/ 3233688 w 9530706"/>
                <a:gd name="connsiteY1258" fmla="*/ 8058949 h 8633698"/>
                <a:gd name="connsiteX1259" fmla="*/ 3239855 w 9530706"/>
                <a:gd name="connsiteY1259" fmla="*/ 8004288 h 8633698"/>
                <a:gd name="connsiteX1260" fmla="*/ 3256955 w 9530706"/>
                <a:gd name="connsiteY1260" fmla="*/ 7991673 h 8633698"/>
                <a:gd name="connsiteX1261" fmla="*/ 3280501 w 9530706"/>
                <a:gd name="connsiteY1261" fmla="*/ 7972892 h 8633698"/>
                <a:gd name="connsiteX1262" fmla="*/ 3304047 w 9530706"/>
                <a:gd name="connsiteY1262" fmla="*/ 7954111 h 8633698"/>
                <a:gd name="connsiteX1263" fmla="*/ 3327594 w 9530706"/>
                <a:gd name="connsiteY1263" fmla="*/ 7937011 h 8633698"/>
                <a:gd name="connsiteX1264" fmla="*/ 3349458 w 9530706"/>
                <a:gd name="connsiteY1264" fmla="*/ 7918231 h 8633698"/>
                <a:gd name="connsiteX1265" fmla="*/ 3360390 w 9530706"/>
                <a:gd name="connsiteY1265" fmla="*/ 7908980 h 8633698"/>
                <a:gd name="connsiteX1266" fmla="*/ 3416734 w 9530706"/>
                <a:gd name="connsiteY1266" fmla="*/ 7913746 h 8633698"/>
                <a:gd name="connsiteX1267" fmla="*/ 3411969 w 9530706"/>
                <a:gd name="connsiteY1267" fmla="*/ 7968407 h 8633698"/>
                <a:gd name="connsiteX1268" fmla="*/ 3399354 w 9530706"/>
                <a:gd name="connsiteY1268" fmla="*/ 7977657 h 8633698"/>
                <a:gd name="connsiteX1269" fmla="*/ 3375808 w 9530706"/>
                <a:gd name="connsiteY1269" fmla="*/ 7996439 h 8633698"/>
                <a:gd name="connsiteX1270" fmla="*/ 3352261 w 9530706"/>
                <a:gd name="connsiteY1270" fmla="*/ 8015219 h 8633698"/>
                <a:gd name="connsiteX1271" fmla="*/ 3328715 w 9530706"/>
                <a:gd name="connsiteY1271" fmla="*/ 8034001 h 8633698"/>
                <a:gd name="connsiteX1272" fmla="*/ 3305168 w 9530706"/>
                <a:gd name="connsiteY1272" fmla="*/ 8052782 h 8633698"/>
                <a:gd name="connsiteX1273" fmla="*/ 3288350 w 9530706"/>
                <a:gd name="connsiteY1273" fmla="*/ 8066797 h 8633698"/>
                <a:gd name="connsiteX1274" fmla="*/ 3586885 w 9530706"/>
                <a:gd name="connsiteY1274" fmla="*/ 7808908 h 8633698"/>
                <a:gd name="connsiteX1275" fmla="*/ 3532224 w 9530706"/>
                <a:gd name="connsiteY1275" fmla="*/ 7808908 h 8633698"/>
                <a:gd name="connsiteX1276" fmla="*/ 3532224 w 9530706"/>
                <a:gd name="connsiteY1276" fmla="*/ 7752565 h 8633698"/>
                <a:gd name="connsiteX1277" fmla="*/ 3535307 w 9530706"/>
                <a:gd name="connsiteY1277" fmla="*/ 7750883 h 8633698"/>
                <a:gd name="connsiteX1278" fmla="*/ 3554088 w 9530706"/>
                <a:gd name="connsiteY1278" fmla="*/ 7732101 h 8633698"/>
                <a:gd name="connsiteX1279" fmla="*/ 3572869 w 9530706"/>
                <a:gd name="connsiteY1279" fmla="*/ 7713321 h 8633698"/>
                <a:gd name="connsiteX1280" fmla="*/ 3589968 w 9530706"/>
                <a:gd name="connsiteY1280" fmla="*/ 7694539 h 8633698"/>
                <a:gd name="connsiteX1281" fmla="*/ 3608749 w 9530706"/>
                <a:gd name="connsiteY1281" fmla="*/ 7675759 h 8633698"/>
                <a:gd name="connsiteX1282" fmla="*/ 3625849 w 9530706"/>
                <a:gd name="connsiteY1282" fmla="*/ 7656977 h 8633698"/>
                <a:gd name="connsiteX1283" fmla="*/ 3639864 w 9530706"/>
                <a:gd name="connsiteY1283" fmla="*/ 7642961 h 8633698"/>
                <a:gd name="connsiteX1284" fmla="*/ 3694526 w 9530706"/>
                <a:gd name="connsiteY1284" fmla="*/ 7639878 h 8633698"/>
                <a:gd name="connsiteX1285" fmla="*/ 3697609 w 9530706"/>
                <a:gd name="connsiteY1285" fmla="*/ 7694539 h 8633698"/>
                <a:gd name="connsiteX1286" fmla="*/ 3683593 w 9530706"/>
                <a:gd name="connsiteY1286" fmla="*/ 7710237 h 8633698"/>
                <a:gd name="connsiteX1287" fmla="*/ 3664812 w 9530706"/>
                <a:gd name="connsiteY1287" fmla="*/ 7730419 h 8633698"/>
                <a:gd name="connsiteX1288" fmla="*/ 3646031 w 9530706"/>
                <a:gd name="connsiteY1288" fmla="*/ 7749201 h 8633698"/>
                <a:gd name="connsiteX1289" fmla="*/ 3627250 w 9530706"/>
                <a:gd name="connsiteY1289" fmla="*/ 7767982 h 8633698"/>
                <a:gd name="connsiteX1290" fmla="*/ 3608469 w 9530706"/>
                <a:gd name="connsiteY1290" fmla="*/ 7788164 h 8633698"/>
                <a:gd name="connsiteX1291" fmla="*/ 3589688 w 9530706"/>
                <a:gd name="connsiteY1291" fmla="*/ 7806946 h 8633698"/>
                <a:gd name="connsiteX1292" fmla="*/ 3586885 w 9530706"/>
                <a:gd name="connsiteY1292" fmla="*/ 7808908 h 8633698"/>
                <a:gd name="connsiteX1293" fmla="*/ 3849540 w 9530706"/>
                <a:gd name="connsiteY1293" fmla="*/ 7512055 h 8633698"/>
                <a:gd name="connsiteX1294" fmla="*/ 3794878 w 9530706"/>
                <a:gd name="connsiteY1294" fmla="*/ 7519904 h 8633698"/>
                <a:gd name="connsiteX1295" fmla="*/ 3787030 w 9530706"/>
                <a:gd name="connsiteY1295" fmla="*/ 7465242 h 8633698"/>
                <a:gd name="connsiteX1296" fmla="*/ 3797962 w 9530706"/>
                <a:gd name="connsiteY1296" fmla="*/ 7451226 h 8633698"/>
                <a:gd name="connsiteX1297" fmla="*/ 3811978 w 9530706"/>
                <a:gd name="connsiteY1297" fmla="*/ 7432445 h 8633698"/>
                <a:gd name="connsiteX1298" fmla="*/ 3825993 w 9530706"/>
                <a:gd name="connsiteY1298" fmla="*/ 7413664 h 8633698"/>
                <a:gd name="connsiteX1299" fmla="*/ 3838608 w 9530706"/>
                <a:gd name="connsiteY1299" fmla="*/ 7394882 h 8633698"/>
                <a:gd name="connsiteX1300" fmla="*/ 3851222 w 9530706"/>
                <a:gd name="connsiteY1300" fmla="*/ 7376102 h 8633698"/>
                <a:gd name="connsiteX1301" fmla="*/ 3863836 w 9530706"/>
                <a:gd name="connsiteY1301" fmla="*/ 7357320 h 8633698"/>
                <a:gd name="connsiteX1302" fmla="*/ 3876450 w 9530706"/>
                <a:gd name="connsiteY1302" fmla="*/ 7340222 h 8633698"/>
                <a:gd name="connsiteX1303" fmla="*/ 3929710 w 9530706"/>
                <a:gd name="connsiteY1303" fmla="*/ 7327607 h 8633698"/>
                <a:gd name="connsiteX1304" fmla="*/ 3942324 w 9530706"/>
                <a:gd name="connsiteY1304" fmla="*/ 7382269 h 8633698"/>
                <a:gd name="connsiteX1305" fmla="*/ 3929710 w 9530706"/>
                <a:gd name="connsiteY1305" fmla="*/ 7399368 h 8633698"/>
                <a:gd name="connsiteX1306" fmla="*/ 3917096 w 9530706"/>
                <a:gd name="connsiteY1306" fmla="*/ 7419550 h 8633698"/>
                <a:gd name="connsiteX1307" fmla="*/ 3903080 w 9530706"/>
                <a:gd name="connsiteY1307" fmla="*/ 7438332 h 8633698"/>
                <a:gd name="connsiteX1308" fmla="*/ 3889064 w 9530706"/>
                <a:gd name="connsiteY1308" fmla="*/ 7458514 h 8633698"/>
                <a:gd name="connsiteX1309" fmla="*/ 3875049 w 9530706"/>
                <a:gd name="connsiteY1309" fmla="*/ 7477295 h 8633698"/>
                <a:gd name="connsiteX1310" fmla="*/ 3861033 w 9530706"/>
                <a:gd name="connsiteY1310" fmla="*/ 7497478 h 8633698"/>
                <a:gd name="connsiteX1311" fmla="*/ 3849540 w 9530706"/>
                <a:gd name="connsiteY1311" fmla="*/ 7512055 h 8633698"/>
                <a:gd name="connsiteX1312" fmla="*/ 4058935 w 9530706"/>
                <a:gd name="connsiteY1312" fmla="*/ 7174555 h 8633698"/>
                <a:gd name="connsiteX1313" fmla="*/ 4007357 w 9530706"/>
                <a:gd name="connsiteY1313" fmla="*/ 7191654 h 8633698"/>
                <a:gd name="connsiteX1314" fmla="*/ 3988576 w 9530706"/>
                <a:gd name="connsiteY1314" fmla="*/ 7140076 h 8633698"/>
                <a:gd name="connsiteX1315" fmla="*/ 3993341 w 9530706"/>
                <a:gd name="connsiteY1315" fmla="*/ 7130826 h 8633698"/>
                <a:gd name="connsiteX1316" fmla="*/ 4002592 w 9530706"/>
                <a:gd name="connsiteY1316" fmla="*/ 7112045 h 8633698"/>
                <a:gd name="connsiteX1317" fmla="*/ 4011842 w 9530706"/>
                <a:gd name="connsiteY1317" fmla="*/ 7093264 h 8633698"/>
                <a:gd name="connsiteX1318" fmla="*/ 4019691 w 9530706"/>
                <a:gd name="connsiteY1318" fmla="*/ 7074483 h 8633698"/>
                <a:gd name="connsiteX1319" fmla="*/ 4028942 w 9530706"/>
                <a:gd name="connsiteY1319" fmla="*/ 7055701 h 8633698"/>
                <a:gd name="connsiteX1320" fmla="*/ 4036790 w 9530706"/>
                <a:gd name="connsiteY1320" fmla="*/ 7036921 h 8633698"/>
                <a:gd name="connsiteX1321" fmla="*/ 4044639 w 9530706"/>
                <a:gd name="connsiteY1321" fmla="*/ 7018139 h 8633698"/>
                <a:gd name="connsiteX1322" fmla="*/ 4050806 w 9530706"/>
                <a:gd name="connsiteY1322" fmla="*/ 6999359 h 8633698"/>
                <a:gd name="connsiteX1323" fmla="*/ 4102384 w 9530706"/>
                <a:gd name="connsiteY1323" fmla="*/ 6977494 h 8633698"/>
                <a:gd name="connsiteX1324" fmla="*/ 4124248 w 9530706"/>
                <a:gd name="connsiteY1324" fmla="*/ 7029072 h 8633698"/>
                <a:gd name="connsiteX1325" fmla="*/ 4116400 w 9530706"/>
                <a:gd name="connsiteY1325" fmla="*/ 7047852 h 8633698"/>
                <a:gd name="connsiteX1326" fmla="*/ 4108551 w 9530706"/>
                <a:gd name="connsiteY1326" fmla="*/ 7066634 h 8633698"/>
                <a:gd name="connsiteX1327" fmla="*/ 4099300 w 9530706"/>
                <a:gd name="connsiteY1327" fmla="*/ 7086817 h 8633698"/>
                <a:gd name="connsiteX1328" fmla="*/ 4091452 w 9530706"/>
                <a:gd name="connsiteY1328" fmla="*/ 7105598 h 8633698"/>
                <a:gd name="connsiteX1329" fmla="*/ 4082201 w 9530706"/>
                <a:gd name="connsiteY1329" fmla="*/ 7125780 h 8633698"/>
                <a:gd name="connsiteX1330" fmla="*/ 4072951 w 9530706"/>
                <a:gd name="connsiteY1330" fmla="*/ 7144561 h 8633698"/>
                <a:gd name="connsiteX1331" fmla="*/ 4063701 w 9530706"/>
                <a:gd name="connsiteY1331" fmla="*/ 7164744 h 8633698"/>
                <a:gd name="connsiteX1332" fmla="*/ 4058935 w 9530706"/>
                <a:gd name="connsiteY1332" fmla="*/ 7174555 h 8633698"/>
                <a:gd name="connsiteX1333" fmla="*/ 4197972 w 9530706"/>
                <a:gd name="connsiteY1333" fmla="*/ 6800895 h 8633698"/>
                <a:gd name="connsiteX1334" fmla="*/ 4151159 w 9530706"/>
                <a:gd name="connsiteY1334" fmla="*/ 6828927 h 8633698"/>
                <a:gd name="connsiteX1335" fmla="*/ 4123127 w 9530706"/>
                <a:gd name="connsiteY1335" fmla="*/ 6782115 h 8633698"/>
                <a:gd name="connsiteX1336" fmla="*/ 4124809 w 9530706"/>
                <a:gd name="connsiteY1336" fmla="*/ 6775948 h 8633698"/>
                <a:gd name="connsiteX1337" fmla="*/ 4129575 w 9530706"/>
                <a:gd name="connsiteY1337" fmla="*/ 6757166 h 8633698"/>
                <a:gd name="connsiteX1338" fmla="*/ 4134340 w 9530706"/>
                <a:gd name="connsiteY1338" fmla="*/ 6738385 h 8633698"/>
                <a:gd name="connsiteX1339" fmla="*/ 4139105 w 9530706"/>
                <a:gd name="connsiteY1339" fmla="*/ 6719604 h 8633698"/>
                <a:gd name="connsiteX1340" fmla="*/ 4142189 w 9530706"/>
                <a:gd name="connsiteY1340" fmla="*/ 6702505 h 8633698"/>
                <a:gd name="connsiteX1341" fmla="*/ 4146954 w 9530706"/>
                <a:gd name="connsiteY1341" fmla="*/ 6683724 h 8633698"/>
                <a:gd name="connsiteX1342" fmla="*/ 4150037 w 9530706"/>
                <a:gd name="connsiteY1342" fmla="*/ 6664943 h 8633698"/>
                <a:gd name="connsiteX1343" fmla="*/ 4153121 w 9530706"/>
                <a:gd name="connsiteY1343" fmla="*/ 6646162 h 8633698"/>
                <a:gd name="connsiteX1344" fmla="*/ 4156204 w 9530706"/>
                <a:gd name="connsiteY1344" fmla="*/ 6632146 h 8633698"/>
                <a:gd name="connsiteX1345" fmla="*/ 4199934 w 9530706"/>
                <a:gd name="connsiteY1345" fmla="*/ 6600751 h 8633698"/>
                <a:gd name="connsiteX1346" fmla="*/ 4232731 w 9530706"/>
                <a:gd name="connsiteY1346" fmla="*/ 6646162 h 8633698"/>
                <a:gd name="connsiteX1347" fmla="*/ 4229647 w 9530706"/>
                <a:gd name="connsiteY1347" fmla="*/ 6660177 h 8633698"/>
                <a:gd name="connsiteX1348" fmla="*/ 4226564 w 9530706"/>
                <a:gd name="connsiteY1348" fmla="*/ 6678959 h 8633698"/>
                <a:gd name="connsiteX1349" fmla="*/ 4223480 w 9530706"/>
                <a:gd name="connsiteY1349" fmla="*/ 6699142 h 8633698"/>
                <a:gd name="connsiteX1350" fmla="*/ 4218715 w 9530706"/>
                <a:gd name="connsiteY1350" fmla="*/ 6717922 h 8633698"/>
                <a:gd name="connsiteX1351" fmla="*/ 4213950 w 9530706"/>
                <a:gd name="connsiteY1351" fmla="*/ 6736704 h 8633698"/>
                <a:gd name="connsiteX1352" fmla="*/ 4210866 w 9530706"/>
                <a:gd name="connsiteY1352" fmla="*/ 6755484 h 8633698"/>
                <a:gd name="connsiteX1353" fmla="*/ 4206100 w 9530706"/>
                <a:gd name="connsiteY1353" fmla="*/ 6775667 h 8633698"/>
                <a:gd name="connsiteX1354" fmla="*/ 4201335 w 9530706"/>
                <a:gd name="connsiteY1354" fmla="*/ 6794448 h 8633698"/>
                <a:gd name="connsiteX1355" fmla="*/ 4197972 w 9530706"/>
                <a:gd name="connsiteY1355" fmla="*/ 6800895 h 8633698"/>
                <a:gd name="connsiteX1356" fmla="*/ 4257398 w 9530706"/>
                <a:gd name="connsiteY1356" fmla="*/ 6407053 h 8633698"/>
                <a:gd name="connsiteX1357" fmla="*/ 4216753 w 9530706"/>
                <a:gd name="connsiteY1357" fmla="*/ 6444615 h 8633698"/>
                <a:gd name="connsiteX1358" fmla="*/ 4179190 w 9530706"/>
                <a:gd name="connsiteY1358" fmla="*/ 6403969 h 8633698"/>
                <a:gd name="connsiteX1359" fmla="*/ 4179190 w 9530706"/>
                <a:gd name="connsiteY1359" fmla="*/ 6394719 h 8633698"/>
                <a:gd name="connsiteX1360" fmla="*/ 4180872 w 9530706"/>
                <a:gd name="connsiteY1360" fmla="*/ 6377620 h 8633698"/>
                <a:gd name="connsiteX1361" fmla="*/ 4180872 w 9530706"/>
                <a:gd name="connsiteY1361" fmla="*/ 6358839 h 8633698"/>
                <a:gd name="connsiteX1362" fmla="*/ 4180872 w 9530706"/>
                <a:gd name="connsiteY1362" fmla="*/ 6341740 h 8633698"/>
                <a:gd name="connsiteX1363" fmla="*/ 4180872 w 9530706"/>
                <a:gd name="connsiteY1363" fmla="*/ 6324640 h 8633698"/>
                <a:gd name="connsiteX1364" fmla="*/ 4180872 w 9530706"/>
                <a:gd name="connsiteY1364" fmla="*/ 6307542 h 8633698"/>
                <a:gd name="connsiteX1365" fmla="*/ 4180872 w 9530706"/>
                <a:gd name="connsiteY1365" fmla="*/ 6288760 h 8633698"/>
                <a:gd name="connsiteX1366" fmla="*/ 4180872 w 9530706"/>
                <a:gd name="connsiteY1366" fmla="*/ 6271661 h 8633698"/>
                <a:gd name="connsiteX1367" fmla="*/ 4180872 w 9530706"/>
                <a:gd name="connsiteY1367" fmla="*/ 6254562 h 8633698"/>
                <a:gd name="connsiteX1368" fmla="*/ 4180872 w 9530706"/>
                <a:gd name="connsiteY1368" fmla="*/ 6251479 h 8633698"/>
                <a:gd name="connsiteX1369" fmla="*/ 4216753 w 9530706"/>
                <a:gd name="connsiteY1369" fmla="*/ 6210833 h 8633698"/>
                <a:gd name="connsiteX1370" fmla="*/ 4257398 w 9530706"/>
                <a:gd name="connsiteY1370" fmla="*/ 6248395 h 8633698"/>
                <a:gd name="connsiteX1371" fmla="*/ 4259080 w 9530706"/>
                <a:gd name="connsiteY1371" fmla="*/ 6253160 h 8633698"/>
                <a:gd name="connsiteX1372" fmla="*/ 4259080 w 9530706"/>
                <a:gd name="connsiteY1372" fmla="*/ 6270259 h 8633698"/>
                <a:gd name="connsiteX1373" fmla="*/ 4259080 w 9530706"/>
                <a:gd name="connsiteY1373" fmla="*/ 6289041 h 8633698"/>
                <a:gd name="connsiteX1374" fmla="*/ 4259080 w 9530706"/>
                <a:gd name="connsiteY1374" fmla="*/ 6306140 h 8633698"/>
                <a:gd name="connsiteX1375" fmla="*/ 4259080 w 9530706"/>
                <a:gd name="connsiteY1375" fmla="*/ 6324921 h 8633698"/>
                <a:gd name="connsiteX1376" fmla="*/ 4259080 w 9530706"/>
                <a:gd name="connsiteY1376" fmla="*/ 6343702 h 8633698"/>
                <a:gd name="connsiteX1377" fmla="*/ 4259080 w 9530706"/>
                <a:gd name="connsiteY1377" fmla="*/ 6360801 h 8633698"/>
                <a:gd name="connsiteX1378" fmla="*/ 4259080 w 9530706"/>
                <a:gd name="connsiteY1378" fmla="*/ 6379582 h 8633698"/>
                <a:gd name="connsiteX1379" fmla="*/ 4257398 w 9530706"/>
                <a:gd name="connsiteY1379" fmla="*/ 6398363 h 8633698"/>
                <a:gd name="connsiteX1380" fmla="*/ 4257398 w 9530706"/>
                <a:gd name="connsiteY1380" fmla="*/ 6407053 h 8633698"/>
                <a:gd name="connsiteX1381" fmla="*/ 4237215 w 9530706"/>
                <a:gd name="connsiteY1381" fmla="*/ 6010127 h 8633698"/>
                <a:gd name="connsiteX1382" fmla="*/ 4202737 w 9530706"/>
                <a:gd name="connsiteY1382" fmla="*/ 6055538 h 8633698"/>
                <a:gd name="connsiteX1383" fmla="*/ 4159008 w 9530706"/>
                <a:gd name="connsiteY1383" fmla="*/ 6022742 h 8633698"/>
                <a:gd name="connsiteX1384" fmla="*/ 4159008 w 9530706"/>
                <a:gd name="connsiteY1384" fmla="*/ 6017976 h 8633698"/>
                <a:gd name="connsiteX1385" fmla="*/ 4155924 w 9530706"/>
                <a:gd name="connsiteY1385" fmla="*/ 6000877 h 8633698"/>
                <a:gd name="connsiteX1386" fmla="*/ 4152841 w 9530706"/>
                <a:gd name="connsiteY1386" fmla="*/ 5985179 h 8633698"/>
                <a:gd name="connsiteX1387" fmla="*/ 4151159 w 9530706"/>
                <a:gd name="connsiteY1387" fmla="*/ 5968080 h 8633698"/>
                <a:gd name="connsiteX1388" fmla="*/ 4148075 w 9530706"/>
                <a:gd name="connsiteY1388" fmla="*/ 5952382 h 8633698"/>
                <a:gd name="connsiteX1389" fmla="*/ 4144992 w 9530706"/>
                <a:gd name="connsiteY1389" fmla="*/ 5936685 h 8633698"/>
                <a:gd name="connsiteX1390" fmla="*/ 4141908 w 9530706"/>
                <a:gd name="connsiteY1390" fmla="*/ 5919585 h 8633698"/>
                <a:gd name="connsiteX1391" fmla="*/ 4138825 w 9530706"/>
                <a:gd name="connsiteY1391" fmla="*/ 5903887 h 8633698"/>
                <a:gd name="connsiteX1392" fmla="*/ 4135741 w 9530706"/>
                <a:gd name="connsiteY1392" fmla="*/ 5888190 h 8633698"/>
                <a:gd name="connsiteX1393" fmla="*/ 4130976 w 9530706"/>
                <a:gd name="connsiteY1393" fmla="*/ 5872492 h 8633698"/>
                <a:gd name="connsiteX1394" fmla="*/ 4130976 w 9530706"/>
                <a:gd name="connsiteY1394" fmla="*/ 5870811 h 8633698"/>
                <a:gd name="connsiteX1395" fmla="*/ 4160689 w 9530706"/>
                <a:gd name="connsiteY1395" fmla="*/ 5823998 h 8633698"/>
                <a:gd name="connsiteX1396" fmla="*/ 4207502 w 9530706"/>
                <a:gd name="connsiteY1396" fmla="*/ 5853712 h 8633698"/>
                <a:gd name="connsiteX1397" fmla="*/ 4207502 w 9530706"/>
                <a:gd name="connsiteY1397" fmla="*/ 5855394 h 8633698"/>
                <a:gd name="connsiteX1398" fmla="*/ 4212267 w 9530706"/>
                <a:gd name="connsiteY1398" fmla="*/ 5872492 h 8633698"/>
                <a:gd name="connsiteX1399" fmla="*/ 4215351 w 9530706"/>
                <a:gd name="connsiteY1399" fmla="*/ 5888190 h 8633698"/>
                <a:gd name="connsiteX1400" fmla="*/ 4218434 w 9530706"/>
                <a:gd name="connsiteY1400" fmla="*/ 5905290 h 8633698"/>
                <a:gd name="connsiteX1401" fmla="*/ 4221518 w 9530706"/>
                <a:gd name="connsiteY1401" fmla="*/ 5920987 h 8633698"/>
                <a:gd name="connsiteX1402" fmla="*/ 4224601 w 9530706"/>
                <a:gd name="connsiteY1402" fmla="*/ 5938086 h 8633698"/>
                <a:gd name="connsiteX1403" fmla="*/ 4227685 w 9530706"/>
                <a:gd name="connsiteY1403" fmla="*/ 5955186 h 8633698"/>
                <a:gd name="connsiteX1404" fmla="*/ 4230768 w 9530706"/>
                <a:gd name="connsiteY1404" fmla="*/ 5972284 h 8633698"/>
                <a:gd name="connsiteX1405" fmla="*/ 4232450 w 9530706"/>
                <a:gd name="connsiteY1405" fmla="*/ 5987982 h 8633698"/>
                <a:gd name="connsiteX1406" fmla="*/ 4235534 w 9530706"/>
                <a:gd name="connsiteY1406" fmla="*/ 6005082 h 8633698"/>
                <a:gd name="connsiteX1407" fmla="*/ 4237215 w 9530706"/>
                <a:gd name="connsiteY1407" fmla="*/ 6010127 h 8633698"/>
                <a:gd name="connsiteX1408" fmla="*/ 4144992 w 9530706"/>
                <a:gd name="connsiteY1408" fmla="*/ 5624134 h 8633698"/>
                <a:gd name="connsiteX1409" fmla="*/ 4120044 w 9530706"/>
                <a:gd name="connsiteY1409" fmla="*/ 5674030 h 8633698"/>
                <a:gd name="connsiteX1410" fmla="*/ 4071550 w 9530706"/>
                <a:gd name="connsiteY1410" fmla="*/ 5649081 h 8633698"/>
                <a:gd name="connsiteX1411" fmla="*/ 4069868 w 9530706"/>
                <a:gd name="connsiteY1411" fmla="*/ 5644316 h 8633698"/>
                <a:gd name="connsiteX1412" fmla="*/ 4065102 w 9530706"/>
                <a:gd name="connsiteY1412" fmla="*/ 5630301 h 8633698"/>
                <a:gd name="connsiteX1413" fmla="*/ 4060337 w 9530706"/>
                <a:gd name="connsiteY1413" fmla="*/ 5614603 h 8633698"/>
                <a:gd name="connsiteX1414" fmla="*/ 4055571 w 9530706"/>
                <a:gd name="connsiteY1414" fmla="*/ 5600587 h 8633698"/>
                <a:gd name="connsiteX1415" fmla="*/ 4050806 w 9530706"/>
                <a:gd name="connsiteY1415" fmla="*/ 5586572 h 8633698"/>
                <a:gd name="connsiteX1416" fmla="*/ 4044639 w 9530706"/>
                <a:gd name="connsiteY1416" fmla="*/ 5572556 h 8633698"/>
                <a:gd name="connsiteX1417" fmla="*/ 4039874 w 9530706"/>
                <a:gd name="connsiteY1417" fmla="*/ 5558540 h 8633698"/>
                <a:gd name="connsiteX1418" fmla="*/ 4035109 w 9530706"/>
                <a:gd name="connsiteY1418" fmla="*/ 5544524 h 8633698"/>
                <a:gd name="connsiteX1419" fmla="*/ 4030343 w 9530706"/>
                <a:gd name="connsiteY1419" fmla="*/ 5530509 h 8633698"/>
                <a:gd name="connsiteX1420" fmla="*/ 4024176 w 9530706"/>
                <a:gd name="connsiteY1420" fmla="*/ 5517894 h 8633698"/>
                <a:gd name="connsiteX1421" fmla="*/ 4019411 w 9530706"/>
                <a:gd name="connsiteY1421" fmla="*/ 5503878 h 8633698"/>
                <a:gd name="connsiteX1422" fmla="*/ 4041275 w 9530706"/>
                <a:gd name="connsiteY1422" fmla="*/ 5453982 h 8633698"/>
                <a:gd name="connsiteX1423" fmla="*/ 4092853 w 9530706"/>
                <a:gd name="connsiteY1423" fmla="*/ 5475847 h 8633698"/>
                <a:gd name="connsiteX1424" fmla="*/ 4092853 w 9530706"/>
                <a:gd name="connsiteY1424" fmla="*/ 5475847 h 8633698"/>
                <a:gd name="connsiteX1425" fmla="*/ 4097619 w 9530706"/>
                <a:gd name="connsiteY1425" fmla="*/ 5489863 h 8633698"/>
                <a:gd name="connsiteX1426" fmla="*/ 4103786 w 9530706"/>
                <a:gd name="connsiteY1426" fmla="*/ 5503878 h 8633698"/>
                <a:gd name="connsiteX1427" fmla="*/ 4108551 w 9530706"/>
                <a:gd name="connsiteY1427" fmla="*/ 5517894 h 8633698"/>
                <a:gd name="connsiteX1428" fmla="*/ 4113316 w 9530706"/>
                <a:gd name="connsiteY1428" fmla="*/ 5531910 h 8633698"/>
                <a:gd name="connsiteX1429" fmla="*/ 4119483 w 9530706"/>
                <a:gd name="connsiteY1429" fmla="*/ 5545926 h 8633698"/>
                <a:gd name="connsiteX1430" fmla="*/ 4124248 w 9530706"/>
                <a:gd name="connsiteY1430" fmla="*/ 5561623 h 8633698"/>
                <a:gd name="connsiteX1431" fmla="*/ 4129014 w 9530706"/>
                <a:gd name="connsiteY1431" fmla="*/ 5575639 h 8633698"/>
                <a:gd name="connsiteX1432" fmla="*/ 4133779 w 9530706"/>
                <a:gd name="connsiteY1432" fmla="*/ 5589655 h 8633698"/>
                <a:gd name="connsiteX1433" fmla="*/ 4138545 w 9530706"/>
                <a:gd name="connsiteY1433" fmla="*/ 5605352 h 8633698"/>
                <a:gd name="connsiteX1434" fmla="*/ 4144712 w 9530706"/>
                <a:gd name="connsiteY1434" fmla="*/ 5621050 h 8633698"/>
                <a:gd name="connsiteX1435" fmla="*/ 4144712 w 9530706"/>
                <a:gd name="connsiteY1435" fmla="*/ 5624134 h 8633698"/>
                <a:gd name="connsiteX1436" fmla="*/ 3997827 w 9530706"/>
                <a:gd name="connsiteY1436" fmla="*/ 5256921 h 8633698"/>
                <a:gd name="connsiteX1437" fmla="*/ 3979046 w 9530706"/>
                <a:gd name="connsiteY1437" fmla="*/ 5310181 h 8633698"/>
                <a:gd name="connsiteX1438" fmla="*/ 3927468 w 9530706"/>
                <a:gd name="connsiteY1438" fmla="*/ 5291400 h 8633698"/>
                <a:gd name="connsiteX1439" fmla="*/ 3925785 w 9530706"/>
                <a:gd name="connsiteY1439" fmla="*/ 5289717 h 8633698"/>
                <a:gd name="connsiteX1440" fmla="*/ 3921020 w 9530706"/>
                <a:gd name="connsiteY1440" fmla="*/ 5277104 h 8633698"/>
                <a:gd name="connsiteX1441" fmla="*/ 3914853 w 9530706"/>
                <a:gd name="connsiteY1441" fmla="*/ 5266171 h 8633698"/>
                <a:gd name="connsiteX1442" fmla="*/ 3908687 w 9530706"/>
                <a:gd name="connsiteY1442" fmla="*/ 5255239 h 8633698"/>
                <a:gd name="connsiteX1443" fmla="*/ 3903921 w 9530706"/>
                <a:gd name="connsiteY1443" fmla="*/ 5244307 h 8633698"/>
                <a:gd name="connsiteX1444" fmla="*/ 3897754 w 9530706"/>
                <a:gd name="connsiteY1444" fmla="*/ 5231693 h 8633698"/>
                <a:gd name="connsiteX1445" fmla="*/ 3891587 w 9530706"/>
                <a:gd name="connsiteY1445" fmla="*/ 5220760 h 8633698"/>
                <a:gd name="connsiteX1446" fmla="*/ 3886822 w 9530706"/>
                <a:gd name="connsiteY1446" fmla="*/ 5211510 h 8633698"/>
                <a:gd name="connsiteX1447" fmla="*/ 3880655 w 9530706"/>
                <a:gd name="connsiteY1447" fmla="*/ 5200578 h 8633698"/>
                <a:gd name="connsiteX1448" fmla="*/ 3875889 w 9530706"/>
                <a:gd name="connsiteY1448" fmla="*/ 5189646 h 8633698"/>
                <a:gd name="connsiteX1449" fmla="*/ 3869722 w 9530706"/>
                <a:gd name="connsiteY1449" fmla="*/ 5178713 h 8633698"/>
                <a:gd name="connsiteX1450" fmla="*/ 3864957 w 9530706"/>
                <a:gd name="connsiteY1450" fmla="*/ 5169463 h 8633698"/>
                <a:gd name="connsiteX1451" fmla="*/ 3858790 w 9530706"/>
                <a:gd name="connsiteY1451" fmla="*/ 5158530 h 8633698"/>
                <a:gd name="connsiteX1452" fmla="*/ 3857108 w 9530706"/>
                <a:gd name="connsiteY1452" fmla="*/ 5155447 h 8633698"/>
                <a:gd name="connsiteX1453" fmla="*/ 3871124 w 9530706"/>
                <a:gd name="connsiteY1453" fmla="*/ 5102188 h 8633698"/>
                <a:gd name="connsiteX1454" fmla="*/ 3924384 w 9530706"/>
                <a:gd name="connsiteY1454" fmla="*/ 5116203 h 8633698"/>
                <a:gd name="connsiteX1455" fmla="*/ 3927468 w 9530706"/>
                <a:gd name="connsiteY1455" fmla="*/ 5120968 h 8633698"/>
                <a:gd name="connsiteX1456" fmla="*/ 3932233 w 9530706"/>
                <a:gd name="connsiteY1456" fmla="*/ 5131901 h 8633698"/>
                <a:gd name="connsiteX1457" fmla="*/ 3938400 w 9530706"/>
                <a:gd name="connsiteY1457" fmla="*/ 5142833 h 8633698"/>
                <a:gd name="connsiteX1458" fmla="*/ 3944567 w 9530706"/>
                <a:gd name="connsiteY1458" fmla="*/ 5152084 h 8633698"/>
                <a:gd name="connsiteX1459" fmla="*/ 3949332 w 9530706"/>
                <a:gd name="connsiteY1459" fmla="*/ 5163015 h 8633698"/>
                <a:gd name="connsiteX1460" fmla="*/ 3955499 w 9530706"/>
                <a:gd name="connsiteY1460" fmla="*/ 5173948 h 8633698"/>
                <a:gd name="connsiteX1461" fmla="*/ 3961666 w 9530706"/>
                <a:gd name="connsiteY1461" fmla="*/ 5184880 h 8633698"/>
                <a:gd name="connsiteX1462" fmla="*/ 3967833 w 9530706"/>
                <a:gd name="connsiteY1462" fmla="*/ 5197494 h 8633698"/>
                <a:gd name="connsiteX1463" fmla="*/ 3972598 w 9530706"/>
                <a:gd name="connsiteY1463" fmla="*/ 5208426 h 8633698"/>
                <a:gd name="connsiteX1464" fmla="*/ 3978765 w 9530706"/>
                <a:gd name="connsiteY1464" fmla="*/ 5219359 h 8633698"/>
                <a:gd name="connsiteX1465" fmla="*/ 3984932 w 9530706"/>
                <a:gd name="connsiteY1465" fmla="*/ 5231973 h 8633698"/>
                <a:gd name="connsiteX1466" fmla="*/ 3989698 w 9530706"/>
                <a:gd name="connsiteY1466" fmla="*/ 5242905 h 8633698"/>
                <a:gd name="connsiteX1467" fmla="*/ 3995864 w 9530706"/>
                <a:gd name="connsiteY1467" fmla="*/ 5255520 h 8633698"/>
                <a:gd name="connsiteX1468" fmla="*/ 3997827 w 9530706"/>
                <a:gd name="connsiteY1468" fmla="*/ 5256921 h 8633698"/>
                <a:gd name="connsiteX1469" fmla="*/ 3802727 w 9530706"/>
                <a:gd name="connsiteY1469" fmla="*/ 4912975 h 8633698"/>
                <a:gd name="connsiteX1470" fmla="*/ 3791795 w 9530706"/>
                <a:gd name="connsiteY1470" fmla="*/ 4967636 h 8633698"/>
                <a:gd name="connsiteX1471" fmla="*/ 3737134 w 9530706"/>
                <a:gd name="connsiteY1471" fmla="*/ 4956704 h 8633698"/>
                <a:gd name="connsiteX1472" fmla="*/ 3802727 w 9530706"/>
                <a:gd name="connsiteY1472" fmla="*/ 4912975 h 8633698"/>
                <a:gd name="connsiteX1473" fmla="*/ 139292 w 9530706"/>
                <a:gd name="connsiteY1473" fmla="*/ 8549780 h 8633698"/>
                <a:gd name="connsiteX1474" fmla="*/ 92479 w 9530706"/>
                <a:gd name="connsiteY1474" fmla="*/ 8579493 h 8633698"/>
                <a:gd name="connsiteX1475" fmla="*/ 62766 w 9530706"/>
                <a:gd name="connsiteY1475" fmla="*/ 8532680 h 8633698"/>
                <a:gd name="connsiteX1476" fmla="*/ 64448 w 9530706"/>
                <a:gd name="connsiteY1476" fmla="*/ 8524831 h 8633698"/>
                <a:gd name="connsiteX1477" fmla="*/ 73698 w 9530706"/>
                <a:gd name="connsiteY1477" fmla="*/ 8478019 h 8633698"/>
                <a:gd name="connsiteX1478" fmla="*/ 84630 w 9530706"/>
                <a:gd name="connsiteY1478" fmla="*/ 8431206 h 8633698"/>
                <a:gd name="connsiteX1479" fmla="*/ 93881 w 9530706"/>
                <a:gd name="connsiteY1479" fmla="*/ 8384395 h 8633698"/>
                <a:gd name="connsiteX1480" fmla="*/ 95563 w 9530706"/>
                <a:gd name="connsiteY1480" fmla="*/ 8379629 h 8633698"/>
                <a:gd name="connsiteX1481" fmla="*/ 142375 w 9530706"/>
                <a:gd name="connsiteY1481" fmla="*/ 8349915 h 8633698"/>
                <a:gd name="connsiteX1482" fmla="*/ 172089 w 9530706"/>
                <a:gd name="connsiteY1482" fmla="*/ 8396728 h 8633698"/>
                <a:gd name="connsiteX1483" fmla="*/ 170407 w 9530706"/>
                <a:gd name="connsiteY1483" fmla="*/ 8401493 h 8633698"/>
                <a:gd name="connsiteX1484" fmla="*/ 159475 w 9530706"/>
                <a:gd name="connsiteY1484" fmla="*/ 8448306 h 8633698"/>
                <a:gd name="connsiteX1485" fmla="*/ 150224 w 9530706"/>
                <a:gd name="connsiteY1485" fmla="*/ 8493717 h 8633698"/>
                <a:gd name="connsiteX1486" fmla="*/ 140974 w 9530706"/>
                <a:gd name="connsiteY1486" fmla="*/ 8540529 h 8633698"/>
                <a:gd name="connsiteX1487" fmla="*/ 139292 w 9530706"/>
                <a:gd name="connsiteY1487" fmla="*/ 8549780 h 8633698"/>
                <a:gd name="connsiteX1488" fmla="*/ 225348 w 9530706"/>
                <a:gd name="connsiteY1488" fmla="*/ 8169953 h 8633698"/>
                <a:gd name="connsiteX1489" fmla="*/ 176854 w 9530706"/>
                <a:gd name="connsiteY1489" fmla="*/ 8197984 h 8633698"/>
                <a:gd name="connsiteX1490" fmla="*/ 148823 w 9530706"/>
                <a:gd name="connsiteY1490" fmla="*/ 8151172 h 8633698"/>
                <a:gd name="connsiteX1491" fmla="*/ 158073 w 9530706"/>
                <a:gd name="connsiteY1491" fmla="*/ 8113610 h 8633698"/>
                <a:gd name="connsiteX1492" fmla="*/ 169005 w 9530706"/>
                <a:gd name="connsiteY1492" fmla="*/ 8069881 h 8633698"/>
                <a:gd name="connsiteX1493" fmla="*/ 179938 w 9530706"/>
                <a:gd name="connsiteY1493" fmla="*/ 8026152 h 8633698"/>
                <a:gd name="connsiteX1494" fmla="*/ 187786 w 9530706"/>
                <a:gd name="connsiteY1494" fmla="*/ 7998121 h 8633698"/>
                <a:gd name="connsiteX1495" fmla="*/ 234599 w 9530706"/>
                <a:gd name="connsiteY1495" fmla="*/ 7971490 h 8633698"/>
                <a:gd name="connsiteX1496" fmla="*/ 262630 w 9530706"/>
                <a:gd name="connsiteY1496" fmla="*/ 8018303 h 8633698"/>
                <a:gd name="connsiteX1497" fmla="*/ 256463 w 9530706"/>
                <a:gd name="connsiteY1497" fmla="*/ 8044933 h 8633698"/>
                <a:gd name="connsiteX1498" fmla="*/ 245531 w 9530706"/>
                <a:gd name="connsiteY1498" fmla="*/ 8088662 h 8633698"/>
                <a:gd name="connsiteX1499" fmla="*/ 232917 w 9530706"/>
                <a:gd name="connsiteY1499" fmla="*/ 8132391 h 8633698"/>
                <a:gd name="connsiteX1500" fmla="*/ 225348 w 9530706"/>
                <a:gd name="connsiteY1500" fmla="*/ 8169953 h 8633698"/>
                <a:gd name="connsiteX1501" fmla="*/ 325141 w 9530706"/>
                <a:gd name="connsiteY1501" fmla="*/ 7793490 h 8633698"/>
                <a:gd name="connsiteX1502" fmla="*/ 276646 w 9530706"/>
                <a:gd name="connsiteY1502" fmla="*/ 7820121 h 8633698"/>
                <a:gd name="connsiteX1503" fmla="*/ 250016 w 9530706"/>
                <a:gd name="connsiteY1503" fmla="*/ 7771626 h 8633698"/>
                <a:gd name="connsiteX1504" fmla="*/ 250016 w 9530706"/>
                <a:gd name="connsiteY1504" fmla="*/ 7771626 h 8633698"/>
                <a:gd name="connsiteX1505" fmla="*/ 262630 w 9530706"/>
                <a:gd name="connsiteY1505" fmla="*/ 7729299 h 8633698"/>
                <a:gd name="connsiteX1506" fmla="*/ 275244 w 9530706"/>
                <a:gd name="connsiteY1506" fmla="*/ 7688653 h 8633698"/>
                <a:gd name="connsiteX1507" fmla="*/ 287859 w 9530706"/>
                <a:gd name="connsiteY1507" fmla="*/ 7648007 h 8633698"/>
                <a:gd name="connsiteX1508" fmla="*/ 295708 w 9530706"/>
                <a:gd name="connsiteY1508" fmla="*/ 7621377 h 8633698"/>
                <a:gd name="connsiteX1509" fmla="*/ 344202 w 9530706"/>
                <a:gd name="connsiteY1509" fmla="*/ 7596429 h 8633698"/>
                <a:gd name="connsiteX1510" fmla="*/ 370832 w 9530706"/>
                <a:gd name="connsiteY1510" fmla="*/ 7644924 h 8633698"/>
                <a:gd name="connsiteX1511" fmla="*/ 361582 w 9530706"/>
                <a:gd name="connsiteY1511" fmla="*/ 7671553 h 8633698"/>
                <a:gd name="connsiteX1512" fmla="*/ 350649 w 9530706"/>
                <a:gd name="connsiteY1512" fmla="*/ 7710517 h 8633698"/>
                <a:gd name="connsiteX1513" fmla="*/ 338035 w 9530706"/>
                <a:gd name="connsiteY1513" fmla="*/ 7751163 h 8633698"/>
                <a:gd name="connsiteX1514" fmla="*/ 325141 w 9530706"/>
                <a:gd name="connsiteY1514" fmla="*/ 7793490 h 8633698"/>
                <a:gd name="connsiteX1515" fmla="*/ 325141 w 9530706"/>
                <a:gd name="connsiteY1515" fmla="*/ 7793490 h 8633698"/>
                <a:gd name="connsiteX1516" fmla="*/ 442593 w 9530706"/>
                <a:gd name="connsiteY1516" fmla="*/ 7422914 h 8633698"/>
                <a:gd name="connsiteX1517" fmla="*/ 392697 w 9530706"/>
                <a:gd name="connsiteY1517" fmla="*/ 7446460 h 8633698"/>
                <a:gd name="connsiteX1518" fmla="*/ 369150 w 9530706"/>
                <a:gd name="connsiteY1518" fmla="*/ 7397966 h 8633698"/>
                <a:gd name="connsiteX1519" fmla="*/ 376999 w 9530706"/>
                <a:gd name="connsiteY1519" fmla="*/ 7371336 h 8633698"/>
                <a:gd name="connsiteX1520" fmla="*/ 391015 w 9530706"/>
                <a:gd name="connsiteY1520" fmla="*/ 7333774 h 8633698"/>
                <a:gd name="connsiteX1521" fmla="*/ 403629 w 9530706"/>
                <a:gd name="connsiteY1521" fmla="*/ 7296212 h 8633698"/>
                <a:gd name="connsiteX1522" fmla="*/ 417645 w 9530706"/>
                <a:gd name="connsiteY1522" fmla="*/ 7258650 h 8633698"/>
                <a:gd name="connsiteX1523" fmla="*/ 420728 w 9530706"/>
                <a:gd name="connsiteY1523" fmla="*/ 7249399 h 8633698"/>
                <a:gd name="connsiteX1524" fmla="*/ 470624 w 9530706"/>
                <a:gd name="connsiteY1524" fmla="*/ 7225853 h 8633698"/>
                <a:gd name="connsiteX1525" fmla="*/ 494171 w 9530706"/>
                <a:gd name="connsiteY1525" fmla="*/ 7275749 h 8633698"/>
                <a:gd name="connsiteX1526" fmla="*/ 491087 w 9530706"/>
                <a:gd name="connsiteY1526" fmla="*/ 7284999 h 8633698"/>
                <a:gd name="connsiteX1527" fmla="*/ 477071 w 9530706"/>
                <a:gd name="connsiteY1527" fmla="*/ 7322562 h 8633698"/>
                <a:gd name="connsiteX1528" fmla="*/ 464457 w 9530706"/>
                <a:gd name="connsiteY1528" fmla="*/ 7360124 h 8633698"/>
                <a:gd name="connsiteX1529" fmla="*/ 450441 w 9530706"/>
                <a:gd name="connsiteY1529" fmla="*/ 7397686 h 8633698"/>
                <a:gd name="connsiteX1530" fmla="*/ 442593 w 9530706"/>
                <a:gd name="connsiteY1530" fmla="*/ 7422914 h 8633698"/>
                <a:gd name="connsiteX1531" fmla="*/ 576863 w 9530706"/>
                <a:gd name="connsiteY1531" fmla="*/ 7058785 h 8633698"/>
                <a:gd name="connsiteX1532" fmla="*/ 526967 w 9530706"/>
                <a:gd name="connsiteY1532" fmla="*/ 7080650 h 8633698"/>
                <a:gd name="connsiteX1533" fmla="*/ 505103 w 9530706"/>
                <a:gd name="connsiteY1533" fmla="*/ 7029072 h 8633698"/>
                <a:gd name="connsiteX1534" fmla="*/ 514353 w 9530706"/>
                <a:gd name="connsiteY1534" fmla="*/ 7005526 h 8633698"/>
                <a:gd name="connsiteX1535" fmla="*/ 528369 w 9530706"/>
                <a:gd name="connsiteY1535" fmla="*/ 6969645 h 8633698"/>
                <a:gd name="connsiteX1536" fmla="*/ 542385 w 9530706"/>
                <a:gd name="connsiteY1536" fmla="*/ 6935166 h 8633698"/>
                <a:gd name="connsiteX1537" fmla="*/ 558082 w 9530706"/>
                <a:gd name="connsiteY1537" fmla="*/ 6900687 h 8633698"/>
                <a:gd name="connsiteX1538" fmla="*/ 564249 w 9530706"/>
                <a:gd name="connsiteY1538" fmla="*/ 6883588 h 8633698"/>
                <a:gd name="connsiteX1539" fmla="*/ 615827 w 9530706"/>
                <a:gd name="connsiteY1539" fmla="*/ 6863406 h 8633698"/>
                <a:gd name="connsiteX1540" fmla="*/ 636010 w 9530706"/>
                <a:gd name="connsiteY1540" fmla="*/ 6914983 h 8633698"/>
                <a:gd name="connsiteX1541" fmla="*/ 629843 w 9530706"/>
                <a:gd name="connsiteY1541" fmla="*/ 6930681 h 8633698"/>
                <a:gd name="connsiteX1542" fmla="*/ 614145 w 9530706"/>
                <a:gd name="connsiteY1542" fmla="*/ 6965160 h 8633698"/>
                <a:gd name="connsiteX1543" fmla="*/ 600130 w 9530706"/>
                <a:gd name="connsiteY1543" fmla="*/ 6999638 h 8633698"/>
                <a:gd name="connsiteX1544" fmla="*/ 586114 w 9530706"/>
                <a:gd name="connsiteY1544" fmla="*/ 7034117 h 8633698"/>
                <a:gd name="connsiteX1545" fmla="*/ 576863 w 9530706"/>
                <a:gd name="connsiteY1545" fmla="*/ 7058785 h 8633698"/>
                <a:gd name="connsiteX1546" fmla="*/ 731597 w 9530706"/>
                <a:gd name="connsiteY1546" fmla="*/ 6702505 h 8633698"/>
                <a:gd name="connsiteX1547" fmla="*/ 680019 w 9530706"/>
                <a:gd name="connsiteY1547" fmla="*/ 6721286 h 8633698"/>
                <a:gd name="connsiteX1548" fmla="*/ 661238 w 9530706"/>
                <a:gd name="connsiteY1548" fmla="*/ 6668026 h 8633698"/>
                <a:gd name="connsiteX1549" fmla="*/ 661238 w 9530706"/>
                <a:gd name="connsiteY1549" fmla="*/ 6668026 h 8633698"/>
                <a:gd name="connsiteX1550" fmla="*/ 676936 w 9530706"/>
                <a:gd name="connsiteY1550" fmla="*/ 6636631 h 8633698"/>
                <a:gd name="connsiteX1551" fmla="*/ 690952 w 9530706"/>
                <a:gd name="connsiteY1551" fmla="*/ 6603834 h 8633698"/>
                <a:gd name="connsiteX1552" fmla="*/ 706649 w 9530706"/>
                <a:gd name="connsiteY1552" fmla="*/ 6572439 h 8633698"/>
                <a:gd name="connsiteX1553" fmla="*/ 722347 w 9530706"/>
                <a:gd name="connsiteY1553" fmla="*/ 6541044 h 8633698"/>
                <a:gd name="connsiteX1554" fmla="*/ 730196 w 9530706"/>
                <a:gd name="connsiteY1554" fmla="*/ 6527028 h 8633698"/>
                <a:gd name="connsiteX1555" fmla="*/ 781774 w 9530706"/>
                <a:gd name="connsiteY1555" fmla="*/ 6509929 h 8633698"/>
                <a:gd name="connsiteX1556" fmla="*/ 798873 w 9530706"/>
                <a:gd name="connsiteY1556" fmla="*/ 6561507 h 8633698"/>
                <a:gd name="connsiteX1557" fmla="*/ 792706 w 9530706"/>
                <a:gd name="connsiteY1557" fmla="*/ 6575523 h 8633698"/>
                <a:gd name="connsiteX1558" fmla="*/ 777008 w 9530706"/>
                <a:gd name="connsiteY1558" fmla="*/ 6606918 h 8633698"/>
                <a:gd name="connsiteX1559" fmla="*/ 761311 w 9530706"/>
                <a:gd name="connsiteY1559" fmla="*/ 6638313 h 8633698"/>
                <a:gd name="connsiteX1560" fmla="*/ 747295 w 9530706"/>
                <a:gd name="connsiteY1560" fmla="*/ 6669708 h 8633698"/>
                <a:gd name="connsiteX1561" fmla="*/ 731597 w 9530706"/>
                <a:gd name="connsiteY1561" fmla="*/ 6701103 h 8633698"/>
                <a:gd name="connsiteX1562" fmla="*/ 731597 w 9530706"/>
                <a:gd name="connsiteY1562" fmla="*/ 6702505 h 8633698"/>
                <a:gd name="connsiteX1563" fmla="*/ 906514 w 9530706"/>
                <a:gd name="connsiteY1563" fmla="*/ 6355475 h 8633698"/>
                <a:gd name="connsiteX1564" fmla="*/ 853254 w 9530706"/>
                <a:gd name="connsiteY1564" fmla="*/ 6371173 h 8633698"/>
                <a:gd name="connsiteX1565" fmla="*/ 839238 w 9530706"/>
                <a:gd name="connsiteY1565" fmla="*/ 6317913 h 8633698"/>
                <a:gd name="connsiteX1566" fmla="*/ 847087 w 9530706"/>
                <a:gd name="connsiteY1566" fmla="*/ 6302216 h 8633698"/>
                <a:gd name="connsiteX1567" fmla="*/ 862785 w 9530706"/>
                <a:gd name="connsiteY1567" fmla="*/ 6274184 h 8633698"/>
                <a:gd name="connsiteX1568" fmla="*/ 879884 w 9530706"/>
                <a:gd name="connsiteY1568" fmla="*/ 6244471 h 8633698"/>
                <a:gd name="connsiteX1569" fmla="*/ 895582 w 9530706"/>
                <a:gd name="connsiteY1569" fmla="*/ 6216439 h 8633698"/>
                <a:gd name="connsiteX1570" fmla="*/ 911279 w 9530706"/>
                <a:gd name="connsiteY1570" fmla="*/ 6189809 h 8633698"/>
                <a:gd name="connsiteX1571" fmla="*/ 916044 w 9530706"/>
                <a:gd name="connsiteY1571" fmla="*/ 6180559 h 8633698"/>
                <a:gd name="connsiteX1572" fmla="*/ 969304 w 9530706"/>
                <a:gd name="connsiteY1572" fmla="*/ 6167944 h 8633698"/>
                <a:gd name="connsiteX1573" fmla="*/ 983320 w 9530706"/>
                <a:gd name="connsiteY1573" fmla="*/ 6221204 h 8633698"/>
                <a:gd name="connsiteX1574" fmla="*/ 978555 w 9530706"/>
                <a:gd name="connsiteY1574" fmla="*/ 6229053 h 8633698"/>
                <a:gd name="connsiteX1575" fmla="*/ 962857 w 9530706"/>
                <a:gd name="connsiteY1575" fmla="*/ 6255683 h 8633698"/>
                <a:gd name="connsiteX1576" fmla="*/ 947159 w 9530706"/>
                <a:gd name="connsiteY1576" fmla="*/ 6283715 h 8633698"/>
                <a:gd name="connsiteX1577" fmla="*/ 931462 w 9530706"/>
                <a:gd name="connsiteY1577" fmla="*/ 6311746 h 8633698"/>
                <a:gd name="connsiteX1578" fmla="*/ 915764 w 9530706"/>
                <a:gd name="connsiteY1578" fmla="*/ 6339778 h 8633698"/>
                <a:gd name="connsiteX1579" fmla="*/ 906514 w 9530706"/>
                <a:gd name="connsiteY1579" fmla="*/ 6355475 h 8633698"/>
                <a:gd name="connsiteX1580" fmla="*/ 1104977 w 9530706"/>
                <a:gd name="connsiteY1580" fmla="*/ 6022742 h 8633698"/>
                <a:gd name="connsiteX1581" fmla="*/ 1051717 w 9530706"/>
                <a:gd name="connsiteY1581" fmla="*/ 6033673 h 8633698"/>
                <a:gd name="connsiteX1582" fmla="*/ 1039103 w 9530706"/>
                <a:gd name="connsiteY1582" fmla="*/ 5980414 h 8633698"/>
                <a:gd name="connsiteX1583" fmla="*/ 1042186 w 9530706"/>
                <a:gd name="connsiteY1583" fmla="*/ 5975648 h 8633698"/>
                <a:gd name="connsiteX1584" fmla="*/ 1059285 w 9530706"/>
                <a:gd name="connsiteY1584" fmla="*/ 5950700 h 8633698"/>
                <a:gd name="connsiteX1585" fmla="*/ 1074983 w 9530706"/>
                <a:gd name="connsiteY1585" fmla="*/ 5925752 h 8633698"/>
                <a:gd name="connsiteX1586" fmla="*/ 1092082 w 9530706"/>
                <a:gd name="connsiteY1586" fmla="*/ 5900804 h 8633698"/>
                <a:gd name="connsiteX1587" fmla="*/ 1109181 w 9530706"/>
                <a:gd name="connsiteY1587" fmla="*/ 5875856 h 8633698"/>
                <a:gd name="connsiteX1588" fmla="*/ 1124879 w 9530706"/>
                <a:gd name="connsiteY1588" fmla="*/ 5850908 h 8633698"/>
                <a:gd name="connsiteX1589" fmla="*/ 1126561 w 9530706"/>
                <a:gd name="connsiteY1589" fmla="*/ 5849227 h 8633698"/>
                <a:gd name="connsiteX1590" fmla="*/ 1181222 w 9530706"/>
                <a:gd name="connsiteY1590" fmla="*/ 5839976 h 8633698"/>
                <a:gd name="connsiteX1591" fmla="*/ 1190473 w 9530706"/>
                <a:gd name="connsiteY1591" fmla="*/ 5893236 h 8633698"/>
                <a:gd name="connsiteX1592" fmla="*/ 1188791 w 9530706"/>
                <a:gd name="connsiteY1592" fmla="*/ 5896319 h 8633698"/>
                <a:gd name="connsiteX1593" fmla="*/ 1173093 w 9530706"/>
                <a:gd name="connsiteY1593" fmla="*/ 5919866 h 8633698"/>
                <a:gd name="connsiteX1594" fmla="*/ 1155994 w 9530706"/>
                <a:gd name="connsiteY1594" fmla="*/ 5944814 h 8633698"/>
                <a:gd name="connsiteX1595" fmla="*/ 1140296 w 9530706"/>
                <a:gd name="connsiteY1595" fmla="*/ 5968360 h 8633698"/>
                <a:gd name="connsiteX1596" fmla="*/ 1123197 w 9530706"/>
                <a:gd name="connsiteY1596" fmla="*/ 5993308 h 8633698"/>
                <a:gd name="connsiteX1597" fmla="*/ 1107500 w 9530706"/>
                <a:gd name="connsiteY1597" fmla="*/ 6018256 h 8633698"/>
                <a:gd name="connsiteX1598" fmla="*/ 1104977 w 9530706"/>
                <a:gd name="connsiteY1598" fmla="*/ 6022742 h 8633698"/>
                <a:gd name="connsiteX1599" fmla="*/ 1328668 w 9530706"/>
                <a:gd name="connsiteY1599" fmla="*/ 5705425 h 8633698"/>
                <a:gd name="connsiteX1600" fmla="*/ 1274007 w 9530706"/>
                <a:gd name="connsiteY1600" fmla="*/ 5713274 h 8633698"/>
                <a:gd name="connsiteX1601" fmla="*/ 1266158 w 9530706"/>
                <a:gd name="connsiteY1601" fmla="*/ 5658612 h 8633698"/>
                <a:gd name="connsiteX1602" fmla="*/ 1278772 w 9530706"/>
                <a:gd name="connsiteY1602" fmla="*/ 5641513 h 8633698"/>
                <a:gd name="connsiteX1603" fmla="*/ 1295871 w 9530706"/>
                <a:gd name="connsiteY1603" fmla="*/ 5619649 h 8633698"/>
                <a:gd name="connsiteX1604" fmla="*/ 1312970 w 9530706"/>
                <a:gd name="connsiteY1604" fmla="*/ 5597784 h 8633698"/>
                <a:gd name="connsiteX1605" fmla="*/ 1328668 w 9530706"/>
                <a:gd name="connsiteY1605" fmla="*/ 5577601 h 8633698"/>
                <a:gd name="connsiteX1606" fmla="*/ 1345767 w 9530706"/>
                <a:gd name="connsiteY1606" fmla="*/ 5555737 h 8633698"/>
                <a:gd name="connsiteX1607" fmla="*/ 1362866 w 9530706"/>
                <a:gd name="connsiteY1607" fmla="*/ 5535554 h 8633698"/>
                <a:gd name="connsiteX1608" fmla="*/ 1364548 w 9530706"/>
                <a:gd name="connsiteY1608" fmla="*/ 5533872 h 8633698"/>
                <a:gd name="connsiteX1609" fmla="*/ 1419210 w 9530706"/>
                <a:gd name="connsiteY1609" fmla="*/ 5529107 h 8633698"/>
                <a:gd name="connsiteX1610" fmla="*/ 1423975 w 9530706"/>
                <a:gd name="connsiteY1610" fmla="*/ 5583768 h 8633698"/>
                <a:gd name="connsiteX1611" fmla="*/ 1406876 w 9530706"/>
                <a:gd name="connsiteY1611" fmla="*/ 5605633 h 8633698"/>
                <a:gd name="connsiteX1612" fmla="*/ 1391178 w 9530706"/>
                <a:gd name="connsiteY1612" fmla="*/ 5625816 h 8633698"/>
                <a:gd name="connsiteX1613" fmla="*/ 1374079 w 9530706"/>
                <a:gd name="connsiteY1613" fmla="*/ 5645998 h 8633698"/>
                <a:gd name="connsiteX1614" fmla="*/ 1356980 w 9530706"/>
                <a:gd name="connsiteY1614" fmla="*/ 5667863 h 8633698"/>
                <a:gd name="connsiteX1615" fmla="*/ 1339881 w 9530706"/>
                <a:gd name="connsiteY1615" fmla="*/ 5689727 h 8633698"/>
                <a:gd name="connsiteX1616" fmla="*/ 1328668 w 9530706"/>
                <a:gd name="connsiteY1616" fmla="*/ 5705425 h 8633698"/>
                <a:gd name="connsiteX1617" fmla="*/ 1575625 w 9530706"/>
                <a:gd name="connsiteY1617" fmla="*/ 5408572 h 8633698"/>
                <a:gd name="connsiteX1618" fmla="*/ 1520964 w 9530706"/>
                <a:gd name="connsiteY1618" fmla="*/ 5410253 h 8633698"/>
                <a:gd name="connsiteX1619" fmla="*/ 1519282 w 9530706"/>
                <a:gd name="connsiteY1619" fmla="*/ 5355592 h 8633698"/>
                <a:gd name="connsiteX1620" fmla="*/ 1536381 w 9530706"/>
                <a:gd name="connsiteY1620" fmla="*/ 5336811 h 8633698"/>
                <a:gd name="connsiteX1621" fmla="*/ 1553481 w 9530706"/>
                <a:gd name="connsiteY1621" fmla="*/ 5318030 h 8633698"/>
                <a:gd name="connsiteX1622" fmla="*/ 1570580 w 9530706"/>
                <a:gd name="connsiteY1622" fmla="*/ 5300931 h 8633698"/>
                <a:gd name="connsiteX1623" fmla="*/ 1587679 w 9530706"/>
                <a:gd name="connsiteY1623" fmla="*/ 5282149 h 8633698"/>
                <a:gd name="connsiteX1624" fmla="*/ 1604778 w 9530706"/>
                <a:gd name="connsiteY1624" fmla="*/ 5265050 h 8633698"/>
                <a:gd name="connsiteX1625" fmla="*/ 1621877 w 9530706"/>
                <a:gd name="connsiteY1625" fmla="*/ 5246269 h 8633698"/>
                <a:gd name="connsiteX1626" fmla="*/ 1626643 w 9530706"/>
                <a:gd name="connsiteY1626" fmla="*/ 5241504 h 8633698"/>
                <a:gd name="connsiteX1627" fmla="*/ 1681304 w 9530706"/>
                <a:gd name="connsiteY1627" fmla="*/ 5241504 h 8633698"/>
                <a:gd name="connsiteX1628" fmla="*/ 1682986 w 9530706"/>
                <a:gd name="connsiteY1628" fmla="*/ 5296165 h 8633698"/>
                <a:gd name="connsiteX1629" fmla="*/ 1676819 w 9530706"/>
                <a:gd name="connsiteY1629" fmla="*/ 5300931 h 8633698"/>
                <a:gd name="connsiteX1630" fmla="*/ 1661121 w 9530706"/>
                <a:gd name="connsiteY1630" fmla="*/ 5318030 h 8633698"/>
                <a:gd name="connsiteX1631" fmla="*/ 1644022 w 9530706"/>
                <a:gd name="connsiteY1631" fmla="*/ 5336811 h 8633698"/>
                <a:gd name="connsiteX1632" fmla="*/ 1626923 w 9530706"/>
                <a:gd name="connsiteY1632" fmla="*/ 5353910 h 8633698"/>
                <a:gd name="connsiteX1633" fmla="*/ 1609824 w 9530706"/>
                <a:gd name="connsiteY1633" fmla="*/ 5371009 h 8633698"/>
                <a:gd name="connsiteX1634" fmla="*/ 1592725 w 9530706"/>
                <a:gd name="connsiteY1634" fmla="*/ 5389790 h 8633698"/>
                <a:gd name="connsiteX1635" fmla="*/ 1575625 w 9530706"/>
                <a:gd name="connsiteY1635" fmla="*/ 5408572 h 8633698"/>
                <a:gd name="connsiteX1636" fmla="*/ 1850614 w 9530706"/>
                <a:gd name="connsiteY1636" fmla="*/ 5134984 h 8633698"/>
                <a:gd name="connsiteX1637" fmla="*/ 1795953 w 9530706"/>
                <a:gd name="connsiteY1637" fmla="*/ 5131901 h 8633698"/>
                <a:gd name="connsiteX1638" fmla="*/ 1799036 w 9530706"/>
                <a:gd name="connsiteY1638" fmla="*/ 5077239 h 8633698"/>
                <a:gd name="connsiteX1639" fmla="*/ 1811651 w 9530706"/>
                <a:gd name="connsiteY1639" fmla="*/ 5066307 h 8633698"/>
                <a:gd name="connsiteX1640" fmla="*/ 1828750 w 9530706"/>
                <a:gd name="connsiteY1640" fmla="*/ 5050609 h 8633698"/>
                <a:gd name="connsiteX1641" fmla="*/ 1844447 w 9530706"/>
                <a:gd name="connsiteY1641" fmla="*/ 5036593 h 8633698"/>
                <a:gd name="connsiteX1642" fmla="*/ 1861546 w 9530706"/>
                <a:gd name="connsiteY1642" fmla="*/ 5020896 h 8633698"/>
                <a:gd name="connsiteX1643" fmla="*/ 1878646 w 9530706"/>
                <a:gd name="connsiteY1643" fmla="*/ 5006880 h 8633698"/>
                <a:gd name="connsiteX1644" fmla="*/ 1895745 w 9530706"/>
                <a:gd name="connsiteY1644" fmla="*/ 4992864 h 8633698"/>
                <a:gd name="connsiteX1645" fmla="*/ 1912844 w 9530706"/>
                <a:gd name="connsiteY1645" fmla="*/ 4978848 h 8633698"/>
                <a:gd name="connsiteX1646" fmla="*/ 1917609 w 9530706"/>
                <a:gd name="connsiteY1646" fmla="*/ 4974083 h 8633698"/>
                <a:gd name="connsiteX1647" fmla="*/ 1972271 w 9530706"/>
                <a:gd name="connsiteY1647" fmla="*/ 4980250 h 8633698"/>
                <a:gd name="connsiteX1648" fmla="*/ 1967506 w 9530706"/>
                <a:gd name="connsiteY1648" fmla="*/ 5034911 h 8633698"/>
                <a:gd name="connsiteX1649" fmla="*/ 1962740 w 9530706"/>
                <a:gd name="connsiteY1649" fmla="*/ 5037995 h 8633698"/>
                <a:gd name="connsiteX1650" fmla="*/ 1945641 w 9530706"/>
                <a:gd name="connsiteY1650" fmla="*/ 5052011 h 8633698"/>
                <a:gd name="connsiteX1651" fmla="*/ 1929943 w 9530706"/>
                <a:gd name="connsiteY1651" fmla="*/ 5066027 h 8633698"/>
                <a:gd name="connsiteX1652" fmla="*/ 1912844 w 9530706"/>
                <a:gd name="connsiteY1652" fmla="*/ 5080042 h 8633698"/>
                <a:gd name="connsiteX1653" fmla="*/ 1895745 w 9530706"/>
                <a:gd name="connsiteY1653" fmla="*/ 5094058 h 8633698"/>
                <a:gd name="connsiteX1654" fmla="*/ 1880047 w 9530706"/>
                <a:gd name="connsiteY1654" fmla="*/ 5109756 h 8633698"/>
                <a:gd name="connsiteX1655" fmla="*/ 1862948 w 9530706"/>
                <a:gd name="connsiteY1655" fmla="*/ 5123771 h 8633698"/>
                <a:gd name="connsiteX1656" fmla="*/ 1850614 w 9530706"/>
                <a:gd name="connsiteY1656" fmla="*/ 5134984 h 8633698"/>
                <a:gd name="connsiteX1657" fmla="*/ 2150552 w 9530706"/>
                <a:gd name="connsiteY1657" fmla="*/ 4892792 h 8633698"/>
                <a:gd name="connsiteX1658" fmla="*/ 2095890 w 9530706"/>
                <a:gd name="connsiteY1658" fmla="*/ 4883541 h 8633698"/>
                <a:gd name="connsiteX1659" fmla="*/ 2105140 w 9530706"/>
                <a:gd name="connsiteY1659" fmla="*/ 4828881 h 8633698"/>
                <a:gd name="connsiteX1660" fmla="*/ 2112989 w 9530706"/>
                <a:gd name="connsiteY1660" fmla="*/ 4822714 h 8633698"/>
                <a:gd name="connsiteX1661" fmla="*/ 2130088 w 9530706"/>
                <a:gd name="connsiteY1661" fmla="*/ 4811781 h 8633698"/>
                <a:gd name="connsiteX1662" fmla="*/ 2147187 w 9530706"/>
                <a:gd name="connsiteY1662" fmla="*/ 4799166 h 8633698"/>
                <a:gd name="connsiteX1663" fmla="*/ 2162885 w 9530706"/>
                <a:gd name="connsiteY1663" fmla="*/ 4788235 h 8633698"/>
                <a:gd name="connsiteX1664" fmla="*/ 2178583 w 9530706"/>
                <a:gd name="connsiteY1664" fmla="*/ 4777302 h 8633698"/>
                <a:gd name="connsiteX1665" fmla="*/ 2195682 w 9530706"/>
                <a:gd name="connsiteY1665" fmla="*/ 4766370 h 8633698"/>
                <a:gd name="connsiteX1666" fmla="*/ 2211380 w 9530706"/>
                <a:gd name="connsiteY1666" fmla="*/ 4755437 h 8633698"/>
                <a:gd name="connsiteX1667" fmla="*/ 2228479 w 9530706"/>
                <a:gd name="connsiteY1667" fmla="*/ 4744505 h 8633698"/>
                <a:gd name="connsiteX1668" fmla="*/ 2234646 w 9530706"/>
                <a:gd name="connsiteY1668" fmla="*/ 4739740 h 8633698"/>
                <a:gd name="connsiteX1669" fmla="*/ 2289307 w 9530706"/>
                <a:gd name="connsiteY1669" fmla="*/ 4750672 h 8633698"/>
                <a:gd name="connsiteX1670" fmla="*/ 2276693 w 9530706"/>
                <a:gd name="connsiteY1670" fmla="*/ 4805333 h 8633698"/>
                <a:gd name="connsiteX1671" fmla="*/ 2270526 w 9530706"/>
                <a:gd name="connsiteY1671" fmla="*/ 4808417 h 8633698"/>
                <a:gd name="connsiteX1672" fmla="*/ 2254829 w 9530706"/>
                <a:gd name="connsiteY1672" fmla="*/ 4819349 h 8633698"/>
                <a:gd name="connsiteX1673" fmla="*/ 2239131 w 9530706"/>
                <a:gd name="connsiteY1673" fmla="*/ 4830282 h 8633698"/>
                <a:gd name="connsiteX1674" fmla="*/ 2223433 w 9530706"/>
                <a:gd name="connsiteY1674" fmla="*/ 4841214 h 8633698"/>
                <a:gd name="connsiteX1675" fmla="*/ 2206334 w 9530706"/>
                <a:gd name="connsiteY1675" fmla="*/ 4852146 h 8633698"/>
                <a:gd name="connsiteX1676" fmla="*/ 2190636 w 9530706"/>
                <a:gd name="connsiteY1676" fmla="*/ 4863079 h 8633698"/>
                <a:gd name="connsiteX1677" fmla="*/ 2174939 w 9530706"/>
                <a:gd name="connsiteY1677" fmla="*/ 4874011 h 8633698"/>
                <a:gd name="connsiteX1678" fmla="*/ 2159241 w 9530706"/>
                <a:gd name="connsiteY1678" fmla="*/ 4886625 h 8633698"/>
                <a:gd name="connsiteX1679" fmla="*/ 2150552 w 9530706"/>
                <a:gd name="connsiteY1679" fmla="*/ 4892792 h 8633698"/>
                <a:gd name="connsiteX1680" fmla="*/ 2475717 w 9530706"/>
                <a:gd name="connsiteY1680" fmla="*/ 4684798 h 8633698"/>
                <a:gd name="connsiteX1681" fmla="*/ 2422457 w 9530706"/>
                <a:gd name="connsiteY1681" fmla="*/ 4669101 h 8633698"/>
                <a:gd name="connsiteX1682" fmla="*/ 2438154 w 9530706"/>
                <a:gd name="connsiteY1682" fmla="*/ 4615841 h 8633698"/>
                <a:gd name="connsiteX1683" fmla="*/ 2447405 w 9530706"/>
                <a:gd name="connsiteY1683" fmla="*/ 4611075 h 8633698"/>
                <a:gd name="connsiteX1684" fmla="*/ 2463103 w 9530706"/>
                <a:gd name="connsiteY1684" fmla="*/ 4601825 h 8633698"/>
                <a:gd name="connsiteX1685" fmla="*/ 2477118 w 9530706"/>
                <a:gd name="connsiteY1685" fmla="*/ 4593977 h 8633698"/>
                <a:gd name="connsiteX1686" fmla="*/ 2492816 w 9530706"/>
                <a:gd name="connsiteY1686" fmla="*/ 4586128 h 8633698"/>
                <a:gd name="connsiteX1687" fmla="*/ 2506832 w 9530706"/>
                <a:gd name="connsiteY1687" fmla="*/ 4578279 h 8633698"/>
                <a:gd name="connsiteX1688" fmla="*/ 2522529 w 9530706"/>
                <a:gd name="connsiteY1688" fmla="*/ 4570430 h 8633698"/>
                <a:gd name="connsiteX1689" fmla="*/ 2536545 w 9530706"/>
                <a:gd name="connsiteY1689" fmla="*/ 4562581 h 8633698"/>
                <a:gd name="connsiteX1690" fmla="*/ 2550561 w 9530706"/>
                <a:gd name="connsiteY1690" fmla="*/ 4554733 h 8633698"/>
                <a:gd name="connsiteX1691" fmla="*/ 2566258 w 9530706"/>
                <a:gd name="connsiteY1691" fmla="*/ 4548566 h 8633698"/>
                <a:gd name="connsiteX1692" fmla="*/ 2577191 w 9530706"/>
                <a:gd name="connsiteY1692" fmla="*/ 4542399 h 8633698"/>
                <a:gd name="connsiteX1693" fmla="*/ 2630451 w 9530706"/>
                <a:gd name="connsiteY1693" fmla="*/ 4559497 h 8633698"/>
                <a:gd name="connsiteX1694" fmla="*/ 2611669 w 9530706"/>
                <a:gd name="connsiteY1694" fmla="*/ 4612757 h 8633698"/>
                <a:gd name="connsiteX1695" fmla="*/ 2600737 w 9530706"/>
                <a:gd name="connsiteY1695" fmla="*/ 4617523 h 8633698"/>
                <a:gd name="connsiteX1696" fmla="*/ 2586721 w 9530706"/>
                <a:gd name="connsiteY1696" fmla="*/ 4625372 h 8633698"/>
                <a:gd name="connsiteX1697" fmla="*/ 2572706 w 9530706"/>
                <a:gd name="connsiteY1697" fmla="*/ 4631539 h 8633698"/>
                <a:gd name="connsiteX1698" fmla="*/ 2558690 w 9530706"/>
                <a:gd name="connsiteY1698" fmla="*/ 4639387 h 8633698"/>
                <a:gd name="connsiteX1699" fmla="*/ 2544674 w 9530706"/>
                <a:gd name="connsiteY1699" fmla="*/ 4647236 h 8633698"/>
                <a:gd name="connsiteX1700" fmla="*/ 2528977 w 9530706"/>
                <a:gd name="connsiteY1700" fmla="*/ 4655085 h 8633698"/>
                <a:gd name="connsiteX1701" fmla="*/ 2514961 w 9530706"/>
                <a:gd name="connsiteY1701" fmla="*/ 4662934 h 8633698"/>
                <a:gd name="connsiteX1702" fmla="*/ 2500945 w 9530706"/>
                <a:gd name="connsiteY1702" fmla="*/ 4670783 h 8633698"/>
                <a:gd name="connsiteX1703" fmla="*/ 2485247 w 9530706"/>
                <a:gd name="connsiteY1703" fmla="*/ 4678631 h 8633698"/>
                <a:gd name="connsiteX1704" fmla="*/ 2475717 w 9530706"/>
                <a:gd name="connsiteY1704" fmla="*/ 4684798 h 8633698"/>
                <a:gd name="connsiteX1705" fmla="*/ 2822747 w 9530706"/>
                <a:gd name="connsiteY1705" fmla="*/ 4517731 h 8633698"/>
                <a:gd name="connsiteX1706" fmla="*/ 2772851 w 9530706"/>
                <a:gd name="connsiteY1706" fmla="*/ 4495866 h 8633698"/>
                <a:gd name="connsiteX1707" fmla="*/ 2794715 w 9530706"/>
                <a:gd name="connsiteY1707" fmla="*/ 4445970 h 8633698"/>
                <a:gd name="connsiteX1708" fmla="*/ 2797799 w 9530706"/>
                <a:gd name="connsiteY1708" fmla="*/ 4444288 h 8633698"/>
                <a:gd name="connsiteX1709" fmla="*/ 2811814 w 9530706"/>
                <a:gd name="connsiteY1709" fmla="*/ 4439523 h 8633698"/>
                <a:gd name="connsiteX1710" fmla="*/ 2824428 w 9530706"/>
                <a:gd name="connsiteY1710" fmla="*/ 4433356 h 8633698"/>
                <a:gd name="connsiteX1711" fmla="*/ 2837042 w 9530706"/>
                <a:gd name="connsiteY1711" fmla="*/ 4428591 h 8633698"/>
                <a:gd name="connsiteX1712" fmla="*/ 2847975 w 9530706"/>
                <a:gd name="connsiteY1712" fmla="*/ 4423825 h 8633698"/>
                <a:gd name="connsiteX1713" fmla="*/ 2860589 w 9530706"/>
                <a:gd name="connsiteY1713" fmla="*/ 4420741 h 8633698"/>
                <a:gd name="connsiteX1714" fmla="*/ 2873203 w 9530706"/>
                <a:gd name="connsiteY1714" fmla="*/ 4415976 h 8633698"/>
                <a:gd name="connsiteX1715" fmla="*/ 2885817 w 9530706"/>
                <a:gd name="connsiteY1715" fmla="*/ 4411211 h 8633698"/>
                <a:gd name="connsiteX1716" fmla="*/ 2896750 w 9530706"/>
                <a:gd name="connsiteY1716" fmla="*/ 4406446 h 8633698"/>
                <a:gd name="connsiteX1717" fmla="*/ 2909364 w 9530706"/>
                <a:gd name="connsiteY1717" fmla="*/ 4403362 h 8633698"/>
                <a:gd name="connsiteX1718" fmla="*/ 2920296 w 9530706"/>
                <a:gd name="connsiteY1718" fmla="*/ 4398597 h 8633698"/>
                <a:gd name="connsiteX1719" fmla="*/ 2932910 w 9530706"/>
                <a:gd name="connsiteY1719" fmla="*/ 4393831 h 8633698"/>
                <a:gd name="connsiteX1720" fmla="*/ 2943842 w 9530706"/>
                <a:gd name="connsiteY1720" fmla="*/ 4390748 h 8633698"/>
                <a:gd name="connsiteX1721" fmla="*/ 2943842 w 9530706"/>
                <a:gd name="connsiteY1721" fmla="*/ 4390748 h 8633698"/>
                <a:gd name="connsiteX1722" fmla="*/ 2993738 w 9530706"/>
                <a:gd name="connsiteY1722" fmla="*/ 4415696 h 8633698"/>
                <a:gd name="connsiteX1723" fmla="*/ 2968790 w 9530706"/>
                <a:gd name="connsiteY1723" fmla="*/ 4464191 h 8633698"/>
                <a:gd name="connsiteX1724" fmla="*/ 2968790 w 9530706"/>
                <a:gd name="connsiteY1724" fmla="*/ 4464191 h 8633698"/>
                <a:gd name="connsiteX1725" fmla="*/ 2957858 w 9530706"/>
                <a:gd name="connsiteY1725" fmla="*/ 4468955 h 8633698"/>
                <a:gd name="connsiteX1726" fmla="*/ 2946926 w 9530706"/>
                <a:gd name="connsiteY1726" fmla="*/ 4472039 h 8633698"/>
                <a:gd name="connsiteX1727" fmla="*/ 2934312 w 9530706"/>
                <a:gd name="connsiteY1727" fmla="*/ 4476804 h 8633698"/>
                <a:gd name="connsiteX1728" fmla="*/ 2923380 w 9530706"/>
                <a:gd name="connsiteY1728" fmla="*/ 4479888 h 8633698"/>
                <a:gd name="connsiteX1729" fmla="*/ 2912447 w 9530706"/>
                <a:gd name="connsiteY1729" fmla="*/ 4484654 h 8633698"/>
                <a:gd name="connsiteX1730" fmla="*/ 2899833 w 9530706"/>
                <a:gd name="connsiteY1730" fmla="*/ 4489419 h 8633698"/>
                <a:gd name="connsiteX1731" fmla="*/ 2888901 w 9530706"/>
                <a:gd name="connsiteY1731" fmla="*/ 4492503 h 8633698"/>
                <a:gd name="connsiteX1732" fmla="*/ 2876287 w 9530706"/>
                <a:gd name="connsiteY1732" fmla="*/ 4497268 h 8633698"/>
                <a:gd name="connsiteX1733" fmla="*/ 2863672 w 9530706"/>
                <a:gd name="connsiteY1733" fmla="*/ 4502033 h 8633698"/>
                <a:gd name="connsiteX1734" fmla="*/ 2852740 w 9530706"/>
                <a:gd name="connsiteY1734" fmla="*/ 4506798 h 8633698"/>
                <a:gd name="connsiteX1735" fmla="*/ 2840126 w 9530706"/>
                <a:gd name="connsiteY1735" fmla="*/ 4511564 h 8633698"/>
                <a:gd name="connsiteX1736" fmla="*/ 2827512 w 9530706"/>
                <a:gd name="connsiteY1736" fmla="*/ 4516329 h 8633698"/>
                <a:gd name="connsiteX1737" fmla="*/ 2822747 w 9530706"/>
                <a:gd name="connsiteY1737" fmla="*/ 4517731 h 8633698"/>
                <a:gd name="connsiteX1738" fmla="*/ 3189959 w 9530706"/>
                <a:gd name="connsiteY1738" fmla="*/ 4403642 h 8633698"/>
                <a:gd name="connsiteX1739" fmla="*/ 3143146 w 9530706"/>
                <a:gd name="connsiteY1739" fmla="*/ 4373929 h 8633698"/>
                <a:gd name="connsiteX1740" fmla="*/ 3172860 w 9530706"/>
                <a:gd name="connsiteY1740" fmla="*/ 4327117 h 8633698"/>
                <a:gd name="connsiteX1741" fmla="*/ 3180709 w 9530706"/>
                <a:gd name="connsiteY1741" fmla="*/ 4325435 h 8633698"/>
                <a:gd name="connsiteX1742" fmla="*/ 3186876 w 9530706"/>
                <a:gd name="connsiteY1742" fmla="*/ 4323753 h 8633698"/>
                <a:gd name="connsiteX1743" fmla="*/ 3194725 w 9530706"/>
                <a:gd name="connsiteY1743" fmla="*/ 4322071 h 8633698"/>
                <a:gd name="connsiteX1744" fmla="*/ 3202573 w 9530706"/>
                <a:gd name="connsiteY1744" fmla="*/ 4320389 h 8633698"/>
                <a:gd name="connsiteX1745" fmla="*/ 3208740 w 9530706"/>
                <a:gd name="connsiteY1745" fmla="*/ 4318707 h 8633698"/>
                <a:gd name="connsiteX1746" fmla="*/ 3214907 w 9530706"/>
                <a:gd name="connsiteY1746" fmla="*/ 4317025 h 8633698"/>
                <a:gd name="connsiteX1747" fmla="*/ 3222756 w 9530706"/>
                <a:gd name="connsiteY1747" fmla="*/ 4315343 h 8633698"/>
                <a:gd name="connsiteX1748" fmla="*/ 3228923 w 9530706"/>
                <a:gd name="connsiteY1748" fmla="*/ 4313661 h 8633698"/>
                <a:gd name="connsiteX1749" fmla="*/ 3235090 w 9530706"/>
                <a:gd name="connsiteY1749" fmla="*/ 4313661 h 8633698"/>
                <a:gd name="connsiteX1750" fmla="*/ 3241257 w 9530706"/>
                <a:gd name="connsiteY1750" fmla="*/ 4311979 h 8633698"/>
                <a:gd name="connsiteX1751" fmla="*/ 3246022 w 9530706"/>
                <a:gd name="connsiteY1751" fmla="*/ 4310298 h 8633698"/>
                <a:gd name="connsiteX1752" fmla="*/ 3252189 w 9530706"/>
                <a:gd name="connsiteY1752" fmla="*/ 4310298 h 8633698"/>
                <a:gd name="connsiteX1753" fmla="*/ 3258356 w 9530706"/>
                <a:gd name="connsiteY1753" fmla="*/ 4308616 h 8633698"/>
                <a:gd name="connsiteX1754" fmla="*/ 3263121 w 9530706"/>
                <a:gd name="connsiteY1754" fmla="*/ 4308616 h 8633698"/>
                <a:gd name="connsiteX1755" fmla="*/ 3267887 w 9530706"/>
                <a:gd name="connsiteY1755" fmla="*/ 4306934 h 8633698"/>
                <a:gd name="connsiteX1756" fmla="*/ 3272652 w 9530706"/>
                <a:gd name="connsiteY1756" fmla="*/ 4305252 h 8633698"/>
                <a:gd name="connsiteX1757" fmla="*/ 3278819 w 9530706"/>
                <a:gd name="connsiteY1757" fmla="*/ 4305252 h 8633698"/>
                <a:gd name="connsiteX1758" fmla="*/ 3281903 w 9530706"/>
                <a:gd name="connsiteY1758" fmla="*/ 4305252 h 8633698"/>
                <a:gd name="connsiteX1759" fmla="*/ 3286668 w 9530706"/>
                <a:gd name="connsiteY1759" fmla="*/ 4303570 h 8633698"/>
                <a:gd name="connsiteX1760" fmla="*/ 3291433 w 9530706"/>
                <a:gd name="connsiteY1760" fmla="*/ 4303570 h 8633698"/>
                <a:gd name="connsiteX1761" fmla="*/ 3294517 w 9530706"/>
                <a:gd name="connsiteY1761" fmla="*/ 4301888 h 8633698"/>
                <a:gd name="connsiteX1762" fmla="*/ 3299282 w 9530706"/>
                <a:gd name="connsiteY1762" fmla="*/ 4301888 h 8633698"/>
                <a:gd name="connsiteX1763" fmla="*/ 3302365 w 9530706"/>
                <a:gd name="connsiteY1763" fmla="*/ 4301888 h 8633698"/>
                <a:gd name="connsiteX1764" fmla="*/ 3305449 w 9530706"/>
                <a:gd name="connsiteY1764" fmla="*/ 4300206 h 8633698"/>
                <a:gd name="connsiteX1765" fmla="*/ 3308532 w 9530706"/>
                <a:gd name="connsiteY1765" fmla="*/ 4300206 h 8633698"/>
                <a:gd name="connsiteX1766" fmla="*/ 3311616 w 9530706"/>
                <a:gd name="connsiteY1766" fmla="*/ 4300206 h 8633698"/>
                <a:gd name="connsiteX1767" fmla="*/ 3314699 w 9530706"/>
                <a:gd name="connsiteY1767" fmla="*/ 4300206 h 8633698"/>
                <a:gd name="connsiteX1768" fmla="*/ 3317783 w 9530706"/>
                <a:gd name="connsiteY1768" fmla="*/ 4300206 h 8633698"/>
                <a:gd name="connsiteX1769" fmla="*/ 3319465 w 9530706"/>
                <a:gd name="connsiteY1769" fmla="*/ 4298524 h 8633698"/>
                <a:gd name="connsiteX1770" fmla="*/ 3322548 w 9530706"/>
                <a:gd name="connsiteY1770" fmla="*/ 4298524 h 8633698"/>
                <a:gd name="connsiteX1771" fmla="*/ 3324230 w 9530706"/>
                <a:gd name="connsiteY1771" fmla="*/ 4298524 h 8633698"/>
                <a:gd name="connsiteX1772" fmla="*/ 3325912 w 9530706"/>
                <a:gd name="connsiteY1772" fmla="*/ 4298524 h 8633698"/>
                <a:gd name="connsiteX1773" fmla="*/ 3327594 w 9530706"/>
                <a:gd name="connsiteY1773" fmla="*/ 4298524 h 8633698"/>
                <a:gd name="connsiteX1774" fmla="*/ 3329275 w 9530706"/>
                <a:gd name="connsiteY1774" fmla="*/ 4298524 h 8633698"/>
                <a:gd name="connsiteX1775" fmla="*/ 3329275 w 9530706"/>
                <a:gd name="connsiteY1775" fmla="*/ 4298524 h 8633698"/>
                <a:gd name="connsiteX1776" fmla="*/ 3330958 w 9530706"/>
                <a:gd name="connsiteY1776" fmla="*/ 4298524 h 8633698"/>
                <a:gd name="connsiteX1777" fmla="*/ 3332639 w 9530706"/>
                <a:gd name="connsiteY1777" fmla="*/ 4298524 h 8633698"/>
                <a:gd name="connsiteX1778" fmla="*/ 3332639 w 9530706"/>
                <a:gd name="connsiteY1778" fmla="*/ 4298524 h 8633698"/>
                <a:gd name="connsiteX1779" fmla="*/ 3332639 w 9530706"/>
                <a:gd name="connsiteY1779" fmla="*/ 4298524 h 8633698"/>
                <a:gd name="connsiteX1780" fmla="*/ 3374967 w 9530706"/>
                <a:gd name="connsiteY1780" fmla="*/ 4334405 h 8633698"/>
                <a:gd name="connsiteX1781" fmla="*/ 3339087 w 9530706"/>
                <a:gd name="connsiteY1781" fmla="*/ 4375050 h 8633698"/>
                <a:gd name="connsiteX1782" fmla="*/ 3339087 w 9530706"/>
                <a:gd name="connsiteY1782" fmla="*/ 4375050 h 8633698"/>
                <a:gd name="connsiteX1783" fmla="*/ 3339087 w 9530706"/>
                <a:gd name="connsiteY1783" fmla="*/ 4375050 h 8633698"/>
                <a:gd name="connsiteX1784" fmla="*/ 3339087 w 9530706"/>
                <a:gd name="connsiteY1784" fmla="*/ 4375050 h 8633698"/>
                <a:gd name="connsiteX1785" fmla="*/ 3337405 w 9530706"/>
                <a:gd name="connsiteY1785" fmla="*/ 4375050 h 8633698"/>
                <a:gd name="connsiteX1786" fmla="*/ 3337405 w 9530706"/>
                <a:gd name="connsiteY1786" fmla="*/ 4376732 h 8633698"/>
                <a:gd name="connsiteX1787" fmla="*/ 3335723 w 9530706"/>
                <a:gd name="connsiteY1787" fmla="*/ 4376732 h 8633698"/>
                <a:gd name="connsiteX1788" fmla="*/ 3334041 w 9530706"/>
                <a:gd name="connsiteY1788" fmla="*/ 4376732 h 8633698"/>
                <a:gd name="connsiteX1789" fmla="*/ 3332359 w 9530706"/>
                <a:gd name="connsiteY1789" fmla="*/ 4376732 h 8633698"/>
                <a:gd name="connsiteX1790" fmla="*/ 3330677 w 9530706"/>
                <a:gd name="connsiteY1790" fmla="*/ 4376732 h 8633698"/>
                <a:gd name="connsiteX1791" fmla="*/ 3328995 w 9530706"/>
                <a:gd name="connsiteY1791" fmla="*/ 4376732 h 8633698"/>
                <a:gd name="connsiteX1792" fmla="*/ 3327313 w 9530706"/>
                <a:gd name="connsiteY1792" fmla="*/ 4376732 h 8633698"/>
                <a:gd name="connsiteX1793" fmla="*/ 3324230 w 9530706"/>
                <a:gd name="connsiteY1793" fmla="*/ 4376732 h 8633698"/>
                <a:gd name="connsiteX1794" fmla="*/ 3321146 w 9530706"/>
                <a:gd name="connsiteY1794" fmla="*/ 4378414 h 8633698"/>
                <a:gd name="connsiteX1795" fmla="*/ 3319465 w 9530706"/>
                <a:gd name="connsiteY1795" fmla="*/ 4378414 h 8633698"/>
                <a:gd name="connsiteX1796" fmla="*/ 3316381 w 9530706"/>
                <a:gd name="connsiteY1796" fmla="*/ 4378414 h 8633698"/>
                <a:gd name="connsiteX1797" fmla="*/ 3313298 w 9530706"/>
                <a:gd name="connsiteY1797" fmla="*/ 4378414 h 8633698"/>
                <a:gd name="connsiteX1798" fmla="*/ 3310214 w 9530706"/>
                <a:gd name="connsiteY1798" fmla="*/ 4380096 h 8633698"/>
                <a:gd name="connsiteX1799" fmla="*/ 3305449 w 9530706"/>
                <a:gd name="connsiteY1799" fmla="*/ 4380096 h 8633698"/>
                <a:gd name="connsiteX1800" fmla="*/ 3302365 w 9530706"/>
                <a:gd name="connsiteY1800" fmla="*/ 4380096 h 8633698"/>
                <a:gd name="connsiteX1801" fmla="*/ 3299282 w 9530706"/>
                <a:gd name="connsiteY1801" fmla="*/ 4381778 h 8633698"/>
                <a:gd name="connsiteX1802" fmla="*/ 3294517 w 9530706"/>
                <a:gd name="connsiteY1802" fmla="*/ 4381778 h 8633698"/>
                <a:gd name="connsiteX1803" fmla="*/ 3289751 w 9530706"/>
                <a:gd name="connsiteY1803" fmla="*/ 4381778 h 8633698"/>
                <a:gd name="connsiteX1804" fmla="*/ 3284986 w 9530706"/>
                <a:gd name="connsiteY1804" fmla="*/ 4383460 h 8633698"/>
                <a:gd name="connsiteX1805" fmla="*/ 3280220 w 9530706"/>
                <a:gd name="connsiteY1805" fmla="*/ 4383460 h 8633698"/>
                <a:gd name="connsiteX1806" fmla="*/ 3275455 w 9530706"/>
                <a:gd name="connsiteY1806" fmla="*/ 4385142 h 8633698"/>
                <a:gd name="connsiteX1807" fmla="*/ 3270690 w 9530706"/>
                <a:gd name="connsiteY1807" fmla="*/ 4385142 h 8633698"/>
                <a:gd name="connsiteX1808" fmla="*/ 3265924 w 9530706"/>
                <a:gd name="connsiteY1808" fmla="*/ 4386823 h 8633698"/>
                <a:gd name="connsiteX1809" fmla="*/ 3259757 w 9530706"/>
                <a:gd name="connsiteY1809" fmla="*/ 4388505 h 8633698"/>
                <a:gd name="connsiteX1810" fmla="*/ 3254992 w 9530706"/>
                <a:gd name="connsiteY1810" fmla="*/ 4388505 h 8633698"/>
                <a:gd name="connsiteX1811" fmla="*/ 3248825 w 9530706"/>
                <a:gd name="connsiteY1811" fmla="*/ 4390187 h 8633698"/>
                <a:gd name="connsiteX1812" fmla="*/ 3242658 w 9530706"/>
                <a:gd name="connsiteY1812" fmla="*/ 4391869 h 8633698"/>
                <a:gd name="connsiteX1813" fmla="*/ 3236491 w 9530706"/>
                <a:gd name="connsiteY1813" fmla="*/ 4391869 h 8633698"/>
                <a:gd name="connsiteX1814" fmla="*/ 3230324 w 9530706"/>
                <a:gd name="connsiteY1814" fmla="*/ 4393552 h 8633698"/>
                <a:gd name="connsiteX1815" fmla="*/ 3224157 w 9530706"/>
                <a:gd name="connsiteY1815" fmla="*/ 4395233 h 8633698"/>
                <a:gd name="connsiteX1816" fmla="*/ 3217990 w 9530706"/>
                <a:gd name="connsiteY1816" fmla="*/ 4396915 h 8633698"/>
                <a:gd name="connsiteX1817" fmla="*/ 3210142 w 9530706"/>
                <a:gd name="connsiteY1817" fmla="*/ 4398597 h 8633698"/>
                <a:gd name="connsiteX1818" fmla="*/ 3203975 w 9530706"/>
                <a:gd name="connsiteY1818" fmla="*/ 4400279 h 8633698"/>
                <a:gd name="connsiteX1819" fmla="*/ 3196126 w 9530706"/>
                <a:gd name="connsiteY1819" fmla="*/ 4401961 h 8633698"/>
                <a:gd name="connsiteX1820" fmla="*/ 3189959 w 9530706"/>
                <a:gd name="connsiteY1820" fmla="*/ 4403642 h 8633698"/>
                <a:gd name="connsiteX1821" fmla="*/ 365786 w 9530706"/>
                <a:gd name="connsiteY1821" fmla="*/ 4578559 h 8633698"/>
                <a:gd name="connsiteX1822" fmla="*/ 325141 w 9530706"/>
                <a:gd name="connsiteY1822" fmla="*/ 4616121 h 8633698"/>
                <a:gd name="connsiteX1823" fmla="*/ 287578 w 9530706"/>
                <a:gd name="connsiteY1823" fmla="*/ 4573794 h 8633698"/>
                <a:gd name="connsiteX1824" fmla="*/ 289260 w 9530706"/>
                <a:gd name="connsiteY1824" fmla="*/ 4545762 h 8633698"/>
                <a:gd name="connsiteX1825" fmla="*/ 292344 w 9530706"/>
                <a:gd name="connsiteY1825" fmla="*/ 4519132 h 8633698"/>
                <a:gd name="connsiteX1826" fmla="*/ 294026 w 9530706"/>
                <a:gd name="connsiteY1826" fmla="*/ 4491101 h 8633698"/>
                <a:gd name="connsiteX1827" fmla="*/ 295708 w 9530706"/>
                <a:gd name="connsiteY1827" fmla="*/ 4477085 h 8633698"/>
                <a:gd name="connsiteX1828" fmla="*/ 338035 w 9530706"/>
                <a:gd name="connsiteY1828" fmla="*/ 4441205 h 8633698"/>
                <a:gd name="connsiteX1829" fmla="*/ 373915 w 9530706"/>
                <a:gd name="connsiteY1829" fmla="*/ 4484934 h 8633698"/>
                <a:gd name="connsiteX1830" fmla="*/ 372234 w 9530706"/>
                <a:gd name="connsiteY1830" fmla="*/ 4497548 h 8633698"/>
                <a:gd name="connsiteX1831" fmla="*/ 370552 w 9530706"/>
                <a:gd name="connsiteY1831" fmla="*/ 4524178 h 8633698"/>
                <a:gd name="connsiteX1832" fmla="*/ 367468 w 9530706"/>
                <a:gd name="connsiteY1832" fmla="*/ 4552209 h 8633698"/>
                <a:gd name="connsiteX1833" fmla="*/ 365786 w 9530706"/>
                <a:gd name="connsiteY1833" fmla="*/ 4578559 h 8633698"/>
                <a:gd name="connsiteX1834" fmla="*/ 403348 w 9530706"/>
                <a:gd name="connsiteY1834" fmla="*/ 4255075 h 8633698"/>
                <a:gd name="connsiteX1835" fmla="*/ 357938 w 9530706"/>
                <a:gd name="connsiteY1835" fmla="*/ 4286190 h 8633698"/>
                <a:gd name="connsiteX1836" fmla="*/ 326542 w 9530706"/>
                <a:gd name="connsiteY1836" fmla="*/ 4240780 h 8633698"/>
                <a:gd name="connsiteX1837" fmla="*/ 328224 w 9530706"/>
                <a:gd name="connsiteY1837" fmla="*/ 4231529 h 8633698"/>
                <a:gd name="connsiteX1838" fmla="*/ 332990 w 9530706"/>
                <a:gd name="connsiteY1838" fmla="*/ 4207983 h 8633698"/>
                <a:gd name="connsiteX1839" fmla="*/ 337755 w 9530706"/>
                <a:gd name="connsiteY1839" fmla="*/ 4183035 h 8633698"/>
                <a:gd name="connsiteX1840" fmla="*/ 342520 w 9530706"/>
                <a:gd name="connsiteY1840" fmla="*/ 4159488 h 8633698"/>
                <a:gd name="connsiteX1841" fmla="*/ 347285 w 9530706"/>
                <a:gd name="connsiteY1841" fmla="*/ 4134540 h 8633698"/>
                <a:gd name="connsiteX1842" fmla="*/ 352051 w 9530706"/>
                <a:gd name="connsiteY1842" fmla="*/ 4110994 h 8633698"/>
                <a:gd name="connsiteX1843" fmla="*/ 358218 w 9530706"/>
                <a:gd name="connsiteY1843" fmla="*/ 4089129 h 8633698"/>
                <a:gd name="connsiteX1844" fmla="*/ 358218 w 9530706"/>
                <a:gd name="connsiteY1844" fmla="*/ 4086046 h 8633698"/>
                <a:gd name="connsiteX1845" fmla="*/ 405030 w 9530706"/>
                <a:gd name="connsiteY1845" fmla="*/ 4056332 h 8633698"/>
                <a:gd name="connsiteX1846" fmla="*/ 434744 w 9530706"/>
                <a:gd name="connsiteY1846" fmla="*/ 4104827 h 8633698"/>
                <a:gd name="connsiteX1847" fmla="*/ 433062 w 9530706"/>
                <a:gd name="connsiteY1847" fmla="*/ 4106508 h 8633698"/>
                <a:gd name="connsiteX1848" fmla="*/ 428297 w 9530706"/>
                <a:gd name="connsiteY1848" fmla="*/ 4128373 h 8633698"/>
                <a:gd name="connsiteX1849" fmla="*/ 423811 w 9530706"/>
                <a:gd name="connsiteY1849" fmla="*/ 4151920 h 8633698"/>
                <a:gd name="connsiteX1850" fmla="*/ 419046 w 9530706"/>
                <a:gd name="connsiteY1850" fmla="*/ 4175466 h 8633698"/>
                <a:gd name="connsiteX1851" fmla="*/ 414281 w 9530706"/>
                <a:gd name="connsiteY1851" fmla="*/ 4199013 h 8633698"/>
                <a:gd name="connsiteX1852" fmla="*/ 409515 w 9530706"/>
                <a:gd name="connsiteY1852" fmla="*/ 4222559 h 8633698"/>
                <a:gd name="connsiteX1853" fmla="*/ 404750 w 9530706"/>
                <a:gd name="connsiteY1853" fmla="*/ 4246106 h 8633698"/>
                <a:gd name="connsiteX1854" fmla="*/ 403348 w 9530706"/>
                <a:gd name="connsiteY1854" fmla="*/ 4255075 h 8633698"/>
                <a:gd name="connsiteX1855" fmla="*/ 498656 w 9530706"/>
                <a:gd name="connsiteY1855" fmla="*/ 3883097 h 8633698"/>
                <a:gd name="connsiteX1856" fmla="*/ 448759 w 9530706"/>
                <a:gd name="connsiteY1856" fmla="*/ 3906644 h 8633698"/>
                <a:gd name="connsiteX1857" fmla="*/ 425213 w 9530706"/>
                <a:gd name="connsiteY1857" fmla="*/ 3856748 h 8633698"/>
                <a:gd name="connsiteX1858" fmla="*/ 428297 w 9530706"/>
                <a:gd name="connsiteY1858" fmla="*/ 3848899 h 8633698"/>
                <a:gd name="connsiteX1859" fmla="*/ 434463 w 9530706"/>
                <a:gd name="connsiteY1859" fmla="*/ 3828717 h 8633698"/>
                <a:gd name="connsiteX1860" fmla="*/ 442312 w 9530706"/>
                <a:gd name="connsiteY1860" fmla="*/ 3809936 h 8633698"/>
                <a:gd name="connsiteX1861" fmla="*/ 450161 w 9530706"/>
                <a:gd name="connsiteY1861" fmla="*/ 3789753 h 8633698"/>
                <a:gd name="connsiteX1862" fmla="*/ 458010 w 9530706"/>
                <a:gd name="connsiteY1862" fmla="*/ 3769570 h 8633698"/>
                <a:gd name="connsiteX1863" fmla="*/ 465859 w 9530706"/>
                <a:gd name="connsiteY1863" fmla="*/ 3750789 h 8633698"/>
                <a:gd name="connsiteX1864" fmla="*/ 473707 w 9530706"/>
                <a:gd name="connsiteY1864" fmla="*/ 3732008 h 8633698"/>
                <a:gd name="connsiteX1865" fmla="*/ 482958 w 9530706"/>
                <a:gd name="connsiteY1865" fmla="*/ 3713227 h 8633698"/>
                <a:gd name="connsiteX1866" fmla="*/ 484640 w 9530706"/>
                <a:gd name="connsiteY1866" fmla="*/ 3708461 h 8633698"/>
                <a:gd name="connsiteX1867" fmla="*/ 536218 w 9530706"/>
                <a:gd name="connsiteY1867" fmla="*/ 3689680 h 8633698"/>
                <a:gd name="connsiteX1868" fmla="*/ 554999 w 9530706"/>
                <a:gd name="connsiteY1868" fmla="*/ 3741258 h 8633698"/>
                <a:gd name="connsiteX1869" fmla="*/ 553317 w 9530706"/>
                <a:gd name="connsiteY1869" fmla="*/ 3744342 h 8633698"/>
                <a:gd name="connsiteX1870" fmla="*/ 545468 w 9530706"/>
                <a:gd name="connsiteY1870" fmla="*/ 3763123 h 8633698"/>
                <a:gd name="connsiteX1871" fmla="*/ 537619 w 9530706"/>
                <a:gd name="connsiteY1871" fmla="*/ 3780222 h 8633698"/>
                <a:gd name="connsiteX1872" fmla="*/ 529770 w 9530706"/>
                <a:gd name="connsiteY1872" fmla="*/ 3799003 h 8633698"/>
                <a:gd name="connsiteX1873" fmla="*/ 523604 w 9530706"/>
                <a:gd name="connsiteY1873" fmla="*/ 3817784 h 8633698"/>
                <a:gd name="connsiteX1874" fmla="*/ 515755 w 9530706"/>
                <a:gd name="connsiteY1874" fmla="*/ 3836565 h 8633698"/>
                <a:gd name="connsiteX1875" fmla="*/ 507906 w 9530706"/>
                <a:gd name="connsiteY1875" fmla="*/ 3856748 h 8633698"/>
                <a:gd name="connsiteX1876" fmla="*/ 501739 w 9530706"/>
                <a:gd name="connsiteY1876" fmla="*/ 3875529 h 8633698"/>
                <a:gd name="connsiteX1877" fmla="*/ 498656 w 9530706"/>
                <a:gd name="connsiteY1877" fmla="*/ 3883097 h 8633698"/>
                <a:gd name="connsiteX1878" fmla="*/ 662920 w 9530706"/>
                <a:gd name="connsiteY1878" fmla="*/ 3539151 h 8633698"/>
                <a:gd name="connsiteX1879" fmla="*/ 609660 w 9530706"/>
                <a:gd name="connsiteY1879" fmla="*/ 3551765 h 8633698"/>
                <a:gd name="connsiteX1880" fmla="*/ 597046 w 9530706"/>
                <a:gd name="connsiteY1880" fmla="*/ 3497104 h 8633698"/>
                <a:gd name="connsiteX1881" fmla="*/ 603213 w 9530706"/>
                <a:gd name="connsiteY1881" fmla="*/ 3486172 h 8633698"/>
                <a:gd name="connsiteX1882" fmla="*/ 614145 w 9530706"/>
                <a:gd name="connsiteY1882" fmla="*/ 3470474 h 8633698"/>
                <a:gd name="connsiteX1883" fmla="*/ 625078 w 9530706"/>
                <a:gd name="connsiteY1883" fmla="*/ 3454776 h 8633698"/>
                <a:gd name="connsiteX1884" fmla="*/ 634328 w 9530706"/>
                <a:gd name="connsiteY1884" fmla="*/ 3439079 h 8633698"/>
                <a:gd name="connsiteX1885" fmla="*/ 645260 w 9530706"/>
                <a:gd name="connsiteY1885" fmla="*/ 3423381 h 8633698"/>
                <a:gd name="connsiteX1886" fmla="*/ 656193 w 9530706"/>
                <a:gd name="connsiteY1886" fmla="*/ 3409365 h 8633698"/>
                <a:gd name="connsiteX1887" fmla="*/ 667125 w 9530706"/>
                <a:gd name="connsiteY1887" fmla="*/ 3393668 h 8633698"/>
                <a:gd name="connsiteX1888" fmla="*/ 678057 w 9530706"/>
                <a:gd name="connsiteY1888" fmla="*/ 3379652 h 8633698"/>
                <a:gd name="connsiteX1889" fmla="*/ 688989 w 9530706"/>
                <a:gd name="connsiteY1889" fmla="*/ 3365636 h 8633698"/>
                <a:gd name="connsiteX1890" fmla="*/ 743651 w 9530706"/>
                <a:gd name="connsiteY1890" fmla="*/ 3359469 h 8633698"/>
                <a:gd name="connsiteX1891" fmla="*/ 749818 w 9530706"/>
                <a:gd name="connsiteY1891" fmla="*/ 3414131 h 8633698"/>
                <a:gd name="connsiteX1892" fmla="*/ 740567 w 9530706"/>
                <a:gd name="connsiteY1892" fmla="*/ 3426745 h 8633698"/>
                <a:gd name="connsiteX1893" fmla="*/ 729635 w 9530706"/>
                <a:gd name="connsiteY1893" fmla="*/ 3440761 h 8633698"/>
                <a:gd name="connsiteX1894" fmla="*/ 720385 w 9530706"/>
                <a:gd name="connsiteY1894" fmla="*/ 3454776 h 8633698"/>
                <a:gd name="connsiteX1895" fmla="*/ 709452 w 9530706"/>
                <a:gd name="connsiteY1895" fmla="*/ 3468792 h 8633698"/>
                <a:gd name="connsiteX1896" fmla="*/ 700202 w 9530706"/>
                <a:gd name="connsiteY1896" fmla="*/ 3482808 h 8633698"/>
                <a:gd name="connsiteX1897" fmla="*/ 689270 w 9530706"/>
                <a:gd name="connsiteY1897" fmla="*/ 3498506 h 8633698"/>
                <a:gd name="connsiteX1898" fmla="*/ 680019 w 9530706"/>
                <a:gd name="connsiteY1898" fmla="*/ 3512521 h 8633698"/>
                <a:gd name="connsiteX1899" fmla="*/ 670769 w 9530706"/>
                <a:gd name="connsiteY1899" fmla="*/ 3528219 h 8633698"/>
                <a:gd name="connsiteX1900" fmla="*/ 662920 w 9530706"/>
                <a:gd name="connsiteY1900" fmla="*/ 3539151 h 8633698"/>
                <a:gd name="connsiteX1901" fmla="*/ 905112 w 9530706"/>
                <a:gd name="connsiteY1901" fmla="*/ 3247063 h 8633698"/>
                <a:gd name="connsiteX1902" fmla="*/ 848769 w 9530706"/>
                <a:gd name="connsiteY1902" fmla="*/ 3243980 h 8633698"/>
                <a:gd name="connsiteX1903" fmla="*/ 851852 w 9530706"/>
                <a:gd name="connsiteY1903" fmla="*/ 3189318 h 8633698"/>
                <a:gd name="connsiteX1904" fmla="*/ 856618 w 9530706"/>
                <a:gd name="connsiteY1904" fmla="*/ 3184553 h 8633698"/>
                <a:gd name="connsiteX1905" fmla="*/ 869232 w 9530706"/>
                <a:gd name="connsiteY1905" fmla="*/ 3173620 h 8633698"/>
                <a:gd name="connsiteX1906" fmla="*/ 881846 w 9530706"/>
                <a:gd name="connsiteY1906" fmla="*/ 3161006 h 8633698"/>
                <a:gd name="connsiteX1907" fmla="*/ 895862 w 9530706"/>
                <a:gd name="connsiteY1907" fmla="*/ 3150074 h 8633698"/>
                <a:gd name="connsiteX1908" fmla="*/ 908476 w 9530706"/>
                <a:gd name="connsiteY1908" fmla="*/ 3139142 h 8633698"/>
                <a:gd name="connsiteX1909" fmla="*/ 921090 w 9530706"/>
                <a:gd name="connsiteY1909" fmla="*/ 3128210 h 8633698"/>
                <a:gd name="connsiteX1910" fmla="*/ 933704 w 9530706"/>
                <a:gd name="connsiteY1910" fmla="*/ 3118959 h 8633698"/>
                <a:gd name="connsiteX1911" fmla="*/ 947720 w 9530706"/>
                <a:gd name="connsiteY1911" fmla="*/ 3108027 h 8633698"/>
                <a:gd name="connsiteX1912" fmla="*/ 960334 w 9530706"/>
                <a:gd name="connsiteY1912" fmla="*/ 3098776 h 8633698"/>
                <a:gd name="connsiteX1913" fmla="*/ 974350 w 9530706"/>
                <a:gd name="connsiteY1913" fmla="*/ 3087844 h 8633698"/>
                <a:gd name="connsiteX1914" fmla="*/ 976032 w 9530706"/>
                <a:gd name="connsiteY1914" fmla="*/ 3086162 h 8633698"/>
                <a:gd name="connsiteX1915" fmla="*/ 1030693 w 9530706"/>
                <a:gd name="connsiteY1915" fmla="*/ 3095413 h 8633698"/>
                <a:gd name="connsiteX1916" fmla="*/ 1021443 w 9530706"/>
                <a:gd name="connsiteY1916" fmla="*/ 3150074 h 8633698"/>
                <a:gd name="connsiteX1917" fmla="*/ 1021443 w 9530706"/>
                <a:gd name="connsiteY1917" fmla="*/ 3150074 h 8633698"/>
                <a:gd name="connsiteX1918" fmla="*/ 1008829 w 9530706"/>
                <a:gd name="connsiteY1918" fmla="*/ 3159325 h 8633698"/>
                <a:gd name="connsiteX1919" fmla="*/ 996214 w 9530706"/>
                <a:gd name="connsiteY1919" fmla="*/ 3168575 h 8633698"/>
                <a:gd name="connsiteX1920" fmla="*/ 983600 w 9530706"/>
                <a:gd name="connsiteY1920" fmla="*/ 3179507 h 8633698"/>
                <a:gd name="connsiteX1921" fmla="*/ 970986 w 9530706"/>
                <a:gd name="connsiteY1921" fmla="*/ 3188758 h 8633698"/>
                <a:gd name="connsiteX1922" fmla="*/ 958372 w 9530706"/>
                <a:gd name="connsiteY1922" fmla="*/ 3199690 h 8633698"/>
                <a:gd name="connsiteX1923" fmla="*/ 945758 w 9530706"/>
                <a:gd name="connsiteY1923" fmla="*/ 3208940 h 8633698"/>
                <a:gd name="connsiteX1924" fmla="*/ 933144 w 9530706"/>
                <a:gd name="connsiteY1924" fmla="*/ 3219873 h 8633698"/>
                <a:gd name="connsiteX1925" fmla="*/ 922211 w 9530706"/>
                <a:gd name="connsiteY1925" fmla="*/ 3230805 h 8633698"/>
                <a:gd name="connsiteX1926" fmla="*/ 909597 w 9530706"/>
                <a:gd name="connsiteY1926" fmla="*/ 3241737 h 8633698"/>
                <a:gd name="connsiteX1927" fmla="*/ 905112 w 9530706"/>
                <a:gd name="connsiteY1927" fmla="*/ 3247063 h 8633698"/>
                <a:gd name="connsiteX1928" fmla="*/ 1214580 w 9530706"/>
                <a:gd name="connsiteY1928" fmla="*/ 3028137 h 8633698"/>
                <a:gd name="connsiteX1929" fmla="*/ 1161320 w 9530706"/>
                <a:gd name="connsiteY1929" fmla="*/ 3011038 h 8633698"/>
                <a:gd name="connsiteX1930" fmla="*/ 1178419 w 9530706"/>
                <a:gd name="connsiteY1930" fmla="*/ 2959460 h 8633698"/>
                <a:gd name="connsiteX1931" fmla="*/ 1180101 w 9530706"/>
                <a:gd name="connsiteY1931" fmla="*/ 2957778 h 8633698"/>
                <a:gd name="connsiteX1932" fmla="*/ 1194117 w 9530706"/>
                <a:gd name="connsiteY1932" fmla="*/ 2949929 h 8633698"/>
                <a:gd name="connsiteX1933" fmla="*/ 1208133 w 9530706"/>
                <a:gd name="connsiteY1933" fmla="*/ 2943762 h 8633698"/>
                <a:gd name="connsiteX1934" fmla="*/ 1223830 w 9530706"/>
                <a:gd name="connsiteY1934" fmla="*/ 2935914 h 8633698"/>
                <a:gd name="connsiteX1935" fmla="*/ 1237846 w 9530706"/>
                <a:gd name="connsiteY1935" fmla="*/ 2929747 h 8633698"/>
                <a:gd name="connsiteX1936" fmla="*/ 1251862 w 9530706"/>
                <a:gd name="connsiteY1936" fmla="*/ 2921898 h 8633698"/>
                <a:gd name="connsiteX1937" fmla="*/ 1265878 w 9530706"/>
                <a:gd name="connsiteY1937" fmla="*/ 2915731 h 8633698"/>
                <a:gd name="connsiteX1938" fmla="*/ 1281575 w 9530706"/>
                <a:gd name="connsiteY1938" fmla="*/ 2909564 h 8633698"/>
                <a:gd name="connsiteX1939" fmla="*/ 1295591 w 9530706"/>
                <a:gd name="connsiteY1939" fmla="*/ 2903397 h 8633698"/>
                <a:gd name="connsiteX1940" fmla="*/ 1309607 w 9530706"/>
                <a:gd name="connsiteY1940" fmla="*/ 2897230 h 8633698"/>
                <a:gd name="connsiteX1941" fmla="*/ 1323622 w 9530706"/>
                <a:gd name="connsiteY1941" fmla="*/ 2891063 h 8633698"/>
                <a:gd name="connsiteX1942" fmla="*/ 1373518 w 9530706"/>
                <a:gd name="connsiteY1942" fmla="*/ 2912928 h 8633698"/>
                <a:gd name="connsiteX1943" fmla="*/ 1351654 w 9530706"/>
                <a:gd name="connsiteY1943" fmla="*/ 2964506 h 8633698"/>
                <a:gd name="connsiteX1944" fmla="*/ 1339040 w 9530706"/>
                <a:gd name="connsiteY1944" fmla="*/ 2969271 h 8633698"/>
                <a:gd name="connsiteX1945" fmla="*/ 1326425 w 9530706"/>
                <a:gd name="connsiteY1945" fmla="*/ 2975438 h 8633698"/>
                <a:gd name="connsiteX1946" fmla="*/ 1312410 w 9530706"/>
                <a:gd name="connsiteY1946" fmla="*/ 2981605 h 8633698"/>
                <a:gd name="connsiteX1947" fmla="*/ 1298394 w 9530706"/>
                <a:gd name="connsiteY1947" fmla="*/ 2987772 h 8633698"/>
                <a:gd name="connsiteX1948" fmla="*/ 1284378 w 9530706"/>
                <a:gd name="connsiteY1948" fmla="*/ 2993939 h 8633698"/>
                <a:gd name="connsiteX1949" fmla="*/ 1270362 w 9530706"/>
                <a:gd name="connsiteY1949" fmla="*/ 3000105 h 8633698"/>
                <a:gd name="connsiteX1950" fmla="*/ 1257748 w 9530706"/>
                <a:gd name="connsiteY1950" fmla="*/ 3006272 h 8633698"/>
                <a:gd name="connsiteX1951" fmla="*/ 1243733 w 9530706"/>
                <a:gd name="connsiteY1951" fmla="*/ 3012439 h 8633698"/>
                <a:gd name="connsiteX1952" fmla="*/ 1229717 w 9530706"/>
                <a:gd name="connsiteY1952" fmla="*/ 3020288 h 8633698"/>
                <a:gd name="connsiteX1953" fmla="*/ 1215701 w 9530706"/>
                <a:gd name="connsiteY1953" fmla="*/ 3026455 h 8633698"/>
                <a:gd name="connsiteX1954" fmla="*/ 1214580 w 9530706"/>
                <a:gd name="connsiteY1954" fmla="*/ 3028137 h 8633698"/>
                <a:gd name="connsiteX1955" fmla="*/ 1569178 w 9530706"/>
                <a:gd name="connsiteY1955" fmla="*/ 2890783 h 8633698"/>
                <a:gd name="connsiteX1956" fmla="*/ 1522366 w 9530706"/>
                <a:gd name="connsiteY1956" fmla="*/ 2862751 h 8633698"/>
                <a:gd name="connsiteX1957" fmla="*/ 1550397 w 9530706"/>
                <a:gd name="connsiteY1957" fmla="*/ 2814257 h 8633698"/>
                <a:gd name="connsiteX1958" fmla="*/ 1559647 w 9530706"/>
                <a:gd name="connsiteY1958" fmla="*/ 2812575 h 8633698"/>
                <a:gd name="connsiteX1959" fmla="*/ 1575345 w 9530706"/>
                <a:gd name="connsiteY1959" fmla="*/ 2807810 h 8633698"/>
                <a:gd name="connsiteX1960" fmla="*/ 1589361 w 9530706"/>
                <a:gd name="connsiteY1960" fmla="*/ 2804726 h 8633698"/>
                <a:gd name="connsiteX1961" fmla="*/ 1603377 w 9530706"/>
                <a:gd name="connsiteY1961" fmla="*/ 2801643 h 8633698"/>
                <a:gd name="connsiteX1962" fmla="*/ 1619074 w 9530706"/>
                <a:gd name="connsiteY1962" fmla="*/ 2796877 h 8633698"/>
                <a:gd name="connsiteX1963" fmla="*/ 1633090 w 9530706"/>
                <a:gd name="connsiteY1963" fmla="*/ 2793794 h 8633698"/>
                <a:gd name="connsiteX1964" fmla="*/ 1648788 w 9530706"/>
                <a:gd name="connsiteY1964" fmla="*/ 2790711 h 8633698"/>
                <a:gd name="connsiteX1965" fmla="*/ 1662803 w 9530706"/>
                <a:gd name="connsiteY1965" fmla="*/ 2787627 h 8633698"/>
                <a:gd name="connsiteX1966" fmla="*/ 1678501 w 9530706"/>
                <a:gd name="connsiteY1966" fmla="*/ 2784544 h 8633698"/>
                <a:gd name="connsiteX1967" fmla="*/ 1692517 w 9530706"/>
                <a:gd name="connsiteY1967" fmla="*/ 2781460 h 8633698"/>
                <a:gd name="connsiteX1968" fmla="*/ 1705131 w 9530706"/>
                <a:gd name="connsiteY1968" fmla="*/ 2779778 h 8633698"/>
                <a:gd name="connsiteX1969" fmla="*/ 1750542 w 9530706"/>
                <a:gd name="connsiteY1969" fmla="*/ 2811174 h 8633698"/>
                <a:gd name="connsiteX1970" fmla="*/ 1719147 w 9530706"/>
                <a:gd name="connsiteY1970" fmla="*/ 2856584 h 8633698"/>
                <a:gd name="connsiteX1971" fmla="*/ 1708214 w 9530706"/>
                <a:gd name="connsiteY1971" fmla="*/ 2858266 h 8633698"/>
                <a:gd name="connsiteX1972" fmla="*/ 1694199 w 9530706"/>
                <a:gd name="connsiteY1972" fmla="*/ 2861350 h 8633698"/>
                <a:gd name="connsiteX1973" fmla="*/ 1680183 w 9530706"/>
                <a:gd name="connsiteY1973" fmla="*/ 2864433 h 8633698"/>
                <a:gd name="connsiteX1974" fmla="*/ 1664485 w 9530706"/>
                <a:gd name="connsiteY1974" fmla="*/ 2867517 h 8633698"/>
                <a:gd name="connsiteX1975" fmla="*/ 1650470 w 9530706"/>
                <a:gd name="connsiteY1975" fmla="*/ 2870600 h 8633698"/>
                <a:gd name="connsiteX1976" fmla="*/ 1636454 w 9530706"/>
                <a:gd name="connsiteY1976" fmla="*/ 2873684 h 8633698"/>
                <a:gd name="connsiteX1977" fmla="*/ 1622438 w 9530706"/>
                <a:gd name="connsiteY1977" fmla="*/ 2876767 h 8633698"/>
                <a:gd name="connsiteX1978" fmla="*/ 1608422 w 9530706"/>
                <a:gd name="connsiteY1978" fmla="*/ 2881532 h 8633698"/>
                <a:gd name="connsiteX1979" fmla="*/ 1594407 w 9530706"/>
                <a:gd name="connsiteY1979" fmla="*/ 2884616 h 8633698"/>
                <a:gd name="connsiteX1980" fmla="*/ 1580391 w 9530706"/>
                <a:gd name="connsiteY1980" fmla="*/ 2887699 h 8633698"/>
                <a:gd name="connsiteX1981" fmla="*/ 1569178 w 9530706"/>
                <a:gd name="connsiteY1981" fmla="*/ 2890783 h 8633698"/>
                <a:gd name="connsiteX1982" fmla="*/ 1947603 w 9530706"/>
                <a:gd name="connsiteY1982" fmla="*/ 2824909 h 8633698"/>
                <a:gd name="connsiteX1983" fmla="*/ 1905276 w 9530706"/>
                <a:gd name="connsiteY1983" fmla="*/ 2789028 h 8633698"/>
                <a:gd name="connsiteX1984" fmla="*/ 1941156 w 9530706"/>
                <a:gd name="connsiteY1984" fmla="*/ 2746701 h 8633698"/>
                <a:gd name="connsiteX1985" fmla="*/ 1953770 w 9530706"/>
                <a:gd name="connsiteY1985" fmla="*/ 2746701 h 8633698"/>
                <a:gd name="connsiteX1986" fmla="*/ 1967786 w 9530706"/>
                <a:gd name="connsiteY1986" fmla="*/ 2745019 h 8633698"/>
                <a:gd name="connsiteX1987" fmla="*/ 1981802 w 9530706"/>
                <a:gd name="connsiteY1987" fmla="*/ 2743337 h 8633698"/>
                <a:gd name="connsiteX1988" fmla="*/ 1995818 w 9530706"/>
                <a:gd name="connsiteY1988" fmla="*/ 2743337 h 8633698"/>
                <a:gd name="connsiteX1989" fmla="*/ 2009833 w 9530706"/>
                <a:gd name="connsiteY1989" fmla="*/ 2741656 h 8633698"/>
                <a:gd name="connsiteX1990" fmla="*/ 2023849 w 9530706"/>
                <a:gd name="connsiteY1990" fmla="*/ 2739973 h 8633698"/>
                <a:gd name="connsiteX1991" fmla="*/ 2037865 w 9530706"/>
                <a:gd name="connsiteY1991" fmla="*/ 2739973 h 8633698"/>
                <a:gd name="connsiteX1992" fmla="*/ 2051881 w 9530706"/>
                <a:gd name="connsiteY1992" fmla="*/ 2739973 h 8633698"/>
                <a:gd name="connsiteX1993" fmla="*/ 2065896 w 9530706"/>
                <a:gd name="connsiteY1993" fmla="*/ 2738291 h 8633698"/>
                <a:gd name="connsiteX1994" fmla="*/ 2079912 w 9530706"/>
                <a:gd name="connsiteY1994" fmla="*/ 2738291 h 8633698"/>
                <a:gd name="connsiteX1995" fmla="*/ 2093928 w 9530706"/>
                <a:gd name="connsiteY1995" fmla="*/ 2738291 h 8633698"/>
                <a:gd name="connsiteX1996" fmla="*/ 2098693 w 9530706"/>
                <a:gd name="connsiteY1996" fmla="*/ 2736610 h 8633698"/>
                <a:gd name="connsiteX1997" fmla="*/ 2139339 w 9530706"/>
                <a:gd name="connsiteY1997" fmla="*/ 2775573 h 8633698"/>
                <a:gd name="connsiteX1998" fmla="*/ 2101777 w 9530706"/>
                <a:gd name="connsiteY1998" fmla="*/ 2814537 h 8633698"/>
                <a:gd name="connsiteX1999" fmla="*/ 2095610 w 9530706"/>
                <a:gd name="connsiteY1999" fmla="*/ 2816219 h 8633698"/>
                <a:gd name="connsiteX2000" fmla="*/ 2082995 w 9530706"/>
                <a:gd name="connsiteY2000" fmla="*/ 2816219 h 8633698"/>
                <a:gd name="connsiteX2001" fmla="*/ 2068980 w 9530706"/>
                <a:gd name="connsiteY2001" fmla="*/ 2816219 h 8633698"/>
                <a:gd name="connsiteX2002" fmla="*/ 2054964 w 9530706"/>
                <a:gd name="connsiteY2002" fmla="*/ 2816219 h 8633698"/>
                <a:gd name="connsiteX2003" fmla="*/ 2042350 w 9530706"/>
                <a:gd name="connsiteY2003" fmla="*/ 2817901 h 8633698"/>
                <a:gd name="connsiteX2004" fmla="*/ 2028334 w 9530706"/>
                <a:gd name="connsiteY2004" fmla="*/ 2817901 h 8633698"/>
                <a:gd name="connsiteX2005" fmla="*/ 2014318 w 9530706"/>
                <a:gd name="connsiteY2005" fmla="*/ 2819583 h 8633698"/>
                <a:gd name="connsiteX2006" fmla="*/ 2001704 w 9530706"/>
                <a:gd name="connsiteY2006" fmla="*/ 2819583 h 8633698"/>
                <a:gd name="connsiteX2007" fmla="*/ 1987688 w 9530706"/>
                <a:gd name="connsiteY2007" fmla="*/ 2821265 h 8633698"/>
                <a:gd name="connsiteX2008" fmla="*/ 1973672 w 9530706"/>
                <a:gd name="connsiteY2008" fmla="*/ 2822947 h 8633698"/>
                <a:gd name="connsiteX2009" fmla="*/ 1959657 w 9530706"/>
                <a:gd name="connsiteY2009" fmla="*/ 2822947 h 8633698"/>
                <a:gd name="connsiteX2010" fmla="*/ 1947603 w 9530706"/>
                <a:gd name="connsiteY2010" fmla="*/ 2824909 h 8633698"/>
                <a:gd name="connsiteX2011" fmla="*/ 2333597 w 9530706"/>
                <a:gd name="connsiteY2011" fmla="*/ 2818742 h 8633698"/>
                <a:gd name="connsiteX2012" fmla="*/ 2296035 w 9530706"/>
                <a:gd name="connsiteY2012" fmla="*/ 2778096 h 8633698"/>
                <a:gd name="connsiteX2013" fmla="*/ 2336681 w 9530706"/>
                <a:gd name="connsiteY2013" fmla="*/ 2740534 h 8633698"/>
                <a:gd name="connsiteX2014" fmla="*/ 2341446 w 9530706"/>
                <a:gd name="connsiteY2014" fmla="*/ 2740534 h 8633698"/>
                <a:gd name="connsiteX2015" fmla="*/ 2352378 w 9530706"/>
                <a:gd name="connsiteY2015" fmla="*/ 2742216 h 8633698"/>
                <a:gd name="connsiteX2016" fmla="*/ 2364992 w 9530706"/>
                <a:gd name="connsiteY2016" fmla="*/ 2742216 h 8633698"/>
                <a:gd name="connsiteX2017" fmla="*/ 2377606 w 9530706"/>
                <a:gd name="connsiteY2017" fmla="*/ 2743898 h 8633698"/>
                <a:gd name="connsiteX2018" fmla="*/ 2388539 w 9530706"/>
                <a:gd name="connsiteY2018" fmla="*/ 2743898 h 8633698"/>
                <a:gd name="connsiteX2019" fmla="*/ 2401153 w 9530706"/>
                <a:gd name="connsiteY2019" fmla="*/ 2745580 h 8633698"/>
                <a:gd name="connsiteX2020" fmla="*/ 2413767 w 9530706"/>
                <a:gd name="connsiteY2020" fmla="*/ 2745580 h 8633698"/>
                <a:gd name="connsiteX2021" fmla="*/ 2424699 w 9530706"/>
                <a:gd name="connsiteY2021" fmla="*/ 2747262 h 8633698"/>
                <a:gd name="connsiteX2022" fmla="*/ 2435632 w 9530706"/>
                <a:gd name="connsiteY2022" fmla="*/ 2748944 h 8633698"/>
                <a:gd name="connsiteX2023" fmla="*/ 2448246 w 9530706"/>
                <a:gd name="connsiteY2023" fmla="*/ 2748944 h 8633698"/>
                <a:gd name="connsiteX2024" fmla="*/ 2459178 w 9530706"/>
                <a:gd name="connsiteY2024" fmla="*/ 2750625 h 8633698"/>
                <a:gd name="connsiteX2025" fmla="*/ 2470110 w 9530706"/>
                <a:gd name="connsiteY2025" fmla="*/ 2752307 h 8633698"/>
                <a:gd name="connsiteX2026" fmla="*/ 2481043 w 9530706"/>
                <a:gd name="connsiteY2026" fmla="*/ 2752307 h 8633698"/>
                <a:gd name="connsiteX2027" fmla="*/ 2491975 w 9530706"/>
                <a:gd name="connsiteY2027" fmla="*/ 2753989 h 8633698"/>
                <a:gd name="connsiteX2028" fmla="*/ 2495058 w 9530706"/>
                <a:gd name="connsiteY2028" fmla="*/ 2753989 h 8633698"/>
                <a:gd name="connsiteX2029" fmla="*/ 2529537 w 9530706"/>
                <a:gd name="connsiteY2029" fmla="*/ 2797719 h 8633698"/>
                <a:gd name="connsiteX2030" fmla="*/ 2487210 w 9530706"/>
                <a:gd name="connsiteY2030" fmla="*/ 2832197 h 8633698"/>
                <a:gd name="connsiteX2031" fmla="*/ 2484126 w 9530706"/>
                <a:gd name="connsiteY2031" fmla="*/ 2832197 h 8633698"/>
                <a:gd name="connsiteX2032" fmla="*/ 2473194 w 9530706"/>
                <a:gd name="connsiteY2032" fmla="*/ 2830515 h 8633698"/>
                <a:gd name="connsiteX2033" fmla="*/ 2462262 w 9530706"/>
                <a:gd name="connsiteY2033" fmla="*/ 2828833 h 8633698"/>
                <a:gd name="connsiteX2034" fmla="*/ 2451329 w 9530706"/>
                <a:gd name="connsiteY2034" fmla="*/ 2828833 h 8633698"/>
                <a:gd name="connsiteX2035" fmla="*/ 2440397 w 9530706"/>
                <a:gd name="connsiteY2035" fmla="*/ 2827151 h 8633698"/>
                <a:gd name="connsiteX2036" fmla="*/ 2429465 w 9530706"/>
                <a:gd name="connsiteY2036" fmla="*/ 2825469 h 8633698"/>
                <a:gd name="connsiteX2037" fmla="*/ 2418533 w 9530706"/>
                <a:gd name="connsiteY2037" fmla="*/ 2825469 h 8633698"/>
                <a:gd name="connsiteX2038" fmla="*/ 2407600 w 9530706"/>
                <a:gd name="connsiteY2038" fmla="*/ 2823788 h 8633698"/>
                <a:gd name="connsiteX2039" fmla="*/ 2394986 w 9530706"/>
                <a:gd name="connsiteY2039" fmla="*/ 2823788 h 8633698"/>
                <a:gd name="connsiteX2040" fmla="*/ 2384053 w 9530706"/>
                <a:gd name="connsiteY2040" fmla="*/ 2822106 h 8633698"/>
                <a:gd name="connsiteX2041" fmla="*/ 2373121 w 9530706"/>
                <a:gd name="connsiteY2041" fmla="*/ 2822106 h 8633698"/>
                <a:gd name="connsiteX2042" fmla="*/ 2360507 w 9530706"/>
                <a:gd name="connsiteY2042" fmla="*/ 2820424 h 8633698"/>
                <a:gd name="connsiteX2043" fmla="*/ 2349575 w 9530706"/>
                <a:gd name="connsiteY2043" fmla="*/ 2820424 h 8633698"/>
                <a:gd name="connsiteX2044" fmla="*/ 2336961 w 9530706"/>
                <a:gd name="connsiteY2044" fmla="*/ 2818742 h 8633698"/>
                <a:gd name="connsiteX2045" fmla="*/ 2333597 w 9530706"/>
                <a:gd name="connsiteY2045" fmla="*/ 2818742 h 8633698"/>
                <a:gd name="connsiteX2046" fmla="*/ 2716507 w 9530706"/>
                <a:gd name="connsiteY2046" fmla="*/ 2862471 h 8633698"/>
                <a:gd name="connsiteX2047" fmla="*/ 2683710 w 9530706"/>
                <a:gd name="connsiteY2047" fmla="*/ 2817060 h 8633698"/>
                <a:gd name="connsiteX2048" fmla="*/ 2730523 w 9530706"/>
                <a:gd name="connsiteY2048" fmla="*/ 2785665 h 8633698"/>
                <a:gd name="connsiteX2049" fmla="*/ 2716507 w 9530706"/>
                <a:gd name="connsiteY2049" fmla="*/ 2862471 h 8633698"/>
                <a:gd name="connsiteX2050" fmla="*/ 164240 w 9530706"/>
                <a:gd name="connsiteY2050" fmla="*/ 585473 h 8633698"/>
                <a:gd name="connsiteX2051" fmla="*/ 110980 w 9530706"/>
                <a:gd name="connsiteY2051" fmla="*/ 566692 h 8633698"/>
                <a:gd name="connsiteX2052" fmla="*/ 131163 w 9530706"/>
                <a:gd name="connsiteY2052" fmla="*/ 515114 h 8633698"/>
                <a:gd name="connsiteX2053" fmla="*/ 135928 w 9530706"/>
                <a:gd name="connsiteY2053" fmla="*/ 512031 h 8633698"/>
                <a:gd name="connsiteX2054" fmla="*/ 173490 w 9530706"/>
                <a:gd name="connsiteY2054" fmla="*/ 494931 h 8633698"/>
                <a:gd name="connsiteX2055" fmla="*/ 211053 w 9530706"/>
                <a:gd name="connsiteY2055" fmla="*/ 479234 h 8633698"/>
                <a:gd name="connsiteX2056" fmla="*/ 248615 w 9530706"/>
                <a:gd name="connsiteY2056" fmla="*/ 463536 h 8633698"/>
                <a:gd name="connsiteX2057" fmla="*/ 275244 w 9530706"/>
                <a:gd name="connsiteY2057" fmla="*/ 450922 h 8633698"/>
                <a:gd name="connsiteX2058" fmla="*/ 326823 w 9530706"/>
                <a:gd name="connsiteY2058" fmla="*/ 472786 h 8633698"/>
                <a:gd name="connsiteX2059" fmla="*/ 304958 w 9530706"/>
                <a:gd name="connsiteY2059" fmla="*/ 522683 h 8633698"/>
                <a:gd name="connsiteX2060" fmla="*/ 280010 w 9530706"/>
                <a:gd name="connsiteY2060" fmla="*/ 535297 h 8633698"/>
                <a:gd name="connsiteX2061" fmla="*/ 242448 w 9530706"/>
                <a:gd name="connsiteY2061" fmla="*/ 550994 h 8633698"/>
                <a:gd name="connsiteX2062" fmla="*/ 206567 w 9530706"/>
                <a:gd name="connsiteY2062" fmla="*/ 566692 h 8633698"/>
                <a:gd name="connsiteX2063" fmla="*/ 169005 w 9530706"/>
                <a:gd name="connsiteY2063" fmla="*/ 583791 h 8633698"/>
                <a:gd name="connsiteX2064" fmla="*/ 164240 w 9530706"/>
                <a:gd name="connsiteY2064" fmla="*/ 585473 h 8633698"/>
                <a:gd name="connsiteX2065" fmla="*/ 522202 w 9530706"/>
                <a:gd name="connsiteY2065" fmla="*/ 436906 h 8633698"/>
                <a:gd name="connsiteX2066" fmla="*/ 470624 w 9530706"/>
                <a:gd name="connsiteY2066" fmla="*/ 413360 h 8633698"/>
                <a:gd name="connsiteX2067" fmla="*/ 494171 w 9530706"/>
                <a:gd name="connsiteY2067" fmla="*/ 363464 h 8633698"/>
                <a:gd name="connsiteX2068" fmla="*/ 502019 w 9530706"/>
                <a:gd name="connsiteY2068" fmla="*/ 360380 h 8633698"/>
                <a:gd name="connsiteX2069" fmla="*/ 537900 w 9530706"/>
                <a:gd name="connsiteY2069" fmla="*/ 346365 h 8633698"/>
                <a:gd name="connsiteX2070" fmla="*/ 573780 w 9530706"/>
                <a:gd name="connsiteY2070" fmla="*/ 333750 h 8633698"/>
                <a:gd name="connsiteX2071" fmla="*/ 608259 w 9530706"/>
                <a:gd name="connsiteY2071" fmla="*/ 321136 h 8633698"/>
                <a:gd name="connsiteX2072" fmla="*/ 642737 w 9530706"/>
                <a:gd name="connsiteY2072" fmla="*/ 308522 h 8633698"/>
                <a:gd name="connsiteX2073" fmla="*/ 691232 w 9530706"/>
                <a:gd name="connsiteY2073" fmla="*/ 333470 h 8633698"/>
                <a:gd name="connsiteX2074" fmla="*/ 667685 w 9530706"/>
                <a:gd name="connsiteY2074" fmla="*/ 381964 h 8633698"/>
                <a:gd name="connsiteX2075" fmla="*/ 634889 w 9530706"/>
                <a:gd name="connsiteY2075" fmla="*/ 394579 h 8633698"/>
                <a:gd name="connsiteX2076" fmla="*/ 600410 w 9530706"/>
                <a:gd name="connsiteY2076" fmla="*/ 407193 h 8633698"/>
                <a:gd name="connsiteX2077" fmla="*/ 565931 w 9530706"/>
                <a:gd name="connsiteY2077" fmla="*/ 419807 h 8633698"/>
                <a:gd name="connsiteX2078" fmla="*/ 530051 w 9530706"/>
                <a:gd name="connsiteY2078" fmla="*/ 432421 h 8633698"/>
                <a:gd name="connsiteX2079" fmla="*/ 522202 w 9530706"/>
                <a:gd name="connsiteY2079" fmla="*/ 436906 h 8633698"/>
                <a:gd name="connsiteX2080" fmla="*/ 889415 w 9530706"/>
                <a:gd name="connsiteY2080" fmla="*/ 311886 h 8633698"/>
                <a:gd name="connsiteX2081" fmla="*/ 839519 w 9530706"/>
                <a:gd name="connsiteY2081" fmla="*/ 285256 h 8633698"/>
                <a:gd name="connsiteX2082" fmla="*/ 866148 w 9530706"/>
                <a:gd name="connsiteY2082" fmla="*/ 236761 h 8633698"/>
                <a:gd name="connsiteX2083" fmla="*/ 883248 w 9530706"/>
                <a:gd name="connsiteY2083" fmla="*/ 231996 h 8633698"/>
                <a:gd name="connsiteX2084" fmla="*/ 917726 w 9530706"/>
                <a:gd name="connsiteY2084" fmla="*/ 221064 h 8633698"/>
                <a:gd name="connsiteX2085" fmla="*/ 950523 w 9530706"/>
                <a:gd name="connsiteY2085" fmla="*/ 211813 h 8633698"/>
                <a:gd name="connsiteX2086" fmla="*/ 983320 w 9530706"/>
                <a:gd name="connsiteY2086" fmla="*/ 202563 h 8633698"/>
                <a:gd name="connsiteX2087" fmla="*/ 1016117 w 9530706"/>
                <a:gd name="connsiteY2087" fmla="*/ 194714 h 8633698"/>
                <a:gd name="connsiteX2088" fmla="*/ 1019200 w 9530706"/>
                <a:gd name="connsiteY2088" fmla="*/ 193032 h 8633698"/>
                <a:gd name="connsiteX2089" fmla="*/ 1066013 w 9530706"/>
                <a:gd name="connsiteY2089" fmla="*/ 221064 h 8633698"/>
                <a:gd name="connsiteX2090" fmla="*/ 1037982 w 9530706"/>
                <a:gd name="connsiteY2090" fmla="*/ 269558 h 8633698"/>
                <a:gd name="connsiteX2091" fmla="*/ 1036300 w 9530706"/>
                <a:gd name="connsiteY2091" fmla="*/ 269558 h 8633698"/>
                <a:gd name="connsiteX2092" fmla="*/ 1003503 w 9530706"/>
                <a:gd name="connsiteY2092" fmla="*/ 278809 h 8633698"/>
                <a:gd name="connsiteX2093" fmla="*/ 970706 w 9530706"/>
                <a:gd name="connsiteY2093" fmla="*/ 286657 h 8633698"/>
                <a:gd name="connsiteX2094" fmla="*/ 937909 w 9530706"/>
                <a:gd name="connsiteY2094" fmla="*/ 295908 h 8633698"/>
                <a:gd name="connsiteX2095" fmla="*/ 905112 w 9530706"/>
                <a:gd name="connsiteY2095" fmla="*/ 305158 h 8633698"/>
                <a:gd name="connsiteX2096" fmla="*/ 889415 w 9530706"/>
                <a:gd name="connsiteY2096" fmla="*/ 311886 h 8633698"/>
                <a:gd name="connsiteX2097" fmla="*/ 1264476 w 9530706"/>
                <a:gd name="connsiteY2097" fmla="*/ 216579 h 8633698"/>
                <a:gd name="connsiteX2098" fmla="*/ 1217663 w 9530706"/>
                <a:gd name="connsiteY2098" fmla="*/ 185183 h 8633698"/>
                <a:gd name="connsiteX2099" fmla="*/ 1248778 w 9530706"/>
                <a:gd name="connsiteY2099" fmla="*/ 139772 h 8633698"/>
                <a:gd name="connsiteX2100" fmla="*/ 1273726 w 9530706"/>
                <a:gd name="connsiteY2100" fmla="*/ 135007 h 8633698"/>
                <a:gd name="connsiteX2101" fmla="*/ 1305122 w 9530706"/>
                <a:gd name="connsiteY2101" fmla="*/ 128840 h 8633698"/>
                <a:gd name="connsiteX2102" fmla="*/ 1336237 w 9530706"/>
                <a:gd name="connsiteY2102" fmla="*/ 122673 h 8633698"/>
                <a:gd name="connsiteX2103" fmla="*/ 1365950 w 9530706"/>
                <a:gd name="connsiteY2103" fmla="*/ 116506 h 8633698"/>
                <a:gd name="connsiteX2104" fmla="*/ 1397345 w 9530706"/>
                <a:gd name="connsiteY2104" fmla="*/ 111741 h 8633698"/>
                <a:gd name="connsiteX2105" fmla="*/ 1403512 w 9530706"/>
                <a:gd name="connsiteY2105" fmla="*/ 110059 h 8633698"/>
                <a:gd name="connsiteX2106" fmla="*/ 1448923 w 9530706"/>
                <a:gd name="connsiteY2106" fmla="*/ 142856 h 8633698"/>
                <a:gd name="connsiteX2107" fmla="*/ 1416126 w 9530706"/>
                <a:gd name="connsiteY2107" fmla="*/ 188267 h 8633698"/>
                <a:gd name="connsiteX2108" fmla="*/ 1409959 w 9530706"/>
                <a:gd name="connsiteY2108" fmla="*/ 188267 h 8633698"/>
                <a:gd name="connsiteX2109" fmla="*/ 1380246 w 9530706"/>
                <a:gd name="connsiteY2109" fmla="*/ 194434 h 8633698"/>
                <a:gd name="connsiteX2110" fmla="*/ 1350533 w 9530706"/>
                <a:gd name="connsiteY2110" fmla="*/ 199199 h 8633698"/>
                <a:gd name="connsiteX2111" fmla="*/ 1319137 w 9530706"/>
                <a:gd name="connsiteY2111" fmla="*/ 205366 h 8633698"/>
                <a:gd name="connsiteX2112" fmla="*/ 1287742 w 9530706"/>
                <a:gd name="connsiteY2112" fmla="*/ 211533 h 8633698"/>
                <a:gd name="connsiteX2113" fmla="*/ 1264476 w 9530706"/>
                <a:gd name="connsiteY2113" fmla="*/ 216579 h 8633698"/>
                <a:gd name="connsiteX2114" fmla="*/ 1645984 w 9530706"/>
                <a:gd name="connsiteY2114" fmla="*/ 157152 h 8633698"/>
                <a:gd name="connsiteX2115" fmla="*/ 1603657 w 9530706"/>
                <a:gd name="connsiteY2115" fmla="*/ 121272 h 8633698"/>
                <a:gd name="connsiteX2116" fmla="*/ 1638136 w 9530706"/>
                <a:gd name="connsiteY2116" fmla="*/ 78944 h 8633698"/>
                <a:gd name="connsiteX2117" fmla="*/ 1666167 w 9530706"/>
                <a:gd name="connsiteY2117" fmla="*/ 75861 h 8633698"/>
                <a:gd name="connsiteX2118" fmla="*/ 1695880 w 9530706"/>
                <a:gd name="connsiteY2118" fmla="*/ 74179 h 8633698"/>
                <a:gd name="connsiteX2119" fmla="*/ 1723912 w 9530706"/>
                <a:gd name="connsiteY2119" fmla="*/ 71095 h 8633698"/>
                <a:gd name="connsiteX2120" fmla="*/ 1753625 w 9530706"/>
                <a:gd name="connsiteY2120" fmla="*/ 69413 h 8633698"/>
                <a:gd name="connsiteX2121" fmla="*/ 1781657 w 9530706"/>
                <a:gd name="connsiteY2121" fmla="*/ 67731 h 8633698"/>
                <a:gd name="connsiteX2122" fmla="*/ 1795673 w 9530706"/>
                <a:gd name="connsiteY2122" fmla="*/ 66050 h 8633698"/>
                <a:gd name="connsiteX2123" fmla="*/ 1836318 w 9530706"/>
                <a:gd name="connsiteY2123" fmla="*/ 103612 h 8633698"/>
                <a:gd name="connsiteX2124" fmla="*/ 1800438 w 9530706"/>
                <a:gd name="connsiteY2124" fmla="*/ 144258 h 8633698"/>
                <a:gd name="connsiteX2125" fmla="*/ 1786422 w 9530706"/>
                <a:gd name="connsiteY2125" fmla="*/ 145939 h 8633698"/>
                <a:gd name="connsiteX2126" fmla="*/ 1758391 w 9530706"/>
                <a:gd name="connsiteY2126" fmla="*/ 147621 h 8633698"/>
                <a:gd name="connsiteX2127" fmla="*/ 1730359 w 9530706"/>
                <a:gd name="connsiteY2127" fmla="*/ 149303 h 8633698"/>
                <a:gd name="connsiteX2128" fmla="*/ 1702328 w 9530706"/>
                <a:gd name="connsiteY2128" fmla="*/ 152386 h 8633698"/>
                <a:gd name="connsiteX2129" fmla="*/ 1674296 w 9530706"/>
                <a:gd name="connsiteY2129" fmla="*/ 154068 h 8633698"/>
                <a:gd name="connsiteX2130" fmla="*/ 1645984 w 9530706"/>
                <a:gd name="connsiteY2130" fmla="*/ 157152 h 8633698"/>
                <a:gd name="connsiteX2131" fmla="*/ 2031978 w 9530706"/>
                <a:gd name="connsiteY2131" fmla="*/ 140053 h 8633698"/>
                <a:gd name="connsiteX2132" fmla="*/ 1993014 w 9530706"/>
                <a:gd name="connsiteY2132" fmla="*/ 99407 h 8633698"/>
                <a:gd name="connsiteX2133" fmla="*/ 2033660 w 9530706"/>
                <a:gd name="connsiteY2133" fmla="*/ 61845 h 8633698"/>
                <a:gd name="connsiteX2134" fmla="*/ 2057207 w 9530706"/>
                <a:gd name="connsiteY2134" fmla="*/ 61845 h 8633698"/>
                <a:gd name="connsiteX2135" fmla="*/ 2083836 w 9530706"/>
                <a:gd name="connsiteY2135" fmla="*/ 63527 h 8633698"/>
                <a:gd name="connsiteX2136" fmla="*/ 2110466 w 9530706"/>
                <a:gd name="connsiteY2136" fmla="*/ 63527 h 8633698"/>
                <a:gd name="connsiteX2137" fmla="*/ 2137096 w 9530706"/>
                <a:gd name="connsiteY2137" fmla="*/ 65209 h 8633698"/>
                <a:gd name="connsiteX2138" fmla="*/ 2162044 w 9530706"/>
                <a:gd name="connsiteY2138" fmla="*/ 66891 h 8633698"/>
                <a:gd name="connsiteX2139" fmla="*/ 2188674 w 9530706"/>
                <a:gd name="connsiteY2139" fmla="*/ 68572 h 8633698"/>
                <a:gd name="connsiteX2140" fmla="*/ 2191758 w 9530706"/>
                <a:gd name="connsiteY2140" fmla="*/ 68572 h 8633698"/>
                <a:gd name="connsiteX2141" fmla="*/ 2227638 w 9530706"/>
                <a:gd name="connsiteY2141" fmla="*/ 110900 h 8633698"/>
                <a:gd name="connsiteX2142" fmla="*/ 2185310 w 9530706"/>
                <a:gd name="connsiteY2142" fmla="*/ 146780 h 8633698"/>
                <a:gd name="connsiteX2143" fmla="*/ 2183629 w 9530706"/>
                <a:gd name="connsiteY2143" fmla="*/ 146780 h 8633698"/>
                <a:gd name="connsiteX2144" fmla="*/ 2158680 w 9530706"/>
                <a:gd name="connsiteY2144" fmla="*/ 145098 h 8633698"/>
                <a:gd name="connsiteX2145" fmla="*/ 2132051 w 9530706"/>
                <a:gd name="connsiteY2145" fmla="*/ 143416 h 8633698"/>
                <a:gd name="connsiteX2146" fmla="*/ 2107103 w 9530706"/>
                <a:gd name="connsiteY2146" fmla="*/ 141735 h 8633698"/>
                <a:gd name="connsiteX2147" fmla="*/ 2080473 w 9530706"/>
                <a:gd name="connsiteY2147" fmla="*/ 141735 h 8633698"/>
                <a:gd name="connsiteX2148" fmla="*/ 2055525 w 9530706"/>
                <a:gd name="connsiteY2148" fmla="*/ 140053 h 8633698"/>
                <a:gd name="connsiteX2149" fmla="*/ 2031978 w 9530706"/>
                <a:gd name="connsiteY2149" fmla="*/ 140053 h 8633698"/>
                <a:gd name="connsiteX2150" fmla="*/ 2414888 w 9530706"/>
                <a:gd name="connsiteY2150" fmla="*/ 171168 h 8633698"/>
                <a:gd name="connsiteX2151" fmla="*/ 2383493 w 9530706"/>
                <a:gd name="connsiteY2151" fmla="*/ 127438 h 8633698"/>
                <a:gd name="connsiteX2152" fmla="*/ 2427222 w 9530706"/>
                <a:gd name="connsiteY2152" fmla="*/ 94642 h 8633698"/>
                <a:gd name="connsiteX2153" fmla="*/ 2438154 w 9530706"/>
                <a:gd name="connsiteY2153" fmla="*/ 96323 h 8633698"/>
                <a:gd name="connsiteX2154" fmla="*/ 2461701 w 9530706"/>
                <a:gd name="connsiteY2154" fmla="*/ 99407 h 8633698"/>
                <a:gd name="connsiteX2155" fmla="*/ 2485247 w 9530706"/>
                <a:gd name="connsiteY2155" fmla="*/ 104172 h 8633698"/>
                <a:gd name="connsiteX2156" fmla="*/ 2510195 w 9530706"/>
                <a:gd name="connsiteY2156" fmla="*/ 108938 h 8633698"/>
                <a:gd name="connsiteX2157" fmla="*/ 2533742 w 9530706"/>
                <a:gd name="connsiteY2157" fmla="*/ 112021 h 8633698"/>
                <a:gd name="connsiteX2158" fmla="*/ 2557288 w 9530706"/>
                <a:gd name="connsiteY2158" fmla="*/ 116787 h 8633698"/>
                <a:gd name="connsiteX2159" fmla="*/ 2580835 w 9530706"/>
                <a:gd name="connsiteY2159" fmla="*/ 121552 h 8633698"/>
                <a:gd name="connsiteX2160" fmla="*/ 2583918 w 9530706"/>
                <a:gd name="connsiteY2160" fmla="*/ 123234 h 8633698"/>
                <a:gd name="connsiteX2161" fmla="*/ 2613631 w 9530706"/>
                <a:gd name="connsiteY2161" fmla="*/ 170046 h 8633698"/>
                <a:gd name="connsiteX2162" fmla="*/ 2566819 w 9530706"/>
                <a:gd name="connsiteY2162" fmla="*/ 199760 h 8633698"/>
                <a:gd name="connsiteX2163" fmla="*/ 2563735 w 9530706"/>
                <a:gd name="connsiteY2163" fmla="*/ 198078 h 8633698"/>
                <a:gd name="connsiteX2164" fmla="*/ 2541871 w 9530706"/>
                <a:gd name="connsiteY2164" fmla="*/ 193313 h 8633698"/>
                <a:gd name="connsiteX2165" fmla="*/ 2518325 w 9530706"/>
                <a:gd name="connsiteY2165" fmla="*/ 188547 h 8633698"/>
                <a:gd name="connsiteX2166" fmla="*/ 2496460 w 9530706"/>
                <a:gd name="connsiteY2166" fmla="*/ 185464 h 8633698"/>
                <a:gd name="connsiteX2167" fmla="*/ 2472914 w 9530706"/>
                <a:gd name="connsiteY2167" fmla="*/ 180698 h 8633698"/>
                <a:gd name="connsiteX2168" fmla="*/ 2449367 w 9530706"/>
                <a:gd name="connsiteY2168" fmla="*/ 177615 h 8633698"/>
                <a:gd name="connsiteX2169" fmla="*/ 2425821 w 9530706"/>
                <a:gd name="connsiteY2169" fmla="*/ 172850 h 8633698"/>
                <a:gd name="connsiteX2170" fmla="*/ 2414888 w 9530706"/>
                <a:gd name="connsiteY2170" fmla="*/ 171168 h 8633698"/>
                <a:gd name="connsiteX2171" fmla="*/ 2789950 w 9530706"/>
                <a:gd name="connsiteY2171" fmla="*/ 257224 h 8633698"/>
                <a:gd name="connsiteX2172" fmla="*/ 2765002 w 9530706"/>
                <a:gd name="connsiteY2172" fmla="*/ 207328 h 8633698"/>
                <a:gd name="connsiteX2173" fmla="*/ 2813496 w 9530706"/>
                <a:gd name="connsiteY2173" fmla="*/ 182380 h 8633698"/>
                <a:gd name="connsiteX2174" fmla="*/ 2824428 w 9530706"/>
                <a:gd name="connsiteY2174" fmla="*/ 185464 h 8633698"/>
                <a:gd name="connsiteX2175" fmla="*/ 2846293 w 9530706"/>
                <a:gd name="connsiteY2175" fmla="*/ 191631 h 8633698"/>
                <a:gd name="connsiteX2176" fmla="*/ 2866476 w 9530706"/>
                <a:gd name="connsiteY2176" fmla="*/ 199479 h 8633698"/>
                <a:gd name="connsiteX2177" fmla="*/ 2888340 w 9530706"/>
                <a:gd name="connsiteY2177" fmla="*/ 205646 h 8633698"/>
                <a:gd name="connsiteX2178" fmla="*/ 2908523 w 9530706"/>
                <a:gd name="connsiteY2178" fmla="*/ 213495 h 8633698"/>
                <a:gd name="connsiteX2179" fmla="*/ 2928706 w 9530706"/>
                <a:gd name="connsiteY2179" fmla="*/ 219662 h 8633698"/>
                <a:gd name="connsiteX2180" fmla="*/ 2948888 w 9530706"/>
                <a:gd name="connsiteY2180" fmla="*/ 227511 h 8633698"/>
                <a:gd name="connsiteX2181" fmla="*/ 2962904 w 9530706"/>
                <a:gd name="connsiteY2181" fmla="*/ 233678 h 8633698"/>
                <a:gd name="connsiteX2182" fmla="*/ 2986450 w 9530706"/>
                <a:gd name="connsiteY2182" fmla="*/ 283574 h 8633698"/>
                <a:gd name="connsiteX2183" fmla="*/ 2936554 w 9530706"/>
                <a:gd name="connsiteY2183" fmla="*/ 305439 h 8633698"/>
                <a:gd name="connsiteX2184" fmla="*/ 2922539 w 9530706"/>
                <a:gd name="connsiteY2184" fmla="*/ 300673 h 8633698"/>
                <a:gd name="connsiteX2185" fmla="*/ 2902356 w 9530706"/>
                <a:gd name="connsiteY2185" fmla="*/ 292824 h 8633698"/>
                <a:gd name="connsiteX2186" fmla="*/ 2882173 w 9530706"/>
                <a:gd name="connsiteY2186" fmla="*/ 286657 h 8633698"/>
                <a:gd name="connsiteX2187" fmla="*/ 2861990 w 9530706"/>
                <a:gd name="connsiteY2187" fmla="*/ 278809 h 8633698"/>
                <a:gd name="connsiteX2188" fmla="*/ 2841808 w 9530706"/>
                <a:gd name="connsiteY2188" fmla="*/ 272642 h 8633698"/>
                <a:gd name="connsiteX2189" fmla="*/ 2821625 w 9530706"/>
                <a:gd name="connsiteY2189" fmla="*/ 266475 h 8633698"/>
                <a:gd name="connsiteX2190" fmla="*/ 2801443 w 9530706"/>
                <a:gd name="connsiteY2190" fmla="*/ 260308 h 8633698"/>
                <a:gd name="connsiteX2191" fmla="*/ 2789950 w 9530706"/>
                <a:gd name="connsiteY2191" fmla="*/ 257224 h 8633698"/>
                <a:gd name="connsiteX2192" fmla="*/ 3147631 w 9530706"/>
                <a:gd name="connsiteY2192" fmla="*/ 396261 h 8633698"/>
                <a:gd name="connsiteX2193" fmla="*/ 3130532 w 9530706"/>
                <a:gd name="connsiteY2193" fmla="*/ 344682 h 8633698"/>
                <a:gd name="connsiteX2194" fmla="*/ 3182110 w 9530706"/>
                <a:gd name="connsiteY2194" fmla="*/ 327583 h 8633698"/>
                <a:gd name="connsiteX2195" fmla="*/ 3200892 w 9530706"/>
                <a:gd name="connsiteY2195" fmla="*/ 335432 h 8633698"/>
                <a:gd name="connsiteX2196" fmla="*/ 3219673 w 9530706"/>
                <a:gd name="connsiteY2196" fmla="*/ 344682 h 8633698"/>
                <a:gd name="connsiteX2197" fmla="*/ 3236772 w 9530706"/>
                <a:gd name="connsiteY2197" fmla="*/ 353933 h 8633698"/>
                <a:gd name="connsiteX2198" fmla="*/ 3255553 w 9530706"/>
                <a:gd name="connsiteY2198" fmla="*/ 363183 h 8633698"/>
                <a:gd name="connsiteX2199" fmla="*/ 3272652 w 9530706"/>
                <a:gd name="connsiteY2199" fmla="*/ 372434 h 8633698"/>
                <a:gd name="connsiteX2200" fmla="*/ 3289751 w 9530706"/>
                <a:gd name="connsiteY2200" fmla="*/ 381684 h 8633698"/>
                <a:gd name="connsiteX2201" fmla="*/ 3306851 w 9530706"/>
                <a:gd name="connsiteY2201" fmla="*/ 390934 h 8633698"/>
                <a:gd name="connsiteX2202" fmla="*/ 3322548 w 9530706"/>
                <a:gd name="connsiteY2202" fmla="*/ 400185 h 8633698"/>
                <a:gd name="connsiteX2203" fmla="*/ 3338246 w 9530706"/>
                <a:gd name="connsiteY2203" fmla="*/ 453445 h 8633698"/>
                <a:gd name="connsiteX2204" fmla="*/ 3284986 w 9530706"/>
                <a:gd name="connsiteY2204" fmla="*/ 467461 h 8633698"/>
                <a:gd name="connsiteX2205" fmla="*/ 3269288 w 9530706"/>
                <a:gd name="connsiteY2205" fmla="*/ 459612 h 8633698"/>
                <a:gd name="connsiteX2206" fmla="*/ 3252189 w 9530706"/>
                <a:gd name="connsiteY2206" fmla="*/ 450361 h 8633698"/>
                <a:gd name="connsiteX2207" fmla="*/ 3235090 w 9530706"/>
                <a:gd name="connsiteY2207" fmla="*/ 441111 h 8633698"/>
                <a:gd name="connsiteX2208" fmla="*/ 3217990 w 9530706"/>
                <a:gd name="connsiteY2208" fmla="*/ 431860 h 8633698"/>
                <a:gd name="connsiteX2209" fmla="*/ 3200892 w 9530706"/>
                <a:gd name="connsiteY2209" fmla="*/ 422610 h 8633698"/>
                <a:gd name="connsiteX2210" fmla="*/ 3183792 w 9530706"/>
                <a:gd name="connsiteY2210" fmla="*/ 414761 h 8633698"/>
                <a:gd name="connsiteX2211" fmla="*/ 3166693 w 9530706"/>
                <a:gd name="connsiteY2211" fmla="*/ 405511 h 8633698"/>
                <a:gd name="connsiteX2212" fmla="*/ 3147631 w 9530706"/>
                <a:gd name="connsiteY2212" fmla="*/ 396261 h 8633698"/>
                <a:gd name="connsiteX2213" fmla="*/ 3480646 w 9530706"/>
                <a:gd name="connsiteY2213" fmla="*/ 590238 h 8633698"/>
                <a:gd name="connsiteX2214" fmla="*/ 3471395 w 9530706"/>
                <a:gd name="connsiteY2214" fmla="*/ 536979 h 8633698"/>
                <a:gd name="connsiteX2215" fmla="*/ 3524655 w 9530706"/>
                <a:gd name="connsiteY2215" fmla="*/ 526046 h 8633698"/>
                <a:gd name="connsiteX2216" fmla="*/ 3535587 w 9530706"/>
                <a:gd name="connsiteY2216" fmla="*/ 533895 h 8633698"/>
                <a:gd name="connsiteX2217" fmla="*/ 3551285 w 9530706"/>
                <a:gd name="connsiteY2217" fmla="*/ 544827 h 8633698"/>
                <a:gd name="connsiteX2218" fmla="*/ 3566983 w 9530706"/>
                <a:gd name="connsiteY2218" fmla="*/ 555760 h 8633698"/>
                <a:gd name="connsiteX2219" fmla="*/ 3580998 w 9530706"/>
                <a:gd name="connsiteY2219" fmla="*/ 566692 h 8633698"/>
                <a:gd name="connsiteX2220" fmla="*/ 3596696 w 9530706"/>
                <a:gd name="connsiteY2220" fmla="*/ 577624 h 8633698"/>
                <a:gd name="connsiteX2221" fmla="*/ 3610712 w 9530706"/>
                <a:gd name="connsiteY2221" fmla="*/ 588557 h 8633698"/>
                <a:gd name="connsiteX2222" fmla="*/ 3624728 w 9530706"/>
                <a:gd name="connsiteY2222" fmla="*/ 599489 h 8633698"/>
                <a:gd name="connsiteX2223" fmla="*/ 3638743 w 9530706"/>
                <a:gd name="connsiteY2223" fmla="*/ 610421 h 8633698"/>
                <a:gd name="connsiteX2224" fmla="*/ 3652759 w 9530706"/>
                <a:gd name="connsiteY2224" fmla="*/ 619672 h 8633698"/>
                <a:gd name="connsiteX2225" fmla="*/ 3658926 w 9530706"/>
                <a:gd name="connsiteY2225" fmla="*/ 674333 h 8633698"/>
                <a:gd name="connsiteX2226" fmla="*/ 3604265 w 9530706"/>
                <a:gd name="connsiteY2226" fmla="*/ 682182 h 8633698"/>
                <a:gd name="connsiteX2227" fmla="*/ 3591650 w 9530706"/>
                <a:gd name="connsiteY2227" fmla="*/ 671249 h 8633698"/>
                <a:gd name="connsiteX2228" fmla="*/ 3577634 w 9530706"/>
                <a:gd name="connsiteY2228" fmla="*/ 660317 h 8633698"/>
                <a:gd name="connsiteX2229" fmla="*/ 3563619 w 9530706"/>
                <a:gd name="connsiteY2229" fmla="*/ 651067 h 8633698"/>
                <a:gd name="connsiteX2230" fmla="*/ 3549603 w 9530706"/>
                <a:gd name="connsiteY2230" fmla="*/ 640134 h 8633698"/>
                <a:gd name="connsiteX2231" fmla="*/ 3535587 w 9530706"/>
                <a:gd name="connsiteY2231" fmla="*/ 629202 h 8633698"/>
                <a:gd name="connsiteX2232" fmla="*/ 3521571 w 9530706"/>
                <a:gd name="connsiteY2232" fmla="*/ 619952 h 8633698"/>
                <a:gd name="connsiteX2233" fmla="*/ 3505874 w 9530706"/>
                <a:gd name="connsiteY2233" fmla="*/ 609019 h 8633698"/>
                <a:gd name="connsiteX2234" fmla="*/ 3491858 w 9530706"/>
                <a:gd name="connsiteY2234" fmla="*/ 598087 h 8633698"/>
                <a:gd name="connsiteX2235" fmla="*/ 3480646 w 9530706"/>
                <a:gd name="connsiteY2235" fmla="*/ 590238 h 8633698"/>
                <a:gd name="connsiteX2236" fmla="*/ 3780863 w 9530706"/>
                <a:gd name="connsiteY2236" fmla="*/ 832431 h 8633698"/>
                <a:gd name="connsiteX2237" fmla="*/ 3777779 w 9530706"/>
                <a:gd name="connsiteY2237" fmla="*/ 776087 h 8633698"/>
                <a:gd name="connsiteX2238" fmla="*/ 3834123 w 9530706"/>
                <a:gd name="connsiteY2238" fmla="*/ 774405 h 8633698"/>
                <a:gd name="connsiteX2239" fmla="*/ 3837206 w 9530706"/>
                <a:gd name="connsiteY2239" fmla="*/ 777489 h 8633698"/>
                <a:gd name="connsiteX2240" fmla="*/ 3848139 w 9530706"/>
                <a:gd name="connsiteY2240" fmla="*/ 788421 h 8633698"/>
                <a:gd name="connsiteX2241" fmla="*/ 3860753 w 9530706"/>
                <a:gd name="connsiteY2241" fmla="*/ 799353 h 8633698"/>
                <a:gd name="connsiteX2242" fmla="*/ 3871685 w 9530706"/>
                <a:gd name="connsiteY2242" fmla="*/ 811967 h 8633698"/>
                <a:gd name="connsiteX2243" fmla="*/ 3884299 w 9530706"/>
                <a:gd name="connsiteY2243" fmla="*/ 822900 h 8633698"/>
                <a:gd name="connsiteX2244" fmla="*/ 3895231 w 9530706"/>
                <a:gd name="connsiteY2244" fmla="*/ 833832 h 8633698"/>
                <a:gd name="connsiteX2245" fmla="*/ 3906164 w 9530706"/>
                <a:gd name="connsiteY2245" fmla="*/ 844764 h 8633698"/>
                <a:gd name="connsiteX2246" fmla="*/ 3917096 w 9530706"/>
                <a:gd name="connsiteY2246" fmla="*/ 857379 h 8633698"/>
                <a:gd name="connsiteX2247" fmla="*/ 3928028 w 9530706"/>
                <a:gd name="connsiteY2247" fmla="*/ 868311 h 8633698"/>
                <a:gd name="connsiteX2248" fmla="*/ 3938960 w 9530706"/>
                <a:gd name="connsiteY2248" fmla="*/ 879243 h 8633698"/>
                <a:gd name="connsiteX2249" fmla="*/ 3946809 w 9530706"/>
                <a:gd name="connsiteY2249" fmla="*/ 887092 h 8633698"/>
                <a:gd name="connsiteX2250" fmla="*/ 3945127 w 9530706"/>
                <a:gd name="connsiteY2250" fmla="*/ 941753 h 8633698"/>
                <a:gd name="connsiteX2251" fmla="*/ 3890466 w 9530706"/>
                <a:gd name="connsiteY2251" fmla="*/ 940071 h 8633698"/>
                <a:gd name="connsiteX2252" fmla="*/ 3882617 w 9530706"/>
                <a:gd name="connsiteY2252" fmla="*/ 933905 h 8633698"/>
                <a:gd name="connsiteX2253" fmla="*/ 3873367 w 9530706"/>
                <a:gd name="connsiteY2253" fmla="*/ 922972 h 8633698"/>
                <a:gd name="connsiteX2254" fmla="*/ 3862434 w 9530706"/>
                <a:gd name="connsiteY2254" fmla="*/ 912040 h 8633698"/>
                <a:gd name="connsiteX2255" fmla="*/ 3851502 w 9530706"/>
                <a:gd name="connsiteY2255" fmla="*/ 901108 h 8633698"/>
                <a:gd name="connsiteX2256" fmla="*/ 3840570 w 9530706"/>
                <a:gd name="connsiteY2256" fmla="*/ 890175 h 8633698"/>
                <a:gd name="connsiteX2257" fmla="*/ 3829638 w 9530706"/>
                <a:gd name="connsiteY2257" fmla="*/ 879243 h 8633698"/>
                <a:gd name="connsiteX2258" fmla="*/ 3818705 w 9530706"/>
                <a:gd name="connsiteY2258" fmla="*/ 868311 h 8633698"/>
                <a:gd name="connsiteX2259" fmla="*/ 3806091 w 9530706"/>
                <a:gd name="connsiteY2259" fmla="*/ 857379 h 8633698"/>
                <a:gd name="connsiteX2260" fmla="*/ 3795159 w 9530706"/>
                <a:gd name="connsiteY2260" fmla="*/ 846446 h 8633698"/>
                <a:gd name="connsiteX2261" fmla="*/ 3782545 w 9530706"/>
                <a:gd name="connsiteY2261" fmla="*/ 835514 h 8633698"/>
                <a:gd name="connsiteX2262" fmla="*/ 3780863 w 9530706"/>
                <a:gd name="connsiteY2262" fmla="*/ 832431 h 8633698"/>
                <a:gd name="connsiteX2263" fmla="*/ 4041836 w 9530706"/>
                <a:gd name="connsiteY2263" fmla="*/ 1113587 h 8633698"/>
                <a:gd name="connsiteX2264" fmla="*/ 4048003 w 9530706"/>
                <a:gd name="connsiteY2264" fmla="*/ 1058925 h 8633698"/>
                <a:gd name="connsiteX2265" fmla="*/ 4102665 w 9530706"/>
                <a:gd name="connsiteY2265" fmla="*/ 1065092 h 8633698"/>
                <a:gd name="connsiteX2266" fmla="*/ 4104346 w 9530706"/>
                <a:gd name="connsiteY2266" fmla="*/ 1065092 h 8633698"/>
                <a:gd name="connsiteX2267" fmla="*/ 4112195 w 9530706"/>
                <a:gd name="connsiteY2267" fmla="*/ 1076024 h 8633698"/>
                <a:gd name="connsiteX2268" fmla="*/ 4120044 w 9530706"/>
                <a:gd name="connsiteY2268" fmla="*/ 1086956 h 8633698"/>
                <a:gd name="connsiteX2269" fmla="*/ 4129294 w 9530706"/>
                <a:gd name="connsiteY2269" fmla="*/ 1096207 h 8633698"/>
                <a:gd name="connsiteX2270" fmla="*/ 4137143 w 9530706"/>
                <a:gd name="connsiteY2270" fmla="*/ 1107139 h 8633698"/>
                <a:gd name="connsiteX2271" fmla="*/ 4144992 w 9530706"/>
                <a:gd name="connsiteY2271" fmla="*/ 1118071 h 8633698"/>
                <a:gd name="connsiteX2272" fmla="*/ 4152841 w 9530706"/>
                <a:gd name="connsiteY2272" fmla="*/ 1127322 h 8633698"/>
                <a:gd name="connsiteX2273" fmla="*/ 4160689 w 9530706"/>
                <a:gd name="connsiteY2273" fmla="*/ 1138254 h 8633698"/>
                <a:gd name="connsiteX2274" fmla="*/ 4168538 w 9530706"/>
                <a:gd name="connsiteY2274" fmla="*/ 1147504 h 8633698"/>
                <a:gd name="connsiteX2275" fmla="*/ 4176387 w 9530706"/>
                <a:gd name="connsiteY2275" fmla="*/ 1158437 h 8633698"/>
                <a:gd name="connsiteX2276" fmla="*/ 4182554 w 9530706"/>
                <a:gd name="connsiteY2276" fmla="*/ 1167687 h 8633698"/>
                <a:gd name="connsiteX2277" fmla="*/ 4190403 w 9530706"/>
                <a:gd name="connsiteY2277" fmla="*/ 1176938 h 8633698"/>
                <a:gd name="connsiteX2278" fmla="*/ 4196570 w 9530706"/>
                <a:gd name="connsiteY2278" fmla="*/ 1186188 h 8633698"/>
                <a:gd name="connsiteX2279" fmla="*/ 4199653 w 9530706"/>
                <a:gd name="connsiteY2279" fmla="*/ 1189271 h 8633698"/>
                <a:gd name="connsiteX2280" fmla="*/ 4190403 w 9530706"/>
                <a:gd name="connsiteY2280" fmla="*/ 1243933 h 8633698"/>
                <a:gd name="connsiteX2281" fmla="*/ 4135741 w 9530706"/>
                <a:gd name="connsiteY2281" fmla="*/ 1234682 h 8633698"/>
                <a:gd name="connsiteX2282" fmla="*/ 4134060 w 9530706"/>
                <a:gd name="connsiteY2282" fmla="*/ 1233001 h 8633698"/>
                <a:gd name="connsiteX2283" fmla="*/ 4126211 w 9530706"/>
                <a:gd name="connsiteY2283" fmla="*/ 1223750 h 8633698"/>
                <a:gd name="connsiteX2284" fmla="*/ 4120044 w 9530706"/>
                <a:gd name="connsiteY2284" fmla="*/ 1212818 h 8633698"/>
                <a:gd name="connsiteX2285" fmla="*/ 4112195 w 9530706"/>
                <a:gd name="connsiteY2285" fmla="*/ 1203567 h 8633698"/>
                <a:gd name="connsiteX2286" fmla="*/ 4106028 w 9530706"/>
                <a:gd name="connsiteY2286" fmla="*/ 1194317 h 8633698"/>
                <a:gd name="connsiteX2287" fmla="*/ 4098179 w 9530706"/>
                <a:gd name="connsiteY2287" fmla="*/ 1185066 h 8633698"/>
                <a:gd name="connsiteX2288" fmla="*/ 4090331 w 9530706"/>
                <a:gd name="connsiteY2288" fmla="*/ 1174134 h 8633698"/>
                <a:gd name="connsiteX2289" fmla="*/ 4082482 w 9530706"/>
                <a:gd name="connsiteY2289" fmla="*/ 1164884 h 8633698"/>
                <a:gd name="connsiteX2290" fmla="*/ 4074633 w 9530706"/>
                <a:gd name="connsiteY2290" fmla="*/ 1155634 h 8633698"/>
                <a:gd name="connsiteX2291" fmla="*/ 4066784 w 9530706"/>
                <a:gd name="connsiteY2291" fmla="*/ 1144701 h 8633698"/>
                <a:gd name="connsiteX2292" fmla="*/ 4058935 w 9530706"/>
                <a:gd name="connsiteY2292" fmla="*/ 1135451 h 8633698"/>
                <a:gd name="connsiteX2293" fmla="*/ 4051086 w 9530706"/>
                <a:gd name="connsiteY2293" fmla="*/ 1124519 h 8633698"/>
                <a:gd name="connsiteX2294" fmla="*/ 4043237 w 9530706"/>
                <a:gd name="connsiteY2294" fmla="*/ 1115268 h 8633698"/>
                <a:gd name="connsiteX2295" fmla="*/ 4041836 w 9530706"/>
                <a:gd name="connsiteY2295" fmla="*/ 1113587 h 863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</a:cxnLst>
              <a:rect l="l" t="t" r="r" b="b"/>
              <a:pathLst>
                <a:path w="9530706" h="8633698">
                  <a:moveTo>
                    <a:pt x="4404283" y="1530975"/>
                  </a:moveTo>
                  <a:cubicBezTo>
                    <a:pt x="4413534" y="1551158"/>
                    <a:pt x="4404283" y="1574704"/>
                    <a:pt x="4385502" y="1582553"/>
                  </a:cubicBezTo>
                  <a:cubicBezTo>
                    <a:pt x="4365320" y="1591804"/>
                    <a:pt x="4341773" y="1582553"/>
                    <a:pt x="4333924" y="1563772"/>
                  </a:cubicBezTo>
                  <a:lnTo>
                    <a:pt x="4333924" y="1562090"/>
                  </a:lnTo>
                  <a:lnTo>
                    <a:pt x="4332242" y="1562090"/>
                  </a:lnTo>
                  <a:lnTo>
                    <a:pt x="4332242" y="1560409"/>
                  </a:lnTo>
                  <a:lnTo>
                    <a:pt x="4332242" y="1558726"/>
                  </a:lnTo>
                  <a:lnTo>
                    <a:pt x="4330560" y="1558726"/>
                  </a:lnTo>
                  <a:lnTo>
                    <a:pt x="4330560" y="1557044"/>
                  </a:lnTo>
                  <a:lnTo>
                    <a:pt x="4328879" y="1555363"/>
                  </a:lnTo>
                  <a:lnTo>
                    <a:pt x="4328879" y="1552279"/>
                  </a:lnTo>
                  <a:lnTo>
                    <a:pt x="4327197" y="1550597"/>
                  </a:lnTo>
                  <a:lnTo>
                    <a:pt x="4325515" y="1547514"/>
                  </a:lnTo>
                  <a:lnTo>
                    <a:pt x="4323833" y="1545832"/>
                  </a:lnTo>
                  <a:lnTo>
                    <a:pt x="4323833" y="1542749"/>
                  </a:lnTo>
                  <a:lnTo>
                    <a:pt x="4322151" y="1539665"/>
                  </a:lnTo>
                  <a:lnTo>
                    <a:pt x="4320469" y="1536582"/>
                  </a:lnTo>
                  <a:lnTo>
                    <a:pt x="4318787" y="1533498"/>
                  </a:lnTo>
                  <a:lnTo>
                    <a:pt x="4315704" y="1530415"/>
                  </a:lnTo>
                  <a:lnTo>
                    <a:pt x="4314022" y="1525649"/>
                  </a:lnTo>
                  <a:lnTo>
                    <a:pt x="4312340" y="1522566"/>
                  </a:lnTo>
                  <a:lnTo>
                    <a:pt x="4310658" y="1517801"/>
                  </a:lnTo>
                  <a:lnTo>
                    <a:pt x="4307575" y="1513035"/>
                  </a:lnTo>
                  <a:lnTo>
                    <a:pt x="4305893" y="1509952"/>
                  </a:lnTo>
                  <a:lnTo>
                    <a:pt x="4302809" y="1505186"/>
                  </a:lnTo>
                  <a:lnTo>
                    <a:pt x="4299726" y="1499019"/>
                  </a:lnTo>
                  <a:lnTo>
                    <a:pt x="4298044" y="1494254"/>
                  </a:lnTo>
                  <a:lnTo>
                    <a:pt x="4294961" y="1489488"/>
                  </a:lnTo>
                  <a:lnTo>
                    <a:pt x="4291877" y="1484723"/>
                  </a:lnTo>
                  <a:lnTo>
                    <a:pt x="4288794" y="1478556"/>
                  </a:lnTo>
                  <a:lnTo>
                    <a:pt x="4285710" y="1473791"/>
                  </a:lnTo>
                  <a:lnTo>
                    <a:pt x="4282627" y="1467624"/>
                  </a:lnTo>
                  <a:lnTo>
                    <a:pt x="4279543" y="1461457"/>
                  </a:lnTo>
                  <a:lnTo>
                    <a:pt x="4276460" y="1455290"/>
                  </a:lnTo>
                  <a:lnTo>
                    <a:pt x="4273376" y="1449123"/>
                  </a:lnTo>
                  <a:lnTo>
                    <a:pt x="4268611" y="1442957"/>
                  </a:lnTo>
                  <a:lnTo>
                    <a:pt x="4265528" y="1436790"/>
                  </a:lnTo>
                  <a:lnTo>
                    <a:pt x="4260762" y="1430623"/>
                  </a:lnTo>
                  <a:lnTo>
                    <a:pt x="4260762" y="1428941"/>
                  </a:lnTo>
                  <a:cubicBezTo>
                    <a:pt x="4249830" y="1410160"/>
                    <a:pt x="4255997" y="1386613"/>
                    <a:pt x="4274778" y="1375681"/>
                  </a:cubicBezTo>
                  <a:cubicBezTo>
                    <a:pt x="4293559" y="1364748"/>
                    <a:pt x="4317105" y="1370915"/>
                    <a:pt x="4328038" y="1389696"/>
                  </a:cubicBezTo>
                  <a:lnTo>
                    <a:pt x="4328038" y="1389696"/>
                  </a:lnTo>
                  <a:lnTo>
                    <a:pt x="4332803" y="1397545"/>
                  </a:lnTo>
                  <a:lnTo>
                    <a:pt x="4335886" y="1403712"/>
                  </a:lnTo>
                  <a:lnTo>
                    <a:pt x="4340652" y="1409879"/>
                  </a:lnTo>
                  <a:lnTo>
                    <a:pt x="4343735" y="1416046"/>
                  </a:lnTo>
                  <a:lnTo>
                    <a:pt x="4348501" y="1423895"/>
                  </a:lnTo>
                  <a:lnTo>
                    <a:pt x="4351584" y="1428660"/>
                  </a:lnTo>
                  <a:lnTo>
                    <a:pt x="4354667" y="1434827"/>
                  </a:lnTo>
                  <a:lnTo>
                    <a:pt x="4357751" y="1440994"/>
                  </a:lnTo>
                  <a:lnTo>
                    <a:pt x="4360834" y="1447161"/>
                  </a:lnTo>
                  <a:lnTo>
                    <a:pt x="4363918" y="1451926"/>
                  </a:lnTo>
                  <a:lnTo>
                    <a:pt x="4367001" y="1458093"/>
                  </a:lnTo>
                  <a:lnTo>
                    <a:pt x="4370085" y="1462859"/>
                  </a:lnTo>
                  <a:lnTo>
                    <a:pt x="4371767" y="1467624"/>
                  </a:lnTo>
                  <a:lnTo>
                    <a:pt x="4374850" y="1472389"/>
                  </a:lnTo>
                  <a:lnTo>
                    <a:pt x="4376532" y="1477155"/>
                  </a:lnTo>
                  <a:lnTo>
                    <a:pt x="4379615" y="1481920"/>
                  </a:lnTo>
                  <a:lnTo>
                    <a:pt x="4381297" y="1486686"/>
                  </a:lnTo>
                  <a:lnTo>
                    <a:pt x="4384381" y="1489769"/>
                  </a:lnTo>
                  <a:lnTo>
                    <a:pt x="4386063" y="1494534"/>
                  </a:lnTo>
                  <a:lnTo>
                    <a:pt x="4387745" y="1497618"/>
                  </a:lnTo>
                  <a:lnTo>
                    <a:pt x="4389427" y="1502383"/>
                  </a:lnTo>
                  <a:lnTo>
                    <a:pt x="4391108" y="1505467"/>
                  </a:lnTo>
                  <a:lnTo>
                    <a:pt x="4392790" y="1508550"/>
                  </a:lnTo>
                  <a:lnTo>
                    <a:pt x="4394472" y="1511634"/>
                  </a:lnTo>
                  <a:lnTo>
                    <a:pt x="4396154" y="1514717"/>
                  </a:lnTo>
                  <a:lnTo>
                    <a:pt x="4397836" y="1516399"/>
                  </a:lnTo>
                  <a:lnTo>
                    <a:pt x="4399518" y="1519482"/>
                  </a:lnTo>
                  <a:lnTo>
                    <a:pt x="4399518" y="1521164"/>
                  </a:lnTo>
                  <a:lnTo>
                    <a:pt x="4401200" y="1522846"/>
                  </a:lnTo>
                  <a:lnTo>
                    <a:pt x="4402882" y="1524528"/>
                  </a:lnTo>
                  <a:lnTo>
                    <a:pt x="4402882" y="1526210"/>
                  </a:lnTo>
                  <a:lnTo>
                    <a:pt x="4402882" y="1527892"/>
                  </a:lnTo>
                  <a:lnTo>
                    <a:pt x="4404563" y="1529574"/>
                  </a:lnTo>
                  <a:lnTo>
                    <a:pt x="4404563" y="1529574"/>
                  </a:lnTo>
                  <a:lnTo>
                    <a:pt x="4404563" y="1530975"/>
                  </a:lnTo>
                  <a:lnTo>
                    <a:pt x="4404283" y="1530975"/>
                  </a:lnTo>
                  <a:lnTo>
                    <a:pt x="4404283" y="1530975"/>
                  </a:lnTo>
                  <a:close/>
                  <a:moveTo>
                    <a:pt x="5140390" y="1530975"/>
                  </a:moveTo>
                  <a:cubicBezTo>
                    <a:pt x="5131140" y="1551158"/>
                    <a:pt x="5140390" y="1574704"/>
                    <a:pt x="5159171" y="1582553"/>
                  </a:cubicBezTo>
                  <a:cubicBezTo>
                    <a:pt x="5179354" y="1591804"/>
                    <a:pt x="5202901" y="1582553"/>
                    <a:pt x="5210749" y="1563772"/>
                  </a:cubicBezTo>
                  <a:lnTo>
                    <a:pt x="5210749" y="1562090"/>
                  </a:lnTo>
                  <a:lnTo>
                    <a:pt x="5212431" y="1562090"/>
                  </a:lnTo>
                  <a:lnTo>
                    <a:pt x="5212431" y="1560409"/>
                  </a:lnTo>
                  <a:lnTo>
                    <a:pt x="5212431" y="1558726"/>
                  </a:lnTo>
                  <a:lnTo>
                    <a:pt x="5214113" y="1558726"/>
                  </a:lnTo>
                  <a:lnTo>
                    <a:pt x="5214113" y="1557044"/>
                  </a:lnTo>
                  <a:lnTo>
                    <a:pt x="5215795" y="1555363"/>
                  </a:lnTo>
                  <a:lnTo>
                    <a:pt x="5215795" y="1552279"/>
                  </a:lnTo>
                  <a:lnTo>
                    <a:pt x="5217477" y="1550597"/>
                  </a:lnTo>
                  <a:lnTo>
                    <a:pt x="5219159" y="1547514"/>
                  </a:lnTo>
                  <a:lnTo>
                    <a:pt x="5220841" y="1545832"/>
                  </a:lnTo>
                  <a:lnTo>
                    <a:pt x="5220841" y="1542749"/>
                  </a:lnTo>
                  <a:lnTo>
                    <a:pt x="5222523" y="1539665"/>
                  </a:lnTo>
                  <a:lnTo>
                    <a:pt x="5224204" y="1536582"/>
                  </a:lnTo>
                  <a:lnTo>
                    <a:pt x="5225886" y="1533498"/>
                  </a:lnTo>
                  <a:lnTo>
                    <a:pt x="5228970" y="1530415"/>
                  </a:lnTo>
                  <a:lnTo>
                    <a:pt x="5230652" y="1525649"/>
                  </a:lnTo>
                  <a:lnTo>
                    <a:pt x="5232333" y="1522566"/>
                  </a:lnTo>
                  <a:lnTo>
                    <a:pt x="5234016" y="1517801"/>
                  </a:lnTo>
                  <a:lnTo>
                    <a:pt x="5237099" y="1513035"/>
                  </a:lnTo>
                  <a:lnTo>
                    <a:pt x="5238781" y="1509952"/>
                  </a:lnTo>
                  <a:lnTo>
                    <a:pt x="5241864" y="1505186"/>
                  </a:lnTo>
                  <a:lnTo>
                    <a:pt x="5244948" y="1499019"/>
                  </a:lnTo>
                  <a:lnTo>
                    <a:pt x="5246630" y="1494254"/>
                  </a:lnTo>
                  <a:lnTo>
                    <a:pt x="5249713" y="1489488"/>
                  </a:lnTo>
                  <a:lnTo>
                    <a:pt x="5252797" y="1484723"/>
                  </a:lnTo>
                  <a:lnTo>
                    <a:pt x="5255880" y="1478556"/>
                  </a:lnTo>
                  <a:lnTo>
                    <a:pt x="5258964" y="1473791"/>
                  </a:lnTo>
                  <a:lnTo>
                    <a:pt x="5262047" y="1467624"/>
                  </a:lnTo>
                  <a:lnTo>
                    <a:pt x="5265131" y="1461457"/>
                  </a:lnTo>
                  <a:lnTo>
                    <a:pt x="5268214" y="1455290"/>
                  </a:lnTo>
                  <a:lnTo>
                    <a:pt x="5272979" y="1449123"/>
                  </a:lnTo>
                  <a:lnTo>
                    <a:pt x="5276063" y="1442957"/>
                  </a:lnTo>
                  <a:lnTo>
                    <a:pt x="5279146" y="1436790"/>
                  </a:lnTo>
                  <a:lnTo>
                    <a:pt x="5283912" y="1430623"/>
                  </a:lnTo>
                  <a:lnTo>
                    <a:pt x="5283912" y="1428941"/>
                  </a:lnTo>
                  <a:cubicBezTo>
                    <a:pt x="5294844" y="1410160"/>
                    <a:pt x="5288677" y="1386613"/>
                    <a:pt x="5269896" y="1375681"/>
                  </a:cubicBezTo>
                  <a:cubicBezTo>
                    <a:pt x="5251115" y="1364748"/>
                    <a:pt x="5227568" y="1370915"/>
                    <a:pt x="5216636" y="1389696"/>
                  </a:cubicBezTo>
                  <a:lnTo>
                    <a:pt x="5216636" y="1389696"/>
                  </a:lnTo>
                  <a:lnTo>
                    <a:pt x="5211870" y="1397545"/>
                  </a:lnTo>
                  <a:lnTo>
                    <a:pt x="5208787" y="1403712"/>
                  </a:lnTo>
                  <a:lnTo>
                    <a:pt x="5204022" y="1409879"/>
                  </a:lnTo>
                  <a:lnTo>
                    <a:pt x="5200938" y="1416046"/>
                  </a:lnTo>
                  <a:lnTo>
                    <a:pt x="5196173" y="1423895"/>
                  </a:lnTo>
                  <a:lnTo>
                    <a:pt x="5193089" y="1428660"/>
                  </a:lnTo>
                  <a:lnTo>
                    <a:pt x="5190006" y="1434827"/>
                  </a:lnTo>
                  <a:lnTo>
                    <a:pt x="5186922" y="1440994"/>
                  </a:lnTo>
                  <a:lnTo>
                    <a:pt x="5183839" y="1447161"/>
                  </a:lnTo>
                  <a:lnTo>
                    <a:pt x="5180756" y="1451926"/>
                  </a:lnTo>
                  <a:lnTo>
                    <a:pt x="5177672" y="1458093"/>
                  </a:lnTo>
                  <a:lnTo>
                    <a:pt x="5174589" y="1462859"/>
                  </a:lnTo>
                  <a:lnTo>
                    <a:pt x="5172907" y="1467624"/>
                  </a:lnTo>
                  <a:lnTo>
                    <a:pt x="5169823" y="1472389"/>
                  </a:lnTo>
                  <a:lnTo>
                    <a:pt x="5168141" y="1477155"/>
                  </a:lnTo>
                  <a:lnTo>
                    <a:pt x="5165058" y="1481920"/>
                  </a:lnTo>
                  <a:lnTo>
                    <a:pt x="5163376" y="1486686"/>
                  </a:lnTo>
                  <a:lnTo>
                    <a:pt x="5160293" y="1489769"/>
                  </a:lnTo>
                  <a:lnTo>
                    <a:pt x="5158611" y="1494534"/>
                  </a:lnTo>
                  <a:lnTo>
                    <a:pt x="5156929" y="1497618"/>
                  </a:lnTo>
                  <a:lnTo>
                    <a:pt x="5155247" y="1502383"/>
                  </a:lnTo>
                  <a:lnTo>
                    <a:pt x="5153565" y="1505467"/>
                  </a:lnTo>
                  <a:lnTo>
                    <a:pt x="5151883" y="1508550"/>
                  </a:lnTo>
                  <a:lnTo>
                    <a:pt x="5150201" y="1511634"/>
                  </a:lnTo>
                  <a:lnTo>
                    <a:pt x="5148519" y="1514717"/>
                  </a:lnTo>
                  <a:lnTo>
                    <a:pt x="5146838" y="1516399"/>
                  </a:lnTo>
                  <a:lnTo>
                    <a:pt x="5145155" y="1519482"/>
                  </a:lnTo>
                  <a:lnTo>
                    <a:pt x="5145155" y="1521164"/>
                  </a:lnTo>
                  <a:lnTo>
                    <a:pt x="5143474" y="1522846"/>
                  </a:lnTo>
                  <a:lnTo>
                    <a:pt x="5141792" y="1524528"/>
                  </a:lnTo>
                  <a:lnTo>
                    <a:pt x="5141792" y="1526210"/>
                  </a:lnTo>
                  <a:lnTo>
                    <a:pt x="5141792" y="1527892"/>
                  </a:lnTo>
                  <a:lnTo>
                    <a:pt x="5140110" y="1529574"/>
                  </a:lnTo>
                  <a:lnTo>
                    <a:pt x="5140110" y="1529574"/>
                  </a:lnTo>
                  <a:lnTo>
                    <a:pt x="5140110" y="1530975"/>
                  </a:lnTo>
                  <a:lnTo>
                    <a:pt x="5140390" y="1530975"/>
                  </a:lnTo>
                  <a:lnTo>
                    <a:pt x="5140390" y="1530975"/>
                  </a:lnTo>
                  <a:close/>
                  <a:moveTo>
                    <a:pt x="6925155" y="8484186"/>
                  </a:moveTo>
                  <a:cubicBezTo>
                    <a:pt x="6943937" y="8493436"/>
                    <a:pt x="6967483" y="8485868"/>
                    <a:pt x="6976733" y="8467087"/>
                  </a:cubicBezTo>
                  <a:cubicBezTo>
                    <a:pt x="6987666" y="8448306"/>
                    <a:pt x="6979817" y="8424760"/>
                    <a:pt x="6961035" y="8413827"/>
                  </a:cubicBezTo>
                  <a:lnTo>
                    <a:pt x="6933004" y="8399811"/>
                  </a:lnTo>
                  <a:lnTo>
                    <a:pt x="6900207" y="8382713"/>
                  </a:lnTo>
                  <a:lnTo>
                    <a:pt x="6868812" y="8365613"/>
                  </a:lnTo>
                  <a:lnTo>
                    <a:pt x="6836015" y="8348514"/>
                  </a:lnTo>
                  <a:lnTo>
                    <a:pt x="6823401" y="8342347"/>
                  </a:lnTo>
                  <a:cubicBezTo>
                    <a:pt x="6804620" y="8331415"/>
                    <a:pt x="6781074" y="8337582"/>
                    <a:pt x="6770141" y="8356363"/>
                  </a:cubicBezTo>
                  <a:cubicBezTo>
                    <a:pt x="6760891" y="8375144"/>
                    <a:pt x="6767058" y="8398690"/>
                    <a:pt x="6785839" y="8409622"/>
                  </a:cubicBezTo>
                  <a:lnTo>
                    <a:pt x="6798453" y="8417471"/>
                  </a:lnTo>
                  <a:lnTo>
                    <a:pt x="6831249" y="8434570"/>
                  </a:lnTo>
                  <a:lnTo>
                    <a:pt x="6864047" y="8451670"/>
                  </a:lnTo>
                  <a:lnTo>
                    <a:pt x="6896844" y="8468768"/>
                  </a:lnTo>
                  <a:lnTo>
                    <a:pt x="6925155" y="8484186"/>
                  </a:lnTo>
                  <a:close/>
                  <a:moveTo>
                    <a:pt x="6581490" y="8290489"/>
                  </a:moveTo>
                  <a:cubicBezTo>
                    <a:pt x="6600270" y="8301421"/>
                    <a:pt x="6623817" y="8296656"/>
                    <a:pt x="6636150" y="8277874"/>
                  </a:cubicBezTo>
                  <a:cubicBezTo>
                    <a:pt x="6647083" y="8259094"/>
                    <a:pt x="6642317" y="8235547"/>
                    <a:pt x="6623537" y="8223213"/>
                  </a:cubicBezTo>
                  <a:lnTo>
                    <a:pt x="6598588" y="8207516"/>
                  </a:lnTo>
                  <a:lnTo>
                    <a:pt x="6570557" y="8190416"/>
                  </a:lnTo>
                  <a:lnTo>
                    <a:pt x="6542525" y="8171636"/>
                  </a:lnTo>
                  <a:lnTo>
                    <a:pt x="6515895" y="8154536"/>
                  </a:lnTo>
                  <a:lnTo>
                    <a:pt x="6494031" y="8140520"/>
                  </a:lnTo>
                  <a:cubicBezTo>
                    <a:pt x="6475250" y="8127906"/>
                    <a:pt x="6451704" y="8132671"/>
                    <a:pt x="6439370" y="8149771"/>
                  </a:cubicBezTo>
                  <a:cubicBezTo>
                    <a:pt x="6426755" y="8168552"/>
                    <a:pt x="6431521" y="8192098"/>
                    <a:pt x="6450302" y="8204432"/>
                  </a:cubicBezTo>
                  <a:lnTo>
                    <a:pt x="6472166" y="8220130"/>
                  </a:lnTo>
                  <a:lnTo>
                    <a:pt x="6500198" y="8237229"/>
                  </a:lnTo>
                  <a:lnTo>
                    <a:pt x="6528229" y="8256010"/>
                  </a:lnTo>
                  <a:lnTo>
                    <a:pt x="6556261" y="8274791"/>
                  </a:lnTo>
                  <a:lnTo>
                    <a:pt x="6581490" y="8290489"/>
                  </a:lnTo>
                  <a:close/>
                  <a:moveTo>
                    <a:pt x="6256324" y="8066797"/>
                  </a:moveTo>
                  <a:cubicBezTo>
                    <a:pt x="6273423" y="8079412"/>
                    <a:pt x="6298651" y="8076048"/>
                    <a:pt x="6310985" y="8058949"/>
                  </a:cubicBezTo>
                  <a:cubicBezTo>
                    <a:pt x="6325001" y="8043251"/>
                    <a:pt x="6321918" y="8018303"/>
                    <a:pt x="6304818" y="8004288"/>
                  </a:cubicBezTo>
                  <a:lnTo>
                    <a:pt x="6287719" y="7991673"/>
                  </a:lnTo>
                  <a:lnTo>
                    <a:pt x="6264173" y="7972892"/>
                  </a:lnTo>
                  <a:lnTo>
                    <a:pt x="6240627" y="7954111"/>
                  </a:lnTo>
                  <a:lnTo>
                    <a:pt x="6217080" y="7937011"/>
                  </a:lnTo>
                  <a:lnTo>
                    <a:pt x="6195216" y="7918231"/>
                  </a:lnTo>
                  <a:lnTo>
                    <a:pt x="6184283" y="7908980"/>
                  </a:lnTo>
                  <a:cubicBezTo>
                    <a:pt x="6167184" y="7894964"/>
                    <a:pt x="6141955" y="7896366"/>
                    <a:pt x="6127939" y="7913746"/>
                  </a:cubicBezTo>
                  <a:cubicBezTo>
                    <a:pt x="6113924" y="7929443"/>
                    <a:pt x="6117008" y="7954392"/>
                    <a:pt x="6132705" y="7968407"/>
                  </a:cubicBezTo>
                  <a:lnTo>
                    <a:pt x="6145319" y="7977657"/>
                  </a:lnTo>
                  <a:lnTo>
                    <a:pt x="6168866" y="7996439"/>
                  </a:lnTo>
                  <a:lnTo>
                    <a:pt x="6192412" y="8015219"/>
                  </a:lnTo>
                  <a:lnTo>
                    <a:pt x="6215959" y="8034001"/>
                  </a:lnTo>
                  <a:lnTo>
                    <a:pt x="6239505" y="8052782"/>
                  </a:lnTo>
                  <a:lnTo>
                    <a:pt x="6256324" y="8066797"/>
                  </a:lnTo>
                  <a:close/>
                  <a:moveTo>
                    <a:pt x="5957789" y="7808908"/>
                  </a:moveTo>
                  <a:cubicBezTo>
                    <a:pt x="5973486" y="7824606"/>
                    <a:pt x="5996752" y="7824606"/>
                    <a:pt x="6012450" y="7808908"/>
                  </a:cubicBezTo>
                  <a:cubicBezTo>
                    <a:pt x="6028147" y="7793211"/>
                    <a:pt x="6026466" y="7768262"/>
                    <a:pt x="6012450" y="7752565"/>
                  </a:cubicBezTo>
                  <a:lnTo>
                    <a:pt x="6009367" y="7750883"/>
                  </a:lnTo>
                  <a:lnTo>
                    <a:pt x="5990585" y="7732101"/>
                  </a:lnTo>
                  <a:lnTo>
                    <a:pt x="5971805" y="7713321"/>
                  </a:lnTo>
                  <a:lnTo>
                    <a:pt x="5954705" y="7694539"/>
                  </a:lnTo>
                  <a:lnTo>
                    <a:pt x="5935924" y="7675759"/>
                  </a:lnTo>
                  <a:lnTo>
                    <a:pt x="5918825" y="7656977"/>
                  </a:lnTo>
                  <a:lnTo>
                    <a:pt x="5904809" y="7642961"/>
                  </a:lnTo>
                  <a:cubicBezTo>
                    <a:pt x="5890793" y="7625863"/>
                    <a:pt x="5865846" y="7625863"/>
                    <a:pt x="5850147" y="7639878"/>
                  </a:cubicBezTo>
                  <a:cubicBezTo>
                    <a:pt x="5834450" y="7653894"/>
                    <a:pt x="5833048" y="7678842"/>
                    <a:pt x="5847064" y="7694539"/>
                  </a:cubicBezTo>
                  <a:lnTo>
                    <a:pt x="5861080" y="7710237"/>
                  </a:lnTo>
                  <a:lnTo>
                    <a:pt x="5879861" y="7730419"/>
                  </a:lnTo>
                  <a:lnTo>
                    <a:pt x="5898642" y="7749201"/>
                  </a:lnTo>
                  <a:lnTo>
                    <a:pt x="5917423" y="7767982"/>
                  </a:lnTo>
                  <a:lnTo>
                    <a:pt x="5936204" y="7788164"/>
                  </a:lnTo>
                  <a:lnTo>
                    <a:pt x="5954986" y="7806946"/>
                  </a:lnTo>
                  <a:lnTo>
                    <a:pt x="5957789" y="7808908"/>
                  </a:lnTo>
                  <a:close/>
                  <a:moveTo>
                    <a:pt x="5695133" y="7512055"/>
                  </a:moveTo>
                  <a:cubicBezTo>
                    <a:pt x="5707748" y="7529154"/>
                    <a:pt x="5732696" y="7532237"/>
                    <a:pt x="5749795" y="7519904"/>
                  </a:cubicBezTo>
                  <a:cubicBezTo>
                    <a:pt x="5766894" y="7507289"/>
                    <a:pt x="5769978" y="7482341"/>
                    <a:pt x="5757644" y="7465242"/>
                  </a:cubicBezTo>
                  <a:lnTo>
                    <a:pt x="5746712" y="7451226"/>
                  </a:lnTo>
                  <a:lnTo>
                    <a:pt x="5732696" y="7432445"/>
                  </a:lnTo>
                  <a:lnTo>
                    <a:pt x="5720082" y="7413664"/>
                  </a:lnTo>
                  <a:lnTo>
                    <a:pt x="5706066" y="7394882"/>
                  </a:lnTo>
                  <a:lnTo>
                    <a:pt x="5693451" y="7376102"/>
                  </a:lnTo>
                  <a:lnTo>
                    <a:pt x="5680838" y="7357320"/>
                  </a:lnTo>
                  <a:lnTo>
                    <a:pt x="5668223" y="7340222"/>
                  </a:lnTo>
                  <a:cubicBezTo>
                    <a:pt x="5657291" y="7321440"/>
                    <a:pt x="5633744" y="7316675"/>
                    <a:pt x="5614963" y="7327607"/>
                  </a:cubicBezTo>
                  <a:cubicBezTo>
                    <a:pt x="5596182" y="7340222"/>
                    <a:pt x="5591417" y="7363487"/>
                    <a:pt x="5602349" y="7382269"/>
                  </a:cubicBezTo>
                  <a:lnTo>
                    <a:pt x="5614963" y="7399368"/>
                  </a:lnTo>
                  <a:lnTo>
                    <a:pt x="5627578" y="7419550"/>
                  </a:lnTo>
                  <a:lnTo>
                    <a:pt x="5641594" y="7438332"/>
                  </a:lnTo>
                  <a:lnTo>
                    <a:pt x="5655609" y="7458514"/>
                  </a:lnTo>
                  <a:lnTo>
                    <a:pt x="5669625" y="7477295"/>
                  </a:lnTo>
                  <a:lnTo>
                    <a:pt x="5683641" y="7497478"/>
                  </a:lnTo>
                  <a:lnTo>
                    <a:pt x="5695133" y="7512055"/>
                  </a:lnTo>
                  <a:close/>
                  <a:moveTo>
                    <a:pt x="5485738" y="7174555"/>
                  </a:moveTo>
                  <a:cubicBezTo>
                    <a:pt x="5494989" y="7193336"/>
                    <a:pt x="5518535" y="7201185"/>
                    <a:pt x="5537317" y="7191654"/>
                  </a:cubicBezTo>
                  <a:cubicBezTo>
                    <a:pt x="5557499" y="7182404"/>
                    <a:pt x="5565348" y="7158858"/>
                    <a:pt x="5556097" y="7140076"/>
                  </a:cubicBezTo>
                  <a:lnTo>
                    <a:pt x="5551332" y="7130826"/>
                  </a:lnTo>
                  <a:lnTo>
                    <a:pt x="5542081" y="7112045"/>
                  </a:lnTo>
                  <a:lnTo>
                    <a:pt x="5532831" y="7093264"/>
                  </a:lnTo>
                  <a:lnTo>
                    <a:pt x="5524983" y="7074483"/>
                  </a:lnTo>
                  <a:lnTo>
                    <a:pt x="5515732" y="7055701"/>
                  </a:lnTo>
                  <a:lnTo>
                    <a:pt x="5507883" y="7036921"/>
                  </a:lnTo>
                  <a:lnTo>
                    <a:pt x="5500034" y="7018139"/>
                  </a:lnTo>
                  <a:lnTo>
                    <a:pt x="5493867" y="6999359"/>
                  </a:lnTo>
                  <a:cubicBezTo>
                    <a:pt x="5486018" y="6980577"/>
                    <a:pt x="5462472" y="6969645"/>
                    <a:pt x="5442289" y="6977494"/>
                  </a:cubicBezTo>
                  <a:cubicBezTo>
                    <a:pt x="5422107" y="6986744"/>
                    <a:pt x="5412576" y="7008889"/>
                    <a:pt x="5420425" y="7029072"/>
                  </a:cubicBezTo>
                  <a:lnTo>
                    <a:pt x="5428274" y="7047852"/>
                  </a:lnTo>
                  <a:lnTo>
                    <a:pt x="5436122" y="7066634"/>
                  </a:lnTo>
                  <a:lnTo>
                    <a:pt x="5445373" y="7086817"/>
                  </a:lnTo>
                  <a:lnTo>
                    <a:pt x="5453222" y="7105598"/>
                  </a:lnTo>
                  <a:lnTo>
                    <a:pt x="5462472" y="7125780"/>
                  </a:lnTo>
                  <a:lnTo>
                    <a:pt x="5471722" y="7144561"/>
                  </a:lnTo>
                  <a:lnTo>
                    <a:pt x="5480973" y="7164744"/>
                  </a:lnTo>
                  <a:lnTo>
                    <a:pt x="5485738" y="7174555"/>
                  </a:lnTo>
                  <a:close/>
                  <a:moveTo>
                    <a:pt x="5346702" y="6800895"/>
                  </a:moveTo>
                  <a:cubicBezTo>
                    <a:pt x="5351467" y="6822760"/>
                    <a:pt x="5373332" y="6835374"/>
                    <a:pt x="5393514" y="6828927"/>
                  </a:cubicBezTo>
                  <a:cubicBezTo>
                    <a:pt x="5413697" y="6824162"/>
                    <a:pt x="5426312" y="6802297"/>
                    <a:pt x="5421546" y="6782115"/>
                  </a:cubicBezTo>
                  <a:lnTo>
                    <a:pt x="5419864" y="6775948"/>
                  </a:lnTo>
                  <a:lnTo>
                    <a:pt x="5415099" y="6757166"/>
                  </a:lnTo>
                  <a:lnTo>
                    <a:pt x="5410333" y="6738385"/>
                  </a:lnTo>
                  <a:lnTo>
                    <a:pt x="5405568" y="6719604"/>
                  </a:lnTo>
                  <a:lnTo>
                    <a:pt x="5402485" y="6702505"/>
                  </a:lnTo>
                  <a:lnTo>
                    <a:pt x="5399401" y="6683724"/>
                  </a:lnTo>
                  <a:lnTo>
                    <a:pt x="5394636" y="6664943"/>
                  </a:lnTo>
                  <a:lnTo>
                    <a:pt x="5391552" y="6646162"/>
                  </a:lnTo>
                  <a:lnTo>
                    <a:pt x="5389871" y="6632146"/>
                  </a:lnTo>
                  <a:cubicBezTo>
                    <a:pt x="5385105" y="6611963"/>
                    <a:pt x="5364923" y="6597667"/>
                    <a:pt x="5344459" y="6600751"/>
                  </a:cubicBezTo>
                  <a:cubicBezTo>
                    <a:pt x="5322595" y="6603834"/>
                    <a:pt x="5308579" y="6624297"/>
                    <a:pt x="5311663" y="6646162"/>
                  </a:cubicBezTo>
                  <a:lnTo>
                    <a:pt x="5314746" y="6660177"/>
                  </a:lnTo>
                  <a:lnTo>
                    <a:pt x="5317829" y="6678959"/>
                  </a:lnTo>
                  <a:lnTo>
                    <a:pt x="5320913" y="6699142"/>
                  </a:lnTo>
                  <a:lnTo>
                    <a:pt x="5325678" y="6717922"/>
                  </a:lnTo>
                  <a:lnTo>
                    <a:pt x="5330444" y="6736704"/>
                  </a:lnTo>
                  <a:lnTo>
                    <a:pt x="5333527" y="6755484"/>
                  </a:lnTo>
                  <a:lnTo>
                    <a:pt x="5338293" y="6775667"/>
                  </a:lnTo>
                  <a:lnTo>
                    <a:pt x="5343058" y="6794448"/>
                  </a:lnTo>
                  <a:lnTo>
                    <a:pt x="5346702" y="6800895"/>
                  </a:lnTo>
                  <a:close/>
                  <a:moveTo>
                    <a:pt x="5287275" y="6407053"/>
                  </a:moveTo>
                  <a:cubicBezTo>
                    <a:pt x="5288957" y="6428918"/>
                    <a:pt x="5306056" y="6446016"/>
                    <a:pt x="5327921" y="6444615"/>
                  </a:cubicBezTo>
                  <a:cubicBezTo>
                    <a:pt x="5349785" y="6444615"/>
                    <a:pt x="5365483" y="6425835"/>
                    <a:pt x="5365483" y="6403969"/>
                  </a:cubicBezTo>
                  <a:lnTo>
                    <a:pt x="5365483" y="6394719"/>
                  </a:lnTo>
                  <a:lnTo>
                    <a:pt x="5363801" y="6377620"/>
                  </a:lnTo>
                  <a:lnTo>
                    <a:pt x="5363801" y="6358839"/>
                  </a:lnTo>
                  <a:lnTo>
                    <a:pt x="5363801" y="6341740"/>
                  </a:lnTo>
                  <a:lnTo>
                    <a:pt x="5363801" y="6324640"/>
                  </a:lnTo>
                  <a:lnTo>
                    <a:pt x="5363801" y="6307542"/>
                  </a:lnTo>
                  <a:lnTo>
                    <a:pt x="5363801" y="6288760"/>
                  </a:lnTo>
                  <a:lnTo>
                    <a:pt x="5363801" y="6271661"/>
                  </a:lnTo>
                  <a:lnTo>
                    <a:pt x="5363801" y="6254562"/>
                  </a:lnTo>
                  <a:lnTo>
                    <a:pt x="5365483" y="6251479"/>
                  </a:lnTo>
                  <a:cubicBezTo>
                    <a:pt x="5365483" y="6231296"/>
                    <a:pt x="5348384" y="6212514"/>
                    <a:pt x="5327921" y="6210833"/>
                  </a:cubicBezTo>
                  <a:cubicBezTo>
                    <a:pt x="5306056" y="6210833"/>
                    <a:pt x="5287275" y="6227931"/>
                    <a:pt x="5287275" y="6248395"/>
                  </a:cubicBezTo>
                  <a:lnTo>
                    <a:pt x="5285593" y="6253160"/>
                  </a:lnTo>
                  <a:lnTo>
                    <a:pt x="5285593" y="6270259"/>
                  </a:lnTo>
                  <a:lnTo>
                    <a:pt x="5285593" y="6289041"/>
                  </a:lnTo>
                  <a:lnTo>
                    <a:pt x="5285593" y="6306140"/>
                  </a:lnTo>
                  <a:lnTo>
                    <a:pt x="5285593" y="6324921"/>
                  </a:lnTo>
                  <a:lnTo>
                    <a:pt x="5285593" y="6343702"/>
                  </a:lnTo>
                  <a:lnTo>
                    <a:pt x="5285593" y="6360801"/>
                  </a:lnTo>
                  <a:lnTo>
                    <a:pt x="5285593" y="6379582"/>
                  </a:lnTo>
                  <a:lnTo>
                    <a:pt x="5287275" y="6398363"/>
                  </a:lnTo>
                  <a:lnTo>
                    <a:pt x="5287275" y="6407053"/>
                  </a:lnTo>
                  <a:close/>
                  <a:moveTo>
                    <a:pt x="5309140" y="6010127"/>
                  </a:moveTo>
                  <a:cubicBezTo>
                    <a:pt x="5304374" y="6031992"/>
                    <a:pt x="5320072" y="6052455"/>
                    <a:pt x="5341937" y="6055538"/>
                  </a:cubicBezTo>
                  <a:cubicBezTo>
                    <a:pt x="5362119" y="6058622"/>
                    <a:pt x="5382582" y="6044606"/>
                    <a:pt x="5385666" y="6022742"/>
                  </a:cubicBezTo>
                  <a:lnTo>
                    <a:pt x="5385666" y="6017976"/>
                  </a:lnTo>
                  <a:lnTo>
                    <a:pt x="5388749" y="6000877"/>
                  </a:lnTo>
                  <a:lnTo>
                    <a:pt x="5391833" y="5985179"/>
                  </a:lnTo>
                  <a:lnTo>
                    <a:pt x="5394916" y="5968080"/>
                  </a:lnTo>
                  <a:lnTo>
                    <a:pt x="5396598" y="5952382"/>
                  </a:lnTo>
                  <a:lnTo>
                    <a:pt x="5399681" y="5936685"/>
                  </a:lnTo>
                  <a:lnTo>
                    <a:pt x="5402765" y="5919585"/>
                  </a:lnTo>
                  <a:lnTo>
                    <a:pt x="5405848" y="5903887"/>
                  </a:lnTo>
                  <a:lnTo>
                    <a:pt x="5408932" y="5888190"/>
                  </a:lnTo>
                  <a:lnTo>
                    <a:pt x="5413697" y="5872492"/>
                  </a:lnTo>
                  <a:lnTo>
                    <a:pt x="5413697" y="5870811"/>
                  </a:lnTo>
                  <a:cubicBezTo>
                    <a:pt x="5418462" y="5850628"/>
                    <a:pt x="5404447" y="5828483"/>
                    <a:pt x="5383984" y="5823998"/>
                  </a:cubicBezTo>
                  <a:cubicBezTo>
                    <a:pt x="5362119" y="5819233"/>
                    <a:pt x="5341656" y="5833248"/>
                    <a:pt x="5337171" y="5853712"/>
                  </a:cubicBezTo>
                  <a:lnTo>
                    <a:pt x="5337171" y="5855394"/>
                  </a:lnTo>
                  <a:lnTo>
                    <a:pt x="5332406" y="5872492"/>
                  </a:lnTo>
                  <a:lnTo>
                    <a:pt x="5329323" y="5888190"/>
                  </a:lnTo>
                  <a:lnTo>
                    <a:pt x="5326239" y="5905290"/>
                  </a:lnTo>
                  <a:lnTo>
                    <a:pt x="5323156" y="5920987"/>
                  </a:lnTo>
                  <a:lnTo>
                    <a:pt x="5320072" y="5938086"/>
                  </a:lnTo>
                  <a:lnTo>
                    <a:pt x="5316989" y="5955186"/>
                  </a:lnTo>
                  <a:lnTo>
                    <a:pt x="5313905" y="5972284"/>
                  </a:lnTo>
                  <a:lnTo>
                    <a:pt x="5312223" y="5987982"/>
                  </a:lnTo>
                  <a:lnTo>
                    <a:pt x="5309140" y="6005082"/>
                  </a:lnTo>
                  <a:lnTo>
                    <a:pt x="5309140" y="6010127"/>
                  </a:lnTo>
                  <a:close/>
                  <a:moveTo>
                    <a:pt x="5399962" y="5624134"/>
                  </a:moveTo>
                  <a:cubicBezTo>
                    <a:pt x="5392113" y="5645998"/>
                    <a:pt x="5404727" y="5667863"/>
                    <a:pt x="5424910" y="5674030"/>
                  </a:cubicBezTo>
                  <a:cubicBezTo>
                    <a:pt x="5445093" y="5680197"/>
                    <a:pt x="5467238" y="5669264"/>
                    <a:pt x="5473405" y="5649081"/>
                  </a:cubicBezTo>
                  <a:lnTo>
                    <a:pt x="5475087" y="5644316"/>
                  </a:lnTo>
                  <a:lnTo>
                    <a:pt x="5479851" y="5630301"/>
                  </a:lnTo>
                  <a:lnTo>
                    <a:pt x="5484617" y="5614603"/>
                  </a:lnTo>
                  <a:lnTo>
                    <a:pt x="5489382" y="5600587"/>
                  </a:lnTo>
                  <a:lnTo>
                    <a:pt x="5494148" y="5586572"/>
                  </a:lnTo>
                  <a:lnTo>
                    <a:pt x="5500315" y="5572556"/>
                  </a:lnTo>
                  <a:lnTo>
                    <a:pt x="5505080" y="5558540"/>
                  </a:lnTo>
                  <a:lnTo>
                    <a:pt x="5509845" y="5544524"/>
                  </a:lnTo>
                  <a:lnTo>
                    <a:pt x="5514610" y="5530509"/>
                  </a:lnTo>
                  <a:lnTo>
                    <a:pt x="5520777" y="5517894"/>
                  </a:lnTo>
                  <a:lnTo>
                    <a:pt x="5525543" y="5503878"/>
                  </a:lnTo>
                  <a:cubicBezTo>
                    <a:pt x="5533392" y="5483696"/>
                    <a:pt x="5523861" y="5461551"/>
                    <a:pt x="5503678" y="5453982"/>
                  </a:cubicBezTo>
                  <a:cubicBezTo>
                    <a:pt x="5483496" y="5444732"/>
                    <a:pt x="5461351" y="5455664"/>
                    <a:pt x="5452101" y="5475847"/>
                  </a:cubicBezTo>
                  <a:lnTo>
                    <a:pt x="5452101" y="5475847"/>
                  </a:lnTo>
                  <a:lnTo>
                    <a:pt x="5447335" y="5489863"/>
                  </a:lnTo>
                  <a:lnTo>
                    <a:pt x="5442570" y="5503878"/>
                  </a:lnTo>
                  <a:lnTo>
                    <a:pt x="5436403" y="5517894"/>
                  </a:lnTo>
                  <a:lnTo>
                    <a:pt x="5431637" y="5531910"/>
                  </a:lnTo>
                  <a:lnTo>
                    <a:pt x="5425470" y="5545926"/>
                  </a:lnTo>
                  <a:lnTo>
                    <a:pt x="5420705" y="5561623"/>
                  </a:lnTo>
                  <a:lnTo>
                    <a:pt x="5415940" y="5575639"/>
                  </a:lnTo>
                  <a:lnTo>
                    <a:pt x="5411174" y="5589655"/>
                  </a:lnTo>
                  <a:lnTo>
                    <a:pt x="5406409" y="5605352"/>
                  </a:lnTo>
                  <a:lnTo>
                    <a:pt x="5401644" y="5621050"/>
                  </a:lnTo>
                  <a:lnTo>
                    <a:pt x="5399962" y="5624134"/>
                  </a:lnTo>
                  <a:close/>
                  <a:moveTo>
                    <a:pt x="5546847" y="5256921"/>
                  </a:moveTo>
                  <a:cubicBezTo>
                    <a:pt x="5537596" y="5277104"/>
                    <a:pt x="5545165" y="5300650"/>
                    <a:pt x="5565628" y="5310181"/>
                  </a:cubicBezTo>
                  <a:cubicBezTo>
                    <a:pt x="5584409" y="5319432"/>
                    <a:pt x="5607956" y="5311863"/>
                    <a:pt x="5617206" y="5291400"/>
                  </a:cubicBezTo>
                  <a:lnTo>
                    <a:pt x="5618887" y="5289717"/>
                  </a:lnTo>
                  <a:lnTo>
                    <a:pt x="5623653" y="5277104"/>
                  </a:lnTo>
                  <a:lnTo>
                    <a:pt x="5629820" y="5266171"/>
                  </a:lnTo>
                  <a:lnTo>
                    <a:pt x="5635987" y="5255239"/>
                  </a:lnTo>
                  <a:lnTo>
                    <a:pt x="5640752" y="5244307"/>
                  </a:lnTo>
                  <a:lnTo>
                    <a:pt x="5646919" y="5231693"/>
                  </a:lnTo>
                  <a:lnTo>
                    <a:pt x="5653086" y="5220760"/>
                  </a:lnTo>
                  <a:lnTo>
                    <a:pt x="5657852" y="5211510"/>
                  </a:lnTo>
                  <a:lnTo>
                    <a:pt x="5664019" y="5200578"/>
                  </a:lnTo>
                  <a:lnTo>
                    <a:pt x="5668783" y="5189646"/>
                  </a:lnTo>
                  <a:lnTo>
                    <a:pt x="5674950" y="5178713"/>
                  </a:lnTo>
                  <a:lnTo>
                    <a:pt x="5681117" y="5169463"/>
                  </a:lnTo>
                  <a:lnTo>
                    <a:pt x="5685883" y="5158530"/>
                  </a:lnTo>
                  <a:lnTo>
                    <a:pt x="5687565" y="5155447"/>
                  </a:lnTo>
                  <a:cubicBezTo>
                    <a:pt x="5698498" y="5136666"/>
                    <a:pt x="5692331" y="5111718"/>
                    <a:pt x="5673549" y="5102188"/>
                  </a:cubicBezTo>
                  <a:cubicBezTo>
                    <a:pt x="5654768" y="5091255"/>
                    <a:pt x="5629820" y="5097422"/>
                    <a:pt x="5620290" y="5116203"/>
                  </a:cubicBezTo>
                  <a:lnTo>
                    <a:pt x="5617206" y="5120968"/>
                  </a:lnTo>
                  <a:lnTo>
                    <a:pt x="5612441" y="5131901"/>
                  </a:lnTo>
                  <a:lnTo>
                    <a:pt x="5606274" y="5142833"/>
                  </a:lnTo>
                  <a:lnTo>
                    <a:pt x="5600107" y="5152084"/>
                  </a:lnTo>
                  <a:lnTo>
                    <a:pt x="5595341" y="5163015"/>
                  </a:lnTo>
                  <a:lnTo>
                    <a:pt x="5589174" y="5173948"/>
                  </a:lnTo>
                  <a:lnTo>
                    <a:pt x="5583007" y="5184880"/>
                  </a:lnTo>
                  <a:lnTo>
                    <a:pt x="5576840" y="5197494"/>
                  </a:lnTo>
                  <a:lnTo>
                    <a:pt x="5572075" y="5208426"/>
                  </a:lnTo>
                  <a:lnTo>
                    <a:pt x="5565908" y="5219359"/>
                  </a:lnTo>
                  <a:lnTo>
                    <a:pt x="5559741" y="5231973"/>
                  </a:lnTo>
                  <a:lnTo>
                    <a:pt x="5554976" y="5242905"/>
                  </a:lnTo>
                  <a:lnTo>
                    <a:pt x="5548809" y="5255520"/>
                  </a:lnTo>
                  <a:lnTo>
                    <a:pt x="5546847" y="5256921"/>
                  </a:lnTo>
                  <a:close/>
                  <a:moveTo>
                    <a:pt x="5743628" y="4912975"/>
                  </a:moveTo>
                  <a:cubicBezTo>
                    <a:pt x="5731013" y="4931756"/>
                    <a:pt x="5735779" y="4955302"/>
                    <a:pt x="5752878" y="4967636"/>
                  </a:cubicBezTo>
                  <a:cubicBezTo>
                    <a:pt x="5771659" y="4980250"/>
                    <a:pt x="5795206" y="4975485"/>
                    <a:pt x="5807540" y="4956704"/>
                  </a:cubicBezTo>
                  <a:lnTo>
                    <a:pt x="5743628" y="4912975"/>
                  </a:lnTo>
                  <a:close/>
                  <a:moveTo>
                    <a:pt x="9405381" y="8549780"/>
                  </a:moveTo>
                  <a:cubicBezTo>
                    <a:pt x="9410146" y="8569963"/>
                    <a:pt x="9430329" y="8584259"/>
                    <a:pt x="9452193" y="8579493"/>
                  </a:cubicBezTo>
                  <a:cubicBezTo>
                    <a:pt x="9472376" y="8574727"/>
                    <a:pt x="9486673" y="8554545"/>
                    <a:pt x="9481908" y="8532680"/>
                  </a:cubicBezTo>
                  <a:lnTo>
                    <a:pt x="9480225" y="8524831"/>
                  </a:lnTo>
                  <a:lnTo>
                    <a:pt x="9470975" y="8478019"/>
                  </a:lnTo>
                  <a:lnTo>
                    <a:pt x="9460042" y="8431206"/>
                  </a:lnTo>
                  <a:lnTo>
                    <a:pt x="9450792" y="8384395"/>
                  </a:lnTo>
                  <a:lnTo>
                    <a:pt x="9449110" y="8379629"/>
                  </a:lnTo>
                  <a:cubicBezTo>
                    <a:pt x="9444345" y="8359446"/>
                    <a:pt x="9424162" y="8345150"/>
                    <a:pt x="9402297" y="8349915"/>
                  </a:cubicBezTo>
                  <a:cubicBezTo>
                    <a:pt x="9382115" y="8354681"/>
                    <a:pt x="9367819" y="8376546"/>
                    <a:pt x="9372584" y="8396728"/>
                  </a:cubicBezTo>
                  <a:lnTo>
                    <a:pt x="9374266" y="8401493"/>
                  </a:lnTo>
                  <a:lnTo>
                    <a:pt x="9385199" y="8448306"/>
                  </a:lnTo>
                  <a:lnTo>
                    <a:pt x="9394449" y="8493717"/>
                  </a:lnTo>
                  <a:lnTo>
                    <a:pt x="9403700" y="8540529"/>
                  </a:lnTo>
                  <a:lnTo>
                    <a:pt x="9405381" y="8549780"/>
                  </a:lnTo>
                  <a:close/>
                  <a:moveTo>
                    <a:pt x="9319605" y="8169953"/>
                  </a:moveTo>
                  <a:cubicBezTo>
                    <a:pt x="9325772" y="8190136"/>
                    <a:pt x="9346234" y="8202750"/>
                    <a:pt x="9368099" y="8197984"/>
                  </a:cubicBezTo>
                  <a:cubicBezTo>
                    <a:pt x="9388282" y="8193220"/>
                    <a:pt x="9400896" y="8171355"/>
                    <a:pt x="9396130" y="8151172"/>
                  </a:cubicBezTo>
                  <a:lnTo>
                    <a:pt x="9386880" y="8113610"/>
                  </a:lnTo>
                  <a:lnTo>
                    <a:pt x="9375948" y="8069881"/>
                  </a:lnTo>
                  <a:lnTo>
                    <a:pt x="9365016" y="8026152"/>
                  </a:lnTo>
                  <a:lnTo>
                    <a:pt x="9357167" y="7998121"/>
                  </a:lnTo>
                  <a:cubicBezTo>
                    <a:pt x="9352401" y="7977938"/>
                    <a:pt x="9330537" y="7965323"/>
                    <a:pt x="9310354" y="7971490"/>
                  </a:cubicBezTo>
                  <a:cubicBezTo>
                    <a:pt x="9288490" y="7976256"/>
                    <a:pt x="9275876" y="7998121"/>
                    <a:pt x="9282323" y="8018303"/>
                  </a:cubicBezTo>
                  <a:lnTo>
                    <a:pt x="9288490" y="8044933"/>
                  </a:lnTo>
                  <a:lnTo>
                    <a:pt x="9301104" y="8088662"/>
                  </a:lnTo>
                  <a:lnTo>
                    <a:pt x="9312036" y="8132391"/>
                  </a:lnTo>
                  <a:lnTo>
                    <a:pt x="9319605" y="8169953"/>
                  </a:lnTo>
                  <a:close/>
                  <a:moveTo>
                    <a:pt x="9219532" y="7793490"/>
                  </a:moveTo>
                  <a:cubicBezTo>
                    <a:pt x="9225699" y="7813673"/>
                    <a:pt x="9247564" y="7826287"/>
                    <a:pt x="9268027" y="7820121"/>
                  </a:cubicBezTo>
                  <a:cubicBezTo>
                    <a:pt x="9288210" y="7813954"/>
                    <a:pt x="9300824" y="7793490"/>
                    <a:pt x="9294657" y="7771626"/>
                  </a:cubicBezTo>
                  <a:lnTo>
                    <a:pt x="9294657" y="7771626"/>
                  </a:lnTo>
                  <a:lnTo>
                    <a:pt x="9282043" y="7729299"/>
                  </a:lnTo>
                  <a:lnTo>
                    <a:pt x="9269428" y="7688653"/>
                  </a:lnTo>
                  <a:lnTo>
                    <a:pt x="9256814" y="7648007"/>
                  </a:lnTo>
                  <a:lnTo>
                    <a:pt x="9248965" y="7621377"/>
                  </a:lnTo>
                  <a:cubicBezTo>
                    <a:pt x="9242798" y="7601195"/>
                    <a:pt x="9220934" y="7589982"/>
                    <a:pt x="9200471" y="7596429"/>
                  </a:cubicBezTo>
                  <a:cubicBezTo>
                    <a:pt x="9180289" y="7602596"/>
                    <a:pt x="9167674" y="7624460"/>
                    <a:pt x="9173841" y="7644924"/>
                  </a:cubicBezTo>
                  <a:lnTo>
                    <a:pt x="9183092" y="7671553"/>
                  </a:lnTo>
                  <a:lnTo>
                    <a:pt x="9194024" y="7710517"/>
                  </a:lnTo>
                  <a:lnTo>
                    <a:pt x="9206638" y="7751163"/>
                  </a:lnTo>
                  <a:lnTo>
                    <a:pt x="9219532" y="7793490"/>
                  </a:lnTo>
                  <a:lnTo>
                    <a:pt x="9219532" y="7793490"/>
                  </a:lnTo>
                  <a:close/>
                  <a:moveTo>
                    <a:pt x="9102361" y="7422914"/>
                  </a:moveTo>
                  <a:cubicBezTo>
                    <a:pt x="9110210" y="7443097"/>
                    <a:pt x="9132074" y="7454309"/>
                    <a:pt x="9152257" y="7446460"/>
                  </a:cubicBezTo>
                  <a:cubicBezTo>
                    <a:pt x="9172440" y="7440293"/>
                    <a:pt x="9183652" y="7418429"/>
                    <a:pt x="9175803" y="7397966"/>
                  </a:cubicBezTo>
                  <a:lnTo>
                    <a:pt x="9167955" y="7371336"/>
                  </a:lnTo>
                  <a:lnTo>
                    <a:pt x="9153939" y="7333774"/>
                  </a:lnTo>
                  <a:lnTo>
                    <a:pt x="9141324" y="7296212"/>
                  </a:lnTo>
                  <a:lnTo>
                    <a:pt x="9127309" y="7258650"/>
                  </a:lnTo>
                  <a:lnTo>
                    <a:pt x="9124226" y="7249399"/>
                  </a:lnTo>
                  <a:cubicBezTo>
                    <a:pt x="9116377" y="7229216"/>
                    <a:pt x="9094512" y="7218004"/>
                    <a:pt x="9074330" y="7225853"/>
                  </a:cubicBezTo>
                  <a:cubicBezTo>
                    <a:pt x="9054147" y="7233701"/>
                    <a:pt x="9042934" y="7255566"/>
                    <a:pt x="9050783" y="7275749"/>
                  </a:cubicBezTo>
                  <a:lnTo>
                    <a:pt x="9053866" y="7284999"/>
                  </a:lnTo>
                  <a:lnTo>
                    <a:pt x="9067882" y="7322562"/>
                  </a:lnTo>
                  <a:lnTo>
                    <a:pt x="9080496" y="7360124"/>
                  </a:lnTo>
                  <a:lnTo>
                    <a:pt x="9094512" y="7397686"/>
                  </a:lnTo>
                  <a:lnTo>
                    <a:pt x="9102361" y="7422914"/>
                  </a:lnTo>
                  <a:close/>
                  <a:moveTo>
                    <a:pt x="8967809" y="7058785"/>
                  </a:moveTo>
                  <a:cubicBezTo>
                    <a:pt x="8975658" y="7078968"/>
                    <a:pt x="8999205" y="7088498"/>
                    <a:pt x="9017705" y="7080650"/>
                  </a:cubicBezTo>
                  <a:cubicBezTo>
                    <a:pt x="9037888" y="7071400"/>
                    <a:pt x="9047420" y="7049255"/>
                    <a:pt x="9039570" y="7029072"/>
                  </a:cubicBezTo>
                  <a:lnTo>
                    <a:pt x="9030320" y="7005526"/>
                  </a:lnTo>
                  <a:lnTo>
                    <a:pt x="9016304" y="6969645"/>
                  </a:lnTo>
                  <a:lnTo>
                    <a:pt x="9002288" y="6935166"/>
                  </a:lnTo>
                  <a:lnTo>
                    <a:pt x="8986591" y="6900687"/>
                  </a:lnTo>
                  <a:lnTo>
                    <a:pt x="8980424" y="6883588"/>
                  </a:lnTo>
                  <a:cubicBezTo>
                    <a:pt x="8971174" y="6863406"/>
                    <a:pt x="8949309" y="6855557"/>
                    <a:pt x="8928846" y="6863406"/>
                  </a:cubicBezTo>
                  <a:cubicBezTo>
                    <a:pt x="8908663" y="6871254"/>
                    <a:pt x="8899133" y="6894801"/>
                    <a:pt x="8908663" y="6914983"/>
                  </a:cubicBezTo>
                  <a:lnTo>
                    <a:pt x="8914830" y="6930681"/>
                  </a:lnTo>
                  <a:lnTo>
                    <a:pt x="8930528" y="6965160"/>
                  </a:lnTo>
                  <a:lnTo>
                    <a:pt x="8944544" y="6999638"/>
                  </a:lnTo>
                  <a:lnTo>
                    <a:pt x="8958559" y="7034117"/>
                  </a:lnTo>
                  <a:lnTo>
                    <a:pt x="8967809" y="7058785"/>
                  </a:lnTo>
                  <a:close/>
                  <a:moveTo>
                    <a:pt x="8813076" y="6702505"/>
                  </a:moveTo>
                  <a:cubicBezTo>
                    <a:pt x="8822326" y="6721286"/>
                    <a:pt x="8845873" y="6730537"/>
                    <a:pt x="8864654" y="6721286"/>
                  </a:cubicBezTo>
                  <a:cubicBezTo>
                    <a:pt x="8884836" y="6712036"/>
                    <a:pt x="8892685" y="6688489"/>
                    <a:pt x="8883435" y="6668026"/>
                  </a:cubicBezTo>
                  <a:lnTo>
                    <a:pt x="8883435" y="6668026"/>
                  </a:lnTo>
                  <a:lnTo>
                    <a:pt x="8869419" y="6636631"/>
                  </a:lnTo>
                  <a:lnTo>
                    <a:pt x="8853722" y="6603834"/>
                  </a:lnTo>
                  <a:lnTo>
                    <a:pt x="8838024" y="6572439"/>
                  </a:lnTo>
                  <a:lnTo>
                    <a:pt x="8822326" y="6541044"/>
                  </a:lnTo>
                  <a:lnTo>
                    <a:pt x="8816160" y="6527028"/>
                  </a:lnTo>
                  <a:cubicBezTo>
                    <a:pt x="8805227" y="6506845"/>
                    <a:pt x="8781681" y="6498996"/>
                    <a:pt x="8762899" y="6509929"/>
                  </a:cubicBezTo>
                  <a:cubicBezTo>
                    <a:pt x="8744119" y="6519179"/>
                    <a:pt x="8736270" y="6542725"/>
                    <a:pt x="8745800" y="6561507"/>
                  </a:cubicBezTo>
                  <a:lnTo>
                    <a:pt x="8751967" y="6575523"/>
                  </a:lnTo>
                  <a:lnTo>
                    <a:pt x="8767665" y="6606918"/>
                  </a:lnTo>
                  <a:lnTo>
                    <a:pt x="8783363" y="6638313"/>
                  </a:lnTo>
                  <a:lnTo>
                    <a:pt x="8797378" y="6669708"/>
                  </a:lnTo>
                  <a:lnTo>
                    <a:pt x="8813076" y="6701103"/>
                  </a:lnTo>
                  <a:lnTo>
                    <a:pt x="8813076" y="6702505"/>
                  </a:lnTo>
                  <a:close/>
                  <a:moveTo>
                    <a:pt x="8638160" y="6355475"/>
                  </a:moveTo>
                  <a:cubicBezTo>
                    <a:pt x="8647410" y="6374256"/>
                    <a:pt x="8672638" y="6382105"/>
                    <a:pt x="8691419" y="6371173"/>
                  </a:cubicBezTo>
                  <a:cubicBezTo>
                    <a:pt x="8710200" y="6360240"/>
                    <a:pt x="8716367" y="6336694"/>
                    <a:pt x="8707117" y="6317913"/>
                  </a:cubicBezTo>
                  <a:lnTo>
                    <a:pt x="8697867" y="6302216"/>
                  </a:lnTo>
                  <a:lnTo>
                    <a:pt x="8682168" y="6274184"/>
                  </a:lnTo>
                  <a:lnTo>
                    <a:pt x="8666471" y="6244471"/>
                  </a:lnTo>
                  <a:lnTo>
                    <a:pt x="8649372" y="6216439"/>
                  </a:lnTo>
                  <a:lnTo>
                    <a:pt x="8633674" y="6189809"/>
                  </a:lnTo>
                  <a:lnTo>
                    <a:pt x="8628909" y="6180559"/>
                  </a:lnTo>
                  <a:cubicBezTo>
                    <a:pt x="8617977" y="6163459"/>
                    <a:pt x="8594431" y="6157012"/>
                    <a:pt x="8575649" y="6167944"/>
                  </a:cubicBezTo>
                  <a:cubicBezTo>
                    <a:pt x="8556868" y="6178876"/>
                    <a:pt x="8550701" y="6202424"/>
                    <a:pt x="8561633" y="6221204"/>
                  </a:cubicBezTo>
                  <a:lnTo>
                    <a:pt x="8566399" y="6229053"/>
                  </a:lnTo>
                  <a:lnTo>
                    <a:pt x="8582097" y="6255683"/>
                  </a:lnTo>
                  <a:lnTo>
                    <a:pt x="8597794" y="6283715"/>
                  </a:lnTo>
                  <a:lnTo>
                    <a:pt x="8613492" y="6311746"/>
                  </a:lnTo>
                  <a:lnTo>
                    <a:pt x="8629189" y="6339778"/>
                  </a:lnTo>
                  <a:lnTo>
                    <a:pt x="8638160" y="6355475"/>
                  </a:lnTo>
                  <a:close/>
                  <a:moveTo>
                    <a:pt x="8439696" y="6022742"/>
                  </a:moveTo>
                  <a:cubicBezTo>
                    <a:pt x="8450629" y="6039840"/>
                    <a:pt x="8475576" y="6046288"/>
                    <a:pt x="8492956" y="6033673"/>
                  </a:cubicBezTo>
                  <a:cubicBezTo>
                    <a:pt x="8511737" y="6022742"/>
                    <a:pt x="8516503" y="5997793"/>
                    <a:pt x="8505570" y="5980414"/>
                  </a:cubicBezTo>
                  <a:lnTo>
                    <a:pt x="8502487" y="5975648"/>
                  </a:lnTo>
                  <a:lnTo>
                    <a:pt x="8485388" y="5950700"/>
                  </a:lnTo>
                  <a:lnTo>
                    <a:pt x="8469690" y="5925752"/>
                  </a:lnTo>
                  <a:lnTo>
                    <a:pt x="8452591" y="5900804"/>
                  </a:lnTo>
                  <a:lnTo>
                    <a:pt x="8435492" y="5875856"/>
                  </a:lnTo>
                  <a:lnTo>
                    <a:pt x="8419794" y="5850908"/>
                  </a:lnTo>
                  <a:lnTo>
                    <a:pt x="8418112" y="5849227"/>
                  </a:lnTo>
                  <a:cubicBezTo>
                    <a:pt x="8405498" y="5832127"/>
                    <a:pt x="8380550" y="5827362"/>
                    <a:pt x="8363451" y="5839976"/>
                  </a:cubicBezTo>
                  <a:cubicBezTo>
                    <a:pt x="8346352" y="5852590"/>
                    <a:pt x="8341586" y="5875856"/>
                    <a:pt x="8354201" y="5893236"/>
                  </a:cubicBezTo>
                  <a:lnTo>
                    <a:pt x="8355883" y="5896319"/>
                  </a:lnTo>
                  <a:lnTo>
                    <a:pt x="8371580" y="5919866"/>
                  </a:lnTo>
                  <a:lnTo>
                    <a:pt x="8388680" y="5944814"/>
                  </a:lnTo>
                  <a:lnTo>
                    <a:pt x="8404377" y="5968360"/>
                  </a:lnTo>
                  <a:lnTo>
                    <a:pt x="8421476" y="5993308"/>
                  </a:lnTo>
                  <a:lnTo>
                    <a:pt x="8437173" y="6018256"/>
                  </a:lnTo>
                  <a:lnTo>
                    <a:pt x="8439696" y="6022742"/>
                  </a:lnTo>
                  <a:close/>
                  <a:moveTo>
                    <a:pt x="8216006" y="5705425"/>
                  </a:moveTo>
                  <a:cubicBezTo>
                    <a:pt x="8230021" y="5722524"/>
                    <a:pt x="8254969" y="5725608"/>
                    <a:pt x="8270667" y="5713274"/>
                  </a:cubicBezTo>
                  <a:cubicBezTo>
                    <a:pt x="8287766" y="5699258"/>
                    <a:pt x="8290849" y="5674310"/>
                    <a:pt x="8278515" y="5658612"/>
                  </a:cubicBezTo>
                  <a:lnTo>
                    <a:pt x="8265902" y="5641513"/>
                  </a:lnTo>
                  <a:lnTo>
                    <a:pt x="8248802" y="5619649"/>
                  </a:lnTo>
                  <a:lnTo>
                    <a:pt x="8231703" y="5597784"/>
                  </a:lnTo>
                  <a:lnTo>
                    <a:pt x="8216006" y="5577601"/>
                  </a:lnTo>
                  <a:lnTo>
                    <a:pt x="8198906" y="5555737"/>
                  </a:lnTo>
                  <a:lnTo>
                    <a:pt x="8181807" y="5535554"/>
                  </a:lnTo>
                  <a:lnTo>
                    <a:pt x="8180125" y="5533872"/>
                  </a:lnTo>
                  <a:cubicBezTo>
                    <a:pt x="8167511" y="5518175"/>
                    <a:pt x="8142562" y="5515091"/>
                    <a:pt x="8125464" y="5529107"/>
                  </a:cubicBezTo>
                  <a:cubicBezTo>
                    <a:pt x="8109766" y="5543122"/>
                    <a:pt x="8106682" y="5568071"/>
                    <a:pt x="8120698" y="5583768"/>
                  </a:cubicBezTo>
                  <a:lnTo>
                    <a:pt x="8137798" y="5605633"/>
                  </a:lnTo>
                  <a:lnTo>
                    <a:pt x="8153495" y="5625816"/>
                  </a:lnTo>
                  <a:lnTo>
                    <a:pt x="8170594" y="5645998"/>
                  </a:lnTo>
                  <a:lnTo>
                    <a:pt x="8187694" y="5667863"/>
                  </a:lnTo>
                  <a:lnTo>
                    <a:pt x="8204792" y="5689727"/>
                  </a:lnTo>
                  <a:lnTo>
                    <a:pt x="8216006" y="5705425"/>
                  </a:lnTo>
                  <a:close/>
                  <a:moveTo>
                    <a:pt x="7969328" y="5408572"/>
                  </a:moveTo>
                  <a:cubicBezTo>
                    <a:pt x="7983344" y="5424269"/>
                    <a:pt x="8008292" y="5425670"/>
                    <a:pt x="8023990" y="5410253"/>
                  </a:cubicBezTo>
                  <a:cubicBezTo>
                    <a:pt x="8039687" y="5396238"/>
                    <a:pt x="8041089" y="5371289"/>
                    <a:pt x="8025672" y="5355592"/>
                  </a:cubicBezTo>
                  <a:lnTo>
                    <a:pt x="8008572" y="5336811"/>
                  </a:lnTo>
                  <a:lnTo>
                    <a:pt x="7991473" y="5318030"/>
                  </a:lnTo>
                  <a:lnTo>
                    <a:pt x="7974374" y="5300931"/>
                  </a:lnTo>
                  <a:lnTo>
                    <a:pt x="7957275" y="5282149"/>
                  </a:lnTo>
                  <a:lnTo>
                    <a:pt x="7940176" y="5265050"/>
                  </a:lnTo>
                  <a:lnTo>
                    <a:pt x="7923076" y="5246269"/>
                  </a:lnTo>
                  <a:lnTo>
                    <a:pt x="7918311" y="5241504"/>
                  </a:lnTo>
                  <a:cubicBezTo>
                    <a:pt x="7902613" y="5225806"/>
                    <a:pt x="7877665" y="5225806"/>
                    <a:pt x="7863650" y="5241504"/>
                  </a:cubicBezTo>
                  <a:cubicBezTo>
                    <a:pt x="7847952" y="5255520"/>
                    <a:pt x="7847952" y="5280467"/>
                    <a:pt x="7861968" y="5296165"/>
                  </a:cubicBezTo>
                  <a:lnTo>
                    <a:pt x="7868135" y="5300931"/>
                  </a:lnTo>
                  <a:lnTo>
                    <a:pt x="7883832" y="5318030"/>
                  </a:lnTo>
                  <a:lnTo>
                    <a:pt x="7900931" y="5336811"/>
                  </a:lnTo>
                  <a:lnTo>
                    <a:pt x="7918031" y="5353910"/>
                  </a:lnTo>
                  <a:lnTo>
                    <a:pt x="7935130" y="5371009"/>
                  </a:lnTo>
                  <a:lnTo>
                    <a:pt x="7952229" y="5389790"/>
                  </a:lnTo>
                  <a:lnTo>
                    <a:pt x="7969328" y="5408572"/>
                  </a:lnTo>
                  <a:close/>
                  <a:moveTo>
                    <a:pt x="7694059" y="5134984"/>
                  </a:moveTo>
                  <a:cubicBezTo>
                    <a:pt x="7709757" y="5150681"/>
                    <a:pt x="7734705" y="5149000"/>
                    <a:pt x="7748720" y="5131901"/>
                  </a:cubicBezTo>
                  <a:cubicBezTo>
                    <a:pt x="7764418" y="5116203"/>
                    <a:pt x="7762736" y="5091255"/>
                    <a:pt x="7745637" y="5077239"/>
                  </a:cubicBezTo>
                  <a:lnTo>
                    <a:pt x="7733023" y="5066307"/>
                  </a:lnTo>
                  <a:lnTo>
                    <a:pt x="7715924" y="5050609"/>
                  </a:lnTo>
                  <a:lnTo>
                    <a:pt x="7700226" y="5036593"/>
                  </a:lnTo>
                  <a:lnTo>
                    <a:pt x="7683127" y="5020896"/>
                  </a:lnTo>
                  <a:lnTo>
                    <a:pt x="7666027" y="5006880"/>
                  </a:lnTo>
                  <a:lnTo>
                    <a:pt x="7648928" y="4992864"/>
                  </a:lnTo>
                  <a:lnTo>
                    <a:pt x="7631830" y="4978848"/>
                  </a:lnTo>
                  <a:lnTo>
                    <a:pt x="7627064" y="4974083"/>
                  </a:lnTo>
                  <a:cubicBezTo>
                    <a:pt x="7609964" y="4960068"/>
                    <a:pt x="7586418" y="4963151"/>
                    <a:pt x="7572402" y="4980250"/>
                  </a:cubicBezTo>
                  <a:cubicBezTo>
                    <a:pt x="7558386" y="4995948"/>
                    <a:pt x="7561470" y="5020896"/>
                    <a:pt x="7577168" y="5034911"/>
                  </a:cubicBezTo>
                  <a:lnTo>
                    <a:pt x="7581933" y="5037995"/>
                  </a:lnTo>
                  <a:lnTo>
                    <a:pt x="7599032" y="5052011"/>
                  </a:lnTo>
                  <a:lnTo>
                    <a:pt x="7614730" y="5066027"/>
                  </a:lnTo>
                  <a:lnTo>
                    <a:pt x="7631830" y="5080042"/>
                  </a:lnTo>
                  <a:lnTo>
                    <a:pt x="7648928" y="5094058"/>
                  </a:lnTo>
                  <a:lnTo>
                    <a:pt x="7664626" y="5109756"/>
                  </a:lnTo>
                  <a:lnTo>
                    <a:pt x="7681726" y="5123771"/>
                  </a:lnTo>
                  <a:lnTo>
                    <a:pt x="7694059" y="5134984"/>
                  </a:lnTo>
                  <a:close/>
                  <a:moveTo>
                    <a:pt x="7394122" y="4892792"/>
                  </a:moveTo>
                  <a:cubicBezTo>
                    <a:pt x="7411221" y="4905406"/>
                    <a:pt x="7436450" y="4900641"/>
                    <a:pt x="7448783" y="4883541"/>
                  </a:cubicBezTo>
                  <a:cubicBezTo>
                    <a:pt x="7461398" y="4866443"/>
                    <a:pt x="7456633" y="4841214"/>
                    <a:pt x="7439533" y="4828881"/>
                  </a:cubicBezTo>
                  <a:lnTo>
                    <a:pt x="7431684" y="4822714"/>
                  </a:lnTo>
                  <a:lnTo>
                    <a:pt x="7414585" y="4811781"/>
                  </a:lnTo>
                  <a:lnTo>
                    <a:pt x="7398887" y="4799166"/>
                  </a:lnTo>
                  <a:lnTo>
                    <a:pt x="7381788" y="4788235"/>
                  </a:lnTo>
                  <a:lnTo>
                    <a:pt x="7366091" y="4777302"/>
                  </a:lnTo>
                  <a:lnTo>
                    <a:pt x="7348991" y="4766370"/>
                  </a:lnTo>
                  <a:lnTo>
                    <a:pt x="7333293" y="4755437"/>
                  </a:lnTo>
                  <a:lnTo>
                    <a:pt x="7317596" y="4744505"/>
                  </a:lnTo>
                  <a:lnTo>
                    <a:pt x="7309747" y="4739740"/>
                  </a:lnTo>
                  <a:cubicBezTo>
                    <a:pt x="7290967" y="4727126"/>
                    <a:pt x="7267420" y="4731891"/>
                    <a:pt x="7255086" y="4750672"/>
                  </a:cubicBezTo>
                  <a:cubicBezTo>
                    <a:pt x="7244154" y="4769453"/>
                    <a:pt x="7248919" y="4793000"/>
                    <a:pt x="7267700" y="4805333"/>
                  </a:cubicBezTo>
                  <a:lnTo>
                    <a:pt x="7273867" y="4808417"/>
                  </a:lnTo>
                  <a:lnTo>
                    <a:pt x="7289564" y="4819349"/>
                  </a:lnTo>
                  <a:lnTo>
                    <a:pt x="7305262" y="4830282"/>
                  </a:lnTo>
                  <a:lnTo>
                    <a:pt x="7320960" y="4841214"/>
                  </a:lnTo>
                  <a:lnTo>
                    <a:pt x="7338059" y="4852146"/>
                  </a:lnTo>
                  <a:lnTo>
                    <a:pt x="7353757" y="4863079"/>
                  </a:lnTo>
                  <a:lnTo>
                    <a:pt x="7369454" y="4874011"/>
                  </a:lnTo>
                  <a:lnTo>
                    <a:pt x="7385152" y="4886625"/>
                  </a:lnTo>
                  <a:lnTo>
                    <a:pt x="7394122" y="4892792"/>
                  </a:lnTo>
                  <a:close/>
                  <a:moveTo>
                    <a:pt x="7068957" y="4684798"/>
                  </a:moveTo>
                  <a:cubicBezTo>
                    <a:pt x="7087738" y="4694048"/>
                    <a:pt x="7111285" y="4687882"/>
                    <a:pt x="7122216" y="4669101"/>
                  </a:cubicBezTo>
                  <a:cubicBezTo>
                    <a:pt x="7133149" y="4650319"/>
                    <a:pt x="7125300" y="4626773"/>
                    <a:pt x="7106519" y="4615841"/>
                  </a:cubicBezTo>
                  <a:lnTo>
                    <a:pt x="7097269" y="4611075"/>
                  </a:lnTo>
                  <a:lnTo>
                    <a:pt x="7083253" y="4601825"/>
                  </a:lnTo>
                  <a:lnTo>
                    <a:pt x="7067555" y="4593977"/>
                  </a:lnTo>
                  <a:lnTo>
                    <a:pt x="7051858" y="4586128"/>
                  </a:lnTo>
                  <a:lnTo>
                    <a:pt x="7037842" y="4578279"/>
                  </a:lnTo>
                  <a:lnTo>
                    <a:pt x="7022145" y="4570430"/>
                  </a:lnTo>
                  <a:lnTo>
                    <a:pt x="7008129" y="4562581"/>
                  </a:lnTo>
                  <a:lnTo>
                    <a:pt x="6994113" y="4554733"/>
                  </a:lnTo>
                  <a:lnTo>
                    <a:pt x="6978415" y="4548566"/>
                  </a:lnTo>
                  <a:lnTo>
                    <a:pt x="6967483" y="4542399"/>
                  </a:lnTo>
                  <a:cubicBezTo>
                    <a:pt x="6947300" y="4533148"/>
                    <a:pt x="6923754" y="4540717"/>
                    <a:pt x="6914223" y="4559497"/>
                  </a:cubicBezTo>
                  <a:cubicBezTo>
                    <a:pt x="6904972" y="4579680"/>
                    <a:pt x="6912541" y="4603227"/>
                    <a:pt x="6933004" y="4612757"/>
                  </a:cubicBezTo>
                  <a:lnTo>
                    <a:pt x="6943937" y="4617523"/>
                  </a:lnTo>
                  <a:lnTo>
                    <a:pt x="6957952" y="4625372"/>
                  </a:lnTo>
                  <a:lnTo>
                    <a:pt x="6971968" y="4631539"/>
                  </a:lnTo>
                  <a:lnTo>
                    <a:pt x="6985984" y="4639387"/>
                  </a:lnTo>
                  <a:lnTo>
                    <a:pt x="6999999" y="4647236"/>
                  </a:lnTo>
                  <a:lnTo>
                    <a:pt x="7015697" y="4655085"/>
                  </a:lnTo>
                  <a:lnTo>
                    <a:pt x="7029713" y="4662934"/>
                  </a:lnTo>
                  <a:lnTo>
                    <a:pt x="7045410" y="4670783"/>
                  </a:lnTo>
                  <a:lnTo>
                    <a:pt x="7059426" y="4678631"/>
                  </a:lnTo>
                  <a:lnTo>
                    <a:pt x="7068957" y="4684798"/>
                  </a:lnTo>
                  <a:close/>
                  <a:moveTo>
                    <a:pt x="6721927" y="4517731"/>
                  </a:moveTo>
                  <a:cubicBezTo>
                    <a:pt x="6740708" y="4525580"/>
                    <a:pt x="6764255" y="4516049"/>
                    <a:pt x="6771823" y="4495866"/>
                  </a:cubicBezTo>
                  <a:cubicBezTo>
                    <a:pt x="6779672" y="4475684"/>
                    <a:pt x="6770141" y="4453538"/>
                    <a:pt x="6749958" y="4445970"/>
                  </a:cubicBezTo>
                  <a:lnTo>
                    <a:pt x="6746875" y="4444288"/>
                  </a:lnTo>
                  <a:lnTo>
                    <a:pt x="6732859" y="4439523"/>
                  </a:lnTo>
                  <a:lnTo>
                    <a:pt x="6720245" y="4433356"/>
                  </a:lnTo>
                  <a:lnTo>
                    <a:pt x="6707631" y="4428591"/>
                  </a:lnTo>
                  <a:lnTo>
                    <a:pt x="6696699" y="4423825"/>
                  </a:lnTo>
                  <a:lnTo>
                    <a:pt x="6684084" y="4420741"/>
                  </a:lnTo>
                  <a:lnTo>
                    <a:pt x="6671470" y="4415976"/>
                  </a:lnTo>
                  <a:lnTo>
                    <a:pt x="6658856" y="4411211"/>
                  </a:lnTo>
                  <a:lnTo>
                    <a:pt x="6647924" y="4406446"/>
                  </a:lnTo>
                  <a:lnTo>
                    <a:pt x="6635310" y="4403362"/>
                  </a:lnTo>
                  <a:lnTo>
                    <a:pt x="6624378" y="4398597"/>
                  </a:lnTo>
                  <a:lnTo>
                    <a:pt x="6611763" y="4393831"/>
                  </a:lnTo>
                  <a:lnTo>
                    <a:pt x="6600830" y="4390748"/>
                  </a:lnTo>
                  <a:lnTo>
                    <a:pt x="6600830" y="4390748"/>
                  </a:lnTo>
                  <a:cubicBezTo>
                    <a:pt x="6580649" y="4384581"/>
                    <a:pt x="6557101" y="4395513"/>
                    <a:pt x="6550934" y="4415696"/>
                  </a:cubicBezTo>
                  <a:cubicBezTo>
                    <a:pt x="6544768" y="4435879"/>
                    <a:pt x="6555700" y="4458024"/>
                    <a:pt x="6575883" y="4464191"/>
                  </a:cubicBezTo>
                  <a:lnTo>
                    <a:pt x="6575883" y="4464191"/>
                  </a:lnTo>
                  <a:lnTo>
                    <a:pt x="6586815" y="4468955"/>
                  </a:lnTo>
                  <a:lnTo>
                    <a:pt x="6599429" y="4472039"/>
                  </a:lnTo>
                  <a:lnTo>
                    <a:pt x="6610362" y="4476804"/>
                  </a:lnTo>
                  <a:lnTo>
                    <a:pt x="6621294" y="4479888"/>
                  </a:lnTo>
                  <a:lnTo>
                    <a:pt x="6632226" y="4484654"/>
                  </a:lnTo>
                  <a:lnTo>
                    <a:pt x="6644840" y="4489419"/>
                  </a:lnTo>
                  <a:lnTo>
                    <a:pt x="6655773" y="4492503"/>
                  </a:lnTo>
                  <a:lnTo>
                    <a:pt x="6668386" y="4497268"/>
                  </a:lnTo>
                  <a:lnTo>
                    <a:pt x="6681001" y="4502033"/>
                  </a:lnTo>
                  <a:lnTo>
                    <a:pt x="6691933" y="4506798"/>
                  </a:lnTo>
                  <a:lnTo>
                    <a:pt x="6704547" y="4511564"/>
                  </a:lnTo>
                  <a:lnTo>
                    <a:pt x="6717162" y="4516329"/>
                  </a:lnTo>
                  <a:lnTo>
                    <a:pt x="6721927" y="4517731"/>
                  </a:lnTo>
                  <a:close/>
                  <a:moveTo>
                    <a:pt x="6354714" y="4403642"/>
                  </a:moveTo>
                  <a:cubicBezTo>
                    <a:pt x="6376579" y="4408408"/>
                    <a:pt x="6397042" y="4394392"/>
                    <a:pt x="6401527" y="4373929"/>
                  </a:cubicBezTo>
                  <a:cubicBezTo>
                    <a:pt x="6406293" y="4352065"/>
                    <a:pt x="6392277" y="4331601"/>
                    <a:pt x="6371814" y="4327117"/>
                  </a:cubicBezTo>
                  <a:lnTo>
                    <a:pt x="6363965" y="4325435"/>
                  </a:lnTo>
                  <a:lnTo>
                    <a:pt x="6357798" y="4323753"/>
                  </a:lnTo>
                  <a:lnTo>
                    <a:pt x="6349949" y="4322071"/>
                  </a:lnTo>
                  <a:lnTo>
                    <a:pt x="6342100" y="4320389"/>
                  </a:lnTo>
                  <a:lnTo>
                    <a:pt x="6335933" y="4318707"/>
                  </a:lnTo>
                  <a:lnTo>
                    <a:pt x="6329766" y="4317025"/>
                  </a:lnTo>
                  <a:lnTo>
                    <a:pt x="6321918" y="4315343"/>
                  </a:lnTo>
                  <a:lnTo>
                    <a:pt x="6315751" y="4313661"/>
                  </a:lnTo>
                  <a:lnTo>
                    <a:pt x="6309584" y="4313661"/>
                  </a:lnTo>
                  <a:lnTo>
                    <a:pt x="6303417" y="4311979"/>
                  </a:lnTo>
                  <a:lnTo>
                    <a:pt x="6298651" y="4310298"/>
                  </a:lnTo>
                  <a:lnTo>
                    <a:pt x="6292484" y="4310298"/>
                  </a:lnTo>
                  <a:lnTo>
                    <a:pt x="6286318" y="4308616"/>
                  </a:lnTo>
                  <a:lnTo>
                    <a:pt x="6281552" y="4308616"/>
                  </a:lnTo>
                  <a:lnTo>
                    <a:pt x="6276787" y="4306934"/>
                  </a:lnTo>
                  <a:lnTo>
                    <a:pt x="6272022" y="4305252"/>
                  </a:lnTo>
                  <a:lnTo>
                    <a:pt x="6267256" y="4305252"/>
                  </a:lnTo>
                  <a:lnTo>
                    <a:pt x="6262491" y="4305252"/>
                  </a:lnTo>
                  <a:lnTo>
                    <a:pt x="6257725" y="4303570"/>
                  </a:lnTo>
                  <a:lnTo>
                    <a:pt x="6252960" y="4303570"/>
                  </a:lnTo>
                  <a:lnTo>
                    <a:pt x="6249877" y="4301888"/>
                  </a:lnTo>
                  <a:lnTo>
                    <a:pt x="6245112" y="4301888"/>
                  </a:lnTo>
                  <a:lnTo>
                    <a:pt x="6242028" y="4301888"/>
                  </a:lnTo>
                  <a:lnTo>
                    <a:pt x="6238945" y="4300206"/>
                  </a:lnTo>
                  <a:lnTo>
                    <a:pt x="6235861" y="4300206"/>
                  </a:lnTo>
                  <a:lnTo>
                    <a:pt x="6232778" y="4300206"/>
                  </a:lnTo>
                  <a:lnTo>
                    <a:pt x="6229694" y="4300206"/>
                  </a:lnTo>
                  <a:lnTo>
                    <a:pt x="6226611" y="4300206"/>
                  </a:lnTo>
                  <a:lnTo>
                    <a:pt x="6224929" y="4298524"/>
                  </a:lnTo>
                  <a:lnTo>
                    <a:pt x="6221845" y="4298524"/>
                  </a:lnTo>
                  <a:lnTo>
                    <a:pt x="6220163" y="4298524"/>
                  </a:lnTo>
                  <a:lnTo>
                    <a:pt x="6218481" y="4298524"/>
                  </a:lnTo>
                  <a:lnTo>
                    <a:pt x="6216800" y="4298524"/>
                  </a:lnTo>
                  <a:lnTo>
                    <a:pt x="6215118" y="4298524"/>
                  </a:lnTo>
                  <a:lnTo>
                    <a:pt x="6215118" y="4298524"/>
                  </a:lnTo>
                  <a:lnTo>
                    <a:pt x="6213436" y="4298524"/>
                  </a:lnTo>
                  <a:lnTo>
                    <a:pt x="6211754" y="4298524"/>
                  </a:lnTo>
                  <a:lnTo>
                    <a:pt x="6211754" y="4298524"/>
                  </a:lnTo>
                  <a:lnTo>
                    <a:pt x="6211754" y="4298524"/>
                  </a:lnTo>
                  <a:cubicBezTo>
                    <a:pt x="6189890" y="4295441"/>
                    <a:pt x="6171108" y="4312540"/>
                    <a:pt x="6169426" y="4334405"/>
                  </a:cubicBezTo>
                  <a:cubicBezTo>
                    <a:pt x="6167744" y="4354587"/>
                    <a:pt x="6183442" y="4373368"/>
                    <a:pt x="6205307" y="4375050"/>
                  </a:cubicBezTo>
                  <a:lnTo>
                    <a:pt x="6205307" y="4375050"/>
                  </a:lnTo>
                  <a:lnTo>
                    <a:pt x="6205307" y="4375050"/>
                  </a:lnTo>
                  <a:lnTo>
                    <a:pt x="6205307" y="4375050"/>
                  </a:lnTo>
                  <a:lnTo>
                    <a:pt x="6206988" y="4375050"/>
                  </a:lnTo>
                  <a:lnTo>
                    <a:pt x="6206988" y="4376732"/>
                  </a:lnTo>
                  <a:lnTo>
                    <a:pt x="6208670" y="4376732"/>
                  </a:lnTo>
                  <a:lnTo>
                    <a:pt x="6210352" y="4376732"/>
                  </a:lnTo>
                  <a:lnTo>
                    <a:pt x="6212034" y="4376732"/>
                  </a:lnTo>
                  <a:lnTo>
                    <a:pt x="6213716" y="4376732"/>
                  </a:lnTo>
                  <a:lnTo>
                    <a:pt x="6215398" y="4376732"/>
                  </a:lnTo>
                  <a:lnTo>
                    <a:pt x="6217080" y="4376732"/>
                  </a:lnTo>
                  <a:lnTo>
                    <a:pt x="6220163" y="4376732"/>
                  </a:lnTo>
                  <a:lnTo>
                    <a:pt x="6223247" y="4378414"/>
                  </a:lnTo>
                  <a:lnTo>
                    <a:pt x="6224929" y="4378414"/>
                  </a:lnTo>
                  <a:lnTo>
                    <a:pt x="6228012" y="4378414"/>
                  </a:lnTo>
                  <a:lnTo>
                    <a:pt x="6231096" y="4378414"/>
                  </a:lnTo>
                  <a:lnTo>
                    <a:pt x="6234179" y="4380096"/>
                  </a:lnTo>
                  <a:lnTo>
                    <a:pt x="6238945" y="4380096"/>
                  </a:lnTo>
                  <a:lnTo>
                    <a:pt x="6242028" y="4380096"/>
                  </a:lnTo>
                  <a:lnTo>
                    <a:pt x="6246793" y="4381778"/>
                  </a:lnTo>
                  <a:lnTo>
                    <a:pt x="6249877" y="4381778"/>
                  </a:lnTo>
                  <a:lnTo>
                    <a:pt x="6254642" y="4381778"/>
                  </a:lnTo>
                  <a:lnTo>
                    <a:pt x="6259407" y="4383460"/>
                  </a:lnTo>
                  <a:lnTo>
                    <a:pt x="6264173" y="4383460"/>
                  </a:lnTo>
                  <a:lnTo>
                    <a:pt x="6268938" y="4385142"/>
                  </a:lnTo>
                  <a:lnTo>
                    <a:pt x="6273703" y="4385142"/>
                  </a:lnTo>
                  <a:lnTo>
                    <a:pt x="6278468" y="4386823"/>
                  </a:lnTo>
                  <a:lnTo>
                    <a:pt x="6284635" y="4388505"/>
                  </a:lnTo>
                  <a:lnTo>
                    <a:pt x="6289401" y="4388505"/>
                  </a:lnTo>
                  <a:lnTo>
                    <a:pt x="6295568" y="4390187"/>
                  </a:lnTo>
                  <a:lnTo>
                    <a:pt x="6301735" y="4391869"/>
                  </a:lnTo>
                  <a:lnTo>
                    <a:pt x="6307902" y="4391869"/>
                  </a:lnTo>
                  <a:lnTo>
                    <a:pt x="6314069" y="4393552"/>
                  </a:lnTo>
                  <a:lnTo>
                    <a:pt x="6320236" y="4395233"/>
                  </a:lnTo>
                  <a:lnTo>
                    <a:pt x="6326403" y="4396915"/>
                  </a:lnTo>
                  <a:lnTo>
                    <a:pt x="6334252" y="4398597"/>
                  </a:lnTo>
                  <a:lnTo>
                    <a:pt x="6340419" y="4400279"/>
                  </a:lnTo>
                  <a:lnTo>
                    <a:pt x="6348267" y="4401961"/>
                  </a:lnTo>
                  <a:lnTo>
                    <a:pt x="6354714" y="4403642"/>
                  </a:lnTo>
                  <a:close/>
                  <a:moveTo>
                    <a:pt x="9178886" y="4578559"/>
                  </a:moveTo>
                  <a:cubicBezTo>
                    <a:pt x="9180569" y="4600423"/>
                    <a:pt x="9199069" y="4616121"/>
                    <a:pt x="9219532" y="4616121"/>
                  </a:cubicBezTo>
                  <a:cubicBezTo>
                    <a:pt x="9241397" y="4614439"/>
                    <a:pt x="9258497" y="4595938"/>
                    <a:pt x="9257095" y="4573794"/>
                  </a:cubicBezTo>
                  <a:lnTo>
                    <a:pt x="9255413" y="4545762"/>
                  </a:lnTo>
                  <a:lnTo>
                    <a:pt x="9252330" y="4519132"/>
                  </a:lnTo>
                  <a:lnTo>
                    <a:pt x="9250648" y="4491101"/>
                  </a:lnTo>
                  <a:lnTo>
                    <a:pt x="9248965" y="4477085"/>
                  </a:lnTo>
                  <a:cubicBezTo>
                    <a:pt x="9247283" y="4455220"/>
                    <a:pt x="9227101" y="4439523"/>
                    <a:pt x="9206638" y="4441205"/>
                  </a:cubicBezTo>
                  <a:cubicBezTo>
                    <a:pt x="9184774" y="4444288"/>
                    <a:pt x="9169076" y="4463069"/>
                    <a:pt x="9170758" y="4484934"/>
                  </a:cubicBezTo>
                  <a:lnTo>
                    <a:pt x="9172440" y="4497548"/>
                  </a:lnTo>
                  <a:lnTo>
                    <a:pt x="9174122" y="4524178"/>
                  </a:lnTo>
                  <a:lnTo>
                    <a:pt x="9177205" y="4552209"/>
                  </a:lnTo>
                  <a:lnTo>
                    <a:pt x="9178886" y="4578559"/>
                  </a:lnTo>
                  <a:close/>
                  <a:moveTo>
                    <a:pt x="9141324" y="4255075"/>
                  </a:moveTo>
                  <a:cubicBezTo>
                    <a:pt x="9144408" y="4276940"/>
                    <a:pt x="9164871" y="4290956"/>
                    <a:pt x="9186735" y="4286190"/>
                  </a:cubicBezTo>
                  <a:cubicBezTo>
                    <a:pt x="9208601" y="4283107"/>
                    <a:pt x="9222616" y="4262644"/>
                    <a:pt x="9218131" y="4240780"/>
                  </a:cubicBezTo>
                  <a:lnTo>
                    <a:pt x="9216449" y="4231529"/>
                  </a:lnTo>
                  <a:lnTo>
                    <a:pt x="9211684" y="4207983"/>
                  </a:lnTo>
                  <a:lnTo>
                    <a:pt x="9206918" y="4183035"/>
                  </a:lnTo>
                  <a:lnTo>
                    <a:pt x="9202153" y="4159488"/>
                  </a:lnTo>
                  <a:lnTo>
                    <a:pt x="9197387" y="4134540"/>
                  </a:lnTo>
                  <a:lnTo>
                    <a:pt x="9192622" y="4110994"/>
                  </a:lnTo>
                  <a:lnTo>
                    <a:pt x="9186455" y="4089129"/>
                  </a:lnTo>
                  <a:lnTo>
                    <a:pt x="9186455" y="4086046"/>
                  </a:lnTo>
                  <a:cubicBezTo>
                    <a:pt x="9181690" y="4064181"/>
                    <a:pt x="9159825" y="4051567"/>
                    <a:pt x="9139643" y="4056332"/>
                  </a:cubicBezTo>
                  <a:cubicBezTo>
                    <a:pt x="9117778" y="4062499"/>
                    <a:pt x="9105164" y="4082962"/>
                    <a:pt x="9109929" y="4104827"/>
                  </a:cubicBezTo>
                  <a:lnTo>
                    <a:pt x="9111611" y="4106508"/>
                  </a:lnTo>
                  <a:lnTo>
                    <a:pt x="9116377" y="4128373"/>
                  </a:lnTo>
                  <a:lnTo>
                    <a:pt x="9121142" y="4151920"/>
                  </a:lnTo>
                  <a:lnTo>
                    <a:pt x="9125907" y="4175466"/>
                  </a:lnTo>
                  <a:lnTo>
                    <a:pt x="9130672" y="4199013"/>
                  </a:lnTo>
                  <a:lnTo>
                    <a:pt x="9135438" y="4222559"/>
                  </a:lnTo>
                  <a:lnTo>
                    <a:pt x="9140204" y="4246106"/>
                  </a:lnTo>
                  <a:lnTo>
                    <a:pt x="9141324" y="4255075"/>
                  </a:lnTo>
                  <a:close/>
                  <a:moveTo>
                    <a:pt x="9046017" y="3883097"/>
                  </a:moveTo>
                  <a:cubicBezTo>
                    <a:pt x="9053866" y="3903280"/>
                    <a:pt x="9075731" y="3914493"/>
                    <a:pt x="9095913" y="3906644"/>
                  </a:cubicBezTo>
                  <a:cubicBezTo>
                    <a:pt x="9116096" y="3900477"/>
                    <a:pt x="9127309" y="3876931"/>
                    <a:pt x="9119460" y="3856748"/>
                  </a:cubicBezTo>
                  <a:lnTo>
                    <a:pt x="9116377" y="3848899"/>
                  </a:lnTo>
                  <a:lnTo>
                    <a:pt x="9110210" y="3828717"/>
                  </a:lnTo>
                  <a:lnTo>
                    <a:pt x="9102361" y="3809936"/>
                  </a:lnTo>
                  <a:lnTo>
                    <a:pt x="9094512" y="3789753"/>
                  </a:lnTo>
                  <a:lnTo>
                    <a:pt x="9086663" y="3769570"/>
                  </a:lnTo>
                  <a:lnTo>
                    <a:pt x="9078815" y="3750789"/>
                  </a:lnTo>
                  <a:lnTo>
                    <a:pt x="9070966" y="3732008"/>
                  </a:lnTo>
                  <a:lnTo>
                    <a:pt x="9061715" y="3713227"/>
                  </a:lnTo>
                  <a:lnTo>
                    <a:pt x="9060033" y="3708461"/>
                  </a:lnTo>
                  <a:cubicBezTo>
                    <a:pt x="9050783" y="3689680"/>
                    <a:pt x="9028638" y="3680430"/>
                    <a:pt x="9008455" y="3689680"/>
                  </a:cubicBezTo>
                  <a:cubicBezTo>
                    <a:pt x="8989674" y="3698931"/>
                    <a:pt x="8980424" y="3722477"/>
                    <a:pt x="8989674" y="3741258"/>
                  </a:cubicBezTo>
                  <a:lnTo>
                    <a:pt x="8991357" y="3744342"/>
                  </a:lnTo>
                  <a:lnTo>
                    <a:pt x="8999205" y="3763123"/>
                  </a:lnTo>
                  <a:lnTo>
                    <a:pt x="9007054" y="3780222"/>
                  </a:lnTo>
                  <a:lnTo>
                    <a:pt x="9014903" y="3799003"/>
                  </a:lnTo>
                  <a:lnTo>
                    <a:pt x="9021070" y="3817784"/>
                  </a:lnTo>
                  <a:lnTo>
                    <a:pt x="9028919" y="3836565"/>
                  </a:lnTo>
                  <a:lnTo>
                    <a:pt x="9036767" y="3856748"/>
                  </a:lnTo>
                  <a:lnTo>
                    <a:pt x="9042934" y="3875529"/>
                  </a:lnTo>
                  <a:lnTo>
                    <a:pt x="9046017" y="3883097"/>
                  </a:lnTo>
                  <a:close/>
                  <a:moveTo>
                    <a:pt x="8882033" y="3539151"/>
                  </a:moveTo>
                  <a:cubicBezTo>
                    <a:pt x="8892966" y="3557932"/>
                    <a:pt x="8917913" y="3562698"/>
                    <a:pt x="8935294" y="3551765"/>
                  </a:cubicBezTo>
                  <a:cubicBezTo>
                    <a:pt x="8954074" y="3539151"/>
                    <a:pt x="8960241" y="3515885"/>
                    <a:pt x="8947907" y="3497104"/>
                  </a:cubicBezTo>
                  <a:lnTo>
                    <a:pt x="8941740" y="3486172"/>
                  </a:lnTo>
                  <a:lnTo>
                    <a:pt x="8930808" y="3470474"/>
                  </a:lnTo>
                  <a:lnTo>
                    <a:pt x="8919876" y="3454776"/>
                  </a:lnTo>
                  <a:lnTo>
                    <a:pt x="8910626" y="3439079"/>
                  </a:lnTo>
                  <a:lnTo>
                    <a:pt x="8899693" y="3423381"/>
                  </a:lnTo>
                  <a:lnTo>
                    <a:pt x="8888761" y="3409365"/>
                  </a:lnTo>
                  <a:lnTo>
                    <a:pt x="8877829" y="3393668"/>
                  </a:lnTo>
                  <a:lnTo>
                    <a:pt x="8866897" y="3379652"/>
                  </a:lnTo>
                  <a:lnTo>
                    <a:pt x="8855964" y="3365636"/>
                  </a:lnTo>
                  <a:cubicBezTo>
                    <a:pt x="8843349" y="3349939"/>
                    <a:pt x="8818402" y="3346855"/>
                    <a:pt x="8801302" y="3359469"/>
                  </a:cubicBezTo>
                  <a:cubicBezTo>
                    <a:pt x="8784203" y="3373485"/>
                    <a:pt x="8781120" y="3397031"/>
                    <a:pt x="8795136" y="3414131"/>
                  </a:cubicBezTo>
                  <a:lnTo>
                    <a:pt x="8804386" y="3426745"/>
                  </a:lnTo>
                  <a:lnTo>
                    <a:pt x="8815318" y="3440761"/>
                  </a:lnTo>
                  <a:lnTo>
                    <a:pt x="8824569" y="3454776"/>
                  </a:lnTo>
                  <a:lnTo>
                    <a:pt x="8835501" y="3468792"/>
                  </a:lnTo>
                  <a:lnTo>
                    <a:pt x="8844752" y="3482808"/>
                  </a:lnTo>
                  <a:lnTo>
                    <a:pt x="8855683" y="3498506"/>
                  </a:lnTo>
                  <a:lnTo>
                    <a:pt x="8864934" y="3512521"/>
                  </a:lnTo>
                  <a:lnTo>
                    <a:pt x="8874184" y="3528219"/>
                  </a:lnTo>
                  <a:lnTo>
                    <a:pt x="8882033" y="3539151"/>
                  </a:lnTo>
                  <a:close/>
                  <a:moveTo>
                    <a:pt x="8639561" y="3247063"/>
                  </a:moveTo>
                  <a:cubicBezTo>
                    <a:pt x="8656660" y="3261079"/>
                    <a:pt x="8680207" y="3259677"/>
                    <a:pt x="8695904" y="3243980"/>
                  </a:cubicBezTo>
                  <a:cubicBezTo>
                    <a:pt x="8709920" y="3228282"/>
                    <a:pt x="8708518" y="3203334"/>
                    <a:pt x="8692821" y="3189318"/>
                  </a:cubicBezTo>
                  <a:lnTo>
                    <a:pt x="8688056" y="3184553"/>
                  </a:lnTo>
                  <a:lnTo>
                    <a:pt x="8675441" y="3173620"/>
                  </a:lnTo>
                  <a:lnTo>
                    <a:pt x="8662827" y="3161006"/>
                  </a:lnTo>
                  <a:lnTo>
                    <a:pt x="8650213" y="3150074"/>
                  </a:lnTo>
                  <a:lnTo>
                    <a:pt x="8636197" y="3139142"/>
                  </a:lnTo>
                  <a:lnTo>
                    <a:pt x="8623583" y="3128210"/>
                  </a:lnTo>
                  <a:lnTo>
                    <a:pt x="8610969" y="3118959"/>
                  </a:lnTo>
                  <a:lnTo>
                    <a:pt x="8596953" y="3108027"/>
                  </a:lnTo>
                  <a:lnTo>
                    <a:pt x="8584339" y="3098776"/>
                  </a:lnTo>
                  <a:lnTo>
                    <a:pt x="8570323" y="3087844"/>
                  </a:lnTo>
                  <a:lnTo>
                    <a:pt x="8568641" y="3086162"/>
                  </a:lnTo>
                  <a:cubicBezTo>
                    <a:pt x="8551542" y="3073548"/>
                    <a:pt x="8526313" y="3078314"/>
                    <a:pt x="8513979" y="3095413"/>
                  </a:cubicBezTo>
                  <a:cubicBezTo>
                    <a:pt x="8501366" y="3112512"/>
                    <a:pt x="8506131" y="3137740"/>
                    <a:pt x="8523230" y="3150074"/>
                  </a:cubicBezTo>
                  <a:lnTo>
                    <a:pt x="8523230" y="3150074"/>
                  </a:lnTo>
                  <a:lnTo>
                    <a:pt x="8535845" y="3159325"/>
                  </a:lnTo>
                  <a:lnTo>
                    <a:pt x="8548458" y="3168575"/>
                  </a:lnTo>
                  <a:lnTo>
                    <a:pt x="8561073" y="3179507"/>
                  </a:lnTo>
                  <a:lnTo>
                    <a:pt x="8573687" y="3188758"/>
                  </a:lnTo>
                  <a:lnTo>
                    <a:pt x="8586301" y="3199690"/>
                  </a:lnTo>
                  <a:lnTo>
                    <a:pt x="8598916" y="3208940"/>
                  </a:lnTo>
                  <a:lnTo>
                    <a:pt x="8611529" y="3219873"/>
                  </a:lnTo>
                  <a:lnTo>
                    <a:pt x="8624144" y="3230805"/>
                  </a:lnTo>
                  <a:lnTo>
                    <a:pt x="8635076" y="3241737"/>
                  </a:lnTo>
                  <a:lnTo>
                    <a:pt x="8639561" y="3247063"/>
                  </a:lnTo>
                  <a:close/>
                  <a:moveTo>
                    <a:pt x="8330093" y="3028137"/>
                  </a:moveTo>
                  <a:cubicBezTo>
                    <a:pt x="8348875" y="3037387"/>
                    <a:pt x="8372421" y="3031220"/>
                    <a:pt x="8383354" y="3011038"/>
                  </a:cubicBezTo>
                  <a:cubicBezTo>
                    <a:pt x="8392603" y="2992257"/>
                    <a:pt x="8385036" y="2968710"/>
                    <a:pt x="8366254" y="2959460"/>
                  </a:cubicBezTo>
                  <a:lnTo>
                    <a:pt x="8364572" y="2957778"/>
                  </a:lnTo>
                  <a:lnTo>
                    <a:pt x="8350556" y="2949929"/>
                  </a:lnTo>
                  <a:lnTo>
                    <a:pt x="8336541" y="2943762"/>
                  </a:lnTo>
                  <a:lnTo>
                    <a:pt x="8320843" y="2935914"/>
                  </a:lnTo>
                  <a:lnTo>
                    <a:pt x="8306827" y="2929747"/>
                  </a:lnTo>
                  <a:lnTo>
                    <a:pt x="8292812" y="2921898"/>
                  </a:lnTo>
                  <a:lnTo>
                    <a:pt x="8278796" y="2915731"/>
                  </a:lnTo>
                  <a:lnTo>
                    <a:pt x="8264780" y="2909564"/>
                  </a:lnTo>
                  <a:lnTo>
                    <a:pt x="8249083" y="2903397"/>
                  </a:lnTo>
                  <a:lnTo>
                    <a:pt x="8235067" y="2897230"/>
                  </a:lnTo>
                  <a:lnTo>
                    <a:pt x="8222452" y="2891063"/>
                  </a:lnTo>
                  <a:cubicBezTo>
                    <a:pt x="8202270" y="2883214"/>
                    <a:pt x="8178723" y="2892745"/>
                    <a:pt x="8170875" y="2912928"/>
                  </a:cubicBezTo>
                  <a:cubicBezTo>
                    <a:pt x="8163026" y="2933110"/>
                    <a:pt x="8172556" y="2955255"/>
                    <a:pt x="8192739" y="2964506"/>
                  </a:cubicBezTo>
                  <a:lnTo>
                    <a:pt x="8205354" y="2969271"/>
                  </a:lnTo>
                  <a:lnTo>
                    <a:pt x="8217967" y="2975438"/>
                  </a:lnTo>
                  <a:lnTo>
                    <a:pt x="8231983" y="2981605"/>
                  </a:lnTo>
                  <a:lnTo>
                    <a:pt x="8245999" y="2987772"/>
                  </a:lnTo>
                  <a:lnTo>
                    <a:pt x="8260014" y="2993939"/>
                  </a:lnTo>
                  <a:lnTo>
                    <a:pt x="8274030" y="3000105"/>
                  </a:lnTo>
                  <a:lnTo>
                    <a:pt x="8286645" y="3006272"/>
                  </a:lnTo>
                  <a:lnTo>
                    <a:pt x="8300660" y="3012439"/>
                  </a:lnTo>
                  <a:lnTo>
                    <a:pt x="8314676" y="3020288"/>
                  </a:lnTo>
                  <a:lnTo>
                    <a:pt x="8328692" y="3026455"/>
                  </a:lnTo>
                  <a:lnTo>
                    <a:pt x="8330093" y="3028137"/>
                  </a:lnTo>
                  <a:close/>
                  <a:moveTo>
                    <a:pt x="7975495" y="2890783"/>
                  </a:moveTo>
                  <a:cubicBezTo>
                    <a:pt x="7995678" y="2895548"/>
                    <a:pt x="8017823" y="2882934"/>
                    <a:pt x="8022308" y="2862751"/>
                  </a:cubicBezTo>
                  <a:cubicBezTo>
                    <a:pt x="8028475" y="2842569"/>
                    <a:pt x="8016141" y="2820424"/>
                    <a:pt x="7994276" y="2814257"/>
                  </a:cubicBezTo>
                  <a:lnTo>
                    <a:pt x="7985026" y="2812575"/>
                  </a:lnTo>
                  <a:lnTo>
                    <a:pt x="7971010" y="2807810"/>
                  </a:lnTo>
                  <a:lnTo>
                    <a:pt x="7955312" y="2804726"/>
                  </a:lnTo>
                  <a:lnTo>
                    <a:pt x="7941297" y="2801643"/>
                  </a:lnTo>
                  <a:lnTo>
                    <a:pt x="7925599" y="2796877"/>
                  </a:lnTo>
                  <a:lnTo>
                    <a:pt x="7911583" y="2793794"/>
                  </a:lnTo>
                  <a:lnTo>
                    <a:pt x="7895886" y="2790711"/>
                  </a:lnTo>
                  <a:lnTo>
                    <a:pt x="7881870" y="2787627"/>
                  </a:lnTo>
                  <a:lnTo>
                    <a:pt x="7866172" y="2784544"/>
                  </a:lnTo>
                  <a:lnTo>
                    <a:pt x="7852157" y="2781460"/>
                  </a:lnTo>
                  <a:lnTo>
                    <a:pt x="7839542" y="2779778"/>
                  </a:lnTo>
                  <a:cubicBezTo>
                    <a:pt x="7819359" y="2775013"/>
                    <a:pt x="7797215" y="2789028"/>
                    <a:pt x="7794131" y="2811174"/>
                  </a:cubicBezTo>
                  <a:cubicBezTo>
                    <a:pt x="7789366" y="2831356"/>
                    <a:pt x="7803382" y="2853501"/>
                    <a:pt x="7825526" y="2856584"/>
                  </a:cubicBezTo>
                  <a:lnTo>
                    <a:pt x="7836459" y="2858266"/>
                  </a:lnTo>
                  <a:lnTo>
                    <a:pt x="7850475" y="2861350"/>
                  </a:lnTo>
                  <a:lnTo>
                    <a:pt x="7866172" y="2864433"/>
                  </a:lnTo>
                  <a:lnTo>
                    <a:pt x="7880188" y="2867517"/>
                  </a:lnTo>
                  <a:lnTo>
                    <a:pt x="7894204" y="2870600"/>
                  </a:lnTo>
                  <a:lnTo>
                    <a:pt x="7908220" y="2873684"/>
                  </a:lnTo>
                  <a:lnTo>
                    <a:pt x="7922235" y="2876767"/>
                  </a:lnTo>
                  <a:lnTo>
                    <a:pt x="7936251" y="2881532"/>
                  </a:lnTo>
                  <a:lnTo>
                    <a:pt x="7950267" y="2884616"/>
                  </a:lnTo>
                  <a:lnTo>
                    <a:pt x="7964283" y="2887699"/>
                  </a:lnTo>
                  <a:lnTo>
                    <a:pt x="7975495" y="2890783"/>
                  </a:lnTo>
                  <a:close/>
                  <a:moveTo>
                    <a:pt x="7597350" y="2824909"/>
                  </a:moveTo>
                  <a:cubicBezTo>
                    <a:pt x="7619215" y="2826591"/>
                    <a:pt x="7637996" y="2810893"/>
                    <a:pt x="7639678" y="2789028"/>
                  </a:cubicBezTo>
                  <a:cubicBezTo>
                    <a:pt x="7641360" y="2767164"/>
                    <a:pt x="7625663" y="2748383"/>
                    <a:pt x="7603798" y="2746701"/>
                  </a:cubicBezTo>
                  <a:lnTo>
                    <a:pt x="7591184" y="2746701"/>
                  </a:lnTo>
                  <a:lnTo>
                    <a:pt x="7577168" y="2745019"/>
                  </a:lnTo>
                  <a:lnTo>
                    <a:pt x="7563152" y="2743337"/>
                  </a:lnTo>
                  <a:lnTo>
                    <a:pt x="7549136" y="2743337"/>
                  </a:lnTo>
                  <a:lnTo>
                    <a:pt x="7535121" y="2741656"/>
                  </a:lnTo>
                  <a:lnTo>
                    <a:pt x="7521105" y="2739973"/>
                  </a:lnTo>
                  <a:lnTo>
                    <a:pt x="7507089" y="2739973"/>
                  </a:lnTo>
                  <a:lnTo>
                    <a:pt x="7493073" y="2739973"/>
                  </a:lnTo>
                  <a:lnTo>
                    <a:pt x="7479058" y="2738291"/>
                  </a:lnTo>
                  <a:lnTo>
                    <a:pt x="7465042" y="2738291"/>
                  </a:lnTo>
                  <a:lnTo>
                    <a:pt x="7451026" y="2738291"/>
                  </a:lnTo>
                  <a:lnTo>
                    <a:pt x="7446260" y="2736610"/>
                  </a:lnTo>
                  <a:cubicBezTo>
                    <a:pt x="7424396" y="2736610"/>
                    <a:pt x="7405615" y="2753709"/>
                    <a:pt x="7405615" y="2775573"/>
                  </a:cubicBezTo>
                  <a:cubicBezTo>
                    <a:pt x="7405615" y="2797438"/>
                    <a:pt x="7422714" y="2814537"/>
                    <a:pt x="7443177" y="2814537"/>
                  </a:cubicBezTo>
                  <a:lnTo>
                    <a:pt x="7449344" y="2816219"/>
                  </a:lnTo>
                  <a:lnTo>
                    <a:pt x="7461958" y="2816219"/>
                  </a:lnTo>
                  <a:lnTo>
                    <a:pt x="7475974" y="2816219"/>
                  </a:lnTo>
                  <a:lnTo>
                    <a:pt x="7489989" y="2816219"/>
                  </a:lnTo>
                  <a:lnTo>
                    <a:pt x="7502604" y="2817901"/>
                  </a:lnTo>
                  <a:lnTo>
                    <a:pt x="7516620" y="2817901"/>
                  </a:lnTo>
                  <a:lnTo>
                    <a:pt x="7530635" y="2819583"/>
                  </a:lnTo>
                  <a:lnTo>
                    <a:pt x="7543250" y="2819583"/>
                  </a:lnTo>
                  <a:lnTo>
                    <a:pt x="7557266" y="2821265"/>
                  </a:lnTo>
                  <a:lnTo>
                    <a:pt x="7571281" y="2822947"/>
                  </a:lnTo>
                  <a:lnTo>
                    <a:pt x="7585297" y="2822947"/>
                  </a:lnTo>
                  <a:lnTo>
                    <a:pt x="7597350" y="2824909"/>
                  </a:lnTo>
                  <a:close/>
                  <a:moveTo>
                    <a:pt x="7211077" y="2818742"/>
                  </a:moveTo>
                  <a:cubicBezTo>
                    <a:pt x="7232941" y="2818742"/>
                    <a:pt x="7250040" y="2799961"/>
                    <a:pt x="7248639" y="2778096"/>
                  </a:cubicBezTo>
                  <a:cubicBezTo>
                    <a:pt x="7246957" y="2756232"/>
                    <a:pt x="7229857" y="2740534"/>
                    <a:pt x="7207993" y="2740534"/>
                  </a:cubicBezTo>
                  <a:lnTo>
                    <a:pt x="7203228" y="2740534"/>
                  </a:lnTo>
                  <a:lnTo>
                    <a:pt x="7192295" y="2742216"/>
                  </a:lnTo>
                  <a:lnTo>
                    <a:pt x="7179681" y="2742216"/>
                  </a:lnTo>
                  <a:lnTo>
                    <a:pt x="7167067" y="2743898"/>
                  </a:lnTo>
                  <a:lnTo>
                    <a:pt x="7156135" y="2743898"/>
                  </a:lnTo>
                  <a:lnTo>
                    <a:pt x="7143521" y="2745580"/>
                  </a:lnTo>
                  <a:lnTo>
                    <a:pt x="7130906" y="2745580"/>
                  </a:lnTo>
                  <a:lnTo>
                    <a:pt x="7119974" y="2747262"/>
                  </a:lnTo>
                  <a:lnTo>
                    <a:pt x="7109042" y="2748944"/>
                  </a:lnTo>
                  <a:lnTo>
                    <a:pt x="7096428" y="2748944"/>
                  </a:lnTo>
                  <a:lnTo>
                    <a:pt x="7085495" y="2750625"/>
                  </a:lnTo>
                  <a:lnTo>
                    <a:pt x="7074563" y="2752307"/>
                  </a:lnTo>
                  <a:lnTo>
                    <a:pt x="7063631" y="2752307"/>
                  </a:lnTo>
                  <a:lnTo>
                    <a:pt x="7052699" y="2753989"/>
                  </a:lnTo>
                  <a:lnTo>
                    <a:pt x="7049615" y="2753989"/>
                  </a:lnTo>
                  <a:cubicBezTo>
                    <a:pt x="7027750" y="2757073"/>
                    <a:pt x="7012053" y="2775854"/>
                    <a:pt x="7015137" y="2797719"/>
                  </a:cubicBezTo>
                  <a:cubicBezTo>
                    <a:pt x="7016819" y="2817901"/>
                    <a:pt x="7035319" y="2833599"/>
                    <a:pt x="7057464" y="2832197"/>
                  </a:cubicBezTo>
                  <a:lnTo>
                    <a:pt x="7060548" y="2832197"/>
                  </a:lnTo>
                  <a:lnTo>
                    <a:pt x="7071479" y="2830515"/>
                  </a:lnTo>
                  <a:lnTo>
                    <a:pt x="7082412" y="2828833"/>
                  </a:lnTo>
                  <a:lnTo>
                    <a:pt x="7093344" y="2828833"/>
                  </a:lnTo>
                  <a:lnTo>
                    <a:pt x="7104277" y="2827151"/>
                  </a:lnTo>
                  <a:lnTo>
                    <a:pt x="7115209" y="2825469"/>
                  </a:lnTo>
                  <a:lnTo>
                    <a:pt x="7126141" y="2825469"/>
                  </a:lnTo>
                  <a:lnTo>
                    <a:pt x="7137073" y="2823788"/>
                  </a:lnTo>
                  <a:lnTo>
                    <a:pt x="7149688" y="2823788"/>
                  </a:lnTo>
                  <a:lnTo>
                    <a:pt x="7160619" y="2822106"/>
                  </a:lnTo>
                  <a:lnTo>
                    <a:pt x="7171552" y="2822106"/>
                  </a:lnTo>
                  <a:lnTo>
                    <a:pt x="7184167" y="2820424"/>
                  </a:lnTo>
                  <a:lnTo>
                    <a:pt x="7195098" y="2820424"/>
                  </a:lnTo>
                  <a:lnTo>
                    <a:pt x="7207713" y="2818742"/>
                  </a:lnTo>
                  <a:lnTo>
                    <a:pt x="7211077" y="2818742"/>
                  </a:lnTo>
                  <a:close/>
                  <a:moveTo>
                    <a:pt x="6828447" y="2862471"/>
                  </a:moveTo>
                  <a:cubicBezTo>
                    <a:pt x="6850311" y="2859388"/>
                    <a:pt x="6864327" y="2838924"/>
                    <a:pt x="6861243" y="2817060"/>
                  </a:cubicBezTo>
                  <a:cubicBezTo>
                    <a:pt x="6856478" y="2796877"/>
                    <a:pt x="6836296" y="2782581"/>
                    <a:pt x="6815832" y="2785665"/>
                  </a:cubicBezTo>
                  <a:lnTo>
                    <a:pt x="6828447" y="2862471"/>
                  </a:lnTo>
                  <a:close/>
                  <a:moveTo>
                    <a:pt x="9382115" y="585473"/>
                  </a:moveTo>
                  <a:cubicBezTo>
                    <a:pt x="9400896" y="594724"/>
                    <a:pt x="9424443" y="585473"/>
                    <a:pt x="9433693" y="566692"/>
                  </a:cubicBezTo>
                  <a:cubicBezTo>
                    <a:pt x="9441542" y="546509"/>
                    <a:pt x="9433693" y="524364"/>
                    <a:pt x="9413511" y="515114"/>
                  </a:cubicBezTo>
                  <a:lnTo>
                    <a:pt x="9408745" y="512031"/>
                  </a:lnTo>
                  <a:lnTo>
                    <a:pt x="9371183" y="494931"/>
                  </a:lnTo>
                  <a:lnTo>
                    <a:pt x="9333621" y="479234"/>
                  </a:lnTo>
                  <a:lnTo>
                    <a:pt x="9296059" y="463536"/>
                  </a:lnTo>
                  <a:lnTo>
                    <a:pt x="9269428" y="450922"/>
                  </a:lnTo>
                  <a:cubicBezTo>
                    <a:pt x="9249246" y="443073"/>
                    <a:pt x="9227101" y="452604"/>
                    <a:pt x="9217851" y="472786"/>
                  </a:cubicBezTo>
                  <a:cubicBezTo>
                    <a:pt x="9210002" y="491568"/>
                    <a:pt x="9219532" y="515114"/>
                    <a:pt x="9239715" y="522683"/>
                  </a:cubicBezTo>
                  <a:lnTo>
                    <a:pt x="9264664" y="535297"/>
                  </a:lnTo>
                  <a:lnTo>
                    <a:pt x="9302226" y="550994"/>
                  </a:lnTo>
                  <a:lnTo>
                    <a:pt x="9338106" y="566692"/>
                  </a:lnTo>
                  <a:lnTo>
                    <a:pt x="9375668" y="583791"/>
                  </a:lnTo>
                  <a:lnTo>
                    <a:pt x="9382115" y="585473"/>
                  </a:lnTo>
                  <a:close/>
                  <a:moveTo>
                    <a:pt x="9022471" y="436906"/>
                  </a:moveTo>
                  <a:cubicBezTo>
                    <a:pt x="9042654" y="443073"/>
                    <a:pt x="9066200" y="433823"/>
                    <a:pt x="9074049" y="413360"/>
                  </a:cubicBezTo>
                  <a:cubicBezTo>
                    <a:pt x="9081898" y="393177"/>
                    <a:pt x="9070966" y="371032"/>
                    <a:pt x="9050503" y="363464"/>
                  </a:cubicBezTo>
                  <a:lnTo>
                    <a:pt x="9042654" y="360380"/>
                  </a:lnTo>
                  <a:lnTo>
                    <a:pt x="9006774" y="346365"/>
                  </a:lnTo>
                  <a:lnTo>
                    <a:pt x="8970893" y="333750"/>
                  </a:lnTo>
                  <a:lnTo>
                    <a:pt x="8936414" y="321136"/>
                  </a:lnTo>
                  <a:lnTo>
                    <a:pt x="8903618" y="308522"/>
                  </a:lnTo>
                  <a:cubicBezTo>
                    <a:pt x="8881753" y="302355"/>
                    <a:pt x="8859889" y="313287"/>
                    <a:pt x="8853722" y="333470"/>
                  </a:cubicBezTo>
                  <a:cubicBezTo>
                    <a:pt x="8845873" y="353653"/>
                    <a:pt x="8856805" y="375797"/>
                    <a:pt x="8877268" y="381964"/>
                  </a:cubicBezTo>
                  <a:lnTo>
                    <a:pt x="8910065" y="394579"/>
                  </a:lnTo>
                  <a:lnTo>
                    <a:pt x="8944544" y="407193"/>
                  </a:lnTo>
                  <a:lnTo>
                    <a:pt x="8979023" y="419807"/>
                  </a:lnTo>
                  <a:lnTo>
                    <a:pt x="9014903" y="432421"/>
                  </a:lnTo>
                  <a:lnTo>
                    <a:pt x="9022471" y="436906"/>
                  </a:lnTo>
                  <a:close/>
                  <a:moveTo>
                    <a:pt x="8656940" y="311886"/>
                  </a:moveTo>
                  <a:cubicBezTo>
                    <a:pt x="8677123" y="318053"/>
                    <a:pt x="8699268" y="305719"/>
                    <a:pt x="8705435" y="285256"/>
                  </a:cubicBezTo>
                  <a:cubicBezTo>
                    <a:pt x="8710200" y="265073"/>
                    <a:pt x="8699268" y="242928"/>
                    <a:pt x="8678805" y="236761"/>
                  </a:cubicBezTo>
                  <a:lnTo>
                    <a:pt x="8661706" y="231996"/>
                  </a:lnTo>
                  <a:lnTo>
                    <a:pt x="8628909" y="221064"/>
                  </a:lnTo>
                  <a:lnTo>
                    <a:pt x="8594431" y="211813"/>
                  </a:lnTo>
                  <a:lnTo>
                    <a:pt x="8561633" y="202563"/>
                  </a:lnTo>
                  <a:lnTo>
                    <a:pt x="8528837" y="194714"/>
                  </a:lnTo>
                  <a:lnTo>
                    <a:pt x="8527154" y="193032"/>
                  </a:lnTo>
                  <a:cubicBezTo>
                    <a:pt x="8505290" y="188267"/>
                    <a:pt x="8484827" y="200881"/>
                    <a:pt x="8478660" y="221064"/>
                  </a:cubicBezTo>
                  <a:cubicBezTo>
                    <a:pt x="8473895" y="242928"/>
                    <a:pt x="8486509" y="263391"/>
                    <a:pt x="8506692" y="269558"/>
                  </a:cubicBezTo>
                  <a:lnTo>
                    <a:pt x="8508374" y="269558"/>
                  </a:lnTo>
                  <a:lnTo>
                    <a:pt x="8541170" y="278809"/>
                  </a:lnTo>
                  <a:lnTo>
                    <a:pt x="8573967" y="286657"/>
                  </a:lnTo>
                  <a:lnTo>
                    <a:pt x="8606764" y="295908"/>
                  </a:lnTo>
                  <a:lnTo>
                    <a:pt x="8639561" y="305158"/>
                  </a:lnTo>
                  <a:lnTo>
                    <a:pt x="8656940" y="311886"/>
                  </a:lnTo>
                  <a:close/>
                  <a:moveTo>
                    <a:pt x="8280197" y="216579"/>
                  </a:moveTo>
                  <a:cubicBezTo>
                    <a:pt x="8302062" y="221344"/>
                    <a:pt x="8322525" y="207328"/>
                    <a:pt x="8327010" y="185183"/>
                  </a:cubicBezTo>
                  <a:cubicBezTo>
                    <a:pt x="8331775" y="165001"/>
                    <a:pt x="8317759" y="144538"/>
                    <a:pt x="8295615" y="139772"/>
                  </a:cubicBezTo>
                  <a:lnTo>
                    <a:pt x="8270667" y="135007"/>
                  </a:lnTo>
                  <a:lnTo>
                    <a:pt x="8239271" y="128840"/>
                  </a:lnTo>
                  <a:lnTo>
                    <a:pt x="8208157" y="122673"/>
                  </a:lnTo>
                  <a:lnTo>
                    <a:pt x="8178444" y="116506"/>
                  </a:lnTo>
                  <a:lnTo>
                    <a:pt x="8147328" y="111741"/>
                  </a:lnTo>
                  <a:lnTo>
                    <a:pt x="8141161" y="110059"/>
                  </a:lnTo>
                  <a:cubicBezTo>
                    <a:pt x="8119297" y="106976"/>
                    <a:pt x="8100515" y="120991"/>
                    <a:pt x="8095750" y="142856"/>
                  </a:cubicBezTo>
                  <a:cubicBezTo>
                    <a:pt x="8092666" y="164720"/>
                    <a:pt x="8106682" y="185183"/>
                    <a:pt x="8128547" y="188267"/>
                  </a:cubicBezTo>
                  <a:lnTo>
                    <a:pt x="8134714" y="188267"/>
                  </a:lnTo>
                  <a:lnTo>
                    <a:pt x="8164428" y="194434"/>
                  </a:lnTo>
                  <a:lnTo>
                    <a:pt x="8194141" y="199199"/>
                  </a:lnTo>
                  <a:lnTo>
                    <a:pt x="8225256" y="205366"/>
                  </a:lnTo>
                  <a:lnTo>
                    <a:pt x="8256651" y="211533"/>
                  </a:lnTo>
                  <a:lnTo>
                    <a:pt x="8280197" y="216579"/>
                  </a:lnTo>
                  <a:close/>
                  <a:moveTo>
                    <a:pt x="7898970" y="157152"/>
                  </a:moveTo>
                  <a:cubicBezTo>
                    <a:pt x="7920834" y="158834"/>
                    <a:pt x="7939615" y="143136"/>
                    <a:pt x="7941297" y="121272"/>
                  </a:cubicBezTo>
                  <a:cubicBezTo>
                    <a:pt x="7944380" y="101089"/>
                    <a:pt x="7927281" y="80626"/>
                    <a:pt x="7906818" y="78944"/>
                  </a:cubicBezTo>
                  <a:lnTo>
                    <a:pt x="7878787" y="75861"/>
                  </a:lnTo>
                  <a:lnTo>
                    <a:pt x="7849074" y="74179"/>
                  </a:lnTo>
                  <a:lnTo>
                    <a:pt x="7821042" y="71095"/>
                  </a:lnTo>
                  <a:lnTo>
                    <a:pt x="7791328" y="69413"/>
                  </a:lnTo>
                  <a:lnTo>
                    <a:pt x="7763296" y="67731"/>
                  </a:lnTo>
                  <a:lnTo>
                    <a:pt x="7749281" y="66050"/>
                  </a:lnTo>
                  <a:cubicBezTo>
                    <a:pt x="7727416" y="64368"/>
                    <a:pt x="7708636" y="81747"/>
                    <a:pt x="7708636" y="103612"/>
                  </a:cubicBezTo>
                  <a:cubicBezTo>
                    <a:pt x="7706954" y="125476"/>
                    <a:pt x="7724333" y="142575"/>
                    <a:pt x="7744516" y="144258"/>
                  </a:cubicBezTo>
                  <a:lnTo>
                    <a:pt x="7758532" y="145939"/>
                  </a:lnTo>
                  <a:lnTo>
                    <a:pt x="7786563" y="147621"/>
                  </a:lnTo>
                  <a:lnTo>
                    <a:pt x="7814595" y="149303"/>
                  </a:lnTo>
                  <a:lnTo>
                    <a:pt x="7842626" y="152386"/>
                  </a:lnTo>
                  <a:lnTo>
                    <a:pt x="7870658" y="154068"/>
                  </a:lnTo>
                  <a:lnTo>
                    <a:pt x="7898970" y="157152"/>
                  </a:lnTo>
                  <a:close/>
                  <a:moveTo>
                    <a:pt x="7512975" y="140053"/>
                  </a:moveTo>
                  <a:cubicBezTo>
                    <a:pt x="7534840" y="140053"/>
                    <a:pt x="7551940" y="121272"/>
                    <a:pt x="7551940" y="99407"/>
                  </a:cubicBezTo>
                  <a:cubicBezTo>
                    <a:pt x="7550258" y="79224"/>
                    <a:pt x="7533158" y="61845"/>
                    <a:pt x="7511294" y="61845"/>
                  </a:cubicBezTo>
                  <a:lnTo>
                    <a:pt x="7487747" y="61845"/>
                  </a:lnTo>
                  <a:lnTo>
                    <a:pt x="7461117" y="63527"/>
                  </a:lnTo>
                  <a:lnTo>
                    <a:pt x="7434488" y="63527"/>
                  </a:lnTo>
                  <a:lnTo>
                    <a:pt x="7407857" y="65209"/>
                  </a:lnTo>
                  <a:lnTo>
                    <a:pt x="7382910" y="66891"/>
                  </a:lnTo>
                  <a:lnTo>
                    <a:pt x="7356280" y="68572"/>
                  </a:lnTo>
                  <a:lnTo>
                    <a:pt x="7353196" y="68572"/>
                  </a:lnTo>
                  <a:cubicBezTo>
                    <a:pt x="7331332" y="70254"/>
                    <a:pt x="7315633" y="88755"/>
                    <a:pt x="7317316" y="110900"/>
                  </a:cubicBezTo>
                  <a:cubicBezTo>
                    <a:pt x="7318998" y="132764"/>
                    <a:pt x="7337499" y="148462"/>
                    <a:pt x="7359643" y="146780"/>
                  </a:cubicBezTo>
                  <a:lnTo>
                    <a:pt x="7361325" y="146780"/>
                  </a:lnTo>
                  <a:lnTo>
                    <a:pt x="7386273" y="145098"/>
                  </a:lnTo>
                  <a:lnTo>
                    <a:pt x="7412903" y="143416"/>
                  </a:lnTo>
                  <a:lnTo>
                    <a:pt x="7437851" y="141735"/>
                  </a:lnTo>
                  <a:lnTo>
                    <a:pt x="7464481" y="141735"/>
                  </a:lnTo>
                  <a:lnTo>
                    <a:pt x="7489429" y="140053"/>
                  </a:lnTo>
                  <a:lnTo>
                    <a:pt x="7512975" y="140053"/>
                  </a:lnTo>
                  <a:close/>
                  <a:moveTo>
                    <a:pt x="7130065" y="171168"/>
                  </a:moveTo>
                  <a:cubicBezTo>
                    <a:pt x="7150248" y="168084"/>
                    <a:pt x="7165945" y="147621"/>
                    <a:pt x="7162862" y="127438"/>
                  </a:cubicBezTo>
                  <a:cubicBezTo>
                    <a:pt x="7158097" y="105574"/>
                    <a:pt x="7139316" y="91558"/>
                    <a:pt x="7117452" y="94642"/>
                  </a:cubicBezTo>
                  <a:lnTo>
                    <a:pt x="7106519" y="96323"/>
                  </a:lnTo>
                  <a:lnTo>
                    <a:pt x="7082972" y="99407"/>
                  </a:lnTo>
                  <a:lnTo>
                    <a:pt x="7059426" y="104172"/>
                  </a:lnTo>
                  <a:lnTo>
                    <a:pt x="7034478" y="108938"/>
                  </a:lnTo>
                  <a:lnTo>
                    <a:pt x="7010931" y="112021"/>
                  </a:lnTo>
                  <a:lnTo>
                    <a:pt x="6987385" y="116787"/>
                  </a:lnTo>
                  <a:lnTo>
                    <a:pt x="6963839" y="121552"/>
                  </a:lnTo>
                  <a:lnTo>
                    <a:pt x="6960756" y="123234"/>
                  </a:lnTo>
                  <a:cubicBezTo>
                    <a:pt x="6940573" y="127999"/>
                    <a:pt x="6926277" y="148182"/>
                    <a:pt x="6931042" y="170046"/>
                  </a:cubicBezTo>
                  <a:cubicBezTo>
                    <a:pt x="6935807" y="190229"/>
                    <a:pt x="6955990" y="204525"/>
                    <a:pt x="6977854" y="199760"/>
                  </a:cubicBezTo>
                  <a:lnTo>
                    <a:pt x="6980938" y="198078"/>
                  </a:lnTo>
                  <a:lnTo>
                    <a:pt x="7002803" y="193313"/>
                  </a:lnTo>
                  <a:lnTo>
                    <a:pt x="7026349" y="188547"/>
                  </a:lnTo>
                  <a:lnTo>
                    <a:pt x="7048214" y="185464"/>
                  </a:lnTo>
                  <a:lnTo>
                    <a:pt x="7071760" y="180698"/>
                  </a:lnTo>
                  <a:lnTo>
                    <a:pt x="7095306" y="177615"/>
                  </a:lnTo>
                  <a:lnTo>
                    <a:pt x="7118853" y="172850"/>
                  </a:lnTo>
                  <a:lnTo>
                    <a:pt x="7130065" y="171168"/>
                  </a:lnTo>
                  <a:close/>
                  <a:moveTo>
                    <a:pt x="6754724" y="257224"/>
                  </a:moveTo>
                  <a:cubicBezTo>
                    <a:pt x="6774907" y="251057"/>
                    <a:pt x="6786119" y="229193"/>
                    <a:pt x="6779672" y="207328"/>
                  </a:cubicBezTo>
                  <a:cubicBezTo>
                    <a:pt x="6773505" y="187146"/>
                    <a:pt x="6751640" y="175933"/>
                    <a:pt x="6731178" y="182380"/>
                  </a:cubicBezTo>
                  <a:lnTo>
                    <a:pt x="6720245" y="185464"/>
                  </a:lnTo>
                  <a:lnTo>
                    <a:pt x="6698380" y="191631"/>
                  </a:lnTo>
                  <a:lnTo>
                    <a:pt x="6678198" y="199479"/>
                  </a:lnTo>
                  <a:lnTo>
                    <a:pt x="6658015" y="205646"/>
                  </a:lnTo>
                  <a:lnTo>
                    <a:pt x="6636150" y="213495"/>
                  </a:lnTo>
                  <a:lnTo>
                    <a:pt x="6615968" y="219662"/>
                  </a:lnTo>
                  <a:lnTo>
                    <a:pt x="6595785" y="227511"/>
                  </a:lnTo>
                  <a:lnTo>
                    <a:pt x="6581769" y="233678"/>
                  </a:lnTo>
                  <a:cubicBezTo>
                    <a:pt x="6561587" y="239845"/>
                    <a:pt x="6550374" y="263391"/>
                    <a:pt x="6558223" y="283574"/>
                  </a:cubicBezTo>
                  <a:cubicBezTo>
                    <a:pt x="6566072" y="303757"/>
                    <a:pt x="6587936" y="313287"/>
                    <a:pt x="6608119" y="305439"/>
                  </a:cubicBezTo>
                  <a:lnTo>
                    <a:pt x="6622135" y="300673"/>
                  </a:lnTo>
                  <a:lnTo>
                    <a:pt x="6642317" y="292824"/>
                  </a:lnTo>
                  <a:lnTo>
                    <a:pt x="6662500" y="286657"/>
                  </a:lnTo>
                  <a:lnTo>
                    <a:pt x="6682683" y="278809"/>
                  </a:lnTo>
                  <a:lnTo>
                    <a:pt x="6702866" y="272642"/>
                  </a:lnTo>
                  <a:lnTo>
                    <a:pt x="6723048" y="266475"/>
                  </a:lnTo>
                  <a:lnTo>
                    <a:pt x="6743231" y="260308"/>
                  </a:lnTo>
                  <a:lnTo>
                    <a:pt x="6754724" y="257224"/>
                  </a:lnTo>
                  <a:close/>
                  <a:moveTo>
                    <a:pt x="6397042" y="396261"/>
                  </a:moveTo>
                  <a:cubicBezTo>
                    <a:pt x="6415823" y="387010"/>
                    <a:pt x="6423672" y="363464"/>
                    <a:pt x="6414142" y="344682"/>
                  </a:cubicBezTo>
                  <a:cubicBezTo>
                    <a:pt x="6404891" y="325901"/>
                    <a:pt x="6381344" y="316651"/>
                    <a:pt x="6362563" y="327583"/>
                  </a:cubicBezTo>
                  <a:lnTo>
                    <a:pt x="6343782" y="335432"/>
                  </a:lnTo>
                  <a:lnTo>
                    <a:pt x="6326683" y="344682"/>
                  </a:lnTo>
                  <a:lnTo>
                    <a:pt x="6307902" y="353933"/>
                  </a:lnTo>
                  <a:lnTo>
                    <a:pt x="6289120" y="363183"/>
                  </a:lnTo>
                  <a:lnTo>
                    <a:pt x="6272022" y="372434"/>
                  </a:lnTo>
                  <a:lnTo>
                    <a:pt x="6254922" y="381684"/>
                  </a:lnTo>
                  <a:lnTo>
                    <a:pt x="6237823" y="390934"/>
                  </a:lnTo>
                  <a:lnTo>
                    <a:pt x="6222126" y="400185"/>
                  </a:lnTo>
                  <a:cubicBezTo>
                    <a:pt x="6203344" y="409435"/>
                    <a:pt x="6197177" y="434664"/>
                    <a:pt x="6206428" y="453445"/>
                  </a:cubicBezTo>
                  <a:cubicBezTo>
                    <a:pt x="6217360" y="472226"/>
                    <a:pt x="6240906" y="478393"/>
                    <a:pt x="6259688" y="467461"/>
                  </a:cubicBezTo>
                  <a:lnTo>
                    <a:pt x="6275385" y="459612"/>
                  </a:lnTo>
                  <a:lnTo>
                    <a:pt x="6292484" y="450361"/>
                  </a:lnTo>
                  <a:lnTo>
                    <a:pt x="6309584" y="441111"/>
                  </a:lnTo>
                  <a:lnTo>
                    <a:pt x="6326683" y="431860"/>
                  </a:lnTo>
                  <a:lnTo>
                    <a:pt x="6343782" y="422610"/>
                  </a:lnTo>
                  <a:lnTo>
                    <a:pt x="6360881" y="414761"/>
                  </a:lnTo>
                  <a:lnTo>
                    <a:pt x="6377981" y="405511"/>
                  </a:lnTo>
                  <a:lnTo>
                    <a:pt x="6397042" y="396261"/>
                  </a:lnTo>
                  <a:close/>
                  <a:moveTo>
                    <a:pt x="6064028" y="590238"/>
                  </a:moveTo>
                  <a:cubicBezTo>
                    <a:pt x="6082809" y="577624"/>
                    <a:pt x="6085892" y="554358"/>
                    <a:pt x="6073278" y="536979"/>
                  </a:cubicBezTo>
                  <a:cubicBezTo>
                    <a:pt x="6062346" y="518197"/>
                    <a:pt x="6037398" y="513432"/>
                    <a:pt x="6020019" y="526046"/>
                  </a:cubicBezTo>
                  <a:lnTo>
                    <a:pt x="6009086" y="533895"/>
                  </a:lnTo>
                  <a:lnTo>
                    <a:pt x="5993389" y="544827"/>
                  </a:lnTo>
                  <a:lnTo>
                    <a:pt x="5977691" y="555760"/>
                  </a:lnTo>
                  <a:lnTo>
                    <a:pt x="5963675" y="566692"/>
                  </a:lnTo>
                  <a:lnTo>
                    <a:pt x="5947978" y="577624"/>
                  </a:lnTo>
                  <a:lnTo>
                    <a:pt x="5933962" y="588557"/>
                  </a:lnTo>
                  <a:lnTo>
                    <a:pt x="5919946" y="599489"/>
                  </a:lnTo>
                  <a:lnTo>
                    <a:pt x="5905930" y="610421"/>
                  </a:lnTo>
                  <a:lnTo>
                    <a:pt x="5891915" y="619672"/>
                  </a:lnTo>
                  <a:cubicBezTo>
                    <a:pt x="5874815" y="633687"/>
                    <a:pt x="5871732" y="658635"/>
                    <a:pt x="5885748" y="674333"/>
                  </a:cubicBezTo>
                  <a:cubicBezTo>
                    <a:pt x="5898361" y="691432"/>
                    <a:pt x="5923310" y="694516"/>
                    <a:pt x="5940409" y="682182"/>
                  </a:cubicBezTo>
                  <a:lnTo>
                    <a:pt x="5953023" y="671249"/>
                  </a:lnTo>
                  <a:lnTo>
                    <a:pt x="5967039" y="660317"/>
                  </a:lnTo>
                  <a:lnTo>
                    <a:pt x="5981055" y="651067"/>
                  </a:lnTo>
                  <a:lnTo>
                    <a:pt x="5995070" y="640134"/>
                  </a:lnTo>
                  <a:lnTo>
                    <a:pt x="6009086" y="629202"/>
                  </a:lnTo>
                  <a:lnTo>
                    <a:pt x="6023102" y="619952"/>
                  </a:lnTo>
                  <a:lnTo>
                    <a:pt x="6038799" y="609019"/>
                  </a:lnTo>
                  <a:lnTo>
                    <a:pt x="6052815" y="598087"/>
                  </a:lnTo>
                  <a:lnTo>
                    <a:pt x="6064028" y="590238"/>
                  </a:lnTo>
                  <a:close/>
                  <a:moveTo>
                    <a:pt x="5765492" y="832431"/>
                  </a:moveTo>
                  <a:cubicBezTo>
                    <a:pt x="5781190" y="816733"/>
                    <a:pt x="5781190" y="791785"/>
                    <a:pt x="5767174" y="776087"/>
                  </a:cubicBezTo>
                  <a:cubicBezTo>
                    <a:pt x="5751477" y="760390"/>
                    <a:pt x="5726529" y="760390"/>
                    <a:pt x="5710831" y="774405"/>
                  </a:cubicBezTo>
                  <a:lnTo>
                    <a:pt x="5707748" y="777489"/>
                  </a:lnTo>
                  <a:lnTo>
                    <a:pt x="5696815" y="788421"/>
                  </a:lnTo>
                  <a:lnTo>
                    <a:pt x="5684201" y="799353"/>
                  </a:lnTo>
                  <a:lnTo>
                    <a:pt x="5673269" y="811967"/>
                  </a:lnTo>
                  <a:lnTo>
                    <a:pt x="5660655" y="822900"/>
                  </a:lnTo>
                  <a:lnTo>
                    <a:pt x="5649722" y="833832"/>
                  </a:lnTo>
                  <a:lnTo>
                    <a:pt x="5638790" y="844764"/>
                  </a:lnTo>
                  <a:lnTo>
                    <a:pt x="5627858" y="857379"/>
                  </a:lnTo>
                  <a:lnTo>
                    <a:pt x="5616926" y="868311"/>
                  </a:lnTo>
                  <a:lnTo>
                    <a:pt x="5605993" y="879243"/>
                  </a:lnTo>
                  <a:lnTo>
                    <a:pt x="5598144" y="887092"/>
                  </a:lnTo>
                  <a:cubicBezTo>
                    <a:pt x="5584129" y="901108"/>
                    <a:pt x="5584129" y="926056"/>
                    <a:pt x="5599826" y="941753"/>
                  </a:cubicBezTo>
                  <a:cubicBezTo>
                    <a:pt x="5615524" y="955769"/>
                    <a:pt x="5640472" y="955769"/>
                    <a:pt x="5654488" y="940071"/>
                  </a:cubicBezTo>
                  <a:lnTo>
                    <a:pt x="5662337" y="933905"/>
                  </a:lnTo>
                  <a:lnTo>
                    <a:pt x="5671587" y="922972"/>
                  </a:lnTo>
                  <a:lnTo>
                    <a:pt x="5682519" y="912040"/>
                  </a:lnTo>
                  <a:lnTo>
                    <a:pt x="5693451" y="901108"/>
                  </a:lnTo>
                  <a:lnTo>
                    <a:pt x="5704384" y="890175"/>
                  </a:lnTo>
                  <a:lnTo>
                    <a:pt x="5715316" y="879243"/>
                  </a:lnTo>
                  <a:lnTo>
                    <a:pt x="5727930" y="868311"/>
                  </a:lnTo>
                  <a:lnTo>
                    <a:pt x="5738862" y="857379"/>
                  </a:lnTo>
                  <a:lnTo>
                    <a:pt x="5749795" y="846446"/>
                  </a:lnTo>
                  <a:lnTo>
                    <a:pt x="5762409" y="835514"/>
                  </a:lnTo>
                  <a:lnTo>
                    <a:pt x="5765492" y="832431"/>
                  </a:lnTo>
                  <a:close/>
                  <a:moveTo>
                    <a:pt x="5503118" y="1113587"/>
                  </a:moveTo>
                  <a:cubicBezTo>
                    <a:pt x="5515732" y="1096487"/>
                    <a:pt x="5514050" y="1072941"/>
                    <a:pt x="5496951" y="1058925"/>
                  </a:cubicBezTo>
                  <a:cubicBezTo>
                    <a:pt x="5479851" y="1044909"/>
                    <a:pt x="5454623" y="1047992"/>
                    <a:pt x="5442289" y="1065092"/>
                  </a:cubicBezTo>
                  <a:lnTo>
                    <a:pt x="5440608" y="1065092"/>
                  </a:lnTo>
                  <a:lnTo>
                    <a:pt x="5432759" y="1076024"/>
                  </a:lnTo>
                  <a:lnTo>
                    <a:pt x="5424910" y="1086956"/>
                  </a:lnTo>
                  <a:lnTo>
                    <a:pt x="5415660" y="1096207"/>
                  </a:lnTo>
                  <a:lnTo>
                    <a:pt x="5407811" y="1107139"/>
                  </a:lnTo>
                  <a:lnTo>
                    <a:pt x="5399962" y="1118071"/>
                  </a:lnTo>
                  <a:lnTo>
                    <a:pt x="5392113" y="1127322"/>
                  </a:lnTo>
                  <a:lnTo>
                    <a:pt x="5384264" y="1138254"/>
                  </a:lnTo>
                  <a:lnTo>
                    <a:pt x="5376415" y="1147504"/>
                  </a:lnTo>
                  <a:lnTo>
                    <a:pt x="5368566" y="1158997"/>
                  </a:lnTo>
                  <a:lnTo>
                    <a:pt x="5362399" y="1168248"/>
                  </a:lnTo>
                  <a:lnTo>
                    <a:pt x="5354551" y="1177498"/>
                  </a:lnTo>
                  <a:lnTo>
                    <a:pt x="5348384" y="1186749"/>
                  </a:lnTo>
                  <a:lnTo>
                    <a:pt x="5345301" y="1189832"/>
                  </a:lnTo>
                  <a:cubicBezTo>
                    <a:pt x="5332686" y="1208613"/>
                    <a:pt x="5337451" y="1232160"/>
                    <a:pt x="5354551" y="1244494"/>
                  </a:cubicBezTo>
                  <a:cubicBezTo>
                    <a:pt x="5371650" y="1257108"/>
                    <a:pt x="5396879" y="1253744"/>
                    <a:pt x="5409212" y="1235243"/>
                  </a:cubicBezTo>
                  <a:lnTo>
                    <a:pt x="5410894" y="1233561"/>
                  </a:lnTo>
                  <a:lnTo>
                    <a:pt x="5418743" y="1224311"/>
                  </a:lnTo>
                  <a:lnTo>
                    <a:pt x="5424910" y="1213379"/>
                  </a:lnTo>
                  <a:lnTo>
                    <a:pt x="5432759" y="1204128"/>
                  </a:lnTo>
                  <a:lnTo>
                    <a:pt x="5438926" y="1194878"/>
                  </a:lnTo>
                  <a:lnTo>
                    <a:pt x="5446775" y="1185627"/>
                  </a:lnTo>
                  <a:lnTo>
                    <a:pt x="5454623" y="1174695"/>
                  </a:lnTo>
                  <a:lnTo>
                    <a:pt x="5462472" y="1165445"/>
                  </a:lnTo>
                  <a:lnTo>
                    <a:pt x="5470321" y="1156194"/>
                  </a:lnTo>
                  <a:lnTo>
                    <a:pt x="5478170" y="1145262"/>
                  </a:lnTo>
                  <a:lnTo>
                    <a:pt x="5486018" y="1136011"/>
                  </a:lnTo>
                  <a:lnTo>
                    <a:pt x="5493867" y="1125079"/>
                  </a:lnTo>
                  <a:lnTo>
                    <a:pt x="5501716" y="1115829"/>
                  </a:lnTo>
                  <a:lnTo>
                    <a:pt x="5503118" y="1113587"/>
                  </a:lnTo>
                  <a:close/>
                  <a:moveTo>
                    <a:pt x="2619518" y="8484186"/>
                  </a:moveTo>
                  <a:cubicBezTo>
                    <a:pt x="2600737" y="8493436"/>
                    <a:pt x="2577191" y="8485868"/>
                    <a:pt x="2567940" y="8467087"/>
                  </a:cubicBezTo>
                  <a:cubicBezTo>
                    <a:pt x="2557008" y="8448306"/>
                    <a:pt x="2564857" y="8424760"/>
                    <a:pt x="2583638" y="8413827"/>
                  </a:cubicBezTo>
                  <a:lnTo>
                    <a:pt x="2611669" y="8399811"/>
                  </a:lnTo>
                  <a:lnTo>
                    <a:pt x="2644466" y="8382713"/>
                  </a:lnTo>
                  <a:lnTo>
                    <a:pt x="2675581" y="8365613"/>
                  </a:lnTo>
                  <a:lnTo>
                    <a:pt x="2708378" y="8348514"/>
                  </a:lnTo>
                  <a:lnTo>
                    <a:pt x="2720992" y="8342347"/>
                  </a:lnTo>
                  <a:cubicBezTo>
                    <a:pt x="2739773" y="8331415"/>
                    <a:pt x="2763320" y="8337582"/>
                    <a:pt x="2774252" y="8356363"/>
                  </a:cubicBezTo>
                  <a:cubicBezTo>
                    <a:pt x="2785184" y="8375144"/>
                    <a:pt x="2777336" y="8398690"/>
                    <a:pt x="2758554" y="8409622"/>
                  </a:cubicBezTo>
                  <a:lnTo>
                    <a:pt x="2745940" y="8417471"/>
                  </a:lnTo>
                  <a:lnTo>
                    <a:pt x="2713143" y="8434570"/>
                  </a:lnTo>
                  <a:lnTo>
                    <a:pt x="2680347" y="8451670"/>
                  </a:lnTo>
                  <a:lnTo>
                    <a:pt x="2647550" y="8468768"/>
                  </a:lnTo>
                  <a:lnTo>
                    <a:pt x="2619518" y="8484186"/>
                  </a:lnTo>
                  <a:close/>
                  <a:moveTo>
                    <a:pt x="2963465" y="8290489"/>
                  </a:moveTo>
                  <a:cubicBezTo>
                    <a:pt x="2944683" y="8301421"/>
                    <a:pt x="2921137" y="8296656"/>
                    <a:pt x="2908803" y="8277874"/>
                  </a:cubicBezTo>
                  <a:cubicBezTo>
                    <a:pt x="2897871" y="8259094"/>
                    <a:pt x="2902636" y="8235547"/>
                    <a:pt x="2921418" y="8223213"/>
                  </a:cubicBezTo>
                  <a:lnTo>
                    <a:pt x="2946366" y="8207516"/>
                  </a:lnTo>
                  <a:lnTo>
                    <a:pt x="2974397" y="8190416"/>
                  </a:lnTo>
                  <a:lnTo>
                    <a:pt x="3002429" y="8171636"/>
                  </a:lnTo>
                  <a:lnTo>
                    <a:pt x="3030460" y="8154536"/>
                  </a:lnTo>
                  <a:lnTo>
                    <a:pt x="3050643" y="8140520"/>
                  </a:lnTo>
                  <a:cubicBezTo>
                    <a:pt x="3069424" y="8127906"/>
                    <a:pt x="3092970" y="8132671"/>
                    <a:pt x="3105304" y="8149771"/>
                  </a:cubicBezTo>
                  <a:cubicBezTo>
                    <a:pt x="3117918" y="8168552"/>
                    <a:pt x="3113153" y="8192098"/>
                    <a:pt x="3094372" y="8204432"/>
                  </a:cubicBezTo>
                  <a:lnTo>
                    <a:pt x="3072507" y="8220130"/>
                  </a:lnTo>
                  <a:lnTo>
                    <a:pt x="3044476" y="8237229"/>
                  </a:lnTo>
                  <a:lnTo>
                    <a:pt x="3016444" y="8256010"/>
                  </a:lnTo>
                  <a:lnTo>
                    <a:pt x="2988413" y="8274791"/>
                  </a:lnTo>
                  <a:lnTo>
                    <a:pt x="2963465" y="8290489"/>
                  </a:lnTo>
                  <a:close/>
                  <a:moveTo>
                    <a:pt x="3288350" y="8066797"/>
                  </a:moveTo>
                  <a:cubicBezTo>
                    <a:pt x="3271250" y="8079412"/>
                    <a:pt x="3246022" y="8076048"/>
                    <a:pt x="3233688" y="8058949"/>
                  </a:cubicBezTo>
                  <a:cubicBezTo>
                    <a:pt x="3219673" y="8043251"/>
                    <a:pt x="3222756" y="8018303"/>
                    <a:pt x="3239855" y="8004288"/>
                  </a:cubicBezTo>
                  <a:lnTo>
                    <a:pt x="3256955" y="7991673"/>
                  </a:lnTo>
                  <a:lnTo>
                    <a:pt x="3280501" y="7972892"/>
                  </a:lnTo>
                  <a:lnTo>
                    <a:pt x="3304047" y="7954111"/>
                  </a:lnTo>
                  <a:lnTo>
                    <a:pt x="3327594" y="7937011"/>
                  </a:lnTo>
                  <a:lnTo>
                    <a:pt x="3349458" y="7918231"/>
                  </a:lnTo>
                  <a:lnTo>
                    <a:pt x="3360390" y="7908980"/>
                  </a:lnTo>
                  <a:cubicBezTo>
                    <a:pt x="3377490" y="7894964"/>
                    <a:pt x="3402718" y="7896366"/>
                    <a:pt x="3416734" y="7913746"/>
                  </a:cubicBezTo>
                  <a:cubicBezTo>
                    <a:pt x="3430750" y="7929443"/>
                    <a:pt x="3427666" y="7954392"/>
                    <a:pt x="3411969" y="7968407"/>
                  </a:cubicBezTo>
                  <a:lnTo>
                    <a:pt x="3399354" y="7977657"/>
                  </a:lnTo>
                  <a:lnTo>
                    <a:pt x="3375808" y="7996439"/>
                  </a:lnTo>
                  <a:lnTo>
                    <a:pt x="3352261" y="8015219"/>
                  </a:lnTo>
                  <a:lnTo>
                    <a:pt x="3328715" y="8034001"/>
                  </a:lnTo>
                  <a:lnTo>
                    <a:pt x="3305168" y="8052782"/>
                  </a:lnTo>
                  <a:lnTo>
                    <a:pt x="3288350" y="8066797"/>
                  </a:lnTo>
                  <a:close/>
                  <a:moveTo>
                    <a:pt x="3586885" y="7808908"/>
                  </a:moveTo>
                  <a:cubicBezTo>
                    <a:pt x="3572869" y="7824606"/>
                    <a:pt x="3547921" y="7824606"/>
                    <a:pt x="3532224" y="7808908"/>
                  </a:cubicBezTo>
                  <a:cubicBezTo>
                    <a:pt x="3516526" y="7793211"/>
                    <a:pt x="3518208" y="7768262"/>
                    <a:pt x="3532224" y="7752565"/>
                  </a:cubicBezTo>
                  <a:lnTo>
                    <a:pt x="3535307" y="7750883"/>
                  </a:lnTo>
                  <a:lnTo>
                    <a:pt x="3554088" y="7732101"/>
                  </a:lnTo>
                  <a:lnTo>
                    <a:pt x="3572869" y="7713321"/>
                  </a:lnTo>
                  <a:lnTo>
                    <a:pt x="3589968" y="7694539"/>
                  </a:lnTo>
                  <a:lnTo>
                    <a:pt x="3608749" y="7675759"/>
                  </a:lnTo>
                  <a:lnTo>
                    <a:pt x="3625849" y="7656977"/>
                  </a:lnTo>
                  <a:lnTo>
                    <a:pt x="3639864" y="7642961"/>
                  </a:lnTo>
                  <a:cubicBezTo>
                    <a:pt x="3653880" y="7625863"/>
                    <a:pt x="3678828" y="7625863"/>
                    <a:pt x="3694526" y="7639878"/>
                  </a:cubicBezTo>
                  <a:cubicBezTo>
                    <a:pt x="3710224" y="7653894"/>
                    <a:pt x="3711625" y="7678842"/>
                    <a:pt x="3697609" y="7694539"/>
                  </a:cubicBezTo>
                  <a:lnTo>
                    <a:pt x="3683593" y="7710237"/>
                  </a:lnTo>
                  <a:lnTo>
                    <a:pt x="3664812" y="7730419"/>
                  </a:lnTo>
                  <a:lnTo>
                    <a:pt x="3646031" y="7749201"/>
                  </a:lnTo>
                  <a:lnTo>
                    <a:pt x="3627250" y="7767982"/>
                  </a:lnTo>
                  <a:lnTo>
                    <a:pt x="3608469" y="7788164"/>
                  </a:lnTo>
                  <a:lnTo>
                    <a:pt x="3589688" y="7806946"/>
                  </a:lnTo>
                  <a:lnTo>
                    <a:pt x="3586885" y="7808908"/>
                  </a:lnTo>
                  <a:close/>
                  <a:moveTo>
                    <a:pt x="3849540" y="7512055"/>
                  </a:moveTo>
                  <a:cubicBezTo>
                    <a:pt x="3836926" y="7529154"/>
                    <a:pt x="3813659" y="7532237"/>
                    <a:pt x="3794878" y="7519904"/>
                  </a:cubicBezTo>
                  <a:cubicBezTo>
                    <a:pt x="3777779" y="7507289"/>
                    <a:pt x="3774696" y="7482341"/>
                    <a:pt x="3787030" y="7465242"/>
                  </a:cubicBezTo>
                  <a:lnTo>
                    <a:pt x="3797962" y="7451226"/>
                  </a:lnTo>
                  <a:lnTo>
                    <a:pt x="3811978" y="7432445"/>
                  </a:lnTo>
                  <a:lnTo>
                    <a:pt x="3825993" y="7413664"/>
                  </a:lnTo>
                  <a:lnTo>
                    <a:pt x="3838608" y="7394882"/>
                  </a:lnTo>
                  <a:lnTo>
                    <a:pt x="3851222" y="7376102"/>
                  </a:lnTo>
                  <a:lnTo>
                    <a:pt x="3863836" y="7357320"/>
                  </a:lnTo>
                  <a:lnTo>
                    <a:pt x="3876450" y="7340222"/>
                  </a:lnTo>
                  <a:cubicBezTo>
                    <a:pt x="3887382" y="7321440"/>
                    <a:pt x="3912330" y="7316675"/>
                    <a:pt x="3929710" y="7327607"/>
                  </a:cubicBezTo>
                  <a:cubicBezTo>
                    <a:pt x="3948491" y="7340222"/>
                    <a:pt x="3953257" y="7363487"/>
                    <a:pt x="3942324" y="7382269"/>
                  </a:cubicBezTo>
                  <a:lnTo>
                    <a:pt x="3929710" y="7399368"/>
                  </a:lnTo>
                  <a:lnTo>
                    <a:pt x="3917096" y="7419550"/>
                  </a:lnTo>
                  <a:lnTo>
                    <a:pt x="3903080" y="7438332"/>
                  </a:lnTo>
                  <a:lnTo>
                    <a:pt x="3889064" y="7458514"/>
                  </a:lnTo>
                  <a:lnTo>
                    <a:pt x="3875049" y="7477295"/>
                  </a:lnTo>
                  <a:lnTo>
                    <a:pt x="3861033" y="7497478"/>
                  </a:lnTo>
                  <a:lnTo>
                    <a:pt x="3849540" y="7512055"/>
                  </a:lnTo>
                  <a:close/>
                  <a:moveTo>
                    <a:pt x="4058935" y="7174555"/>
                  </a:moveTo>
                  <a:cubicBezTo>
                    <a:pt x="4049685" y="7193336"/>
                    <a:pt x="4026138" y="7201185"/>
                    <a:pt x="4007357" y="7191654"/>
                  </a:cubicBezTo>
                  <a:cubicBezTo>
                    <a:pt x="3987174" y="7182404"/>
                    <a:pt x="3979326" y="7158858"/>
                    <a:pt x="3988576" y="7140076"/>
                  </a:cubicBezTo>
                  <a:lnTo>
                    <a:pt x="3993341" y="7130826"/>
                  </a:lnTo>
                  <a:lnTo>
                    <a:pt x="4002592" y="7112045"/>
                  </a:lnTo>
                  <a:lnTo>
                    <a:pt x="4011842" y="7093264"/>
                  </a:lnTo>
                  <a:lnTo>
                    <a:pt x="4019691" y="7074483"/>
                  </a:lnTo>
                  <a:lnTo>
                    <a:pt x="4028942" y="7055701"/>
                  </a:lnTo>
                  <a:lnTo>
                    <a:pt x="4036790" y="7036921"/>
                  </a:lnTo>
                  <a:lnTo>
                    <a:pt x="4044639" y="7018139"/>
                  </a:lnTo>
                  <a:lnTo>
                    <a:pt x="4050806" y="6999359"/>
                  </a:lnTo>
                  <a:cubicBezTo>
                    <a:pt x="4058655" y="6980577"/>
                    <a:pt x="4082201" y="6969645"/>
                    <a:pt x="4102384" y="6977494"/>
                  </a:cubicBezTo>
                  <a:cubicBezTo>
                    <a:pt x="4122567" y="6986744"/>
                    <a:pt x="4132097" y="7008889"/>
                    <a:pt x="4124248" y="7029072"/>
                  </a:cubicBezTo>
                  <a:lnTo>
                    <a:pt x="4116400" y="7047852"/>
                  </a:lnTo>
                  <a:lnTo>
                    <a:pt x="4108551" y="7066634"/>
                  </a:lnTo>
                  <a:lnTo>
                    <a:pt x="4099300" y="7086817"/>
                  </a:lnTo>
                  <a:lnTo>
                    <a:pt x="4091452" y="7105598"/>
                  </a:lnTo>
                  <a:lnTo>
                    <a:pt x="4082201" y="7125780"/>
                  </a:lnTo>
                  <a:lnTo>
                    <a:pt x="4072951" y="7144561"/>
                  </a:lnTo>
                  <a:lnTo>
                    <a:pt x="4063701" y="7164744"/>
                  </a:lnTo>
                  <a:lnTo>
                    <a:pt x="4058935" y="7174555"/>
                  </a:lnTo>
                  <a:close/>
                  <a:moveTo>
                    <a:pt x="4197972" y="6800895"/>
                  </a:moveTo>
                  <a:cubicBezTo>
                    <a:pt x="4193206" y="6822760"/>
                    <a:pt x="4171342" y="6835374"/>
                    <a:pt x="4151159" y="6828927"/>
                  </a:cubicBezTo>
                  <a:cubicBezTo>
                    <a:pt x="4130976" y="6824162"/>
                    <a:pt x="4118362" y="6802297"/>
                    <a:pt x="4123127" y="6782115"/>
                  </a:cubicBezTo>
                  <a:lnTo>
                    <a:pt x="4124809" y="6775948"/>
                  </a:lnTo>
                  <a:lnTo>
                    <a:pt x="4129575" y="6757166"/>
                  </a:lnTo>
                  <a:lnTo>
                    <a:pt x="4134340" y="6738385"/>
                  </a:lnTo>
                  <a:lnTo>
                    <a:pt x="4139105" y="6719604"/>
                  </a:lnTo>
                  <a:lnTo>
                    <a:pt x="4142189" y="6702505"/>
                  </a:lnTo>
                  <a:lnTo>
                    <a:pt x="4146954" y="6683724"/>
                  </a:lnTo>
                  <a:lnTo>
                    <a:pt x="4150037" y="6664943"/>
                  </a:lnTo>
                  <a:lnTo>
                    <a:pt x="4153121" y="6646162"/>
                  </a:lnTo>
                  <a:lnTo>
                    <a:pt x="4156204" y="6632146"/>
                  </a:lnTo>
                  <a:cubicBezTo>
                    <a:pt x="4159288" y="6611963"/>
                    <a:pt x="4179751" y="6597667"/>
                    <a:pt x="4199934" y="6600751"/>
                  </a:cubicBezTo>
                  <a:cubicBezTo>
                    <a:pt x="4221798" y="6603834"/>
                    <a:pt x="4235814" y="6624297"/>
                    <a:pt x="4232731" y="6646162"/>
                  </a:cubicBezTo>
                  <a:lnTo>
                    <a:pt x="4229647" y="6660177"/>
                  </a:lnTo>
                  <a:lnTo>
                    <a:pt x="4226564" y="6678959"/>
                  </a:lnTo>
                  <a:lnTo>
                    <a:pt x="4223480" y="6699142"/>
                  </a:lnTo>
                  <a:lnTo>
                    <a:pt x="4218715" y="6717922"/>
                  </a:lnTo>
                  <a:lnTo>
                    <a:pt x="4213950" y="6736704"/>
                  </a:lnTo>
                  <a:lnTo>
                    <a:pt x="4210866" y="6755484"/>
                  </a:lnTo>
                  <a:lnTo>
                    <a:pt x="4206100" y="6775667"/>
                  </a:lnTo>
                  <a:lnTo>
                    <a:pt x="4201335" y="6794448"/>
                  </a:lnTo>
                  <a:lnTo>
                    <a:pt x="4197972" y="6800895"/>
                  </a:lnTo>
                  <a:close/>
                  <a:moveTo>
                    <a:pt x="4257398" y="6407053"/>
                  </a:moveTo>
                  <a:cubicBezTo>
                    <a:pt x="4257398" y="6428918"/>
                    <a:pt x="4238617" y="6446016"/>
                    <a:pt x="4216753" y="6444615"/>
                  </a:cubicBezTo>
                  <a:cubicBezTo>
                    <a:pt x="4194888" y="6444615"/>
                    <a:pt x="4179190" y="6425835"/>
                    <a:pt x="4179190" y="6403969"/>
                  </a:cubicBezTo>
                  <a:lnTo>
                    <a:pt x="4179190" y="6394719"/>
                  </a:lnTo>
                  <a:lnTo>
                    <a:pt x="4180872" y="6377620"/>
                  </a:lnTo>
                  <a:lnTo>
                    <a:pt x="4180872" y="6358839"/>
                  </a:lnTo>
                  <a:lnTo>
                    <a:pt x="4180872" y="6341740"/>
                  </a:lnTo>
                  <a:lnTo>
                    <a:pt x="4180872" y="6324640"/>
                  </a:lnTo>
                  <a:lnTo>
                    <a:pt x="4180872" y="6307542"/>
                  </a:lnTo>
                  <a:lnTo>
                    <a:pt x="4180872" y="6288760"/>
                  </a:lnTo>
                  <a:lnTo>
                    <a:pt x="4180872" y="6271661"/>
                  </a:lnTo>
                  <a:lnTo>
                    <a:pt x="4180872" y="6254562"/>
                  </a:lnTo>
                  <a:lnTo>
                    <a:pt x="4180872" y="6251479"/>
                  </a:lnTo>
                  <a:cubicBezTo>
                    <a:pt x="4179190" y="6231296"/>
                    <a:pt x="4196570" y="6212514"/>
                    <a:pt x="4216753" y="6210833"/>
                  </a:cubicBezTo>
                  <a:cubicBezTo>
                    <a:pt x="4238617" y="6210833"/>
                    <a:pt x="4257398" y="6227931"/>
                    <a:pt x="4257398" y="6248395"/>
                  </a:cubicBezTo>
                  <a:lnTo>
                    <a:pt x="4259080" y="6253160"/>
                  </a:lnTo>
                  <a:lnTo>
                    <a:pt x="4259080" y="6270259"/>
                  </a:lnTo>
                  <a:lnTo>
                    <a:pt x="4259080" y="6289041"/>
                  </a:lnTo>
                  <a:lnTo>
                    <a:pt x="4259080" y="6306140"/>
                  </a:lnTo>
                  <a:lnTo>
                    <a:pt x="4259080" y="6324921"/>
                  </a:lnTo>
                  <a:lnTo>
                    <a:pt x="4259080" y="6343702"/>
                  </a:lnTo>
                  <a:lnTo>
                    <a:pt x="4259080" y="6360801"/>
                  </a:lnTo>
                  <a:lnTo>
                    <a:pt x="4259080" y="6379582"/>
                  </a:lnTo>
                  <a:lnTo>
                    <a:pt x="4257398" y="6398363"/>
                  </a:lnTo>
                  <a:lnTo>
                    <a:pt x="4257398" y="6407053"/>
                  </a:lnTo>
                  <a:close/>
                  <a:moveTo>
                    <a:pt x="4237215" y="6010127"/>
                  </a:moveTo>
                  <a:cubicBezTo>
                    <a:pt x="4240299" y="6031992"/>
                    <a:pt x="4224601" y="6052455"/>
                    <a:pt x="4202737" y="6055538"/>
                  </a:cubicBezTo>
                  <a:cubicBezTo>
                    <a:pt x="4182554" y="6058622"/>
                    <a:pt x="4162091" y="6044606"/>
                    <a:pt x="4159008" y="6022742"/>
                  </a:cubicBezTo>
                  <a:lnTo>
                    <a:pt x="4159008" y="6017976"/>
                  </a:lnTo>
                  <a:lnTo>
                    <a:pt x="4155924" y="6000877"/>
                  </a:lnTo>
                  <a:lnTo>
                    <a:pt x="4152841" y="5985179"/>
                  </a:lnTo>
                  <a:lnTo>
                    <a:pt x="4151159" y="5968080"/>
                  </a:lnTo>
                  <a:lnTo>
                    <a:pt x="4148075" y="5952382"/>
                  </a:lnTo>
                  <a:lnTo>
                    <a:pt x="4144992" y="5936685"/>
                  </a:lnTo>
                  <a:lnTo>
                    <a:pt x="4141908" y="5919585"/>
                  </a:lnTo>
                  <a:lnTo>
                    <a:pt x="4138825" y="5903887"/>
                  </a:lnTo>
                  <a:lnTo>
                    <a:pt x="4135741" y="5888190"/>
                  </a:lnTo>
                  <a:lnTo>
                    <a:pt x="4130976" y="5872492"/>
                  </a:lnTo>
                  <a:lnTo>
                    <a:pt x="4130976" y="5870811"/>
                  </a:lnTo>
                  <a:cubicBezTo>
                    <a:pt x="4126211" y="5850628"/>
                    <a:pt x="4140227" y="5828483"/>
                    <a:pt x="4160689" y="5823998"/>
                  </a:cubicBezTo>
                  <a:cubicBezTo>
                    <a:pt x="4182554" y="5819233"/>
                    <a:pt x="4203017" y="5833248"/>
                    <a:pt x="4207502" y="5853712"/>
                  </a:cubicBezTo>
                  <a:lnTo>
                    <a:pt x="4207502" y="5855394"/>
                  </a:lnTo>
                  <a:lnTo>
                    <a:pt x="4212267" y="5872492"/>
                  </a:lnTo>
                  <a:lnTo>
                    <a:pt x="4215351" y="5888190"/>
                  </a:lnTo>
                  <a:lnTo>
                    <a:pt x="4218434" y="5905290"/>
                  </a:lnTo>
                  <a:lnTo>
                    <a:pt x="4221518" y="5920987"/>
                  </a:lnTo>
                  <a:lnTo>
                    <a:pt x="4224601" y="5938086"/>
                  </a:lnTo>
                  <a:lnTo>
                    <a:pt x="4227685" y="5955186"/>
                  </a:lnTo>
                  <a:lnTo>
                    <a:pt x="4230768" y="5972284"/>
                  </a:lnTo>
                  <a:lnTo>
                    <a:pt x="4232450" y="5987982"/>
                  </a:lnTo>
                  <a:lnTo>
                    <a:pt x="4235534" y="6005082"/>
                  </a:lnTo>
                  <a:lnTo>
                    <a:pt x="4237215" y="6010127"/>
                  </a:lnTo>
                  <a:close/>
                  <a:moveTo>
                    <a:pt x="4144992" y="5624134"/>
                  </a:moveTo>
                  <a:cubicBezTo>
                    <a:pt x="4152841" y="5645998"/>
                    <a:pt x="4140227" y="5667863"/>
                    <a:pt x="4120044" y="5674030"/>
                  </a:cubicBezTo>
                  <a:cubicBezTo>
                    <a:pt x="4099861" y="5680197"/>
                    <a:pt x="4077717" y="5669264"/>
                    <a:pt x="4071550" y="5649081"/>
                  </a:cubicBezTo>
                  <a:lnTo>
                    <a:pt x="4069868" y="5644316"/>
                  </a:lnTo>
                  <a:lnTo>
                    <a:pt x="4065102" y="5630301"/>
                  </a:lnTo>
                  <a:lnTo>
                    <a:pt x="4060337" y="5614603"/>
                  </a:lnTo>
                  <a:lnTo>
                    <a:pt x="4055571" y="5600587"/>
                  </a:lnTo>
                  <a:lnTo>
                    <a:pt x="4050806" y="5586572"/>
                  </a:lnTo>
                  <a:lnTo>
                    <a:pt x="4044639" y="5572556"/>
                  </a:lnTo>
                  <a:lnTo>
                    <a:pt x="4039874" y="5558540"/>
                  </a:lnTo>
                  <a:lnTo>
                    <a:pt x="4035109" y="5544524"/>
                  </a:lnTo>
                  <a:lnTo>
                    <a:pt x="4030343" y="5530509"/>
                  </a:lnTo>
                  <a:lnTo>
                    <a:pt x="4024176" y="5517894"/>
                  </a:lnTo>
                  <a:lnTo>
                    <a:pt x="4019411" y="5503878"/>
                  </a:lnTo>
                  <a:cubicBezTo>
                    <a:pt x="4011562" y="5483696"/>
                    <a:pt x="4021093" y="5461551"/>
                    <a:pt x="4041275" y="5453982"/>
                  </a:cubicBezTo>
                  <a:cubicBezTo>
                    <a:pt x="4061458" y="5444732"/>
                    <a:pt x="4085005" y="5455664"/>
                    <a:pt x="4092853" y="5475847"/>
                  </a:cubicBezTo>
                  <a:lnTo>
                    <a:pt x="4092853" y="5475847"/>
                  </a:lnTo>
                  <a:lnTo>
                    <a:pt x="4097619" y="5489863"/>
                  </a:lnTo>
                  <a:lnTo>
                    <a:pt x="4103786" y="5503878"/>
                  </a:lnTo>
                  <a:lnTo>
                    <a:pt x="4108551" y="5517894"/>
                  </a:lnTo>
                  <a:lnTo>
                    <a:pt x="4113316" y="5531910"/>
                  </a:lnTo>
                  <a:lnTo>
                    <a:pt x="4119483" y="5545926"/>
                  </a:lnTo>
                  <a:lnTo>
                    <a:pt x="4124248" y="5561623"/>
                  </a:lnTo>
                  <a:lnTo>
                    <a:pt x="4129014" y="5575639"/>
                  </a:lnTo>
                  <a:lnTo>
                    <a:pt x="4133779" y="5589655"/>
                  </a:lnTo>
                  <a:lnTo>
                    <a:pt x="4138545" y="5605352"/>
                  </a:lnTo>
                  <a:lnTo>
                    <a:pt x="4144712" y="5621050"/>
                  </a:lnTo>
                  <a:lnTo>
                    <a:pt x="4144712" y="5624134"/>
                  </a:lnTo>
                  <a:close/>
                  <a:moveTo>
                    <a:pt x="3997827" y="5256921"/>
                  </a:moveTo>
                  <a:cubicBezTo>
                    <a:pt x="4007077" y="5277104"/>
                    <a:pt x="3999508" y="5300650"/>
                    <a:pt x="3979046" y="5310181"/>
                  </a:cubicBezTo>
                  <a:cubicBezTo>
                    <a:pt x="3960264" y="5319432"/>
                    <a:pt x="3936718" y="5311863"/>
                    <a:pt x="3927468" y="5291400"/>
                  </a:cubicBezTo>
                  <a:lnTo>
                    <a:pt x="3925785" y="5289717"/>
                  </a:lnTo>
                  <a:lnTo>
                    <a:pt x="3921020" y="5277104"/>
                  </a:lnTo>
                  <a:lnTo>
                    <a:pt x="3914853" y="5266171"/>
                  </a:lnTo>
                  <a:lnTo>
                    <a:pt x="3908687" y="5255239"/>
                  </a:lnTo>
                  <a:lnTo>
                    <a:pt x="3903921" y="5244307"/>
                  </a:lnTo>
                  <a:lnTo>
                    <a:pt x="3897754" y="5231693"/>
                  </a:lnTo>
                  <a:lnTo>
                    <a:pt x="3891587" y="5220760"/>
                  </a:lnTo>
                  <a:lnTo>
                    <a:pt x="3886822" y="5211510"/>
                  </a:lnTo>
                  <a:lnTo>
                    <a:pt x="3880655" y="5200578"/>
                  </a:lnTo>
                  <a:lnTo>
                    <a:pt x="3875889" y="5189646"/>
                  </a:lnTo>
                  <a:lnTo>
                    <a:pt x="3869722" y="5178713"/>
                  </a:lnTo>
                  <a:lnTo>
                    <a:pt x="3864957" y="5169463"/>
                  </a:lnTo>
                  <a:lnTo>
                    <a:pt x="3858790" y="5158530"/>
                  </a:lnTo>
                  <a:lnTo>
                    <a:pt x="3857108" y="5155447"/>
                  </a:lnTo>
                  <a:cubicBezTo>
                    <a:pt x="3846176" y="5136666"/>
                    <a:pt x="3852343" y="5111718"/>
                    <a:pt x="3871124" y="5102188"/>
                  </a:cubicBezTo>
                  <a:cubicBezTo>
                    <a:pt x="3889905" y="5091255"/>
                    <a:pt x="3914853" y="5097422"/>
                    <a:pt x="3924384" y="5116203"/>
                  </a:cubicBezTo>
                  <a:lnTo>
                    <a:pt x="3927468" y="5120968"/>
                  </a:lnTo>
                  <a:lnTo>
                    <a:pt x="3932233" y="5131901"/>
                  </a:lnTo>
                  <a:lnTo>
                    <a:pt x="3938400" y="5142833"/>
                  </a:lnTo>
                  <a:lnTo>
                    <a:pt x="3944567" y="5152084"/>
                  </a:lnTo>
                  <a:lnTo>
                    <a:pt x="3949332" y="5163015"/>
                  </a:lnTo>
                  <a:lnTo>
                    <a:pt x="3955499" y="5173948"/>
                  </a:lnTo>
                  <a:lnTo>
                    <a:pt x="3961666" y="5184880"/>
                  </a:lnTo>
                  <a:lnTo>
                    <a:pt x="3967833" y="5197494"/>
                  </a:lnTo>
                  <a:lnTo>
                    <a:pt x="3972598" y="5208426"/>
                  </a:lnTo>
                  <a:lnTo>
                    <a:pt x="3978765" y="5219359"/>
                  </a:lnTo>
                  <a:lnTo>
                    <a:pt x="3984932" y="5231973"/>
                  </a:lnTo>
                  <a:lnTo>
                    <a:pt x="3989698" y="5242905"/>
                  </a:lnTo>
                  <a:lnTo>
                    <a:pt x="3995864" y="5255520"/>
                  </a:lnTo>
                  <a:lnTo>
                    <a:pt x="3997827" y="5256921"/>
                  </a:lnTo>
                  <a:close/>
                  <a:moveTo>
                    <a:pt x="3802727" y="4912975"/>
                  </a:moveTo>
                  <a:cubicBezTo>
                    <a:pt x="3813659" y="4931756"/>
                    <a:pt x="3808894" y="4955302"/>
                    <a:pt x="3791795" y="4967636"/>
                  </a:cubicBezTo>
                  <a:cubicBezTo>
                    <a:pt x="3773014" y="4980250"/>
                    <a:pt x="3749468" y="4975485"/>
                    <a:pt x="3737134" y="4956704"/>
                  </a:cubicBezTo>
                  <a:lnTo>
                    <a:pt x="3802727" y="4912975"/>
                  </a:lnTo>
                  <a:close/>
                  <a:moveTo>
                    <a:pt x="139292" y="8549780"/>
                  </a:moveTo>
                  <a:cubicBezTo>
                    <a:pt x="134526" y="8569963"/>
                    <a:pt x="114344" y="8584259"/>
                    <a:pt x="92479" y="8579493"/>
                  </a:cubicBezTo>
                  <a:cubicBezTo>
                    <a:pt x="72297" y="8574727"/>
                    <a:pt x="58001" y="8554545"/>
                    <a:pt x="62766" y="8532680"/>
                  </a:cubicBezTo>
                  <a:lnTo>
                    <a:pt x="64448" y="8524831"/>
                  </a:lnTo>
                  <a:lnTo>
                    <a:pt x="73698" y="8478019"/>
                  </a:lnTo>
                  <a:lnTo>
                    <a:pt x="84630" y="8431206"/>
                  </a:lnTo>
                  <a:lnTo>
                    <a:pt x="93881" y="8384395"/>
                  </a:lnTo>
                  <a:lnTo>
                    <a:pt x="95563" y="8379629"/>
                  </a:lnTo>
                  <a:cubicBezTo>
                    <a:pt x="100328" y="8359446"/>
                    <a:pt x="120511" y="8345150"/>
                    <a:pt x="142375" y="8349915"/>
                  </a:cubicBezTo>
                  <a:cubicBezTo>
                    <a:pt x="162558" y="8354681"/>
                    <a:pt x="176854" y="8376546"/>
                    <a:pt x="172089" y="8396728"/>
                  </a:cubicBezTo>
                  <a:lnTo>
                    <a:pt x="170407" y="8401493"/>
                  </a:lnTo>
                  <a:lnTo>
                    <a:pt x="159475" y="8448306"/>
                  </a:lnTo>
                  <a:lnTo>
                    <a:pt x="150224" y="8493717"/>
                  </a:lnTo>
                  <a:lnTo>
                    <a:pt x="140974" y="8540529"/>
                  </a:lnTo>
                  <a:lnTo>
                    <a:pt x="139292" y="8549780"/>
                  </a:lnTo>
                  <a:close/>
                  <a:moveTo>
                    <a:pt x="225348" y="8169953"/>
                  </a:moveTo>
                  <a:cubicBezTo>
                    <a:pt x="219182" y="8190136"/>
                    <a:pt x="198719" y="8202750"/>
                    <a:pt x="176854" y="8197984"/>
                  </a:cubicBezTo>
                  <a:cubicBezTo>
                    <a:pt x="156671" y="8193220"/>
                    <a:pt x="144057" y="8171355"/>
                    <a:pt x="148823" y="8151172"/>
                  </a:cubicBezTo>
                  <a:lnTo>
                    <a:pt x="158073" y="8113610"/>
                  </a:lnTo>
                  <a:lnTo>
                    <a:pt x="169005" y="8069881"/>
                  </a:lnTo>
                  <a:lnTo>
                    <a:pt x="179938" y="8026152"/>
                  </a:lnTo>
                  <a:lnTo>
                    <a:pt x="187786" y="7998121"/>
                  </a:lnTo>
                  <a:cubicBezTo>
                    <a:pt x="192552" y="7977938"/>
                    <a:pt x="214416" y="7965323"/>
                    <a:pt x="234599" y="7971490"/>
                  </a:cubicBezTo>
                  <a:cubicBezTo>
                    <a:pt x="256463" y="7976256"/>
                    <a:pt x="269078" y="7998121"/>
                    <a:pt x="262630" y="8018303"/>
                  </a:cubicBezTo>
                  <a:lnTo>
                    <a:pt x="256463" y="8044933"/>
                  </a:lnTo>
                  <a:lnTo>
                    <a:pt x="245531" y="8088662"/>
                  </a:lnTo>
                  <a:lnTo>
                    <a:pt x="232917" y="8132391"/>
                  </a:lnTo>
                  <a:lnTo>
                    <a:pt x="225348" y="8169953"/>
                  </a:lnTo>
                  <a:close/>
                  <a:moveTo>
                    <a:pt x="325141" y="7793490"/>
                  </a:moveTo>
                  <a:cubicBezTo>
                    <a:pt x="318974" y="7813673"/>
                    <a:pt x="297109" y="7826287"/>
                    <a:pt x="276646" y="7820121"/>
                  </a:cubicBezTo>
                  <a:cubicBezTo>
                    <a:pt x="256463" y="7813954"/>
                    <a:pt x="243849" y="7793490"/>
                    <a:pt x="250016" y="7771626"/>
                  </a:cubicBezTo>
                  <a:lnTo>
                    <a:pt x="250016" y="7771626"/>
                  </a:lnTo>
                  <a:lnTo>
                    <a:pt x="262630" y="7729299"/>
                  </a:lnTo>
                  <a:lnTo>
                    <a:pt x="275244" y="7688653"/>
                  </a:lnTo>
                  <a:lnTo>
                    <a:pt x="287859" y="7648007"/>
                  </a:lnTo>
                  <a:lnTo>
                    <a:pt x="295708" y="7621377"/>
                  </a:lnTo>
                  <a:cubicBezTo>
                    <a:pt x="301875" y="7601195"/>
                    <a:pt x="323739" y="7589982"/>
                    <a:pt x="344202" y="7596429"/>
                  </a:cubicBezTo>
                  <a:cubicBezTo>
                    <a:pt x="364385" y="7602596"/>
                    <a:pt x="376999" y="7624460"/>
                    <a:pt x="370832" y="7644924"/>
                  </a:cubicBezTo>
                  <a:lnTo>
                    <a:pt x="361582" y="7671553"/>
                  </a:lnTo>
                  <a:lnTo>
                    <a:pt x="350649" y="7710517"/>
                  </a:lnTo>
                  <a:lnTo>
                    <a:pt x="338035" y="7751163"/>
                  </a:lnTo>
                  <a:lnTo>
                    <a:pt x="325141" y="7793490"/>
                  </a:lnTo>
                  <a:lnTo>
                    <a:pt x="325141" y="7793490"/>
                  </a:lnTo>
                  <a:close/>
                  <a:moveTo>
                    <a:pt x="442593" y="7422914"/>
                  </a:moveTo>
                  <a:cubicBezTo>
                    <a:pt x="434744" y="7443097"/>
                    <a:pt x="412879" y="7454309"/>
                    <a:pt x="392697" y="7446460"/>
                  </a:cubicBezTo>
                  <a:cubicBezTo>
                    <a:pt x="372514" y="7440293"/>
                    <a:pt x="361301" y="7418429"/>
                    <a:pt x="369150" y="7397966"/>
                  </a:cubicBezTo>
                  <a:lnTo>
                    <a:pt x="376999" y="7371336"/>
                  </a:lnTo>
                  <a:lnTo>
                    <a:pt x="391015" y="7333774"/>
                  </a:lnTo>
                  <a:lnTo>
                    <a:pt x="403629" y="7296212"/>
                  </a:lnTo>
                  <a:lnTo>
                    <a:pt x="417645" y="7258650"/>
                  </a:lnTo>
                  <a:lnTo>
                    <a:pt x="420728" y="7249399"/>
                  </a:lnTo>
                  <a:cubicBezTo>
                    <a:pt x="428577" y="7229216"/>
                    <a:pt x="450441" y="7218004"/>
                    <a:pt x="470624" y="7225853"/>
                  </a:cubicBezTo>
                  <a:cubicBezTo>
                    <a:pt x="490807" y="7233701"/>
                    <a:pt x="502019" y="7255566"/>
                    <a:pt x="494171" y="7275749"/>
                  </a:cubicBezTo>
                  <a:lnTo>
                    <a:pt x="491087" y="7284999"/>
                  </a:lnTo>
                  <a:lnTo>
                    <a:pt x="477071" y="7322562"/>
                  </a:lnTo>
                  <a:lnTo>
                    <a:pt x="464457" y="7360124"/>
                  </a:lnTo>
                  <a:lnTo>
                    <a:pt x="450441" y="7397686"/>
                  </a:lnTo>
                  <a:lnTo>
                    <a:pt x="442593" y="7422914"/>
                  </a:lnTo>
                  <a:close/>
                  <a:moveTo>
                    <a:pt x="576863" y="7058785"/>
                  </a:moveTo>
                  <a:cubicBezTo>
                    <a:pt x="569015" y="7078968"/>
                    <a:pt x="545468" y="7088498"/>
                    <a:pt x="526967" y="7080650"/>
                  </a:cubicBezTo>
                  <a:cubicBezTo>
                    <a:pt x="506785" y="7071400"/>
                    <a:pt x="497254" y="7049255"/>
                    <a:pt x="505103" y="7029072"/>
                  </a:cubicBezTo>
                  <a:lnTo>
                    <a:pt x="514353" y="7005526"/>
                  </a:lnTo>
                  <a:lnTo>
                    <a:pt x="528369" y="6969645"/>
                  </a:lnTo>
                  <a:lnTo>
                    <a:pt x="542385" y="6935166"/>
                  </a:lnTo>
                  <a:lnTo>
                    <a:pt x="558082" y="6900687"/>
                  </a:lnTo>
                  <a:lnTo>
                    <a:pt x="564249" y="6883588"/>
                  </a:lnTo>
                  <a:cubicBezTo>
                    <a:pt x="573500" y="6863406"/>
                    <a:pt x="595364" y="6855557"/>
                    <a:pt x="615827" y="6863406"/>
                  </a:cubicBezTo>
                  <a:cubicBezTo>
                    <a:pt x="636010" y="6871254"/>
                    <a:pt x="645541" y="6894801"/>
                    <a:pt x="636010" y="6914983"/>
                  </a:cubicBezTo>
                  <a:lnTo>
                    <a:pt x="629843" y="6930681"/>
                  </a:lnTo>
                  <a:lnTo>
                    <a:pt x="614145" y="6965160"/>
                  </a:lnTo>
                  <a:lnTo>
                    <a:pt x="600130" y="6999638"/>
                  </a:lnTo>
                  <a:lnTo>
                    <a:pt x="586114" y="7034117"/>
                  </a:lnTo>
                  <a:lnTo>
                    <a:pt x="576863" y="7058785"/>
                  </a:lnTo>
                  <a:close/>
                  <a:moveTo>
                    <a:pt x="731597" y="6702505"/>
                  </a:moveTo>
                  <a:cubicBezTo>
                    <a:pt x="722347" y="6721286"/>
                    <a:pt x="698800" y="6730537"/>
                    <a:pt x="680019" y="6721286"/>
                  </a:cubicBezTo>
                  <a:cubicBezTo>
                    <a:pt x="659837" y="6712036"/>
                    <a:pt x="651988" y="6688489"/>
                    <a:pt x="661238" y="6668026"/>
                  </a:cubicBezTo>
                  <a:lnTo>
                    <a:pt x="661238" y="6668026"/>
                  </a:lnTo>
                  <a:lnTo>
                    <a:pt x="676936" y="6636631"/>
                  </a:lnTo>
                  <a:lnTo>
                    <a:pt x="690952" y="6603834"/>
                  </a:lnTo>
                  <a:lnTo>
                    <a:pt x="706649" y="6572439"/>
                  </a:lnTo>
                  <a:lnTo>
                    <a:pt x="722347" y="6541044"/>
                  </a:lnTo>
                  <a:lnTo>
                    <a:pt x="730196" y="6527028"/>
                  </a:lnTo>
                  <a:cubicBezTo>
                    <a:pt x="739446" y="6506845"/>
                    <a:pt x="762992" y="6498996"/>
                    <a:pt x="781774" y="6509929"/>
                  </a:cubicBezTo>
                  <a:cubicBezTo>
                    <a:pt x="800555" y="6519179"/>
                    <a:pt x="808404" y="6542725"/>
                    <a:pt x="798873" y="6561507"/>
                  </a:cubicBezTo>
                  <a:lnTo>
                    <a:pt x="792706" y="6575523"/>
                  </a:lnTo>
                  <a:lnTo>
                    <a:pt x="777008" y="6606918"/>
                  </a:lnTo>
                  <a:lnTo>
                    <a:pt x="761311" y="6638313"/>
                  </a:lnTo>
                  <a:lnTo>
                    <a:pt x="747295" y="6669708"/>
                  </a:lnTo>
                  <a:lnTo>
                    <a:pt x="731597" y="6701103"/>
                  </a:lnTo>
                  <a:lnTo>
                    <a:pt x="731597" y="6702505"/>
                  </a:lnTo>
                  <a:close/>
                  <a:moveTo>
                    <a:pt x="906514" y="6355475"/>
                  </a:moveTo>
                  <a:cubicBezTo>
                    <a:pt x="897263" y="6374256"/>
                    <a:pt x="872035" y="6382105"/>
                    <a:pt x="853254" y="6371173"/>
                  </a:cubicBezTo>
                  <a:cubicBezTo>
                    <a:pt x="834473" y="6360240"/>
                    <a:pt x="828306" y="6336694"/>
                    <a:pt x="839238" y="6317913"/>
                  </a:cubicBezTo>
                  <a:lnTo>
                    <a:pt x="847087" y="6302216"/>
                  </a:lnTo>
                  <a:lnTo>
                    <a:pt x="862785" y="6274184"/>
                  </a:lnTo>
                  <a:lnTo>
                    <a:pt x="879884" y="6244471"/>
                  </a:lnTo>
                  <a:lnTo>
                    <a:pt x="895582" y="6216439"/>
                  </a:lnTo>
                  <a:lnTo>
                    <a:pt x="911279" y="6189809"/>
                  </a:lnTo>
                  <a:lnTo>
                    <a:pt x="916044" y="6180559"/>
                  </a:lnTo>
                  <a:cubicBezTo>
                    <a:pt x="926977" y="6163459"/>
                    <a:pt x="951925" y="6157012"/>
                    <a:pt x="969304" y="6167944"/>
                  </a:cubicBezTo>
                  <a:cubicBezTo>
                    <a:pt x="988085" y="6178876"/>
                    <a:pt x="994252" y="6202424"/>
                    <a:pt x="983320" y="6221204"/>
                  </a:cubicBezTo>
                  <a:lnTo>
                    <a:pt x="978555" y="6229053"/>
                  </a:lnTo>
                  <a:lnTo>
                    <a:pt x="962857" y="6255683"/>
                  </a:lnTo>
                  <a:lnTo>
                    <a:pt x="947159" y="6283715"/>
                  </a:lnTo>
                  <a:lnTo>
                    <a:pt x="931462" y="6311746"/>
                  </a:lnTo>
                  <a:lnTo>
                    <a:pt x="915764" y="6339778"/>
                  </a:lnTo>
                  <a:lnTo>
                    <a:pt x="906514" y="6355475"/>
                  </a:lnTo>
                  <a:close/>
                  <a:moveTo>
                    <a:pt x="1104977" y="6022742"/>
                  </a:moveTo>
                  <a:cubicBezTo>
                    <a:pt x="1094045" y="6039840"/>
                    <a:pt x="1069096" y="6046288"/>
                    <a:pt x="1051717" y="6033673"/>
                  </a:cubicBezTo>
                  <a:cubicBezTo>
                    <a:pt x="1032936" y="6022742"/>
                    <a:pt x="1028170" y="5997793"/>
                    <a:pt x="1039103" y="5980414"/>
                  </a:cubicBezTo>
                  <a:lnTo>
                    <a:pt x="1042186" y="5975648"/>
                  </a:lnTo>
                  <a:lnTo>
                    <a:pt x="1059285" y="5950700"/>
                  </a:lnTo>
                  <a:lnTo>
                    <a:pt x="1074983" y="5925752"/>
                  </a:lnTo>
                  <a:lnTo>
                    <a:pt x="1092082" y="5900804"/>
                  </a:lnTo>
                  <a:lnTo>
                    <a:pt x="1109181" y="5875856"/>
                  </a:lnTo>
                  <a:lnTo>
                    <a:pt x="1124879" y="5850908"/>
                  </a:lnTo>
                  <a:lnTo>
                    <a:pt x="1126561" y="5849227"/>
                  </a:lnTo>
                  <a:cubicBezTo>
                    <a:pt x="1139175" y="5832127"/>
                    <a:pt x="1164123" y="5827362"/>
                    <a:pt x="1181222" y="5839976"/>
                  </a:cubicBezTo>
                  <a:cubicBezTo>
                    <a:pt x="1198322" y="5852590"/>
                    <a:pt x="1203087" y="5875856"/>
                    <a:pt x="1190473" y="5893236"/>
                  </a:cubicBezTo>
                  <a:lnTo>
                    <a:pt x="1188791" y="5896319"/>
                  </a:lnTo>
                  <a:lnTo>
                    <a:pt x="1173093" y="5919866"/>
                  </a:lnTo>
                  <a:lnTo>
                    <a:pt x="1155994" y="5944814"/>
                  </a:lnTo>
                  <a:lnTo>
                    <a:pt x="1140296" y="5968360"/>
                  </a:lnTo>
                  <a:lnTo>
                    <a:pt x="1123197" y="5993308"/>
                  </a:lnTo>
                  <a:lnTo>
                    <a:pt x="1107500" y="6018256"/>
                  </a:lnTo>
                  <a:lnTo>
                    <a:pt x="1104977" y="6022742"/>
                  </a:lnTo>
                  <a:close/>
                  <a:moveTo>
                    <a:pt x="1328668" y="5705425"/>
                  </a:moveTo>
                  <a:cubicBezTo>
                    <a:pt x="1314652" y="5722524"/>
                    <a:pt x="1289704" y="5725608"/>
                    <a:pt x="1274007" y="5713274"/>
                  </a:cubicBezTo>
                  <a:cubicBezTo>
                    <a:pt x="1256907" y="5699258"/>
                    <a:pt x="1253824" y="5674310"/>
                    <a:pt x="1266158" y="5658612"/>
                  </a:cubicBezTo>
                  <a:lnTo>
                    <a:pt x="1278772" y="5641513"/>
                  </a:lnTo>
                  <a:lnTo>
                    <a:pt x="1295871" y="5619649"/>
                  </a:lnTo>
                  <a:lnTo>
                    <a:pt x="1312970" y="5597784"/>
                  </a:lnTo>
                  <a:lnTo>
                    <a:pt x="1328668" y="5577601"/>
                  </a:lnTo>
                  <a:lnTo>
                    <a:pt x="1345767" y="5555737"/>
                  </a:lnTo>
                  <a:lnTo>
                    <a:pt x="1362866" y="5535554"/>
                  </a:lnTo>
                  <a:lnTo>
                    <a:pt x="1364548" y="5533872"/>
                  </a:lnTo>
                  <a:cubicBezTo>
                    <a:pt x="1377163" y="5518175"/>
                    <a:pt x="1402111" y="5515091"/>
                    <a:pt x="1419210" y="5529107"/>
                  </a:cubicBezTo>
                  <a:cubicBezTo>
                    <a:pt x="1434907" y="5543122"/>
                    <a:pt x="1437991" y="5568071"/>
                    <a:pt x="1423975" y="5583768"/>
                  </a:cubicBezTo>
                  <a:lnTo>
                    <a:pt x="1406876" y="5605633"/>
                  </a:lnTo>
                  <a:lnTo>
                    <a:pt x="1391178" y="5625816"/>
                  </a:lnTo>
                  <a:lnTo>
                    <a:pt x="1374079" y="5645998"/>
                  </a:lnTo>
                  <a:lnTo>
                    <a:pt x="1356980" y="5667863"/>
                  </a:lnTo>
                  <a:lnTo>
                    <a:pt x="1339881" y="5689727"/>
                  </a:lnTo>
                  <a:lnTo>
                    <a:pt x="1328668" y="5705425"/>
                  </a:lnTo>
                  <a:close/>
                  <a:moveTo>
                    <a:pt x="1575625" y="5408572"/>
                  </a:moveTo>
                  <a:cubicBezTo>
                    <a:pt x="1561610" y="5424269"/>
                    <a:pt x="1536662" y="5425670"/>
                    <a:pt x="1520964" y="5410253"/>
                  </a:cubicBezTo>
                  <a:cubicBezTo>
                    <a:pt x="1505266" y="5396238"/>
                    <a:pt x="1503865" y="5371289"/>
                    <a:pt x="1519282" y="5355592"/>
                  </a:cubicBezTo>
                  <a:lnTo>
                    <a:pt x="1536381" y="5336811"/>
                  </a:lnTo>
                  <a:lnTo>
                    <a:pt x="1553481" y="5318030"/>
                  </a:lnTo>
                  <a:lnTo>
                    <a:pt x="1570580" y="5300931"/>
                  </a:lnTo>
                  <a:lnTo>
                    <a:pt x="1587679" y="5282149"/>
                  </a:lnTo>
                  <a:lnTo>
                    <a:pt x="1604778" y="5265050"/>
                  </a:lnTo>
                  <a:lnTo>
                    <a:pt x="1621877" y="5246269"/>
                  </a:lnTo>
                  <a:lnTo>
                    <a:pt x="1626643" y="5241504"/>
                  </a:lnTo>
                  <a:cubicBezTo>
                    <a:pt x="1642340" y="5225806"/>
                    <a:pt x="1667288" y="5225806"/>
                    <a:pt x="1681304" y="5241504"/>
                  </a:cubicBezTo>
                  <a:cubicBezTo>
                    <a:pt x="1697002" y="5255520"/>
                    <a:pt x="1697002" y="5280467"/>
                    <a:pt x="1682986" y="5296165"/>
                  </a:cubicBezTo>
                  <a:lnTo>
                    <a:pt x="1676819" y="5300931"/>
                  </a:lnTo>
                  <a:lnTo>
                    <a:pt x="1661121" y="5318030"/>
                  </a:lnTo>
                  <a:lnTo>
                    <a:pt x="1644022" y="5336811"/>
                  </a:lnTo>
                  <a:lnTo>
                    <a:pt x="1626923" y="5353910"/>
                  </a:lnTo>
                  <a:lnTo>
                    <a:pt x="1609824" y="5371009"/>
                  </a:lnTo>
                  <a:lnTo>
                    <a:pt x="1592725" y="5389790"/>
                  </a:lnTo>
                  <a:lnTo>
                    <a:pt x="1575625" y="5408572"/>
                  </a:lnTo>
                  <a:close/>
                  <a:moveTo>
                    <a:pt x="1850614" y="5134984"/>
                  </a:moveTo>
                  <a:cubicBezTo>
                    <a:pt x="1834917" y="5150681"/>
                    <a:pt x="1809969" y="5149000"/>
                    <a:pt x="1795953" y="5131901"/>
                  </a:cubicBezTo>
                  <a:cubicBezTo>
                    <a:pt x="1780255" y="5116203"/>
                    <a:pt x="1781937" y="5091255"/>
                    <a:pt x="1799036" y="5077239"/>
                  </a:cubicBezTo>
                  <a:lnTo>
                    <a:pt x="1811651" y="5066307"/>
                  </a:lnTo>
                  <a:lnTo>
                    <a:pt x="1828750" y="5050609"/>
                  </a:lnTo>
                  <a:lnTo>
                    <a:pt x="1844447" y="5036593"/>
                  </a:lnTo>
                  <a:lnTo>
                    <a:pt x="1861546" y="5020896"/>
                  </a:lnTo>
                  <a:lnTo>
                    <a:pt x="1878646" y="5006880"/>
                  </a:lnTo>
                  <a:lnTo>
                    <a:pt x="1895745" y="4992864"/>
                  </a:lnTo>
                  <a:lnTo>
                    <a:pt x="1912844" y="4978848"/>
                  </a:lnTo>
                  <a:lnTo>
                    <a:pt x="1917609" y="4974083"/>
                  </a:lnTo>
                  <a:cubicBezTo>
                    <a:pt x="1934709" y="4960068"/>
                    <a:pt x="1958255" y="4963151"/>
                    <a:pt x="1972271" y="4980250"/>
                  </a:cubicBezTo>
                  <a:cubicBezTo>
                    <a:pt x="1986287" y="4995948"/>
                    <a:pt x="1983203" y="5020896"/>
                    <a:pt x="1967506" y="5034911"/>
                  </a:cubicBezTo>
                  <a:lnTo>
                    <a:pt x="1962740" y="5037995"/>
                  </a:lnTo>
                  <a:lnTo>
                    <a:pt x="1945641" y="5052011"/>
                  </a:lnTo>
                  <a:lnTo>
                    <a:pt x="1929943" y="5066027"/>
                  </a:lnTo>
                  <a:lnTo>
                    <a:pt x="1912844" y="5080042"/>
                  </a:lnTo>
                  <a:lnTo>
                    <a:pt x="1895745" y="5094058"/>
                  </a:lnTo>
                  <a:lnTo>
                    <a:pt x="1880047" y="5109756"/>
                  </a:lnTo>
                  <a:lnTo>
                    <a:pt x="1862948" y="5123771"/>
                  </a:lnTo>
                  <a:lnTo>
                    <a:pt x="1850614" y="5134984"/>
                  </a:lnTo>
                  <a:close/>
                  <a:moveTo>
                    <a:pt x="2150552" y="4892792"/>
                  </a:moveTo>
                  <a:cubicBezTo>
                    <a:pt x="2133452" y="4905406"/>
                    <a:pt x="2108224" y="4900641"/>
                    <a:pt x="2095890" y="4883541"/>
                  </a:cubicBezTo>
                  <a:cubicBezTo>
                    <a:pt x="2083276" y="4866443"/>
                    <a:pt x="2088041" y="4841214"/>
                    <a:pt x="2105140" y="4828881"/>
                  </a:cubicBezTo>
                  <a:lnTo>
                    <a:pt x="2112989" y="4822714"/>
                  </a:lnTo>
                  <a:lnTo>
                    <a:pt x="2130088" y="4811781"/>
                  </a:lnTo>
                  <a:lnTo>
                    <a:pt x="2147187" y="4799166"/>
                  </a:lnTo>
                  <a:lnTo>
                    <a:pt x="2162885" y="4788235"/>
                  </a:lnTo>
                  <a:lnTo>
                    <a:pt x="2178583" y="4777302"/>
                  </a:lnTo>
                  <a:lnTo>
                    <a:pt x="2195682" y="4766370"/>
                  </a:lnTo>
                  <a:lnTo>
                    <a:pt x="2211380" y="4755437"/>
                  </a:lnTo>
                  <a:lnTo>
                    <a:pt x="2228479" y="4744505"/>
                  </a:lnTo>
                  <a:lnTo>
                    <a:pt x="2234646" y="4739740"/>
                  </a:lnTo>
                  <a:cubicBezTo>
                    <a:pt x="2253427" y="4727126"/>
                    <a:pt x="2276973" y="4731891"/>
                    <a:pt x="2289307" y="4750672"/>
                  </a:cubicBezTo>
                  <a:cubicBezTo>
                    <a:pt x="2300240" y="4769453"/>
                    <a:pt x="2295474" y="4793000"/>
                    <a:pt x="2276693" y="4805333"/>
                  </a:cubicBezTo>
                  <a:lnTo>
                    <a:pt x="2270526" y="4808417"/>
                  </a:lnTo>
                  <a:lnTo>
                    <a:pt x="2254829" y="4819349"/>
                  </a:lnTo>
                  <a:lnTo>
                    <a:pt x="2239131" y="4830282"/>
                  </a:lnTo>
                  <a:lnTo>
                    <a:pt x="2223433" y="4841214"/>
                  </a:lnTo>
                  <a:lnTo>
                    <a:pt x="2206334" y="4852146"/>
                  </a:lnTo>
                  <a:lnTo>
                    <a:pt x="2190636" y="4863079"/>
                  </a:lnTo>
                  <a:lnTo>
                    <a:pt x="2174939" y="4874011"/>
                  </a:lnTo>
                  <a:lnTo>
                    <a:pt x="2159241" y="4886625"/>
                  </a:lnTo>
                  <a:lnTo>
                    <a:pt x="2150552" y="4892792"/>
                  </a:lnTo>
                  <a:close/>
                  <a:moveTo>
                    <a:pt x="2475717" y="4684798"/>
                  </a:moveTo>
                  <a:cubicBezTo>
                    <a:pt x="2456936" y="4694048"/>
                    <a:pt x="2433389" y="4687882"/>
                    <a:pt x="2422457" y="4669101"/>
                  </a:cubicBezTo>
                  <a:cubicBezTo>
                    <a:pt x="2411525" y="4650319"/>
                    <a:pt x="2419373" y="4626773"/>
                    <a:pt x="2438154" y="4615841"/>
                  </a:cubicBezTo>
                  <a:lnTo>
                    <a:pt x="2447405" y="4611075"/>
                  </a:lnTo>
                  <a:lnTo>
                    <a:pt x="2463103" y="4601825"/>
                  </a:lnTo>
                  <a:lnTo>
                    <a:pt x="2477118" y="4593977"/>
                  </a:lnTo>
                  <a:lnTo>
                    <a:pt x="2492816" y="4586128"/>
                  </a:lnTo>
                  <a:lnTo>
                    <a:pt x="2506832" y="4578279"/>
                  </a:lnTo>
                  <a:lnTo>
                    <a:pt x="2522529" y="4570430"/>
                  </a:lnTo>
                  <a:lnTo>
                    <a:pt x="2536545" y="4562581"/>
                  </a:lnTo>
                  <a:lnTo>
                    <a:pt x="2550561" y="4554733"/>
                  </a:lnTo>
                  <a:lnTo>
                    <a:pt x="2566258" y="4548566"/>
                  </a:lnTo>
                  <a:lnTo>
                    <a:pt x="2577191" y="4542399"/>
                  </a:lnTo>
                  <a:cubicBezTo>
                    <a:pt x="2597373" y="4533148"/>
                    <a:pt x="2620920" y="4540717"/>
                    <a:pt x="2630451" y="4559497"/>
                  </a:cubicBezTo>
                  <a:cubicBezTo>
                    <a:pt x="2639701" y="4579680"/>
                    <a:pt x="2632132" y="4603227"/>
                    <a:pt x="2611669" y="4612757"/>
                  </a:cubicBezTo>
                  <a:lnTo>
                    <a:pt x="2600737" y="4617523"/>
                  </a:lnTo>
                  <a:lnTo>
                    <a:pt x="2586721" y="4625372"/>
                  </a:lnTo>
                  <a:lnTo>
                    <a:pt x="2572706" y="4631539"/>
                  </a:lnTo>
                  <a:lnTo>
                    <a:pt x="2558690" y="4639387"/>
                  </a:lnTo>
                  <a:lnTo>
                    <a:pt x="2544674" y="4647236"/>
                  </a:lnTo>
                  <a:lnTo>
                    <a:pt x="2528977" y="4655085"/>
                  </a:lnTo>
                  <a:lnTo>
                    <a:pt x="2514961" y="4662934"/>
                  </a:lnTo>
                  <a:lnTo>
                    <a:pt x="2500945" y="4670783"/>
                  </a:lnTo>
                  <a:lnTo>
                    <a:pt x="2485247" y="4678631"/>
                  </a:lnTo>
                  <a:lnTo>
                    <a:pt x="2475717" y="4684798"/>
                  </a:lnTo>
                  <a:close/>
                  <a:moveTo>
                    <a:pt x="2822747" y="4517731"/>
                  </a:moveTo>
                  <a:cubicBezTo>
                    <a:pt x="2803966" y="4525580"/>
                    <a:pt x="2780419" y="4516049"/>
                    <a:pt x="2772851" y="4495866"/>
                  </a:cubicBezTo>
                  <a:cubicBezTo>
                    <a:pt x="2765002" y="4475684"/>
                    <a:pt x="2774532" y="4453538"/>
                    <a:pt x="2794715" y="4445970"/>
                  </a:cubicBezTo>
                  <a:lnTo>
                    <a:pt x="2797799" y="4444288"/>
                  </a:lnTo>
                  <a:lnTo>
                    <a:pt x="2811814" y="4439523"/>
                  </a:lnTo>
                  <a:lnTo>
                    <a:pt x="2824428" y="4433356"/>
                  </a:lnTo>
                  <a:lnTo>
                    <a:pt x="2837042" y="4428591"/>
                  </a:lnTo>
                  <a:lnTo>
                    <a:pt x="2847975" y="4423825"/>
                  </a:lnTo>
                  <a:lnTo>
                    <a:pt x="2860589" y="4420741"/>
                  </a:lnTo>
                  <a:lnTo>
                    <a:pt x="2873203" y="4415976"/>
                  </a:lnTo>
                  <a:lnTo>
                    <a:pt x="2885817" y="4411211"/>
                  </a:lnTo>
                  <a:lnTo>
                    <a:pt x="2896750" y="4406446"/>
                  </a:lnTo>
                  <a:lnTo>
                    <a:pt x="2909364" y="4403362"/>
                  </a:lnTo>
                  <a:lnTo>
                    <a:pt x="2920296" y="4398597"/>
                  </a:lnTo>
                  <a:lnTo>
                    <a:pt x="2932910" y="4393831"/>
                  </a:lnTo>
                  <a:lnTo>
                    <a:pt x="2943842" y="4390748"/>
                  </a:lnTo>
                  <a:lnTo>
                    <a:pt x="2943842" y="4390748"/>
                  </a:lnTo>
                  <a:cubicBezTo>
                    <a:pt x="2964025" y="4384581"/>
                    <a:pt x="2987572" y="4395513"/>
                    <a:pt x="2993738" y="4415696"/>
                  </a:cubicBezTo>
                  <a:cubicBezTo>
                    <a:pt x="2999905" y="4435879"/>
                    <a:pt x="2988973" y="4458024"/>
                    <a:pt x="2968790" y="4464191"/>
                  </a:cubicBezTo>
                  <a:lnTo>
                    <a:pt x="2968790" y="4464191"/>
                  </a:lnTo>
                  <a:lnTo>
                    <a:pt x="2957858" y="4468955"/>
                  </a:lnTo>
                  <a:lnTo>
                    <a:pt x="2946926" y="4472039"/>
                  </a:lnTo>
                  <a:lnTo>
                    <a:pt x="2934312" y="4476804"/>
                  </a:lnTo>
                  <a:lnTo>
                    <a:pt x="2923380" y="4479888"/>
                  </a:lnTo>
                  <a:lnTo>
                    <a:pt x="2912447" y="4484654"/>
                  </a:lnTo>
                  <a:lnTo>
                    <a:pt x="2899833" y="4489419"/>
                  </a:lnTo>
                  <a:lnTo>
                    <a:pt x="2888901" y="4492503"/>
                  </a:lnTo>
                  <a:lnTo>
                    <a:pt x="2876287" y="4497268"/>
                  </a:lnTo>
                  <a:lnTo>
                    <a:pt x="2863672" y="4502033"/>
                  </a:lnTo>
                  <a:lnTo>
                    <a:pt x="2852740" y="4506798"/>
                  </a:lnTo>
                  <a:lnTo>
                    <a:pt x="2840126" y="4511564"/>
                  </a:lnTo>
                  <a:lnTo>
                    <a:pt x="2827512" y="4516329"/>
                  </a:lnTo>
                  <a:lnTo>
                    <a:pt x="2822747" y="4517731"/>
                  </a:lnTo>
                  <a:close/>
                  <a:moveTo>
                    <a:pt x="3189959" y="4403642"/>
                  </a:moveTo>
                  <a:cubicBezTo>
                    <a:pt x="3168094" y="4408408"/>
                    <a:pt x="3147631" y="4394392"/>
                    <a:pt x="3143146" y="4373929"/>
                  </a:cubicBezTo>
                  <a:cubicBezTo>
                    <a:pt x="3138381" y="4352065"/>
                    <a:pt x="3152397" y="4331601"/>
                    <a:pt x="3172860" y="4327117"/>
                  </a:cubicBezTo>
                  <a:lnTo>
                    <a:pt x="3180709" y="4325435"/>
                  </a:lnTo>
                  <a:lnTo>
                    <a:pt x="3186876" y="4323753"/>
                  </a:lnTo>
                  <a:lnTo>
                    <a:pt x="3194725" y="4322071"/>
                  </a:lnTo>
                  <a:lnTo>
                    <a:pt x="3202573" y="4320389"/>
                  </a:lnTo>
                  <a:lnTo>
                    <a:pt x="3208740" y="4318707"/>
                  </a:lnTo>
                  <a:lnTo>
                    <a:pt x="3214907" y="4317025"/>
                  </a:lnTo>
                  <a:lnTo>
                    <a:pt x="3222756" y="4315343"/>
                  </a:lnTo>
                  <a:lnTo>
                    <a:pt x="3228923" y="4313661"/>
                  </a:lnTo>
                  <a:lnTo>
                    <a:pt x="3235090" y="4313661"/>
                  </a:lnTo>
                  <a:lnTo>
                    <a:pt x="3241257" y="4311979"/>
                  </a:lnTo>
                  <a:lnTo>
                    <a:pt x="3246022" y="4310298"/>
                  </a:lnTo>
                  <a:lnTo>
                    <a:pt x="3252189" y="4310298"/>
                  </a:lnTo>
                  <a:lnTo>
                    <a:pt x="3258356" y="4308616"/>
                  </a:lnTo>
                  <a:lnTo>
                    <a:pt x="3263121" y="4308616"/>
                  </a:lnTo>
                  <a:lnTo>
                    <a:pt x="3267887" y="4306934"/>
                  </a:lnTo>
                  <a:lnTo>
                    <a:pt x="3272652" y="4305252"/>
                  </a:lnTo>
                  <a:lnTo>
                    <a:pt x="3278819" y="4305252"/>
                  </a:lnTo>
                  <a:lnTo>
                    <a:pt x="3281903" y="4305252"/>
                  </a:lnTo>
                  <a:lnTo>
                    <a:pt x="3286668" y="4303570"/>
                  </a:lnTo>
                  <a:lnTo>
                    <a:pt x="3291433" y="4303570"/>
                  </a:lnTo>
                  <a:lnTo>
                    <a:pt x="3294517" y="4301888"/>
                  </a:lnTo>
                  <a:lnTo>
                    <a:pt x="3299282" y="4301888"/>
                  </a:lnTo>
                  <a:lnTo>
                    <a:pt x="3302365" y="4301888"/>
                  </a:lnTo>
                  <a:lnTo>
                    <a:pt x="3305449" y="4300206"/>
                  </a:lnTo>
                  <a:lnTo>
                    <a:pt x="3308532" y="4300206"/>
                  </a:lnTo>
                  <a:lnTo>
                    <a:pt x="3311616" y="4300206"/>
                  </a:lnTo>
                  <a:lnTo>
                    <a:pt x="3314699" y="4300206"/>
                  </a:lnTo>
                  <a:lnTo>
                    <a:pt x="3317783" y="4300206"/>
                  </a:lnTo>
                  <a:lnTo>
                    <a:pt x="3319465" y="4298524"/>
                  </a:lnTo>
                  <a:lnTo>
                    <a:pt x="3322548" y="4298524"/>
                  </a:lnTo>
                  <a:lnTo>
                    <a:pt x="3324230" y="4298524"/>
                  </a:lnTo>
                  <a:lnTo>
                    <a:pt x="3325912" y="4298524"/>
                  </a:lnTo>
                  <a:lnTo>
                    <a:pt x="3327594" y="4298524"/>
                  </a:lnTo>
                  <a:lnTo>
                    <a:pt x="3329275" y="4298524"/>
                  </a:lnTo>
                  <a:lnTo>
                    <a:pt x="3329275" y="4298524"/>
                  </a:lnTo>
                  <a:lnTo>
                    <a:pt x="3330958" y="4298524"/>
                  </a:lnTo>
                  <a:lnTo>
                    <a:pt x="3332639" y="4298524"/>
                  </a:lnTo>
                  <a:lnTo>
                    <a:pt x="3332639" y="4298524"/>
                  </a:lnTo>
                  <a:lnTo>
                    <a:pt x="3332639" y="4298524"/>
                  </a:lnTo>
                  <a:cubicBezTo>
                    <a:pt x="3354504" y="4295441"/>
                    <a:pt x="3373285" y="4312540"/>
                    <a:pt x="3374967" y="4334405"/>
                  </a:cubicBezTo>
                  <a:cubicBezTo>
                    <a:pt x="3376649" y="4354587"/>
                    <a:pt x="3360951" y="4373368"/>
                    <a:pt x="3339087" y="4375050"/>
                  </a:cubicBezTo>
                  <a:lnTo>
                    <a:pt x="3339087" y="4375050"/>
                  </a:lnTo>
                  <a:lnTo>
                    <a:pt x="3339087" y="4375050"/>
                  </a:lnTo>
                  <a:lnTo>
                    <a:pt x="3339087" y="4375050"/>
                  </a:lnTo>
                  <a:lnTo>
                    <a:pt x="3337405" y="4375050"/>
                  </a:lnTo>
                  <a:lnTo>
                    <a:pt x="3337405" y="4376732"/>
                  </a:lnTo>
                  <a:lnTo>
                    <a:pt x="3335723" y="4376732"/>
                  </a:lnTo>
                  <a:lnTo>
                    <a:pt x="3334041" y="4376732"/>
                  </a:lnTo>
                  <a:lnTo>
                    <a:pt x="3332359" y="4376732"/>
                  </a:lnTo>
                  <a:lnTo>
                    <a:pt x="3330677" y="4376732"/>
                  </a:lnTo>
                  <a:lnTo>
                    <a:pt x="3328995" y="4376732"/>
                  </a:lnTo>
                  <a:lnTo>
                    <a:pt x="3327313" y="4376732"/>
                  </a:lnTo>
                  <a:lnTo>
                    <a:pt x="3324230" y="4376732"/>
                  </a:lnTo>
                  <a:lnTo>
                    <a:pt x="3321146" y="4378414"/>
                  </a:lnTo>
                  <a:lnTo>
                    <a:pt x="3319465" y="4378414"/>
                  </a:lnTo>
                  <a:lnTo>
                    <a:pt x="3316381" y="4378414"/>
                  </a:lnTo>
                  <a:lnTo>
                    <a:pt x="3313298" y="4378414"/>
                  </a:lnTo>
                  <a:lnTo>
                    <a:pt x="3310214" y="4380096"/>
                  </a:lnTo>
                  <a:lnTo>
                    <a:pt x="3305449" y="4380096"/>
                  </a:lnTo>
                  <a:lnTo>
                    <a:pt x="3302365" y="4380096"/>
                  </a:lnTo>
                  <a:lnTo>
                    <a:pt x="3299282" y="4381778"/>
                  </a:lnTo>
                  <a:lnTo>
                    <a:pt x="3294517" y="4381778"/>
                  </a:lnTo>
                  <a:lnTo>
                    <a:pt x="3289751" y="4381778"/>
                  </a:lnTo>
                  <a:lnTo>
                    <a:pt x="3284986" y="4383460"/>
                  </a:lnTo>
                  <a:lnTo>
                    <a:pt x="3280220" y="4383460"/>
                  </a:lnTo>
                  <a:lnTo>
                    <a:pt x="3275455" y="4385142"/>
                  </a:lnTo>
                  <a:lnTo>
                    <a:pt x="3270690" y="4385142"/>
                  </a:lnTo>
                  <a:lnTo>
                    <a:pt x="3265924" y="4386823"/>
                  </a:lnTo>
                  <a:lnTo>
                    <a:pt x="3259757" y="4388505"/>
                  </a:lnTo>
                  <a:lnTo>
                    <a:pt x="3254992" y="4388505"/>
                  </a:lnTo>
                  <a:lnTo>
                    <a:pt x="3248825" y="4390187"/>
                  </a:lnTo>
                  <a:lnTo>
                    <a:pt x="3242658" y="4391869"/>
                  </a:lnTo>
                  <a:lnTo>
                    <a:pt x="3236491" y="4391869"/>
                  </a:lnTo>
                  <a:lnTo>
                    <a:pt x="3230324" y="4393552"/>
                  </a:lnTo>
                  <a:lnTo>
                    <a:pt x="3224157" y="4395233"/>
                  </a:lnTo>
                  <a:lnTo>
                    <a:pt x="3217990" y="4396915"/>
                  </a:lnTo>
                  <a:lnTo>
                    <a:pt x="3210142" y="4398597"/>
                  </a:lnTo>
                  <a:lnTo>
                    <a:pt x="3203975" y="4400279"/>
                  </a:lnTo>
                  <a:lnTo>
                    <a:pt x="3196126" y="4401961"/>
                  </a:lnTo>
                  <a:lnTo>
                    <a:pt x="3189959" y="4403642"/>
                  </a:lnTo>
                  <a:close/>
                  <a:moveTo>
                    <a:pt x="365786" y="4578559"/>
                  </a:moveTo>
                  <a:cubicBezTo>
                    <a:pt x="364104" y="4600423"/>
                    <a:pt x="345604" y="4616121"/>
                    <a:pt x="325141" y="4616121"/>
                  </a:cubicBezTo>
                  <a:cubicBezTo>
                    <a:pt x="303276" y="4614439"/>
                    <a:pt x="286177" y="4595938"/>
                    <a:pt x="287578" y="4573794"/>
                  </a:cubicBezTo>
                  <a:lnTo>
                    <a:pt x="289260" y="4545762"/>
                  </a:lnTo>
                  <a:lnTo>
                    <a:pt x="292344" y="4519132"/>
                  </a:lnTo>
                  <a:lnTo>
                    <a:pt x="294026" y="4491101"/>
                  </a:lnTo>
                  <a:lnTo>
                    <a:pt x="295708" y="4477085"/>
                  </a:lnTo>
                  <a:cubicBezTo>
                    <a:pt x="297389" y="4455220"/>
                    <a:pt x="317572" y="4439523"/>
                    <a:pt x="338035" y="4441205"/>
                  </a:cubicBezTo>
                  <a:cubicBezTo>
                    <a:pt x="359900" y="4444288"/>
                    <a:pt x="375597" y="4463069"/>
                    <a:pt x="373915" y="4484934"/>
                  </a:cubicBezTo>
                  <a:lnTo>
                    <a:pt x="372234" y="4497548"/>
                  </a:lnTo>
                  <a:lnTo>
                    <a:pt x="370552" y="4524178"/>
                  </a:lnTo>
                  <a:lnTo>
                    <a:pt x="367468" y="4552209"/>
                  </a:lnTo>
                  <a:lnTo>
                    <a:pt x="365786" y="4578559"/>
                  </a:lnTo>
                  <a:close/>
                  <a:moveTo>
                    <a:pt x="403348" y="4255075"/>
                  </a:moveTo>
                  <a:cubicBezTo>
                    <a:pt x="400265" y="4276940"/>
                    <a:pt x="379802" y="4290956"/>
                    <a:pt x="357938" y="4286190"/>
                  </a:cubicBezTo>
                  <a:cubicBezTo>
                    <a:pt x="336073" y="4283107"/>
                    <a:pt x="322057" y="4262644"/>
                    <a:pt x="326542" y="4240780"/>
                  </a:cubicBezTo>
                  <a:lnTo>
                    <a:pt x="328224" y="4231529"/>
                  </a:lnTo>
                  <a:lnTo>
                    <a:pt x="332990" y="4207983"/>
                  </a:lnTo>
                  <a:lnTo>
                    <a:pt x="337755" y="4183035"/>
                  </a:lnTo>
                  <a:lnTo>
                    <a:pt x="342520" y="4159488"/>
                  </a:lnTo>
                  <a:lnTo>
                    <a:pt x="347285" y="4134540"/>
                  </a:lnTo>
                  <a:lnTo>
                    <a:pt x="352051" y="4110994"/>
                  </a:lnTo>
                  <a:lnTo>
                    <a:pt x="358218" y="4089129"/>
                  </a:lnTo>
                  <a:lnTo>
                    <a:pt x="358218" y="4086046"/>
                  </a:lnTo>
                  <a:cubicBezTo>
                    <a:pt x="362983" y="4064181"/>
                    <a:pt x="384848" y="4051567"/>
                    <a:pt x="405030" y="4056332"/>
                  </a:cubicBezTo>
                  <a:cubicBezTo>
                    <a:pt x="426895" y="4062499"/>
                    <a:pt x="439509" y="4082962"/>
                    <a:pt x="434744" y="4104827"/>
                  </a:cubicBezTo>
                  <a:lnTo>
                    <a:pt x="433062" y="4106508"/>
                  </a:lnTo>
                  <a:lnTo>
                    <a:pt x="428297" y="4128373"/>
                  </a:lnTo>
                  <a:lnTo>
                    <a:pt x="423811" y="4151920"/>
                  </a:lnTo>
                  <a:lnTo>
                    <a:pt x="419046" y="4175466"/>
                  </a:lnTo>
                  <a:lnTo>
                    <a:pt x="414281" y="4199013"/>
                  </a:lnTo>
                  <a:lnTo>
                    <a:pt x="409515" y="4222559"/>
                  </a:lnTo>
                  <a:lnTo>
                    <a:pt x="404750" y="4246106"/>
                  </a:lnTo>
                  <a:lnTo>
                    <a:pt x="403348" y="4255075"/>
                  </a:lnTo>
                  <a:close/>
                  <a:moveTo>
                    <a:pt x="498656" y="3883097"/>
                  </a:moveTo>
                  <a:cubicBezTo>
                    <a:pt x="490807" y="3903280"/>
                    <a:pt x="468942" y="3914493"/>
                    <a:pt x="448759" y="3906644"/>
                  </a:cubicBezTo>
                  <a:cubicBezTo>
                    <a:pt x="428577" y="3900477"/>
                    <a:pt x="417364" y="3876931"/>
                    <a:pt x="425213" y="3856748"/>
                  </a:cubicBezTo>
                  <a:lnTo>
                    <a:pt x="428297" y="3848899"/>
                  </a:lnTo>
                  <a:lnTo>
                    <a:pt x="434463" y="3828717"/>
                  </a:lnTo>
                  <a:lnTo>
                    <a:pt x="442312" y="3809936"/>
                  </a:lnTo>
                  <a:lnTo>
                    <a:pt x="450161" y="3789753"/>
                  </a:lnTo>
                  <a:lnTo>
                    <a:pt x="458010" y="3769570"/>
                  </a:lnTo>
                  <a:lnTo>
                    <a:pt x="465859" y="3750789"/>
                  </a:lnTo>
                  <a:lnTo>
                    <a:pt x="473707" y="3732008"/>
                  </a:lnTo>
                  <a:lnTo>
                    <a:pt x="482958" y="3713227"/>
                  </a:lnTo>
                  <a:lnTo>
                    <a:pt x="484640" y="3708461"/>
                  </a:lnTo>
                  <a:cubicBezTo>
                    <a:pt x="493890" y="3689680"/>
                    <a:pt x="516035" y="3680430"/>
                    <a:pt x="536218" y="3689680"/>
                  </a:cubicBezTo>
                  <a:cubicBezTo>
                    <a:pt x="554999" y="3698931"/>
                    <a:pt x="564249" y="3722477"/>
                    <a:pt x="554999" y="3741258"/>
                  </a:cubicBezTo>
                  <a:lnTo>
                    <a:pt x="553317" y="3744342"/>
                  </a:lnTo>
                  <a:lnTo>
                    <a:pt x="545468" y="3763123"/>
                  </a:lnTo>
                  <a:lnTo>
                    <a:pt x="537619" y="3780222"/>
                  </a:lnTo>
                  <a:lnTo>
                    <a:pt x="529770" y="3799003"/>
                  </a:lnTo>
                  <a:lnTo>
                    <a:pt x="523604" y="3817784"/>
                  </a:lnTo>
                  <a:lnTo>
                    <a:pt x="515755" y="3836565"/>
                  </a:lnTo>
                  <a:lnTo>
                    <a:pt x="507906" y="3856748"/>
                  </a:lnTo>
                  <a:lnTo>
                    <a:pt x="501739" y="3875529"/>
                  </a:lnTo>
                  <a:lnTo>
                    <a:pt x="498656" y="3883097"/>
                  </a:lnTo>
                  <a:close/>
                  <a:moveTo>
                    <a:pt x="662920" y="3539151"/>
                  </a:moveTo>
                  <a:cubicBezTo>
                    <a:pt x="651988" y="3557932"/>
                    <a:pt x="627040" y="3562698"/>
                    <a:pt x="609660" y="3551765"/>
                  </a:cubicBezTo>
                  <a:cubicBezTo>
                    <a:pt x="590879" y="3539151"/>
                    <a:pt x="586114" y="3515885"/>
                    <a:pt x="597046" y="3497104"/>
                  </a:cubicBezTo>
                  <a:lnTo>
                    <a:pt x="603213" y="3486172"/>
                  </a:lnTo>
                  <a:lnTo>
                    <a:pt x="614145" y="3470474"/>
                  </a:lnTo>
                  <a:lnTo>
                    <a:pt x="625078" y="3454776"/>
                  </a:lnTo>
                  <a:lnTo>
                    <a:pt x="634328" y="3439079"/>
                  </a:lnTo>
                  <a:lnTo>
                    <a:pt x="645260" y="3423381"/>
                  </a:lnTo>
                  <a:lnTo>
                    <a:pt x="656193" y="3409365"/>
                  </a:lnTo>
                  <a:lnTo>
                    <a:pt x="667125" y="3393668"/>
                  </a:lnTo>
                  <a:lnTo>
                    <a:pt x="678057" y="3379652"/>
                  </a:lnTo>
                  <a:lnTo>
                    <a:pt x="688989" y="3365636"/>
                  </a:lnTo>
                  <a:cubicBezTo>
                    <a:pt x="701604" y="3349939"/>
                    <a:pt x="726552" y="3346855"/>
                    <a:pt x="743651" y="3359469"/>
                  </a:cubicBezTo>
                  <a:cubicBezTo>
                    <a:pt x="760750" y="3373485"/>
                    <a:pt x="763833" y="3397031"/>
                    <a:pt x="749818" y="3414131"/>
                  </a:cubicBezTo>
                  <a:lnTo>
                    <a:pt x="740567" y="3426745"/>
                  </a:lnTo>
                  <a:lnTo>
                    <a:pt x="729635" y="3440761"/>
                  </a:lnTo>
                  <a:lnTo>
                    <a:pt x="720385" y="3454776"/>
                  </a:lnTo>
                  <a:lnTo>
                    <a:pt x="709452" y="3468792"/>
                  </a:lnTo>
                  <a:lnTo>
                    <a:pt x="700202" y="3482808"/>
                  </a:lnTo>
                  <a:lnTo>
                    <a:pt x="689270" y="3498506"/>
                  </a:lnTo>
                  <a:lnTo>
                    <a:pt x="680019" y="3512521"/>
                  </a:lnTo>
                  <a:lnTo>
                    <a:pt x="670769" y="3528219"/>
                  </a:lnTo>
                  <a:lnTo>
                    <a:pt x="662920" y="3539151"/>
                  </a:lnTo>
                  <a:close/>
                  <a:moveTo>
                    <a:pt x="905112" y="3247063"/>
                  </a:moveTo>
                  <a:cubicBezTo>
                    <a:pt x="888013" y="3261079"/>
                    <a:pt x="864467" y="3259677"/>
                    <a:pt x="848769" y="3243980"/>
                  </a:cubicBezTo>
                  <a:cubicBezTo>
                    <a:pt x="834753" y="3228282"/>
                    <a:pt x="836155" y="3203334"/>
                    <a:pt x="851852" y="3189318"/>
                  </a:cubicBezTo>
                  <a:lnTo>
                    <a:pt x="856618" y="3184553"/>
                  </a:lnTo>
                  <a:lnTo>
                    <a:pt x="869232" y="3173620"/>
                  </a:lnTo>
                  <a:lnTo>
                    <a:pt x="881846" y="3161006"/>
                  </a:lnTo>
                  <a:lnTo>
                    <a:pt x="895862" y="3150074"/>
                  </a:lnTo>
                  <a:lnTo>
                    <a:pt x="908476" y="3139142"/>
                  </a:lnTo>
                  <a:lnTo>
                    <a:pt x="921090" y="3128210"/>
                  </a:lnTo>
                  <a:lnTo>
                    <a:pt x="933704" y="3118959"/>
                  </a:lnTo>
                  <a:lnTo>
                    <a:pt x="947720" y="3108027"/>
                  </a:lnTo>
                  <a:lnTo>
                    <a:pt x="960334" y="3098776"/>
                  </a:lnTo>
                  <a:lnTo>
                    <a:pt x="974350" y="3087844"/>
                  </a:lnTo>
                  <a:lnTo>
                    <a:pt x="976032" y="3086162"/>
                  </a:lnTo>
                  <a:cubicBezTo>
                    <a:pt x="993131" y="3073548"/>
                    <a:pt x="1018359" y="3078314"/>
                    <a:pt x="1030693" y="3095413"/>
                  </a:cubicBezTo>
                  <a:cubicBezTo>
                    <a:pt x="1043307" y="3112512"/>
                    <a:pt x="1038542" y="3137740"/>
                    <a:pt x="1021443" y="3150074"/>
                  </a:cubicBezTo>
                  <a:lnTo>
                    <a:pt x="1021443" y="3150074"/>
                  </a:lnTo>
                  <a:lnTo>
                    <a:pt x="1008829" y="3159325"/>
                  </a:lnTo>
                  <a:lnTo>
                    <a:pt x="996214" y="3168575"/>
                  </a:lnTo>
                  <a:lnTo>
                    <a:pt x="983600" y="3179507"/>
                  </a:lnTo>
                  <a:lnTo>
                    <a:pt x="970986" y="3188758"/>
                  </a:lnTo>
                  <a:lnTo>
                    <a:pt x="958372" y="3199690"/>
                  </a:lnTo>
                  <a:lnTo>
                    <a:pt x="945758" y="3208940"/>
                  </a:lnTo>
                  <a:lnTo>
                    <a:pt x="933144" y="3219873"/>
                  </a:lnTo>
                  <a:lnTo>
                    <a:pt x="922211" y="3230805"/>
                  </a:lnTo>
                  <a:lnTo>
                    <a:pt x="909597" y="3241737"/>
                  </a:lnTo>
                  <a:lnTo>
                    <a:pt x="905112" y="3247063"/>
                  </a:lnTo>
                  <a:close/>
                  <a:moveTo>
                    <a:pt x="1214580" y="3028137"/>
                  </a:moveTo>
                  <a:cubicBezTo>
                    <a:pt x="1195799" y="3037387"/>
                    <a:pt x="1172252" y="3031220"/>
                    <a:pt x="1161320" y="3011038"/>
                  </a:cubicBezTo>
                  <a:cubicBezTo>
                    <a:pt x="1152070" y="2992257"/>
                    <a:pt x="1159638" y="2968710"/>
                    <a:pt x="1178419" y="2959460"/>
                  </a:cubicBezTo>
                  <a:lnTo>
                    <a:pt x="1180101" y="2957778"/>
                  </a:lnTo>
                  <a:lnTo>
                    <a:pt x="1194117" y="2949929"/>
                  </a:lnTo>
                  <a:lnTo>
                    <a:pt x="1208133" y="2943762"/>
                  </a:lnTo>
                  <a:lnTo>
                    <a:pt x="1223830" y="2935914"/>
                  </a:lnTo>
                  <a:lnTo>
                    <a:pt x="1237846" y="2929747"/>
                  </a:lnTo>
                  <a:lnTo>
                    <a:pt x="1251862" y="2921898"/>
                  </a:lnTo>
                  <a:lnTo>
                    <a:pt x="1265878" y="2915731"/>
                  </a:lnTo>
                  <a:lnTo>
                    <a:pt x="1281575" y="2909564"/>
                  </a:lnTo>
                  <a:lnTo>
                    <a:pt x="1295591" y="2903397"/>
                  </a:lnTo>
                  <a:lnTo>
                    <a:pt x="1309607" y="2897230"/>
                  </a:lnTo>
                  <a:lnTo>
                    <a:pt x="1323622" y="2891063"/>
                  </a:lnTo>
                  <a:cubicBezTo>
                    <a:pt x="1342403" y="2883214"/>
                    <a:pt x="1365950" y="2892745"/>
                    <a:pt x="1373518" y="2912928"/>
                  </a:cubicBezTo>
                  <a:cubicBezTo>
                    <a:pt x="1381367" y="2933110"/>
                    <a:pt x="1371837" y="2955255"/>
                    <a:pt x="1351654" y="2964506"/>
                  </a:cubicBezTo>
                  <a:lnTo>
                    <a:pt x="1339040" y="2969271"/>
                  </a:lnTo>
                  <a:lnTo>
                    <a:pt x="1326425" y="2975438"/>
                  </a:lnTo>
                  <a:lnTo>
                    <a:pt x="1312410" y="2981605"/>
                  </a:lnTo>
                  <a:lnTo>
                    <a:pt x="1298394" y="2987772"/>
                  </a:lnTo>
                  <a:lnTo>
                    <a:pt x="1284378" y="2993939"/>
                  </a:lnTo>
                  <a:lnTo>
                    <a:pt x="1270362" y="3000105"/>
                  </a:lnTo>
                  <a:lnTo>
                    <a:pt x="1257748" y="3006272"/>
                  </a:lnTo>
                  <a:lnTo>
                    <a:pt x="1243733" y="3012439"/>
                  </a:lnTo>
                  <a:lnTo>
                    <a:pt x="1229717" y="3020288"/>
                  </a:lnTo>
                  <a:lnTo>
                    <a:pt x="1215701" y="3026455"/>
                  </a:lnTo>
                  <a:lnTo>
                    <a:pt x="1214580" y="3028137"/>
                  </a:lnTo>
                  <a:close/>
                  <a:moveTo>
                    <a:pt x="1569178" y="2890783"/>
                  </a:moveTo>
                  <a:cubicBezTo>
                    <a:pt x="1548996" y="2895548"/>
                    <a:pt x="1526851" y="2882934"/>
                    <a:pt x="1522366" y="2862751"/>
                  </a:cubicBezTo>
                  <a:cubicBezTo>
                    <a:pt x="1516199" y="2842569"/>
                    <a:pt x="1528533" y="2820424"/>
                    <a:pt x="1550397" y="2814257"/>
                  </a:cubicBezTo>
                  <a:lnTo>
                    <a:pt x="1559647" y="2812575"/>
                  </a:lnTo>
                  <a:lnTo>
                    <a:pt x="1575345" y="2807810"/>
                  </a:lnTo>
                  <a:lnTo>
                    <a:pt x="1589361" y="2804726"/>
                  </a:lnTo>
                  <a:lnTo>
                    <a:pt x="1603377" y="2801643"/>
                  </a:lnTo>
                  <a:lnTo>
                    <a:pt x="1619074" y="2796877"/>
                  </a:lnTo>
                  <a:lnTo>
                    <a:pt x="1633090" y="2793794"/>
                  </a:lnTo>
                  <a:lnTo>
                    <a:pt x="1648788" y="2790711"/>
                  </a:lnTo>
                  <a:lnTo>
                    <a:pt x="1662803" y="2787627"/>
                  </a:lnTo>
                  <a:lnTo>
                    <a:pt x="1678501" y="2784544"/>
                  </a:lnTo>
                  <a:lnTo>
                    <a:pt x="1692517" y="2781460"/>
                  </a:lnTo>
                  <a:lnTo>
                    <a:pt x="1705131" y="2779778"/>
                  </a:lnTo>
                  <a:cubicBezTo>
                    <a:pt x="1725314" y="2775013"/>
                    <a:pt x="1747459" y="2789028"/>
                    <a:pt x="1750542" y="2811174"/>
                  </a:cubicBezTo>
                  <a:cubicBezTo>
                    <a:pt x="1755307" y="2831356"/>
                    <a:pt x="1741292" y="2853501"/>
                    <a:pt x="1719147" y="2856584"/>
                  </a:cubicBezTo>
                  <a:lnTo>
                    <a:pt x="1708214" y="2858266"/>
                  </a:lnTo>
                  <a:lnTo>
                    <a:pt x="1694199" y="2861350"/>
                  </a:lnTo>
                  <a:lnTo>
                    <a:pt x="1680183" y="2864433"/>
                  </a:lnTo>
                  <a:lnTo>
                    <a:pt x="1664485" y="2867517"/>
                  </a:lnTo>
                  <a:lnTo>
                    <a:pt x="1650470" y="2870600"/>
                  </a:lnTo>
                  <a:lnTo>
                    <a:pt x="1636454" y="2873684"/>
                  </a:lnTo>
                  <a:lnTo>
                    <a:pt x="1622438" y="2876767"/>
                  </a:lnTo>
                  <a:lnTo>
                    <a:pt x="1608422" y="2881532"/>
                  </a:lnTo>
                  <a:lnTo>
                    <a:pt x="1594407" y="2884616"/>
                  </a:lnTo>
                  <a:lnTo>
                    <a:pt x="1580391" y="2887699"/>
                  </a:lnTo>
                  <a:lnTo>
                    <a:pt x="1569178" y="2890783"/>
                  </a:lnTo>
                  <a:close/>
                  <a:moveTo>
                    <a:pt x="1947603" y="2824909"/>
                  </a:moveTo>
                  <a:cubicBezTo>
                    <a:pt x="1925739" y="2826591"/>
                    <a:pt x="1906958" y="2810893"/>
                    <a:pt x="1905276" y="2789028"/>
                  </a:cubicBezTo>
                  <a:cubicBezTo>
                    <a:pt x="1903594" y="2767164"/>
                    <a:pt x="1919292" y="2748383"/>
                    <a:pt x="1941156" y="2746701"/>
                  </a:cubicBezTo>
                  <a:lnTo>
                    <a:pt x="1953770" y="2746701"/>
                  </a:lnTo>
                  <a:lnTo>
                    <a:pt x="1967786" y="2745019"/>
                  </a:lnTo>
                  <a:lnTo>
                    <a:pt x="1981802" y="2743337"/>
                  </a:lnTo>
                  <a:lnTo>
                    <a:pt x="1995818" y="2743337"/>
                  </a:lnTo>
                  <a:lnTo>
                    <a:pt x="2009833" y="2741656"/>
                  </a:lnTo>
                  <a:lnTo>
                    <a:pt x="2023849" y="2739973"/>
                  </a:lnTo>
                  <a:lnTo>
                    <a:pt x="2037865" y="2739973"/>
                  </a:lnTo>
                  <a:lnTo>
                    <a:pt x="2051881" y="2739973"/>
                  </a:lnTo>
                  <a:lnTo>
                    <a:pt x="2065896" y="2738291"/>
                  </a:lnTo>
                  <a:lnTo>
                    <a:pt x="2079912" y="2738291"/>
                  </a:lnTo>
                  <a:lnTo>
                    <a:pt x="2093928" y="2738291"/>
                  </a:lnTo>
                  <a:lnTo>
                    <a:pt x="2098693" y="2736610"/>
                  </a:lnTo>
                  <a:cubicBezTo>
                    <a:pt x="2120558" y="2736610"/>
                    <a:pt x="2139339" y="2753709"/>
                    <a:pt x="2139339" y="2775573"/>
                  </a:cubicBezTo>
                  <a:cubicBezTo>
                    <a:pt x="2139339" y="2797438"/>
                    <a:pt x="2122239" y="2814537"/>
                    <a:pt x="2101777" y="2814537"/>
                  </a:cubicBezTo>
                  <a:lnTo>
                    <a:pt x="2095610" y="2816219"/>
                  </a:lnTo>
                  <a:lnTo>
                    <a:pt x="2082995" y="2816219"/>
                  </a:lnTo>
                  <a:lnTo>
                    <a:pt x="2068980" y="2816219"/>
                  </a:lnTo>
                  <a:lnTo>
                    <a:pt x="2054964" y="2816219"/>
                  </a:lnTo>
                  <a:lnTo>
                    <a:pt x="2042350" y="2817901"/>
                  </a:lnTo>
                  <a:lnTo>
                    <a:pt x="2028334" y="2817901"/>
                  </a:lnTo>
                  <a:lnTo>
                    <a:pt x="2014318" y="2819583"/>
                  </a:lnTo>
                  <a:lnTo>
                    <a:pt x="2001704" y="2819583"/>
                  </a:lnTo>
                  <a:lnTo>
                    <a:pt x="1987688" y="2821265"/>
                  </a:lnTo>
                  <a:lnTo>
                    <a:pt x="1973672" y="2822947"/>
                  </a:lnTo>
                  <a:lnTo>
                    <a:pt x="1959657" y="2822947"/>
                  </a:lnTo>
                  <a:lnTo>
                    <a:pt x="1947603" y="2824909"/>
                  </a:lnTo>
                  <a:close/>
                  <a:moveTo>
                    <a:pt x="2333597" y="2818742"/>
                  </a:moveTo>
                  <a:cubicBezTo>
                    <a:pt x="2311733" y="2818742"/>
                    <a:pt x="2294633" y="2799961"/>
                    <a:pt x="2296035" y="2778096"/>
                  </a:cubicBezTo>
                  <a:cubicBezTo>
                    <a:pt x="2297717" y="2756232"/>
                    <a:pt x="2314816" y="2740534"/>
                    <a:pt x="2336681" y="2740534"/>
                  </a:cubicBezTo>
                  <a:lnTo>
                    <a:pt x="2341446" y="2740534"/>
                  </a:lnTo>
                  <a:lnTo>
                    <a:pt x="2352378" y="2742216"/>
                  </a:lnTo>
                  <a:lnTo>
                    <a:pt x="2364992" y="2742216"/>
                  </a:lnTo>
                  <a:lnTo>
                    <a:pt x="2377606" y="2743898"/>
                  </a:lnTo>
                  <a:lnTo>
                    <a:pt x="2388539" y="2743898"/>
                  </a:lnTo>
                  <a:lnTo>
                    <a:pt x="2401153" y="2745580"/>
                  </a:lnTo>
                  <a:lnTo>
                    <a:pt x="2413767" y="2745580"/>
                  </a:lnTo>
                  <a:lnTo>
                    <a:pt x="2424699" y="2747262"/>
                  </a:lnTo>
                  <a:lnTo>
                    <a:pt x="2435632" y="2748944"/>
                  </a:lnTo>
                  <a:lnTo>
                    <a:pt x="2448246" y="2748944"/>
                  </a:lnTo>
                  <a:lnTo>
                    <a:pt x="2459178" y="2750625"/>
                  </a:lnTo>
                  <a:lnTo>
                    <a:pt x="2470110" y="2752307"/>
                  </a:lnTo>
                  <a:lnTo>
                    <a:pt x="2481043" y="2752307"/>
                  </a:lnTo>
                  <a:lnTo>
                    <a:pt x="2491975" y="2753989"/>
                  </a:lnTo>
                  <a:lnTo>
                    <a:pt x="2495058" y="2753989"/>
                  </a:lnTo>
                  <a:cubicBezTo>
                    <a:pt x="2516923" y="2757073"/>
                    <a:pt x="2532620" y="2775854"/>
                    <a:pt x="2529537" y="2797719"/>
                  </a:cubicBezTo>
                  <a:cubicBezTo>
                    <a:pt x="2527855" y="2817901"/>
                    <a:pt x="2509354" y="2833599"/>
                    <a:pt x="2487210" y="2832197"/>
                  </a:cubicBezTo>
                  <a:lnTo>
                    <a:pt x="2484126" y="2832197"/>
                  </a:lnTo>
                  <a:lnTo>
                    <a:pt x="2473194" y="2830515"/>
                  </a:lnTo>
                  <a:lnTo>
                    <a:pt x="2462262" y="2828833"/>
                  </a:lnTo>
                  <a:lnTo>
                    <a:pt x="2451329" y="2828833"/>
                  </a:lnTo>
                  <a:lnTo>
                    <a:pt x="2440397" y="2827151"/>
                  </a:lnTo>
                  <a:lnTo>
                    <a:pt x="2429465" y="2825469"/>
                  </a:lnTo>
                  <a:lnTo>
                    <a:pt x="2418533" y="2825469"/>
                  </a:lnTo>
                  <a:lnTo>
                    <a:pt x="2407600" y="2823788"/>
                  </a:lnTo>
                  <a:lnTo>
                    <a:pt x="2394986" y="2823788"/>
                  </a:lnTo>
                  <a:lnTo>
                    <a:pt x="2384053" y="2822106"/>
                  </a:lnTo>
                  <a:lnTo>
                    <a:pt x="2373121" y="2822106"/>
                  </a:lnTo>
                  <a:lnTo>
                    <a:pt x="2360507" y="2820424"/>
                  </a:lnTo>
                  <a:lnTo>
                    <a:pt x="2349575" y="2820424"/>
                  </a:lnTo>
                  <a:lnTo>
                    <a:pt x="2336961" y="2818742"/>
                  </a:lnTo>
                  <a:lnTo>
                    <a:pt x="2333597" y="2818742"/>
                  </a:lnTo>
                  <a:close/>
                  <a:moveTo>
                    <a:pt x="2716507" y="2862471"/>
                  </a:moveTo>
                  <a:cubicBezTo>
                    <a:pt x="2694642" y="2859388"/>
                    <a:pt x="2680627" y="2838924"/>
                    <a:pt x="2683710" y="2817060"/>
                  </a:cubicBezTo>
                  <a:cubicBezTo>
                    <a:pt x="2688475" y="2796877"/>
                    <a:pt x="2708658" y="2782581"/>
                    <a:pt x="2730523" y="2785665"/>
                  </a:cubicBezTo>
                  <a:lnTo>
                    <a:pt x="2716507" y="2862471"/>
                  </a:lnTo>
                  <a:close/>
                  <a:moveTo>
                    <a:pt x="164240" y="585473"/>
                  </a:moveTo>
                  <a:cubicBezTo>
                    <a:pt x="144057" y="594724"/>
                    <a:pt x="120511" y="585473"/>
                    <a:pt x="110980" y="566692"/>
                  </a:cubicBezTo>
                  <a:cubicBezTo>
                    <a:pt x="103131" y="546509"/>
                    <a:pt x="110980" y="524364"/>
                    <a:pt x="131163" y="515114"/>
                  </a:cubicBezTo>
                  <a:lnTo>
                    <a:pt x="135928" y="512031"/>
                  </a:lnTo>
                  <a:lnTo>
                    <a:pt x="173490" y="494931"/>
                  </a:lnTo>
                  <a:lnTo>
                    <a:pt x="211053" y="479234"/>
                  </a:lnTo>
                  <a:lnTo>
                    <a:pt x="248615" y="463536"/>
                  </a:lnTo>
                  <a:lnTo>
                    <a:pt x="275244" y="450922"/>
                  </a:lnTo>
                  <a:cubicBezTo>
                    <a:pt x="295427" y="443073"/>
                    <a:pt x="317572" y="452604"/>
                    <a:pt x="326823" y="472786"/>
                  </a:cubicBezTo>
                  <a:cubicBezTo>
                    <a:pt x="334671" y="491568"/>
                    <a:pt x="325141" y="515114"/>
                    <a:pt x="304958" y="522683"/>
                  </a:cubicBezTo>
                  <a:lnTo>
                    <a:pt x="280010" y="535297"/>
                  </a:lnTo>
                  <a:lnTo>
                    <a:pt x="242448" y="550994"/>
                  </a:lnTo>
                  <a:lnTo>
                    <a:pt x="206567" y="566692"/>
                  </a:lnTo>
                  <a:lnTo>
                    <a:pt x="169005" y="583791"/>
                  </a:lnTo>
                  <a:lnTo>
                    <a:pt x="164240" y="585473"/>
                  </a:lnTo>
                  <a:close/>
                  <a:moveTo>
                    <a:pt x="522202" y="436906"/>
                  </a:moveTo>
                  <a:cubicBezTo>
                    <a:pt x="502019" y="443073"/>
                    <a:pt x="478473" y="433823"/>
                    <a:pt x="470624" y="413360"/>
                  </a:cubicBezTo>
                  <a:cubicBezTo>
                    <a:pt x="464457" y="393177"/>
                    <a:pt x="473707" y="371032"/>
                    <a:pt x="494171" y="363464"/>
                  </a:cubicBezTo>
                  <a:lnTo>
                    <a:pt x="502019" y="360380"/>
                  </a:lnTo>
                  <a:lnTo>
                    <a:pt x="537900" y="346365"/>
                  </a:lnTo>
                  <a:lnTo>
                    <a:pt x="573780" y="333750"/>
                  </a:lnTo>
                  <a:lnTo>
                    <a:pt x="608259" y="321136"/>
                  </a:lnTo>
                  <a:lnTo>
                    <a:pt x="642737" y="308522"/>
                  </a:lnTo>
                  <a:cubicBezTo>
                    <a:pt x="662920" y="302355"/>
                    <a:pt x="685065" y="313287"/>
                    <a:pt x="691232" y="333470"/>
                  </a:cubicBezTo>
                  <a:cubicBezTo>
                    <a:pt x="699081" y="353653"/>
                    <a:pt x="688148" y="375797"/>
                    <a:pt x="667685" y="381964"/>
                  </a:cubicBezTo>
                  <a:lnTo>
                    <a:pt x="634889" y="394579"/>
                  </a:lnTo>
                  <a:lnTo>
                    <a:pt x="600410" y="407193"/>
                  </a:lnTo>
                  <a:lnTo>
                    <a:pt x="565931" y="419807"/>
                  </a:lnTo>
                  <a:lnTo>
                    <a:pt x="530051" y="432421"/>
                  </a:lnTo>
                  <a:lnTo>
                    <a:pt x="522202" y="436906"/>
                  </a:lnTo>
                  <a:close/>
                  <a:moveTo>
                    <a:pt x="889415" y="311886"/>
                  </a:moveTo>
                  <a:cubicBezTo>
                    <a:pt x="867550" y="318053"/>
                    <a:pt x="845686" y="305719"/>
                    <a:pt x="839519" y="285256"/>
                  </a:cubicBezTo>
                  <a:cubicBezTo>
                    <a:pt x="834753" y="265073"/>
                    <a:pt x="845686" y="242928"/>
                    <a:pt x="866148" y="236761"/>
                  </a:cubicBezTo>
                  <a:lnTo>
                    <a:pt x="883248" y="231996"/>
                  </a:lnTo>
                  <a:lnTo>
                    <a:pt x="917726" y="221064"/>
                  </a:lnTo>
                  <a:lnTo>
                    <a:pt x="950523" y="211813"/>
                  </a:lnTo>
                  <a:lnTo>
                    <a:pt x="983320" y="202563"/>
                  </a:lnTo>
                  <a:lnTo>
                    <a:pt x="1016117" y="194714"/>
                  </a:lnTo>
                  <a:lnTo>
                    <a:pt x="1019200" y="193032"/>
                  </a:lnTo>
                  <a:cubicBezTo>
                    <a:pt x="1039383" y="188267"/>
                    <a:pt x="1061528" y="200881"/>
                    <a:pt x="1066013" y="221064"/>
                  </a:cubicBezTo>
                  <a:cubicBezTo>
                    <a:pt x="1070778" y="242928"/>
                    <a:pt x="1058164" y="263391"/>
                    <a:pt x="1037982" y="269558"/>
                  </a:cubicBezTo>
                  <a:lnTo>
                    <a:pt x="1036300" y="269558"/>
                  </a:lnTo>
                  <a:lnTo>
                    <a:pt x="1003503" y="278809"/>
                  </a:lnTo>
                  <a:lnTo>
                    <a:pt x="970706" y="286657"/>
                  </a:lnTo>
                  <a:lnTo>
                    <a:pt x="937909" y="295908"/>
                  </a:lnTo>
                  <a:lnTo>
                    <a:pt x="905112" y="305158"/>
                  </a:lnTo>
                  <a:lnTo>
                    <a:pt x="889415" y="311886"/>
                  </a:lnTo>
                  <a:close/>
                  <a:moveTo>
                    <a:pt x="1264476" y="216579"/>
                  </a:moveTo>
                  <a:cubicBezTo>
                    <a:pt x="1242611" y="221344"/>
                    <a:pt x="1222148" y="207328"/>
                    <a:pt x="1217663" y="185183"/>
                  </a:cubicBezTo>
                  <a:cubicBezTo>
                    <a:pt x="1214580" y="165001"/>
                    <a:pt x="1226914" y="144538"/>
                    <a:pt x="1248778" y="139772"/>
                  </a:cubicBezTo>
                  <a:lnTo>
                    <a:pt x="1273726" y="135007"/>
                  </a:lnTo>
                  <a:lnTo>
                    <a:pt x="1305122" y="128840"/>
                  </a:lnTo>
                  <a:lnTo>
                    <a:pt x="1336237" y="122673"/>
                  </a:lnTo>
                  <a:lnTo>
                    <a:pt x="1365950" y="116506"/>
                  </a:lnTo>
                  <a:lnTo>
                    <a:pt x="1397345" y="111741"/>
                  </a:lnTo>
                  <a:lnTo>
                    <a:pt x="1403512" y="110059"/>
                  </a:lnTo>
                  <a:cubicBezTo>
                    <a:pt x="1425377" y="106976"/>
                    <a:pt x="1445840" y="120991"/>
                    <a:pt x="1448923" y="142856"/>
                  </a:cubicBezTo>
                  <a:cubicBezTo>
                    <a:pt x="1452007" y="164720"/>
                    <a:pt x="1437991" y="185183"/>
                    <a:pt x="1416126" y="188267"/>
                  </a:cubicBezTo>
                  <a:lnTo>
                    <a:pt x="1409959" y="188267"/>
                  </a:lnTo>
                  <a:lnTo>
                    <a:pt x="1380246" y="194434"/>
                  </a:lnTo>
                  <a:lnTo>
                    <a:pt x="1350533" y="199199"/>
                  </a:lnTo>
                  <a:lnTo>
                    <a:pt x="1319137" y="205366"/>
                  </a:lnTo>
                  <a:lnTo>
                    <a:pt x="1287742" y="211533"/>
                  </a:lnTo>
                  <a:lnTo>
                    <a:pt x="1264476" y="216579"/>
                  </a:lnTo>
                  <a:close/>
                  <a:moveTo>
                    <a:pt x="1645984" y="157152"/>
                  </a:moveTo>
                  <a:cubicBezTo>
                    <a:pt x="1624120" y="158834"/>
                    <a:pt x="1605339" y="143136"/>
                    <a:pt x="1603657" y="121272"/>
                  </a:cubicBezTo>
                  <a:cubicBezTo>
                    <a:pt x="1600574" y="101089"/>
                    <a:pt x="1617673" y="80626"/>
                    <a:pt x="1638136" y="78944"/>
                  </a:cubicBezTo>
                  <a:lnTo>
                    <a:pt x="1666167" y="75861"/>
                  </a:lnTo>
                  <a:lnTo>
                    <a:pt x="1695880" y="74179"/>
                  </a:lnTo>
                  <a:lnTo>
                    <a:pt x="1723912" y="71095"/>
                  </a:lnTo>
                  <a:lnTo>
                    <a:pt x="1753625" y="69413"/>
                  </a:lnTo>
                  <a:lnTo>
                    <a:pt x="1781657" y="67731"/>
                  </a:lnTo>
                  <a:lnTo>
                    <a:pt x="1795673" y="66050"/>
                  </a:lnTo>
                  <a:cubicBezTo>
                    <a:pt x="1817537" y="64368"/>
                    <a:pt x="1836318" y="81747"/>
                    <a:pt x="1836318" y="103612"/>
                  </a:cubicBezTo>
                  <a:cubicBezTo>
                    <a:pt x="1838000" y="125476"/>
                    <a:pt x="1820621" y="142575"/>
                    <a:pt x="1800438" y="144258"/>
                  </a:cubicBezTo>
                  <a:lnTo>
                    <a:pt x="1786422" y="145939"/>
                  </a:lnTo>
                  <a:lnTo>
                    <a:pt x="1758391" y="147621"/>
                  </a:lnTo>
                  <a:lnTo>
                    <a:pt x="1730359" y="149303"/>
                  </a:lnTo>
                  <a:lnTo>
                    <a:pt x="1702328" y="152386"/>
                  </a:lnTo>
                  <a:lnTo>
                    <a:pt x="1674296" y="154068"/>
                  </a:lnTo>
                  <a:lnTo>
                    <a:pt x="1645984" y="157152"/>
                  </a:lnTo>
                  <a:close/>
                  <a:moveTo>
                    <a:pt x="2031978" y="140053"/>
                  </a:moveTo>
                  <a:cubicBezTo>
                    <a:pt x="2010113" y="140053"/>
                    <a:pt x="1993014" y="121272"/>
                    <a:pt x="1993014" y="99407"/>
                  </a:cubicBezTo>
                  <a:cubicBezTo>
                    <a:pt x="1994696" y="79224"/>
                    <a:pt x="2011795" y="61845"/>
                    <a:pt x="2033660" y="61845"/>
                  </a:cubicBezTo>
                  <a:lnTo>
                    <a:pt x="2057207" y="61845"/>
                  </a:lnTo>
                  <a:lnTo>
                    <a:pt x="2083836" y="63527"/>
                  </a:lnTo>
                  <a:lnTo>
                    <a:pt x="2110466" y="63527"/>
                  </a:lnTo>
                  <a:lnTo>
                    <a:pt x="2137096" y="65209"/>
                  </a:lnTo>
                  <a:lnTo>
                    <a:pt x="2162044" y="66891"/>
                  </a:lnTo>
                  <a:lnTo>
                    <a:pt x="2188674" y="68572"/>
                  </a:lnTo>
                  <a:lnTo>
                    <a:pt x="2191758" y="68572"/>
                  </a:lnTo>
                  <a:cubicBezTo>
                    <a:pt x="2213622" y="70254"/>
                    <a:pt x="2229320" y="88755"/>
                    <a:pt x="2227638" y="110900"/>
                  </a:cubicBezTo>
                  <a:cubicBezTo>
                    <a:pt x="2225956" y="133045"/>
                    <a:pt x="2207455" y="148462"/>
                    <a:pt x="2185310" y="146780"/>
                  </a:cubicBezTo>
                  <a:lnTo>
                    <a:pt x="2183629" y="146780"/>
                  </a:lnTo>
                  <a:lnTo>
                    <a:pt x="2158680" y="145098"/>
                  </a:lnTo>
                  <a:lnTo>
                    <a:pt x="2132051" y="143416"/>
                  </a:lnTo>
                  <a:lnTo>
                    <a:pt x="2107103" y="141735"/>
                  </a:lnTo>
                  <a:lnTo>
                    <a:pt x="2080473" y="141735"/>
                  </a:lnTo>
                  <a:lnTo>
                    <a:pt x="2055525" y="140053"/>
                  </a:lnTo>
                  <a:lnTo>
                    <a:pt x="2031978" y="140053"/>
                  </a:lnTo>
                  <a:close/>
                  <a:moveTo>
                    <a:pt x="2414888" y="171168"/>
                  </a:moveTo>
                  <a:cubicBezTo>
                    <a:pt x="2394706" y="168084"/>
                    <a:pt x="2379008" y="147621"/>
                    <a:pt x="2383493" y="127438"/>
                  </a:cubicBezTo>
                  <a:cubicBezTo>
                    <a:pt x="2386577" y="105574"/>
                    <a:pt x="2405358" y="91558"/>
                    <a:pt x="2427222" y="94642"/>
                  </a:cubicBezTo>
                  <a:lnTo>
                    <a:pt x="2438154" y="96323"/>
                  </a:lnTo>
                  <a:lnTo>
                    <a:pt x="2461701" y="99407"/>
                  </a:lnTo>
                  <a:lnTo>
                    <a:pt x="2485247" y="104172"/>
                  </a:lnTo>
                  <a:lnTo>
                    <a:pt x="2510195" y="108938"/>
                  </a:lnTo>
                  <a:lnTo>
                    <a:pt x="2533742" y="112021"/>
                  </a:lnTo>
                  <a:lnTo>
                    <a:pt x="2557288" y="116787"/>
                  </a:lnTo>
                  <a:lnTo>
                    <a:pt x="2580835" y="121552"/>
                  </a:lnTo>
                  <a:lnTo>
                    <a:pt x="2583918" y="123234"/>
                  </a:lnTo>
                  <a:cubicBezTo>
                    <a:pt x="2604101" y="127999"/>
                    <a:pt x="2618397" y="148182"/>
                    <a:pt x="2613631" y="170046"/>
                  </a:cubicBezTo>
                  <a:cubicBezTo>
                    <a:pt x="2608866" y="190229"/>
                    <a:pt x="2588683" y="204525"/>
                    <a:pt x="2566819" y="199760"/>
                  </a:cubicBezTo>
                  <a:lnTo>
                    <a:pt x="2563735" y="198078"/>
                  </a:lnTo>
                  <a:lnTo>
                    <a:pt x="2541871" y="193313"/>
                  </a:lnTo>
                  <a:lnTo>
                    <a:pt x="2518325" y="188547"/>
                  </a:lnTo>
                  <a:lnTo>
                    <a:pt x="2496460" y="185464"/>
                  </a:lnTo>
                  <a:lnTo>
                    <a:pt x="2472914" y="180698"/>
                  </a:lnTo>
                  <a:lnTo>
                    <a:pt x="2449367" y="177615"/>
                  </a:lnTo>
                  <a:lnTo>
                    <a:pt x="2425821" y="172850"/>
                  </a:lnTo>
                  <a:lnTo>
                    <a:pt x="2414888" y="171168"/>
                  </a:lnTo>
                  <a:close/>
                  <a:moveTo>
                    <a:pt x="2789950" y="257224"/>
                  </a:moveTo>
                  <a:cubicBezTo>
                    <a:pt x="2769767" y="251057"/>
                    <a:pt x="2758554" y="229193"/>
                    <a:pt x="2765002" y="207328"/>
                  </a:cubicBezTo>
                  <a:cubicBezTo>
                    <a:pt x="2771169" y="187146"/>
                    <a:pt x="2793033" y="175933"/>
                    <a:pt x="2813496" y="182380"/>
                  </a:cubicBezTo>
                  <a:lnTo>
                    <a:pt x="2824428" y="185464"/>
                  </a:lnTo>
                  <a:lnTo>
                    <a:pt x="2846293" y="191631"/>
                  </a:lnTo>
                  <a:lnTo>
                    <a:pt x="2866476" y="199479"/>
                  </a:lnTo>
                  <a:lnTo>
                    <a:pt x="2888340" y="205646"/>
                  </a:lnTo>
                  <a:lnTo>
                    <a:pt x="2908523" y="213495"/>
                  </a:lnTo>
                  <a:lnTo>
                    <a:pt x="2928706" y="219662"/>
                  </a:lnTo>
                  <a:lnTo>
                    <a:pt x="2948888" y="227511"/>
                  </a:lnTo>
                  <a:lnTo>
                    <a:pt x="2962904" y="233678"/>
                  </a:lnTo>
                  <a:cubicBezTo>
                    <a:pt x="2983087" y="239845"/>
                    <a:pt x="2994299" y="263391"/>
                    <a:pt x="2986450" y="283574"/>
                  </a:cubicBezTo>
                  <a:cubicBezTo>
                    <a:pt x="2978602" y="303757"/>
                    <a:pt x="2956737" y="313287"/>
                    <a:pt x="2936554" y="305439"/>
                  </a:cubicBezTo>
                  <a:lnTo>
                    <a:pt x="2922539" y="300673"/>
                  </a:lnTo>
                  <a:lnTo>
                    <a:pt x="2902356" y="292824"/>
                  </a:lnTo>
                  <a:lnTo>
                    <a:pt x="2882173" y="286657"/>
                  </a:lnTo>
                  <a:lnTo>
                    <a:pt x="2861990" y="278809"/>
                  </a:lnTo>
                  <a:lnTo>
                    <a:pt x="2841808" y="272642"/>
                  </a:lnTo>
                  <a:lnTo>
                    <a:pt x="2821625" y="266475"/>
                  </a:lnTo>
                  <a:lnTo>
                    <a:pt x="2801443" y="260308"/>
                  </a:lnTo>
                  <a:lnTo>
                    <a:pt x="2789950" y="257224"/>
                  </a:lnTo>
                  <a:close/>
                  <a:moveTo>
                    <a:pt x="3147631" y="396261"/>
                  </a:moveTo>
                  <a:cubicBezTo>
                    <a:pt x="3128850" y="387010"/>
                    <a:pt x="3121002" y="363464"/>
                    <a:pt x="3130532" y="344682"/>
                  </a:cubicBezTo>
                  <a:cubicBezTo>
                    <a:pt x="3139783" y="325901"/>
                    <a:pt x="3163329" y="316651"/>
                    <a:pt x="3182110" y="327583"/>
                  </a:cubicBezTo>
                  <a:lnTo>
                    <a:pt x="3200892" y="335432"/>
                  </a:lnTo>
                  <a:lnTo>
                    <a:pt x="3219673" y="344682"/>
                  </a:lnTo>
                  <a:lnTo>
                    <a:pt x="3236772" y="353933"/>
                  </a:lnTo>
                  <a:lnTo>
                    <a:pt x="3255553" y="363183"/>
                  </a:lnTo>
                  <a:lnTo>
                    <a:pt x="3272652" y="372434"/>
                  </a:lnTo>
                  <a:lnTo>
                    <a:pt x="3289751" y="381684"/>
                  </a:lnTo>
                  <a:lnTo>
                    <a:pt x="3306851" y="390934"/>
                  </a:lnTo>
                  <a:lnTo>
                    <a:pt x="3322548" y="400185"/>
                  </a:lnTo>
                  <a:cubicBezTo>
                    <a:pt x="3341329" y="409435"/>
                    <a:pt x="3347496" y="434664"/>
                    <a:pt x="3338246" y="453445"/>
                  </a:cubicBezTo>
                  <a:cubicBezTo>
                    <a:pt x="3327313" y="472226"/>
                    <a:pt x="3303767" y="478393"/>
                    <a:pt x="3284986" y="467461"/>
                  </a:cubicBezTo>
                  <a:lnTo>
                    <a:pt x="3269288" y="459612"/>
                  </a:lnTo>
                  <a:lnTo>
                    <a:pt x="3252189" y="450361"/>
                  </a:lnTo>
                  <a:lnTo>
                    <a:pt x="3235090" y="441111"/>
                  </a:lnTo>
                  <a:lnTo>
                    <a:pt x="3217990" y="431860"/>
                  </a:lnTo>
                  <a:lnTo>
                    <a:pt x="3200892" y="422610"/>
                  </a:lnTo>
                  <a:lnTo>
                    <a:pt x="3183792" y="414761"/>
                  </a:lnTo>
                  <a:lnTo>
                    <a:pt x="3166693" y="405511"/>
                  </a:lnTo>
                  <a:lnTo>
                    <a:pt x="3147631" y="396261"/>
                  </a:lnTo>
                  <a:close/>
                  <a:moveTo>
                    <a:pt x="3480646" y="590238"/>
                  </a:moveTo>
                  <a:cubicBezTo>
                    <a:pt x="3461865" y="577624"/>
                    <a:pt x="3458781" y="554358"/>
                    <a:pt x="3471395" y="536979"/>
                  </a:cubicBezTo>
                  <a:cubicBezTo>
                    <a:pt x="3482328" y="518197"/>
                    <a:pt x="3507276" y="513432"/>
                    <a:pt x="3524655" y="526046"/>
                  </a:cubicBezTo>
                  <a:lnTo>
                    <a:pt x="3535587" y="533895"/>
                  </a:lnTo>
                  <a:lnTo>
                    <a:pt x="3551285" y="544827"/>
                  </a:lnTo>
                  <a:lnTo>
                    <a:pt x="3566983" y="555760"/>
                  </a:lnTo>
                  <a:lnTo>
                    <a:pt x="3580998" y="566692"/>
                  </a:lnTo>
                  <a:lnTo>
                    <a:pt x="3596696" y="577624"/>
                  </a:lnTo>
                  <a:lnTo>
                    <a:pt x="3610712" y="588557"/>
                  </a:lnTo>
                  <a:lnTo>
                    <a:pt x="3624728" y="599489"/>
                  </a:lnTo>
                  <a:lnTo>
                    <a:pt x="3638743" y="610421"/>
                  </a:lnTo>
                  <a:lnTo>
                    <a:pt x="3652759" y="619672"/>
                  </a:lnTo>
                  <a:cubicBezTo>
                    <a:pt x="3669858" y="633687"/>
                    <a:pt x="3672942" y="658635"/>
                    <a:pt x="3658926" y="674333"/>
                  </a:cubicBezTo>
                  <a:cubicBezTo>
                    <a:pt x="3646312" y="691432"/>
                    <a:pt x="3621364" y="694516"/>
                    <a:pt x="3604265" y="682182"/>
                  </a:cubicBezTo>
                  <a:lnTo>
                    <a:pt x="3591650" y="671249"/>
                  </a:lnTo>
                  <a:lnTo>
                    <a:pt x="3577634" y="660317"/>
                  </a:lnTo>
                  <a:lnTo>
                    <a:pt x="3563619" y="651067"/>
                  </a:lnTo>
                  <a:lnTo>
                    <a:pt x="3549603" y="640134"/>
                  </a:lnTo>
                  <a:lnTo>
                    <a:pt x="3535587" y="629202"/>
                  </a:lnTo>
                  <a:lnTo>
                    <a:pt x="3521571" y="619952"/>
                  </a:lnTo>
                  <a:lnTo>
                    <a:pt x="3505874" y="609019"/>
                  </a:lnTo>
                  <a:lnTo>
                    <a:pt x="3491858" y="598087"/>
                  </a:lnTo>
                  <a:lnTo>
                    <a:pt x="3480646" y="590238"/>
                  </a:lnTo>
                  <a:close/>
                  <a:moveTo>
                    <a:pt x="3780863" y="832431"/>
                  </a:moveTo>
                  <a:cubicBezTo>
                    <a:pt x="3763763" y="816733"/>
                    <a:pt x="3763763" y="791785"/>
                    <a:pt x="3777779" y="776087"/>
                  </a:cubicBezTo>
                  <a:cubicBezTo>
                    <a:pt x="3793477" y="760390"/>
                    <a:pt x="3818425" y="760390"/>
                    <a:pt x="3834123" y="774405"/>
                  </a:cubicBezTo>
                  <a:lnTo>
                    <a:pt x="3837206" y="777489"/>
                  </a:lnTo>
                  <a:lnTo>
                    <a:pt x="3848139" y="788421"/>
                  </a:lnTo>
                  <a:lnTo>
                    <a:pt x="3860753" y="799353"/>
                  </a:lnTo>
                  <a:lnTo>
                    <a:pt x="3871685" y="811967"/>
                  </a:lnTo>
                  <a:lnTo>
                    <a:pt x="3884299" y="822900"/>
                  </a:lnTo>
                  <a:lnTo>
                    <a:pt x="3895231" y="833832"/>
                  </a:lnTo>
                  <a:lnTo>
                    <a:pt x="3906164" y="844764"/>
                  </a:lnTo>
                  <a:lnTo>
                    <a:pt x="3917096" y="857379"/>
                  </a:lnTo>
                  <a:lnTo>
                    <a:pt x="3928028" y="868311"/>
                  </a:lnTo>
                  <a:lnTo>
                    <a:pt x="3938960" y="879243"/>
                  </a:lnTo>
                  <a:lnTo>
                    <a:pt x="3946809" y="887092"/>
                  </a:lnTo>
                  <a:cubicBezTo>
                    <a:pt x="3960825" y="901108"/>
                    <a:pt x="3960825" y="926056"/>
                    <a:pt x="3945127" y="941753"/>
                  </a:cubicBezTo>
                  <a:cubicBezTo>
                    <a:pt x="3929430" y="955769"/>
                    <a:pt x="3904482" y="955769"/>
                    <a:pt x="3890466" y="940071"/>
                  </a:cubicBezTo>
                  <a:lnTo>
                    <a:pt x="3882617" y="933905"/>
                  </a:lnTo>
                  <a:lnTo>
                    <a:pt x="3873367" y="922972"/>
                  </a:lnTo>
                  <a:lnTo>
                    <a:pt x="3862434" y="912040"/>
                  </a:lnTo>
                  <a:lnTo>
                    <a:pt x="3851502" y="901108"/>
                  </a:lnTo>
                  <a:lnTo>
                    <a:pt x="3840570" y="890175"/>
                  </a:lnTo>
                  <a:lnTo>
                    <a:pt x="3829638" y="879243"/>
                  </a:lnTo>
                  <a:lnTo>
                    <a:pt x="3818705" y="868311"/>
                  </a:lnTo>
                  <a:lnTo>
                    <a:pt x="3806091" y="857379"/>
                  </a:lnTo>
                  <a:lnTo>
                    <a:pt x="3795159" y="846446"/>
                  </a:lnTo>
                  <a:lnTo>
                    <a:pt x="3782545" y="835514"/>
                  </a:lnTo>
                  <a:lnTo>
                    <a:pt x="3780863" y="832431"/>
                  </a:lnTo>
                  <a:close/>
                  <a:moveTo>
                    <a:pt x="4041836" y="1113587"/>
                  </a:moveTo>
                  <a:cubicBezTo>
                    <a:pt x="4029222" y="1096487"/>
                    <a:pt x="4030904" y="1072941"/>
                    <a:pt x="4048003" y="1058925"/>
                  </a:cubicBezTo>
                  <a:cubicBezTo>
                    <a:pt x="4065102" y="1044909"/>
                    <a:pt x="4090331" y="1047992"/>
                    <a:pt x="4102665" y="1065092"/>
                  </a:cubicBezTo>
                  <a:lnTo>
                    <a:pt x="4104346" y="1065092"/>
                  </a:lnTo>
                  <a:lnTo>
                    <a:pt x="4112195" y="1076024"/>
                  </a:lnTo>
                  <a:lnTo>
                    <a:pt x="4120044" y="1086956"/>
                  </a:lnTo>
                  <a:lnTo>
                    <a:pt x="4129294" y="1096207"/>
                  </a:lnTo>
                  <a:lnTo>
                    <a:pt x="4137143" y="1107139"/>
                  </a:lnTo>
                  <a:lnTo>
                    <a:pt x="4144992" y="1118071"/>
                  </a:lnTo>
                  <a:lnTo>
                    <a:pt x="4152841" y="1127322"/>
                  </a:lnTo>
                  <a:lnTo>
                    <a:pt x="4160689" y="1138254"/>
                  </a:lnTo>
                  <a:lnTo>
                    <a:pt x="4168538" y="1147504"/>
                  </a:lnTo>
                  <a:lnTo>
                    <a:pt x="4176387" y="1158437"/>
                  </a:lnTo>
                  <a:lnTo>
                    <a:pt x="4182554" y="1167687"/>
                  </a:lnTo>
                  <a:lnTo>
                    <a:pt x="4190403" y="1176938"/>
                  </a:lnTo>
                  <a:lnTo>
                    <a:pt x="4196570" y="1186188"/>
                  </a:lnTo>
                  <a:lnTo>
                    <a:pt x="4199653" y="1189271"/>
                  </a:lnTo>
                  <a:cubicBezTo>
                    <a:pt x="4212267" y="1208052"/>
                    <a:pt x="4207502" y="1231599"/>
                    <a:pt x="4190403" y="1243933"/>
                  </a:cubicBezTo>
                  <a:cubicBezTo>
                    <a:pt x="4173304" y="1256547"/>
                    <a:pt x="4148075" y="1253183"/>
                    <a:pt x="4135741" y="1234682"/>
                  </a:cubicBezTo>
                  <a:lnTo>
                    <a:pt x="4134060" y="1233001"/>
                  </a:lnTo>
                  <a:lnTo>
                    <a:pt x="4126211" y="1223750"/>
                  </a:lnTo>
                  <a:lnTo>
                    <a:pt x="4120044" y="1212818"/>
                  </a:lnTo>
                  <a:lnTo>
                    <a:pt x="4112195" y="1203567"/>
                  </a:lnTo>
                  <a:lnTo>
                    <a:pt x="4106028" y="1194317"/>
                  </a:lnTo>
                  <a:lnTo>
                    <a:pt x="4098179" y="1185066"/>
                  </a:lnTo>
                  <a:lnTo>
                    <a:pt x="4090331" y="1174134"/>
                  </a:lnTo>
                  <a:lnTo>
                    <a:pt x="4082482" y="1164884"/>
                  </a:lnTo>
                  <a:lnTo>
                    <a:pt x="4074633" y="1155634"/>
                  </a:lnTo>
                  <a:lnTo>
                    <a:pt x="4066784" y="1144701"/>
                  </a:lnTo>
                  <a:lnTo>
                    <a:pt x="4058935" y="1135451"/>
                  </a:lnTo>
                  <a:lnTo>
                    <a:pt x="4051086" y="1124519"/>
                  </a:lnTo>
                  <a:lnTo>
                    <a:pt x="4043237" y="1115268"/>
                  </a:lnTo>
                  <a:lnTo>
                    <a:pt x="4041836" y="1113587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9610888-678F-4287-9857-CF11B7A6105D}"/>
                </a:ext>
              </a:extLst>
            </p:cNvPr>
            <p:cNvSpPr/>
            <p:nvPr/>
          </p:nvSpPr>
          <p:spPr>
            <a:xfrm>
              <a:off x="6272762" y="3109389"/>
              <a:ext cx="13006611" cy="10455746"/>
            </a:xfrm>
            <a:custGeom>
              <a:avLst/>
              <a:gdLst>
                <a:gd name="connsiteX0" fmla="*/ 11747332 w 13006611"/>
                <a:gd name="connsiteY0" fmla="*/ 202563 h 10455745"/>
                <a:gd name="connsiteX1" fmla="*/ 12963338 w 13006611"/>
                <a:gd name="connsiteY1" fmla="*/ 1418569 h 10455745"/>
                <a:gd name="connsiteX2" fmla="*/ 11747332 w 13006611"/>
                <a:gd name="connsiteY2" fmla="*/ 2635977 h 10455745"/>
                <a:gd name="connsiteX3" fmla="*/ 10529924 w 13006611"/>
                <a:gd name="connsiteY3" fmla="*/ 1418569 h 10455745"/>
                <a:gd name="connsiteX4" fmla="*/ 11747332 w 13006611"/>
                <a:gd name="connsiteY4" fmla="*/ 202563 h 10455745"/>
                <a:gd name="connsiteX5" fmla="*/ 11747332 w 13006611"/>
                <a:gd name="connsiteY5" fmla="*/ 202563 h 10455745"/>
                <a:gd name="connsiteX6" fmla="*/ 11681738 w 13006611"/>
                <a:gd name="connsiteY6" fmla="*/ 3576714 h 10455745"/>
                <a:gd name="connsiteX7" fmla="*/ 12899146 w 13006611"/>
                <a:gd name="connsiteY7" fmla="*/ 4794122 h 10455745"/>
                <a:gd name="connsiteX8" fmla="*/ 11681738 w 13006611"/>
                <a:gd name="connsiteY8" fmla="*/ 6010127 h 10455745"/>
                <a:gd name="connsiteX9" fmla="*/ 10465732 w 13006611"/>
                <a:gd name="connsiteY9" fmla="*/ 4794122 h 10455745"/>
                <a:gd name="connsiteX10" fmla="*/ 11681738 w 13006611"/>
                <a:gd name="connsiteY10" fmla="*/ 3576714 h 10455745"/>
                <a:gd name="connsiteX11" fmla="*/ 11681738 w 13006611"/>
                <a:gd name="connsiteY11" fmla="*/ 3576714 h 10455745"/>
                <a:gd name="connsiteX12" fmla="*/ 11666041 w 13006611"/>
                <a:gd name="connsiteY12" fmla="*/ 7549617 h 10455745"/>
                <a:gd name="connsiteX13" fmla="*/ 12883448 w 13006611"/>
                <a:gd name="connsiteY13" fmla="*/ 8765622 h 10455745"/>
                <a:gd name="connsiteX14" fmla="*/ 11666041 w 13006611"/>
                <a:gd name="connsiteY14" fmla="*/ 9983030 h 10455745"/>
                <a:gd name="connsiteX15" fmla="*/ 10450035 w 13006611"/>
                <a:gd name="connsiteY15" fmla="*/ 8765622 h 10455745"/>
                <a:gd name="connsiteX16" fmla="*/ 11666041 w 13006611"/>
                <a:gd name="connsiteY16" fmla="*/ 7549617 h 10455745"/>
                <a:gd name="connsiteX17" fmla="*/ 11666041 w 13006611"/>
                <a:gd name="connsiteY17" fmla="*/ 7549617 h 10455745"/>
                <a:gd name="connsiteX18" fmla="*/ 8708999 w 13006611"/>
                <a:gd name="connsiteY18" fmla="*/ 7960558 h 10455745"/>
                <a:gd name="connsiteX19" fmla="*/ 9926407 w 13006611"/>
                <a:gd name="connsiteY19" fmla="*/ 9177965 h 10455745"/>
                <a:gd name="connsiteX20" fmla="*/ 8708999 w 13006611"/>
                <a:gd name="connsiteY20" fmla="*/ 10393972 h 10455745"/>
                <a:gd name="connsiteX21" fmla="*/ 7492993 w 13006611"/>
                <a:gd name="connsiteY21" fmla="*/ 9177965 h 10455745"/>
                <a:gd name="connsiteX22" fmla="*/ 8708999 w 13006611"/>
                <a:gd name="connsiteY22" fmla="*/ 7960558 h 10455745"/>
                <a:gd name="connsiteX23" fmla="*/ 8708999 w 13006611"/>
                <a:gd name="connsiteY23" fmla="*/ 7960558 h 10455745"/>
                <a:gd name="connsiteX24" fmla="*/ 4517451 w 13006611"/>
                <a:gd name="connsiteY24" fmla="*/ 7960558 h 10455745"/>
                <a:gd name="connsiteX25" fmla="*/ 5734858 w 13006611"/>
                <a:gd name="connsiteY25" fmla="*/ 9177965 h 10455745"/>
                <a:gd name="connsiteX26" fmla="*/ 4517451 w 13006611"/>
                <a:gd name="connsiteY26" fmla="*/ 10393972 h 10455745"/>
                <a:gd name="connsiteX27" fmla="*/ 3301444 w 13006611"/>
                <a:gd name="connsiteY27" fmla="*/ 9177965 h 10455745"/>
                <a:gd name="connsiteX28" fmla="*/ 4517451 w 13006611"/>
                <a:gd name="connsiteY28" fmla="*/ 7960558 h 10455745"/>
                <a:gd name="connsiteX29" fmla="*/ 4517451 w 13006611"/>
                <a:gd name="connsiteY29" fmla="*/ 7960558 h 10455745"/>
                <a:gd name="connsiteX30" fmla="*/ 1399508 w 13006611"/>
                <a:gd name="connsiteY30" fmla="*/ 7549617 h 10455745"/>
                <a:gd name="connsiteX31" fmla="*/ 2615514 w 13006611"/>
                <a:gd name="connsiteY31" fmla="*/ 8765622 h 10455745"/>
                <a:gd name="connsiteX32" fmla="*/ 1399508 w 13006611"/>
                <a:gd name="connsiteY32" fmla="*/ 9983030 h 10455745"/>
                <a:gd name="connsiteX33" fmla="*/ 182100 w 13006611"/>
                <a:gd name="connsiteY33" fmla="*/ 8765622 h 10455745"/>
                <a:gd name="connsiteX34" fmla="*/ 1399508 w 13006611"/>
                <a:gd name="connsiteY34" fmla="*/ 7549617 h 10455745"/>
                <a:gd name="connsiteX35" fmla="*/ 1399508 w 13006611"/>
                <a:gd name="connsiteY35" fmla="*/ 7549617 h 10455745"/>
                <a:gd name="connsiteX36" fmla="*/ 1399508 w 13006611"/>
                <a:gd name="connsiteY36" fmla="*/ 3576714 h 10455745"/>
                <a:gd name="connsiteX37" fmla="*/ 2615514 w 13006611"/>
                <a:gd name="connsiteY37" fmla="*/ 4794122 h 10455745"/>
                <a:gd name="connsiteX38" fmla="*/ 1399508 w 13006611"/>
                <a:gd name="connsiteY38" fmla="*/ 6010127 h 10455745"/>
                <a:gd name="connsiteX39" fmla="*/ 182100 w 13006611"/>
                <a:gd name="connsiteY39" fmla="*/ 4794122 h 10455745"/>
                <a:gd name="connsiteX40" fmla="*/ 1399508 w 13006611"/>
                <a:gd name="connsiteY40" fmla="*/ 3576714 h 10455745"/>
                <a:gd name="connsiteX41" fmla="*/ 1399508 w 13006611"/>
                <a:gd name="connsiteY41" fmla="*/ 3576714 h 10455745"/>
                <a:gd name="connsiteX42" fmla="*/ 1279253 w 13006611"/>
                <a:gd name="connsiteY42" fmla="*/ 61845 h 10455745"/>
                <a:gd name="connsiteX43" fmla="*/ 2495259 w 13006611"/>
                <a:gd name="connsiteY43" fmla="*/ 1279253 h 10455745"/>
                <a:gd name="connsiteX44" fmla="*/ 1279253 w 13006611"/>
                <a:gd name="connsiteY44" fmla="*/ 2495259 h 10455745"/>
                <a:gd name="connsiteX45" fmla="*/ 61845 w 13006611"/>
                <a:gd name="connsiteY45" fmla="*/ 1279253 h 10455745"/>
                <a:gd name="connsiteX46" fmla="*/ 1279253 w 13006611"/>
                <a:gd name="connsiteY46" fmla="*/ 61845 h 10455745"/>
                <a:gd name="connsiteX47" fmla="*/ 1279253 w 13006611"/>
                <a:gd name="connsiteY47" fmla="*/ 61845 h 1045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006611" h="10455745">
                  <a:moveTo>
                    <a:pt x="11747332" y="202563"/>
                  </a:moveTo>
                  <a:cubicBezTo>
                    <a:pt x="12419247" y="202563"/>
                    <a:pt x="12963338" y="746374"/>
                    <a:pt x="12963338" y="1418569"/>
                  </a:cubicBezTo>
                  <a:cubicBezTo>
                    <a:pt x="12963338" y="2090484"/>
                    <a:pt x="12419527" y="2635977"/>
                    <a:pt x="11747332" y="2635977"/>
                  </a:cubicBezTo>
                  <a:cubicBezTo>
                    <a:pt x="11075417" y="2635977"/>
                    <a:pt x="10529924" y="2090484"/>
                    <a:pt x="10529924" y="1418569"/>
                  </a:cubicBezTo>
                  <a:cubicBezTo>
                    <a:pt x="10529924" y="746374"/>
                    <a:pt x="11075417" y="202563"/>
                    <a:pt x="11747332" y="202563"/>
                  </a:cubicBezTo>
                  <a:lnTo>
                    <a:pt x="11747332" y="202563"/>
                  </a:lnTo>
                  <a:close/>
                  <a:moveTo>
                    <a:pt x="11681738" y="3576714"/>
                  </a:moveTo>
                  <a:cubicBezTo>
                    <a:pt x="12353653" y="3576714"/>
                    <a:pt x="12899146" y="4122206"/>
                    <a:pt x="12899146" y="4794122"/>
                  </a:cubicBezTo>
                  <a:cubicBezTo>
                    <a:pt x="12899146" y="5466036"/>
                    <a:pt x="12353653" y="6010127"/>
                    <a:pt x="11681738" y="6010127"/>
                  </a:cubicBezTo>
                  <a:cubicBezTo>
                    <a:pt x="11009823" y="6010127"/>
                    <a:pt x="10465732" y="5466316"/>
                    <a:pt x="10465732" y="4794122"/>
                  </a:cubicBezTo>
                  <a:cubicBezTo>
                    <a:pt x="10465732" y="4122206"/>
                    <a:pt x="11009544" y="3576714"/>
                    <a:pt x="11681738" y="3576714"/>
                  </a:cubicBezTo>
                  <a:lnTo>
                    <a:pt x="11681738" y="3576714"/>
                  </a:lnTo>
                  <a:close/>
                  <a:moveTo>
                    <a:pt x="11666041" y="7549617"/>
                  </a:moveTo>
                  <a:cubicBezTo>
                    <a:pt x="12337956" y="7549617"/>
                    <a:pt x="12883448" y="8095109"/>
                    <a:pt x="12883448" y="8765622"/>
                  </a:cubicBezTo>
                  <a:cubicBezTo>
                    <a:pt x="12883448" y="9437537"/>
                    <a:pt x="12337956" y="9983030"/>
                    <a:pt x="11666041" y="9983030"/>
                  </a:cubicBezTo>
                  <a:cubicBezTo>
                    <a:pt x="10994126" y="9983030"/>
                    <a:pt x="10450035" y="9437537"/>
                    <a:pt x="10450035" y="8765622"/>
                  </a:cubicBezTo>
                  <a:cubicBezTo>
                    <a:pt x="10450035" y="8095109"/>
                    <a:pt x="10994126" y="7549617"/>
                    <a:pt x="11666041" y="7549617"/>
                  </a:cubicBezTo>
                  <a:lnTo>
                    <a:pt x="11666041" y="7549617"/>
                  </a:lnTo>
                  <a:close/>
                  <a:moveTo>
                    <a:pt x="8708999" y="7960558"/>
                  </a:moveTo>
                  <a:cubicBezTo>
                    <a:pt x="9380914" y="7960558"/>
                    <a:pt x="9926407" y="8506051"/>
                    <a:pt x="9926407" y="9177965"/>
                  </a:cubicBezTo>
                  <a:cubicBezTo>
                    <a:pt x="9926407" y="9849880"/>
                    <a:pt x="9380914" y="10393972"/>
                    <a:pt x="8708999" y="10393972"/>
                  </a:cubicBezTo>
                  <a:cubicBezTo>
                    <a:pt x="8037085" y="10393972"/>
                    <a:pt x="7492993" y="9850161"/>
                    <a:pt x="7492993" y="9177965"/>
                  </a:cubicBezTo>
                  <a:cubicBezTo>
                    <a:pt x="7493274" y="8506051"/>
                    <a:pt x="8037085" y="7960558"/>
                    <a:pt x="8708999" y="7960558"/>
                  </a:cubicBezTo>
                  <a:lnTo>
                    <a:pt x="8708999" y="7960558"/>
                  </a:lnTo>
                  <a:close/>
                  <a:moveTo>
                    <a:pt x="4517451" y="7960558"/>
                  </a:moveTo>
                  <a:cubicBezTo>
                    <a:pt x="5189366" y="7960558"/>
                    <a:pt x="5734858" y="8506051"/>
                    <a:pt x="5734858" y="9177965"/>
                  </a:cubicBezTo>
                  <a:cubicBezTo>
                    <a:pt x="5734858" y="9849880"/>
                    <a:pt x="5189366" y="10393972"/>
                    <a:pt x="4517451" y="10393972"/>
                  </a:cubicBezTo>
                  <a:cubicBezTo>
                    <a:pt x="3845536" y="10393972"/>
                    <a:pt x="3301444" y="9850161"/>
                    <a:pt x="3301444" y="9177965"/>
                  </a:cubicBezTo>
                  <a:cubicBezTo>
                    <a:pt x="3301725" y="8506051"/>
                    <a:pt x="3845536" y="7960558"/>
                    <a:pt x="4517451" y="7960558"/>
                  </a:cubicBezTo>
                  <a:lnTo>
                    <a:pt x="4517451" y="7960558"/>
                  </a:lnTo>
                  <a:close/>
                  <a:moveTo>
                    <a:pt x="1399508" y="7549617"/>
                  </a:moveTo>
                  <a:cubicBezTo>
                    <a:pt x="2070021" y="7549617"/>
                    <a:pt x="2615514" y="8095109"/>
                    <a:pt x="2615514" y="8765622"/>
                  </a:cubicBezTo>
                  <a:cubicBezTo>
                    <a:pt x="2615514" y="9437537"/>
                    <a:pt x="2070021" y="9983030"/>
                    <a:pt x="1399508" y="9983030"/>
                  </a:cubicBezTo>
                  <a:cubicBezTo>
                    <a:pt x="727593" y="9983030"/>
                    <a:pt x="182100" y="9437537"/>
                    <a:pt x="182100" y="8765622"/>
                  </a:cubicBezTo>
                  <a:cubicBezTo>
                    <a:pt x="182100" y="8095109"/>
                    <a:pt x="727593" y="7549617"/>
                    <a:pt x="1399508" y="7549617"/>
                  </a:cubicBezTo>
                  <a:lnTo>
                    <a:pt x="1399508" y="7549617"/>
                  </a:lnTo>
                  <a:close/>
                  <a:moveTo>
                    <a:pt x="1399508" y="3576714"/>
                  </a:moveTo>
                  <a:cubicBezTo>
                    <a:pt x="2070021" y="3576714"/>
                    <a:pt x="2615514" y="4122206"/>
                    <a:pt x="2615514" y="4794122"/>
                  </a:cubicBezTo>
                  <a:cubicBezTo>
                    <a:pt x="2615514" y="5466036"/>
                    <a:pt x="2070021" y="6010127"/>
                    <a:pt x="1399508" y="6010127"/>
                  </a:cubicBezTo>
                  <a:cubicBezTo>
                    <a:pt x="727593" y="6010127"/>
                    <a:pt x="182100" y="5466316"/>
                    <a:pt x="182100" y="4794122"/>
                  </a:cubicBezTo>
                  <a:cubicBezTo>
                    <a:pt x="182100" y="4122206"/>
                    <a:pt x="727593" y="3576714"/>
                    <a:pt x="1399508" y="3576714"/>
                  </a:cubicBezTo>
                  <a:lnTo>
                    <a:pt x="1399508" y="3576714"/>
                  </a:lnTo>
                  <a:close/>
                  <a:moveTo>
                    <a:pt x="1279253" y="61845"/>
                  </a:moveTo>
                  <a:cubicBezTo>
                    <a:pt x="1949766" y="61845"/>
                    <a:pt x="2495259" y="607338"/>
                    <a:pt x="2495259" y="1279253"/>
                  </a:cubicBezTo>
                  <a:cubicBezTo>
                    <a:pt x="2495259" y="1951167"/>
                    <a:pt x="1949766" y="2495259"/>
                    <a:pt x="1279253" y="2495259"/>
                  </a:cubicBezTo>
                  <a:cubicBezTo>
                    <a:pt x="607338" y="2495259"/>
                    <a:pt x="61845" y="1951447"/>
                    <a:pt x="61845" y="1279253"/>
                  </a:cubicBezTo>
                  <a:cubicBezTo>
                    <a:pt x="61845" y="607338"/>
                    <a:pt x="607338" y="61845"/>
                    <a:pt x="1279253" y="61845"/>
                  </a:cubicBezTo>
                  <a:lnTo>
                    <a:pt x="1279253" y="61845"/>
                  </a:lnTo>
                  <a:close/>
                </a:path>
              </a:pathLst>
            </a:custGeom>
            <a:solidFill>
              <a:srgbClr val="E3B70C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A42ED32-346A-46DF-946D-4E59DFB0DE5F}"/>
                </a:ext>
              </a:extLst>
            </p:cNvPr>
            <p:cNvSpPr/>
            <p:nvPr/>
          </p:nvSpPr>
          <p:spPr>
            <a:xfrm>
              <a:off x="6513273" y="3350180"/>
              <a:ext cx="12530076" cy="9951179"/>
            </a:xfrm>
            <a:custGeom>
              <a:avLst/>
              <a:gdLst>
                <a:gd name="connsiteX0" fmla="*/ 11506822 w 12530076"/>
                <a:gd name="connsiteY0" fmla="*/ 202563 h 9951178"/>
                <a:gd name="connsiteX1" fmla="*/ 12482038 w 12530076"/>
                <a:gd name="connsiteY1" fmla="*/ 1177778 h 9951178"/>
                <a:gd name="connsiteX2" fmla="*/ 11506822 w 12530076"/>
                <a:gd name="connsiteY2" fmla="*/ 2154676 h 9951178"/>
                <a:gd name="connsiteX3" fmla="*/ 10529925 w 12530076"/>
                <a:gd name="connsiteY3" fmla="*/ 1177778 h 9951178"/>
                <a:gd name="connsiteX4" fmla="*/ 11506822 w 12530076"/>
                <a:gd name="connsiteY4" fmla="*/ 202563 h 9951178"/>
                <a:gd name="connsiteX5" fmla="*/ 11506822 w 12530076"/>
                <a:gd name="connsiteY5" fmla="*/ 202563 h 9951178"/>
                <a:gd name="connsiteX6" fmla="*/ 11441228 w 12530076"/>
                <a:gd name="connsiteY6" fmla="*/ 3576713 h 9951178"/>
                <a:gd name="connsiteX7" fmla="*/ 12418126 w 12530076"/>
                <a:gd name="connsiteY7" fmla="*/ 4553611 h 9951178"/>
                <a:gd name="connsiteX8" fmla="*/ 11441228 w 12530076"/>
                <a:gd name="connsiteY8" fmla="*/ 5528826 h 9951178"/>
                <a:gd name="connsiteX9" fmla="*/ 10466013 w 12530076"/>
                <a:gd name="connsiteY9" fmla="*/ 4553611 h 9951178"/>
                <a:gd name="connsiteX10" fmla="*/ 11441228 w 12530076"/>
                <a:gd name="connsiteY10" fmla="*/ 3576713 h 9951178"/>
                <a:gd name="connsiteX11" fmla="*/ 11441228 w 12530076"/>
                <a:gd name="connsiteY11" fmla="*/ 3576713 h 9951178"/>
                <a:gd name="connsiteX12" fmla="*/ 11425531 w 12530076"/>
                <a:gd name="connsiteY12" fmla="*/ 7549336 h 9951178"/>
                <a:gd name="connsiteX13" fmla="*/ 12402428 w 12530076"/>
                <a:gd name="connsiteY13" fmla="*/ 8524551 h 9951178"/>
                <a:gd name="connsiteX14" fmla="*/ 11425531 w 12530076"/>
                <a:gd name="connsiteY14" fmla="*/ 9501449 h 9951178"/>
                <a:gd name="connsiteX15" fmla="*/ 10450315 w 12530076"/>
                <a:gd name="connsiteY15" fmla="*/ 8524551 h 9951178"/>
                <a:gd name="connsiteX16" fmla="*/ 11425531 w 12530076"/>
                <a:gd name="connsiteY16" fmla="*/ 7549336 h 9951178"/>
                <a:gd name="connsiteX17" fmla="*/ 11425531 w 12530076"/>
                <a:gd name="connsiteY17" fmla="*/ 7549336 h 9951178"/>
                <a:gd name="connsiteX18" fmla="*/ 8468489 w 12530076"/>
                <a:gd name="connsiteY18" fmla="*/ 7960558 h 9951178"/>
                <a:gd name="connsiteX19" fmla="*/ 9445387 w 12530076"/>
                <a:gd name="connsiteY19" fmla="*/ 8937455 h 9951178"/>
                <a:gd name="connsiteX20" fmla="*/ 8468489 w 12530076"/>
                <a:gd name="connsiteY20" fmla="*/ 9912671 h 9951178"/>
                <a:gd name="connsiteX21" fmla="*/ 7493273 w 12530076"/>
                <a:gd name="connsiteY21" fmla="*/ 8937455 h 9951178"/>
                <a:gd name="connsiteX22" fmla="*/ 8468489 w 12530076"/>
                <a:gd name="connsiteY22" fmla="*/ 7960558 h 9951178"/>
                <a:gd name="connsiteX23" fmla="*/ 8468489 w 12530076"/>
                <a:gd name="connsiteY23" fmla="*/ 7960558 h 9951178"/>
                <a:gd name="connsiteX24" fmla="*/ 4276940 w 12530076"/>
                <a:gd name="connsiteY24" fmla="*/ 7960558 h 9951178"/>
                <a:gd name="connsiteX25" fmla="*/ 5253838 w 12530076"/>
                <a:gd name="connsiteY25" fmla="*/ 8937455 h 9951178"/>
                <a:gd name="connsiteX26" fmla="*/ 4276940 w 12530076"/>
                <a:gd name="connsiteY26" fmla="*/ 9912671 h 9951178"/>
                <a:gd name="connsiteX27" fmla="*/ 3301725 w 12530076"/>
                <a:gd name="connsiteY27" fmla="*/ 8937455 h 9951178"/>
                <a:gd name="connsiteX28" fmla="*/ 4276940 w 12530076"/>
                <a:gd name="connsiteY28" fmla="*/ 7960558 h 9951178"/>
                <a:gd name="connsiteX29" fmla="*/ 4276940 w 12530076"/>
                <a:gd name="connsiteY29" fmla="*/ 7960558 h 9951178"/>
                <a:gd name="connsiteX30" fmla="*/ 1158997 w 12530076"/>
                <a:gd name="connsiteY30" fmla="*/ 7549336 h 9951178"/>
                <a:gd name="connsiteX31" fmla="*/ 2134213 w 12530076"/>
                <a:gd name="connsiteY31" fmla="*/ 8524551 h 9951178"/>
                <a:gd name="connsiteX32" fmla="*/ 1158997 w 12530076"/>
                <a:gd name="connsiteY32" fmla="*/ 9501449 h 9951178"/>
                <a:gd name="connsiteX33" fmla="*/ 182100 w 12530076"/>
                <a:gd name="connsiteY33" fmla="*/ 8524551 h 9951178"/>
                <a:gd name="connsiteX34" fmla="*/ 1158997 w 12530076"/>
                <a:gd name="connsiteY34" fmla="*/ 7549336 h 9951178"/>
                <a:gd name="connsiteX35" fmla="*/ 1158997 w 12530076"/>
                <a:gd name="connsiteY35" fmla="*/ 7549336 h 9951178"/>
                <a:gd name="connsiteX36" fmla="*/ 1158997 w 12530076"/>
                <a:gd name="connsiteY36" fmla="*/ 3576713 h 9951178"/>
                <a:gd name="connsiteX37" fmla="*/ 2134213 w 12530076"/>
                <a:gd name="connsiteY37" fmla="*/ 4553611 h 9951178"/>
                <a:gd name="connsiteX38" fmla="*/ 1158997 w 12530076"/>
                <a:gd name="connsiteY38" fmla="*/ 5528826 h 9951178"/>
                <a:gd name="connsiteX39" fmla="*/ 182100 w 12530076"/>
                <a:gd name="connsiteY39" fmla="*/ 4553611 h 9951178"/>
                <a:gd name="connsiteX40" fmla="*/ 1158997 w 12530076"/>
                <a:gd name="connsiteY40" fmla="*/ 3576713 h 9951178"/>
                <a:gd name="connsiteX41" fmla="*/ 1158997 w 12530076"/>
                <a:gd name="connsiteY41" fmla="*/ 3576713 h 9951178"/>
                <a:gd name="connsiteX42" fmla="*/ 1038742 w 12530076"/>
                <a:gd name="connsiteY42" fmla="*/ 61845 h 9951178"/>
                <a:gd name="connsiteX43" fmla="*/ 2013958 w 12530076"/>
                <a:gd name="connsiteY43" fmla="*/ 1038742 h 9951178"/>
                <a:gd name="connsiteX44" fmla="*/ 1038742 w 12530076"/>
                <a:gd name="connsiteY44" fmla="*/ 2013958 h 9951178"/>
                <a:gd name="connsiteX45" fmla="*/ 61845 w 12530076"/>
                <a:gd name="connsiteY45" fmla="*/ 1038742 h 9951178"/>
                <a:gd name="connsiteX46" fmla="*/ 1038742 w 12530076"/>
                <a:gd name="connsiteY46" fmla="*/ 61845 h 9951178"/>
                <a:gd name="connsiteX47" fmla="*/ 1038742 w 12530076"/>
                <a:gd name="connsiteY47" fmla="*/ 61845 h 995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30076" h="9951178">
                  <a:moveTo>
                    <a:pt x="11506822" y="202563"/>
                  </a:moveTo>
                  <a:cubicBezTo>
                    <a:pt x="12046148" y="202563"/>
                    <a:pt x="12482038" y="638733"/>
                    <a:pt x="12482038" y="1177778"/>
                  </a:cubicBezTo>
                  <a:cubicBezTo>
                    <a:pt x="12482038" y="1717104"/>
                    <a:pt x="12045868" y="2154676"/>
                    <a:pt x="11506822" y="2154676"/>
                  </a:cubicBezTo>
                  <a:cubicBezTo>
                    <a:pt x="10967777" y="2154676"/>
                    <a:pt x="10529925" y="1717104"/>
                    <a:pt x="10529925" y="1177778"/>
                  </a:cubicBezTo>
                  <a:cubicBezTo>
                    <a:pt x="10529925" y="638452"/>
                    <a:pt x="10967777" y="202563"/>
                    <a:pt x="11506822" y="202563"/>
                  </a:cubicBezTo>
                  <a:lnTo>
                    <a:pt x="11506822" y="202563"/>
                  </a:lnTo>
                  <a:close/>
                  <a:moveTo>
                    <a:pt x="11441228" y="3576713"/>
                  </a:moveTo>
                  <a:cubicBezTo>
                    <a:pt x="11980555" y="3576713"/>
                    <a:pt x="12418126" y="4014285"/>
                    <a:pt x="12418126" y="4553611"/>
                  </a:cubicBezTo>
                  <a:cubicBezTo>
                    <a:pt x="12418126" y="5092937"/>
                    <a:pt x="11980555" y="5528826"/>
                    <a:pt x="11441228" y="5528826"/>
                  </a:cubicBezTo>
                  <a:cubicBezTo>
                    <a:pt x="10901903" y="5528826"/>
                    <a:pt x="10466013" y="5092657"/>
                    <a:pt x="10466013" y="4553611"/>
                  </a:cubicBezTo>
                  <a:cubicBezTo>
                    <a:pt x="10466013" y="4014285"/>
                    <a:pt x="10901903" y="3576713"/>
                    <a:pt x="11441228" y="3576713"/>
                  </a:cubicBezTo>
                  <a:lnTo>
                    <a:pt x="11441228" y="3576713"/>
                  </a:lnTo>
                  <a:close/>
                  <a:moveTo>
                    <a:pt x="11425531" y="7549336"/>
                  </a:moveTo>
                  <a:cubicBezTo>
                    <a:pt x="11964856" y="7549336"/>
                    <a:pt x="12402428" y="7986908"/>
                    <a:pt x="12402428" y="8524551"/>
                  </a:cubicBezTo>
                  <a:cubicBezTo>
                    <a:pt x="12402428" y="9063597"/>
                    <a:pt x="11964856" y="9501449"/>
                    <a:pt x="11425531" y="9501449"/>
                  </a:cubicBezTo>
                  <a:cubicBezTo>
                    <a:pt x="10886205" y="9501449"/>
                    <a:pt x="10450315" y="9063877"/>
                    <a:pt x="10450315" y="8524551"/>
                  </a:cubicBezTo>
                  <a:cubicBezTo>
                    <a:pt x="10450315" y="7987188"/>
                    <a:pt x="10886486" y="7549336"/>
                    <a:pt x="11425531" y="7549336"/>
                  </a:cubicBezTo>
                  <a:lnTo>
                    <a:pt x="11425531" y="7549336"/>
                  </a:lnTo>
                  <a:close/>
                  <a:moveTo>
                    <a:pt x="8468489" y="7960558"/>
                  </a:moveTo>
                  <a:cubicBezTo>
                    <a:pt x="9007815" y="7960558"/>
                    <a:pt x="9445387" y="8398129"/>
                    <a:pt x="9445387" y="8937455"/>
                  </a:cubicBezTo>
                  <a:cubicBezTo>
                    <a:pt x="9445387" y="9476781"/>
                    <a:pt x="9007815" y="9912671"/>
                    <a:pt x="8468489" y="9912671"/>
                  </a:cubicBezTo>
                  <a:cubicBezTo>
                    <a:pt x="7929164" y="9912671"/>
                    <a:pt x="7493273" y="9476500"/>
                    <a:pt x="7493273" y="8937455"/>
                  </a:cubicBezTo>
                  <a:cubicBezTo>
                    <a:pt x="7493273" y="8398129"/>
                    <a:pt x="7929443" y="7960558"/>
                    <a:pt x="8468489" y="7960558"/>
                  </a:cubicBezTo>
                  <a:lnTo>
                    <a:pt x="8468489" y="7960558"/>
                  </a:lnTo>
                  <a:close/>
                  <a:moveTo>
                    <a:pt x="4276940" y="7960558"/>
                  </a:moveTo>
                  <a:cubicBezTo>
                    <a:pt x="4816266" y="7960558"/>
                    <a:pt x="5253838" y="8398129"/>
                    <a:pt x="5253838" y="8937455"/>
                  </a:cubicBezTo>
                  <a:cubicBezTo>
                    <a:pt x="5253838" y="9476781"/>
                    <a:pt x="4816266" y="9912671"/>
                    <a:pt x="4276940" y="9912671"/>
                  </a:cubicBezTo>
                  <a:cubicBezTo>
                    <a:pt x="3737614" y="9912671"/>
                    <a:pt x="3301725" y="9476500"/>
                    <a:pt x="3301725" y="8937455"/>
                  </a:cubicBezTo>
                  <a:cubicBezTo>
                    <a:pt x="3301725" y="8398129"/>
                    <a:pt x="3737894" y="7960558"/>
                    <a:pt x="4276940" y="7960558"/>
                  </a:cubicBezTo>
                  <a:lnTo>
                    <a:pt x="4276940" y="7960558"/>
                  </a:lnTo>
                  <a:close/>
                  <a:moveTo>
                    <a:pt x="1158997" y="7549336"/>
                  </a:moveTo>
                  <a:cubicBezTo>
                    <a:pt x="1696642" y="7549336"/>
                    <a:pt x="2134213" y="7986908"/>
                    <a:pt x="2134213" y="8524551"/>
                  </a:cubicBezTo>
                  <a:cubicBezTo>
                    <a:pt x="2134213" y="9063597"/>
                    <a:pt x="1696642" y="9501449"/>
                    <a:pt x="1158997" y="9501449"/>
                  </a:cubicBezTo>
                  <a:cubicBezTo>
                    <a:pt x="619672" y="9501449"/>
                    <a:pt x="182100" y="9063877"/>
                    <a:pt x="182100" y="8524551"/>
                  </a:cubicBezTo>
                  <a:cubicBezTo>
                    <a:pt x="182380" y="7987188"/>
                    <a:pt x="619952" y="7549336"/>
                    <a:pt x="1158997" y="7549336"/>
                  </a:cubicBezTo>
                  <a:lnTo>
                    <a:pt x="1158997" y="7549336"/>
                  </a:lnTo>
                  <a:close/>
                  <a:moveTo>
                    <a:pt x="1158997" y="3576713"/>
                  </a:moveTo>
                  <a:cubicBezTo>
                    <a:pt x="1696642" y="3576713"/>
                    <a:pt x="2134213" y="4014285"/>
                    <a:pt x="2134213" y="4553611"/>
                  </a:cubicBezTo>
                  <a:cubicBezTo>
                    <a:pt x="2134213" y="5092937"/>
                    <a:pt x="1696642" y="5528826"/>
                    <a:pt x="1158997" y="5528826"/>
                  </a:cubicBezTo>
                  <a:cubicBezTo>
                    <a:pt x="619672" y="5528826"/>
                    <a:pt x="182100" y="5092657"/>
                    <a:pt x="182100" y="4553611"/>
                  </a:cubicBezTo>
                  <a:cubicBezTo>
                    <a:pt x="182380" y="4014285"/>
                    <a:pt x="619952" y="3576713"/>
                    <a:pt x="1158997" y="3576713"/>
                  </a:cubicBezTo>
                  <a:lnTo>
                    <a:pt x="1158997" y="3576713"/>
                  </a:lnTo>
                  <a:close/>
                  <a:moveTo>
                    <a:pt x="1038742" y="61845"/>
                  </a:moveTo>
                  <a:cubicBezTo>
                    <a:pt x="1576386" y="61845"/>
                    <a:pt x="2013958" y="499416"/>
                    <a:pt x="2013958" y="1038742"/>
                  </a:cubicBezTo>
                  <a:cubicBezTo>
                    <a:pt x="2013958" y="1578068"/>
                    <a:pt x="1576386" y="2013958"/>
                    <a:pt x="1038742" y="2013958"/>
                  </a:cubicBezTo>
                  <a:cubicBezTo>
                    <a:pt x="499416" y="2013958"/>
                    <a:pt x="61845" y="1577788"/>
                    <a:pt x="61845" y="1038742"/>
                  </a:cubicBezTo>
                  <a:cubicBezTo>
                    <a:pt x="62125" y="499416"/>
                    <a:pt x="499697" y="61845"/>
                    <a:pt x="1038742" y="61845"/>
                  </a:cubicBezTo>
                  <a:lnTo>
                    <a:pt x="1038742" y="61845"/>
                  </a:lnTo>
                  <a:close/>
                </a:path>
              </a:pathLst>
            </a:custGeom>
            <a:solidFill>
              <a:srgbClr val="C59E00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23697D-6C1F-47F4-BFEB-FFCB0AEF8236}"/>
                </a:ext>
              </a:extLst>
            </p:cNvPr>
            <p:cNvSpPr/>
            <p:nvPr/>
          </p:nvSpPr>
          <p:spPr>
            <a:xfrm>
              <a:off x="10258000" y="3720476"/>
              <a:ext cx="5382046" cy="5382046"/>
            </a:xfrm>
            <a:custGeom>
              <a:avLst/>
              <a:gdLst>
                <a:gd name="connsiteX0" fmla="*/ 2698487 w 5382046"/>
                <a:gd name="connsiteY0" fmla="*/ 61845 h 5382045"/>
                <a:gd name="connsiteX1" fmla="*/ 5335129 w 5382046"/>
                <a:gd name="connsiteY1" fmla="*/ 2698487 h 5382045"/>
                <a:gd name="connsiteX2" fmla="*/ 2698487 w 5382046"/>
                <a:gd name="connsiteY2" fmla="*/ 5335129 h 5382045"/>
                <a:gd name="connsiteX3" fmla="*/ 61845 w 5382046"/>
                <a:gd name="connsiteY3" fmla="*/ 2698487 h 5382045"/>
                <a:gd name="connsiteX4" fmla="*/ 2698487 w 5382046"/>
                <a:gd name="connsiteY4" fmla="*/ 61845 h 5382045"/>
                <a:gd name="connsiteX5" fmla="*/ 2698487 w 5382046"/>
                <a:gd name="connsiteY5" fmla="*/ 61845 h 538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2046" h="5382045">
                  <a:moveTo>
                    <a:pt x="2698487" y="61845"/>
                  </a:moveTo>
                  <a:cubicBezTo>
                    <a:pt x="4155003" y="61845"/>
                    <a:pt x="5335129" y="1241690"/>
                    <a:pt x="5335129" y="2698487"/>
                  </a:cubicBezTo>
                  <a:cubicBezTo>
                    <a:pt x="5335129" y="4153601"/>
                    <a:pt x="4155283" y="5335129"/>
                    <a:pt x="2698487" y="5335129"/>
                  </a:cubicBezTo>
                  <a:cubicBezTo>
                    <a:pt x="1243372" y="5335129"/>
                    <a:pt x="61845" y="4153601"/>
                    <a:pt x="61845" y="2698487"/>
                  </a:cubicBezTo>
                  <a:cubicBezTo>
                    <a:pt x="61845" y="1241971"/>
                    <a:pt x="1243372" y="61845"/>
                    <a:pt x="2698487" y="61845"/>
                  </a:cubicBezTo>
                  <a:lnTo>
                    <a:pt x="2698487" y="61845"/>
                  </a:lnTo>
                  <a:close/>
                </a:path>
              </a:pathLst>
            </a:custGeom>
            <a:solidFill>
              <a:srgbClr val="EABB0A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7C68B5E-D5C8-47E9-AD84-4332E8D2BCC3}"/>
                </a:ext>
              </a:extLst>
            </p:cNvPr>
            <p:cNvSpPr/>
            <p:nvPr/>
          </p:nvSpPr>
          <p:spPr>
            <a:xfrm>
              <a:off x="10062620" y="3720476"/>
              <a:ext cx="5382046" cy="5382046"/>
            </a:xfrm>
            <a:custGeom>
              <a:avLst/>
              <a:gdLst>
                <a:gd name="connsiteX0" fmla="*/ 2698487 w 5382046"/>
                <a:gd name="connsiteY0" fmla="*/ 61845 h 5382045"/>
                <a:gd name="connsiteX1" fmla="*/ 5333447 w 5382046"/>
                <a:gd name="connsiteY1" fmla="*/ 2698487 h 5382045"/>
                <a:gd name="connsiteX2" fmla="*/ 2698487 w 5382046"/>
                <a:gd name="connsiteY2" fmla="*/ 5335129 h 5382045"/>
                <a:gd name="connsiteX3" fmla="*/ 61845 w 5382046"/>
                <a:gd name="connsiteY3" fmla="*/ 2698487 h 5382045"/>
                <a:gd name="connsiteX4" fmla="*/ 2698487 w 5382046"/>
                <a:gd name="connsiteY4" fmla="*/ 61845 h 5382045"/>
                <a:gd name="connsiteX5" fmla="*/ 2698487 w 5382046"/>
                <a:gd name="connsiteY5" fmla="*/ 61845 h 538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2046" h="5382045">
                  <a:moveTo>
                    <a:pt x="2698487" y="61845"/>
                  </a:moveTo>
                  <a:cubicBezTo>
                    <a:pt x="4153602" y="61845"/>
                    <a:pt x="5333447" y="1241690"/>
                    <a:pt x="5333447" y="2698487"/>
                  </a:cubicBezTo>
                  <a:cubicBezTo>
                    <a:pt x="5333447" y="4153601"/>
                    <a:pt x="4153602" y="5335129"/>
                    <a:pt x="2698487" y="5335129"/>
                  </a:cubicBezTo>
                  <a:cubicBezTo>
                    <a:pt x="1241970" y="5335129"/>
                    <a:pt x="61845" y="4153601"/>
                    <a:pt x="61845" y="2698487"/>
                  </a:cubicBezTo>
                  <a:cubicBezTo>
                    <a:pt x="61845" y="1241971"/>
                    <a:pt x="1241970" y="61845"/>
                    <a:pt x="2698487" y="61845"/>
                  </a:cubicBezTo>
                  <a:lnTo>
                    <a:pt x="2698487" y="61845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9961358-38EC-4219-ABB9-C91357B67B40}"/>
                </a:ext>
              </a:extLst>
            </p:cNvPr>
            <p:cNvSpPr/>
            <p:nvPr/>
          </p:nvSpPr>
          <p:spPr>
            <a:xfrm>
              <a:off x="11531750" y="5189606"/>
              <a:ext cx="2438740" cy="2438740"/>
            </a:xfrm>
            <a:custGeom>
              <a:avLst/>
              <a:gdLst>
                <a:gd name="connsiteX0" fmla="*/ 1229357 w 2438739"/>
                <a:gd name="connsiteY0" fmla="*/ 61845 h 2438739"/>
                <a:gd name="connsiteX1" fmla="*/ 2395186 w 2438739"/>
                <a:gd name="connsiteY1" fmla="*/ 1229357 h 2438739"/>
                <a:gd name="connsiteX2" fmla="*/ 1229357 w 2438739"/>
                <a:gd name="connsiteY2" fmla="*/ 2395186 h 2438739"/>
                <a:gd name="connsiteX3" fmla="*/ 61845 w 2438739"/>
                <a:gd name="connsiteY3" fmla="*/ 1229357 h 2438739"/>
                <a:gd name="connsiteX4" fmla="*/ 1229357 w 2438739"/>
                <a:gd name="connsiteY4" fmla="*/ 61845 h 2438739"/>
                <a:gd name="connsiteX5" fmla="*/ 1229357 w 2438739"/>
                <a:gd name="connsiteY5" fmla="*/ 61845 h 24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739" h="2438739">
                  <a:moveTo>
                    <a:pt x="1229357" y="61845"/>
                  </a:moveTo>
                  <a:cubicBezTo>
                    <a:pt x="1873240" y="61845"/>
                    <a:pt x="2395186" y="585473"/>
                    <a:pt x="2395186" y="1229357"/>
                  </a:cubicBezTo>
                  <a:cubicBezTo>
                    <a:pt x="2395186" y="1873240"/>
                    <a:pt x="1873240" y="2395186"/>
                    <a:pt x="1229357" y="2395186"/>
                  </a:cubicBezTo>
                  <a:cubicBezTo>
                    <a:pt x="583792" y="2395186"/>
                    <a:pt x="61845" y="1873240"/>
                    <a:pt x="61845" y="1229357"/>
                  </a:cubicBezTo>
                  <a:cubicBezTo>
                    <a:pt x="61845" y="585473"/>
                    <a:pt x="583792" y="61845"/>
                    <a:pt x="1229357" y="61845"/>
                  </a:cubicBezTo>
                  <a:lnTo>
                    <a:pt x="1229357" y="61845"/>
                  </a:lnTo>
                  <a:close/>
                </a:path>
              </a:pathLst>
            </a:custGeom>
            <a:solidFill>
              <a:srgbClr val="EABB0A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F3CA1CF-8F5E-446E-A906-8CE068A7CAB1}"/>
                </a:ext>
              </a:extLst>
            </p:cNvPr>
            <p:cNvSpPr/>
            <p:nvPr/>
          </p:nvSpPr>
          <p:spPr>
            <a:xfrm>
              <a:off x="12699262" y="7016699"/>
              <a:ext cx="588661" cy="616693"/>
            </a:xfrm>
            <a:custGeom>
              <a:avLst/>
              <a:gdLst>
                <a:gd name="connsiteX0" fmla="*/ 61845 w 588661"/>
                <a:gd name="connsiteY0" fmla="*/ 85111 h 616692"/>
                <a:gd name="connsiteX1" fmla="*/ 83709 w 588661"/>
                <a:gd name="connsiteY1" fmla="*/ 174251 h 616692"/>
                <a:gd name="connsiteX2" fmla="*/ 96323 w 588661"/>
                <a:gd name="connsiteY2" fmla="*/ 149303 h 616692"/>
                <a:gd name="connsiteX3" fmla="*/ 110339 w 588661"/>
                <a:gd name="connsiteY3" fmla="*/ 225829 h 616692"/>
                <a:gd name="connsiteX4" fmla="*/ 118188 w 588661"/>
                <a:gd name="connsiteY4" fmla="*/ 205646 h 616692"/>
                <a:gd name="connsiteX5" fmla="*/ 136689 w 588661"/>
                <a:gd name="connsiteY5" fmla="*/ 280491 h 616692"/>
                <a:gd name="connsiteX6" fmla="*/ 147901 w 588661"/>
                <a:gd name="connsiteY6" fmla="*/ 250777 h 616692"/>
                <a:gd name="connsiteX7" fmla="*/ 186865 w 588661"/>
                <a:gd name="connsiteY7" fmla="*/ 325901 h 616692"/>
                <a:gd name="connsiteX8" fmla="*/ 191630 w 588661"/>
                <a:gd name="connsiteY8" fmla="*/ 300953 h 616692"/>
                <a:gd name="connsiteX9" fmla="*/ 211813 w 588661"/>
                <a:gd name="connsiteY9" fmla="*/ 375797 h 616692"/>
                <a:gd name="connsiteX10" fmla="*/ 221344 w 588661"/>
                <a:gd name="connsiteY10" fmla="*/ 339917 h 616692"/>
                <a:gd name="connsiteX11" fmla="*/ 250777 w 588661"/>
                <a:gd name="connsiteY11" fmla="*/ 415041 h 616692"/>
                <a:gd name="connsiteX12" fmla="*/ 255543 w 588661"/>
                <a:gd name="connsiteY12" fmla="*/ 366547 h 616692"/>
                <a:gd name="connsiteX13" fmla="*/ 293105 w 588661"/>
                <a:gd name="connsiteY13" fmla="*/ 439989 h 616692"/>
                <a:gd name="connsiteX14" fmla="*/ 293105 w 588661"/>
                <a:gd name="connsiteY14" fmla="*/ 411958 h 616692"/>
                <a:gd name="connsiteX15" fmla="*/ 328985 w 588661"/>
                <a:gd name="connsiteY15" fmla="*/ 488484 h 616692"/>
                <a:gd name="connsiteX16" fmla="*/ 328985 w 588661"/>
                <a:gd name="connsiteY16" fmla="*/ 439989 h 616692"/>
                <a:gd name="connsiteX17" fmla="*/ 382245 w 588661"/>
                <a:gd name="connsiteY17" fmla="*/ 511750 h 616692"/>
                <a:gd name="connsiteX18" fmla="*/ 379161 w 588661"/>
                <a:gd name="connsiteY18" fmla="*/ 469703 h 616692"/>
                <a:gd name="connsiteX19" fmla="*/ 422890 w 588661"/>
                <a:gd name="connsiteY19" fmla="*/ 529130 h 616692"/>
                <a:gd name="connsiteX20" fmla="*/ 422890 w 588661"/>
                <a:gd name="connsiteY20" fmla="*/ 489885 h 616692"/>
                <a:gd name="connsiteX21" fmla="*/ 460453 w 588661"/>
                <a:gd name="connsiteY21" fmla="*/ 546229 h 616692"/>
                <a:gd name="connsiteX22" fmla="*/ 458771 w 588661"/>
                <a:gd name="connsiteY22" fmla="*/ 516516 h 616692"/>
                <a:gd name="connsiteX23" fmla="*/ 547911 w 588661"/>
                <a:gd name="connsiteY23" fmla="*/ 580708 h 616692"/>
                <a:gd name="connsiteX24" fmla="*/ 483719 w 588661"/>
                <a:gd name="connsiteY24" fmla="*/ 488484 h 616692"/>
                <a:gd name="connsiteX25" fmla="*/ 507265 w 588661"/>
                <a:gd name="connsiteY25" fmla="*/ 482037 h 616692"/>
                <a:gd name="connsiteX26" fmla="*/ 457089 w 588661"/>
                <a:gd name="connsiteY26" fmla="*/ 444755 h 616692"/>
                <a:gd name="connsiteX27" fmla="*/ 479234 w 588661"/>
                <a:gd name="connsiteY27" fmla="*/ 433822 h 616692"/>
                <a:gd name="connsiteX28" fmla="*/ 430739 w 588661"/>
                <a:gd name="connsiteY28" fmla="*/ 402427 h 616692"/>
                <a:gd name="connsiteX29" fmla="*/ 455687 w 588661"/>
                <a:gd name="connsiteY29" fmla="*/ 386730 h 616692"/>
                <a:gd name="connsiteX30" fmla="*/ 408874 w 588661"/>
                <a:gd name="connsiteY30" fmla="*/ 361782 h 616692"/>
                <a:gd name="connsiteX31" fmla="*/ 435224 w 588661"/>
                <a:gd name="connsiteY31" fmla="*/ 347766 h 616692"/>
                <a:gd name="connsiteX32" fmla="*/ 393177 w 588661"/>
                <a:gd name="connsiteY32" fmla="*/ 318053 h 616692"/>
                <a:gd name="connsiteX33" fmla="*/ 424292 w 588661"/>
                <a:gd name="connsiteY33" fmla="*/ 310204 h 616692"/>
                <a:gd name="connsiteX34" fmla="*/ 361782 w 588661"/>
                <a:gd name="connsiteY34" fmla="*/ 280491 h 616692"/>
                <a:gd name="connsiteX35" fmla="*/ 394579 w 588661"/>
                <a:gd name="connsiteY35" fmla="*/ 264793 h 616692"/>
                <a:gd name="connsiteX36" fmla="*/ 325901 w 588661"/>
                <a:gd name="connsiteY36" fmla="*/ 238443 h 616692"/>
                <a:gd name="connsiteX37" fmla="*/ 352531 w 588661"/>
                <a:gd name="connsiteY37" fmla="*/ 230594 h 616692"/>
                <a:gd name="connsiteX38" fmla="*/ 300953 w 588661"/>
                <a:gd name="connsiteY38" fmla="*/ 207048 h 616692"/>
                <a:gd name="connsiteX39" fmla="*/ 327583 w 588661"/>
                <a:gd name="connsiteY39" fmla="*/ 197797 h 616692"/>
                <a:gd name="connsiteX40" fmla="*/ 257224 w 588661"/>
                <a:gd name="connsiteY40" fmla="*/ 177334 h 616692"/>
                <a:gd name="connsiteX41" fmla="*/ 280491 w 588661"/>
                <a:gd name="connsiteY41" fmla="*/ 168084 h 616692"/>
                <a:gd name="connsiteX42" fmla="*/ 232276 w 588661"/>
                <a:gd name="connsiteY42" fmla="*/ 136689 h 616692"/>
                <a:gd name="connsiteX43" fmla="*/ 232276 w 588661"/>
                <a:gd name="connsiteY43" fmla="*/ 117908 h 616692"/>
                <a:gd name="connsiteX44" fmla="*/ 177334 w 588661"/>
                <a:gd name="connsiteY44" fmla="*/ 105574 h 616692"/>
                <a:gd name="connsiteX45" fmla="*/ 200881 w 588661"/>
                <a:gd name="connsiteY45" fmla="*/ 86793 h 616692"/>
                <a:gd name="connsiteX46" fmla="*/ 122673 w 588661"/>
                <a:gd name="connsiteY46" fmla="*/ 85111 h 616692"/>
                <a:gd name="connsiteX47" fmla="*/ 144538 w 588661"/>
                <a:gd name="connsiteY47" fmla="*/ 61845 h 616692"/>
                <a:gd name="connsiteX48" fmla="*/ 72777 w 588661"/>
                <a:gd name="connsiteY48" fmla="*/ 77262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88661" h="616692">
                  <a:moveTo>
                    <a:pt x="61845" y="85111"/>
                  </a:moveTo>
                  <a:lnTo>
                    <a:pt x="83709" y="174251"/>
                  </a:lnTo>
                  <a:lnTo>
                    <a:pt x="96323" y="149303"/>
                  </a:lnTo>
                  <a:lnTo>
                    <a:pt x="110339" y="225829"/>
                  </a:lnTo>
                  <a:lnTo>
                    <a:pt x="118188" y="205646"/>
                  </a:lnTo>
                  <a:lnTo>
                    <a:pt x="136689" y="280491"/>
                  </a:lnTo>
                  <a:lnTo>
                    <a:pt x="147901" y="250777"/>
                  </a:lnTo>
                  <a:lnTo>
                    <a:pt x="186865" y="325901"/>
                  </a:lnTo>
                  <a:lnTo>
                    <a:pt x="191630" y="300953"/>
                  </a:lnTo>
                  <a:lnTo>
                    <a:pt x="211813" y="375797"/>
                  </a:lnTo>
                  <a:lnTo>
                    <a:pt x="221344" y="339917"/>
                  </a:lnTo>
                  <a:lnTo>
                    <a:pt x="250777" y="415041"/>
                  </a:lnTo>
                  <a:lnTo>
                    <a:pt x="255543" y="366547"/>
                  </a:lnTo>
                  <a:lnTo>
                    <a:pt x="293105" y="439989"/>
                  </a:lnTo>
                  <a:lnTo>
                    <a:pt x="293105" y="411958"/>
                  </a:lnTo>
                  <a:lnTo>
                    <a:pt x="328985" y="488484"/>
                  </a:lnTo>
                  <a:lnTo>
                    <a:pt x="328985" y="439989"/>
                  </a:lnTo>
                  <a:lnTo>
                    <a:pt x="382245" y="511750"/>
                  </a:lnTo>
                  <a:lnTo>
                    <a:pt x="379161" y="469703"/>
                  </a:lnTo>
                  <a:lnTo>
                    <a:pt x="422890" y="529130"/>
                  </a:lnTo>
                  <a:lnTo>
                    <a:pt x="422890" y="489885"/>
                  </a:lnTo>
                  <a:lnTo>
                    <a:pt x="460453" y="546229"/>
                  </a:lnTo>
                  <a:lnTo>
                    <a:pt x="458771" y="516516"/>
                  </a:lnTo>
                  <a:lnTo>
                    <a:pt x="547911" y="580708"/>
                  </a:lnTo>
                  <a:lnTo>
                    <a:pt x="483719" y="488484"/>
                  </a:lnTo>
                  <a:lnTo>
                    <a:pt x="507265" y="482037"/>
                  </a:lnTo>
                  <a:lnTo>
                    <a:pt x="457089" y="444755"/>
                  </a:lnTo>
                  <a:lnTo>
                    <a:pt x="479234" y="433822"/>
                  </a:lnTo>
                  <a:lnTo>
                    <a:pt x="430739" y="402427"/>
                  </a:lnTo>
                  <a:lnTo>
                    <a:pt x="455687" y="386730"/>
                  </a:lnTo>
                  <a:lnTo>
                    <a:pt x="408874" y="361782"/>
                  </a:lnTo>
                  <a:lnTo>
                    <a:pt x="435224" y="347766"/>
                  </a:lnTo>
                  <a:lnTo>
                    <a:pt x="393177" y="318053"/>
                  </a:lnTo>
                  <a:lnTo>
                    <a:pt x="424292" y="310204"/>
                  </a:lnTo>
                  <a:lnTo>
                    <a:pt x="361782" y="280491"/>
                  </a:lnTo>
                  <a:lnTo>
                    <a:pt x="394579" y="264793"/>
                  </a:lnTo>
                  <a:lnTo>
                    <a:pt x="325901" y="238443"/>
                  </a:lnTo>
                  <a:lnTo>
                    <a:pt x="352531" y="230594"/>
                  </a:lnTo>
                  <a:lnTo>
                    <a:pt x="300953" y="207048"/>
                  </a:lnTo>
                  <a:lnTo>
                    <a:pt x="327583" y="197797"/>
                  </a:lnTo>
                  <a:lnTo>
                    <a:pt x="257224" y="177334"/>
                  </a:lnTo>
                  <a:lnTo>
                    <a:pt x="280491" y="168084"/>
                  </a:lnTo>
                  <a:lnTo>
                    <a:pt x="232276" y="136689"/>
                  </a:lnTo>
                  <a:lnTo>
                    <a:pt x="232276" y="117908"/>
                  </a:lnTo>
                  <a:lnTo>
                    <a:pt x="177334" y="105574"/>
                  </a:lnTo>
                  <a:lnTo>
                    <a:pt x="200881" y="86793"/>
                  </a:lnTo>
                  <a:lnTo>
                    <a:pt x="122673" y="85111"/>
                  </a:lnTo>
                  <a:lnTo>
                    <a:pt x="144538" y="61845"/>
                  </a:lnTo>
                  <a:lnTo>
                    <a:pt x="72777" y="77262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612E8C1-6AD2-48AC-A407-A1DCE52EC6AF}"/>
                </a:ext>
              </a:extLst>
            </p:cNvPr>
            <p:cNvSpPr/>
            <p:nvPr/>
          </p:nvSpPr>
          <p:spPr>
            <a:xfrm>
              <a:off x="12211514" y="7016699"/>
              <a:ext cx="588661" cy="616693"/>
            </a:xfrm>
            <a:custGeom>
              <a:avLst/>
              <a:gdLst>
                <a:gd name="connsiteX0" fmla="*/ 549593 w 588661"/>
                <a:gd name="connsiteY0" fmla="*/ 85111 h 616692"/>
                <a:gd name="connsiteX1" fmla="*/ 524645 w 588661"/>
                <a:gd name="connsiteY1" fmla="*/ 174251 h 616692"/>
                <a:gd name="connsiteX2" fmla="*/ 513713 w 588661"/>
                <a:gd name="connsiteY2" fmla="*/ 149303 h 616692"/>
                <a:gd name="connsiteX3" fmla="*/ 498015 w 588661"/>
                <a:gd name="connsiteY3" fmla="*/ 225829 h 616692"/>
                <a:gd name="connsiteX4" fmla="*/ 491848 w 588661"/>
                <a:gd name="connsiteY4" fmla="*/ 205646 h 616692"/>
                <a:gd name="connsiteX5" fmla="*/ 473067 w 588661"/>
                <a:gd name="connsiteY5" fmla="*/ 280491 h 616692"/>
                <a:gd name="connsiteX6" fmla="*/ 462135 w 588661"/>
                <a:gd name="connsiteY6" fmla="*/ 250777 h 616692"/>
                <a:gd name="connsiteX7" fmla="*/ 422891 w 588661"/>
                <a:gd name="connsiteY7" fmla="*/ 325901 h 616692"/>
                <a:gd name="connsiteX8" fmla="*/ 418405 w 588661"/>
                <a:gd name="connsiteY8" fmla="*/ 300953 h 616692"/>
                <a:gd name="connsiteX9" fmla="*/ 396261 w 588661"/>
                <a:gd name="connsiteY9" fmla="*/ 375797 h 616692"/>
                <a:gd name="connsiteX10" fmla="*/ 388692 w 588661"/>
                <a:gd name="connsiteY10" fmla="*/ 339917 h 616692"/>
                <a:gd name="connsiteX11" fmla="*/ 358979 w 588661"/>
                <a:gd name="connsiteY11" fmla="*/ 415041 h 616692"/>
                <a:gd name="connsiteX12" fmla="*/ 352532 w 588661"/>
                <a:gd name="connsiteY12" fmla="*/ 366547 h 616692"/>
                <a:gd name="connsiteX13" fmla="*/ 315250 w 588661"/>
                <a:gd name="connsiteY13" fmla="*/ 439989 h 616692"/>
                <a:gd name="connsiteX14" fmla="*/ 316651 w 588661"/>
                <a:gd name="connsiteY14" fmla="*/ 411958 h 616692"/>
                <a:gd name="connsiteX15" fmla="*/ 280771 w 588661"/>
                <a:gd name="connsiteY15" fmla="*/ 488484 h 616692"/>
                <a:gd name="connsiteX16" fmla="*/ 280771 w 588661"/>
                <a:gd name="connsiteY16" fmla="*/ 439989 h 616692"/>
                <a:gd name="connsiteX17" fmla="*/ 227511 w 588661"/>
                <a:gd name="connsiteY17" fmla="*/ 511750 h 616692"/>
                <a:gd name="connsiteX18" fmla="*/ 230875 w 588661"/>
                <a:gd name="connsiteY18" fmla="*/ 469703 h 616692"/>
                <a:gd name="connsiteX19" fmla="*/ 186865 w 588661"/>
                <a:gd name="connsiteY19" fmla="*/ 529130 h 616692"/>
                <a:gd name="connsiteX20" fmla="*/ 185464 w 588661"/>
                <a:gd name="connsiteY20" fmla="*/ 489885 h 616692"/>
                <a:gd name="connsiteX21" fmla="*/ 149584 w 588661"/>
                <a:gd name="connsiteY21" fmla="*/ 546229 h 616692"/>
                <a:gd name="connsiteX22" fmla="*/ 150985 w 588661"/>
                <a:gd name="connsiteY22" fmla="*/ 516516 h 616692"/>
                <a:gd name="connsiteX23" fmla="*/ 61845 w 588661"/>
                <a:gd name="connsiteY23" fmla="*/ 580708 h 616692"/>
                <a:gd name="connsiteX24" fmla="*/ 126037 w 588661"/>
                <a:gd name="connsiteY24" fmla="*/ 488484 h 616692"/>
                <a:gd name="connsiteX25" fmla="*/ 102491 w 588661"/>
                <a:gd name="connsiteY25" fmla="*/ 482037 h 616692"/>
                <a:gd name="connsiteX26" fmla="*/ 152667 w 588661"/>
                <a:gd name="connsiteY26" fmla="*/ 444755 h 616692"/>
                <a:gd name="connsiteX27" fmla="*/ 130803 w 588661"/>
                <a:gd name="connsiteY27" fmla="*/ 433822 h 616692"/>
                <a:gd name="connsiteX28" fmla="*/ 179297 w 588661"/>
                <a:gd name="connsiteY28" fmla="*/ 402427 h 616692"/>
                <a:gd name="connsiteX29" fmla="*/ 154069 w 588661"/>
                <a:gd name="connsiteY29" fmla="*/ 386730 h 616692"/>
                <a:gd name="connsiteX30" fmla="*/ 201161 w 588661"/>
                <a:gd name="connsiteY30" fmla="*/ 361782 h 616692"/>
                <a:gd name="connsiteX31" fmla="*/ 172850 w 588661"/>
                <a:gd name="connsiteY31" fmla="*/ 347766 h 616692"/>
                <a:gd name="connsiteX32" fmla="*/ 216579 w 588661"/>
                <a:gd name="connsiteY32" fmla="*/ 318053 h 616692"/>
                <a:gd name="connsiteX33" fmla="*/ 185464 w 588661"/>
                <a:gd name="connsiteY33" fmla="*/ 310204 h 616692"/>
                <a:gd name="connsiteX34" fmla="*/ 247974 w 588661"/>
                <a:gd name="connsiteY34" fmla="*/ 280491 h 616692"/>
                <a:gd name="connsiteX35" fmla="*/ 215177 w 588661"/>
                <a:gd name="connsiteY35" fmla="*/ 264793 h 616692"/>
                <a:gd name="connsiteX36" fmla="*/ 283854 w 588661"/>
                <a:gd name="connsiteY36" fmla="*/ 238443 h 616692"/>
                <a:gd name="connsiteX37" fmla="*/ 257224 w 588661"/>
                <a:gd name="connsiteY37" fmla="*/ 230594 h 616692"/>
                <a:gd name="connsiteX38" fmla="*/ 307401 w 588661"/>
                <a:gd name="connsiteY38" fmla="*/ 207048 h 616692"/>
                <a:gd name="connsiteX39" fmla="*/ 282172 w 588661"/>
                <a:gd name="connsiteY39" fmla="*/ 197797 h 616692"/>
                <a:gd name="connsiteX40" fmla="*/ 352532 w 588661"/>
                <a:gd name="connsiteY40" fmla="*/ 177334 h 616692"/>
                <a:gd name="connsiteX41" fmla="*/ 329266 w 588661"/>
                <a:gd name="connsiteY41" fmla="*/ 168084 h 616692"/>
                <a:gd name="connsiteX42" fmla="*/ 377760 w 588661"/>
                <a:gd name="connsiteY42" fmla="*/ 136689 h 616692"/>
                <a:gd name="connsiteX43" fmla="*/ 377760 w 588661"/>
                <a:gd name="connsiteY43" fmla="*/ 117908 h 616692"/>
                <a:gd name="connsiteX44" fmla="*/ 430739 w 588661"/>
                <a:gd name="connsiteY44" fmla="*/ 105574 h 616692"/>
                <a:gd name="connsiteX45" fmla="*/ 408875 w 588661"/>
                <a:gd name="connsiteY45" fmla="*/ 86793 h 616692"/>
                <a:gd name="connsiteX46" fmla="*/ 487083 w 588661"/>
                <a:gd name="connsiteY46" fmla="*/ 85111 h 616692"/>
                <a:gd name="connsiteX47" fmla="*/ 465218 w 588661"/>
                <a:gd name="connsiteY47" fmla="*/ 61845 h 616692"/>
                <a:gd name="connsiteX48" fmla="*/ 536979 w 588661"/>
                <a:gd name="connsiteY48" fmla="*/ 77262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88661" h="616692">
                  <a:moveTo>
                    <a:pt x="549593" y="85111"/>
                  </a:moveTo>
                  <a:lnTo>
                    <a:pt x="524645" y="174251"/>
                  </a:lnTo>
                  <a:lnTo>
                    <a:pt x="513713" y="149303"/>
                  </a:lnTo>
                  <a:lnTo>
                    <a:pt x="498015" y="225829"/>
                  </a:lnTo>
                  <a:lnTo>
                    <a:pt x="491848" y="205646"/>
                  </a:lnTo>
                  <a:lnTo>
                    <a:pt x="473067" y="280491"/>
                  </a:lnTo>
                  <a:lnTo>
                    <a:pt x="462135" y="250777"/>
                  </a:lnTo>
                  <a:lnTo>
                    <a:pt x="422891" y="325901"/>
                  </a:lnTo>
                  <a:lnTo>
                    <a:pt x="418405" y="300953"/>
                  </a:lnTo>
                  <a:lnTo>
                    <a:pt x="396261" y="375797"/>
                  </a:lnTo>
                  <a:lnTo>
                    <a:pt x="388692" y="339917"/>
                  </a:lnTo>
                  <a:lnTo>
                    <a:pt x="358979" y="415041"/>
                  </a:lnTo>
                  <a:lnTo>
                    <a:pt x="352532" y="366547"/>
                  </a:lnTo>
                  <a:lnTo>
                    <a:pt x="315250" y="439989"/>
                  </a:lnTo>
                  <a:lnTo>
                    <a:pt x="316651" y="411958"/>
                  </a:lnTo>
                  <a:lnTo>
                    <a:pt x="280771" y="488484"/>
                  </a:lnTo>
                  <a:lnTo>
                    <a:pt x="280771" y="439989"/>
                  </a:lnTo>
                  <a:lnTo>
                    <a:pt x="227511" y="511750"/>
                  </a:lnTo>
                  <a:lnTo>
                    <a:pt x="230875" y="469703"/>
                  </a:lnTo>
                  <a:lnTo>
                    <a:pt x="186865" y="529130"/>
                  </a:lnTo>
                  <a:lnTo>
                    <a:pt x="185464" y="489885"/>
                  </a:lnTo>
                  <a:lnTo>
                    <a:pt x="149584" y="546229"/>
                  </a:lnTo>
                  <a:lnTo>
                    <a:pt x="150985" y="516516"/>
                  </a:lnTo>
                  <a:lnTo>
                    <a:pt x="61845" y="580708"/>
                  </a:lnTo>
                  <a:lnTo>
                    <a:pt x="126037" y="488484"/>
                  </a:lnTo>
                  <a:lnTo>
                    <a:pt x="102491" y="482037"/>
                  </a:lnTo>
                  <a:lnTo>
                    <a:pt x="152667" y="444755"/>
                  </a:lnTo>
                  <a:lnTo>
                    <a:pt x="130803" y="433822"/>
                  </a:lnTo>
                  <a:lnTo>
                    <a:pt x="179297" y="402427"/>
                  </a:lnTo>
                  <a:lnTo>
                    <a:pt x="154069" y="386730"/>
                  </a:lnTo>
                  <a:lnTo>
                    <a:pt x="201161" y="361782"/>
                  </a:lnTo>
                  <a:lnTo>
                    <a:pt x="172850" y="347766"/>
                  </a:lnTo>
                  <a:lnTo>
                    <a:pt x="216579" y="318053"/>
                  </a:lnTo>
                  <a:lnTo>
                    <a:pt x="185464" y="310204"/>
                  </a:lnTo>
                  <a:lnTo>
                    <a:pt x="247974" y="280491"/>
                  </a:lnTo>
                  <a:lnTo>
                    <a:pt x="215177" y="264793"/>
                  </a:lnTo>
                  <a:lnTo>
                    <a:pt x="283854" y="238443"/>
                  </a:lnTo>
                  <a:lnTo>
                    <a:pt x="257224" y="230594"/>
                  </a:lnTo>
                  <a:lnTo>
                    <a:pt x="307401" y="207048"/>
                  </a:lnTo>
                  <a:lnTo>
                    <a:pt x="282172" y="197797"/>
                  </a:lnTo>
                  <a:lnTo>
                    <a:pt x="352532" y="177334"/>
                  </a:lnTo>
                  <a:lnTo>
                    <a:pt x="329266" y="168084"/>
                  </a:lnTo>
                  <a:lnTo>
                    <a:pt x="377760" y="136689"/>
                  </a:lnTo>
                  <a:lnTo>
                    <a:pt x="377760" y="117908"/>
                  </a:lnTo>
                  <a:lnTo>
                    <a:pt x="430739" y="105574"/>
                  </a:lnTo>
                  <a:lnTo>
                    <a:pt x="408875" y="86793"/>
                  </a:lnTo>
                  <a:lnTo>
                    <a:pt x="487083" y="85111"/>
                  </a:lnTo>
                  <a:lnTo>
                    <a:pt x="465218" y="61845"/>
                  </a:lnTo>
                  <a:lnTo>
                    <a:pt x="536979" y="77262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96D8160-41CE-4A8E-BA9B-C876C28BE8F0}"/>
                </a:ext>
              </a:extLst>
            </p:cNvPr>
            <p:cNvSpPr/>
            <p:nvPr/>
          </p:nvSpPr>
          <p:spPr>
            <a:xfrm>
              <a:off x="11408412" y="5858437"/>
              <a:ext cx="1401575" cy="1289449"/>
            </a:xfrm>
            <a:custGeom>
              <a:avLst/>
              <a:gdLst>
                <a:gd name="connsiteX0" fmla="*/ 1352695 w 1401574"/>
                <a:gd name="connsiteY0" fmla="*/ 1243372 h 1289448"/>
                <a:gd name="connsiteX1" fmla="*/ 1288503 w 1401574"/>
                <a:gd name="connsiteY1" fmla="*/ 1019961 h 1289448"/>
                <a:gd name="connsiteX2" fmla="*/ 1266638 w 1401574"/>
                <a:gd name="connsiteY2" fmla="*/ 1046591 h 1289448"/>
                <a:gd name="connsiteX3" fmla="*/ 1225993 w 1401574"/>
                <a:gd name="connsiteY3" fmla="*/ 888774 h 1289448"/>
                <a:gd name="connsiteX4" fmla="*/ 1199363 w 1401574"/>
                <a:gd name="connsiteY4" fmla="*/ 924654 h 1289448"/>
                <a:gd name="connsiteX5" fmla="*/ 1165164 w 1401574"/>
                <a:gd name="connsiteY5" fmla="*/ 787020 h 1289448"/>
                <a:gd name="connsiteX6" fmla="*/ 1143300 w 1401574"/>
                <a:gd name="connsiteY6" fmla="*/ 827665 h 1289448"/>
                <a:gd name="connsiteX7" fmla="*/ 1099571 w 1401574"/>
                <a:gd name="connsiteY7" fmla="*/ 716660 h 1289448"/>
                <a:gd name="connsiteX8" fmla="*/ 1066774 w 1401574"/>
                <a:gd name="connsiteY8" fmla="*/ 762071 h 1289448"/>
                <a:gd name="connsiteX9" fmla="*/ 1019681 w 1401574"/>
                <a:gd name="connsiteY9" fmla="*/ 610421 h 1289448"/>
                <a:gd name="connsiteX10" fmla="*/ 980717 w 1401574"/>
                <a:gd name="connsiteY10" fmla="*/ 646302 h 1289448"/>
                <a:gd name="connsiteX11" fmla="*/ 932223 w 1401574"/>
                <a:gd name="connsiteY11" fmla="*/ 521281 h 1289448"/>
                <a:gd name="connsiteX12" fmla="*/ 897744 w 1401574"/>
                <a:gd name="connsiteY12" fmla="*/ 563609 h 1289448"/>
                <a:gd name="connsiteX13" fmla="*/ 829067 w 1401574"/>
                <a:gd name="connsiteY13" fmla="*/ 449520 h 1289448"/>
                <a:gd name="connsiteX14" fmla="*/ 808884 w 1401574"/>
                <a:gd name="connsiteY14" fmla="*/ 490166 h 1289448"/>
                <a:gd name="connsiteX15" fmla="*/ 746374 w 1401574"/>
                <a:gd name="connsiteY15" fmla="*/ 376078 h 1289448"/>
                <a:gd name="connsiteX16" fmla="*/ 727593 w 1401574"/>
                <a:gd name="connsiteY16" fmla="*/ 416724 h 1289448"/>
                <a:gd name="connsiteX17" fmla="*/ 663401 w 1401574"/>
                <a:gd name="connsiteY17" fmla="*/ 327583 h 1289448"/>
                <a:gd name="connsiteX18" fmla="*/ 625838 w 1401574"/>
                <a:gd name="connsiteY18" fmla="*/ 374396 h 1289448"/>
                <a:gd name="connsiteX19" fmla="*/ 547911 w 1401574"/>
                <a:gd name="connsiteY19" fmla="*/ 271240 h 1289448"/>
                <a:gd name="connsiteX20" fmla="*/ 529130 w 1401574"/>
                <a:gd name="connsiteY20" fmla="*/ 311886 h 1289448"/>
                <a:gd name="connsiteX21" fmla="*/ 433823 w 1401574"/>
                <a:gd name="connsiteY21" fmla="*/ 216579 h 1289448"/>
                <a:gd name="connsiteX22" fmla="*/ 410276 w 1401574"/>
                <a:gd name="connsiteY22" fmla="*/ 252739 h 1289448"/>
                <a:gd name="connsiteX23" fmla="*/ 280491 w 1401574"/>
                <a:gd name="connsiteY23" fmla="*/ 143136 h 1289448"/>
                <a:gd name="connsiteX24" fmla="*/ 269558 w 1401574"/>
                <a:gd name="connsiteY24" fmla="*/ 177615 h 1289448"/>
                <a:gd name="connsiteX25" fmla="*/ 61845 w 1401574"/>
                <a:gd name="connsiteY25" fmla="*/ 61845 h 1289448"/>
                <a:gd name="connsiteX26" fmla="*/ 228913 w 1401574"/>
                <a:gd name="connsiteY26" fmla="*/ 302635 h 1289448"/>
                <a:gd name="connsiteX27" fmla="*/ 191350 w 1401574"/>
                <a:gd name="connsiteY27" fmla="*/ 307401 h 1289448"/>
                <a:gd name="connsiteX28" fmla="*/ 291423 w 1401574"/>
                <a:gd name="connsiteY28" fmla="*/ 405791 h 1289448"/>
                <a:gd name="connsiteX29" fmla="*/ 246292 w 1401574"/>
                <a:gd name="connsiteY29" fmla="*/ 415042 h 1289448"/>
                <a:gd name="connsiteX30" fmla="*/ 363464 w 1401574"/>
                <a:gd name="connsiteY30" fmla="*/ 505864 h 1289448"/>
                <a:gd name="connsiteX31" fmla="*/ 308802 w 1401574"/>
                <a:gd name="connsiteY31" fmla="*/ 533895 h 1289448"/>
                <a:gd name="connsiteX32" fmla="*/ 444755 w 1401574"/>
                <a:gd name="connsiteY32" fmla="*/ 615187 h 1289448"/>
                <a:gd name="connsiteX33" fmla="*/ 378881 w 1401574"/>
                <a:gd name="connsiteY33" fmla="*/ 655832 h 1289448"/>
                <a:gd name="connsiteX34" fmla="*/ 514834 w 1401574"/>
                <a:gd name="connsiteY34" fmla="*/ 704327 h 1289448"/>
                <a:gd name="connsiteX35" fmla="*/ 455687 w 1401574"/>
                <a:gd name="connsiteY35" fmla="*/ 720024 h 1289448"/>
                <a:gd name="connsiteX36" fmla="*/ 613504 w 1401574"/>
                <a:gd name="connsiteY36" fmla="*/ 796550 h 1289448"/>
                <a:gd name="connsiteX37" fmla="*/ 552396 w 1401574"/>
                <a:gd name="connsiteY37" fmla="*/ 823180 h 1289448"/>
                <a:gd name="connsiteX38" fmla="*/ 688349 w 1401574"/>
                <a:gd name="connsiteY38" fmla="*/ 877842 h 1289448"/>
                <a:gd name="connsiteX39" fmla="*/ 646302 w 1401574"/>
                <a:gd name="connsiteY39" fmla="*/ 910638 h 1289448"/>
                <a:gd name="connsiteX40" fmla="*/ 772723 w 1401574"/>
                <a:gd name="connsiteY40" fmla="*/ 948201 h 1289448"/>
                <a:gd name="connsiteX41" fmla="*/ 763473 w 1401574"/>
                <a:gd name="connsiteY41" fmla="*/ 995013 h 1289448"/>
                <a:gd name="connsiteX42" fmla="*/ 866629 w 1401574"/>
                <a:gd name="connsiteY42" fmla="*/ 1010711 h 1289448"/>
                <a:gd name="connsiteX43" fmla="*/ 850931 w 1401574"/>
                <a:gd name="connsiteY43" fmla="*/ 1055842 h 1289448"/>
                <a:gd name="connsiteX44" fmla="*/ 968103 w 1401574"/>
                <a:gd name="connsiteY44" fmla="*/ 1066774 h 1289448"/>
                <a:gd name="connsiteX45" fmla="*/ 938390 w 1401574"/>
                <a:gd name="connsiteY45" fmla="*/ 1088639 h 1289448"/>
                <a:gd name="connsiteX46" fmla="*/ 1043227 w 1401574"/>
                <a:gd name="connsiteY46" fmla="*/ 1123117 h 1289448"/>
                <a:gd name="connsiteX47" fmla="*/ 1026128 w 1401574"/>
                <a:gd name="connsiteY47" fmla="*/ 1149747 h 1289448"/>
                <a:gd name="connsiteX48" fmla="*/ 1118352 w 1401574"/>
                <a:gd name="connsiteY48" fmla="*/ 1169930 h 1289448"/>
                <a:gd name="connsiteX49" fmla="*/ 1096487 w 1401574"/>
                <a:gd name="connsiteY49" fmla="*/ 1196559 h 1289448"/>
                <a:gd name="connsiteX50" fmla="*/ 1225993 w 1401574"/>
                <a:gd name="connsiteY50" fmla="*/ 1216742 h 1289448"/>
                <a:gd name="connsiteX51" fmla="*/ 1199363 w 1401574"/>
                <a:gd name="connsiteY51" fmla="*/ 1232440 h 12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01574" h="1289448">
                  <a:moveTo>
                    <a:pt x="1352695" y="1243372"/>
                  </a:moveTo>
                  <a:lnTo>
                    <a:pt x="1288503" y="1019961"/>
                  </a:lnTo>
                  <a:lnTo>
                    <a:pt x="1266638" y="1046591"/>
                  </a:lnTo>
                  <a:lnTo>
                    <a:pt x="1225993" y="888774"/>
                  </a:lnTo>
                  <a:lnTo>
                    <a:pt x="1199363" y="924654"/>
                  </a:lnTo>
                  <a:lnTo>
                    <a:pt x="1165164" y="787020"/>
                  </a:lnTo>
                  <a:lnTo>
                    <a:pt x="1143300" y="827665"/>
                  </a:lnTo>
                  <a:lnTo>
                    <a:pt x="1099571" y="716660"/>
                  </a:lnTo>
                  <a:lnTo>
                    <a:pt x="1066774" y="762071"/>
                  </a:lnTo>
                  <a:lnTo>
                    <a:pt x="1019681" y="610421"/>
                  </a:lnTo>
                  <a:lnTo>
                    <a:pt x="980717" y="646302"/>
                  </a:lnTo>
                  <a:lnTo>
                    <a:pt x="932223" y="521281"/>
                  </a:lnTo>
                  <a:lnTo>
                    <a:pt x="897744" y="563609"/>
                  </a:lnTo>
                  <a:lnTo>
                    <a:pt x="829067" y="449520"/>
                  </a:lnTo>
                  <a:lnTo>
                    <a:pt x="808884" y="490166"/>
                  </a:lnTo>
                  <a:lnTo>
                    <a:pt x="746374" y="376078"/>
                  </a:lnTo>
                  <a:lnTo>
                    <a:pt x="727593" y="416724"/>
                  </a:lnTo>
                  <a:lnTo>
                    <a:pt x="663401" y="327583"/>
                  </a:lnTo>
                  <a:lnTo>
                    <a:pt x="625838" y="374396"/>
                  </a:lnTo>
                  <a:lnTo>
                    <a:pt x="547911" y="271240"/>
                  </a:lnTo>
                  <a:lnTo>
                    <a:pt x="529130" y="311886"/>
                  </a:lnTo>
                  <a:lnTo>
                    <a:pt x="433823" y="216579"/>
                  </a:lnTo>
                  <a:lnTo>
                    <a:pt x="410276" y="252739"/>
                  </a:lnTo>
                  <a:lnTo>
                    <a:pt x="280491" y="143136"/>
                  </a:lnTo>
                  <a:lnTo>
                    <a:pt x="269558" y="177615"/>
                  </a:lnTo>
                  <a:lnTo>
                    <a:pt x="61845" y="61845"/>
                  </a:lnTo>
                  <a:lnTo>
                    <a:pt x="228913" y="302635"/>
                  </a:lnTo>
                  <a:lnTo>
                    <a:pt x="191350" y="307401"/>
                  </a:lnTo>
                  <a:lnTo>
                    <a:pt x="291423" y="405791"/>
                  </a:lnTo>
                  <a:lnTo>
                    <a:pt x="246292" y="415042"/>
                  </a:lnTo>
                  <a:lnTo>
                    <a:pt x="363464" y="505864"/>
                  </a:lnTo>
                  <a:lnTo>
                    <a:pt x="308802" y="533895"/>
                  </a:lnTo>
                  <a:lnTo>
                    <a:pt x="444755" y="615187"/>
                  </a:lnTo>
                  <a:lnTo>
                    <a:pt x="378881" y="655832"/>
                  </a:lnTo>
                  <a:lnTo>
                    <a:pt x="514834" y="704327"/>
                  </a:lnTo>
                  <a:lnTo>
                    <a:pt x="455687" y="720024"/>
                  </a:lnTo>
                  <a:lnTo>
                    <a:pt x="613504" y="796550"/>
                  </a:lnTo>
                  <a:lnTo>
                    <a:pt x="552396" y="823180"/>
                  </a:lnTo>
                  <a:lnTo>
                    <a:pt x="688349" y="877842"/>
                  </a:lnTo>
                  <a:lnTo>
                    <a:pt x="646302" y="910638"/>
                  </a:lnTo>
                  <a:lnTo>
                    <a:pt x="772723" y="948201"/>
                  </a:lnTo>
                  <a:lnTo>
                    <a:pt x="763473" y="995013"/>
                  </a:lnTo>
                  <a:lnTo>
                    <a:pt x="866629" y="1010711"/>
                  </a:lnTo>
                  <a:lnTo>
                    <a:pt x="850931" y="1055842"/>
                  </a:lnTo>
                  <a:lnTo>
                    <a:pt x="968103" y="1066774"/>
                  </a:lnTo>
                  <a:lnTo>
                    <a:pt x="938390" y="1088639"/>
                  </a:lnTo>
                  <a:lnTo>
                    <a:pt x="1043227" y="1123117"/>
                  </a:lnTo>
                  <a:lnTo>
                    <a:pt x="1026128" y="1149747"/>
                  </a:lnTo>
                  <a:lnTo>
                    <a:pt x="1118352" y="1169930"/>
                  </a:lnTo>
                  <a:lnTo>
                    <a:pt x="1096487" y="1196559"/>
                  </a:lnTo>
                  <a:lnTo>
                    <a:pt x="1225993" y="1216742"/>
                  </a:lnTo>
                  <a:lnTo>
                    <a:pt x="1199363" y="1232440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A419CAD-0704-40E7-9126-E62B32A0144A}"/>
                </a:ext>
              </a:extLst>
            </p:cNvPr>
            <p:cNvSpPr/>
            <p:nvPr/>
          </p:nvSpPr>
          <p:spPr>
            <a:xfrm>
              <a:off x="12699262" y="5858437"/>
              <a:ext cx="1401575" cy="1289449"/>
            </a:xfrm>
            <a:custGeom>
              <a:avLst/>
              <a:gdLst>
                <a:gd name="connsiteX0" fmla="*/ 61845 w 1401574"/>
                <a:gd name="connsiteY0" fmla="*/ 1243372 h 1289448"/>
                <a:gd name="connsiteX1" fmla="*/ 124355 w 1401574"/>
                <a:gd name="connsiteY1" fmla="*/ 1019961 h 1289448"/>
                <a:gd name="connsiteX2" fmla="*/ 146219 w 1401574"/>
                <a:gd name="connsiteY2" fmla="*/ 1046591 h 1289448"/>
                <a:gd name="connsiteX3" fmla="*/ 185183 w 1401574"/>
                <a:gd name="connsiteY3" fmla="*/ 888774 h 1289448"/>
                <a:gd name="connsiteX4" fmla="*/ 211813 w 1401574"/>
                <a:gd name="connsiteY4" fmla="*/ 924654 h 1289448"/>
                <a:gd name="connsiteX5" fmla="*/ 247693 w 1401574"/>
                <a:gd name="connsiteY5" fmla="*/ 787020 h 1289448"/>
                <a:gd name="connsiteX6" fmla="*/ 269558 w 1401574"/>
                <a:gd name="connsiteY6" fmla="*/ 827665 h 1289448"/>
                <a:gd name="connsiteX7" fmla="*/ 313568 w 1401574"/>
                <a:gd name="connsiteY7" fmla="*/ 716660 h 1289448"/>
                <a:gd name="connsiteX8" fmla="*/ 344683 w 1401574"/>
                <a:gd name="connsiteY8" fmla="*/ 762071 h 1289448"/>
                <a:gd name="connsiteX9" fmla="*/ 393177 w 1401574"/>
                <a:gd name="connsiteY9" fmla="*/ 610421 h 1289448"/>
                <a:gd name="connsiteX10" fmla="*/ 432141 w 1401574"/>
                <a:gd name="connsiteY10" fmla="*/ 646302 h 1289448"/>
                <a:gd name="connsiteX11" fmla="*/ 479234 w 1401574"/>
                <a:gd name="connsiteY11" fmla="*/ 521281 h 1289448"/>
                <a:gd name="connsiteX12" fmla="*/ 515114 w 1401574"/>
                <a:gd name="connsiteY12" fmla="*/ 563609 h 1289448"/>
                <a:gd name="connsiteX13" fmla="*/ 583791 w 1401574"/>
                <a:gd name="connsiteY13" fmla="*/ 449520 h 1289448"/>
                <a:gd name="connsiteX14" fmla="*/ 604254 w 1401574"/>
                <a:gd name="connsiteY14" fmla="*/ 490166 h 1289448"/>
                <a:gd name="connsiteX15" fmla="*/ 668166 w 1401574"/>
                <a:gd name="connsiteY15" fmla="*/ 376078 h 1289448"/>
                <a:gd name="connsiteX16" fmla="*/ 683864 w 1401574"/>
                <a:gd name="connsiteY16" fmla="*/ 416724 h 1289448"/>
                <a:gd name="connsiteX17" fmla="*/ 749457 w 1401574"/>
                <a:gd name="connsiteY17" fmla="*/ 327583 h 1289448"/>
                <a:gd name="connsiteX18" fmla="*/ 787019 w 1401574"/>
                <a:gd name="connsiteY18" fmla="*/ 374396 h 1289448"/>
                <a:gd name="connsiteX19" fmla="*/ 865228 w 1401574"/>
                <a:gd name="connsiteY19" fmla="*/ 271240 h 1289448"/>
                <a:gd name="connsiteX20" fmla="*/ 884008 w 1401574"/>
                <a:gd name="connsiteY20" fmla="*/ 311886 h 1289448"/>
                <a:gd name="connsiteX21" fmla="*/ 977633 w 1401574"/>
                <a:gd name="connsiteY21" fmla="*/ 216579 h 1289448"/>
                <a:gd name="connsiteX22" fmla="*/ 1002582 w 1401574"/>
                <a:gd name="connsiteY22" fmla="*/ 252739 h 1289448"/>
                <a:gd name="connsiteX23" fmla="*/ 1130686 w 1401574"/>
                <a:gd name="connsiteY23" fmla="*/ 143136 h 1289448"/>
                <a:gd name="connsiteX24" fmla="*/ 1141618 w 1401574"/>
                <a:gd name="connsiteY24" fmla="*/ 177615 h 1289448"/>
                <a:gd name="connsiteX25" fmla="*/ 1351293 w 1401574"/>
                <a:gd name="connsiteY25" fmla="*/ 61845 h 1289448"/>
                <a:gd name="connsiteX26" fmla="*/ 1182264 w 1401574"/>
                <a:gd name="connsiteY26" fmla="*/ 302635 h 1289448"/>
                <a:gd name="connsiteX27" fmla="*/ 1221508 w 1401574"/>
                <a:gd name="connsiteY27" fmla="*/ 307401 h 1289448"/>
                <a:gd name="connsiteX28" fmla="*/ 1121435 w 1401574"/>
                <a:gd name="connsiteY28" fmla="*/ 405791 h 1289448"/>
                <a:gd name="connsiteX29" fmla="*/ 1166846 w 1401574"/>
                <a:gd name="connsiteY29" fmla="*/ 415042 h 1289448"/>
                <a:gd name="connsiteX30" fmla="*/ 1049674 w 1401574"/>
                <a:gd name="connsiteY30" fmla="*/ 505864 h 1289448"/>
                <a:gd name="connsiteX31" fmla="*/ 1104336 w 1401574"/>
                <a:gd name="connsiteY31" fmla="*/ 533895 h 1289448"/>
                <a:gd name="connsiteX32" fmla="*/ 966701 w 1401574"/>
                <a:gd name="connsiteY32" fmla="*/ 615187 h 1289448"/>
                <a:gd name="connsiteX33" fmla="*/ 1033977 w 1401574"/>
                <a:gd name="connsiteY33" fmla="*/ 655832 h 1289448"/>
                <a:gd name="connsiteX34" fmla="*/ 898024 w 1401574"/>
                <a:gd name="connsiteY34" fmla="*/ 704327 h 1289448"/>
                <a:gd name="connsiteX35" fmla="*/ 957450 w 1401574"/>
                <a:gd name="connsiteY35" fmla="*/ 720024 h 1289448"/>
                <a:gd name="connsiteX36" fmla="*/ 799353 w 1401574"/>
                <a:gd name="connsiteY36" fmla="*/ 796550 h 1289448"/>
                <a:gd name="connsiteX37" fmla="*/ 860462 w 1401574"/>
                <a:gd name="connsiteY37" fmla="*/ 823180 h 1289448"/>
                <a:gd name="connsiteX38" fmla="*/ 724509 w 1401574"/>
                <a:gd name="connsiteY38" fmla="*/ 877842 h 1289448"/>
                <a:gd name="connsiteX39" fmla="*/ 766556 w 1401574"/>
                <a:gd name="connsiteY39" fmla="*/ 910638 h 1289448"/>
                <a:gd name="connsiteX40" fmla="*/ 638452 w 1401574"/>
                <a:gd name="connsiteY40" fmla="*/ 948201 h 1289448"/>
                <a:gd name="connsiteX41" fmla="*/ 649385 w 1401574"/>
                <a:gd name="connsiteY41" fmla="*/ 995013 h 1289448"/>
                <a:gd name="connsiteX42" fmla="*/ 546229 w 1401574"/>
                <a:gd name="connsiteY42" fmla="*/ 1010711 h 1289448"/>
                <a:gd name="connsiteX43" fmla="*/ 560245 w 1401574"/>
                <a:gd name="connsiteY43" fmla="*/ 1055842 h 1289448"/>
                <a:gd name="connsiteX44" fmla="*/ 444755 w 1401574"/>
                <a:gd name="connsiteY44" fmla="*/ 1066774 h 1289448"/>
                <a:gd name="connsiteX45" fmla="*/ 474468 w 1401574"/>
                <a:gd name="connsiteY45" fmla="*/ 1088639 h 1289448"/>
                <a:gd name="connsiteX46" fmla="*/ 369631 w 1401574"/>
                <a:gd name="connsiteY46" fmla="*/ 1123117 h 1289448"/>
                <a:gd name="connsiteX47" fmla="*/ 387010 w 1401574"/>
                <a:gd name="connsiteY47" fmla="*/ 1149747 h 1289448"/>
                <a:gd name="connsiteX48" fmla="*/ 293105 w 1401574"/>
                <a:gd name="connsiteY48" fmla="*/ 1169930 h 1289448"/>
                <a:gd name="connsiteX49" fmla="*/ 316651 w 1401574"/>
                <a:gd name="connsiteY49" fmla="*/ 1196559 h 1289448"/>
                <a:gd name="connsiteX50" fmla="*/ 186865 w 1401574"/>
                <a:gd name="connsiteY50" fmla="*/ 1216742 h 1289448"/>
                <a:gd name="connsiteX51" fmla="*/ 211813 w 1401574"/>
                <a:gd name="connsiteY51" fmla="*/ 1232440 h 12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01574" h="1289448">
                  <a:moveTo>
                    <a:pt x="61845" y="1243372"/>
                  </a:moveTo>
                  <a:lnTo>
                    <a:pt x="124355" y="1019961"/>
                  </a:lnTo>
                  <a:lnTo>
                    <a:pt x="146219" y="1046591"/>
                  </a:lnTo>
                  <a:lnTo>
                    <a:pt x="185183" y="888774"/>
                  </a:lnTo>
                  <a:lnTo>
                    <a:pt x="211813" y="924654"/>
                  </a:lnTo>
                  <a:lnTo>
                    <a:pt x="247693" y="787020"/>
                  </a:lnTo>
                  <a:lnTo>
                    <a:pt x="269558" y="827665"/>
                  </a:lnTo>
                  <a:lnTo>
                    <a:pt x="313568" y="716660"/>
                  </a:lnTo>
                  <a:lnTo>
                    <a:pt x="344683" y="762071"/>
                  </a:lnTo>
                  <a:lnTo>
                    <a:pt x="393177" y="610421"/>
                  </a:lnTo>
                  <a:lnTo>
                    <a:pt x="432141" y="646302"/>
                  </a:lnTo>
                  <a:lnTo>
                    <a:pt x="479234" y="521281"/>
                  </a:lnTo>
                  <a:lnTo>
                    <a:pt x="515114" y="563609"/>
                  </a:lnTo>
                  <a:lnTo>
                    <a:pt x="583791" y="449520"/>
                  </a:lnTo>
                  <a:lnTo>
                    <a:pt x="604254" y="490166"/>
                  </a:lnTo>
                  <a:lnTo>
                    <a:pt x="668166" y="376078"/>
                  </a:lnTo>
                  <a:lnTo>
                    <a:pt x="683864" y="416724"/>
                  </a:lnTo>
                  <a:lnTo>
                    <a:pt x="749457" y="327583"/>
                  </a:lnTo>
                  <a:lnTo>
                    <a:pt x="787019" y="374396"/>
                  </a:lnTo>
                  <a:lnTo>
                    <a:pt x="865228" y="271240"/>
                  </a:lnTo>
                  <a:lnTo>
                    <a:pt x="884008" y="311886"/>
                  </a:lnTo>
                  <a:lnTo>
                    <a:pt x="977633" y="216579"/>
                  </a:lnTo>
                  <a:lnTo>
                    <a:pt x="1002582" y="252739"/>
                  </a:lnTo>
                  <a:lnTo>
                    <a:pt x="1130686" y="143136"/>
                  </a:lnTo>
                  <a:lnTo>
                    <a:pt x="1141618" y="177615"/>
                  </a:lnTo>
                  <a:lnTo>
                    <a:pt x="1351293" y="61845"/>
                  </a:lnTo>
                  <a:lnTo>
                    <a:pt x="1182264" y="302635"/>
                  </a:lnTo>
                  <a:lnTo>
                    <a:pt x="1221508" y="307401"/>
                  </a:lnTo>
                  <a:lnTo>
                    <a:pt x="1121435" y="405791"/>
                  </a:lnTo>
                  <a:lnTo>
                    <a:pt x="1166846" y="415042"/>
                  </a:lnTo>
                  <a:lnTo>
                    <a:pt x="1049674" y="505864"/>
                  </a:lnTo>
                  <a:lnTo>
                    <a:pt x="1104336" y="533895"/>
                  </a:lnTo>
                  <a:lnTo>
                    <a:pt x="966701" y="615187"/>
                  </a:lnTo>
                  <a:lnTo>
                    <a:pt x="1033977" y="655832"/>
                  </a:lnTo>
                  <a:lnTo>
                    <a:pt x="898024" y="704327"/>
                  </a:lnTo>
                  <a:lnTo>
                    <a:pt x="957450" y="720024"/>
                  </a:lnTo>
                  <a:lnTo>
                    <a:pt x="799353" y="796550"/>
                  </a:lnTo>
                  <a:lnTo>
                    <a:pt x="860462" y="823180"/>
                  </a:lnTo>
                  <a:lnTo>
                    <a:pt x="724509" y="877842"/>
                  </a:lnTo>
                  <a:lnTo>
                    <a:pt x="766556" y="910638"/>
                  </a:lnTo>
                  <a:lnTo>
                    <a:pt x="638452" y="948201"/>
                  </a:lnTo>
                  <a:lnTo>
                    <a:pt x="649385" y="995013"/>
                  </a:lnTo>
                  <a:lnTo>
                    <a:pt x="546229" y="1010711"/>
                  </a:lnTo>
                  <a:lnTo>
                    <a:pt x="560245" y="1055842"/>
                  </a:lnTo>
                  <a:lnTo>
                    <a:pt x="444755" y="1066774"/>
                  </a:lnTo>
                  <a:lnTo>
                    <a:pt x="474468" y="1088639"/>
                  </a:lnTo>
                  <a:lnTo>
                    <a:pt x="369631" y="1123117"/>
                  </a:lnTo>
                  <a:lnTo>
                    <a:pt x="387010" y="1149747"/>
                  </a:lnTo>
                  <a:lnTo>
                    <a:pt x="293105" y="1169930"/>
                  </a:lnTo>
                  <a:lnTo>
                    <a:pt x="316651" y="1196559"/>
                  </a:lnTo>
                  <a:lnTo>
                    <a:pt x="186865" y="1216742"/>
                  </a:lnTo>
                  <a:lnTo>
                    <a:pt x="211813" y="1232440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D233C00-F22F-49EB-B568-D5068556BA27}"/>
                </a:ext>
              </a:extLst>
            </p:cNvPr>
            <p:cNvSpPr/>
            <p:nvPr/>
          </p:nvSpPr>
          <p:spPr>
            <a:xfrm>
              <a:off x="11570714" y="6880746"/>
              <a:ext cx="1233386" cy="420472"/>
            </a:xfrm>
            <a:custGeom>
              <a:avLst/>
              <a:gdLst>
                <a:gd name="connsiteX0" fmla="*/ 1190393 w 1233385"/>
                <a:gd name="connsiteY0" fmla="*/ 221064 h 420472"/>
                <a:gd name="connsiteX1" fmla="*/ 1085555 w 1233385"/>
                <a:gd name="connsiteY1" fmla="*/ 141454 h 420472"/>
                <a:gd name="connsiteX2" fmla="*/ 1082472 w 1233385"/>
                <a:gd name="connsiteY2" fmla="*/ 163319 h 420472"/>
                <a:gd name="connsiteX3" fmla="*/ 976232 w 1233385"/>
                <a:gd name="connsiteY3" fmla="*/ 105574 h 420472"/>
                <a:gd name="connsiteX4" fmla="*/ 968384 w 1233385"/>
                <a:gd name="connsiteY4" fmla="*/ 131924 h 420472"/>
                <a:gd name="connsiteX5" fmla="*/ 890176 w 1233385"/>
                <a:gd name="connsiteY5" fmla="*/ 85111 h 420472"/>
                <a:gd name="connsiteX6" fmla="*/ 890176 w 1233385"/>
                <a:gd name="connsiteY6" fmla="*/ 106976 h 420472"/>
                <a:gd name="connsiteX7" fmla="*/ 820097 w 1233385"/>
                <a:gd name="connsiteY7" fmla="*/ 68012 h 420472"/>
                <a:gd name="connsiteX8" fmla="*/ 820097 w 1233385"/>
                <a:gd name="connsiteY8" fmla="*/ 103892 h 420472"/>
                <a:gd name="connsiteX9" fmla="*/ 751140 w 1233385"/>
                <a:gd name="connsiteY9" fmla="*/ 66330 h 420472"/>
                <a:gd name="connsiteX10" fmla="*/ 746374 w 1233385"/>
                <a:gd name="connsiteY10" fmla="*/ 94642 h 420472"/>
                <a:gd name="connsiteX11" fmla="*/ 680780 w 1233385"/>
                <a:gd name="connsiteY11" fmla="*/ 61845 h 420472"/>
                <a:gd name="connsiteX12" fmla="*/ 676296 w 1233385"/>
                <a:gd name="connsiteY12" fmla="*/ 94642 h 420472"/>
                <a:gd name="connsiteX13" fmla="*/ 618270 w 1233385"/>
                <a:gd name="connsiteY13" fmla="*/ 63247 h 420472"/>
                <a:gd name="connsiteX14" fmla="*/ 613785 w 1233385"/>
                <a:gd name="connsiteY14" fmla="*/ 96043 h 420472"/>
                <a:gd name="connsiteX15" fmla="*/ 547911 w 1233385"/>
                <a:gd name="connsiteY15" fmla="*/ 66330 h 420472"/>
                <a:gd name="connsiteX16" fmla="*/ 546510 w 1233385"/>
                <a:gd name="connsiteY16" fmla="*/ 96043 h 420472"/>
                <a:gd name="connsiteX17" fmla="*/ 468301 w 1233385"/>
                <a:gd name="connsiteY17" fmla="*/ 80626 h 420472"/>
                <a:gd name="connsiteX18" fmla="*/ 479234 w 1233385"/>
                <a:gd name="connsiteY18" fmla="*/ 111741 h 420472"/>
                <a:gd name="connsiteX19" fmla="*/ 393177 w 1233385"/>
                <a:gd name="connsiteY19" fmla="*/ 97725 h 420472"/>
                <a:gd name="connsiteX20" fmla="*/ 404110 w 1233385"/>
                <a:gd name="connsiteY20" fmla="*/ 116506 h 420472"/>
                <a:gd name="connsiteX21" fmla="*/ 324500 w 1233385"/>
                <a:gd name="connsiteY21" fmla="*/ 119590 h 420472"/>
                <a:gd name="connsiteX22" fmla="*/ 334031 w 1233385"/>
                <a:gd name="connsiteY22" fmla="*/ 139772 h 420472"/>
                <a:gd name="connsiteX23" fmla="*/ 257224 w 1233385"/>
                <a:gd name="connsiteY23" fmla="*/ 147621 h 420472"/>
                <a:gd name="connsiteX24" fmla="*/ 271521 w 1233385"/>
                <a:gd name="connsiteY24" fmla="*/ 172569 h 420472"/>
                <a:gd name="connsiteX25" fmla="*/ 201161 w 1233385"/>
                <a:gd name="connsiteY25" fmla="*/ 169486 h 420472"/>
                <a:gd name="connsiteX26" fmla="*/ 207328 w 1233385"/>
                <a:gd name="connsiteY26" fmla="*/ 191350 h 420472"/>
                <a:gd name="connsiteX27" fmla="*/ 61845 w 1233385"/>
                <a:gd name="connsiteY27" fmla="*/ 219662 h 420472"/>
                <a:gd name="connsiteX28" fmla="*/ 209010 w 1233385"/>
                <a:gd name="connsiteY28" fmla="*/ 277407 h 420472"/>
                <a:gd name="connsiteX29" fmla="*/ 193313 w 1233385"/>
                <a:gd name="connsiteY29" fmla="*/ 288339 h 420472"/>
                <a:gd name="connsiteX30" fmla="*/ 286938 w 1233385"/>
                <a:gd name="connsiteY30" fmla="*/ 288339 h 420472"/>
                <a:gd name="connsiteX31" fmla="*/ 279089 w 1233385"/>
                <a:gd name="connsiteY31" fmla="*/ 316371 h 420472"/>
                <a:gd name="connsiteX32" fmla="*/ 377760 w 1233385"/>
                <a:gd name="connsiteY32" fmla="*/ 302355 h 420472"/>
                <a:gd name="connsiteX33" fmla="*/ 366828 w 1233385"/>
                <a:gd name="connsiteY33" fmla="*/ 328985 h 420472"/>
                <a:gd name="connsiteX34" fmla="*/ 460453 w 1233385"/>
                <a:gd name="connsiteY34" fmla="*/ 313287 h 420472"/>
                <a:gd name="connsiteX35" fmla="*/ 457369 w 1233385"/>
                <a:gd name="connsiteY35" fmla="*/ 346084 h 420472"/>
                <a:gd name="connsiteX36" fmla="*/ 543426 w 1233385"/>
                <a:gd name="connsiteY36" fmla="*/ 325901 h 420472"/>
                <a:gd name="connsiteX37" fmla="*/ 536979 w 1233385"/>
                <a:gd name="connsiteY37" fmla="*/ 355615 h 420472"/>
                <a:gd name="connsiteX38" fmla="*/ 627801 w 1233385"/>
                <a:gd name="connsiteY38" fmla="*/ 327303 h 420472"/>
                <a:gd name="connsiteX39" fmla="*/ 623035 w 1233385"/>
                <a:gd name="connsiteY39" fmla="*/ 364865 h 420472"/>
                <a:gd name="connsiteX40" fmla="*/ 696478 w 1233385"/>
                <a:gd name="connsiteY40" fmla="*/ 318053 h 420472"/>
                <a:gd name="connsiteX41" fmla="*/ 716941 w 1233385"/>
                <a:gd name="connsiteY41" fmla="*/ 360380 h 420472"/>
                <a:gd name="connsiteX42" fmla="*/ 768519 w 1233385"/>
                <a:gd name="connsiteY42" fmla="*/ 318053 h 420472"/>
                <a:gd name="connsiteX43" fmla="*/ 780853 w 1233385"/>
                <a:gd name="connsiteY43" fmla="*/ 347766 h 420472"/>
                <a:gd name="connsiteX44" fmla="*/ 854295 w 1233385"/>
                <a:gd name="connsiteY44" fmla="*/ 302355 h 420472"/>
                <a:gd name="connsiteX45" fmla="*/ 863826 w 1233385"/>
                <a:gd name="connsiteY45" fmla="*/ 336834 h 420472"/>
                <a:gd name="connsiteX46" fmla="*/ 934185 w 1233385"/>
                <a:gd name="connsiteY46" fmla="*/ 288339 h 420472"/>
                <a:gd name="connsiteX47" fmla="*/ 935587 w 1233385"/>
                <a:gd name="connsiteY47" fmla="*/ 314969 h 420472"/>
                <a:gd name="connsiteX48" fmla="*/ 993332 w 1233385"/>
                <a:gd name="connsiteY48" fmla="*/ 268157 h 420472"/>
                <a:gd name="connsiteX49" fmla="*/ 1007628 w 1233385"/>
                <a:gd name="connsiteY49" fmla="*/ 290021 h 420472"/>
                <a:gd name="connsiteX50" fmla="*/ 1082472 w 1233385"/>
                <a:gd name="connsiteY50" fmla="*/ 247694 h 420472"/>
                <a:gd name="connsiteX51" fmla="*/ 1085555 w 1233385"/>
                <a:gd name="connsiteY51" fmla="*/ 266475 h 42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233385" h="420472">
                  <a:moveTo>
                    <a:pt x="1190393" y="221064"/>
                  </a:moveTo>
                  <a:lnTo>
                    <a:pt x="1085555" y="141454"/>
                  </a:lnTo>
                  <a:lnTo>
                    <a:pt x="1082472" y="163319"/>
                  </a:lnTo>
                  <a:lnTo>
                    <a:pt x="976232" y="105574"/>
                  </a:lnTo>
                  <a:lnTo>
                    <a:pt x="968384" y="131924"/>
                  </a:lnTo>
                  <a:lnTo>
                    <a:pt x="890176" y="85111"/>
                  </a:lnTo>
                  <a:lnTo>
                    <a:pt x="890176" y="106976"/>
                  </a:lnTo>
                  <a:lnTo>
                    <a:pt x="820097" y="68012"/>
                  </a:lnTo>
                  <a:lnTo>
                    <a:pt x="820097" y="103892"/>
                  </a:lnTo>
                  <a:lnTo>
                    <a:pt x="751140" y="66330"/>
                  </a:lnTo>
                  <a:lnTo>
                    <a:pt x="746374" y="94642"/>
                  </a:lnTo>
                  <a:lnTo>
                    <a:pt x="680780" y="61845"/>
                  </a:lnTo>
                  <a:lnTo>
                    <a:pt x="676296" y="94642"/>
                  </a:lnTo>
                  <a:lnTo>
                    <a:pt x="618270" y="63247"/>
                  </a:lnTo>
                  <a:lnTo>
                    <a:pt x="613785" y="96043"/>
                  </a:lnTo>
                  <a:lnTo>
                    <a:pt x="547911" y="66330"/>
                  </a:lnTo>
                  <a:lnTo>
                    <a:pt x="546510" y="96043"/>
                  </a:lnTo>
                  <a:lnTo>
                    <a:pt x="468301" y="80626"/>
                  </a:lnTo>
                  <a:lnTo>
                    <a:pt x="479234" y="111741"/>
                  </a:lnTo>
                  <a:lnTo>
                    <a:pt x="393177" y="97725"/>
                  </a:lnTo>
                  <a:lnTo>
                    <a:pt x="404110" y="116506"/>
                  </a:lnTo>
                  <a:lnTo>
                    <a:pt x="324500" y="119590"/>
                  </a:lnTo>
                  <a:lnTo>
                    <a:pt x="334031" y="139772"/>
                  </a:lnTo>
                  <a:lnTo>
                    <a:pt x="257224" y="147621"/>
                  </a:lnTo>
                  <a:lnTo>
                    <a:pt x="271521" y="172569"/>
                  </a:lnTo>
                  <a:lnTo>
                    <a:pt x="201161" y="169486"/>
                  </a:lnTo>
                  <a:lnTo>
                    <a:pt x="207328" y="191350"/>
                  </a:lnTo>
                  <a:lnTo>
                    <a:pt x="61845" y="219662"/>
                  </a:lnTo>
                  <a:lnTo>
                    <a:pt x="209010" y="277407"/>
                  </a:lnTo>
                  <a:lnTo>
                    <a:pt x="193313" y="288339"/>
                  </a:lnTo>
                  <a:lnTo>
                    <a:pt x="286938" y="288339"/>
                  </a:lnTo>
                  <a:lnTo>
                    <a:pt x="279089" y="316371"/>
                  </a:lnTo>
                  <a:lnTo>
                    <a:pt x="377760" y="302355"/>
                  </a:lnTo>
                  <a:lnTo>
                    <a:pt x="366828" y="328985"/>
                  </a:lnTo>
                  <a:lnTo>
                    <a:pt x="460453" y="313287"/>
                  </a:lnTo>
                  <a:lnTo>
                    <a:pt x="457369" y="346084"/>
                  </a:lnTo>
                  <a:lnTo>
                    <a:pt x="543426" y="325901"/>
                  </a:lnTo>
                  <a:lnTo>
                    <a:pt x="536979" y="355615"/>
                  </a:lnTo>
                  <a:lnTo>
                    <a:pt x="627801" y="327303"/>
                  </a:lnTo>
                  <a:lnTo>
                    <a:pt x="623035" y="364865"/>
                  </a:lnTo>
                  <a:lnTo>
                    <a:pt x="696478" y="318053"/>
                  </a:lnTo>
                  <a:lnTo>
                    <a:pt x="716941" y="360380"/>
                  </a:lnTo>
                  <a:lnTo>
                    <a:pt x="768519" y="318053"/>
                  </a:lnTo>
                  <a:lnTo>
                    <a:pt x="780853" y="347766"/>
                  </a:lnTo>
                  <a:lnTo>
                    <a:pt x="854295" y="302355"/>
                  </a:lnTo>
                  <a:lnTo>
                    <a:pt x="863826" y="336834"/>
                  </a:lnTo>
                  <a:lnTo>
                    <a:pt x="934185" y="288339"/>
                  </a:lnTo>
                  <a:lnTo>
                    <a:pt x="935587" y="314969"/>
                  </a:lnTo>
                  <a:lnTo>
                    <a:pt x="993332" y="268157"/>
                  </a:lnTo>
                  <a:lnTo>
                    <a:pt x="1007628" y="290021"/>
                  </a:lnTo>
                  <a:lnTo>
                    <a:pt x="1082472" y="247694"/>
                  </a:lnTo>
                  <a:lnTo>
                    <a:pt x="1085555" y="266475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7386D11-62AC-4063-8C52-EB53AF53D4DE}"/>
                </a:ext>
              </a:extLst>
            </p:cNvPr>
            <p:cNvSpPr/>
            <p:nvPr/>
          </p:nvSpPr>
          <p:spPr>
            <a:xfrm>
              <a:off x="12699262" y="6880746"/>
              <a:ext cx="1233386" cy="420472"/>
            </a:xfrm>
            <a:custGeom>
              <a:avLst/>
              <a:gdLst>
                <a:gd name="connsiteX0" fmla="*/ 61845 w 1233385"/>
                <a:gd name="connsiteY0" fmla="*/ 221064 h 420472"/>
                <a:gd name="connsiteX1" fmla="*/ 165001 w 1233385"/>
                <a:gd name="connsiteY1" fmla="*/ 141454 h 420472"/>
                <a:gd name="connsiteX2" fmla="*/ 168084 w 1233385"/>
                <a:gd name="connsiteY2" fmla="*/ 163319 h 420472"/>
                <a:gd name="connsiteX3" fmla="*/ 274324 w 1233385"/>
                <a:gd name="connsiteY3" fmla="*/ 105574 h 420472"/>
                <a:gd name="connsiteX4" fmla="*/ 282172 w 1233385"/>
                <a:gd name="connsiteY4" fmla="*/ 131924 h 420472"/>
                <a:gd name="connsiteX5" fmla="*/ 360380 w 1233385"/>
                <a:gd name="connsiteY5" fmla="*/ 85111 h 420472"/>
                <a:gd name="connsiteX6" fmla="*/ 360380 w 1233385"/>
                <a:gd name="connsiteY6" fmla="*/ 106976 h 420472"/>
                <a:gd name="connsiteX7" fmla="*/ 430739 w 1233385"/>
                <a:gd name="connsiteY7" fmla="*/ 68012 h 420472"/>
                <a:gd name="connsiteX8" fmla="*/ 430739 w 1233385"/>
                <a:gd name="connsiteY8" fmla="*/ 103892 h 420472"/>
                <a:gd name="connsiteX9" fmla="*/ 501098 w 1233385"/>
                <a:gd name="connsiteY9" fmla="*/ 66330 h 420472"/>
                <a:gd name="connsiteX10" fmla="*/ 504182 w 1233385"/>
                <a:gd name="connsiteY10" fmla="*/ 94642 h 420472"/>
                <a:gd name="connsiteX11" fmla="*/ 569775 w 1233385"/>
                <a:gd name="connsiteY11" fmla="*/ 61845 h 420472"/>
                <a:gd name="connsiteX12" fmla="*/ 574541 w 1233385"/>
                <a:gd name="connsiteY12" fmla="*/ 94642 h 420472"/>
                <a:gd name="connsiteX13" fmla="*/ 632285 w 1233385"/>
                <a:gd name="connsiteY13" fmla="*/ 63247 h 420472"/>
                <a:gd name="connsiteX14" fmla="*/ 635369 w 1233385"/>
                <a:gd name="connsiteY14" fmla="*/ 96043 h 420472"/>
                <a:gd name="connsiteX15" fmla="*/ 702645 w 1233385"/>
                <a:gd name="connsiteY15" fmla="*/ 66330 h 420472"/>
                <a:gd name="connsiteX16" fmla="*/ 702645 w 1233385"/>
                <a:gd name="connsiteY16" fmla="*/ 96043 h 420472"/>
                <a:gd name="connsiteX17" fmla="*/ 782254 w 1233385"/>
                <a:gd name="connsiteY17" fmla="*/ 80626 h 420472"/>
                <a:gd name="connsiteX18" fmla="*/ 769921 w 1233385"/>
                <a:gd name="connsiteY18" fmla="*/ 111741 h 420472"/>
                <a:gd name="connsiteX19" fmla="*/ 857379 w 1233385"/>
                <a:gd name="connsiteY19" fmla="*/ 97725 h 420472"/>
                <a:gd name="connsiteX20" fmla="*/ 846446 w 1233385"/>
                <a:gd name="connsiteY20" fmla="*/ 116506 h 420472"/>
                <a:gd name="connsiteX21" fmla="*/ 926055 w 1233385"/>
                <a:gd name="connsiteY21" fmla="*/ 119590 h 420472"/>
                <a:gd name="connsiteX22" fmla="*/ 916805 w 1233385"/>
                <a:gd name="connsiteY22" fmla="*/ 139772 h 420472"/>
                <a:gd name="connsiteX23" fmla="*/ 994733 w 1233385"/>
                <a:gd name="connsiteY23" fmla="*/ 147621 h 420472"/>
                <a:gd name="connsiteX24" fmla="*/ 979316 w 1233385"/>
                <a:gd name="connsiteY24" fmla="*/ 172569 h 420472"/>
                <a:gd name="connsiteX25" fmla="*/ 1049674 w 1233385"/>
                <a:gd name="connsiteY25" fmla="*/ 169486 h 420472"/>
                <a:gd name="connsiteX26" fmla="*/ 1043228 w 1233385"/>
                <a:gd name="connsiteY26" fmla="*/ 191350 h 420472"/>
                <a:gd name="connsiteX27" fmla="*/ 1188710 w 1233385"/>
                <a:gd name="connsiteY27" fmla="*/ 219662 h 420472"/>
                <a:gd name="connsiteX28" fmla="*/ 1041826 w 1233385"/>
                <a:gd name="connsiteY28" fmla="*/ 277407 h 420472"/>
                <a:gd name="connsiteX29" fmla="*/ 1057243 w 1233385"/>
                <a:gd name="connsiteY29" fmla="*/ 288339 h 420472"/>
                <a:gd name="connsiteX30" fmla="*/ 963617 w 1233385"/>
                <a:gd name="connsiteY30" fmla="*/ 288339 h 420472"/>
                <a:gd name="connsiteX31" fmla="*/ 971466 w 1233385"/>
                <a:gd name="connsiteY31" fmla="*/ 316371 h 420472"/>
                <a:gd name="connsiteX32" fmla="*/ 873076 w 1233385"/>
                <a:gd name="connsiteY32" fmla="*/ 302355 h 420472"/>
                <a:gd name="connsiteX33" fmla="*/ 884008 w 1233385"/>
                <a:gd name="connsiteY33" fmla="*/ 328985 h 420472"/>
                <a:gd name="connsiteX34" fmla="*/ 790103 w 1233385"/>
                <a:gd name="connsiteY34" fmla="*/ 313287 h 420472"/>
                <a:gd name="connsiteX35" fmla="*/ 793186 w 1233385"/>
                <a:gd name="connsiteY35" fmla="*/ 346084 h 420472"/>
                <a:gd name="connsiteX36" fmla="*/ 705728 w 1233385"/>
                <a:gd name="connsiteY36" fmla="*/ 325901 h 420472"/>
                <a:gd name="connsiteX37" fmla="*/ 713577 w 1233385"/>
                <a:gd name="connsiteY37" fmla="*/ 355615 h 420472"/>
                <a:gd name="connsiteX38" fmla="*/ 622755 w 1233385"/>
                <a:gd name="connsiteY38" fmla="*/ 327303 h 420472"/>
                <a:gd name="connsiteX39" fmla="*/ 627520 w 1233385"/>
                <a:gd name="connsiteY39" fmla="*/ 364865 h 420472"/>
                <a:gd name="connsiteX40" fmla="*/ 554078 w 1233385"/>
                <a:gd name="connsiteY40" fmla="*/ 318053 h 420472"/>
                <a:gd name="connsiteX41" fmla="*/ 533895 w 1233385"/>
                <a:gd name="connsiteY41" fmla="*/ 360380 h 420472"/>
                <a:gd name="connsiteX42" fmla="*/ 482317 w 1233385"/>
                <a:gd name="connsiteY42" fmla="*/ 318053 h 420472"/>
                <a:gd name="connsiteX43" fmla="*/ 469703 w 1233385"/>
                <a:gd name="connsiteY43" fmla="*/ 347766 h 420472"/>
                <a:gd name="connsiteX44" fmla="*/ 396260 w 1233385"/>
                <a:gd name="connsiteY44" fmla="*/ 302355 h 420472"/>
                <a:gd name="connsiteX45" fmla="*/ 387010 w 1233385"/>
                <a:gd name="connsiteY45" fmla="*/ 336834 h 420472"/>
                <a:gd name="connsiteX46" fmla="*/ 316651 w 1233385"/>
                <a:gd name="connsiteY46" fmla="*/ 288339 h 420472"/>
                <a:gd name="connsiteX47" fmla="*/ 314969 w 1233385"/>
                <a:gd name="connsiteY47" fmla="*/ 314969 h 420472"/>
                <a:gd name="connsiteX48" fmla="*/ 255543 w 1233385"/>
                <a:gd name="connsiteY48" fmla="*/ 268157 h 420472"/>
                <a:gd name="connsiteX49" fmla="*/ 243209 w 1233385"/>
                <a:gd name="connsiteY49" fmla="*/ 290021 h 420472"/>
                <a:gd name="connsiteX50" fmla="*/ 166402 w 1233385"/>
                <a:gd name="connsiteY50" fmla="*/ 247694 h 420472"/>
                <a:gd name="connsiteX51" fmla="*/ 163319 w 1233385"/>
                <a:gd name="connsiteY51" fmla="*/ 266475 h 42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233385" h="420472">
                  <a:moveTo>
                    <a:pt x="61845" y="221064"/>
                  </a:moveTo>
                  <a:lnTo>
                    <a:pt x="165001" y="141454"/>
                  </a:lnTo>
                  <a:lnTo>
                    <a:pt x="168084" y="163319"/>
                  </a:lnTo>
                  <a:lnTo>
                    <a:pt x="274324" y="105574"/>
                  </a:lnTo>
                  <a:lnTo>
                    <a:pt x="282172" y="131924"/>
                  </a:lnTo>
                  <a:lnTo>
                    <a:pt x="360380" y="85111"/>
                  </a:lnTo>
                  <a:lnTo>
                    <a:pt x="360380" y="106976"/>
                  </a:lnTo>
                  <a:lnTo>
                    <a:pt x="430739" y="68012"/>
                  </a:lnTo>
                  <a:lnTo>
                    <a:pt x="430739" y="103892"/>
                  </a:lnTo>
                  <a:lnTo>
                    <a:pt x="501098" y="66330"/>
                  </a:lnTo>
                  <a:lnTo>
                    <a:pt x="504182" y="94642"/>
                  </a:lnTo>
                  <a:lnTo>
                    <a:pt x="569775" y="61845"/>
                  </a:lnTo>
                  <a:lnTo>
                    <a:pt x="574541" y="94642"/>
                  </a:lnTo>
                  <a:lnTo>
                    <a:pt x="632285" y="63247"/>
                  </a:lnTo>
                  <a:lnTo>
                    <a:pt x="635369" y="96043"/>
                  </a:lnTo>
                  <a:lnTo>
                    <a:pt x="702645" y="66330"/>
                  </a:lnTo>
                  <a:lnTo>
                    <a:pt x="702645" y="96043"/>
                  </a:lnTo>
                  <a:lnTo>
                    <a:pt x="782254" y="80626"/>
                  </a:lnTo>
                  <a:lnTo>
                    <a:pt x="769921" y="111741"/>
                  </a:lnTo>
                  <a:lnTo>
                    <a:pt x="857379" y="97725"/>
                  </a:lnTo>
                  <a:lnTo>
                    <a:pt x="846446" y="116506"/>
                  </a:lnTo>
                  <a:lnTo>
                    <a:pt x="926055" y="119590"/>
                  </a:lnTo>
                  <a:lnTo>
                    <a:pt x="916805" y="139772"/>
                  </a:lnTo>
                  <a:lnTo>
                    <a:pt x="994733" y="147621"/>
                  </a:lnTo>
                  <a:lnTo>
                    <a:pt x="979316" y="172569"/>
                  </a:lnTo>
                  <a:lnTo>
                    <a:pt x="1049674" y="169486"/>
                  </a:lnTo>
                  <a:lnTo>
                    <a:pt x="1043228" y="191350"/>
                  </a:lnTo>
                  <a:lnTo>
                    <a:pt x="1188710" y="219662"/>
                  </a:lnTo>
                  <a:lnTo>
                    <a:pt x="1041826" y="277407"/>
                  </a:lnTo>
                  <a:lnTo>
                    <a:pt x="1057243" y="288339"/>
                  </a:lnTo>
                  <a:lnTo>
                    <a:pt x="963617" y="288339"/>
                  </a:lnTo>
                  <a:lnTo>
                    <a:pt x="971466" y="316371"/>
                  </a:lnTo>
                  <a:lnTo>
                    <a:pt x="873076" y="302355"/>
                  </a:lnTo>
                  <a:lnTo>
                    <a:pt x="884008" y="328985"/>
                  </a:lnTo>
                  <a:lnTo>
                    <a:pt x="790103" y="313287"/>
                  </a:lnTo>
                  <a:lnTo>
                    <a:pt x="793186" y="346084"/>
                  </a:lnTo>
                  <a:lnTo>
                    <a:pt x="705728" y="325901"/>
                  </a:lnTo>
                  <a:lnTo>
                    <a:pt x="713577" y="355615"/>
                  </a:lnTo>
                  <a:lnTo>
                    <a:pt x="622755" y="327303"/>
                  </a:lnTo>
                  <a:lnTo>
                    <a:pt x="627520" y="364865"/>
                  </a:lnTo>
                  <a:lnTo>
                    <a:pt x="554078" y="318053"/>
                  </a:lnTo>
                  <a:lnTo>
                    <a:pt x="533895" y="360380"/>
                  </a:lnTo>
                  <a:lnTo>
                    <a:pt x="482317" y="318053"/>
                  </a:lnTo>
                  <a:lnTo>
                    <a:pt x="469703" y="347766"/>
                  </a:lnTo>
                  <a:lnTo>
                    <a:pt x="396260" y="302355"/>
                  </a:lnTo>
                  <a:lnTo>
                    <a:pt x="387010" y="336834"/>
                  </a:lnTo>
                  <a:lnTo>
                    <a:pt x="316651" y="288339"/>
                  </a:lnTo>
                  <a:lnTo>
                    <a:pt x="314969" y="314969"/>
                  </a:lnTo>
                  <a:lnTo>
                    <a:pt x="255543" y="268157"/>
                  </a:lnTo>
                  <a:lnTo>
                    <a:pt x="243209" y="290021"/>
                  </a:lnTo>
                  <a:lnTo>
                    <a:pt x="166402" y="247694"/>
                  </a:lnTo>
                  <a:lnTo>
                    <a:pt x="163319" y="266475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5EE24B-CF98-4753-BE4F-8FA050E90EEF}"/>
                </a:ext>
              </a:extLst>
            </p:cNvPr>
            <p:cNvSpPr/>
            <p:nvPr/>
          </p:nvSpPr>
          <p:spPr>
            <a:xfrm>
              <a:off x="12391476" y="5030107"/>
              <a:ext cx="728819" cy="2130393"/>
            </a:xfrm>
            <a:custGeom>
              <a:avLst/>
              <a:gdLst>
                <a:gd name="connsiteX0" fmla="*/ 369631 w 728818"/>
                <a:gd name="connsiteY0" fmla="*/ 2071703 h 2130393"/>
                <a:gd name="connsiteX1" fmla="*/ 369631 w 728818"/>
                <a:gd name="connsiteY1" fmla="*/ 2071703 h 2130393"/>
                <a:gd name="connsiteX2" fmla="*/ 228913 w 728818"/>
                <a:gd name="connsiteY2" fmla="*/ 1901552 h 2130393"/>
                <a:gd name="connsiteX3" fmla="*/ 263391 w 728818"/>
                <a:gd name="connsiteY3" fmla="*/ 1893703 h 2130393"/>
                <a:gd name="connsiteX4" fmla="*/ 160236 w 728818"/>
                <a:gd name="connsiteY4" fmla="*/ 1757750 h 2130393"/>
                <a:gd name="connsiteX5" fmla="*/ 197798 w 728818"/>
                <a:gd name="connsiteY5" fmla="*/ 1751303 h 2130393"/>
                <a:gd name="connsiteX6" fmla="*/ 113423 w 728818"/>
                <a:gd name="connsiteY6" fmla="*/ 1570220 h 2130393"/>
                <a:gd name="connsiteX7" fmla="*/ 160236 w 728818"/>
                <a:gd name="connsiteY7" fmla="*/ 1565454 h 2130393"/>
                <a:gd name="connsiteX8" fmla="*/ 100809 w 728818"/>
                <a:gd name="connsiteY8" fmla="*/ 1418569 h 2130393"/>
                <a:gd name="connsiteX9" fmla="*/ 155470 w 728818"/>
                <a:gd name="connsiteY9" fmla="*/ 1437350 h 2130393"/>
                <a:gd name="connsiteX10" fmla="*/ 82028 w 728818"/>
                <a:gd name="connsiteY10" fmla="*/ 1293549 h 2130393"/>
                <a:gd name="connsiteX11" fmla="*/ 136689 w 728818"/>
                <a:gd name="connsiteY11" fmla="*/ 1285700 h 2130393"/>
                <a:gd name="connsiteX12" fmla="*/ 71095 w 728818"/>
                <a:gd name="connsiteY12" fmla="*/ 1182544 h 2130393"/>
                <a:gd name="connsiteX13" fmla="*/ 139773 w 728818"/>
                <a:gd name="connsiteY13" fmla="*/ 1194878 h 2130393"/>
                <a:gd name="connsiteX14" fmla="*/ 61845 w 728818"/>
                <a:gd name="connsiteY14" fmla="*/ 1046591 h 2130393"/>
                <a:gd name="connsiteX15" fmla="*/ 141455 w 728818"/>
                <a:gd name="connsiteY15" fmla="*/ 1069857 h 2130393"/>
                <a:gd name="connsiteX16" fmla="*/ 83710 w 728818"/>
                <a:gd name="connsiteY16" fmla="*/ 884009 h 2130393"/>
                <a:gd name="connsiteX17" fmla="*/ 144538 w 728818"/>
                <a:gd name="connsiteY17" fmla="*/ 926336 h 2130393"/>
                <a:gd name="connsiteX18" fmla="*/ 102210 w 728818"/>
                <a:gd name="connsiteY18" fmla="*/ 766837 h 2130393"/>
                <a:gd name="connsiteX19" fmla="*/ 175933 w 728818"/>
                <a:gd name="connsiteY19" fmla="*/ 797952 h 2130393"/>
                <a:gd name="connsiteX20" fmla="*/ 128841 w 728818"/>
                <a:gd name="connsiteY20" fmla="*/ 632286 h 2130393"/>
                <a:gd name="connsiteX21" fmla="*/ 210132 w 728818"/>
                <a:gd name="connsiteY21" fmla="*/ 660598 h 2130393"/>
                <a:gd name="connsiteX22" fmla="*/ 194434 w 728818"/>
                <a:gd name="connsiteY22" fmla="*/ 488484 h 2130393"/>
                <a:gd name="connsiteX23" fmla="*/ 242928 w 728818"/>
                <a:gd name="connsiteY23" fmla="*/ 519880 h 2130393"/>
                <a:gd name="connsiteX24" fmla="*/ 272642 w 728818"/>
                <a:gd name="connsiteY24" fmla="*/ 348047 h 2130393"/>
                <a:gd name="connsiteX25" fmla="*/ 294506 w 728818"/>
                <a:gd name="connsiteY25" fmla="*/ 421489 h 2130393"/>
                <a:gd name="connsiteX26" fmla="*/ 369631 w 728818"/>
                <a:gd name="connsiteY26" fmla="*/ 61845 h 2130393"/>
                <a:gd name="connsiteX27" fmla="*/ 443073 w 728818"/>
                <a:gd name="connsiteY27" fmla="*/ 421489 h 2130393"/>
                <a:gd name="connsiteX28" fmla="*/ 464938 w 728818"/>
                <a:gd name="connsiteY28" fmla="*/ 348047 h 2130393"/>
                <a:gd name="connsiteX29" fmla="*/ 494651 w 728818"/>
                <a:gd name="connsiteY29" fmla="*/ 519880 h 2130393"/>
                <a:gd name="connsiteX30" fmla="*/ 543146 w 728818"/>
                <a:gd name="connsiteY30" fmla="*/ 488484 h 2130393"/>
                <a:gd name="connsiteX31" fmla="*/ 525766 w 728818"/>
                <a:gd name="connsiteY31" fmla="*/ 660598 h 2130393"/>
                <a:gd name="connsiteX32" fmla="*/ 607058 w 728818"/>
                <a:gd name="connsiteY32" fmla="*/ 632286 h 2130393"/>
                <a:gd name="connsiteX33" fmla="*/ 560245 w 728818"/>
                <a:gd name="connsiteY33" fmla="*/ 797952 h 2130393"/>
                <a:gd name="connsiteX34" fmla="*/ 635369 w 728818"/>
                <a:gd name="connsiteY34" fmla="*/ 766837 h 2130393"/>
                <a:gd name="connsiteX35" fmla="*/ 593042 w 728818"/>
                <a:gd name="connsiteY35" fmla="*/ 926336 h 2130393"/>
                <a:gd name="connsiteX36" fmla="*/ 652469 w 728818"/>
                <a:gd name="connsiteY36" fmla="*/ 884009 h 2130393"/>
                <a:gd name="connsiteX37" fmla="*/ 596125 w 728818"/>
                <a:gd name="connsiteY37" fmla="*/ 1069857 h 2130393"/>
                <a:gd name="connsiteX38" fmla="*/ 676015 w 728818"/>
                <a:gd name="connsiteY38" fmla="*/ 1046591 h 2130393"/>
                <a:gd name="connsiteX39" fmla="*/ 597807 w 728818"/>
                <a:gd name="connsiteY39" fmla="*/ 1194878 h 2130393"/>
                <a:gd name="connsiteX40" fmla="*/ 666484 w 728818"/>
                <a:gd name="connsiteY40" fmla="*/ 1182544 h 2130393"/>
                <a:gd name="connsiteX41" fmla="*/ 600891 w 728818"/>
                <a:gd name="connsiteY41" fmla="*/ 1285700 h 2130393"/>
                <a:gd name="connsiteX42" fmla="*/ 655552 w 728818"/>
                <a:gd name="connsiteY42" fmla="*/ 1293549 h 2130393"/>
                <a:gd name="connsiteX43" fmla="*/ 582110 w 728818"/>
                <a:gd name="connsiteY43" fmla="*/ 1437350 h 2130393"/>
                <a:gd name="connsiteX44" fmla="*/ 636771 w 728818"/>
                <a:gd name="connsiteY44" fmla="*/ 1418569 h 2130393"/>
                <a:gd name="connsiteX45" fmla="*/ 577344 w 728818"/>
                <a:gd name="connsiteY45" fmla="*/ 1565454 h 2130393"/>
                <a:gd name="connsiteX46" fmla="*/ 624437 w 728818"/>
                <a:gd name="connsiteY46" fmla="*/ 1570220 h 2130393"/>
                <a:gd name="connsiteX47" fmla="*/ 540062 w 728818"/>
                <a:gd name="connsiteY47" fmla="*/ 1751303 h 2130393"/>
                <a:gd name="connsiteX48" fmla="*/ 577344 w 728818"/>
                <a:gd name="connsiteY48" fmla="*/ 1757750 h 2130393"/>
                <a:gd name="connsiteX49" fmla="*/ 474188 w 728818"/>
                <a:gd name="connsiteY49" fmla="*/ 1893703 h 2130393"/>
                <a:gd name="connsiteX50" fmla="*/ 508667 w 728818"/>
                <a:gd name="connsiteY50" fmla="*/ 1901552 h 213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818" h="2130393">
                  <a:moveTo>
                    <a:pt x="369631" y="2071703"/>
                  </a:moveTo>
                  <a:lnTo>
                    <a:pt x="369631" y="2071703"/>
                  </a:lnTo>
                  <a:lnTo>
                    <a:pt x="228913" y="1901552"/>
                  </a:lnTo>
                  <a:lnTo>
                    <a:pt x="263391" y="1893703"/>
                  </a:lnTo>
                  <a:lnTo>
                    <a:pt x="160236" y="1757750"/>
                  </a:lnTo>
                  <a:lnTo>
                    <a:pt x="197798" y="1751303"/>
                  </a:lnTo>
                  <a:lnTo>
                    <a:pt x="113423" y="1570220"/>
                  </a:lnTo>
                  <a:lnTo>
                    <a:pt x="160236" y="1565454"/>
                  </a:lnTo>
                  <a:lnTo>
                    <a:pt x="100809" y="1418569"/>
                  </a:lnTo>
                  <a:lnTo>
                    <a:pt x="155470" y="1437350"/>
                  </a:lnTo>
                  <a:lnTo>
                    <a:pt x="82028" y="1293549"/>
                  </a:lnTo>
                  <a:lnTo>
                    <a:pt x="136689" y="1285700"/>
                  </a:lnTo>
                  <a:lnTo>
                    <a:pt x="71095" y="1182544"/>
                  </a:lnTo>
                  <a:lnTo>
                    <a:pt x="139773" y="1194878"/>
                  </a:lnTo>
                  <a:lnTo>
                    <a:pt x="61845" y="1046591"/>
                  </a:lnTo>
                  <a:lnTo>
                    <a:pt x="141455" y="1069857"/>
                  </a:lnTo>
                  <a:lnTo>
                    <a:pt x="83710" y="884009"/>
                  </a:lnTo>
                  <a:lnTo>
                    <a:pt x="144538" y="926336"/>
                  </a:lnTo>
                  <a:lnTo>
                    <a:pt x="102210" y="766837"/>
                  </a:lnTo>
                  <a:lnTo>
                    <a:pt x="175933" y="797952"/>
                  </a:lnTo>
                  <a:lnTo>
                    <a:pt x="128841" y="632286"/>
                  </a:lnTo>
                  <a:lnTo>
                    <a:pt x="210132" y="660598"/>
                  </a:lnTo>
                  <a:lnTo>
                    <a:pt x="194434" y="488484"/>
                  </a:lnTo>
                  <a:lnTo>
                    <a:pt x="242928" y="519880"/>
                  </a:lnTo>
                  <a:lnTo>
                    <a:pt x="272642" y="348047"/>
                  </a:lnTo>
                  <a:lnTo>
                    <a:pt x="294506" y="421489"/>
                  </a:lnTo>
                  <a:lnTo>
                    <a:pt x="369631" y="61845"/>
                  </a:lnTo>
                  <a:lnTo>
                    <a:pt x="443073" y="421489"/>
                  </a:lnTo>
                  <a:lnTo>
                    <a:pt x="464938" y="348047"/>
                  </a:lnTo>
                  <a:lnTo>
                    <a:pt x="494651" y="519880"/>
                  </a:lnTo>
                  <a:lnTo>
                    <a:pt x="543146" y="488484"/>
                  </a:lnTo>
                  <a:lnTo>
                    <a:pt x="525766" y="660598"/>
                  </a:lnTo>
                  <a:lnTo>
                    <a:pt x="607058" y="632286"/>
                  </a:lnTo>
                  <a:lnTo>
                    <a:pt x="560245" y="797952"/>
                  </a:lnTo>
                  <a:lnTo>
                    <a:pt x="635369" y="766837"/>
                  </a:lnTo>
                  <a:lnTo>
                    <a:pt x="593042" y="926336"/>
                  </a:lnTo>
                  <a:lnTo>
                    <a:pt x="652469" y="884009"/>
                  </a:lnTo>
                  <a:lnTo>
                    <a:pt x="596125" y="1069857"/>
                  </a:lnTo>
                  <a:lnTo>
                    <a:pt x="676015" y="1046591"/>
                  </a:lnTo>
                  <a:lnTo>
                    <a:pt x="597807" y="1194878"/>
                  </a:lnTo>
                  <a:lnTo>
                    <a:pt x="666484" y="1182544"/>
                  </a:lnTo>
                  <a:lnTo>
                    <a:pt x="600891" y="1285700"/>
                  </a:lnTo>
                  <a:lnTo>
                    <a:pt x="655552" y="1293549"/>
                  </a:lnTo>
                  <a:lnTo>
                    <a:pt x="582110" y="1437350"/>
                  </a:lnTo>
                  <a:lnTo>
                    <a:pt x="636771" y="1418569"/>
                  </a:lnTo>
                  <a:lnTo>
                    <a:pt x="577344" y="1565454"/>
                  </a:lnTo>
                  <a:lnTo>
                    <a:pt x="624437" y="1570220"/>
                  </a:lnTo>
                  <a:lnTo>
                    <a:pt x="540062" y="1751303"/>
                  </a:lnTo>
                  <a:lnTo>
                    <a:pt x="577344" y="1757750"/>
                  </a:lnTo>
                  <a:lnTo>
                    <a:pt x="474188" y="1893703"/>
                  </a:lnTo>
                  <a:lnTo>
                    <a:pt x="508667" y="1901552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2358D23-65D0-4F49-8D23-AF6B3670D377}"/>
                </a:ext>
              </a:extLst>
            </p:cNvPr>
            <p:cNvSpPr/>
            <p:nvPr/>
          </p:nvSpPr>
          <p:spPr>
            <a:xfrm>
              <a:off x="12636751" y="7038283"/>
              <a:ext cx="224252" cy="616693"/>
            </a:xfrm>
            <a:custGeom>
              <a:avLst/>
              <a:gdLst>
                <a:gd name="connsiteX0" fmla="*/ 124355 w 224251"/>
                <a:gd name="connsiteY0" fmla="*/ 582389 h 616692"/>
                <a:gd name="connsiteX1" fmla="*/ 124355 w 224251"/>
                <a:gd name="connsiteY1" fmla="*/ 582389 h 616692"/>
                <a:gd name="connsiteX2" fmla="*/ 61845 w 224251"/>
                <a:gd name="connsiteY2" fmla="*/ 582389 h 616692"/>
                <a:gd name="connsiteX3" fmla="*/ 97726 w 224251"/>
                <a:gd name="connsiteY3" fmla="*/ 61845 h 616692"/>
                <a:gd name="connsiteX4" fmla="*/ 124355 w 224251"/>
                <a:gd name="connsiteY4" fmla="*/ 63527 h 616692"/>
                <a:gd name="connsiteX5" fmla="*/ 149303 w 224251"/>
                <a:gd name="connsiteY5" fmla="*/ 61845 h 616692"/>
                <a:gd name="connsiteX6" fmla="*/ 185184 w 224251"/>
                <a:gd name="connsiteY6" fmla="*/ 582389 h 616692"/>
                <a:gd name="connsiteX7" fmla="*/ 124355 w 224251"/>
                <a:gd name="connsiteY7" fmla="*/ 582389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251" h="616692">
                  <a:moveTo>
                    <a:pt x="124355" y="582389"/>
                  </a:moveTo>
                  <a:lnTo>
                    <a:pt x="124355" y="582389"/>
                  </a:lnTo>
                  <a:lnTo>
                    <a:pt x="61845" y="582389"/>
                  </a:lnTo>
                  <a:cubicBezTo>
                    <a:pt x="100809" y="419807"/>
                    <a:pt x="110340" y="244891"/>
                    <a:pt x="97726" y="61845"/>
                  </a:cubicBezTo>
                  <a:lnTo>
                    <a:pt x="124355" y="63527"/>
                  </a:lnTo>
                  <a:cubicBezTo>
                    <a:pt x="132204" y="63527"/>
                    <a:pt x="141455" y="61845"/>
                    <a:pt x="149303" y="61845"/>
                  </a:cubicBezTo>
                  <a:cubicBezTo>
                    <a:pt x="136689" y="244610"/>
                    <a:pt x="146220" y="419807"/>
                    <a:pt x="185184" y="582389"/>
                  </a:cubicBezTo>
                  <a:lnTo>
                    <a:pt x="124355" y="582389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5D7A367-D0CE-4EB1-A8B0-015DCB79ED47}"/>
                </a:ext>
              </a:extLst>
            </p:cNvPr>
            <p:cNvSpPr/>
            <p:nvPr/>
          </p:nvSpPr>
          <p:spPr>
            <a:xfrm>
              <a:off x="10542519" y="4200375"/>
              <a:ext cx="4428975" cy="4428975"/>
            </a:xfrm>
            <a:custGeom>
              <a:avLst/>
              <a:gdLst>
                <a:gd name="connsiteX0" fmla="*/ 2263999 w 4428975"/>
                <a:gd name="connsiteY0" fmla="*/ 635369 h 4428975"/>
                <a:gd name="connsiteX1" fmla="*/ 3303406 w 4428975"/>
                <a:gd name="connsiteY1" fmla="*/ 1066774 h 4428975"/>
                <a:gd name="connsiteX2" fmla="*/ 3709863 w 4428975"/>
                <a:gd name="connsiteY2" fmla="*/ 660317 h 4428975"/>
                <a:gd name="connsiteX3" fmla="*/ 2264279 w 4428975"/>
                <a:gd name="connsiteY3" fmla="*/ 61845 h 4428975"/>
                <a:gd name="connsiteX4" fmla="*/ 2264279 w 4428975"/>
                <a:gd name="connsiteY4" fmla="*/ 635369 h 4428975"/>
                <a:gd name="connsiteX5" fmla="*/ 3370402 w 4428975"/>
                <a:gd name="connsiteY5" fmla="*/ 1132368 h 4428975"/>
                <a:gd name="connsiteX6" fmla="*/ 3800124 w 4428975"/>
                <a:gd name="connsiteY6" fmla="*/ 2171775 h 4428975"/>
                <a:gd name="connsiteX7" fmla="*/ 4373649 w 4428975"/>
                <a:gd name="connsiteY7" fmla="*/ 2171775 h 4428975"/>
                <a:gd name="connsiteX8" fmla="*/ 3775177 w 4428975"/>
                <a:gd name="connsiteY8" fmla="*/ 726191 h 4428975"/>
                <a:gd name="connsiteX9" fmla="*/ 3370402 w 4428975"/>
                <a:gd name="connsiteY9" fmla="*/ 1132368 h 4428975"/>
                <a:gd name="connsiteX10" fmla="*/ 3800124 w 4428975"/>
                <a:gd name="connsiteY10" fmla="*/ 2265400 h 4428975"/>
                <a:gd name="connsiteX11" fmla="*/ 3370402 w 4428975"/>
                <a:gd name="connsiteY11" fmla="*/ 3304808 h 4428975"/>
                <a:gd name="connsiteX12" fmla="*/ 3775177 w 4428975"/>
                <a:gd name="connsiteY12" fmla="*/ 3709582 h 4428975"/>
                <a:gd name="connsiteX13" fmla="*/ 4373649 w 4428975"/>
                <a:gd name="connsiteY13" fmla="*/ 2265400 h 4428975"/>
                <a:gd name="connsiteX14" fmla="*/ 3800124 w 4428975"/>
                <a:gd name="connsiteY14" fmla="*/ 2265400 h 4428975"/>
                <a:gd name="connsiteX15" fmla="*/ 3303126 w 4428975"/>
                <a:gd name="connsiteY15" fmla="*/ 3370401 h 4428975"/>
                <a:gd name="connsiteX16" fmla="*/ 2263719 w 4428975"/>
                <a:gd name="connsiteY16" fmla="*/ 3800124 h 4428975"/>
                <a:gd name="connsiteX17" fmla="*/ 2263719 w 4428975"/>
                <a:gd name="connsiteY17" fmla="*/ 4373649 h 4428975"/>
                <a:gd name="connsiteX18" fmla="*/ 3709302 w 4428975"/>
                <a:gd name="connsiteY18" fmla="*/ 3775176 h 4428975"/>
                <a:gd name="connsiteX19" fmla="*/ 3303126 w 4428975"/>
                <a:gd name="connsiteY19" fmla="*/ 3370401 h 4428975"/>
                <a:gd name="connsiteX20" fmla="*/ 2171775 w 4428975"/>
                <a:gd name="connsiteY20" fmla="*/ 3800124 h 4428975"/>
                <a:gd name="connsiteX21" fmla="*/ 1132368 w 4428975"/>
                <a:gd name="connsiteY21" fmla="*/ 3370401 h 4428975"/>
                <a:gd name="connsiteX22" fmla="*/ 725911 w 4428975"/>
                <a:gd name="connsiteY22" fmla="*/ 3775176 h 4428975"/>
                <a:gd name="connsiteX23" fmla="*/ 2171495 w 4428975"/>
                <a:gd name="connsiteY23" fmla="*/ 4373649 h 4428975"/>
                <a:gd name="connsiteX24" fmla="*/ 2171495 w 4428975"/>
                <a:gd name="connsiteY24" fmla="*/ 3800124 h 4428975"/>
                <a:gd name="connsiteX25" fmla="*/ 1065092 w 4428975"/>
                <a:gd name="connsiteY25" fmla="*/ 3304808 h 4428975"/>
                <a:gd name="connsiteX26" fmla="*/ 635369 w 4428975"/>
                <a:gd name="connsiteY26" fmla="*/ 2265400 h 4428975"/>
                <a:gd name="connsiteX27" fmla="*/ 61845 w 4428975"/>
                <a:gd name="connsiteY27" fmla="*/ 2265400 h 4428975"/>
                <a:gd name="connsiteX28" fmla="*/ 660317 w 4428975"/>
                <a:gd name="connsiteY28" fmla="*/ 3709582 h 4428975"/>
                <a:gd name="connsiteX29" fmla="*/ 1065092 w 4428975"/>
                <a:gd name="connsiteY29" fmla="*/ 3304808 h 4428975"/>
                <a:gd name="connsiteX30" fmla="*/ 635369 w 4428975"/>
                <a:gd name="connsiteY30" fmla="*/ 2171775 h 4428975"/>
                <a:gd name="connsiteX31" fmla="*/ 1065092 w 4428975"/>
                <a:gd name="connsiteY31" fmla="*/ 1132368 h 4428975"/>
                <a:gd name="connsiteX32" fmla="*/ 660317 w 4428975"/>
                <a:gd name="connsiteY32" fmla="*/ 725911 h 4428975"/>
                <a:gd name="connsiteX33" fmla="*/ 61845 w 4428975"/>
                <a:gd name="connsiteY33" fmla="*/ 2171495 h 4428975"/>
                <a:gd name="connsiteX34" fmla="*/ 635369 w 4428975"/>
                <a:gd name="connsiteY34" fmla="*/ 2171495 h 4428975"/>
                <a:gd name="connsiteX35" fmla="*/ 1132368 w 4428975"/>
                <a:gd name="connsiteY35" fmla="*/ 1066774 h 4428975"/>
                <a:gd name="connsiteX36" fmla="*/ 2171775 w 4428975"/>
                <a:gd name="connsiteY36" fmla="*/ 635369 h 4428975"/>
                <a:gd name="connsiteX37" fmla="*/ 2171775 w 4428975"/>
                <a:gd name="connsiteY37" fmla="*/ 61845 h 4428975"/>
                <a:gd name="connsiteX38" fmla="*/ 726191 w 4428975"/>
                <a:gd name="connsiteY38" fmla="*/ 660317 h 4428975"/>
                <a:gd name="connsiteX39" fmla="*/ 1132368 w 4428975"/>
                <a:gd name="connsiteY39" fmla="*/ 1066774 h 442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428975" h="4428975">
                  <a:moveTo>
                    <a:pt x="2263999" y="635369"/>
                  </a:moveTo>
                  <a:cubicBezTo>
                    <a:pt x="2667092" y="647983"/>
                    <a:pt x="3031501" y="808884"/>
                    <a:pt x="3303406" y="1066774"/>
                  </a:cubicBezTo>
                  <a:lnTo>
                    <a:pt x="3709863" y="660317"/>
                  </a:lnTo>
                  <a:cubicBezTo>
                    <a:pt x="3333120" y="299272"/>
                    <a:pt x="2825189" y="74179"/>
                    <a:pt x="2264279" y="61845"/>
                  </a:cubicBezTo>
                  <a:lnTo>
                    <a:pt x="2264279" y="635369"/>
                  </a:lnTo>
                  <a:close/>
                  <a:moveTo>
                    <a:pt x="3370402" y="1132368"/>
                  </a:moveTo>
                  <a:cubicBezTo>
                    <a:pt x="3626610" y="1405955"/>
                    <a:pt x="3789192" y="1770084"/>
                    <a:pt x="3800124" y="2171775"/>
                  </a:cubicBezTo>
                  <a:lnTo>
                    <a:pt x="4373649" y="2171775"/>
                  </a:lnTo>
                  <a:cubicBezTo>
                    <a:pt x="4361035" y="1612267"/>
                    <a:pt x="4136222" y="1104336"/>
                    <a:pt x="3775177" y="726191"/>
                  </a:cubicBezTo>
                  <a:lnTo>
                    <a:pt x="3370402" y="1132368"/>
                  </a:lnTo>
                  <a:close/>
                  <a:moveTo>
                    <a:pt x="3800124" y="2265400"/>
                  </a:moveTo>
                  <a:cubicBezTo>
                    <a:pt x="3789192" y="2667092"/>
                    <a:pt x="3626610" y="3031220"/>
                    <a:pt x="3370402" y="3304808"/>
                  </a:cubicBezTo>
                  <a:lnTo>
                    <a:pt x="3775177" y="3709582"/>
                  </a:lnTo>
                  <a:cubicBezTo>
                    <a:pt x="4136222" y="3332840"/>
                    <a:pt x="4361315" y="2824909"/>
                    <a:pt x="4373649" y="2265400"/>
                  </a:cubicBezTo>
                  <a:lnTo>
                    <a:pt x="3800124" y="2265400"/>
                  </a:lnTo>
                  <a:close/>
                  <a:moveTo>
                    <a:pt x="3303126" y="3370401"/>
                  </a:moveTo>
                  <a:cubicBezTo>
                    <a:pt x="3031221" y="3628291"/>
                    <a:pt x="2667092" y="3789192"/>
                    <a:pt x="2263719" y="3800124"/>
                  </a:cubicBezTo>
                  <a:lnTo>
                    <a:pt x="2263719" y="4373649"/>
                  </a:lnTo>
                  <a:cubicBezTo>
                    <a:pt x="2824909" y="4362717"/>
                    <a:pt x="3332840" y="4136222"/>
                    <a:pt x="3709302" y="3775176"/>
                  </a:cubicBezTo>
                  <a:lnTo>
                    <a:pt x="3303126" y="3370401"/>
                  </a:lnTo>
                  <a:close/>
                  <a:moveTo>
                    <a:pt x="2171775" y="3800124"/>
                  </a:moveTo>
                  <a:cubicBezTo>
                    <a:pt x="1768682" y="3789192"/>
                    <a:pt x="1404273" y="3628291"/>
                    <a:pt x="1132368" y="3370401"/>
                  </a:cubicBezTo>
                  <a:lnTo>
                    <a:pt x="725911" y="3775176"/>
                  </a:lnTo>
                  <a:cubicBezTo>
                    <a:pt x="1102654" y="4136222"/>
                    <a:pt x="1610585" y="4362717"/>
                    <a:pt x="2171495" y="4373649"/>
                  </a:cubicBezTo>
                  <a:lnTo>
                    <a:pt x="2171495" y="3800124"/>
                  </a:lnTo>
                  <a:close/>
                  <a:moveTo>
                    <a:pt x="1065092" y="3304808"/>
                  </a:moveTo>
                  <a:cubicBezTo>
                    <a:pt x="808884" y="3031220"/>
                    <a:pt x="646302" y="2667092"/>
                    <a:pt x="635369" y="2265400"/>
                  </a:cubicBezTo>
                  <a:lnTo>
                    <a:pt x="61845" y="2265400"/>
                  </a:lnTo>
                  <a:cubicBezTo>
                    <a:pt x="74459" y="2824909"/>
                    <a:pt x="299272" y="3332840"/>
                    <a:pt x="660317" y="3709582"/>
                  </a:cubicBezTo>
                  <a:lnTo>
                    <a:pt x="1065092" y="3304808"/>
                  </a:lnTo>
                  <a:close/>
                  <a:moveTo>
                    <a:pt x="635369" y="2171775"/>
                  </a:moveTo>
                  <a:cubicBezTo>
                    <a:pt x="646302" y="1770084"/>
                    <a:pt x="808884" y="1405955"/>
                    <a:pt x="1065092" y="1132368"/>
                  </a:cubicBezTo>
                  <a:lnTo>
                    <a:pt x="660317" y="725911"/>
                  </a:lnTo>
                  <a:cubicBezTo>
                    <a:pt x="299272" y="1104055"/>
                    <a:pt x="74179" y="1611986"/>
                    <a:pt x="61845" y="2171495"/>
                  </a:cubicBezTo>
                  <a:lnTo>
                    <a:pt x="635369" y="2171495"/>
                  </a:lnTo>
                  <a:close/>
                  <a:moveTo>
                    <a:pt x="1132368" y="1066774"/>
                  </a:moveTo>
                  <a:cubicBezTo>
                    <a:pt x="1404273" y="808884"/>
                    <a:pt x="1768402" y="647983"/>
                    <a:pt x="2171775" y="635369"/>
                  </a:cubicBezTo>
                  <a:lnTo>
                    <a:pt x="2171775" y="61845"/>
                  </a:lnTo>
                  <a:cubicBezTo>
                    <a:pt x="1610585" y="74459"/>
                    <a:pt x="1102654" y="299272"/>
                    <a:pt x="726191" y="660317"/>
                  </a:cubicBezTo>
                  <a:lnTo>
                    <a:pt x="1132368" y="1066774"/>
                  </a:lnTo>
                  <a:close/>
                </a:path>
              </a:pathLst>
            </a:custGeom>
            <a:solidFill>
              <a:srgbClr val="B0CB04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3D88431-C622-4ECA-9271-D55B86BFAB09}"/>
                </a:ext>
              </a:extLst>
            </p:cNvPr>
            <p:cNvSpPr/>
            <p:nvPr/>
          </p:nvSpPr>
          <p:spPr>
            <a:xfrm>
              <a:off x="6191471" y="3461185"/>
              <a:ext cx="2719055" cy="981102"/>
            </a:xfrm>
            <a:custGeom>
              <a:avLst/>
              <a:gdLst>
                <a:gd name="connsiteX0" fmla="*/ 1455851 w 2719054"/>
                <a:gd name="connsiteY0" fmla="*/ 61845 h 981102"/>
                <a:gd name="connsiteX1" fmla="*/ 2657841 w 2719054"/>
                <a:gd name="connsiteY1" fmla="*/ 136689 h 981102"/>
                <a:gd name="connsiteX2" fmla="*/ 2431066 w 2719054"/>
                <a:gd name="connsiteY2" fmla="*/ 852613 h 981102"/>
                <a:gd name="connsiteX3" fmla="*/ 1632449 w 2719054"/>
                <a:gd name="connsiteY3" fmla="*/ 929139 h 981102"/>
                <a:gd name="connsiteX4" fmla="*/ 61845 w 2719054"/>
                <a:gd name="connsiteY4" fmla="*/ 535297 h 981102"/>
                <a:gd name="connsiteX5" fmla="*/ 1013514 w 2719054"/>
                <a:gd name="connsiteY5" fmla="*/ 138371 h 9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054" h="981102">
                  <a:moveTo>
                    <a:pt x="1455851" y="61845"/>
                  </a:moveTo>
                  <a:lnTo>
                    <a:pt x="2657841" y="136689"/>
                  </a:lnTo>
                  <a:lnTo>
                    <a:pt x="2431066" y="852613"/>
                  </a:lnTo>
                  <a:lnTo>
                    <a:pt x="1632449" y="929139"/>
                  </a:lnTo>
                  <a:lnTo>
                    <a:pt x="61845" y="535297"/>
                  </a:lnTo>
                  <a:lnTo>
                    <a:pt x="1013514" y="138371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15E387-89F8-4CE7-AA25-1B812BC957DC}"/>
                </a:ext>
              </a:extLst>
            </p:cNvPr>
            <p:cNvSpPr/>
            <p:nvPr/>
          </p:nvSpPr>
          <p:spPr>
            <a:xfrm>
              <a:off x="7762076" y="4053490"/>
              <a:ext cx="897008" cy="392441"/>
            </a:xfrm>
            <a:custGeom>
              <a:avLst/>
              <a:gdLst>
                <a:gd name="connsiteX0" fmla="*/ 61845 w 897007"/>
                <a:gd name="connsiteY0" fmla="*/ 336834 h 392440"/>
                <a:gd name="connsiteX1" fmla="*/ 348046 w 897007"/>
                <a:gd name="connsiteY1" fmla="*/ 61845 h 392440"/>
                <a:gd name="connsiteX2" fmla="*/ 860462 w 897007"/>
                <a:gd name="connsiteY2" fmla="*/ 260308 h 39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007" h="392440">
                  <a:moveTo>
                    <a:pt x="61845" y="336834"/>
                  </a:moveTo>
                  <a:lnTo>
                    <a:pt x="348046" y="61845"/>
                  </a:lnTo>
                  <a:lnTo>
                    <a:pt x="860462" y="260308"/>
                  </a:lnTo>
                  <a:close/>
                </a:path>
              </a:pathLst>
            </a:custGeom>
            <a:solidFill>
              <a:srgbClr val="D7D8D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F58C15A-565C-4864-898D-E73D0131CB43}"/>
                </a:ext>
              </a:extLst>
            </p:cNvPr>
            <p:cNvSpPr/>
            <p:nvPr/>
          </p:nvSpPr>
          <p:spPr>
            <a:xfrm>
              <a:off x="7143140" y="3412690"/>
              <a:ext cx="560630" cy="224252"/>
            </a:xfrm>
            <a:custGeom>
              <a:avLst/>
              <a:gdLst>
                <a:gd name="connsiteX0" fmla="*/ 61845 w 560629"/>
                <a:gd name="connsiteY0" fmla="*/ 186865 h 224251"/>
                <a:gd name="connsiteX1" fmla="*/ 229193 w 560629"/>
                <a:gd name="connsiteY1" fmla="*/ 61845 h 224251"/>
                <a:gd name="connsiteX2" fmla="*/ 504182 w 560629"/>
                <a:gd name="connsiteY2" fmla="*/ 110339 h 2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629" h="224251">
                  <a:moveTo>
                    <a:pt x="61845" y="186865"/>
                  </a:moveTo>
                  <a:lnTo>
                    <a:pt x="229193" y="61845"/>
                  </a:lnTo>
                  <a:lnTo>
                    <a:pt x="504182" y="110339"/>
                  </a:lnTo>
                  <a:close/>
                </a:path>
              </a:pathLst>
            </a:custGeom>
            <a:solidFill>
              <a:srgbClr val="D7D8D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42FF303-57DC-4457-A7DF-52DD23510AF5}"/>
                </a:ext>
              </a:extLst>
            </p:cNvPr>
            <p:cNvSpPr/>
            <p:nvPr/>
          </p:nvSpPr>
          <p:spPr>
            <a:xfrm>
              <a:off x="7024006" y="3345695"/>
              <a:ext cx="1513700" cy="840945"/>
            </a:xfrm>
            <a:custGeom>
              <a:avLst/>
              <a:gdLst>
                <a:gd name="connsiteX0" fmla="*/ 132764 w 1513700"/>
                <a:gd name="connsiteY0" fmla="*/ 491287 h 840944"/>
                <a:gd name="connsiteX1" fmla="*/ 145379 w 1513700"/>
                <a:gd name="connsiteY1" fmla="*/ 492969 h 840944"/>
                <a:gd name="connsiteX2" fmla="*/ 214056 w 1513700"/>
                <a:gd name="connsiteY2" fmla="*/ 433542 h 840944"/>
                <a:gd name="connsiteX3" fmla="*/ 229753 w 1513700"/>
                <a:gd name="connsiteY3" fmla="*/ 435224 h 840944"/>
                <a:gd name="connsiteX4" fmla="*/ 279650 w 1513700"/>
                <a:gd name="connsiteY4" fmla="*/ 383646 h 840944"/>
                <a:gd name="connsiteX5" fmla="*/ 304598 w 1513700"/>
                <a:gd name="connsiteY5" fmla="*/ 389813 h 840944"/>
                <a:gd name="connsiteX6" fmla="*/ 364024 w 1513700"/>
                <a:gd name="connsiteY6" fmla="*/ 357016 h 840944"/>
                <a:gd name="connsiteX7" fmla="*/ 376638 w 1513700"/>
                <a:gd name="connsiteY7" fmla="*/ 357016 h 840944"/>
                <a:gd name="connsiteX8" fmla="*/ 374957 w 1513700"/>
                <a:gd name="connsiteY8" fmla="*/ 350850 h 840944"/>
                <a:gd name="connsiteX9" fmla="*/ 412519 w 1513700"/>
                <a:gd name="connsiteY9" fmla="*/ 311886 h 840944"/>
                <a:gd name="connsiteX10" fmla="*/ 420368 w 1513700"/>
                <a:gd name="connsiteY10" fmla="*/ 311886 h 840944"/>
                <a:gd name="connsiteX11" fmla="*/ 470264 w 1513700"/>
                <a:gd name="connsiteY11" fmla="*/ 265073 h 840944"/>
                <a:gd name="connsiteX12" fmla="*/ 504742 w 1513700"/>
                <a:gd name="connsiteY12" fmla="*/ 279089 h 840944"/>
                <a:gd name="connsiteX13" fmla="*/ 545388 w 1513700"/>
                <a:gd name="connsiteY13" fmla="*/ 249376 h 840944"/>
                <a:gd name="connsiteX14" fmla="*/ 542305 w 1513700"/>
                <a:gd name="connsiteY14" fmla="*/ 235360 h 840944"/>
                <a:gd name="connsiteX15" fmla="*/ 575101 w 1513700"/>
                <a:gd name="connsiteY15" fmla="*/ 202563 h 840944"/>
                <a:gd name="connsiteX16" fmla="*/ 579867 w 1513700"/>
                <a:gd name="connsiteY16" fmla="*/ 202563 h 840944"/>
                <a:gd name="connsiteX17" fmla="*/ 579867 w 1513700"/>
                <a:gd name="connsiteY17" fmla="*/ 194714 h 840944"/>
                <a:gd name="connsiteX18" fmla="*/ 629763 w 1513700"/>
                <a:gd name="connsiteY18" fmla="*/ 141454 h 840944"/>
                <a:gd name="connsiteX19" fmla="*/ 656393 w 1513700"/>
                <a:gd name="connsiteY19" fmla="*/ 149303 h 840944"/>
                <a:gd name="connsiteX20" fmla="*/ 701804 w 1513700"/>
                <a:gd name="connsiteY20" fmla="*/ 116506 h 840944"/>
                <a:gd name="connsiteX21" fmla="*/ 726752 w 1513700"/>
                <a:gd name="connsiteY21" fmla="*/ 124355 h 840944"/>
                <a:gd name="connsiteX22" fmla="*/ 748616 w 1513700"/>
                <a:gd name="connsiteY22" fmla="*/ 97725 h 840944"/>
                <a:gd name="connsiteX23" fmla="*/ 795429 w 1513700"/>
                <a:gd name="connsiteY23" fmla="*/ 61845 h 840944"/>
                <a:gd name="connsiteX24" fmla="*/ 845325 w 1513700"/>
                <a:gd name="connsiteY24" fmla="*/ 115105 h 840944"/>
                <a:gd name="connsiteX25" fmla="*/ 845325 w 1513700"/>
                <a:gd name="connsiteY25" fmla="*/ 118188 h 840944"/>
                <a:gd name="connsiteX26" fmla="*/ 845325 w 1513700"/>
                <a:gd name="connsiteY26" fmla="*/ 118188 h 840944"/>
                <a:gd name="connsiteX27" fmla="*/ 885971 w 1513700"/>
                <a:gd name="connsiteY27" fmla="*/ 160516 h 840944"/>
                <a:gd name="connsiteX28" fmla="*/ 885971 w 1513700"/>
                <a:gd name="connsiteY28" fmla="*/ 163599 h 840944"/>
                <a:gd name="connsiteX29" fmla="*/ 907835 w 1513700"/>
                <a:gd name="connsiteY29" fmla="*/ 172850 h 840944"/>
                <a:gd name="connsiteX30" fmla="*/ 929700 w 1513700"/>
                <a:gd name="connsiteY30" fmla="*/ 168084 h 840944"/>
                <a:gd name="connsiteX31" fmla="*/ 979596 w 1513700"/>
                <a:gd name="connsiteY31" fmla="*/ 219662 h 840944"/>
                <a:gd name="connsiteX32" fmla="*/ 1010991 w 1513700"/>
                <a:gd name="connsiteY32" fmla="*/ 210412 h 840944"/>
                <a:gd name="connsiteX33" fmla="*/ 1067334 w 1513700"/>
                <a:gd name="connsiteY33" fmla="*/ 255823 h 840944"/>
                <a:gd name="connsiteX34" fmla="*/ 1076585 w 1513700"/>
                <a:gd name="connsiteY34" fmla="*/ 254141 h 840944"/>
                <a:gd name="connsiteX35" fmla="*/ 1125079 w 1513700"/>
                <a:gd name="connsiteY35" fmla="*/ 291703 h 840944"/>
                <a:gd name="connsiteX36" fmla="*/ 1129845 w 1513700"/>
                <a:gd name="connsiteY36" fmla="*/ 291703 h 840944"/>
                <a:gd name="connsiteX37" fmla="*/ 1176657 w 1513700"/>
                <a:gd name="connsiteY37" fmla="*/ 324500 h 840944"/>
                <a:gd name="connsiteX38" fmla="*/ 1231319 w 1513700"/>
                <a:gd name="connsiteY38" fmla="*/ 369911 h 840944"/>
                <a:gd name="connsiteX39" fmla="*/ 1247016 w 1513700"/>
                <a:gd name="connsiteY39" fmla="*/ 366828 h 840944"/>
                <a:gd name="connsiteX40" fmla="*/ 1298594 w 1513700"/>
                <a:gd name="connsiteY40" fmla="*/ 420087 h 840944"/>
                <a:gd name="connsiteX41" fmla="*/ 1298594 w 1513700"/>
                <a:gd name="connsiteY41" fmla="*/ 421769 h 840944"/>
                <a:gd name="connsiteX42" fmla="*/ 1325224 w 1513700"/>
                <a:gd name="connsiteY42" fmla="*/ 412519 h 840944"/>
                <a:gd name="connsiteX43" fmla="*/ 1372037 w 1513700"/>
                <a:gd name="connsiteY43" fmla="*/ 446998 h 840944"/>
                <a:gd name="connsiteX44" fmla="*/ 1412682 w 1513700"/>
                <a:gd name="connsiteY44" fmla="*/ 503341 h 840944"/>
                <a:gd name="connsiteX45" fmla="*/ 1429782 w 1513700"/>
                <a:gd name="connsiteY45" fmla="*/ 498576 h 840944"/>
                <a:gd name="connsiteX46" fmla="*/ 1467344 w 1513700"/>
                <a:gd name="connsiteY46" fmla="*/ 539221 h 840944"/>
                <a:gd name="connsiteX47" fmla="*/ 1429782 w 1513700"/>
                <a:gd name="connsiteY47" fmla="*/ 578185 h 840944"/>
                <a:gd name="connsiteX48" fmla="*/ 1398386 w 1513700"/>
                <a:gd name="connsiteY48" fmla="*/ 561086 h 840944"/>
                <a:gd name="connsiteX49" fmla="*/ 1398386 w 1513700"/>
                <a:gd name="connsiteY49" fmla="*/ 567253 h 840944"/>
                <a:gd name="connsiteX50" fmla="*/ 1360824 w 1513700"/>
                <a:gd name="connsiteY50" fmla="*/ 607898 h 840944"/>
                <a:gd name="connsiteX51" fmla="*/ 1340641 w 1513700"/>
                <a:gd name="connsiteY51" fmla="*/ 601731 h 840944"/>
                <a:gd name="connsiteX52" fmla="*/ 1284298 w 1513700"/>
                <a:gd name="connsiteY52" fmla="*/ 645461 h 840944"/>
                <a:gd name="connsiteX53" fmla="*/ 1241971 w 1513700"/>
                <a:gd name="connsiteY53" fmla="*/ 626680 h 840944"/>
                <a:gd name="connsiteX54" fmla="*/ 1199643 w 1513700"/>
                <a:gd name="connsiteY54" fmla="*/ 650226 h 840944"/>
                <a:gd name="connsiteX55" fmla="*/ 1166846 w 1513700"/>
                <a:gd name="connsiteY55" fmla="*/ 636210 h 840944"/>
                <a:gd name="connsiteX56" fmla="*/ 1126201 w 1513700"/>
                <a:gd name="connsiteY56" fmla="*/ 658075 h 840944"/>
                <a:gd name="connsiteX57" fmla="*/ 1113586 w 1513700"/>
                <a:gd name="connsiteY57" fmla="*/ 654991 h 840944"/>
                <a:gd name="connsiteX58" fmla="*/ 1054160 w 1513700"/>
                <a:gd name="connsiteY58" fmla="*/ 704887 h 840944"/>
                <a:gd name="connsiteX59" fmla="*/ 1021363 w 1513700"/>
                <a:gd name="connsiteY59" fmla="*/ 693955 h 840944"/>
                <a:gd name="connsiteX60" fmla="*/ 983801 w 1513700"/>
                <a:gd name="connsiteY60" fmla="*/ 711054 h 840944"/>
                <a:gd name="connsiteX61" fmla="*/ 966701 w 1513700"/>
                <a:gd name="connsiteY61" fmla="*/ 707971 h 840944"/>
                <a:gd name="connsiteX62" fmla="*/ 916805 w 1513700"/>
                <a:gd name="connsiteY62" fmla="*/ 754783 h 840944"/>
                <a:gd name="connsiteX63" fmla="*/ 876160 w 1513700"/>
                <a:gd name="connsiteY63" fmla="*/ 732919 h 840944"/>
                <a:gd name="connsiteX64" fmla="*/ 824582 w 1513700"/>
                <a:gd name="connsiteY64" fmla="*/ 765716 h 840944"/>
                <a:gd name="connsiteX65" fmla="*/ 797952 w 1513700"/>
                <a:gd name="connsiteY65" fmla="*/ 759549 h 840944"/>
                <a:gd name="connsiteX66" fmla="*/ 757306 w 1513700"/>
                <a:gd name="connsiteY66" fmla="*/ 781413 h 840944"/>
                <a:gd name="connsiteX67" fmla="*/ 716661 w 1513700"/>
                <a:gd name="connsiteY67" fmla="*/ 761230 h 840944"/>
                <a:gd name="connsiteX68" fmla="*/ 688629 w 1513700"/>
                <a:gd name="connsiteY68" fmla="*/ 747215 h 840944"/>
                <a:gd name="connsiteX69" fmla="*/ 655832 w 1513700"/>
                <a:gd name="connsiteY69" fmla="*/ 761230 h 840944"/>
                <a:gd name="connsiteX70" fmla="*/ 609020 w 1513700"/>
                <a:gd name="connsiteY70" fmla="*/ 728434 h 840944"/>
                <a:gd name="connsiteX71" fmla="*/ 579306 w 1513700"/>
                <a:gd name="connsiteY71" fmla="*/ 737684 h 840944"/>
                <a:gd name="connsiteX72" fmla="*/ 532494 w 1513700"/>
                <a:gd name="connsiteY72" fmla="*/ 701804 h 840944"/>
                <a:gd name="connsiteX73" fmla="*/ 487083 w 1513700"/>
                <a:gd name="connsiteY73" fmla="*/ 725350 h 840944"/>
                <a:gd name="connsiteX74" fmla="*/ 429338 w 1513700"/>
                <a:gd name="connsiteY74" fmla="*/ 681621 h 840944"/>
                <a:gd name="connsiteX75" fmla="*/ 420087 w 1513700"/>
                <a:gd name="connsiteY75" fmla="*/ 683303 h 840944"/>
                <a:gd name="connsiteX76" fmla="*/ 390374 w 1513700"/>
                <a:gd name="connsiteY76" fmla="*/ 672371 h 840944"/>
                <a:gd name="connsiteX77" fmla="*/ 355895 w 1513700"/>
                <a:gd name="connsiteY77" fmla="*/ 688068 h 840944"/>
                <a:gd name="connsiteX78" fmla="*/ 310484 w 1513700"/>
                <a:gd name="connsiteY78" fmla="*/ 658355 h 840944"/>
                <a:gd name="connsiteX79" fmla="*/ 286938 w 1513700"/>
                <a:gd name="connsiteY79" fmla="*/ 664522 h 840944"/>
                <a:gd name="connsiteX80" fmla="*/ 246292 w 1513700"/>
                <a:gd name="connsiteY80" fmla="*/ 647423 h 840944"/>
                <a:gd name="connsiteX81" fmla="*/ 210412 w 1513700"/>
                <a:gd name="connsiteY81" fmla="*/ 664522 h 840944"/>
                <a:gd name="connsiteX82" fmla="*/ 165001 w 1513700"/>
                <a:gd name="connsiteY82" fmla="*/ 631725 h 840944"/>
                <a:gd name="connsiteX83" fmla="*/ 132204 w 1513700"/>
                <a:gd name="connsiteY83" fmla="*/ 640976 h 840944"/>
                <a:gd name="connsiteX84" fmla="*/ 61845 w 1513700"/>
                <a:gd name="connsiteY84" fmla="*/ 565851 h 840944"/>
                <a:gd name="connsiteX85" fmla="*/ 132764 w 1513700"/>
                <a:gd name="connsiteY85" fmla="*/ 491287 h 840944"/>
                <a:gd name="connsiteX86" fmla="*/ 132764 w 1513700"/>
                <a:gd name="connsiteY86" fmla="*/ 491287 h 8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13700" h="840944">
                  <a:moveTo>
                    <a:pt x="132764" y="491287"/>
                  </a:moveTo>
                  <a:cubicBezTo>
                    <a:pt x="137530" y="491287"/>
                    <a:pt x="142015" y="491287"/>
                    <a:pt x="145379" y="492969"/>
                  </a:cubicBezTo>
                  <a:cubicBezTo>
                    <a:pt x="153227" y="458490"/>
                    <a:pt x="179857" y="433542"/>
                    <a:pt x="214056" y="433542"/>
                  </a:cubicBezTo>
                  <a:cubicBezTo>
                    <a:pt x="220223" y="433542"/>
                    <a:pt x="224988" y="433542"/>
                    <a:pt x="229753" y="435224"/>
                  </a:cubicBezTo>
                  <a:cubicBezTo>
                    <a:pt x="229753" y="407193"/>
                    <a:pt x="253300" y="383646"/>
                    <a:pt x="279650" y="383646"/>
                  </a:cubicBezTo>
                  <a:cubicBezTo>
                    <a:pt x="288900" y="383646"/>
                    <a:pt x="298431" y="386730"/>
                    <a:pt x="304598" y="389813"/>
                  </a:cubicBezTo>
                  <a:cubicBezTo>
                    <a:pt x="317212" y="369631"/>
                    <a:pt x="339076" y="357016"/>
                    <a:pt x="364024" y="357016"/>
                  </a:cubicBezTo>
                  <a:cubicBezTo>
                    <a:pt x="368790" y="357016"/>
                    <a:pt x="371873" y="357016"/>
                    <a:pt x="376638" y="357016"/>
                  </a:cubicBezTo>
                  <a:cubicBezTo>
                    <a:pt x="374957" y="355335"/>
                    <a:pt x="374957" y="353933"/>
                    <a:pt x="374957" y="350850"/>
                  </a:cubicBezTo>
                  <a:cubicBezTo>
                    <a:pt x="374957" y="328985"/>
                    <a:pt x="392056" y="311886"/>
                    <a:pt x="412519" y="311886"/>
                  </a:cubicBezTo>
                  <a:cubicBezTo>
                    <a:pt x="415602" y="311886"/>
                    <a:pt x="417284" y="311886"/>
                    <a:pt x="420368" y="311886"/>
                  </a:cubicBezTo>
                  <a:cubicBezTo>
                    <a:pt x="422049" y="285256"/>
                    <a:pt x="443914" y="265073"/>
                    <a:pt x="470264" y="265073"/>
                  </a:cubicBezTo>
                  <a:cubicBezTo>
                    <a:pt x="482878" y="265073"/>
                    <a:pt x="495212" y="271240"/>
                    <a:pt x="504742" y="279089"/>
                  </a:cubicBezTo>
                  <a:cubicBezTo>
                    <a:pt x="512591" y="263391"/>
                    <a:pt x="528289" y="252459"/>
                    <a:pt x="545388" y="249376"/>
                  </a:cubicBezTo>
                  <a:cubicBezTo>
                    <a:pt x="543706" y="244610"/>
                    <a:pt x="542305" y="241527"/>
                    <a:pt x="542305" y="235360"/>
                  </a:cubicBezTo>
                  <a:cubicBezTo>
                    <a:pt x="542305" y="216579"/>
                    <a:pt x="556320" y="202563"/>
                    <a:pt x="575101" y="202563"/>
                  </a:cubicBezTo>
                  <a:cubicBezTo>
                    <a:pt x="576783" y="202563"/>
                    <a:pt x="578185" y="202563"/>
                    <a:pt x="579867" y="202563"/>
                  </a:cubicBezTo>
                  <a:cubicBezTo>
                    <a:pt x="579867" y="199480"/>
                    <a:pt x="579867" y="196396"/>
                    <a:pt x="579867" y="194714"/>
                  </a:cubicBezTo>
                  <a:cubicBezTo>
                    <a:pt x="579867" y="165001"/>
                    <a:pt x="601731" y="141454"/>
                    <a:pt x="629763" y="141454"/>
                  </a:cubicBezTo>
                  <a:cubicBezTo>
                    <a:pt x="639013" y="141454"/>
                    <a:pt x="648544" y="144538"/>
                    <a:pt x="656393" y="149303"/>
                  </a:cubicBezTo>
                  <a:cubicBezTo>
                    <a:pt x="662560" y="130522"/>
                    <a:pt x="681341" y="116506"/>
                    <a:pt x="701804" y="116506"/>
                  </a:cubicBezTo>
                  <a:cubicBezTo>
                    <a:pt x="711054" y="116506"/>
                    <a:pt x="718903" y="119590"/>
                    <a:pt x="726752" y="124355"/>
                  </a:cubicBezTo>
                  <a:cubicBezTo>
                    <a:pt x="729835" y="113423"/>
                    <a:pt x="737684" y="104172"/>
                    <a:pt x="748616" y="97725"/>
                  </a:cubicBezTo>
                  <a:cubicBezTo>
                    <a:pt x="754783" y="77543"/>
                    <a:pt x="773564" y="61845"/>
                    <a:pt x="795429" y="61845"/>
                  </a:cubicBezTo>
                  <a:cubicBezTo>
                    <a:pt x="823460" y="61845"/>
                    <a:pt x="845325" y="85391"/>
                    <a:pt x="845325" y="115105"/>
                  </a:cubicBezTo>
                  <a:cubicBezTo>
                    <a:pt x="845325" y="116787"/>
                    <a:pt x="845325" y="116787"/>
                    <a:pt x="845325" y="118188"/>
                  </a:cubicBezTo>
                  <a:lnTo>
                    <a:pt x="845325" y="118188"/>
                  </a:lnTo>
                  <a:cubicBezTo>
                    <a:pt x="868872" y="118188"/>
                    <a:pt x="885971" y="136969"/>
                    <a:pt x="885971" y="160516"/>
                  </a:cubicBezTo>
                  <a:cubicBezTo>
                    <a:pt x="885971" y="162198"/>
                    <a:pt x="885971" y="163599"/>
                    <a:pt x="885971" y="163599"/>
                  </a:cubicBezTo>
                  <a:cubicBezTo>
                    <a:pt x="895221" y="165281"/>
                    <a:pt x="901668" y="168365"/>
                    <a:pt x="907835" y="172850"/>
                  </a:cubicBezTo>
                  <a:cubicBezTo>
                    <a:pt x="914002" y="169766"/>
                    <a:pt x="921851" y="168084"/>
                    <a:pt x="929700" y="168084"/>
                  </a:cubicBezTo>
                  <a:cubicBezTo>
                    <a:pt x="957731" y="168084"/>
                    <a:pt x="979596" y="191631"/>
                    <a:pt x="979596" y="219662"/>
                  </a:cubicBezTo>
                  <a:cubicBezTo>
                    <a:pt x="988846" y="214897"/>
                    <a:pt x="999779" y="210412"/>
                    <a:pt x="1010991" y="210412"/>
                  </a:cubicBezTo>
                  <a:cubicBezTo>
                    <a:pt x="1037621" y="210412"/>
                    <a:pt x="1059486" y="229193"/>
                    <a:pt x="1067334" y="255823"/>
                  </a:cubicBezTo>
                  <a:cubicBezTo>
                    <a:pt x="1070418" y="254141"/>
                    <a:pt x="1073501" y="254141"/>
                    <a:pt x="1076585" y="254141"/>
                  </a:cubicBezTo>
                  <a:cubicBezTo>
                    <a:pt x="1098449" y="254141"/>
                    <a:pt x="1118912" y="269839"/>
                    <a:pt x="1125079" y="291703"/>
                  </a:cubicBezTo>
                  <a:cubicBezTo>
                    <a:pt x="1126761" y="291703"/>
                    <a:pt x="1128163" y="291703"/>
                    <a:pt x="1129845" y="291703"/>
                  </a:cubicBezTo>
                  <a:cubicBezTo>
                    <a:pt x="1151709" y="291703"/>
                    <a:pt x="1170490" y="305719"/>
                    <a:pt x="1176657" y="324500"/>
                  </a:cubicBezTo>
                  <a:cubicBezTo>
                    <a:pt x="1201605" y="327583"/>
                    <a:pt x="1223470" y="344683"/>
                    <a:pt x="1231319" y="369911"/>
                  </a:cubicBezTo>
                  <a:cubicBezTo>
                    <a:pt x="1236084" y="366828"/>
                    <a:pt x="1242251" y="366828"/>
                    <a:pt x="1247016" y="366828"/>
                  </a:cubicBezTo>
                  <a:cubicBezTo>
                    <a:pt x="1275048" y="366828"/>
                    <a:pt x="1298594" y="390374"/>
                    <a:pt x="1298594" y="420087"/>
                  </a:cubicBezTo>
                  <a:lnTo>
                    <a:pt x="1298594" y="421769"/>
                  </a:lnTo>
                  <a:cubicBezTo>
                    <a:pt x="1306443" y="415602"/>
                    <a:pt x="1315693" y="412519"/>
                    <a:pt x="1325224" y="412519"/>
                  </a:cubicBezTo>
                  <a:cubicBezTo>
                    <a:pt x="1347089" y="412519"/>
                    <a:pt x="1365870" y="426535"/>
                    <a:pt x="1372037" y="446998"/>
                  </a:cubicBezTo>
                  <a:cubicBezTo>
                    <a:pt x="1395583" y="454846"/>
                    <a:pt x="1411001" y="476711"/>
                    <a:pt x="1412682" y="503341"/>
                  </a:cubicBezTo>
                  <a:cubicBezTo>
                    <a:pt x="1417448" y="500257"/>
                    <a:pt x="1423615" y="498576"/>
                    <a:pt x="1429782" y="498576"/>
                  </a:cubicBezTo>
                  <a:cubicBezTo>
                    <a:pt x="1449964" y="498576"/>
                    <a:pt x="1467344" y="515675"/>
                    <a:pt x="1467344" y="539221"/>
                  </a:cubicBezTo>
                  <a:cubicBezTo>
                    <a:pt x="1467344" y="561086"/>
                    <a:pt x="1450245" y="578185"/>
                    <a:pt x="1429782" y="578185"/>
                  </a:cubicBezTo>
                  <a:cubicBezTo>
                    <a:pt x="1415766" y="578185"/>
                    <a:pt x="1404834" y="572018"/>
                    <a:pt x="1398386" y="561086"/>
                  </a:cubicBezTo>
                  <a:cubicBezTo>
                    <a:pt x="1398386" y="562768"/>
                    <a:pt x="1398386" y="565851"/>
                    <a:pt x="1398386" y="567253"/>
                  </a:cubicBezTo>
                  <a:cubicBezTo>
                    <a:pt x="1398386" y="589117"/>
                    <a:pt x="1381287" y="607898"/>
                    <a:pt x="1360824" y="607898"/>
                  </a:cubicBezTo>
                  <a:cubicBezTo>
                    <a:pt x="1354657" y="607898"/>
                    <a:pt x="1346808" y="604815"/>
                    <a:pt x="1340641" y="601731"/>
                  </a:cubicBezTo>
                  <a:cubicBezTo>
                    <a:pt x="1332793" y="626680"/>
                    <a:pt x="1310928" y="645461"/>
                    <a:pt x="1284298" y="645461"/>
                  </a:cubicBezTo>
                  <a:cubicBezTo>
                    <a:pt x="1267199" y="645461"/>
                    <a:pt x="1252903" y="639294"/>
                    <a:pt x="1241971" y="626680"/>
                  </a:cubicBezTo>
                  <a:cubicBezTo>
                    <a:pt x="1232720" y="640695"/>
                    <a:pt x="1217023" y="650226"/>
                    <a:pt x="1199643" y="650226"/>
                  </a:cubicBezTo>
                  <a:cubicBezTo>
                    <a:pt x="1187029" y="650226"/>
                    <a:pt x="1174695" y="645461"/>
                    <a:pt x="1166846" y="636210"/>
                  </a:cubicBezTo>
                  <a:cubicBezTo>
                    <a:pt x="1157596" y="650226"/>
                    <a:pt x="1143300" y="658075"/>
                    <a:pt x="1126201" y="658075"/>
                  </a:cubicBezTo>
                  <a:cubicBezTo>
                    <a:pt x="1121435" y="658075"/>
                    <a:pt x="1116950" y="658075"/>
                    <a:pt x="1113586" y="654991"/>
                  </a:cubicBezTo>
                  <a:cubicBezTo>
                    <a:pt x="1105738" y="683023"/>
                    <a:pt x="1082191" y="704887"/>
                    <a:pt x="1054160" y="704887"/>
                  </a:cubicBezTo>
                  <a:cubicBezTo>
                    <a:pt x="1043227" y="704887"/>
                    <a:pt x="1030613" y="700122"/>
                    <a:pt x="1021363" y="693955"/>
                  </a:cubicBezTo>
                  <a:cubicBezTo>
                    <a:pt x="1012112" y="704887"/>
                    <a:pt x="999498" y="711054"/>
                    <a:pt x="983801" y="711054"/>
                  </a:cubicBezTo>
                  <a:cubicBezTo>
                    <a:pt x="977634" y="711054"/>
                    <a:pt x="971186" y="711054"/>
                    <a:pt x="966701" y="707971"/>
                  </a:cubicBezTo>
                  <a:cubicBezTo>
                    <a:pt x="965019" y="734601"/>
                    <a:pt x="943155" y="754783"/>
                    <a:pt x="916805" y="754783"/>
                  </a:cubicBezTo>
                  <a:cubicBezTo>
                    <a:pt x="899706" y="754783"/>
                    <a:pt x="885410" y="746935"/>
                    <a:pt x="876160" y="732919"/>
                  </a:cubicBezTo>
                  <a:cubicBezTo>
                    <a:pt x="865227" y="751700"/>
                    <a:pt x="846446" y="765716"/>
                    <a:pt x="824582" y="765716"/>
                  </a:cubicBezTo>
                  <a:cubicBezTo>
                    <a:pt x="815331" y="765716"/>
                    <a:pt x="805801" y="762632"/>
                    <a:pt x="797952" y="759549"/>
                  </a:cubicBezTo>
                  <a:cubicBezTo>
                    <a:pt x="788701" y="773564"/>
                    <a:pt x="774405" y="781413"/>
                    <a:pt x="757306" y="781413"/>
                  </a:cubicBezTo>
                  <a:cubicBezTo>
                    <a:pt x="740207" y="781413"/>
                    <a:pt x="725911" y="773564"/>
                    <a:pt x="716661" y="761230"/>
                  </a:cubicBezTo>
                  <a:cubicBezTo>
                    <a:pt x="705728" y="759549"/>
                    <a:pt x="696478" y="755063"/>
                    <a:pt x="688629" y="747215"/>
                  </a:cubicBezTo>
                  <a:cubicBezTo>
                    <a:pt x="680780" y="756465"/>
                    <a:pt x="668446" y="761230"/>
                    <a:pt x="655832" y="761230"/>
                  </a:cubicBezTo>
                  <a:cubicBezTo>
                    <a:pt x="633968" y="761230"/>
                    <a:pt x="616868" y="747215"/>
                    <a:pt x="609020" y="728434"/>
                  </a:cubicBezTo>
                  <a:cubicBezTo>
                    <a:pt x="601171" y="734601"/>
                    <a:pt x="590238" y="737684"/>
                    <a:pt x="579306" y="737684"/>
                  </a:cubicBezTo>
                  <a:cubicBezTo>
                    <a:pt x="557442" y="737684"/>
                    <a:pt x="540342" y="721987"/>
                    <a:pt x="532494" y="701804"/>
                  </a:cubicBezTo>
                  <a:cubicBezTo>
                    <a:pt x="521561" y="715820"/>
                    <a:pt x="505864" y="725350"/>
                    <a:pt x="487083" y="725350"/>
                  </a:cubicBezTo>
                  <a:cubicBezTo>
                    <a:pt x="460453" y="725350"/>
                    <a:pt x="437187" y="708251"/>
                    <a:pt x="429338" y="681621"/>
                  </a:cubicBezTo>
                  <a:cubicBezTo>
                    <a:pt x="426254" y="683303"/>
                    <a:pt x="424572" y="683303"/>
                    <a:pt x="420087" y="683303"/>
                  </a:cubicBezTo>
                  <a:cubicBezTo>
                    <a:pt x="409155" y="683303"/>
                    <a:pt x="399905" y="678538"/>
                    <a:pt x="390374" y="672371"/>
                  </a:cubicBezTo>
                  <a:cubicBezTo>
                    <a:pt x="381124" y="681621"/>
                    <a:pt x="368509" y="688068"/>
                    <a:pt x="355895" y="688068"/>
                  </a:cubicBezTo>
                  <a:cubicBezTo>
                    <a:pt x="335713" y="688068"/>
                    <a:pt x="318333" y="675454"/>
                    <a:pt x="310484" y="658355"/>
                  </a:cubicBezTo>
                  <a:cubicBezTo>
                    <a:pt x="302635" y="661438"/>
                    <a:pt x="294786" y="664522"/>
                    <a:pt x="286938" y="664522"/>
                  </a:cubicBezTo>
                  <a:cubicBezTo>
                    <a:pt x="271240" y="664522"/>
                    <a:pt x="257224" y="658355"/>
                    <a:pt x="246292" y="647423"/>
                  </a:cubicBezTo>
                  <a:cubicBezTo>
                    <a:pt x="237042" y="658355"/>
                    <a:pt x="224427" y="664522"/>
                    <a:pt x="210412" y="664522"/>
                  </a:cubicBezTo>
                  <a:cubicBezTo>
                    <a:pt x="190229" y="664522"/>
                    <a:pt x="172850" y="650506"/>
                    <a:pt x="165001" y="631725"/>
                  </a:cubicBezTo>
                  <a:cubicBezTo>
                    <a:pt x="155750" y="636490"/>
                    <a:pt x="144818" y="640976"/>
                    <a:pt x="132204" y="640976"/>
                  </a:cubicBezTo>
                  <a:cubicBezTo>
                    <a:pt x="94642" y="640976"/>
                    <a:pt x="61845" y="606497"/>
                    <a:pt x="61845" y="565851"/>
                  </a:cubicBezTo>
                  <a:cubicBezTo>
                    <a:pt x="61845" y="525205"/>
                    <a:pt x="95202" y="491287"/>
                    <a:pt x="132764" y="491287"/>
                  </a:cubicBezTo>
                  <a:lnTo>
                    <a:pt x="132764" y="491287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750543C-293D-458F-8712-DA288A4DE166}"/>
                </a:ext>
              </a:extLst>
            </p:cNvPr>
            <p:cNvSpPr/>
            <p:nvPr/>
          </p:nvSpPr>
          <p:spPr>
            <a:xfrm>
              <a:off x="6983921" y="10211168"/>
              <a:ext cx="1373543" cy="1597795"/>
            </a:xfrm>
            <a:custGeom>
              <a:avLst/>
              <a:gdLst>
                <a:gd name="connsiteX0" fmla="*/ 257224 w 1373543"/>
                <a:gd name="connsiteY0" fmla="*/ 61845 h 1597794"/>
                <a:gd name="connsiteX1" fmla="*/ 1118352 w 1373543"/>
                <a:gd name="connsiteY1" fmla="*/ 61845 h 1597794"/>
                <a:gd name="connsiteX2" fmla="*/ 1313731 w 1373543"/>
                <a:gd name="connsiteY2" fmla="*/ 257224 h 1597794"/>
                <a:gd name="connsiteX3" fmla="*/ 1313731 w 1373543"/>
                <a:gd name="connsiteY3" fmla="*/ 1344846 h 1597794"/>
                <a:gd name="connsiteX4" fmla="*/ 1118352 w 1373543"/>
                <a:gd name="connsiteY4" fmla="*/ 1540225 h 1597794"/>
                <a:gd name="connsiteX5" fmla="*/ 257224 w 1373543"/>
                <a:gd name="connsiteY5" fmla="*/ 1540225 h 1597794"/>
                <a:gd name="connsiteX6" fmla="*/ 61845 w 1373543"/>
                <a:gd name="connsiteY6" fmla="*/ 1344846 h 1597794"/>
                <a:gd name="connsiteX7" fmla="*/ 61845 w 1373543"/>
                <a:gd name="connsiteY7" fmla="*/ 257224 h 1597794"/>
                <a:gd name="connsiteX8" fmla="*/ 257224 w 1373543"/>
                <a:gd name="connsiteY8" fmla="*/ 61845 h 1597794"/>
                <a:gd name="connsiteX9" fmla="*/ 257224 w 1373543"/>
                <a:gd name="connsiteY9" fmla="*/ 61845 h 159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3543" h="1597794">
                  <a:moveTo>
                    <a:pt x="257224" y="61845"/>
                  </a:moveTo>
                  <a:lnTo>
                    <a:pt x="1118352" y="61845"/>
                  </a:lnTo>
                  <a:cubicBezTo>
                    <a:pt x="1226273" y="61845"/>
                    <a:pt x="1313731" y="149303"/>
                    <a:pt x="1313731" y="257224"/>
                  </a:cubicBezTo>
                  <a:lnTo>
                    <a:pt x="1313731" y="1344846"/>
                  </a:lnTo>
                  <a:cubicBezTo>
                    <a:pt x="1313731" y="1452767"/>
                    <a:pt x="1226273" y="1540225"/>
                    <a:pt x="1118352" y="1540225"/>
                  </a:cubicBezTo>
                  <a:lnTo>
                    <a:pt x="257224" y="1540225"/>
                  </a:lnTo>
                  <a:cubicBezTo>
                    <a:pt x="149303" y="1540225"/>
                    <a:pt x="61845" y="1452767"/>
                    <a:pt x="61845" y="1344846"/>
                  </a:cubicBezTo>
                  <a:lnTo>
                    <a:pt x="61845" y="257224"/>
                  </a:lnTo>
                  <a:cubicBezTo>
                    <a:pt x="61845" y="149303"/>
                    <a:pt x="149303" y="61845"/>
                    <a:pt x="257224" y="61845"/>
                  </a:cubicBezTo>
                  <a:lnTo>
                    <a:pt x="257224" y="61845"/>
                  </a:lnTo>
                  <a:close/>
                </a:path>
              </a:pathLst>
            </a:custGeom>
            <a:solidFill>
              <a:srgbClr val="5999A1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EC5A37A-9069-4776-B4A3-CD3C9307AD09}"/>
                </a:ext>
              </a:extLst>
            </p:cNvPr>
            <p:cNvSpPr/>
            <p:nvPr/>
          </p:nvSpPr>
          <p:spPr>
            <a:xfrm>
              <a:off x="7837200" y="10211167"/>
              <a:ext cx="224252" cy="1597795"/>
            </a:xfrm>
            <a:custGeom>
              <a:avLst/>
              <a:gdLst>
                <a:gd name="connsiteX0" fmla="*/ 61845 w 224251"/>
                <a:gd name="connsiteY0" fmla="*/ 61845 h 1597794"/>
                <a:gd name="connsiteX1" fmla="*/ 179016 w 224251"/>
                <a:gd name="connsiteY1" fmla="*/ 61845 h 1597794"/>
                <a:gd name="connsiteX2" fmla="*/ 179016 w 224251"/>
                <a:gd name="connsiteY2" fmla="*/ 1540226 h 1597794"/>
                <a:gd name="connsiteX3" fmla="*/ 61845 w 224251"/>
                <a:gd name="connsiteY3" fmla="*/ 1540226 h 159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251" h="1597794">
                  <a:moveTo>
                    <a:pt x="61845" y="61845"/>
                  </a:moveTo>
                  <a:lnTo>
                    <a:pt x="179016" y="61845"/>
                  </a:lnTo>
                  <a:lnTo>
                    <a:pt x="179016" y="1540226"/>
                  </a:lnTo>
                  <a:lnTo>
                    <a:pt x="61845" y="1540226"/>
                  </a:lnTo>
                  <a:close/>
                </a:path>
              </a:pathLst>
            </a:custGeom>
            <a:solidFill>
              <a:srgbClr val="A9E4EA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F192C24-5726-405D-8504-4C895A7504B8}"/>
                </a:ext>
              </a:extLst>
            </p:cNvPr>
            <p:cNvSpPr/>
            <p:nvPr/>
          </p:nvSpPr>
          <p:spPr>
            <a:xfrm>
              <a:off x="7179301" y="10053350"/>
              <a:ext cx="981102" cy="280315"/>
            </a:xfrm>
            <a:custGeom>
              <a:avLst/>
              <a:gdLst>
                <a:gd name="connsiteX0" fmla="*/ 61845 w 981102"/>
                <a:gd name="connsiteY0" fmla="*/ 61845 h 280314"/>
                <a:gd name="connsiteX1" fmla="*/ 922972 w 981102"/>
                <a:gd name="connsiteY1" fmla="*/ 61845 h 280314"/>
                <a:gd name="connsiteX2" fmla="*/ 922972 w 981102"/>
                <a:gd name="connsiteY2" fmla="*/ 219662 h 280314"/>
                <a:gd name="connsiteX3" fmla="*/ 61845 w 981102"/>
                <a:gd name="connsiteY3" fmla="*/ 219662 h 28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102" h="280314">
                  <a:moveTo>
                    <a:pt x="61845" y="61845"/>
                  </a:moveTo>
                  <a:lnTo>
                    <a:pt x="922972" y="61845"/>
                  </a:lnTo>
                  <a:lnTo>
                    <a:pt x="922972" y="219662"/>
                  </a:lnTo>
                  <a:lnTo>
                    <a:pt x="61845" y="219662"/>
                  </a:lnTo>
                  <a:close/>
                </a:path>
              </a:pathLst>
            </a:custGeom>
            <a:solidFill>
              <a:srgbClr val="89D4D9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6CF1A39-2C0C-4E53-B338-DA37F526BDAE}"/>
                </a:ext>
              </a:extLst>
            </p:cNvPr>
            <p:cNvSpPr/>
            <p:nvPr/>
          </p:nvSpPr>
          <p:spPr>
            <a:xfrm>
              <a:off x="6969906" y="9840591"/>
              <a:ext cx="1401575" cy="308346"/>
            </a:xfrm>
            <a:custGeom>
              <a:avLst/>
              <a:gdLst>
                <a:gd name="connsiteX0" fmla="*/ 168084 w 1401574"/>
                <a:gd name="connsiteY0" fmla="*/ 61845 h 308346"/>
                <a:gd name="connsiteX1" fmla="*/ 1237205 w 1401574"/>
                <a:gd name="connsiteY1" fmla="*/ 61845 h 308346"/>
                <a:gd name="connsiteX2" fmla="*/ 1342043 w 1401574"/>
                <a:gd name="connsiteY2" fmla="*/ 168084 h 308346"/>
                <a:gd name="connsiteX3" fmla="*/ 1342043 w 1401574"/>
                <a:gd name="connsiteY3" fmla="*/ 168084 h 308346"/>
                <a:gd name="connsiteX4" fmla="*/ 1237205 w 1401574"/>
                <a:gd name="connsiteY4" fmla="*/ 274323 h 308346"/>
                <a:gd name="connsiteX5" fmla="*/ 168084 w 1401574"/>
                <a:gd name="connsiteY5" fmla="*/ 274323 h 308346"/>
                <a:gd name="connsiteX6" fmla="*/ 61845 w 1401574"/>
                <a:gd name="connsiteY6" fmla="*/ 168084 h 308346"/>
                <a:gd name="connsiteX7" fmla="*/ 61845 w 1401574"/>
                <a:gd name="connsiteY7" fmla="*/ 168084 h 308346"/>
                <a:gd name="connsiteX8" fmla="*/ 168084 w 1401574"/>
                <a:gd name="connsiteY8" fmla="*/ 61845 h 308346"/>
                <a:gd name="connsiteX9" fmla="*/ 168084 w 1401574"/>
                <a:gd name="connsiteY9" fmla="*/ 61845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1574" h="308346">
                  <a:moveTo>
                    <a:pt x="168084" y="61845"/>
                  </a:moveTo>
                  <a:lnTo>
                    <a:pt x="1237205" y="61845"/>
                  </a:lnTo>
                  <a:cubicBezTo>
                    <a:pt x="1294950" y="61845"/>
                    <a:pt x="1342043" y="110339"/>
                    <a:pt x="1342043" y="168084"/>
                  </a:cubicBezTo>
                  <a:lnTo>
                    <a:pt x="1342043" y="168084"/>
                  </a:lnTo>
                  <a:cubicBezTo>
                    <a:pt x="1342043" y="225828"/>
                    <a:pt x="1295230" y="274323"/>
                    <a:pt x="1237205" y="274323"/>
                  </a:cubicBezTo>
                  <a:lnTo>
                    <a:pt x="168084" y="274323"/>
                  </a:lnTo>
                  <a:cubicBezTo>
                    <a:pt x="108657" y="274323"/>
                    <a:pt x="61845" y="225828"/>
                    <a:pt x="61845" y="168084"/>
                  </a:cubicBezTo>
                  <a:lnTo>
                    <a:pt x="61845" y="168084"/>
                  </a:lnTo>
                  <a:cubicBezTo>
                    <a:pt x="61845" y="110339"/>
                    <a:pt x="108657" y="61845"/>
                    <a:pt x="168084" y="61845"/>
                  </a:cubicBezTo>
                  <a:lnTo>
                    <a:pt x="168084" y="61845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721CB48-EDC7-4CBF-834C-6DBFC95C7FF1}"/>
                </a:ext>
              </a:extLst>
            </p:cNvPr>
            <p:cNvSpPr/>
            <p:nvPr/>
          </p:nvSpPr>
          <p:spPr>
            <a:xfrm>
              <a:off x="7235364" y="9840591"/>
              <a:ext cx="868976" cy="308346"/>
            </a:xfrm>
            <a:custGeom>
              <a:avLst/>
              <a:gdLst>
                <a:gd name="connsiteX0" fmla="*/ 61845 w 868976"/>
                <a:gd name="connsiteY0" fmla="*/ 61845 h 308346"/>
                <a:gd name="connsiteX1" fmla="*/ 810566 w 868976"/>
                <a:gd name="connsiteY1" fmla="*/ 61845 h 308346"/>
                <a:gd name="connsiteX2" fmla="*/ 810566 w 868976"/>
                <a:gd name="connsiteY2" fmla="*/ 274323 h 308346"/>
                <a:gd name="connsiteX3" fmla="*/ 61845 w 868976"/>
                <a:gd name="connsiteY3" fmla="*/ 274323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976" h="308346">
                  <a:moveTo>
                    <a:pt x="61845" y="61845"/>
                  </a:moveTo>
                  <a:lnTo>
                    <a:pt x="810566" y="61845"/>
                  </a:lnTo>
                  <a:lnTo>
                    <a:pt x="810566" y="274323"/>
                  </a:lnTo>
                  <a:lnTo>
                    <a:pt x="61845" y="274323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75C673A-D510-4138-B61F-6D94BB9BB466}"/>
                </a:ext>
              </a:extLst>
            </p:cNvPr>
            <p:cNvSpPr/>
            <p:nvPr/>
          </p:nvSpPr>
          <p:spPr>
            <a:xfrm>
              <a:off x="6983921" y="10508021"/>
              <a:ext cx="1373543" cy="953071"/>
            </a:xfrm>
            <a:custGeom>
              <a:avLst/>
              <a:gdLst>
                <a:gd name="connsiteX0" fmla="*/ 61845 w 1373543"/>
                <a:gd name="connsiteY0" fmla="*/ 61845 h 953070"/>
                <a:gd name="connsiteX1" fmla="*/ 1313731 w 1373543"/>
                <a:gd name="connsiteY1" fmla="*/ 61845 h 953070"/>
                <a:gd name="connsiteX2" fmla="*/ 1313731 w 1373543"/>
                <a:gd name="connsiteY2" fmla="*/ 913722 h 953070"/>
                <a:gd name="connsiteX3" fmla="*/ 61845 w 1373543"/>
                <a:gd name="connsiteY3" fmla="*/ 913722 h 95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3543" h="953070">
                  <a:moveTo>
                    <a:pt x="61845" y="61845"/>
                  </a:moveTo>
                  <a:lnTo>
                    <a:pt x="1313731" y="61845"/>
                  </a:lnTo>
                  <a:lnTo>
                    <a:pt x="1313731" y="913722"/>
                  </a:lnTo>
                  <a:lnTo>
                    <a:pt x="61845" y="913722"/>
                  </a:lnTo>
                  <a:close/>
                </a:path>
              </a:pathLst>
            </a:custGeom>
            <a:solidFill>
              <a:srgbClr val="A3B72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F492FDF-948E-4679-AB46-5F5E1F09E8C8}"/>
                </a:ext>
              </a:extLst>
            </p:cNvPr>
            <p:cNvSpPr/>
            <p:nvPr/>
          </p:nvSpPr>
          <p:spPr>
            <a:xfrm>
              <a:off x="7251061" y="10575296"/>
              <a:ext cx="840945" cy="840945"/>
            </a:xfrm>
            <a:custGeom>
              <a:avLst/>
              <a:gdLst>
                <a:gd name="connsiteX0" fmla="*/ 421209 w 840944"/>
                <a:gd name="connsiteY0" fmla="*/ 61845 h 840944"/>
                <a:gd name="connsiteX1" fmla="*/ 779171 w 840944"/>
                <a:gd name="connsiteY1" fmla="*/ 421209 h 840944"/>
                <a:gd name="connsiteX2" fmla="*/ 421209 w 840944"/>
                <a:gd name="connsiteY2" fmla="*/ 779171 h 840944"/>
                <a:gd name="connsiteX3" fmla="*/ 61845 w 840944"/>
                <a:gd name="connsiteY3" fmla="*/ 421209 h 840944"/>
                <a:gd name="connsiteX4" fmla="*/ 421209 w 840944"/>
                <a:gd name="connsiteY4" fmla="*/ 61845 h 840944"/>
                <a:gd name="connsiteX5" fmla="*/ 421209 w 840944"/>
                <a:gd name="connsiteY5" fmla="*/ 61845 h 8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944" h="840944">
                  <a:moveTo>
                    <a:pt x="421209" y="61845"/>
                  </a:moveTo>
                  <a:cubicBezTo>
                    <a:pt x="618270" y="61845"/>
                    <a:pt x="779171" y="222745"/>
                    <a:pt x="779171" y="421209"/>
                  </a:cubicBezTo>
                  <a:cubicBezTo>
                    <a:pt x="779171" y="618270"/>
                    <a:pt x="618270" y="779171"/>
                    <a:pt x="421209" y="779171"/>
                  </a:cubicBezTo>
                  <a:cubicBezTo>
                    <a:pt x="222746" y="779171"/>
                    <a:pt x="61845" y="618270"/>
                    <a:pt x="61845" y="421209"/>
                  </a:cubicBezTo>
                  <a:cubicBezTo>
                    <a:pt x="61845" y="222745"/>
                    <a:pt x="222746" y="61845"/>
                    <a:pt x="421209" y="61845"/>
                  </a:cubicBezTo>
                  <a:lnTo>
                    <a:pt x="421209" y="61845"/>
                  </a:lnTo>
                  <a:close/>
                </a:path>
              </a:pathLst>
            </a:custGeom>
            <a:solidFill>
              <a:srgbClr val="FAE99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792A4F2-4FF8-44C0-81F1-81512260F94B}"/>
                </a:ext>
              </a:extLst>
            </p:cNvPr>
            <p:cNvSpPr/>
            <p:nvPr/>
          </p:nvSpPr>
          <p:spPr>
            <a:xfrm>
              <a:off x="7339921" y="10634442"/>
              <a:ext cx="644724" cy="644724"/>
            </a:xfrm>
            <a:custGeom>
              <a:avLst/>
              <a:gdLst>
                <a:gd name="connsiteX0" fmla="*/ 335713 w 644724"/>
                <a:gd name="connsiteY0" fmla="*/ 504182 h 644724"/>
                <a:gd name="connsiteX1" fmla="*/ 337394 w 644724"/>
                <a:gd name="connsiteY1" fmla="*/ 505864 h 644724"/>
                <a:gd name="connsiteX2" fmla="*/ 339076 w 644724"/>
                <a:gd name="connsiteY2" fmla="*/ 499697 h 644724"/>
                <a:gd name="connsiteX3" fmla="*/ 342160 w 644724"/>
                <a:gd name="connsiteY3" fmla="*/ 516796 h 644724"/>
                <a:gd name="connsiteX4" fmla="*/ 343842 w 644724"/>
                <a:gd name="connsiteY4" fmla="*/ 512031 h 644724"/>
                <a:gd name="connsiteX5" fmla="*/ 348607 w 644724"/>
                <a:gd name="connsiteY5" fmla="*/ 527729 h 644724"/>
                <a:gd name="connsiteX6" fmla="*/ 350289 w 644724"/>
                <a:gd name="connsiteY6" fmla="*/ 521562 h 644724"/>
                <a:gd name="connsiteX7" fmla="*/ 358138 w 644724"/>
                <a:gd name="connsiteY7" fmla="*/ 537260 h 644724"/>
                <a:gd name="connsiteX8" fmla="*/ 359820 w 644724"/>
                <a:gd name="connsiteY8" fmla="*/ 532494 h 644724"/>
                <a:gd name="connsiteX9" fmla="*/ 364585 w 644724"/>
                <a:gd name="connsiteY9" fmla="*/ 548191 h 644724"/>
                <a:gd name="connsiteX10" fmla="*/ 367668 w 644724"/>
                <a:gd name="connsiteY10" fmla="*/ 540343 h 644724"/>
                <a:gd name="connsiteX11" fmla="*/ 372434 w 644724"/>
                <a:gd name="connsiteY11" fmla="*/ 557442 h 644724"/>
                <a:gd name="connsiteX12" fmla="*/ 374116 w 644724"/>
                <a:gd name="connsiteY12" fmla="*/ 546510 h 644724"/>
                <a:gd name="connsiteX13" fmla="*/ 381964 w 644724"/>
                <a:gd name="connsiteY13" fmla="*/ 562207 h 644724"/>
                <a:gd name="connsiteX14" fmla="*/ 381964 w 644724"/>
                <a:gd name="connsiteY14" fmla="*/ 556040 h 644724"/>
                <a:gd name="connsiteX15" fmla="*/ 389813 w 644724"/>
                <a:gd name="connsiteY15" fmla="*/ 571738 h 644724"/>
                <a:gd name="connsiteX16" fmla="*/ 389813 w 644724"/>
                <a:gd name="connsiteY16" fmla="*/ 562488 h 644724"/>
                <a:gd name="connsiteX17" fmla="*/ 400746 w 644724"/>
                <a:gd name="connsiteY17" fmla="*/ 576503 h 644724"/>
                <a:gd name="connsiteX18" fmla="*/ 400746 w 644724"/>
                <a:gd name="connsiteY18" fmla="*/ 568655 h 644724"/>
                <a:gd name="connsiteX19" fmla="*/ 409996 w 644724"/>
                <a:gd name="connsiteY19" fmla="*/ 581268 h 644724"/>
                <a:gd name="connsiteX20" fmla="*/ 409996 w 644724"/>
                <a:gd name="connsiteY20" fmla="*/ 573420 h 644724"/>
                <a:gd name="connsiteX21" fmla="*/ 417845 w 644724"/>
                <a:gd name="connsiteY21" fmla="*/ 584352 h 644724"/>
                <a:gd name="connsiteX22" fmla="*/ 417845 w 644724"/>
                <a:gd name="connsiteY22" fmla="*/ 578185 h 644724"/>
                <a:gd name="connsiteX23" fmla="*/ 434944 w 644724"/>
                <a:gd name="connsiteY23" fmla="*/ 592201 h 644724"/>
                <a:gd name="connsiteX24" fmla="*/ 422330 w 644724"/>
                <a:gd name="connsiteY24" fmla="*/ 573420 h 644724"/>
                <a:gd name="connsiteX25" fmla="*/ 427095 w 644724"/>
                <a:gd name="connsiteY25" fmla="*/ 571738 h 644724"/>
                <a:gd name="connsiteX26" fmla="*/ 416163 w 644724"/>
                <a:gd name="connsiteY26" fmla="*/ 562488 h 644724"/>
                <a:gd name="connsiteX27" fmla="*/ 420928 w 644724"/>
                <a:gd name="connsiteY27" fmla="*/ 560806 h 644724"/>
                <a:gd name="connsiteX28" fmla="*/ 411678 w 644724"/>
                <a:gd name="connsiteY28" fmla="*/ 554639 h 644724"/>
                <a:gd name="connsiteX29" fmla="*/ 416443 w 644724"/>
                <a:gd name="connsiteY29" fmla="*/ 551555 h 644724"/>
                <a:gd name="connsiteX30" fmla="*/ 407193 w 644724"/>
                <a:gd name="connsiteY30" fmla="*/ 545388 h 644724"/>
                <a:gd name="connsiteX31" fmla="*/ 411958 w 644724"/>
                <a:gd name="connsiteY31" fmla="*/ 543706 h 644724"/>
                <a:gd name="connsiteX32" fmla="*/ 404109 w 644724"/>
                <a:gd name="connsiteY32" fmla="*/ 537539 h 644724"/>
                <a:gd name="connsiteX33" fmla="*/ 410276 w 644724"/>
                <a:gd name="connsiteY33" fmla="*/ 534456 h 644724"/>
                <a:gd name="connsiteX34" fmla="*/ 396261 w 644724"/>
                <a:gd name="connsiteY34" fmla="*/ 528289 h 644724"/>
                <a:gd name="connsiteX35" fmla="*/ 404109 w 644724"/>
                <a:gd name="connsiteY35" fmla="*/ 525205 h 644724"/>
                <a:gd name="connsiteX36" fmla="*/ 388412 w 644724"/>
                <a:gd name="connsiteY36" fmla="*/ 520440 h 644724"/>
                <a:gd name="connsiteX37" fmla="*/ 394579 w 644724"/>
                <a:gd name="connsiteY37" fmla="*/ 518759 h 644724"/>
                <a:gd name="connsiteX38" fmla="*/ 383646 w 644724"/>
                <a:gd name="connsiteY38" fmla="*/ 512592 h 644724"/>
                <a:gd name="connsiteX39" fmla="*/ 389813 w 644724"/>
                <a:gd name="connsiteY39" fmla="*/ 510910 h 644724"/>
                <a:gd name="connsiteX40" fmla="*/ 374116 w 644724"/>
                <a:gd name="connsiteY40" fmla="*/ 506144 h 644724"/>
                <a:gd name="connsiteX41" fmla="*/ 378881 w 644724"/>
                <a:gd name="connsiteY41" fmla="*/ 504462 h 644724"/>
                <a:gd name="connsiteX42" fmla="*/ 372714 w 644724"/>
                <a:gd name="connsiteY42" fmla="*/ 499697 h 644724"/>
                <a:gd name="connsiteX43" fmla="*/ 374396 w 644724"/>
                <a:gd name="connsiteY43" fmla="*/ 496614 h 644724"/>
                <a:gd name="connsiteX44" fmla="*/ 387010 w 644724"/>
                <a:gd name="connsiteY44" fmla="*/ 507546 h 644724"/>
                <a:gd name="connsiteX45" fmla="*/ 387010 w 644724"/>
                <a:gd name="connsiteY45" fmla="*/ 501379 h 644724"/>
                <a:gd name="connsiteX46" fmla="*/ 401026 w 644724"/>
                <a:gd name="connsiteY46" fmla="*/ 512311 h 644724"/>
                <a:gd name="connsiteX47" fmla="*/ 404109 w 644724"/>
                <a:gd name="connsiteY47" fmla="*/ 504462 h 644724"/>
                <a:gd name="connsiteX48" fmla="*/ 419807 w 644724"/>
                <a:gd name="connsiteY48" fmla="*/ 513713 h 644724"/>
                <a:gd name="connsiteX49" fmla="*/ 421489 w 644724"/>
                <a:gd name="connsiteY49" fmla="*/ 507546 h 644724"/>
                <a:gd name="connsiteX50" fmla="*/ 434103 w 644724"/>
                <a:gd name="connsiteY50" fmla="*/ 516796 h 644724"/>
                <a:gd name="connsiteX51" fmla="*/ 437187 w 644724"/>
                <a:gd name="connsiteY51" fmla="*/ 507546 h 644724"/>
                <a:gd name="connsiteX52" fmla="*/ 452884 w 644724"/>
                <a:gd name="connsiteY52" fmla="*/ 516796 h 644724"/>
                <a:gd name="connsiteX53" fmla="*/ 452884 w 644724"/>
                <a:gd name="connsiteY53" fmla="*/ 508947 h 644724"/>
                <a:gd name="connsiteX54" fmla="*/ 471665 w 644724"/>
                <a:gd name="connsiteY54" fmla="*/ 515114 h 644724"/>
                <a:gd name="connsiteX55" fmla="*/ 469983 w 644724"/>
                <a:gd name="connsiteY55" fmla="*/ 508947 h 644724"/>
                <a:gd name="connsiteX56" fmla="*/ 488764 w 644724"/>
                <a:gd name="connsiteY56" fmla="*/ 513713 h 644724"/>
                <a:gd name="connsiteX57" fmla="*/ 487083 w 644724"/>
                <a:gd name="connsiteY57" fmla="*/ 505864 h 644724"/>
                <a:gd name="connsiteX58" fmla="*/ 507265 w 644724"/>
                <a:gd name="connsiteY58" fmla="*/ 508947 h 644724"/>
                <a:gd name="connsiteX59" fmla="*/ 504182 w 644724"/>
                <a:gd name="connsiteY59" fmla="*/ 504182 h 644724"/>
                <a:gd name="connsiteX60" fmla="*/ 526046 w 644724"/>
                <a:gd name="connsiteY60" fmla="*/ 507266 h 644724"/>
                <a:gd name="connsiteX61" fmla="*/ 524364 w 644724"/>
                <a:gd name="connsiteY61" fmla="*/ 501099 h 644724"/>
                <a:gd name="connsiteX62" fmla="*/ 543146 w 644724"/>
                <a:gd name="connsiteY62" fmla="*/ 501099 h 644724"/>
                <a:gd name="connsiteX63" fmla="*/ 540062 w 644724"/>
                <a:gd name="connsiteY63" fmla="*/ 499417 h 644724"/>
                <a:gd name="connsiteX64" fmla="*/ 571457 w 644724"/>
                <a:gd name="connsiteY64" fmla="*/ 486802 h 644724"/>
                <a:gd name="connsiteX65" fmla="*/ 540062 w 644724"/>
                <a:gd name="connsiteY65" fmla="*/ 480635 h 644724"/>
                <a:gd name="connsiteX66" fmla="*/ 541744 w 644724"/>
                <a:gd name="connsiteY66" fmla="*/ 475871 h 644724"/>
                <a:gd name="connsiteX67" fmla="*/ 527728 w 644724"/>
                <a:gd name="connsiteY67" fmla="*/ 475871 h 644724"/>
                <a:gd name="connsiteX68" fmla="*/ 530812 w 644724"/>
                <a:gd name="connsiteY68" fmla="*/ 471105 h 644724"/>
                <a:gd name="connsiteX69" fmla="*/ 513712 w 644724"/>
                <a:gd name="connsiteY69" fmla="*/ 469423 h 644724"/>
                <a:gd name="connsiteX70" fmla="*/ 516796 w 644724"/>
                <a:gd name="connsiteY70" fmla="*/ 464658 h 644724"/>
                <a:gd name="connsiteX71" fmla="*/ 499697 w 644724"/>
                <a:gd name="connsiteY71" fmla="*/ 464658 h 644724"/>
                <a:gd name="connsiteX72" fmla="*/ 501379 w 644724"/>
                <a:gd name="connsiteY72" fmla="*/ 459892 h 644724"/>
                <a:gd name="connsiteX73" fmla="*/ 484279 w 644724"/>
                <a:gd name="connsiteY73" fmla="*/ 462976 h 644724"/>
                <a:gd name="connsiteX74" fmla="*/ 485961 w 644724"/>
                <a:gd name="connsiteY74" fmla="*/ 456809 h 644724"/>
                <a:gd name="connsiteX75" fmla="*/ 468862 w 644724"/>
                <a:gd name="connsiteY75" fmla="*/ 459892 h 644724"/>
                <a:gd name="connsiteX76" fmla="*/ 468862 w 644724"/>
                <a:gd name="connsiteY76" fmla="*/ 453725 h 644724"/>
                <a:gd name="connsiteX77" fmla="*/ 454846 w 644724"/>
                <a:gd name="connsiteY77" fmla="*/ 459892 h 644724"/>
                <a:gd name="connsiteX78" fmla="*/ 454846 w 644724"/>
                <a:gd name="connsiteY78" fmla="*/ 453725 h 644724"/>
                <a:gd name="connsiteX79" fmla="*/ 442232 w 644724"/>
                <a:gd name="connsiteY79" fmla="*/ 459892 h 644724"/>
                <a:gd name="connsiteX80" fmla="*/ 440550 w 644724"/>
                <a:gd name="connsiteY80" fmla="*/ 453725 h 644724"/>
                <a:gd name="connsiteX81" fmla="*/ 426535 w 644724"/>
                <a:gd name="connsiteY81" fmla="*/ 459892 h 644724"/>
                <a:gd name="connsiteX82" fmla="*/ 426535 w 644724"/>
                <a:gd name="connsiteY82" fmla="*/ 453725 h 644724"/>
                <a:gd name="connsiteX83" fmla="*/ 412519 w 644724"/>
                <a:gd name="connsiteY83" fmla="*/ 461574 h 644724"/>
                <a:gd name="connsiteX84" fmla="*/ 412519 w 644724"/>
                <a:gd name="connsiteY84" fmla="*/ 456809 h 644724"/>
                <a:gd name="connsiteX85" fmla="*/ 420368 w 644724"/>
                <a:gd name="connsiteY85" fmla="*/ 453725 h 644724"/>
                <a:gd name="connsiteX86" fmla="*/ 414201 w 644724"/>
                <a:gd name="connsiteY86" fmla="*/ 448961 h 644724"/>
                <a:gd name="connsiteX87" fmla="*/ 439149 w 644724"/>
                <a:gd name="connsiteY87" fmla="*/ 447278 h 644724"/>
                <a:gd name="connsiteX88" fmla="*/ 436065 w 644724"/>
                <a:gd name="connsiteY88" fmla="*/ 436346 h 644724"/>
                <a:gd name="connsiteX89" fmla="*/ 457930 w 644724"/>
                <a:gd name="connsiteY89" fmla="*/ 433262 h 644724"/>
                <a:gd name="connsiteX90" fmla="*/ 456248 w 644724"/>
                <a:gd name="connsiteY90" fmla="*/ 424012 h 644724"/>
                <a:gd name="connsiteX91" fmla="*/ 482878 w 644724"/>
                <a:gd name="connsiteY91" fmla="*/ 416163 h 644724"/>
                <a:gd name="connsiteX92" fmla="*/ 473627 w 644724"/>
                <a:gd name="connsiteY92" fmla="*/ 408315 h 644724"/>
                <a:gd name="connsiteX93" fmla="*/ 503341 w 644724"/>
                <a:gd name="connsiteY93" fmla="*/ 397382 h 644724"/>
                <a:gd name="connsiteX94" fmla="*/ 489325 w 644724"/>
                <a:gd name="connsiteY94" fmla="*/ 392617 h 644724"/>
                <a:gd name="connsiteX95" fmla="*/ 523804 w 644724"/>
                <a:gd name="connsiteY95" fmla="*/ 375517 h 644724"/>
                <a:gd name="connsiteX96" fmla="*/ 511190 w 644724"/>
                <a:gd name="connsiteY96" fmla="*/ 372434 h 644724"/>
                <a:gd name="connsiteX97" fmla="*/ 539221 w 644724"/>
                <a:gd name="connsiteY97" fmla="*/ 361502 h 644724"/>
                <a:gd name="connsiteX98" fmla="*/ 525205 w 644724"/>
                <a:gd name="connsiteY98" fmla="*/ 353653 h 644724"/>
                <a:gd name="connsiteX99" fmla="*/ 554919 w 644724"/>
                <a:gd name="connsiteY99" fmla="*/ 336554 h 644724"/>
                <a:gd name="connsiteX100" fmla="*/ 542305 w 644724"/>
                <a:gd name="connsiteY100" fmla="*/ 330387 h 644724"/>
                <a:gd name="connsiteX101" fmla="*/ 567253 w 644724"/>
                <a:gd name="connsiteY101" fmla="*/ 311606 h 644724"/>
                <a:gd name="connsiteX102" fmla="*/ 558002 w 644724"/>
                <a:gd name="connsiteY102" fmla="*/ 309924 h 644724"/>
                <a:gd name="connsiteX103" fmla="*/ 578185 w 644724"/>
                <a:gd name="connsiteY103" fmla="*/ 288059 h 644724"/>
                <a:gd name="connsiteX104" fmla="*/ 570336 w 644724"/>
                <a:gd name="connsiteY104" fmla="*/ 288059 h 644724"/>
                <a:gd name="connsiteX105" fmla="*/ 606216 w 644724"/>
                <a:gd name="connsiteY105" fmla="*/ 236481 h 644724"/>
                <a:gd name="connsiteX106" fmla="*/ 562487 w 644724"/>
                <a:gd name="connsiteY106" fmla="*/ 261430 h 644724"/>
                <a:gd name="connsiteX107" fmla="*/ 559404 w 644724"/>
                <a:gd name="connsiteY107" fmla="*/ 253581 h 644724"/>
                <a:gd name="connsiteX108" fmla="*/ 532774 w 644724"/>
                <a:gd name="connsiteY108" fmla="*/ 277127 h 644724"/>
                <a:gd name="connsiteX109" fmla="*/ 526607 w 644724"/>
                <a:gd name="connsiteY109" fmla="*/ 269279 h 644724"/>
                <a:gd name="connsiteX110" fmla="*/ 507826 w 644724"/>
                <a:gd name="connsiteY110" fmla="*/ 289461 h 644724"/>
                <a:gd name="connsiteX111" fmla="*/ 503060 w 644724"/>
                <a:gd name="connsiteY111" fmla="*/ 280210 h 644724"/>
                <a:gd name="connsiteX112" fmla="*/ 487363 w 644724"/>
                <a:gd name="connsiteY112" fmla="*/ 303757 h 644724"/>
                <a:gd name="connsiteX113" fmla="*/ 478112 w 644724"/>
                <a:gd name="connsiteY113" fmla="*/ 292825 h 644724"/>
                <a:gd name="connsiteX114" fmla="*/ 465498 w 644724"/>
                <a:gd name="connsiteY114" fmla="*/ 311606 h 644724"/>
                <a:gd name="connsiteX115" fmla="*/ 462415 w 644724"/>
                <a:gd name="connsiteY115" fmla="*/ 303757 h 644724"/>
                <a:gd name="connsiteX116" fmla="*/ 448399 w 644724"/>
                <a:gd name="connsiteY116" fmla="*/ 327303 h 644724"/>
                <a:gd name="connsiteX117" fmla="*/ 443634 w 644724"/>
                <a:gd name="connsiteY117" fmla="*/ 318053 h 644724"/>
                <a:gd name="connsiteX118" fmla="*/ 429618 w 644724"/>
                <a:gd name="connsiteY118" fmla="*/ 343001 h 644724"/>
                <a:gd name="connsiteX119" fmla="*/ 421769 w 644724"/>
                <a:gd name="connsiteY119" fmla="*/ 333751 h 644724"/>
                <a:gd name="connsiteX120" fmla="*/ 412519 w 644724"/>
                <a:gd name="connsiteY120" fmla="*/ 360381 h 644724"/>
                <a:gd name="connsiteX121" fmla="*/ 404670 w 644724"/>
                <a:gd name="connsiteY121" fmla="*/ 352532 h 644724"/>
                <a:gd name="connsiteX122" fmla="*/ 393738 w 644724"/>
                <a:gd name="connsiteY122" fmla="*/ 385328 h 644724"/>
                <a:gd name="connsiteX123" fmla="*/ 387571 w 644724"/>
                <a:gd name="connsiteY123" fmla="*/ 376078 h 644724"/>
                <a:gd name="connsiteX124" fmla="*/ 384487 w 644724"/>
                <a:gd name="connsiteY124" fmla="*/ 380843 h 644724"/>
                <a:gd name="connsiteX125" fmla="*/ 378320 w 644724"/>
                <a:gd name="connsiteY125" fmla="*/ 379162 h 644724"/>
                <a:gd name="connsiteX126" fmla="*/ 390935 w 644724"/>
                <a:gd name="connsiteY126" fmla="*/ 349448 h 644724"/>
                <a:gd name="connsiteX127" fmla="*/ 378320 w 644724"/>
                <a:gd name="connsiteY127" fmla="*/ 352532 h 644724"/>
                <a:gd name="connsiteX128" fmla="*/ 394018 w 644724"/>
                <a:gd name="connsiteY128" fmla="*/ 322819 h 644724"/>
                <a:gd name="connsiteX129" fmla="*/ 383086 w 644724"/>
                <a:gd name="connsiteY129" fmla="*/ 321136 h 644724"/>
                <a:gd name="connsiteX130" fmla="*/ 397101 w 644724"/>
                <a:gd name="connsiteY130" fmla="*/ 299272 h 644724"/>
                <a:gd name="connsiteX131" fmla="*/ 383086 w 644724"/>
                <a:gd name="connsiteY131" fmla="*/ 300953 h 644724"/>
                <a:gd name="connsiteX132" fmla="*/ 398783 w 644724"/>
                <a:gd name="connsiteY132" fmla="*/ 269558 h 644724"/>
                <a:gd name="connsiteX133" fmla="*/ 381684 w 644724"/>
                <a:gd name="connsiteY133" fmla="*/ 274324 h 644724"/>
                <a:gd name="connsiteX134" fmla="*/ 394298 w 644724"/>
                <a:gd name="connsiteY134" fmla="*/ 236762 h 644724"/>
                <a:gd name="connsiteX135" fmla="*/ 381684 w 644724"/>
                <a:gd name="connsiteY135" fmla="*/ 244611 h 644724"/>
                <a:gd name="connsiteX136" fmla="*/ 390935 w 644724"/>
                <a:gd name="connsiteY136" fmla="*/ 210132 h 644724"/>
                <a:gd name="connsiteX137" fmla="*/ 373835 w 644724"/>
                <a:gd name="connsiteY137" fmla="*/ 217980 h 644724"/>
                <a:gd name="connsiteX138" fmla="*/ 384768 w 644724"/>
                <a:gd name="connsiteY138" fmla="*/ 182100 h 644724"/>
                <a:gd name="connsiteX139" fmla="*/ 367668 w 644724"/>
                <a:gd name="connsiteY139" fmla="*/ 188267 h 644724"/>
                <a:gd name="connsiteX140" fmla="*/ 370752 w 644724"/>
                <a:gd name="connsiteY140" fmla="*/ 152387 h 644724"/>
                <a:gd name="connsiteX141" fmla="*/ 359820 w 644724"/>
                <a:gd name="connsiteY141" fmla="*/ 158554 h 644724"/>
                <a:gd name="connsiteX142" fmla="*/ 353653 w 644724"/>
                <a:gd name="connsiteY142" fmla="*/ 122674 h 644724"/>
                <a:gd name="connsiteX143" fmla="*/ 350569 w 644724"/>
                <a:gd name="connsiteY143" fmla="*/ 138371 h 644724"/>
                <a:gd name="connsiteX144" fmla="*/ 334872 w 644724"/>
                <a:gd name="connsiteY144" fmla="*/ 61845 h 644724"/>
                <a:gd name="connsiteX145" fmla="*/ 317772 w 644724"/>
                <a:gd name="connsiteY145" fmla="*/ 138371 h 644724"/>
                <a:gd name="connsiteX146" fmla="*/ 314689 w 644724"/>
                <a:gd name="connsiteY146" fmla="*/ 122674 h 644724"/>
                <a:gd name="connsiteX147" fmla="*/ 308522 w 644724"/>
                <a:gd name="connsiteY147" fmla="*/ 158554 h 644724"/>
                <a:gd name="connsiteX148" fmla="*/ 297590 w 644724"/>
                <a:gd name="connsiteY148" fmla="*/ 152387 h 644724"/>
                <a:gd name="connsiteX149" fmla="*/ 300673 w 644724"/>
                <a:gd name="connsiteY149" fmla="*/ 188267 h 644724"/>
                <a:gd name="connsiteX150" fmla="*/ 283574 w 644724"/>
                <a:gd name="connsiteY150" fmla="*/ 182100 h 644724"/>
                <a:gd name="connsiteX151" fmla="*/ 294506 w 644724"/>
                <a:gd name="connsiteY151" fmla="*/ 217980 h 644724"/>
                <a:gd name="connsiteX152" fmla="*/ 278809 w 644724"/>
                <a:gd name="connsiteY152" fmla="*/ 210132 h 644724"/>
                <a:gd name="connsiteX153" fmla="*/ 286657 w 644724"/>
                <a:gd name="connsiteY153" fmla="*/ 244611 h 644724"/>
                <a:gd name="connsiteX154" fmla="*/ 274043 w 644724"/>
                <a:gd name="connsiteY154" fmla="*/ 236762 h 644724"/>
                <a:gd name="connsiteX155" fmla="*/ 286657 w 644724"/>
                <a:gd name="connsiteY155" fmla="*/ 274324 h 644724"/>
                <a:gd name="connsiteX156" fmla="*/ 269558 w 644724"/>
                <a:gd name="connsiteY156" fmla="*/ 269558 h 644724"/>
                <a:gd name="connsiteX157" fmla="*/ 286657 w 644724"/>
                <a:gd name="connsiteY157" fmla="*/ 300953 h 644724"/>
                <a:gd name="connsiteX158" fmla="*/ 270960 w 644724"/>
                <a:gd name="connsiteY158" fmla="*/ 299272 h 644724"/>
                <a:gd name="connsiteX159" fmla="*/ 284976 w 644724"/>
                <a:gd name="connsiteY159" fmla="*/ 321136 h 644724"/>
                <a:gd name="connsiteX160" fmla="*/ 274043 w 644724"/>
                <a:gd name="connsiteY160" fmla="*/ 322819 h 644724"/>
                <a:gd name="connsiteX161" fmla="*/ 289741 w 644724"/>
                <a:gd name="connsiteY161" fmla="*/ 352532 h 644724"/>
                <a:gd name="connsiteX162" fmla="*/ 277127 w 644724"/>
                <a:gd name="connsiteY162" fmla="*/ 349448 h 644724"/>
                <a:gd name="connsiteX163" fmla="*/ 289741 w 644724"/>
                <a:gd name="connsiteY163" fmla="*/ 379162 h 644724"/>
                <a:gd name="connsiteX164" fmla="*/ 283574 w 644724"/>
                <a:gd name="connsiteY164" fmla="*/ 380843 h 644724"/>
                <a:gd name="connsiteX165" fmla="*/ 280490 w 644724"/>
                <a:gd name="connsiteY165" fmla="*/ 376078 h 644724"/>
                <a:gd name="connsiteX166" fmla="*/ 274324 w 644724"/>
                <a:gd name="connsiteY166" fmla="*/ 385328 h 644724"/>
                <a:gd name="connsiteX167" fmla="*/ 265073 w 644724"/>
                <a:gd name="connsiteY167" fmla="*/ 352532 h 644724"/>
                <a:gd name="connsiteX168" fmla="*/ 255823 w 644724"/>
                <a:gd name="connsiteY168" fmla="*/ 360381 h 644724"/>
                <a:gd name="connsiteX169" fmla="*/ 246572 w 644724"/>
                <a:gd name="connsiteY169" fmla="*/ 333751 h 644724"/>
                <a:gd name="connsiteX170" fmla="*/ 238723 w 644724"/>
                <a:gd name="connsiteY170" fmla="*/ 343001 h 644724"/>
                <a:gd name="connsiteX171" fmla="*/ 224708 w 644724"/>
                <a:gd name="connsiteY171" fmla="*/ 318053 h 644724"/>
                <a:gd name="connsiteX172" fmla="*/ 219942 w 644724"/>
                <a:gd name="connsiteY172" fmla="*/ 327303 h 644724"/>
                <a:gd name="connsiteX173" fmla="*/ 207328 w 644724"/>
                <a:gd name="connsiteY173" fmla="*/ 303757 h 644724"/>
                <a:gd name="connsiteX174" fmla="*/ 202563 w 644724"/>
                <a:gd name="connsiteY174" fmla="*/ 311606 h 644724"/>
                <a:gd name="connsiteX175" fmla="*/ 189949 w 644724"/>
                <a:gd name="connsiteY175" fmla="*/ 292825 h 644724"/>
                <a:gd name="connsiteX176" fmla="*/ 182100 w 644724"/>
                <a:gd name="connsiteY176" fmla="*/ 303757 h 644724"/>
                <a:gd name="connsiteX177" fmla="*/ 165001 w 644724"/>
                <a:gd name="connsiteY177" fmla="*/ 280210 h 644724"/>
                <a:gd name="connsiteX178" fmla="*/ 160235 w 644724"/>
                <a:gd name="connsiteY178" fmla="*/ 289461 h 644724"/>
                <a:gd name="connsiteX179" fmla="*/ 141454 w 644724"/>
                <a:gd name="connsiteY179" fmla="*/ 269279 h 644724"/>
                <a:gd name="connsiteX180" fmla="*/ 135287 w 644724"/>
                <a:gd name="connsiteY180" fmla="*/ 277127 h 644724"/>
                <a:gd name="connsiteX181" fmla="*/ 108657 w 644724"/>
                <a:gd name="connsiteY181" fmla="*/ 253581 h 644724"/>
                <a:gd name="connsiteX182" fmla="*/ 105574 w 644724"/>
                <a:gd name="connsiteY182" fmla="*/ 261430 h 644724"/>
                <a:gd name="connsiteX183" fmla="*/ 61845 w 644724"/>
                <a:gd name="connsiteY183" fmla="*/ 236481 h 644724"/>
                <a:gd name="connsiteX184" fmla="*/ 97725 w 644724"/>
                <a:gd name="connsiteY184" fmla="*/ 288059 h 644724"/>
                <a:gd name="connsiteX185" fmla="*/ 89876 w 644724"/>
                <a:gd name="connsiteY185" fmla="*/ 288059 h 644724"/>
                <a:gd name="connsiteX186" fmla="*/ 110059 w 644724"/>
                <a:gd name="connsiteY186" fmla="*/ 309924 h 644724"/>
                <a:gd name="connsiteX187" fmla="*/ 100809 w 644724"/>
                <a:gd name="connsiteY187" fmla="*/ 311606 h 644724"/>
                <a:gd name="connsiteX188" fmla="*/ 125757 w 644724"/>
                <a:gd name="connsiteY188" fmla="*/ 330387 h 644724"/>
                <a:gd name="connsiteX189" fmla="*/ 113142 w 644724"/>
                <a:gd name="connsiteY189" fmla="*/ 336554 h 644724"/>
                <a:gd name="connsiteX190" fmla="*/ 142856 w 644724"/>
                <a:gd name="connsiteY190" fmla="*/ 353653 h 644724"/>
                <a:gd name="connsiteX191" fmla="*/ 128840 w 644724"/>
                <a:gd name="connsiteY191" fmla="*/ 361502 h 644724"/>
                <a:gd name="connsiteX192" fmla="*/ 156872 w 644724"/>
                <a:gd name="connsiteY192" fmla="*/ 372434 h 644724"/>
                <a:gd name="connsiteX193" fmla="*/ 144257 w 644724"/>
                <a:gd name="connsiteY193" fmla="*/ 375517 h 644724"/>
                <a:gd name="connsiteX194" fmla="*/ 178736 w 644724"/>
                <a:gd name="connsiteY194" fmla="*/ 392617 h 644724"/>
                <a:gd name="connsiteX195" fmla="*/ 164720 w 644724"/>
                <a:gd name="connsiteY195" fmla="*/ 397382 h 644724"/>
                <a:gd name="connsiteX196" fmla="*/ 194434 w 644724"/>
                <a:gd name="connsiteY196" fmla="*/ 408315 h 644724"/>
                <a:gd name="connsiteX197" fmla="*/ 185183 w 644724"/>
                <a:gd name="connsiteY197" fmla="*/ 416163 h 644724"/>
                <a:gd name="connsiteX198" fmla="*/ 211813 w 644724"/>
                <a:gd name="connsiteY198" fmla="*/ 424012 h 644724"/>
                <a:gd name="connsiteX199" fmla="*/ 210131 w 644724"/>
                <a:gd name="connsiteY199" fmla="*/ 433262 h 644724"/>
                <a:gd name="connsiteX200" fmla="*/ 231996 w 644724"/>
                <a:gd name="connsiteY200" fmla="*/ 436346 h 644724"/>
                <a:gd name="connsiteX201" fmla="*/ 228913 w 644724"/>
                <a:gd name="connsiteY201" fmla="*/ 447278 h 644724"/>
                <a:gd name="connsiteX202" fmla="*/ 253861 w 644724"/>
                <a:gd name="connsiteY202" fmla="*/ 448961 h 644724"/>
                <a:gd name="connsiteX203" fmla="*/ 247694 w 644724"/>
                <a:gd name="connsiteY203" fmla="*/ 453725 h 644724"/>
                <a:gd name="connsiteX204" fmla="*/ 255542 w 644724"/>
                <a:gd name="connsiteY204" fmla="*/ 456809 h 644724"/>
                <a:gd name="connsiteX205" fmla="*/ 255542 w 644724"/>
                <a:gd name="connsiteY205" fmla="*/ 461574 h 644724"/>
                <a:gd name="connsiteX206" fmla="*/ 241527 w 644724"/>
                <a:gd name="connsiteY206" fmla="*/ 453725 h 644724"/>
                <a:gd name="connsiteX207" fmla="*/ 241527 w 644724"/>
                <a:gd name="connsiteY207" fmla="*/ 459892 h 644724"/>
                <a:gd name="connsiteX208" fmla="*/ 227511 w 644724"/>
                <a:gd name="connsiteY208" fmla="*/ 453725 h 644724"/>
                <a:gd name="connsiteX209" fmla="*/ 225829 w 644724"/>
                <a:gd name="connsiteY209" fmla="*/ 459892 h 644724"/>
                <a:gd name="connsiteX210" fmla="*/ 213215 w 644724"/>
                <a:gd name="connsiteY210" fmla="*/ 453725 h 644724"/>
                <a:gd name="connsiteX211" fmla="*/ 213215 w 644724"/>
                <a:gd name="connsiteY211" fmla="*/ 459892 h 644724"/>
                <a:gd name="connsiteX212" fmla="*/ 199199 w 644724"/>
                <a:gd name="connsiteY212" fmla="*/ 453725 h 644724"/>
                <a:gd name="connsiteX213" fmla="*/ 199199 w 644724"/>
                <a:gd name="connsiteY213" fmla="*/ 459892 h 644724"/>
                <a:gd name="connsiteX214" fmla="*/ 182100 w 644724"/>
                <a:gd name="connsiteY214" fmla="*/ 456809 h 644724"/>
                <a:gd name="connsiteX215" fmla="*/ 185183 w 644724"/>
                <a:gd name="connsiteY215" fmla="*/ 462976 h 644724"/>
                <a:gd name="connsiteX216" fmla="*/ 166402 w 644724"/>
                <a:gd name="connsiteY216" fmla="*/ 459892 h 644724"/>
                <a:gd name="connsiteX217" fmla="*/ 168084 w 644724"/>
                <a:gd name="connsiteY217" fmla="*/ 464658 h 644724"/>
                <a:gd name="connsiteX218" fmla="*/ 150985 w 644724"/>
                <a:gd name="connsiteY218" fmla="*/ 464658 h 644724"/>
                <a:gd name="connsiteX219" fmla="*/ 154068 w 644724"/>
                <a:gd name="connsiteY219" fmla="*/ 469423 h 644724"/>
                <a:gd name="connsiteX220" fmla="*/ 136969 w 644724"/>
                <a:gd name="connsiteY220" fmla="*/ 471105 h 644724"/>
                <a:gd name="connsiteX221" fmla="*/ 141735 w 644724"/>
                <a:gd name="connsiteY221" fmla="*/ 475871 h 644724"/>
                <a:gd name="connsiteX222" fmla="*/ 126037 w 644724"/>
                <a:gd name="connsiteY222" fmla="*/ 475871 h 644724"/>
                <a:gd name="connsiteX223" fmla="*/ 127719 w 644724"/>
                <a:gd name="connsiteY223" fmla="*/ 480635 h 644724"/>
                <a:gd name="connsiteX224" fmla="*/ 96324 w 644724"/>
                <a:gd name="connsiteY224" fmla="*/ 486802 h 644724"/>
                <a:gd name="connsiteX225" fmla="*/ 127719 w 644724"/>
                <a:gd name="connsiteY225" fmla="*/ 499417 h 644724"/>
                <a:gd name="connsiteX226" fmla="*/ 124635 w 644724"/>
                <a:gd name="connsiteY226" fmla="*/ 501099 h 644724"/>
                <a:gd name="connsiteX227" fmla="*/ 143416 w 644724"/>
                <a:gd name="connsiteY227" fmla="*/ 501099 h 644724"/>
                <a:gd name="connsiteX228" fmla="*/ 143416 w 644724"/>
                <a:gd name="connsiteY228" fmla="*/ 507266 h 644724"/>
                <a:gd name="connsiteX229" fmla="*/ 163599 w 644724"/>
                <a:gd name="connsiteY229" fmla="*/ 504182 h 644724"/>
                <a:gd name="connsiteX230" fmla="*/ 160516 w 644724"/>
                <a:gd name="connsiteY230" fmla="*/ 508947 h 644724"/>
                <a:gd name="connsiteX231" fmla="*/ 180698 w 644724"/>
                <a:gd name="connsiteY231" fmla="*/ 505864 h 644724"/>
                <a:gd name="connsiteX232" fmla="*/ 179017 w 644724"/>
                <a:gd name="connsiteY232" fmla="*/ 513713 h 644724"/>
                <a:gd name="connsiteX233" fmla="*/ 197798 w 644724"/>
                <a:gd name="connsiteY233" fmla="*/ 508947 h 644724"/>
                <a:gd name="connsiteX234" fmla="*/ 196116 w 644724"/>
                <a:gd name="connsiteY234" fmla="*/ 515114 h 644724"/>
                <a:gd name="connsiteX235" fmla="*/ 216298 w 644724"/>
                <a:gd name="connsiteY235" fmla="*/ 508947 h 644724"/>
                <a:gd name="connsiteX236" fmla="*/ 214616 w 644724"/>
                <a:gd name="connsiteY236" fmla="*/ 516796 h 644724"/>
                <a:gd name="connsiteX237" fmla="*/ 230314 w 644724"/>
                <a:gd name="connsiteY237" fmla="*/ 507546 h 644724"/>
                <a:gd name="connsiteX238" fmla="*/ 233398 w 644724"/>
                <a:gd name="connsiteY238" fmla="*/ 516796 h 644724"/>
                <a:gd name="connsiteX239" fmla="*/ 246012 w 644724"/>
                <a:gd name="connsiteY239" fmla="*/ 507546 h 644724"/>
                <a:gd name="connsiteX240" fmla="*/ 247694 w 644724"/>
                <a:gd name="connsiteY240" fmla="*/ 513713 h 644724"/>
                <a:gd name="connsiteX241" fmla="*/ 263391 w 644724"/>
                <a:gd name="connsiteY241" fmla="*/ 504462 h 644724"/>
                <a:gd name="connsiteX242" fmla="*/ 266475 w 644724"/>
                <a:gd name="connsiteY242" fmla="*/ 512311 h 644724"/>
                <a:gd name="connsiteX243" fmla="*/ 280490 w 644724"/>
                <a:gd name="connsiteY243" fmla="*/ 501379 h 644724"/>
                <a:gd name="connsiteX244" fmla="*/ 280490 w 644724"/>
                <a:gd name="connsiteY244" fmla="*/ 507546 h 644724"/>
                <a:gd name="connsiteX245" fmla="*/ 293105 w 644724"/>
                <a:gd name="connsiteY245" fmla="*/ 496614 h 644724"/>
                <a:gd name="connsiteX246" fmla="*/ 294786 w 644724"/>
                <a:gd name="connsiteY246" fmla="*/ 499697 h 644724"/>
                <a:gd name="connsiteX247" fmla="*/ 288620 w 644724"/>
                <a:gd name="connsiteY247" fmla="*/ 504462 h 644724"/>
                <a:gd name="connsiteX248" fmla="*/ 293385 w 644724"/>
                <a:gd name="connsiteY248" fmla="*/ 506144 h 644724"/>
                <a:gd name="connsiteX249" fmla="*/ 279369 w 644724"/>
                <a:gd name="connsiteY249" fmla="*/ 510910 h 644724"/>
                <a:gd name="connsiteX250" fmla="*/ 284135 w 644724"/>
                <a:gd name="connsiteY250" fmla="*/ 512592 h 644724"/>
                <a:gd name="connsiteX251" fmla="*/ 273202 w 644724"/>
                <a:gd name="connsiteY251" fmla="*/ 518759 h 644724"/>
                <a:gd name="connsiteX252" fmla="*/ 279369 w 644724"/>
                <a:gd name="connsiteY252" fmla="*/ 520440 h 644724"/>
                <a:gd name="connsiteX253" fmla="*/ 263672 w 644724"/>
                <a:gd name="connsiteY253" fmla="*/ 525205 h 644724"/>
                <a:gd name="connsiteX254" fmla="*/ 271520 w 644724"/>
                <a:gd name="connsiteY254" fmla="*/ 528289 h 644724"/>
                <a:gd name="connsiteX255" fmla="*/ 258906 w 644724"/>
                <a:gd name="connsiteY255" fmla="*/ 534456 h 644724"/>
                <a:gd name="connsiteX256" fmla="*/ 265073 w 644724"/>
                <a:gd name="connsiteY256" fmla="*/ 537539 h 644724"/>
                <a:gd name="connsiteX257" fmla="*/ 255823 w 644724"/>
                <a:gd name="connsiteY257" fmla="*/ 543706 h 644724"/>
                <a:gd name="connsiteX258" fmla="*/ 261990 w 644724"/>
                <a:gd name="connsiteY258" fmla="*/ 545388 h 644724"/>
                <a:gd name="connsiteX259" fmla="*/ 251057 w 644724"/>
                <a:gd name="connsiteY259" fmla="*/ 551555 h 644724"/>
                <a:gd name="connsiteX260" fmla="*/ 255823 w 644724"/>
                <a:gd name="connsiteY260" fmla="*/ 554639 h 644724"/>
                <a:gd name="connsiteX261" fmla="*/ 246572 w 644724"/>
                <a:gd name="connsiteY261" fmla="*/ 560806 h 644724"/>
                <a:gd name="connsiteX262" fmla="*/ 251338 w 644724"/>
                <a:gd name="connsiteY262" fmla="*/ 562488 h 644724"/>
                <a:gd name="connsiteX263" fmla="*/ 240405 w 644724"/>
                <a:gd name="connsiteY263" fmla="*/ 571738 h 644724"/>
                <a:gd name="connsiteX264" fmla="*/ 245171 w 644724"/>
                <a:gd name="connsiteY264" fmla="*/ 573420 h 644724"/>
                <a:gd name="connsiteX265" fmla="*/ 232557 w 644724"/>
                <a:gd name="connsiteY265" fmla="*/ 592201 h 644724"/>
                <a:gd name="connsiteX266" fmla="*/ 251338 w 644724"/>
                <a:gd name="connsiteY266" fmla="*/ 578185 h 644724"/>
                <a:gd name="connsiteX267" fmla="*/ 249656 w 644724"/>
                <a:gd name="connsiteY267" fmla="*/ 584352 h 644724"/>
                <a:gd name="connsiteX268" fmla="*/ 258906 w 644724"/>
                <a:gd name="connsiteY268" fmla="*/ 573420 h 644724"/>
                <a:gd name="connsiteX269" fmla="*/ 258906 w 644724"/>
                <a:gd name="connsiteY269" fmla="*/ 581268 h 644724"/>
                <a:gd name="connsiteX270" fmla="*/ 268157 w 644724"/>
                <a:gd name="connsiteY270" fmla="*/ 568655 h 644724"/>
                <a:gd name="connsiteX271" fmla="*/ 266475 w 644724"/>
                <a:gd name="connsiteY271" fmla="*/ 576503 h 644724"/>
                <a:gd name="connsiteX272" fmla="*/ 277407 w 644724"/>
                <a:gd name="connsiteY272" fmla="*/ 562488 h 644724"/>
                <a:gd name="connsiteX273" fmla="*/ 277407 w 644724"/>
                <a:gd name="connsiteY273" fmla="*/ 571738 h 644724"/>
                <a:gd name="connsiteX274" fmla="*/ 285256 w 644724"/>
                <a:gd name="connsiteY274" fmla="*/ 556040 h 644724"/>
                <a:gd name="connsiteX275" fmla="*/ 285256 w 644724"/>
                <a:gd name="connsiteY275" fmla="*/ 562207 h 644724"/>
                <a:gd name="connsiteX276" fmla="*/ 293105 w 644724"/>
                <a:gd name="connsiteY276" fmla="*/ 546510 h 644724"/>
                <a:gd name="connsiteX277" fmla="*/ 294786 w 644724"/>
                <a:gd name="connsiteY277" fmla="*/ 557442 h 644724"/>
                <a:gd name="connsiteX278" fmla="*/ 300953 w 644724"/>
                <a:gd name="connsiteY278" fmla="*/ 540343 h 644724"/>
                <a:gd name="connsiteX279" fmla="*/ 302635 w 644724"/>
                <a:gd name="connsiteY279" fmla="*/ 548191 h 644724"/>
                <a:gd name="connsiteX280" fmla="*/ 307401 w 644724"/>
                <a:gd name="connsiteY280" fmla="*/ 532494 h 644724"/>
                <a:gd name="connsiteX281" fmla="*/ 309083 w 644724"/>
                <a:gd name="connsiteY281" fmla="*/ 537260 h 644724"/>
                <a:gd name="connsiteX282" fmla="*/ 316931 w 644724"/>
                <a:gd name="connsiteY282" fmla="*/ 521562 h 644724"/>
                <a:gd name="connsiteX283" fmla="*/ 318613 w 644724"/>
                <a:gd name="connsiteY283" fmla="*/ 527729 h 644724"/>
                <a:gd name="connsiteX284" fmla="*/ 323379 w 644724"/>
                <a:gd name="connsiteY284" fmla="*/ 512031 h 644724"/>
                <a:gd name="connsiteX285" fmla="*/ 325061 w 644724"/>
                <a:gd name="connsiteY285" fmla="*/ 516796 h 644724"/>
                <a:gd name="connsiteX286" fmla="*/ 328144 w 644724"/>
                <a:gd name="connsiteY286" fmla="*/ 499697 h 644724"/>
                <a:gd name="connsiteX287" fmla="*/ 329826 w 644724"/>
                <a:gd name="connsiteY287" fmla="*/ 505864 h 644724"/>
                <a:gd name="connsiteX288" fmla="*/ 331508 w 644724"/>
                <a:gd name="connsiteY288" fmla="*/ 504182 h 644724"/>
                <a:gd name="connsiteX289" fmla="*/ 322257 w 644724"/>
                <a:gd name="connsiteY289" fmla="*/ 596406 h 644724"/>
                <a:gd name="connsiteX290" fmla="*/ 336273 w 644724"/>
                <a:gd name="connsiteY290" fmla="*/ 596406 h 644724"/>
                <a:gd name="connsiteX291" fmla="*/ 348887 w 644724"/>
                <a:gd name="connsiteY291" fmla="*/ 596406 h 644724"/>
                <a:gd name="connsiteX292" fmla="*/ 335713 w 644724"/>
                <a:gd name="connsiteY292" fmla="*/ 504182 h 644724"/>
                <a:gd name="connsiteX293" fmla="*/ 335713 w 644724"/>
                <a:gd name="connsiteY293" fmla="*/ 504182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644724" h="644724">
                  <a:moveTo>
                    <a:pt x="335713" y="504182"/>
                  </a:moveTo>
                  <a:lnTo>
                    <a:pt x="337394" y="505864"/>
                  </a:lnTo>
                  <a:lnTo>
                    <a:pt x="339076" y="499697"/>
                  </a:lnTo>
                  <a:lnTo>
                    <a:pt x="342160" y="516796"/>
                  </a:lnTo>
                  <a:lnTo>
                    <a:pt x="343842" y="512031"/>
                  </a:lnTo>
                  <a:lnTo>
                    <a:pt x="348607" y="527729"/>
                  </a:lnTo>
                  <a:lnTo>
                    <a:pt x="350289" y="521562"/>
                  </a:lnTo>
                  <a:lnTo>
                    <a:pt x="358138" y="537260"/>
                  </a:lnTo>
                  <a:lnTo>
                    <a:pt x="359820" y="532494"/>
                  </a:lnTo>
                  <a:lnTo>
                    <a:pt x="364585" y="548191"/>
                  </a:lnTo>
                  <a:lnTo>
                    <a:pt x="367668" y="540343"/>
                  </a:lnTo>
                  <a:lnTo>
                    <a:pt x="372434" y="557442"/>
                  </a:lnTo>
                  <a:lnTo>
                    <a:pt x="374116" y="546510"/>
                  </a:lnTo>
                  <a:lnTo>
                    <a:pt x="381964" y="562207"/>
                  </a:lnTo>
                  <a:lnTo>
                    <a:pt x="381964" y="556040"/>
                  </a:lnTo>
                  <a:lnTo>
                    <a:pt x="389813" y="571738"/>
                  </a:lnTo>
                  <a:lnTo>
                    <a:pt x="389813" y="562488"/>
                  </a:lnTo>
                  <a:lnTo>
                    <a:pt x="400746" y="576503"/>
                  </a:lnTo>
                  <a:lnTo>
                    <a:pt x="400746" y="568655"/>
                  </a:lnTo>
                  <a:lnTo>
                    <a:pt x="409996" y="581268"/>
                  </a:lnTo>
                  <a:lnTo>
                    <a:pt x="409996" y="573420"/>
                  </a:lnTo>
                  <a:lnTo>
                    <a:pt x="417845" y="584352"/>
                  </a:lnTo>
                  <a:lnTo>
                    <a:pt x="417845" y="578185"/>
                  </a:lnTo>
                  <a:lnTo>
                    <a:pt x="434944" y="592201"/>
                  </a:lnTo>
                  <a:lnTo>
                    <a:pt x="422330" y="573420"/>
                  </a:lnTo>
                  <a:lnTo>
                    <a:pt x="427095" y="571738"/>
                  </a:lnTo>
                  <a:lnTo>
                    <a:pt x="416163" y="562488"/>
                  </a:lnTo>
                  <a:lnTo>
                    <a:pt x="420928" y="560806"/>
                  </a:lnTo>
                  <a:lnTo>
                    <a:pt x="411678" y="554639"/>
                  </a:lnTo>
                  <a:lnTo>
                    <a:pt x="416443" y="551555"/>
                  </a:lnTo>
                  <a:lnTo>
                    <a:pt x="407193" y="545388"/>
                  </a:lnTo>
                  <a:lnTo>
                    <a:pt x="411958" y="543706"/>
                  </a:lnTo>
                  <a:lnTo>
                    <a:pt x="404109" y="537539"/>
                  </a:lnTo>
                  <a:lnTo>
                    <a:pt x="410276" y="534456"/>
                  </a:lnTo>
                  <a:lnTo>
                    <a:pt x="396261" y="528289"/>
                  </a:lnTo>
                  <a:lnTo>
                    <a:pt x="404109" y="525205"/>
                  </a:lnTo>
                  <a:lnTo>
                    <a:pt x="388412" y="520440"/>
                  </a:lnTo>
                  <a:lnTo>
                    <a:pt x="394579" y="518759"/>
                  </a:lnTo>
                  <a:lnTo>
                    <a:pt x="383646" y="512592"/>
                  </a:lnTo>
                  <a:lnTo>
                    <a:pt x="389813" y="510910"/>
                  </a:lnTo>
                  <a:lnTo>
                    <a:pt x="374116" y="506144"/>
                  </a:lnTo>
                  <a:lnTo>
                    <a:pt x="378881" y="504462"/>
                  </a:lnTo>
                  <a:lnTo>
                    <a:pt x="372714" y="499697"/>
                  </a:lnTo>
                  <a:lnTo>
                    <a:pt x="374396" y="496614"/>
                  </a:lnTo>
                  <a:lnTo>
                    <a:pt x="387010" y="507546"/>
                  </a:lnTo>
                  <a:lnTo>
                    <a:pt x="387010" y="501379"/>
                  </a:lnTo>
                  <a:lnTo>
                    <a:pt x="401026" y="512311"/>
                  </a:lnTo>
                  <a:lnTo>
                    <a:pt x="404109" y="504462"/>
                  </a:lnTo>
                  <a:lnTo>
                    <a:pt x="419807" y="513713"/>
                  </a:lnTo>
                  <a:lnTo>
                    <a:pt x="421489" y="507546"/>
                  </a:lnTo>
                  <a:lnTo>
                    <a:pt x="434103" y="516796"/>
                  </a:lnTo>
                  <a:lnTo>
                    <a:pt x="437187" y="507546"/>
                  </a:lnTo>
                  <a:lnTo>
                    <a:pt x="452884" y="516796"/>
                  </a:lnTo>
                  <a:lnTo>
                    <a:pt x="452884" y="508947"/>
                  </a:lnTo>
                  <a:lnTo>
                    <a:pt x="471665" y="515114"/>
                  </a:lnTo>
                  <a:lnTo>
                    <a:pt x="469983" y="508947"/>
                  </a:lnTo>
                  <a:lnTo>
                    <a:pt x="488764" y="513713"/>
                  </a:lnTo>
                  <a:lnTo>
                    <a:pt x="487083" y="505864"/>
                  </a:lnTo>
                  <a:lnTo>
                    <a:pt x="507265" y="508947"/>
                  </a:lnTo>
                  <a:lnTo>
                    <a:pt x="504182" y="504182"/>
                  </a:lnTo>
                  <a:lnTo>
                    <a:pt x="526046" y="507266"/>
                  </a:lnTo>
                  <a:lnTo>
                    <a:pt x="524364" y="501099"/>
                  </a:lnTo>
                  <a:lnTo>
                    <a:pt x="543146" y="501099"/>
                  </a:lnTo>
                  <a:lnTo>
                    <a:pt x="540062" y="499417"/>
                  </a:lnTo>
                  <a:lnTo>
                    <a:pt x="571457" y="486802"/>
                  </a:lnTo>
                  <a:lnTo>
                    <a:pt x="540062" y="480635"/>
                  </a:lnTo>
                  <a:lnTo>
                    <a:pt x="541744" y="475871"/>
                  </a:lnTo>
                  <a:lnTo>
                    <a:pt x="527728" y="475871"/>
                  </a:lnTo>
                  <a:lnTo>
                    <a:pt x="530812" y="471105"/>
                  </a:lnTo>
                  <a:lnTo>
                    <a:pt x="513712" y="469423"/>
                  </a:lnTo>
                  <a:lnTo>
                    <a:pt x="516796" y="464658"/>
                  </a:lnTo>
                  <a:lnTo>
                    <a:pt x="499697" y="464658"/>
                  </a:lnTo>
                  <a:lnTo>
                    <a:pt x="501379" y="459892"/>
                  </a:lnTo>
                  <a:lnTo>
                    <a:pt x="484279" y="462976"/>
                  </a:lnTo>
                  <a:lnTo>
                    <a:pt x="485961" y="456809"/>
                  </a:lnTo>
                  <a:lnTo>
                    <a:pt x="468862" y="459892"/>
                  </a:lnTo>
                  <a:lnTo>
                    <a:pt x="468862" y="453725"/>
                  </a:lnTo>
                  <a:lnTo>
                    <a:pt x="454846" y="459892"/>
                  </a:lnTo>
                  <a:lnTo>
                    <a:pt x="454846" y="453725"/>
                  </a:lnTo>
                  <a:lnTo>
                    <a:pt x="442232" y="459892"/>
                  </a:lnTo>
                  <a:lnTo>
                    <a:pt x="440550" y="453725"/>
                  </a:lnTo>
                  <a:lnTo>
                    <a:pt x="426535" y="459892"/>
                  </a:lnTo>
                  <a:lnTo>
                    <a:pt x="426535" y="453725"/>
                  </a:lnTo>
                  <a:lnTo>
                    <a:pt x="412519" y="461574"/>
                  </a:lnTo>
                  <a:lnTo>
                    <a:pt x="412519" y="456809"/>
                  </a:lnTo>
                  <a:lnTo>
                    <a:pt x="420368" y="453725"/>
                  </a:lnTo>
                  <a:lnTo>
                    <a:pt x="414201" y="448961"/>
                  </a:lnTo>
                  <a:lnTo>
                    <a:pt x="439149" y="447278"/>
                  </a:lnTo>
                  <a:lnTo>
                    <a:pt x="436065" y="436346"/>
                  </a:lnTo>
                  <a:lnTo>
                    <a:pt x="457930" y="433262"/>
                  </a:lnTo>
                  <a:lnTo>
                    <a:pt x="456248" y="424012"/>
                  </a:lnTo>
                  <a:lnTo>
                    <a:pt x="482878" y="416163"/>
                  </a:lnTo>
                  <a:lnTo>
                    <a:pt x="473627" y="408315"/>
                  </a:lnTo>
                  <a:lnTo>
                    <a:pt x="503341" y="397382"/>
                  </a:lnTo>
                  <a:lnTo>
                    <a:pt x="489325" y="392617"/>
                  </a:lnTo>
                  <a:lnTo>
                    <a:pt x="523804" y="375517"/>
                  </a:lnTo>
                  <a:lnTo>
                    <a:pt x="511190" y="372434"/>
                  </a:lnTo>
                  <a:lnTo>
                    <a:pt x="539221" y="361502"/>
                  </a:lnTo>
                  <a:lnTo>
                    <a:pt x="525205" y="353653"/>
                  </a:lnTo>
                  <a:lnTo>
                    <a:pt x="554919" y="336554"/>
                  </a:lnTo>
                  <a:lnTo>
                    <a:pt x="542305" y="330387"/>
                  </a:lnTo>
                  <a:lnTo>
                    <a:pt x="567253" y="311606"/>
                  </a:lnTo>
                  <a:lnTo>
                    <a:pt x="558002" y="309924"/>
                  </a:lnTo>
                  <a:lnTo>
                    <a:pt x="578185" y="288059"/>
                  </a:lnTo>
                  <a:lnTo>
                    <a:pt x="570336" y="288059"/>
                  </a:lnTo>
                  <a:lnTo>
                    <a:pt x="606216" y="236481"/>
                  </a:lnTo>
                  <a:lnTo>
                    <a:pt x="562487" y="261430"/>
                  </a:lnTo>
                  <a:lnTo>
                    <a:pt x="559404" y="253581"/>
                  </a:lnTo>
                  <a:lnTo>
                    <a:pt x="532774" y="277127"/>
                  </a:lnTo>
                  <a:lnTo>
                    <a:pt x="526607" y="269279"/>
                  </a:lnTo>
                  <a:lnTo>
                    <a:pt x="507826" y="289461"/>
                  </a:lnTo>
                  <a:lnTo>
                    <a:pt x="503060" y="280210"/>
                  </a:lnTo>
                  <a:lnTo>
                    <a:pt x="487363" y="303757"/>
                  </a:lnTo>
                  <a:lnTo>
                    <a:pt x="478112" y="292825"/>
                  </a:lnTo>
                  <a:lnTo>
                    <a:pt x="465498" y="311606"/>
                  </a:lnTo>
                  <a:lnTo>
                    <a:pt x="462415" y="303757"/>
                  </a:lnTo>
                  <a:lnTo>
                    <a:pt x="448399" y="327303"/>
                  </a:lnTo>
                  <a:lnTo>
                    <a:pt x="443634" y="318053"/>
                  </a:lnTo>
                  <a:lnTo>
                    <a:pt x="429618" y="343001"/>
                  </a:lnTo>
                  <a:lnTo>
                    <a:pt x="421769" y="333751"/>
                  </a:lnTo>
                  <a:lnTo>
                    <a:pt x="412519" y="360381"/>
                  </a:lnTo>
                  <a:lnTo>
                    <a:pt x="404670" y="352532"/>
                  </a:lnTo>
                  <a:lnTo>
                    <a:pt x="393738" y="385328"/>
                  </a:lnTo>
                  <a:lnTo>
                    <a:pt x="387571" y="376078"/>
                  </a:lnTo>
                  <a:lnTo>
                    <a:pt x="384487" y="380843"/>
                  </a:lnTo>
                  <a:lnTo>
                    <a:pt x="378320" y="379162"/>
                  </a:lnTo>
                  <a:lnTo>
                    <a:pt x="390935" y="349448"/>
                  </a:lnTo>
                  <a:lnTo>
                    <a:pt x="378320" y="352532"/>
                  </a:lnTo>
                  <a:lnTo>
                    <a:pt x="394018" y="322819"/>
                  </a:lnTo>
                  <a:lnTo>
                    <a:pt x="383086" y="321136"/>
                  </a:lnTo>
                  <a:lnTo>
                    <a:pt x="397101" y="299272"/>
                  </a:lnTo>
                  <a:lnTo>
                    <a:pt x="383086" y="300953"/>
                  </a:lnTo>
                  <a:lnTo>
                    <a:pt x="398783" y="269558"/>
                  </a:lnTo>
                  <a:lnTo>
                    <a:pt x="381684" y="274324"/>
                  </a:lnTo>
                  <a:lnTo>
                    <a:pt x="394298" y="236762"/>
                  </a:lnTo>
                  <a:lnTo>
                    <a:pt x="381684" y="244611"/>
                  </a:lnTo>
                  <a:lnTo>
                    <a:pt x="390935" y="210132"/>
                  </a:lnTo>
                  <a:lnTo>
                    <a:pt x="373835" y="217980"/>
                  </a:lnTo>
                  <a:lnTo>
                    <a:pt x="384768" y="182100"/>
                  </a:lnTo>
                  <a:lnTo>
                    <a:pt x="367668" y="188267"/>
                  </a:lnTo>
                  <a:lnTo>
                    <a:pt x="370752" y="152387"/>
                  </a:lnTo>
                  <a:lnTo>
                    <a:pt x="359820" y="158554"/>
                  </a:lnTo>
                  <a:lnTo>
                    <a:pt x="353653" y="122674"/>
                  </a:lnTo>
                  <a:lnTo>
                    <a:pt x="350569" y="138371"/>
                  </a:lnTo>
                  <a:lnTo>
                    <a:pt x="334872" y="61845"/>
                  </a:lnTo>
                  <a:lnTo>
                    <a:pt x="317772" y="138371"/>
                  </a:lnTo>
                  <a:lnTo>
                    <a:pt x="314689" y="122674"/>
                  </a:lnTo>
                  <a:lnTo>
                    <a:pt x="308522" y="158554"/>
                  </a:lnTo>
                  <a:lnTo>
                    <a:pt x="297590" y="152387"/>
                  </a:lnTo>
                  <a:lnTo>
                    <a:pt x="300673" y="188267"/>
                  </a:lnTo>
                  <a:lnTo>
                    <a:pt x="283574" y="182100"/>
                  </a:lnTo>
                  <a:lnTo>
                    <a:pt x="294506" y="217980"/>
                  </a:lnTo>
                  <a:lnTo>
                    <a:pt x="278809" y="210132"/>
                  </a:lnTo>
                  <a:lnTo>
                    <a:pt x="286657" y="244611"/>
                  </a:lnTo>
                  <a:lnTo>
                    <a:pt x="274043" y="236762"/>
                  </a:lnTo>
                  <a:lnTo>
                    <a:pt x="286657" y="274324"/>
                  </a:lnTo>
                  <a:lnTo>
                    <a:pt x="269558" y="269558"/>
                  </a:lnTo>
                  <a:lnTo>
                    <a:pt x="286657" y="300953"/>
                  </a:lnTo>
                  <a:lnTo>
                    <a:pt x="270960" y="299272"/>
                  </a:lnTo>
                  <a:lnTo>
                    <a:pt x="284976" y="321136"/>
                  </a:lnTo>
                  <a:lnTo>
                    <a:pt x="274043" y="322819"/>
                  </a:lnTo>
                  <a:lnTo>
                    <a:pt x="289741" y="352532"/>
                  </a:lnTo>
                  <a:lnTo>
                    <a:pt x="277127" y="349448"/>
                  </a:lnTo>
                  <a:lnTo>
                    <a:pt x="289741" y="379162"/>
                  </a:lnTo>
                  <a:lnTo>
                    <a:pt x="283574" y="380843"/>
                  </a:lnTo>
                  <a:lnTo>
                    <a:pt x="280490" y="376078"/>
                  </a:lnTo>
                  <a:lnTo>
                    <a:pt x="274324" y="385328"/>
                  </a:lnTo>
                  <a:lnTo>
                    <a:pt x="265073" y="352532"/>
                  </a:lnTo>
                  <a:lnTo>
                    <a:pt x="255823" y="360381"/>
                  </a:lnTo>
                  <a:lnTo>
                    <a:pt x="246572" y="333751"/>
                  </a:lnTo>
                  <a:lnTo>
                    <a:pt x="238723" y="343001"/>
                  </a:lnTo>
                  <a:lnTo>
                    <a:pt x="224708" y="318053"/>
                  </a:lnTo>
                  <a:lnTo>
                    <a:pt x="219942" y="327303"/>
                  </a:lnTo>
                  <a:lnTo>
                    <a:pt x="207328" y="303757"/>
                  </a:lnTo>
                  <a:lnTo>
                    <a:pt x="202563" y="311606"/>
                  </a:lnTo>
                  <a:lnTo>
                    <a:pt x="189949" y="292825"/>
                  </a:lnTo>
                  <a:lnTo>
                    <a:pt x="182100" y="303757"/>
                  </a:lnTo>
                  <a:lnTo>
                    <a:pt x="165001" y="280210"/>
                  </a:lnTo>
                  <a:lnTo>
                    <a:pt x="160235" y="289461"/>
                  </a:lnTo>
                  <a:lnTo>
                    <a:pt x="141454" y="269279"/>
                  </a:lnTo>
                  <a:lnTo>
                    <a:pt x="135287" y="277127"/>
                  </a:lnTo>
                  <a:lnTo>
                    <a:pt x="108657" y="253581"/>
                  </a:lnTo>
                  <a:lnTo>
                    <a:pt x="105574" y="261430"/>
                  </a:lnTo>
                  <a:lnTo>
                    <a:pt x="61845" y="236481"/>
                  </a:lnTo>
                  <a:lnTo>
                    <a:pt x="97725" y="288059"/>
                  </a:lnTo>
                  <a:lnTo>
                    <a:pt x="89876" y="288059"/>
                  </a:lnTo>
                  <a:lnTo>
                    <a:pt x="110059" y="309924"/>
                  </a:lnTo>
                  <a:lnTo>
                    <a:pt x="100809" y="311606"/>
                  </a:lnTo>
                  <a:lnTo>
                    <a:pt x="125757" y="330387"/>
                  </a:lnTo>
                  <a:lnTo>
                    <a:pt x="113142" y="336554"/>
                  </a:lnTo>
                  <a:lnTo>
                    <a:pt x="142856" y="353653"/>
                  </a:lnTo>
                  <a:lnTo>
                    <a:pt x="128840" y="361502"/>
                  </a:lnTo>
                  <a:lnTo>
                    <a:pt x="156872" y="372434"/>
                  </a:lnTo>
                  <a:lnTo>
                    <a:pt x="144257" y="375517"/>
                  </a:lnTo>
                  <a:lnTo>
                    <a:pt x="178736" y="392617"/>
                  </a:lnTo>
                  <a:lnTo>
                    <a:pt x="164720" y="397382"/>
                  </a:lnTo>
                  <a:lnTo>
                    <a:pt x="194434" y="408315"/>
                  </a:lnTo>
                  <a:lnTo>
                    <a:pt x="185183" y="416163"/>
                  </a:lnTo>
                  <a:lnTo>
                    <a:pt x="211813" y="424012"/>
                  </a:lnTo>
                  <a:lnTo>
                    <a:pt x="210131" y="433262"/>
                  </a:lnTo>
                  <a:lnTo>
                    <a:pt x="231996" y="436346"/>
                  </a:lnTo>
                  <a:lnTo>
                    <a:pt x="228913" y="447278"/>
                  </a:lnTo>
                  <a:lnTo>
                    <a:pt x="253861" y="448961"/>
                  </a:lnTo>
                  <a:lnTo>
                    <a:pt x="247694" y="453725"/>
                  </a:lnTo>
                  <a:lnTo>
                    <a:pt x="255542" y="456809"/>
                  </a:lnTo>
                  <a:lnTo>
                    <a:pt x="255542" y="461574"/>
                  </a:lnTo>
                  <a:lnTo>
                    <a:pt x="241527" y="453725"/>
                  </a:lnTo>
                  <a:lnTo>
                    <a:pt x="241527" y="459892"/>
                  </a:lnTo>
                  <a:lnTo>
                    <a:pt x="227511" y="453725"/>
                  </a:lnTo>
                  <a:lnTo>
                    <a:pt x="225829" y="459892"/>
                  </a:lnTo>
                  <a:lnTo>
                    <a:pt x="213215" y="453725"/>
                  </a:lnTo>
                  <a:lnTo>
                    <a:pt x="213215" y="459892"/>
                  </a:lnTo>
                  <a:lnTo>
                    <a:pt x="199199" y="453725"/>
                  </a:lnTo>
                  <a:lnTo>
                    <a:pt x="199199" y="459892"/>
                  </a:lnTo>
                  <a:lnTo>
                    <a:pt x="182100" y="456809"/>
                  </a:lnTo>
                  <a:lnTo>
                    <a:pt x="185183" y="462976"/>
                  </a:lnTo>
                  <a:lnTo>
                    <a:pt x="166402" y="459892"/>
                  </a:lnTo>
                  <a:lnTo>
                    <a:pt x="168084" y="464658"/>
                  </a:lnTo>
                  <a:lnTo>
                    <a:pt x="150985" y="464658"/>
                  </a:lnTo>
                  <a:lnTo>
                    <a:pt x="154068" y="469423"/>
                  </a:lnTo>
                  <a:lnTo>
                    <a:pt x="136969" y="471105"/>
                  </a:lnTo>
                  <a:lnTo>
                    <a:pt x="141735" y="475871"/>
                  </a:lnTo>
                  <a:lnTo>
                    <a:pt x="126037" y="475871"/>
                  </a:lnTo>
                  <a:lnTo>
                    <a:pt x="127719" y="480635"/>
                  </a:lnTo>
                  <a:lnTo>
                    <a:pt x="96324" y="486802"/>
                  </a:lnTo>
                  <a:lnTo>
                    <a:pt x="127719" y="499417"/>
                  </a:lnTo>
                  <a:lnTo>
                    <a:pt x="124635" y="501099"/>
                  </a:lnTo>
                  <a:lnTo>
                    <a:pt x="143416" y="501099"/>
                  </a:lnTo>
                  <a:lnTo>
                    <a:pt x="143416" y="507266"/>
                  </a:lnTo>
                  <a:lnTo>
                    <a:pt x="163599" y="504182"/>
                  </a:lnTo>
                  <a:lnTo>
                    <a:pt x="160516" y="508947"/>
                  </a:lnTo>
                  <a:lnTo>
                    <a:pt x="180698" y="505864"/>
                  </a:lnTo>
                  <a:lnTo>
                    <a:pt x="179017" y="513713"/>
                  </a:lnTo>
                  <a:lnTo>
                    <a:pt x="197798" y="508947"/>
                  </a:lnTo>
                  <a:lnTo>
                    <a:pt x="196116" y="515114"/>
                  </a:lnTo>
                  <a:lnTo>
                    <a:pt x="216298" y="508947"/>
                  </a:lnTo>
                  <a:lnTo>
                    <a:pt x="214616" y="516796"/>
                  </a:lnTo>
                  <a:lnTo>
                    <a:pt x="230314" y="507546"/>
                  </a:lnTo>
                  <a:lnTo>
                    <a:pt x="233398" y="516796"/>
                  </a:lnTo>
                  <a:lnTo>
                    <a:pt x="246012" y="507546"/>
                  </a:lnTo>
                  <a:lnTo>
                    <a:pt x="247694" y="513713"/>
                  </a:lnTo>
                  <a:lnTo>
                    <a:pt x="263391" y="504462"/>
                  </a:lnTo>
                  <a:lnTo>
                    <a:pt x="266475" y="512311"/>
                  </a:lnTo>
                  <a:lnTo>
                    <a:pt x="280490" y="501379"/>
                  </a:lnTo>
                  <a:lnTo>
                    <a:pt x="280490" y="507546"/>
                  </a:lnTo>
                  <a:lnTo>
                    <a:pt x="293105" y="496614"/>
                  </a:lnTo>
                  <a:lnTo>
                    <a:pt x="294786" y="499697"/>
                  </a:lnTo>
                  <a:lnTo>
                    <a:pt x="288620" y="504462"/>
                  </a:lnTo>
                  <a:lnTo>
                    <a:pt x="293385" y="506144"/>
                  </a:lnTo>
                  <a:lnTo>
                    <a:pt x="279369" y="510910"/>
                  </a:lnTo>
                  <a:lnTo>
                    <a:pt x="284135" y="512592"/>
                  </a:lnTo>
                  <a:lnTo>
                    <a:pt x="273202" y="518759"/>
                  </a:lnTo>
                  <a:lnTo>
                    <a:pt x="279369" y="520440"/>
                  </a:lnTo>
                  <a:lnTo>
                    <a:pt x="263672" y="525205"/>
                  </a:lnTo>
                  <a:lnTo>
                    <a:pt x="271520" y="528289"/>
                  </a:lnTo>
                  <a:lnTo>
                    <a:pt x="258906" y="534456"/>
                  </a:lnTo>
                  <a:lnTo>
                    <a:pt x="265073" y="537539"/>
                  </a:lnTo>
                  <a:lnTo>
                    <a:pt x="255823" y="543706"/>
                  </a:lnTo>
                  <a:lnTo>
                    <a:pt x="261990" y="545388"/>
                  </a:lnTo>
                  <a:lnTo>
                    <a:pt x="251057" y="551555"/>
                  </a:lnTo>
                  <a:lnTo>
                    <a:pt x="255823" y="554639"/>
                  </a:lnTo>
                  <a:lnTo>
                    <a:pt x="246572" y="560806"/>
                  </a:lnTo>
                  <a:lnTo>
                    <a:pt x="251338" y="562488"/>
                  </a:lnTo>
                  <a:lnTo>
                    <a:pt x="240405" y="571738"/>
                  </a:lnTo>
                  <a:lnTo>
                    <a:pt x="245171" y="573420"/>
                  </a:lnTo>
                  <a:lnTo>
                    <a:pt x="232557" y="592201"/>
                  </a:lnTo>
                  <a:lnTo>
                    <a:pt x="251338" y="578185"/>
                  </a:lnTo>
                  <a:lnTo>
                    <a:pt x="249656" y="584352"/>
                  </a:lnTo>
                  <a:lnTo>
                    <a:pt x="258906" y="573420"/>
                  </a:lnTo>
                  <a:lnTo>
                    <a:pt x="258906" y="581268"/>
                  </a:lnTo>
                  <a:lnTo>
                    <a:pt x="268157" y="568655"/>
                  </a:lnTo>
                  <a:lnTo>
                    <a:pt x="266475" y="576503"/>
                  </a:lnTo>
                  <a:lnTo>
                    <a:pt x="277407" y="562488"/>
                  </a:lnTo>
                  <a:lnTo>
                    <a:pt x="277407" y="571738"/>
                  </a:lnTo>
                  <a:lnTo>
                    <a:pt x="285256" y="556040"/>
                  </a:lnTo>
                  <a:lnTo>
                    <a:pt x="285256" y="562207"/>
                  </a:lnTo>
                  <a:lnTo>
                    <a:pt x="293105" y="546510"/>
                  </a:lnTo>
                  <a:lnTo>
                    <a:pt x="294786" y="557442"/>
                  </a:lnTo>
                  <a:lnTo>
                    <a:pt x="300953" y="540343"/>
                  </a:lnTo>
                  <a:lnTo>
                    <a:pt x="302635" y="548191"/>
                  </a:lnTo>
                  <a:lnTo>
                    <a:pt x="307401" y="532494"/>
                  </a:lnTo>
                  <a:lnTo>
                    <a:pt x="309083" y="537260"/>
                  </a:lnTo>
                  <a:lnTo>
                    <a:pt x="316931" y="521562"/>
                  </a:lnTo>
                  <a:lnTo>
                    <a:pt x="318613" y="527729"/>
                  </a:lnTo>
                  <a:lnTo>
                    <a:pt x="323379" y="512031"/>
                  </a:lnTo>
                  <a:lnTo>
                    <a:pt x="325061" y="516796"/>
                  </a:lnTo>
                  <a:lnTo>
                    <a:pt x="328144" y="499697"/>
                  </a:lnTo>
                  <a:lnTo>
                    <a:pt x="329826" y="505864"/>
                  </a:lnTo>
                  <a:lnTo>
                    <a:pt x="331508" y="504182"/>
                  </a:lnTo>
                  <a:cubicBezTo>
                    <a:pt x="331508" y="536979"/>
                    <a:pt x="329826" y="566692"/>
                    <a:pt x="322257" y="596406"/>
                  </a:cubicBezTo>
                  <a:lnTo>
                    <a:pt x="336273" y="596406"/>
                  </a:lnTo>
                  <a:lnTo>
                    <a:pt x="348887" y="596406"/>
                  </a:lnTo>
                  <a:cubicBezTo>
                    <a:pt x="337114" y="566973"/>
                    <a:pt x="335713" y="537260"/>
                    <a:pt x="335713" y="504182"/>
                  </a:cubicBezTo>
                  <a:lnTo>
                    <a:pt x="335713" y="504182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E05EA7F-348F-4DF5-B417-30FB029416F7}"/>
                </a:ext>
              </a:extLst>
            </p:cNvPr>
            <p:cNvSpPr/>
            <p:nvPr/>
          </p:nvSpPr>
          <p:spPr>
            <a:xfrm>
              <a:off x="7094926" y="6560346"/>
              <a:ext cx="532598" cy="1345511"/>
            </a:xfrm>
            <a:custGeom>
              <a:avLst/>
              <a:gdLst>
                <a:gd name="connsiteX0" fmla="*/ 491568 w 532598"/>
                <a:gd name="connsiteY0" fmla="*/ 1290185 h 1345511"/>
                <a:gd name="connsiteX1" fmla="*/ 61845 w 532598"/>
                <a:gd name="connsiteY1" fmla="*/ 1290185 h 1345511"/>
                <a:gd name="connsiteX2" fmla="*/ 141454 w 532598"/>
                <a:gd name="connsiteY2" fmla="*/ 61845 h 1345511"/>
                <a:gd name="connsiteX3" fmla="*/ 491568 w 532598"/>
                <a:gd name="connsiteY3" fmla="*/ 61845 h 134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98" h="1345511">
                  <a:moveTo>
                    <a:pt x="491568" y="1290185"/>
                  </a:moveTo>
                  <a:lnTo>
                    <a:pt x="61845" y="1290185"/>
                  </a:lnTo>
                  <a:lnTo>
                    <a:pt x="141454" y="61845"/>
                  </a:lnTo>
                  <a:lnTo>
                    <a:pt x="491568" y="61845"/>
                  </a:lnTo>
                  <a:close/>
                </a:path>
              </a:pathLst>
            </a:custGeom>
            <a:solidFill>
              <a:srgbClr val="E9C79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30CDEDC-8222-423C-88D8-9DBF6926294F}"/>
                </a:ext>
              </a:extLst>
            </p:cNvPr>
            <p:cNvSpPr/>
            <p:nvPr/>
          </p:nvSpPr>
          <p:spPr>
            <a:xfrm>
              <a:off x="7215181" y="6560346"/>
              <a:ext cx="1009134" cy="1345511"/>
            </a:xfrm>
            <a:custGeom>
              <a:avLst/>
              <a:gdLst>
                <a:gd name="connsiteX0" fmla="*/ 61845 w 1009133"/>
                <a:gd name="connsiteY0" fmla="*/ 61845 h 1345511"/>
                <a:gd name="connsiteX1" fmla="*/ 890175 w 1009133"/>
                <a:gd name="connsiteY1" fmla="*/ 61845 h 1345511"/>
                <a:gd name="connsiteX2" fmla="*/ 971467 w 1009133"/>
                <a:gd name="connsiteY2" fmla="*/ 1290185 h 1345511"/>
                <a:gd name="connsiteX3" fmla="*/ 85391 w 1009133"/>
                <a:gd name="connsiteY3" fmla="*/ 1290185 h 134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33" h="1345511">
                  <a:moveTo>
                    <a:pt x="61845" y="61845"/>
                  </a:moveTo>
                  <a:lnTo>
                    <a:pt x="890175" y="61845"/>
                  </a:lnTo>
                  <a:lnTo>
                    <a:pt x="971467" y="1290185"/>
                  </a:lnTo>
                  <a:lnTo>
                    <a:pt x="85391" y="1290185"/>
                  </a:lnTo>
                  <a:close/>
                </a:path>
              </a:pathLst>
            </a:custGeom>
            <a:solidFill>
              <a:srgbClr val="FFDFB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93C6A6-3D92-47A2-939D-4842D900000B}"/>
                </a:ext>
              </a:extLst>
            </p:cNvPr>
            <p:cNvSpPr/>
            <p:nvPr/>
          </p:nvSpPr>
          <p:spPr>
            <a:xfrm>
              <a:off x="7172854" y="6508768"/>
              <a:ext cx="981102" cy="168189"/>
            </a:xfrm>
            <a:custGeom>
              <a:avLst/>
              <a:gdLst>
                <a:gd name="connsiteX0" fmla="*/ 61845 w 981102"/>
                <a:gd name="connsiteY0" fmla="*/ 61845 h 168188"/>
                <a:gd name="connsiteX1" fmla="*/ 932223 w 981102"/>
                <a:gd name="connsiteY1" fmla="*/ 61845 h 168188"/>
                <a:gd name="connsiteX2" fmla="*/ 932223 w 981102"/>
                <a:gd name="connsiteY2" fmla="*/ 113423 h 168188"/>
                <a:gd name="connsiteX3" fmla="*/ 61845 w 981102"/>
                <a:gd name="connsiteY3" fmla="*/ 113423 h 1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102" h="168188">
                  <a:moveTo>
                    <a:pt x="61845" y="61845"/>
                  </a:moveTo>
                  <a:lnTo>
                    <a:pt x="932223" y="61845"/>
                  </a:lnTo>
                  <a:lnTo>
                    <a:pt x="932223" y="113423"/>
                  </a:lnTo>
                  <a:lnTo>
                    <a:pt x="61845" y="113423"/>
                  </a:lnTo>
                  <a:close/>
                </a:path>
              </a:pathLst>
            </a:custGeom>
            <a:solidFill>
              <a:srgbClr val="4B463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24B293-D9ED-4B24-BC10-ABCBBFE6A028}"/>
                </a:ext>
              </a:extLst>
            </p:cNvPr>
            <p:cNvSpPr/>
            <p:nvPr/>
          </p:nvSpPr>
          <p:spPr>
            <a:xfrm>
              <a:off x="7172854" y="6285077"/>
              <a:ext cx="981102" cy="336378"/>
            </a:xfrm>
            <a:custGeom>
              <a:avLst/>
              <a:gdLst>
                <a:gd name="connsiteX0" fmla="*/ 61845 w 981102"/>
                <a:gd name="connsiteY0" fmla="*/ 61845 h 336377"/>
                <a:gd name="connsiteX1" fmla="*/ 932223 w 981102"/>
                <a:gd name="connsiteY1" fmla="*/ 61845 h 336377"/>
                <a:gd name="connsiteX2" fmla="*/ 932223 w 981102"/>
                <a:gd name="connsiteY2" fmla="*/ 285256 h 336377"/>
                <a:gd name="connsiteX3" fmla="*/ 61845 w 981102"/>
                <a:gd name="connsiteY3" fmla="*/ 285256 h 3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102" h="336377">
                  <a:moveTo>
                    <a:pt x="61845" y="61845"/>
                  </a:moveTo>
                  <a:lnTo>
                    <a:pt x="932223" y="61845"/>
                  </a:lnTo>
                  <a:lnTo>
                    <a:pt x="932223" y="285256"/>
                  </a:lnTo>
                  <a:lnTo>
                    <a:pt x="61845" y="285256"/>
                  </a:lnTo>
                  <a:close/>
                </a:path>
              </a:pathLst>
            </a:custGeom>
            <a:solidFill>
              <a:srgbClr val="FFDFB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42D8FD9-1C26-4681-AA1A-D07AF6AB4710}"/>
                </a:ext>
              </a:extLst>
            </p:cNvPr>
            <p:cNvSpPr/>
            <p:nvPr/>
          </p:nvSpPr>
          <p:spPr>
            <a:xfrm>
              <a:off x="7172854" y="6285077"/>
              <a:ext cx="140157" cy="336378"/>
            </a:xfrm>
            <a:custGeom>
              <a:avLst/>
              <a:gdLst>
                <a:gd name="connsiteX0" fmla="*/ 61845 w 140157"/>
                <a:gd name="connsiteY0" fmla="*/ 61845 h 336377"/>
                <a:gd name="connsiteX1" fmla="*/ 100809 w 140157"/>
                <a:gd name="connsiteY1" fmla="*/ 61845 h 336377"/>
                <a:gd name="connsiteX2" fmla="*/ 100809 w 140157"/>
                <a:gd name="connsiteY2" fmla="*/ 285256 h 336377"/>
                <a:gd name="connsiteX3" fmla="*/ 61845 w 140157"/>
                <a:gd name="connsiteY3" fmla="*/ 285256 h 3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57" h="336377">
                  <a:moveTo>
                    <a:pt x="61845" y="61845"/>
                  </a:moveTo>
                  <a:lnTo>
                    <a:pt x="100809" y="61845"/>
                  </a:lnTo>
                  <a:lnTo>
                    <a:pt x="100809" y="285256"/>
                  </a:lnTo>
                  <a:lnTo>
                    <a:pt x="61845" y="285256"/>
                  </a:lnTo>
                  <a:close/>
                </a:path>
              </a:pathLst>
            </a:custGeom>
            <a:solidFill>
              <a:srgbClr val="E9C79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892989-FF16-4D6A-912E-9B8618B30327}"/>
                </a:ext>
              </a:extLst>
            </p:cNvPr>
            <p:cNvSpPr/>
            <p:nvPr/>
          </p:nvSpPr>
          <p:spPr>
            <a:xfrm>
              <a:off x="7505868" y="6549414"/>
              <a:ext cx="308346" cy="308346"/>
            </a:xfrm>
            <a:custGeom>
              <a:avLst/>
              <a:gdLst>
                <a:gd name="connsiteX0" fmla="*/ 161917 w 308346"/>
                <a:gd name="connsiteY0" fmla="*/ 120991 h 308346"/>
                <a:gd name="connsiteX1" fmla="*/ 110339 w 308346"/>
                <a:gd name="connsiteY1" fmla="*/ 271240 h 308346"/>
                <a:gd name="connsiteX2" fmla="*/ 61845 w 308346"/>
                <a:gd name="connsiteY2" fmla="*/ 255542 h 308346"/>
                <a:gd name="connsiteX3" fmla="*/ 127439 w 308346"/>
                <a:gd name="connsiteY3" fmla="*/ 61845 h 308346"/>
                <a:gd name="connsiteX4" fmla="*/ 161917 w 308346"/>
                <a:gd name="connsiteY4" fmla="*/ 72777 h 308346"/>
                <a:gd name="connsiteX5" fmla="*/ 196116 w 308346"/>
                <a:gd name="connsiteY5" fmla="*/ 61845 h 308346"/>
                <a:gd name="connsiteX6" fmla="*/ 263391 w 308346"/>
                <a:gd name="connsiteY6" fmla="*/ 255542 h 308346"/>
                <a:gd name="connsiteX7" fmla="*/ 213495 w 308346"/>
                <a:gd name="connsiteY7" fmla="*/ 271240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346" h="308346">
                  <a:moveTo>
                    <a:pt x="161917" y="120991"/>
                  </a:moveTo>
                  <a:lnTo>
                    <a:pt x="110339" y="271240"/>
                  </a:lnTo>
                  <a:lnTo>
                    <a:pt x="61845" y="255542"/>
                  </a:lnTo>
                  <a:lnTo>
                    <a:pt x="127439" y="61845"/>
                  </a:lnTo>
                  <a:lnTo>
                    <a:pt x="161917" y="72777"/>
                  </a:lnTo>
                  <a:lnTo>
                    <a:pt x="196116" y="61845"/>
                  </a:lnTo>
                  <a:lnTo>
                    <a:pt x="263391" y="255542"/>
                  </a:lnTo>
                  <a:lnTo>
                    <a:pt x="213495" y="271240"/>
                  </a:lnTo>
                  <a:close/>
                </a:path>
              </a:pathLst>
            </a:custGeom>
            <a:solidFill>
              <a:srgbClr val="4B463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E4CE18A-A5FD-43E3-B033-7DD996F90308}"/>
                </a:ext>
              </a:extLst>
            </p:cNvPr>
            <p:cNvSpPr/>
            <p:nvPr/>
          </p:nvSpPr>
          <p:spPr>
            <a:xfrm>
              <a:off x="7558847" y="6485222"/>
              <a:ext cx="196220" cy="196220"/>
            </a:xfrm>
            <a:custGeom>
              <a:avLst/>
              <a:gdLst>
                <a:gd name="connsiteX0" fmla="*/ 61845 w 196220"/>
                <a:gd name="connsiteY0" fmla="*/ 61845 h 196220"/>
                <a:gd name="connsiteX1" fmla="*/ 158834 w 196220"/>
                <a:gd name="connsiteY1" fmla="*/ 61845 h 196220"/>
                <a:gd name="connsiteX2" fmla="*/ 158834 w 196220"/>
                <a:gd name="connsiteY2" fmla="*/ 158834 h 196220"/>
                <a:gd name="connsiteX3" fmla="*/ 61845 w 196220"/>
                <a:gd name="connsiteY3" fmla="*/ 158834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220" h="196220">
                  <a:moveTo>
                    <a:pt x="61845" y="61845"/>
                  </a:moveTo>
                  <a:lnTo>
                    <a:pt x="158834" y="61845"/>
                  </a:lnTo>
                  <a:lnTo>
                    <a:pt x="158834" y="158834"/>
                  </a:lnTo>
                  <a:lnTo>
                    <a:pt x="61845" y="158834"/>
                  </a:lnTo>
                  <a:close/>
                </a:path>
              </a:pathLst>
            </a:custGeom>
            <a:solidFill>
              <a:srgbClr val="2D2923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84AF0AA-588D-41B2-9B22-38FDFDAC9F3C}"/>
                </a:ext>
              </a:extLst>
            </p:cNvPr>
            <p:cNvSpPr/>
            <p:nvPr/>
          </p:nvSpPr>
          <p:spPr>
            <a:xfrm>
              <a:off x="7398227" y="6907096"/>
              <a:ext cx="616693" cy="616693"/>
            </a:xfrm>
            <a:custGeom>
              <a:avLst/>
              <a:gdLst>
                <a:gd name="connsiteX0" fmla="*/ 318053 w 616692"/>
                <a:gd name="connsiteY0" fmla="*/ 61845 h 616692"/>
                <a:gd name="connsiteX1" fmla="*/ 574261 w 616692"/>
                <a:gd name="connsiteY1" fmla="*/ 318053 h 616692"/>
                <a:gd name="connsiteX2" fmla="*/ 318053 w 616692"/>
                <a:gd name="connsiteY2" fmla="*/ 574260 h 616692"/>
                <a:gd name="connsiteX3" fmla="*/ 61845 w 616692"/>
                <a:gd name="connsiteY3" fmla="*/ 318053 h 616692"/>
                <a:gd name="connsiteX4" fmla="*/ 318053 w 616692"/>
                <a:gd name="connsiteY4" fmla="*/ 61845 h 616692"/>
                <a:gd name="connsiteX5" fmla="*/ 318053 w 616692"/>
                <a:gd name="connsiteY5" fmla="*/ 61845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6692" h="616692">
                  <a:moveTo>
                    <a:pt x="318053" y="61845"/>
                  </a:moveTo>
                  <a:cubicBezTo>
                    <a:pt x="458771" y="61845"/>
                    <a:pt x="574261" y="175933"/>
                    <a:pt x="574261" y="318053"/>
                  </a:cubicBezTo>
                  <a:cubicBezTo>
                    <a:pt x="574261" y="460173"/>
                    <a:pt x="458491" y="574260"/>
                    <a:pt x="318053" y="574260"/>
                  </a:cubicBezTo>
                  <a:cubicBezTo>
                    <a:pt x="177615" y="574260"/>
                    <a:pt x="61845" y="460173"/>
                    <a:pt x="61845" y="318053"/>
                  </a:cubicBezTo>
                  <a:cubicBezTo>
                    <a:pt x="61845" y="175933"/>
                    <a:pt x="177335" y="61845"/>
                    <a:pt x="318053" y="61845"/>
                  </a:cubicBezTo>
                  <a:lnTo>
                    <a:pt x="318053" y="61845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AD0535F-1740-4DAC-85DC-DA1AFE1945DE}"/>
                </a:ext>
              </a:extLst>
            </p:cNvPr>
            <p:cNvSpPr/>
            <p:nvPr/>
          </p:nvSpPr>
          <p:spPr>
            <a:xfrm>
              <a:off x="7461017" y="6957552"/>
              <a:ext cx="504567" cy="504567"/>
            </a:xfrm>
            <a:custGeom>
              <a:avLst/>
              <a:gdLst>
                <a:gd name="connsiteX0" fmla="*/ 258346 w 504566"/>
                <a:gd name="connsiteY0" fmla="*/ 377199 h 504566"/>
                <a:gd name="connsiteX1" fmla="*/ 258346 w 504566"/>
                <a:gd name="connsiteY1" fmla="*/ 377199 h 504566"/>
                <a:gd name="connsiteX2" fmla="*/ 260027 w 504566"/>
                <a:gd name="connsiteY2" fmla="*/ 374116 h 504566"/>
                <a:gd name="connsiteX3" fmla="*/ 263111 w 504566"/>
                <a:gd name="connsiteY3" fmla="*/ 385048 h 504566"/>
                <a:gd name="connsiteX4" fmla="*/ 263111 w 504566"/>
                <a:gd name="connsiteY4" fmla="*/ 383366 h 504566"/>
                <a:gd name="connsiteX5" fmla="*/ 266194 w 504566"/>
                <a:gd name="connsiteY5" fmla="*/ 394298 h 504566"/>
                <a:gd name="connsiteX6" fmla="*/ 267876 w 504566"/>
                <a:gd name="connsiteY6" fmla="*/ 389533 h 504566"/>
                <a:gd name="connsiteX7" fmla="*/ 274043 w 504566"/>
                <a:gd name="connsiteY7" fmla="*/ 400465 h 504566"/>
                <a:gd name="connsiteX8" fmla="*/ 275725 w 504566"/>
                <a:gd name="connsiteY8" fmla="*/ 397382 h 504566"/>
                <a:gd name="connsiteX9" fmla="*/ 278809 w 504566"/>
                <a:gd name="connsiteY9" fmla="*/ 408314 h 504566"/>
                <a:gd name="connsiteX10" fmla="*/ 278809 w 504566"/>
                <a:gd name="connsiteY10" fmla="*/ 403549 h 504566"/>
                <a:gd name="connsiteX11" fmla="*/ 283574 w 504566"/>
                <a:gd name="connsiteY11" fmla="*/ 414481 h 504566"/>
                <a:gd name="connsiteX12" fmla="*/ 285256 w 504566"/>
                <a:gd name="connsiteY12" fmla="*/ 406632 h 504566"/>
                <a:gd name="connsiteX13" fmla="*/ 290021 w 504566"/>
                <a:gd name="connsiteY13" fmla="*/ 417565 h 504566"/>
                <a:gd name="connsiteX14" fmla="*/ 290021 w 504566"/>
                <a:gd name="connsiteY14" fmla="*/ 414481 h 504566"/>
                <a:gd name="connsiteX15" fmla="*/ 296188 w 504566"/>
                <a:gd name="connsiteY15" fmla="*/ 425413 h 504566"/>
                <a:gd name="connsiteX16" fmla="*/ 296188 w 504566"/>
                <a:gd name="connsiteY16" fmla="*/ 417565 h 504566"/>
                <a:gd name="connsiteX17" fmla="*/ 304037 w 504566"/>
                <a:gd name="connsiteY17" fmla="*/ 428497 h 504566"/>
                <a:gd name="connsiteX18" fmla="*/ 304037 w 504566"/>
                <a:gd name="connsiteY18" fmla="*/ 422330 h 504566"/>
                <a:gd name="connsiteX19" fmla="*/ 310204 w 504566"/>
                <a:gd name="connsiteY19" fmla="*/ 431580 h 504566"/>
                <a:gd name="connsiteX20" fmla="*/ 310204 w 504566"/>
                <a:gd name="connsiteY20" fmla="*/ 425413 h 504566"/>
                <a:gd name="connsiteX21" fmla="*/ 314969 w 504566"/>
                <a:gd name="connsiteY21" fmla="*/ 433262 h 504566"/>
                <a:gd name="connsiteX22" fmla="*/ 314969 w 504566"/>
                <a:gd name="connsiteY22" fmla="*/ 430179 h 504566"/>
                <a:gd name="connsiteX23" fmla="*/ 328985 w 504566"/>
                <a:gd name="connsiteY23" fmla="*/ 439429 h 504566"/>
                <a:gd name="connsiteX24" fmla="*/ 319735 w 504566"/>
                <a:gd name="connsiteY24" fmla="*/ 425413 h 504566"/>
                <a:gd name="connsiteX25" fmla="*/ 322818 w 504566"/>
                <a:gd name="connsiteY25" fmla="*/ 423731 h 504566"/>
                <a:gd name="connsiteX26" fmla="*/ 314969 w 504566"/>
                <a:gd name="connsiteY26" fmla="*/ 418966 h 504566"/>
                <a:gd name="connsiteX27" fmla="*/ 318053 w 504566"/>
                <a:gd name="connsiteY27" fmla="*/ 417284 h 504566"/>
                <a:gd name="connsiteX28" fmla="*/ 311886 w 504566"/>
                <a:gd name="connsiteY28" fmla="*/ 411117 h 504566"/>
                <a:gd name="connsiteX29" fmla="*/ 314969 w 504566"/>
                <a:gd name="connsiteY29" fmla="*/ 409435 h 504566"/>
                <a:gd name="connsiteX30" fmla="*/ 307120 w 504566"/>
                <a:gd name="connsiteY30" fmla="*/ 404670 h 504566"/>
                <a:gd name="connsiteX31" fmla="*/ 311886 w 504566"/>
                <a:gd name="connsiteY31" fmla="*/ 402988 h 504566"/>
                <a:gd name="connsiteX32" fmla="*/ 305719 w 504566"/>
                <a:gd name="connsiteY32" fmla="*/ 398223 h 504566"/>
                <a:gd name="connsiteX33" fmla="*/ 310484 w 504566"/>
                <a:gd name="connsiteY33" fmla="*/ 398223 h 504566"/>
                <a:gd name="connsiteX34" fmla="*/ 301234 w 504566"/>
                <a:gd name="connsiteY34" fmla="*/ 393457 h 504566"/>
                <a:gd name="connsiteX35" fmla="*/ 305999 w 504566"/>
                <a:gd name="connsiteY35" fmla="*/ 390374 h 504566"/>
                <a:gd name="connsiteX36" fmla="*/ 296749 w 504566"/>
                <a:gd name="connsiteY36" fmla="*/ 387290 h 504566"/>
                <a:gd name="connsiteX37" fmla="*/ 299832 w 504566"/>
                <a:gd name="connsiteY37" fmla="*/ 385609 h 504566"/>
                <a:gd name="connsiteX38" fmla="*/ 291983 w 504566"/>
                <a:gd name="connsiteY38" fmla="*/ 382525 h 504566"/>
                <a:gd name="connsiteX39" fmla="*/ 296749 w 504566"/>
                <a:gd name="connsiteY39" fmla="*/ 380843 h 504566"/>
                <a:gd name="connsiteX40" fmla="*/ 285816 w 504566"/>
                <a:gd name="connsiteY40" fmla="*/ 377759 h 504566"/>
                <a:gd name="connsiteX41" fmla="*/ 288900 w 504566"/>
                <a:gd name="connsiteY41" fmla="*/ 376078 h 504566"/>
                <a:gd name="connsiteX42" fmla="*/ 284135 w 504566"/>
                <a:gd name="connsiteY42" fmla="*/ 372994 h 504566"/>
                <a:gd name="connsiteX43" fmla="*/ 285816 w 504566"/>
                <a:gd name="connsiteY43" fmla="*/ 369911 h 504566"/>
                <a:gd name="connsiteX44" fmla="*/ 293665 w 504566"/>
                <a:gd name="connsiteY44" fmla="*/ 377759 h 504566"/>
                <a:gd name="connsiteX45" fmla="*/ 293665 w 504566"/>
                <a:gd name="connsiteY45" fmla="*/ 374676 h 504566"/>
                <a:gd name="connsiteX46" fmla="*/ 304598 w 504566"/>
                <a:gd name="connsiteY46" fmla="*/ 380843 h 504566"/>
                <a:gd name="connsiteX47" fmla="*/ 306279 w 504566"/>
                <a:gd name="connsiteY47" fmla="*/ 376078 h 504566"/>
                <a:gd name="connsiteX48" fmla="*/ 317212 w 504566"/>
                <a:gd name="connsiteY48" fmla="*/ 382245 h 504566"/>
                <a:gd name="connsiteX49" fmla="*/ 318894 w 504566"/>
                <a:gd name="connsiteY49" fmla="*/ 377479 h 504566"/>
                <a:gd name="connsiteX50" fmla="*/ 326742 w 504566"/>
                <a:gd name="connsiteY50" fmla="*/ 383646 h 504566"/>
                <a:gd name="connsiteX51" fmla="*/ 331508 w 504566"/>
                <a:gd name="connsiteY51" fmla="*/ 378881 h 504566"/>
                <a:gd name="connsiteX52" fmla="*/ 340758 w 504566"/>
                <a:gd name="connsiteY52" fmla="*/ 385048 h 504566"/>
                <a:gd name="connsiteX53" fmla="*/ 340758 w 504566"/>
                <a:gd name="connsiteY53" fmla="*/ 378881 h 504566"/>
                <a:gd name="connsiteX54" fmla="*/ 354774 w 504566"/>
                <a:gd name="connsiteY54" fmla="*/ 383646 h 504566"/>
                <a:gd name="connsiteX55" fmla="*/ 353092 w 504566"/>
                <a:gd name="connsiteY55" fmla="*/ 378881 h 504566"/>
                <a:gd name="connsiteX56" fmla="*/ 365706 w 504566"/>
                <a:gd name="connsiteY56" fmla="*/ 381964 h 504566"/>
                <a:gd name="connsiteX57" fmla="*/ 365706 w 504566"/>
                <a:gd name="connsiteY57" fmla="*/ 377199 h 504566"/>
                <a:gd name="connsiteX58" fmla="*/ 379722 w 504566"/>
                <a:gd name="connsiteY58" fmla="*/ 378881 h 504566"/>
                <a:gd name="connsiteX59" fmla="*/ 378040 w 504566"/>
                <a:gd name="connsiteY59" fmla="*/ 375797 h 504566"/>
                <a:gd name="connsiteX60" fmla="*/ 393738 w 504566"/>
                <a:gd name="connsiteY60" fmla="*/ 377479 h 504566"/>
                <a:gd name="connsiteX61" fmla="*/ 392056 w 504566"/>
                <a:gd name="connsiteY61" fmla="*/ 374396 h 504566"/>
                <a:gd name="connsiteX62" fmla="*/ 406072 w 504566"/>
                <a:gd name="connsiteY62" fmla="*/ 374396 h 504566"/>
                <a:gd name="connsiteX63" fmla="*/ 402988 w 504566"/>
                <a:gd name="connsiteY63" fmla="*/ 372714 h 504566"/>
                <a:gd name="connsiteX64" fmla="*/ 424853 w 504566"/>
                <a:gd name="connsiteY64" fmla="*/ 363464 h 504566"/>
                <a:gd name="connsiteX65" fmla="*/ 402988 w 504566"/>
                <a:gd name="connsiteY65" fmla="*/ 358698 h 504566"/>
                <a:gd name="connsiteX66" fmla="*/ 404670 w 504566"/>
                <a:gd name="connsiteY66" fmla="*/ 355615 h 504566"/>
                <a:gd name="connsiteX67" fmla="*/ 393738 w 504566"/>
                <a:gd name="connsiteY67" fmla="*/ 357297 h 504566"/>
                <a:gd name="connsiteX68" fmla="*/ 396821 w 504566"/>
                <a:gd name="connsiteY68" fmla="*/ 352531 h 504566"/>
                <a:gd name="connsiteX69" fmla="*/ 384207 w 504566"/>
                <a:gd name="connsiteY69" fmla="*/ 350849 h 504566"/>
                <a:gd name="connsiteX70" fmla="*/ 385889 w 504566"/>
                <a:gd name="connsiteY70" fmla="*/ 347766 h 504566"/>
                <a:gd name="connsiteX71" fmla="*/ 374957 w 504566"/>
                <a:gd name="connsiteY71" fmla="*/ 347766 h 504566"/>
                <a:gd name="connsiteX72" fmla="*/ 376638 w 504566"/>
                <a:gd name="connsiteY72" fmla="*/ 344682 h 504566"/>
                <a:gd name="connsiteX73" fmla="*/ 362623 w 504566"/>
                <a:gd name="connsiteY73" fmla="*/ 347766 h 504566"/>
                <a:gd name="connsiteX74" fmla="*/ 364305 w 504566"/>
                <a:gd name="connsiteY74" fmla="*/ 341599 h 504566"/>
                <a:gd name="connsiteX75" fmla="*/ 353372 w 504566"/>
                <a:gd name="connsiteY75" fmla="*/ 344682 h 504566"/>
                <a:gd name="connsiteX76" fmla="*/ 353372 w 504566"/>
                <a:gd name="connsiteY76" fmla="*/ 339917 h 504566"/>
                <a:gd name="connsiteX77" fmla="*/ 342440 w 504566"/>
                <a:gd name="connsiteY77" fmla="*/ 344682 h 504566"/>
                <a:gd name="connsiteX78" fmla="*/ 342440 w 504566"/>
                <a:gd name="connsiteY78" fmla="*/ 339917 h 504566"/>
                <a:gd name="connsiteX79" fmla="*/ 333190 w 504566"/>
                <a:gd name="connsiteY79" fmla="*/ 344682 h 504566"/>
                <a:gd name="connsiteX80" fmla="*/ 333190 w 504566"/>
                <a:gd name="connsiteY80" fmla="*/ 339917 h 504566"/>
                <a:gd name="connsiteX81" fmla="*/ 322257 w 504566"/>
                <a:gd name="connsiteY81" fmla="*/ 344682 h 504566"/>
                <a:gd name="connsiteX82" fmla="*/ 322257 w 504566"/>
                <a:gd name="connsiteY82" fmla="*/ 339917 h 504566"/>
                <a:gd name="connsiteX83" fmla="*/ 313007 w 504566"/>
                <a:gd name="connsiteY83" fmla="*/ 346084 h 504566"/>
                <a:gd name="connsiteX84" fmla="*/ 313007 w 504566"/>
                <a:gd name="connsiteY84" fmla="*/ 343001 h 504566"/>
                <a:gd name="connsiteX85" fmla="*/ 319174 w 504566"/>
                <a:gd name="connsiteY85" fmla="*/ 339917 h 504566"/>
                <a:gd name="connsiteX86" fmla="*/ 314409 w 504566"/>
                <a:gd name="connsiteY86" fmla="*/ 336834 h 504566"/>
                <a:gd name="connsiteX87" fmla="*/ 331508 w 504566"/>
                <a:gd name="connsiteY87" fmla="*/ 335152 h 504566"/>
                <a:gd name="connsiteX88" fmla="*/ 328424 w 504566"/>
                <a:gd name="connsiteY88" fmla="*/ 328985 h 504566"/>
                <a:gd name="connsiteX89" fmla="*/ 345524 w 504566"/>
                <a:gd name="connsiteY89" fmla="*/ 325901 h 504566"/>
                <a:gd name="connsiteX90" fmla="*/ 342440 w 504566"/>
                <a:gd name="connsiteY90" fmla="*/ 319734 h 504566"/>
                <a:gd name="connsiteX91" fmla="*/ 362623 w 504566"/>
                <a:gd name="connsiteY91" fmla="*/ 313568 h 504566"/>
                <a:gd name="connsiteX92" fmla="*/ 356456 w 504566"/>
                <a:gd name="connsiteY92" fmla="*/ 308802 h 504566"/>
                <a:gd name="connsiteX93" fmla="*/ 376638 w 504566"/>
                <a:gd name="connsiteY93" fmla="*/ 300953 h 504566"/>
                <a:gd name="connsiteX94" fmla="*/ 367388 w 504566"/>
                <a:gd name="connsiteY94" fmla="*/ 296188 h 504566"/>
                <a:gd name="connsiteX95" fmla="*/ 390935 w 504566"/>
                <a:gd name="connsiteY95" fmla="*/ 285256 h 504566"/>
                <a:gd name="connsiteX96" fmla="*/ 381684 w 504566"/>
                <a:gd name="connsiteY96" fmla="*/ 282172 h 504566"/>
                <a:gd name="connsiteX97" fmla="*/ 401867 w 504566"/>
                <a:gd name="connsiteY97" fmla="*/ 276005 h 504566"/>
                <a:gd name="connsiteX98" fmla="*/ 392616 w 504566"/>
                <a:gd name="connsiteY98" fmla="*/ 269838 h 504566"/>
                <a:gd name="connsiteX99" fmla="*/ 412799 w 504566"/>
                <a:gd name="connsiteY99" fmla="*/ 257224 h 504566"/>
                <a:gd name="connsiteX100" fmla="*/ 404950 w 504566"/>
                <a:gd name="connsiteY100" fmla="*/ 252459 h 504566"/>
                <a:gd name="connsiteX101" fmla="*/ 422049 w 504566"/>
                <a:gd name="connsiteY101" fmla="*/ 239845 h 504566"/>
                <a:gd name="connsiteX102" fmla="*/ 415883 w 504566"/>
                <a:gd name="connsiteY102" fmla="*/ 236761 h 504566"/>
                <a:gd name="connsiteX103" fmla="*/ 429898 w 504566"/>
                <a:gd name="connsiteY103" fmla="*/ 222745 h 504566"/>
                <a:gd name="connsiteX104" fmla="*/ 425133 w 504566"/>
                <a:gd name="connsiteY104" fmla="*/ 222745 h 504566"/>
                <a:gd name="connsiteX105" fmla="*/ 450081 w 504566"/>
                <a:gd name="connsiteY105" fmla="*/ 186865 h 504566"/>
                <a:gd name="connsiteX106" fmla="*/ 418686 w 504566"/>
                <a:gd name="connsiteY106" fmla="*/ 203964 h 504566"/>
                <a:gd name="connsiteX107" fmla="*/ 417004 w 504566"/>
                <a:gd name="connsiteY107" fmla="*/ 199199 h 504566"/>
                <a:gd name="connsiteX108" fmla="*/ 396821 w 504566"/>
                <a:gd name="connsiteY108" fmla="*/ 214897 h 504566"/>
                <a:gd name="connsiteX109" fmla="*/ 393738 w 504566"/>
                <a:gd name="connsiteY109" fmla="*/ 208730 h 504566"/>
                <a:gd name="connsiteX110" fmla="*/ 379722 w 504566"/>
                <a:gd name="connsiteY110" fmla="*/ 222745 h 504566"/>
                <a:gd name="connsiteX111" fmla="*/ 376638 w 504566"/>
                <a:gd name="connsiteY111" fmla="*/ 216578 h 504566"/>
                <a:gd name="connsiteX112" fmla="*/ 364024 w 504566"/>
                <a:gd name="connsiteY112" fmla="*/ 233678 h 504566"/>
                <a:gd name="connsiteX113" fmla="*/ 359259 w 504566"/>
                <a:gd name="connsiteY113" fmla="*/ 225829 h 504566"/>
                <a:gd name="connsiteX114" fmla="*/ 350009 w 504566"/>
                <a:gd name="connsiteY114" fmla="*/ 239845 h 504566"/>
                <a:gd name="connsiteX115" fmla="*/ 346925 w 504566"/>
                <a:gd name="connsiteY115" fmla="*/ 233678 h 504566"/>
                <a:gd name="connsiteX116" fmla="*/ 337675 w 504566"/>
                <a:gd name="connsiteY116" fmla="*/ 250777 h 504566"/>
                <a:gd name="connsiteX117" fmla="*/ 334591 w 504566"/>
                <a:gd name="connsiteY117" fmla="*/ 244610 h 504566"/>
                <a:gd name="connsiteX118" fmla="*/ 325341 w 504566"/>
                <a:gd name="connsiteY118" fmla="*/ 261709 h 504566"/>
                <a:gd name="connsiteX119" fmla="*/ 319174 w 504566"/>
                <a:gd name="connsiteY119" fmla="*/ 255543 h 504566"/>
                <a:gd name="connsiteX120" fmla="*/ 313007 w 504566"/>
                <a:gd name="connsiteY120" fmla="*/ 274324 h 504566"/>
                <a:gd name="connsiteX121" fmla="*/ 306840 w 504566"/>
                <a:gd name="connsiteY121" fmla="*/ 268157 h 504566"/>
                <a:gd name="connsiteX122" fmla="*/ 298991 w 504566"/>
                <a:gd name="connsiteY122" fmla="*/ 291703 h 504566"/>
                <a:gd name="connsiteX123" fmla="*/ 294226 w 504566"/>
                <a:gd name="connsiteY123" fmla="*/ 283854 h 504566"/>
                <a:gd name="connsiteX124" fmla="*/ 292544 w 504566"/>
                <a:gd name="connsiteY124" fmla="*/ 288620 h 504566"/>
                <a:gd name="connsiteX125" fmla="*/ 286377 w 504566"/>
                <a:gd name="connsiteY125" fmla="*/ 288620 h 504566"/>
                <a:gd name="connsiteX126" fmla="*/ 295628 w 504566"/>
                <a:gd name="connsiteY126" fmla="*/ 265073 h 504566"/>
                <a:gd name="connsiteX127" fmla="*/ 287779 w 504566"/>
                <a:gd name="connsiteY127" fmla="*/ 268157 h 504566"/>
                <a:gd name="connsiteX128" fmla="*/ 297029 w 504566"/>
                <a:gd name="connsiteY128" fmla="*/ 246292 h 504566"/>
                <a:gd name="connsiteX129" fmla="*/ 289180 w 504566"/>
                <a:gd name="connsiteY129" fmla="*/ 246292 h 504566"/>
                <a:gd name="connsiteX130" fmla="*/ 298431 w 504566"/>
                <a:gd name="connsiteY130" fmla="*/ 230594 h 504566"/>
                <a:gd name="connsiteX131" fmla="*/ 289180 w 504566"/>
                <a:gd name="connsiteY131" fmla="*/ 232276 h 504566"/>
                <a:gd name="connsiteX132" fmla="*/ 301794 w 504566"/>
                <a:gd name="connsiteY132" fmla="*/ 208730 h 504566"/>
                <a:gd name="connsiteX133" fmla="*/ 289180 w 504566"/>
                <a:gd name="connsiteY133" fmla="*/ 213495 h 504566"/>
                <a:gd name="connsiteX134" fmla="*/ 297029 w 504566"/>
                <a:gd name="connsiteY134" fmla="*/ 185464 h 504566"/>
                <a:gd name="connsiteX135" fmla="*/ 289180 w 504566"/>
                <a:gd name="connsiteY135" fmla="*/ 191630 h 504566"/>
                <a:gd name="connsiteX136" fmla="*/ 295347 w 504566"/>
                <a:gd name="connsiteY136" fmla="*/ 168084 h 504566"/>
                <a:gd name="connsiteX137" fmla="*/ 282733 w 504566"/>
                <a:gd name="connsiteY137" fmla="*/ 172849 h 504566"/>
                <a:gd name="connsiteX138" fmla="*/ 290582 w 504566"/>
                <a:gd name="connsiteY138" fmla="*/ 147901 h 504566"/>
                <a:gd name="connsiteX139" fmla="*/ 277968 w 504566"/>
                <a:gd name="connsiteY139" fmla="*/ 150985 h 504566"/>
                <a:gd name="connsiteX140" fmla="*/ 281051 w 504566"/>
                <a:gd name="connsiteY140" fmla="*/ 126037 h 504566"/>
                <a:gd name="connsiteX141" fmla="*/ 273202 w 504566"/>
                <a:gd name="connsiteY141" fmla="*/ 130802 h 504566"/>
                <a:gd name="connsiteX142" fmla="*/ 268437 w 504566"/>
                <a:gd name="connsiteY142" fmla="*/ 104172 h 504566"/>
                <a:gd name="connsiteX143" fmla="*/ 265353 w 504566"/>
                <a:gd name="connsiteY143" fmla="*/ 115105 h 504566"/>
                <a:gd name="connsiteX144" fmla="*/ 254421 w 504566"/>
                <a:gd name="connsiteY144" fmla="*/ 61845 h 504566"/>
                <a:gd name="connsiteX145" fmla="*/ 243489 w 504566"/>
                <a:gd name="connsiteY145" fmla="*/ 115105 h 504566"/>
                <a:gd name="connsiteX146" fmla="*/ 240405 w 504566"/>
                <a:gd name="connsiteY146" fmla="*/ 104172 h 504566"/>
                <a:gd name="connsiteX147" fmla="*/ 235640 w 504566"/>
                <a:gd name="connsiteY147" fmla="*/ 130802 h 504566"/>
                <a:gd name="connsiteX148" fmla="*/ 227791 w 504566"/>
                <a:gd name="connsiteY148" fmla="*/ 126037 h 504566"/>
                <a:gd name="connsiteX149" fmla="*/ 230875 w 504566"/>
                <a:gd name="connsiteY149" fmla="*/ 150985 h 504566"/>
                <a:gd name="connsiteX150" fmla="*/ 218261 w 504566"/>
                <a:gd name="connsiteY150" fmla="*/ 147901 h 504566"/>
                <a:gd name="connsiteX151" fmla="*/ 226109 w 504566"/>
                <a:gd name="connsiteY151" fmla="*/ 172849 h 504566"/>
                <a:gd name="connsiteX152" fmla="*/ 213495 w 504566"/>
                <a:gd name="connsiteY152" fmla="*/ 168084 h 504566"/>
                <a:gd name="connsiteX153" fmla="*/ 219662 w 504566"/>
                <a:gd name="connsiteY153" fmla="*/ 191630 h 504566"/>
                <a:gd name="connsiteX154" fmla="*/ 211813 w 504566"/>
                <a:gd name="connsiteY154" fmla="*/ 185464 h 504566"/>
                <a:gd name="connsiteX155" fmla="*/ 219662 w 504566"/>
                <a:gd name="connsiteY155" fmla="*/ 213495 h 504566"/>
                <a:gd name="connsiteX156" fmla="*/ 207048 w 504566"/>
                <a:gd name="connsiteY156" fmla="*/ 208730 h 504566"/>
                <a:gd name="connsiteX157" fmla="*/ 219662 w 504566"/>
                <a:gd name="connsiteY157" fmla="*/ 232276 h 504566"/>
                <a:gd name="connsiteX158" fmla="*/ 210412 w 504566"/>
                <a:gd name="connsiteY158" fmla="*/ 230594 h 504566"/>
                <a:gd name="connsiteX159" fmla="*/ 219662 w 504566"/>
                <a:gd name="connsiteY159" fmla="*/ 246292 h 504566"/>
                <a:gd name="connsiteX160" fmla="*/ 211813 w 504566"/>
                <a:gd name="connsiteY160" fmla="*/ 246292 h 504566"/>
                <a:gd name="connsiteX161" fmla="*/ 221064 w 504566"/>
                <a:gd name="connsiteY161" fmla="*/ 268157 h 504566"/>
                <a:gd name="connsiteX162" fmla="*/ 213215 w 504566"/>
                <a:gd name="connsiteY162" fmla="*/ 265073 h 504566"/>
                <a:gd name="connsiteX163" fmla="*/ 222465 w 504566"/>
                <a:gd name="connsiteY163" fmla="*/ 288620 h 504566"/>
                <a:gd name="connsiteX164" fmla="*/ 219102 w 504566"/>
                <a:gd name="connsiteY164" fmla="*/ 288620 h 504566"/>
                <a:gd name="connsiteX165" fmla="*/ 217420 w 504566"/>
                <a:gd name="connsiteY165" fmla="*/ 283854 h 504566"/>
                <a:gd name="connsiteX166" fmla="*/ 212654 w 504566"/>
                <a:gd name="connsiteY166" fmla="*/ 291703 h 504566"/>
                <a:gd name="connsiteX167" fmla="*/ 204805 w 504566"/>
                <a:gd name="connsiteY167" fmla="*/ 268157 h 504566"/>
                <a:gd name="connsiteX168" fmla="*/ 198638 w 504566"/>
                <a:gd name="connsiteY168" fmla="*/ 274324 h 504566"/>
                <a:gd name="connsiteX169" fmla="*/ 192472 w 504566"/>
                <a:gd name="connsiteY169" fmla="*/ 255543 h 504566"/>
                <a:gd name="connsiteX170" fmla="*/ 186305 w 504566"/>
                <a:gd name="connsiteY170" fmla="*/ 261709 h 504566"/>
                <a:gd name="connsiteX171" fmla="*/ 177054 w 504566"/>
                <a:gd name="connsiteY171" fmla="*/ 244610 h 504566"/>
                <a:gd name="connsiteX172" fmla="*/ 173971 w 504566"/>
                <a:gd name="connsiteY172" fmla="*/ 250777 h 504566"/>
                <a:gd name="connsiteX173" fmla="*/ 164720 w 504566"/>
                <a:gd name="connsiteY173" fmla="*/ 233678 h 504566"/>
                <a:gd name="connsiteX174" fmla="*/ 161637 w 504566"/>
                <a:gd name="connsiteY174" fmla="*/ 239845 h 504566"/>
                <a:gd name="connsiteX175" fmla="*/ 152387 w 504566"/>
                <a:gd name="connsiteY175" fmla="*/ 225829 h 504566"/>
                <a:gd name="connsiteX176" fmla="*/ 146220 w 504566"/>
                <a:gd name="connsiteY176" fmla="*/ 233678 h 504566"/>
                <a:gd name="connsiteX177" fmla="*/ 135287 w 504566"/>
                <a:gd name="connsiteY177" fmla="*/ 216578 h 504566"/>
                <a:gd name="connsiteX178" fmla="*/ 132204 w 504566"/>
                <a:gd name="connsiteY178" fmla="*/ 222745 h 504566"/>
                <a:gd name="connsiteX179" fmla="*/ 118188 w 504566"/>
                <a:gd name="connsiteY179" fmla="*/ 208730 h 504566"/>
                <a:gd name="connsiteX180" fmla="*/ 115105 w 504566"/>
                <a:gd name="connsiteY180" fmla="*/ 214897 h 504566"/>
                <a:gd name="connsiteX181" fmla="*/ 94922 w 504566"/>
                <a:gd name="connsiteY181" fmla="*/ 199199 h 504566"/>
                <a:gd name="connsiteX182" fmla="*/ 93240 w 504566"/>
                <a:gd name="connsiteY182" fmla="*/ 203964 h 504566"/>
                <a:gd name="connsiteX183" fmla="*/ 61845 w 504566"/>
                <a:gd name="connsiteY183" fmla="*/ 186865 h 504566"/>
                <a:gd name="connsiteX184" fmla="*/ 86793 w 504566"/>
                <a:gd name="connsiteY184" fmla="*/ 222745 h 504566"/>
                <a:gd name="connsiteX185" fmla="*/ 81747 w 504566"/>
                <a:gd name="connsiteY185" fmla="*/ 222745 h 504566"/>
                <a:gd name="connsiteX186" fmla="*/ 95763 w 504566"/>
                <a:gd name="connsiteY186" fmla="*/ 236761 h 504566"/>
                <a:gd name="connsiteX187" fmla="*/ 89596 w 504566"/>
                <a:gd name="connsiteY187" fmla="*/ 239845 h 504566"/>
                <a:gd name="connsiteX188" fmla="*/ 106695 w 504566"/>
                <a:gd name="connsiteY188" fmla="*/ 252459 h 504566"/>
                <a:gd name="connsiteX189" fmla="*/ 98846 w 504566"/>
                <a:gd name="connsiteY189" fmla="*/ 257224 h 504566"/>
                <a:gd name="connsiteX190" fmla="*/ 119029 w 504566"/>
                <a:gd name="connsiteY190" fmla="*/ 269838 h 504566"/>
                <a:gd name="connsiteX191" fmla="*/ 109779 w 504566"/>
                <a:gd name="connsiteY191" fmla="*/ 277127 h 504566"/>
                <a:gd name="connsiteX192" fmla="*/ 129961 w 504566"/>
                <a:gd name="connsiteY192" fmla="*/ 283293 h 504566"/>
                <a:gd name="connsiteX193" fmla="*/ 120711 w 504566"/>
                <a:gd name="connsiteY193" fmla="*/ 286377 h 504566"/>
                <a:gd name="connsiteX194" fmla="*/ 144257 w 504566"/>
                <a:gd name="connsiteY194" fmla="*/ 297309 h 504566"/>
                <a:gd name="connsiteX195" fmla="*/ 135007 w 504566"/>
                <a:gd name="connsiteY195" fmla="*/ 302075 h 504566"/>
                <a:gd name="connsiteX196" fmla="*/ 155190 w 504566"/>
                <a:gd name="connsiteY196" fmla="*/ 309923 h 504566"/>
                <a:gd name="connsiteX197" fmla="*/ 149023 w 504566"/>
                <a:gd name="connsiteY197" fmla="*/ 314689 h 504566"/>
                <a:gd name="connsiteX198" fmla="*/ 167804 w 504566"/>
                <a:gd name="connsiteY198" fmla="*/ 320856 h 504566"/>
                <a:gd name="connsiteX199" fmla="*/ 166122 w 504566"/>
                <a:gd name="connsiteY199" fmla="*/ 327023 h 504566"/>
                <a:gd name="connsiteX200" fmla="*/ 181820 w 504566"/>
                <a:gd name="connsiteY200" fmla="*/ 330106 h 504566"/>
                <a:gd name="connsiteX201" fmla="*/ 180138 w 504566"/>
                <a:gd name="connsiteY201" fmla="*/ 336273 h 504566"/>
                <a:gd name="connsiteX202" fmla="*/ 197237 w 504566"/>
                <a:gd name="connsiteY202" fmla="*/ 337955 h 504566"/>
                <a:gd name="connsiteX203" fmla="*/ 192472 w 504566"/>
                <a:gd name="connsiteY203" fmla="*/ 341038 h 504566"/>
                <a:gd name="connsiteX204" fmla="*/ 198638 w 504566"/>
                <a:gd name="connsiteY204" fmla="*/ 344122 h 504566"/>
                <a:gd name="connsiteX205" fmla="*/ 198638 w 504566"/>
                <a:gd name="connsiteY205" fmla="*/ 347205 h 504566"/>
                <a:gd name="connsiteX206" fmla="*/ 189388 w 504566"/>
                <a:gd name="connsiteY206" fmla="*/ 341038 h 504566"/>
                <a:gd name="connsiteX207" fmla="*/ 187706 w 504566"/>
                <a:gd name="connsiteY207" fmla="*/ 345804 h 504566"/>
                <a:gd name="connsiteX208" fmla="*/ 178456 w 504566"/>
                <a:gd name="connsiteY208" fmla="*/ 341038 h 504566"/>
                <a:gd name="connsiteX209" fmla="*/ 178456 w 504566"/>
                <a:gd name="connsiteY209" fmla="*/ 345804 h 504566"/>
                <a:gd name="connsiteX210" fmla="*/ 169205 w 504566"/>
                <a:gd name="connsiteY210" fmla="*/ 341038 h 504566"/>
                <a:gd name="connsiteX211" fmla="*/ 169205 w 504566"/>
                <a:gd name="connsiteY211" fmla="*/ 345804 h 504566"/>
                <a:gd name="connsiteX212" fmla="*/ 158273 w 504566"/>
                <a:gd name="connsiteY212" fmla="*/ 341038 h 504566"/>
                <a:gd name="connsiteX213" fmla="*/ 158273 w 504566"/>
                <a:gd name="connsiteY213" fmla="*/ 345804 h 504566"/>
                <a:gd name="connsiteX214" fmla="*/ 147341 w 504566"/>
                <a:gd name="connsiteY214" fmla="*/ 342720 h 504566"/>
                <a:gd name="connsiteX215" fmla="*/ 149023 w 504566"/>
                <a:gd name="connsiteY215" fmla="*/ 348887 h 504566"/>
                <a:gd name="connsiteX216" fmla="*/ 135007 w 504566"/>
                <a:gd name="connsiteY216" fmla="*/ 345804 h 504566"/>
                <a:gd name="connsiteX217" fmla="*/ 136689 w 504566"/>
                <a:gd name="connsiteY217" fmla="*/ 348887 h 504566"/>
                <a:gd name="connsiteX218" fmla="*/ 125757 w 504566"/>
                <a:gd name="connsiteY218" fmla="*/ 348887 h 504566"/>
                <a:gd name="connsiteX219" fmla="*/ 127439 w 504566"/>
                <a:gd name="connsiteY219" fmla="*/ 351971 h 504566"/>
                <a:gd name="connsiteX220" fmla="*/ 114824 w 504566"/>
                <a:gd name="connsiteY220" fmla="*/ 353653 h 504566"/>
                <a:gd name="connsiteX221" fmla="*/ 117908 w 504566"/>
                <a:gd name="connsiteY221" fmla="*/ 358418 h 504566"/>
                <a:gd name="connsiteX222" fmla="*/ 106976 w 504566"/>
                <a:gd name="connsiteY222" fmla="*/ 356736 h 504566"/>
                <a:gd name="connsiteX223" fmla="*/ 108657 w 504566"/>
                <a:gd name="connsiteY223" fmla="*/ 359819 h 504566"/>
                <a:gd name="connsiteX224" fmla="*/ 86793 w 504566"/>
                <a:gd name="connsiteY224" fmla="*/ 364585 h 504566"/>
                <a:gd name="connsiteX225" fmla="*/ 108657 w 504566"/>
                <a:gd name="connsiteY225" fmla="*/ 373835 h 504566"/>
                <a:gd name="connsiteX226" fmla="*/ 105574 w 504566"/>
                <a:gd name="connsiteY226" fmla="*/ 375517 h 504566"/>
                <a:gd name="connsiteX227" fmla="*/ 119590 w 504566"/>
                <a:gd name="connsiteY227" fmla="*/ 375517 h 504566"/>
                <a:gd name="connsiteX228" fmla="*/ 117908 w 504566"/>
                <a:gd name="connsiteY228" fmla="*/ 378601 h 504566"/>
                <a:gd name="connsiteX229" fmla="*/ 133605 w 504566"/>
                <a:gd name="connsiteY229" fmla="*/ 376919 h 504566"/>
                <a:gd name="connsiteX230" fmla="*/ 131924 w 504566"/>
                <a:gd name="connsiteY230" fmla="*/ 380002 h 504566"/>
                <a:gd name="connsiteX231" fmla="*/ 145939 w 504566"/>
                <a:gd name="connsiteY231" fmla="*/ 378320 h 504566"/>
                <a:gd name="connsiteX232" fmla="*/ 145939 w 504566"/>
                <a:gd name="connsiteY232" fmla="*/ 383085 h 504566"/>
                <a:gd name="connsiteX233" fmla="*/ 158554 w 504566"/>
                <a:gd name="connsiteY233" fmla="*/ 380002 h 504566"/>
                <a:gd name="connsiteX234" fmla="*/ 156872 w 504566"/>
                <a:gd name="connsiteY234" fmla="*/ 384767 h 504566"/>
                <a:gd name="connsiteX235" fmla="*/ 170887 w 504566"/>
                <a:gd name="connsiteY235" fmla="*/ 380002 h 504566"/>
                <a:gd name="connsiteX236" fmla="*/ 170887 w 504566"/>
                <a:gd name="connsiteY236" fmla="*/ 386169 h 504566"/>
                <a:gd name="connsiteX237" fmla="*/ 180138 w 504566"/>
                <a:gd name="connsiteY237" fmla="*/ 380002 h 504566"/>
                <a:gd name="connsiteX238" fmla="*/ 184903 w 504566"/>
                <a:gd name="connsiteY238" fmla="*/ 384767 h 504566"/>
                <a:gd name="connsiteX239" fmla="*/ 192752 w 504566"/>
                <a:gd name="connsiteY239" fmla="*/ 378601 h 504566"/>
                <a:gd name="connsiteX240" fmla="*/ 194434 w 504566"/>
                <a:gd name="connsiteY240" fmla="*/ 383366 h 504566"/>
                <a:gd name="connsiteX241" fmla="*/ 205366 w 504566"/>
                <a:gd name="connsiteY241" fmla="*/ 377199 h 504566"/>
                <a:gd name="connsiteX242" fmla="*/ 207048 w 504566"/>
                <a:gd name="connsiteY242" fmla="*/ 381964 h 504566"/>
                <a:gd name="connsiteX243" fmla="*/ 216298 w 504566"/>
                <a:gd name="connsiteY243" fmla="*/ 375797 h 504566"/>
                <a:gd name="connsiteX244" fmla="*/ 216298 w 504566"/>
                <a:gd name="connsiteY244" fmla="*/ 378881 h 504566"/>
                <a:gd name="connsiteX245" fmla="*/ 225549 w 504566"/>
                <a:gd name="connsiteY245" fmla="*/ 371032 h 504566"/>
                <a:gd name="connsiteX246" fmla="*/ 227231 w 504566"/>
                <a:gd name="connsiteY246" fmla="*/ 374116 h 504566"/>
                <a:gd name="connsiteX247" fmla="*/ 222465 w 504566"/>
                <a:gd name="connsiteY247" fmla="*/ 377199 h 504566"/>
                <a:gd name="connsiteX248" fmla="*/ 225549 w 504566"/>
                <a:gd name="connsiteY248" fmla="*/ 378881 h 504566"/>
                <a:gd name="connsiteX249" fmla="*/ 214617 w 504566"/>
                <a:gd name="connsiteY249" fmla="*/ 381964 h 504566"/>
                <a:gd name="connsiteX250" fmla="*/ 219382 w 504566"/>
                <a:gd name="connsiteY250" fmla="*/ 383646 h 504566"/>
                <a:gd name="connsiteX251" fmla="*/ 211533 w 504566"/>
                <a:gd name="connsiteY251" fmla="*/ 386730 h 504566"/>
                <a:gd name="connsiteX252" fmla="*/ 214617 w 504566"/>
                <a:gd name="connsiteY252" fmla="*/ 388412 h 504566"/>
                <a:gd name="connsiteX253" fmla="*/ 205366 w 504566"/>
                <a:gd name="connsiteY253" fmla="*/ 391495 h 504566"/>
                <a:gd name="connsiteX254" fmla="*/ 210131 w 504566"/>
                <a:gd name="connsiteY254" fmla="*/ 394579 h 504566"/>
                <a:gd name="connsiteX255" fmla="*/ 200881 w 504566"/>
                <a:gd name="connsiteY255" fmla="*/ 399344 h 504566"/>
                <a:gd name="connsiteX256" fmla="*/ 205646 w 504566"/>
                <a:gd name="connsiteY256" fmla="*/ 399344 h 504566"/>
                <a:gd name="connsiteX257" fmla="*/ 199479 w 504566"/>
                <a:gd name="connsiteY257" fmla="*/ 404109 h 504566"/>
                <a:gd name="connsiteX258" fmla="*/ 202563 w 504566"/>
                <a:gd name="connsiteY258" fmla="*/ 405791 h 504566"/>
                <a:gd name="connsiteX259" fmla="*/ 196396 w 504566"/>
                <a:gd name="connsiteY259" fmla="*/ 410557 h 504566"/>
                <a:gd name="connsiteX260" fmla="*/ 199479 w 504566"/>
                <a:gd name="connsiteY260" fmla="*/ 412238 h 504566"/>
                <a:gd name="connsiteX261" fmla="*/ 193313 w 504566"/>
                <a:gd name="connsiteY261" fmla="*/ 418405 h 504566"/>
                <a:gd name="connsiteX262" fmla="*/ 196396 w 504566"/>
                <a:gd name="connsiteY262" fmla="*/ 420087 h 504566"/>
                <a:gd name="connsiteX263" fmla="*/ 188547 w 504566"/>
                <a:gd name="connsiteY263" fmla="*/ 424853 h 504566"/>
                <a:gd name="connsiteX264" fmla="*/ 191631 w 504566"/>
                <a:gd name="connsiteY264" fmla="*/ 426534 h 504566"/>
                <a:gd name="connsiteX265" fmla="*/ 182380 w 504566"/>
                <a:gd name="connsiteY265" fmla="*/ 440550 h 504566"/>
                <a:gd name="connsiteX266" fmla="*/ 196396 w 504566"/>
                <a:gd name="connsiteY266" fmla="*/ 431300 h 504566"/>
                <a:gd name="connsiteX267" fmla="*/ 196396 w 504566"/>
                <a:gd name="connsiteY267" fmla="*/ 434383 h 504566"/>
                <a:gd name="connsiteX268" fmla="*/ 201161 w 504566"/>
                <a:gd name="connsiteY268" fmla="*/ 426534 h 504566"/>
                <a:gd name="connsiteX269" fmla="*/ 201161 w 504566"/>
                <a:gd name="connsiteY269" fmla="*/ 432701 h 504566"/>
                <a:gd name="connsiteX270" fmla="*/ 207328 w 504566"/>
                <a:gd name="connsiteY270" fmla="*/ 423451 h 504566"/>
                <a:gd name="connsiteX271" fmla="*/ 207328 w 504566"/>
                <a:gd name="connsiteY271" fmla="*/ 428777 h 504566"/>
                <a:gd name="connsiteX272" fmla="*/ 215177 w 504566"/>
                <a:gd name="connsiteY272" fmla="*/ 417845 h 504566"/>
                <a:gd name="connsiteX273" fmla="*/ 215177 w 504566"/>
                <a:gd name="connsiteY273" fmla="*/ 425693 h 504566"/>
                <a:gd name="connsiteX274" fmla="*/ 221344 w 504566"/>
                <a:gd name="connsiteY274" fmla="*/ 414761 h 504566"/>
                <a:gd name="connsiteX275" fmla="*/ 221344 w 504566"/>
                <a:gd name="connsiteY275" fmla="*/ 417845 h 504566"/>
                <a:gd name="connsiteX276" fmla="*/ 226109 w 504566"/>
                <a:gd name="connsiteY276" fmla="*/ 406912 h 504566"/>
                <a:gd name="connsiteX277" fmla="*/ 227791 w 504566"/>
                <a:gd name="connsiteY277" fmla="*/ 414761 h 504566"/>
                <a:gd name="connsiteX278" fmla="*/ 230875 w 504566"/>
                <a:gd name="connsiteY278" fmla="*/ 403829 h 504566"/>
                <a:gd name="connsiteX279" fmla="*/ 232557 w 504566"/>
                <a:gd name="connsiteY279" fmla="*/ 408594 h 504566"/>
                <a:gd name="connsiteX280" fmla="*/ 235640 w 504566"/>
                <a:gd name="connsiteY280" fmla="*/ 397662 h 504566"/>
                <a:gd name="connsiteX281" fmla="*/ 237322 w 504566"/>
                <a:gd name="connsiteY281" fmla="*/ 400745 h 504566"/>
                <a:gd name="connsiteX282" fmla="*/ 243489 w 504566"/>
                <a:gd name="connsiteY282" fmla="*/ 389813 h 504566"/>
                <a:gd name="connsiteX283" fmla="*/ 245171 w 504566"/>
                <a:gd name="connsiteY283" fmla="*/ 394579 h 504566"/>
                <a:gd name="connsiteX284" fmla="*/ 248254 w 504566"/>
                <a:gd name="connsiteY284" fmla="*/ 383646 h 504566"/>
                <a:gd name="connsiteX285" fmla="*/ 248254 w 504566"/>
                <a:gd name="connsiteY285" fmla="*/ 385328 h 504566"/>
                <a:gd name="connsiteX286" fmla="*/ 251338 w 504566"/>
                <a:gd name="connsiteY286" fmla="*/ 374396 h 504566"/>
                <a:gd name="connsiteX287" fmla="*/ 253020 w 504566"/>
                <a:gd name="connsiteY287" fmla="*/ 377479 h 504566"/>
                <a:gd name="connsiteX288" fmla="*/ 253020 w 504566"/>
                <a:gd name="connsiteY288" fmla="*/ 377479 h 504566"/>
                <a:gd name="connsiteX289" fmla="*/ 246853 w 504566"/>
                <a:gd name="connsiteY289" fmla="*/ 443073 h 504566"/>
                <a:gd name="connsiteX290" fmla="*/ 256103 w 504566"/>
                <a:gd name="connsiteY290" fmla="*/ 443073 h 504566"/>
                <a:gd name="connsiteX291" fmla="*/ 265353 w 504566"/>
                <a:gd name="connsiteY291" fmla="*/ 443073 h 504566"/>
                <a:gd name="connsiteX292" fmla="*/ 258346 w 504566"/>
                <a:gd name="connsiteY292" fmla="*/ 377199 h 504566"/>
                <a:gd name="connsiteX293" fmla="*/ 258346 w 504566"/>
                <a:gd name="connsiteY293" fmla="*/ 377199 h 50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504566" h="504566">
                  <a:moveTo>
                    <a:pt x="258346" y="377199"/>
                  </a:moveTo>
                  <a:lnTo>
                    <a:pt x="258346" y="377199"/>
                  </a:lnTo>
                  <a:lnTo>
                    <a:pt x="260027" y="374116"/>
                  </a:lnTo>
                  <a:lnTo>
                    <a:pt x="263111" y="385048"/>
                  </a:lnTo>
                  <a:lnTo>
                    <a:pt x="263111" y="383366"/>
                  </a:lnTo>
                  <a:lnTo>
                    <a:pt x="266194" y="394298"/>
                  </a:lnTo>
                  <a:lnTo>
                    <a:pt x="267876" y="389533"/>
                  </a:lnTo>
                  <a:lnTo>
                    <a:pt x="274043" y="400465"/>
                  </a:lnTo>
                  <a:lnTo>
                    <a:pt x="275725" y="397382"/>
                  </a:lnTo>
                  <a:lnTo>
                    <a:pt x="278809" y="408314"/>
                  </a:lnTo>
                  <a:lnTo>
                    <a:pt x="278809" y="403549"/>
                  </a:lnTo>
                  <a:lnTo>
                    <a:pt x="283574" y="414481"/>
                  </a:lnTo>
                  <a:lnTo>
                    <a:pt x="285256" y="406632"/>
                  </a:lnTo>
                  <a:lnTo>
                    <a:pt x="290021" y="417565"/>
                  </a:lnTo>
                  <a:lnTo>
                    <a:pt x="290021" y="414481"/>
                  </a:lnTo>
                  <a:lnTo>
                    <a:pt x="296188" y="425413"/>
                  </a:lnTo>
                  <a:lnTo>
                    <a:pt x="296188" y="417565"/>
                  </a:lnTo>
                  <a:lnTo>
                    <a:pt x="304037" y="428497"/>
                  </a:lnTo>
                  <a:lnTo>
                    <a:pt x="304037" y="422330"/>
                  </a:lnTo>
                  <a:lnTo>
                    <a:pt x="310204" y="431580"/>
                  </a:lnTo>
                  <a:lnTo>
                    <a:pt x="310204" y="425413"/>
                  </a:lnTo>
                  <a:lnTo>
                    <a:pt x="314969" y="433262"/>
                  </a:lnTo>
                  <a:lnTo>
                    <a:pt x="314969" y="430179"/>
                  </a:lnTo>
                  <a:lnTo>
                    <a:pt x="328985" y="439429"/>
                  </a:lnTo>
                  <a:lnTo>
                    <a:pt x="319735" y="425413"/>
                  </a:lnTo>
                  <a:lnTo>
                    <a:pt x="322818" y="423731"/>
                  </a:lnTo>
                  <a:lnTo>
                    <a:pt x="314969" y="418966"/>
                  </a:lnTo>
                  <a:lnTo>
                    <a:pt x="318053" y="417284"/>
                  </a:lnTo>
                  <a:lnTo>
                    <a:pt x="311886" y="411117"/>
                  </a:lnTo>
                  <a:lnTo>
                    <a:pt x="314969" y="409435"/>
                  </a:lnTo>
                  <a:lnTo>
                    <a:pt x="307120" y="404670"/>
                  </a:lnTo>
                  <a:lnTo>
                    <a:pt x="311886" y="402988"/>
                  </a:lnTo>
                  <a:lnTo>
                    <a:pt x="305719" y="398223"/>
                  </a:lnTo>
                  <a:lnTo>
                    <a:pt x="310484" y="398223"/>
                  </a:lnTo>
                  <a:lnTo>
                    <a:pt x="301234" y="393457"/>
                  </a:lnTo>
                  <a:lnTo>
                    <a:pt x="305999" y="390374"/>
                  </a:lnTo>
                  <a:lnTo>
                    <a:pt x="296749" y="387290"/>
                  </a:lnTo>
                  <a:lnTo>
                    <a:pt x="299832" y="385609"/>
                  </a:lnTo>
                  <a:lnTo>
                    <a:pt x="291983" y="382525"/>
                  </a:lnTo>
                  <a:lnTo>
                    <a:pt x="296749" y="380843"/>
                  </a:lnTo>
                  <a:lnTo>
                    <a:pt x="285816" y="377759"/>
                  </a:lnTo>
                  <a:lnTo>
                    <a:pt x="288900" y="376078"/>
                  </a:lnTo>
                  <a:lnTo>
                    <a:pt x="284135" y="372994"/>
                  </a:lnTo>
                  <a:lnTo>
                    <a:pt x="285816" y="369911"/>
                  </a:lnTo>
                  <a:lnTo>
                    <a:pt x="293665" y="377759"/>
                  </a:lnTo>
                  <a:lnTo>
                    <a:pt x="293665" y="374676"/>
                  </a:lnTo>
                  <a:lnTo>
                    <a:pt x="304598" y="380843"/>
                  </a:lnTo>
                  <a:lnTo>
                    <a:pt x="306279" y="376078"/>
                  </a:lnTo>
                  <a:lnTo>
                    <a:pt x="317212" y="382245"/>
                  </a:lnTo>
                  <a:lnTo>
                    <a:pt x="318894" y="377479"/>
                  </a:lnTo>
                  <a:lnTo>
                    <a:pt x="326742" y="383646"/>
                  </a:lnTo>
                  <a:lnTo>
                    <a:pt x="331508" y="378881"/>
                  </a:lnTo>
                  <a:lnTo>
                    <a:pt x="340758" y="385048"/>
                  </a:lnTo>
                  <a:lnTo>
                    <a:pt x="340758" y="378881"/>
                  </a:lnTo>
                  <a:lnTo>
                    <a:pt x="354774" y="383646"/>
                  </a:lnTo>
                  <a:lnTo>
                    <a:pt x="353092" y="378881"/>
                  </a:lnTo>
                  <a:lnTo>
                    <a:pt x="365706" y="381964"/>
                  </a:lnTo>
                  <a:lnTo>
                    <a:pt x="365706" y="377199"/>
                  </a:lnTo>
                  <a:lnTo>
                    <a:pt x="379722" y="378881"/>
                  </a:lnTo>
                  <a:lnTo>
                    <a:pt x="378040" y="375797"/>
                  </a:lnTo>
                  <a:lnTo>
                    <a:pt x="393738" y="377479"/>
                  </a:lnTo>
                  <a:lnTo>
                    <a:pt x="392056" y="374396"/>
                  </a:lnTo>
                  <a:lnTo>
                    <a:pt x="406072" y="374396"/>
                  </a:lnTo>
                  <a:lnTo>
                    <a:pt x="402988" y="372714"/>
                  </a:lnTo>
                  <a:lnTo>
                    <a:pt x="424853" y="363464"/>
                  </a:lnTo>
                  <a:lnTo>
                    <a:pt x="402988" y="358698"/>
                  </a:lnTo>
                  <a:lnTo>
                    <a:pt x="404670" y="355615"/>
                  </a:lnTo>
                  <a:lnTo>
                    <a:pt x="393738" y="357297"/>
                  </a:lnTo>
                  <a:lnTo>
                    <a:pt x="396821" y="352531"/>
                  </a:lnTo>
                  <a:lnTo>
                    <a:pt x="384207" y="350849"/>
                  </a:lnTo>
                  <a:lnTo>
                    <a:pt x="385889" y="347766"/>
                  </a:lnTo>
                  <a:lnTo>
                    <a:pt x="374957" y="347766"/>
                  </a:lnTo>
                  <a:lnTo>
                    <a:pt x="376638" y="344682"/>
                  </a:lnTo>
                  <a:lnTo>
                    <a:pt x="362623" y="347766"/>
                  </a:lnTo>
                  <a:lnTo>
                    <a:pt x="364305" y="341599"/>
                  </a:lnTo>
                  <a:lnTo>
                    <a:pt x="353372" y="344682"/>
                  </a:lnTo>
                  <a:lnTo>
                    <a:pt x="353372" y="339917"/>
                  </a:lnTo>
                  <a:lnTo>
                    <a:pt x="342440" y="344682"/>
                  </a:lnTo>
                  <a:lnTo>
                    <a:pt x="342440" y="339917"/>
                  </a:lnTo>
                  <a:lnTo>
                    <a:pt x="333190" y="344682"/>
                  </a:lnTo>
                  <a:lnTo>
                    <a:pt x="333190" y="339917"/>
                  </a:lnTo>
                  <a:lnTo>
                    <a:pt x="322257" y="344682"/>
                  </a:lnTo>
                  <a:lnTo>
                    <a:pt x="322257" y="339917"/>
                  </a:lnTo>
                  <a:lnTo>
                    <a:pt x="313007" y="346084"/>
                  </a:lnTo>
                  <a:lnTo>
                    <a:pt x="313007" y="343001"/>
                  </a:lnTo>
                  <a:lnTo>
                    <a:pt x="319174" y="339917"/>
                  </a:lnTo>
                  <a:lnTo>
                    <a:pt x="314409" y="336834"/>
                  </a:lnTo>
                  <a:lnTo>
                    <a:pt x="331508" y="335152"/>
                  </a:lnTo>
                  <a:lnTo>
                    <a:pt x="328424" y="328985"/>
                  </a:lnTo>
                  <a:lnTo>
                    <a:pt x="345524" y="325901"/>
                  </a:lnTo>
                  <a:lnTo>
                    <a:pt x="342440" y="319734"/>
                  </a:lnTo>
                  <a:lnTo>
                    <a:pt x="362623" y="313568"/>
                  </a:lnTo>
                  <a:lnTo>
                    <a:pt x="356456" y="308802"/>
                  </a:lnTo>
                  <a:lnTo>
                    <a:pt x="376638" y="300953"/>
                  </a:lnTo>
                  <a:lnTo>
                    <a:pt x="367388" y="296188"/>
                  </a:lnTo>
                  <a:lnTo>
                    <a:pt x="390935" y="285256"/>
                  </a:lnTo>
                  <a:lnTo>
                    <a:pt x="381684" y="282172"/>
                  </a:lnTo>
                  <a:lnTo>
                    <a:pt x="401867" y="276005"/>
                  </a:lnTo>
                  <a:lnTo>
                    <a:pt x="392616" y="269838"/>
                  </a:lnTo>
                  <a:lnTo>
                    <a:pt x="412799" y="257224"/>
                  </a:lnTo>
                  <a:lnTo>
                    <a:pt x="404950" y="252459"/>
                  </a:lnTo>
                  <a:lnTo>
                    <a:pt x="422049" y="239845"/>
                  </a:lnTo>
                  <a:lnTo>
                    <a:pt x="415883" y="236761"/>
                  </a:lnTo>
                  <a:lnTo>
                    <a:pt x="429898" y="222745"/>
                  </a:lnTo>
                  <a:lnTo>
                    <a:pt x="425133" y="222745"/>
                  </a:lnTo>
                  <a:lnTo>
                    <a:pt x="450081" y="186865"/>
                  </a:lnTo>
                  <a:lnTo>
                    <a:pt x="418686" y="203964"/>
                  </a:lnTo>
                  <a:lnTo>
                    <a:pt x="417004" y="199199"/>
                  </a:lnTo>
                  <a:lnTo>
                    <a:pt x="396821" y="214897"/>
                  </a:lnTo>
                  <a:lnTo>
                    <a:pt x="393738" y="208730"/>
                  </a:lnTo>
                  <a:lnTo>
                    <a:pt x="379722" y="222745"/>
                  </a:lnTo>
                  <a:lnTo>
                    <a:pt x="376638" y="216578"/>
                  </a:lnTo>
                  <a:lnTo>
                    <a:pt x="364024" y="233678"/>
                  </a:lnTo>
                  <a:lnTo>
                    <a:pt x="359259" y="225829"/>
                  </a:lnTo>
                  <a:lnTo>
                    <a:pt x="350009" y="239845"/>
                  </a:lnTo>
                  <a:lnTo>
                    <a:pt x="346925" y="233678"/>
                  </a:lnTo>
                  <a:lnTo>
                    <a:pt x="337675" y="250777"/>
                  </a:lnTo>
                  <a:lnTo>
                    <a:pt x="334591" y="244610"/>
                  </a:lnTo>
                  <a:lnTo>
                    <a:pt x="325341" y="261709"/>
                  </a:lnTo>
                  <a:lnTo>
                    <a:pt x="319174" y="255543"/>
                  </a:lnTo>
                  <a:lnTo>
                    <a:pt x="313007" y="274324"/>
                  </a:lnTo>
                  <a:lnTo>
                    <a:pt x="306840" y="268157"/>
                  </a:lnTo>
                  <a:lnTo>
                    <a:pt x="298991" y="291703"/>
                  </a:lnTo>
                  <a:lnTo>
                    <a:pt x="294226" y="283854"/>
                  </a:lnTo>
                  <a:lnTo>
                    <a:pt x="292544" y="288620"/>
                  </a:lnTo>
                  <a:lnTo>
                    <a:pt x="286377" y="288620"/>
                  </a:lnTo>
                  <a:lnTo>
                    <a:pt x="295628" y="265073"/>
                  </a:lnTo>
                  <a:lnTo>
                    <a:pt x="287779" y="268157"/>
                  </a:lnTo>
                  <a:lnTo>
                    <a:pt x="297029" y="246292"/>
                  </a:lnTo>
                  <a:lnTo>
                    <a:pt x="289180" y="246292"/>
                  </a:lnTo>
                  <a:lnTo>
                    <a:pt x="298431" y="230594"/>
                  </a:lnTo>
                  <a:lnTo>
                    <a:pt x="289180" y="232276"/>
                  </a:lnTo>
                  <a:lnTo>
                    <a:pt x="301794" y="208730"/>
                  </a:lnTo>
                  <a:lnTo>
                    <a:pt x="289180" y="213495"/>
                  </a:lnTo>
                  <a:lnTo>
                    <a:pt x="297029" y="185464"/>
                  </a:lnTo>
                  <a:lnTo>
                    <a:pt x="289180" y="191630"/>
                  </a:lnTo>
                  <a:lnTo>
                    <a:pt x="295347" y="168084"/>
                  </a:lnTo>
                  <a:lnTo>
                    <a:pt x="282733" y="172849"/>
                  </a:lnTo>
                  <a:lnTo>
                    <a:pt x="290582" y="147901"/>
                  </a:lnTo>
                  <a:lnTo>
                    <a:pt x="277968" y="150985"/>
                  </a:lnTo>
                  <a:lnTo>
                    <a:pt x="281051" y="126037"/>
                  </a:lnTo>
                  <a:lnTo>
                    <a:pt x="273202" y="130802"/>
                  </a:lnTo>
                  <a:lnTo>
                    <a:pt x="268437" y="104172"/>
                  </a:lnTo>
                  <a:lnTo>
                    <a:pt x="265353" y="115105"/>
                  </a:lnTo>
                  <a:lnTo>
                    <a:pt x="254421" y="61845"/>
                  </a:lnTo>
                  <a:lnTo>
                    <a:pt x="243489" y="115105"/>
                  </a:lnTo>
                  <a:lnTo>
                    <a:pt x="240405" y="104172"/>
                  </a:lnTo>
                  <a:lnTo>
                    <a:pt x="235640" y="130802"/>
                  </a:lnTo>
                  <a:lnTo>
                    <a:pt x="227791" y="126037"/>
                  </a:lnTo>
                  <a:lnTo>
                    <a:pt x="230875" y="150985"/>
                  </a:lnTo>
                  <a:lnTo>
                    <a:pt x="218261" y="147901"/>
                  </a:lnTo>
                  <a:lnTo>
                    <a:pt x="226109" y="172849"/>
                  </a:lnTo>
                  <a:lnTo>
                    <a:pt x="213495" y="168084"/>
                  </a:lnTo>
                  <a:lnTo>
                    <a:pt x="219662" y="191630"/>
                  </a:lnTo>
                  <a:lnTo>
                    <a:pt x="211813" y="185464"/>
                  </a:lnTo>
                  <a:lnTo>
                    <a:pt x="219662" y="213495"/>
                  </a:lnTo>
                  <a:lnTo>
                    <a:pt x="207048" y="208730"/>
                  </a:lnTo>
                  <a:lnTo>
                    <a:pt x="219662" y="232276"/>
                  </a:lnTo>
                  <a:lnTo>
                    <a:pt x="210412" y="230594"/>
                  </a:lnTo>
                  <a:lnTo>
                    <a:pt x="219662" y="246292"/>
                  </a:lnTo>
                  <a:lnTo>
                    <a:pt x="211813" y="246292"/>
                  </a:lnTo>
                  <a:lnTo>
                    <a:pt x="221064" y="268157"/>
                  </a:lnTo>
                  <a:lnTo>
                    <a:pt x="213215" y="265073"/>
                  </a:lnTo>
                  <a:lnTo>
                    <a:pt x="222465" y="288620"/>
                  </a:lnTo>
                  <a:lnTo>
                    <a:pt x="219102" y="288620"/>
                  </a:lnTo>
                  <a:lnTo>
                    <a:pt x="217420" y="283854"/>
                  </a:lnTo>
                  <a:lnTo>
                    <a:pt x="212654" y="291703"/>
                  </a:lnTo>
                  <a:lnTo>
                    <a:pt x="204805" y="268157"/>
                  </a:lnTo>
                  <a:lnTo>
                    <a:pt x="198638" y="274324"/>
                  </a:lnTo>
                  <a:lnTo>
                    <a:pt x="192472" y="255543"/>
                  </a:lnTo>
                  <a:lnTo>
                    <a:pt x="186305" y="261709"/>
                  </a:lnTo>
                  <a:lnTo>
                    <a:pt x="177054" y="244610"/>
                  </a:lnTo>
                  <a:lnTo>
                    <a:pt x="173971" y="250777"/>
                  </a:lnTo>
                  <a:lnTo>
                    <a:pt x="164720" y="233678"/>
                  </a:lnTo>
                  <a:lnTo>
                    <a:pt x="161637" y="239845"/>
                  </a:lnTo>
                  <a:lnTo>
                    <a:pt x="152387" y="225829"/>
                  </a:lnTo>
                  <a:lnTo>
                    <a:pt x="146220" y="233678"/>
                  </a:lnTo>
                  <a:lnTo>
                    <a:pt x="135287" y="216578"/>
                  </a:lnTo>
                  <a:lnTo>
                    <a:pt x="132204" y="222745"/>
                  </a:lnTo>
                  <a:lnTo>
                    <a:pt x="118188" y="208730"/>
                  </a:lnTo>
                  <a:lnTo>
                    <a:pt x="115105" y="214897"/>
                  </a:lnTo>
                  <a:lnTo>
                    <a:pt x="94922" y="199199"/>
                  </a:lnTo>
                  <a:lnTo>
                    <a:pt x="93240" y="203964"/>
                  </a:lnTo>
                  <a:lnTo>
                    <a:pt x="61845" y="186865"/>
                  </a:lnTo>
                  <a:lnTo>
                    <a:pt x="86793" y="222745"/>
                  </a:lnTo>
                  <a:lnTo>
                    <a:pt x="81747" y="222745"/>
                  </a:lnTo>
                  <a:lnTo>
                    <a:pt x="95763" y="236761"/>
                  </a:lnTo>
                  <a:lnTo>
                    <a:pt x="89596" y="239845"/>
                  </a:lnTo>
                  <a:lnTo>
                    <a:pt x="106695" y="252459"/>
                  </a:lnTo>
                  <a:lnTo>
                    <a:pt x="98846" y="257224"/>
                  </a:lnTo>
                  <a:lnTo>
                    <a:pt x="119029" y="269838"/>
                  </a:lnTo>
                  <a:lnTo>
                    <a:pt x="109779" y="277127"/>
                  </a:lnTo>
                  <a:lnTo>
                    <a:pt x="129961" y="283293"/>
                  </a:lnTo>
                  <a:lnTo>
                    <a:pt x="120711" y="286377"/>
                  </a:lnTo>
                  <a:lnTo>
                    <a:pt x="144257" y="297309"/>
                  </a:lnTo>
                  <a:lnTo>
                    <a:pt x="135007" y="302075"/>
                  </a:lnTo>
                  <a:lnTo>
                    <a:pt x="155190" y="309923"/>
                  </a:lnTo>
                  <a:lnTo>
                    <a:pt x="149023" y="314689"/>
                  </a:lnTo>
                  <a:lnTo>
                    <a:pt x="167804" y="320856"/>
                  </a:lnTo>
                  <a:lnTo>
                    <a:pt x="166122" y="327023"/>
                  </a:lnTo>
                  <a:lnTo>
                    <a:pt x="181820" y="330106"/>
                  </a:lnTo>
                  <a:lnTo>
                    <a:pt x="180138" y="336273"/>
                  </a:lnTo>
                  <a:lnTo>
                    <a:pt x="197237" y="337955"/>
                  </a:lnTo>
                  <a:lnTo>
                    <a:pt x="192472" y="341038"/>
                  </a:lnTo>
                  <a:lnTo>
                    <a:pt x="198638" y="344122"/>
                  </a:lnTo>
                  <a:lnTo>
                    <a:pt x="198638" y="347205"/>
                  </a:lnTo>
                  <a:lnTo>
                    <a:pt x="189388" y="341038"/>
                  </a:lnTo>
                  <a:lnTo>
                    <a:pt x="187706" y="345804"/>
                  </a:lnTo>
                  <a:lnTo>
                    <a:pt x="178456" y="341038"/>
                  </a:lnTo>
                  <a:lnTo>
                    <a:pt x="178456" y="345804"/>
                  </a:lnTo>
                  <a:lnTo>
                    <a:pt x="169205" y="341038"/>
                  </a:lnTo>
                  <a:lnTo>
                    <a:pt x="169205" y="345804"/>
                  </a:lnTo>
                  <a:lnTo>
                    <a:pt x="158273" y="341038"/>
                  </a:lnTo>
                  <a:lnTo>
                    <a:pt x="158273" y="345804"/>
                  </a:lnTo>
                  <a:lnTo>
                    <a:pt x="147341" y="342720"/>
                  </a:lnTo>
                  <a:lnTo>
                    <a:pt x="149023" y="348887"/>
                  </a:lnTo>
                  <a:lnTo>
                    <a:pt x="135007" y="345804"/>
                  </a:lnTo>
                  <a:lnTo>
                    <a:pt x="136689" y="348887"/>
                  </a:lnTo>
                  <a:lnTo>
                    <a:pt x="125757" y="348887"/>
                  </a:lnTo>
                  <a:lnTo>
                    <a:pt x="127439" y="351971"/>
                  </a:lnTo>
                  <a:lnTo>
                    <a:pt x="114824" y="353653"/>
                  </a:lnTo>
                  <a:lnTo>
                    <a:pt x="117908" y="358418"/>
                  </a:lnTo>
                  <a:lnTo>
                    <a:pt x="106976" y="356736"/>
                  </a:lnTo>
                  <a:lnTo>
                    <a:pt x="108657" y="359819"/>
                  </a:lnTo>
                  <a:lnTo>
                    <a:pt x="86793" y="364585"/>
                  </a:lnTo>
                  <a:lnTo>
                    <a:pt x="108657" y="373835"/>
                  </a:lnTo>
                  <a:lnTo>
                    <a:pt x="105574" y="375517"/>
                  </a:lnTo>
                  <a:lnTo>
                    <a:pt x="119590" y="375517"/>
                  </a:lnTo>
                  <a:lnTo>
                    <a:pt x="117908" y="378601"/>
                  </a:lnTo>
                  <a:lnTo>
                    <a:pt x="133605" y="376919"/>
                  </a:lnTo>
                  <a:lnTo>
                    <a:pt x="131924" y="380002"/>
                  </a:lnTo>
                  <a:lnTo>
                    <a:pt x="145939" y="378320"/>
                  </a:lnTo>
                  <a:lnTo>
                    <a:pt x="145939" y="383085"/>
                  </a:lnTo>
                  <a:lnTo>
                    <a:pt x="158554" y="380002"/>
                  </a:lnTo>
                  <a:lnTo>
                    <a:pt x="156872" y="384767"/>
                  </a:lnTo>
                  <a:lnTo>
                    <a:pt x="170887" y="380002"/>
                  </a:lnTo>
                  <a:lnTo>
                    <a:pt x="170887" y="386169"/>
                  </a:lnTo>
                  <a:lnTo>
                    <a:pt x="180138" y="380002"/>
                  </a:lnTo>
                  <a:lnTo>
                    <a:pt x="184903" y="384767"/>
                  </a:lnTo>
                  <a:lnTo>
                    <a:pt x="192752" y="378601"/>
                  </a:lnTo>
                  <a:lnTo>
                    <a:pt x="194434" y="383366"/>
                  </a:lnTo>
                  <a:lnTo>
                    <a:pt x="205366" y="377199"/>
                  </a:lnTo>
                  <a:lnTo>
                    <a:pt x="207048" y="381964"/>
                  </a:lnTo>
                  <a:lnTo>
                    <a:pt x="216298" y="375797"/>
                  </a:lnTo>
                  <a:lnTo>
                    <a:pt x="216298" y="378881"/>
                  </a:lnTo>
                  <a:lnTo>
                    <a:pt x="225549" y="371032"/>
                  </a:lnTo>
                  <a:lnTo>
                    <a:pt x="227231" y="374116"/>
                  </a:lnTo>
                  <a:lnTo>
                    <a:pt x="222465" y="377199"/>
                  </a:lnTo>
                  <a:lnTo>
                    <a:pt x="225549" y="378881"/>
                  </a:lnTo>
                  <a:lnTo>
                    <a:pt x="214617" y="381964"/>
                  </a:lnTo>
                  <a:lnTo>
                    <a:pt x="219382" y="383646"/>
                  </a:lnTo>
                  <a:lnTo>
                    <a:pt x="211533" y="386730"/>
                  </a:lnTo>
                  <a:lnTo>
                    <a:pt x="214617" y="388412"/>
                  </a:lnTo>
                  <a:lnTo>
                    <a:pt x="205366" y="391495"/>
                  </a:lnTo>
                  <a:lnTo>
                    <a:pt x="210131" y="394579"/>
                  </a:lnTo>
                  <a:lnTo>
                    <a:pt x="200881" y="399344"/>
                  </a:lnTo>
                  <a:lnTo>
                    <a:pt x="205646" y="399344"/>
                  </a:lnTo>
                  <a:lnTo>
                    <a:pt x="199479" y="404109"/>
                  </a:lnTo>
                  <a:lnTo>
                    <a:pt x="202563" y="405791"/>
                  </a:lnTo>
                  <a:lnTo>
                    <a:pt x="196396" y="410557"/>
                  </a:lnTo>
                  <a:lnTo>
                    <a:pt x="199479" y="412238"/>
                  </a:lnTo>
                  <a:lnTo>
                    <a:pt x="193313" y="418405"/>
                  </a:lnTo>
                  <a:lnTo>
                    <a:pt x="196396" y="420087"/>
                  </a:lnTo>
                  <a:lnTo>
                    <a:pt x="188547" y="424853"/>
                  </a:lnTo>
                  <a:lnTo>
                    <a:pt x="191631" y="426534"/>
                  </a:lnTo>
                  <a:lnTo>
                    <a:pt x="182380" y="440550"/>
                  </a:lnTo>
                  <a:lnTo>
                    <a:pt x="196396" y="431300"/>
                  </a:lnTo>
                  <a:lnTo>
                    <a:pt x="196396" y="434383"/>
                  </a:lnTo>
                  <a:lnTo>
                    <a:pt x="201161" y="426534"/>
                  </a:lnTo>
                  <a:lnTo>
                    <a:pt x="201161" y="432701"/>
                  </a:lnTo>
                  <a:lnTo>
                    <a:pt x="207328" y="423451"/>
                  </a:lnTo>
                  <a:lnTo>
                    <a:pt x="207328" y="428777"/>
                  </a:lnTo>
                  <a:lnTo>
                    <a:pt x="215177" y="417845"/>
                  </a:lnTo>
                  <a:lnTo>
                    <a:pt x="215177" y="425693"/>
                  </a:lnTo>
                  <a:lnTo>
                    <a:pt x="221344" y="414761"/>
                  </a:lnTo>
                  <a:lnTo>
                    <a:pt x="221344" y="417845"/>
                  </a:lnTo>
                  <a:lnTo>
                    <a:pt x="226109" y="406912"/>
                  </a:lnTo>
                  <a:lnTo>
                    <a:pt x="227791" y="414761"/>
                  </a:lnTo>
                  <a:lnTo>
                    <a:pt x="230875" y="403829"/>
                  </a:lnTo>
                  <a:lnTo>
                    <a:pt x="232557" y="408594"/>
                  </a:lnTo>
                  <a:lnTo>
                    <a:pt x="235640" y="397662"/>
                  </a:lnTo>
                  <a:lnTo>
                    <a:pt x="237322" y="400745"/>
                  </a:lnTo>
                  <a:lnTo>
                    <a:pt x="243489" y="389813"/>
                  </a:lnTo>
                  <a:lnTo>
                    <a:pt x="245171" y="394579"/>
                  </a:lnTo>
                  <a:lnTo>
                    <a:pt x="248254" y="383646"/>
                  </a:lnTo>
                  <a:lnTo>
                    <a:pt x="248254" y="385328"/>
                  </a:lnTo>
                  <a:lnTo>
                    <a:pt x="251338" y="374396"/>
                  </a:lnTo>
                  <a:lnTo>
                    <a:pt x="253020" y="377479"/>
                  </a:lnTo>
                  <a:lnTo>
                    <a:pt x="253020" y="377479"/>
                  </a:lnTo>
                  <a:cubicBezTo>
                    <a:pt x="253020" y="399344"/>
                    <a:pt x="251338" y="422890"/>
                    <a:pt x="246853" y="443073"/>
                  </a:cubicBezTo>
                  <a:lnTo>
                    <a:pt x="256103" y="443073"/>
                  </a:lnTo>
                  <a:lnTo>
                    <a:pt x="265353" y="443073"/>
                  </a:lnTo>
                  <a:cubicBezTo>
                    <a:pt x="259747" y="422610"/>
                    <a:pt x="256664" y="399064"/>
                    <a:pt x="258346" y="377199"/>
                  </a:cubicBezTo>
                  <a:lnTo>
                    <a:pt x="258346" y="377199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77666C6-3557-4248-9873-64ACD6852BC7}"/>
                </a:ext>
              </a:extLst>
            </p:cNvPr>
            <p:cNvSpPr/>
            <p:nvPr/>
          </p:nvSpPr>
          <p:spPr>
            <a:xfrm>
              <a:off x="17997271" y="2756240"/>
              <a:ext cx="392441" cy="364409"/>
            </a:xfrm>
            <a:custGeom>
              <a:avLst/>
              <a:gdLst>
                <a:gd name="connsiteX0" fmla="*/ 69636 w 392440"/>
                <a:gd name="connsiteY0" fmla="*/ 268110 h 364409"/>
                <a:gd name="connsiteX1" fmla="*/ 305661 w 392440"/>
                <a:gd name="connsiteY1" fmla="*/ 67965 h 364409"/>
                <a:gd name="connsiteX2" fmla="*/ 343224 w 392440"/>
                <a:gd name="connsiteY2" fmla="*/ 71048 h 364409"/>
                <a:gd name="connsiteX3" fmla="*/ 343224 w 392440"/>
                <a:gd name="connsiteY3" fmla="*/ 71048 h 364409"/>
                <a:gd name="connsiteX4" fmla="*/ 340140 w 392440"/>
                <a:gd name="connsiteY4" fmla="*/ 108610 h 364409"/>
                <a:gd name="connsiteX5" fmla="*/ 105797 w 392440"/>
                <a:gd name="connsiteY5" fmla="*/ 308755 h 364409"/>
                <a:gd name="connsiteX6" fmla="*/ 68235 w 392440"/>
                <a:gd name="connsiteY6" fmla="*/ 305672 h 364409"/>
                <a:gd name="connsiteX7" fmla="*/ 68235 w 392440"/>
                <a:gd name="connsiteY7" fmla="*/ 305672 h 364409"/>
                <a:gd name="connsiteX8" fmla="*/ 69636 w 392440"/>
                <a:gd name="connsiteY8" fmla="*/ 268110 h 364409"/>
                <a:gd name="connsiteX9" fmla="*/ 69636 w 392440"/>
                <a:gd name="connsiteY9" fmla="*/ 268110 h 3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440" h="364409">
                  <a:moveTo>
                    <a:pt x="69636" y="268110"/>
                  </a:moveTo>
                  <a:lnTo>
                    <a:pt x="305661" y="67965"/>
                  </a:lnTo>
                  <a:cubicBezTo>
                    <a:pt x="316593" y="58714"/>
                    <a:pt x="333692" y="60116"/>
                    <a:pt x="343224" y="71048"/>
                  </a:cubicBezTo>
                  <a:lnTo>
                    <a:pt x="343224" y="71048"/>
                  </a:lnTo>
                  <a:cubicBezTo>
                    <a:pt x="352474" y="81981"/>
                    <a:pt x="351072" y="99080"/>
                    <a:pt x="340140" y="108610"/>
                  </a:cubicBezTo>
                  <a:lnTo>
                    <a:pt x="105797" y="308755"/>
                  </a:lnTo>
                  <a:cubicBezTo>
                    <a:pt x="93182" y="318006"/>
                    <a:pt x="77765" y="316604"/>
                    <a:pt x="68235" y="305672"/>
                  </a:cubicBezTo>
                  <a:lnTo>
                    <a:pt x="68235" y="305672"/>
                  </a:lnTo>
                  <a:cubicBezTo>
                    <a:pt x="58703" y="294740"/>
                    <a:pt x="60385" y="277641"/>
                    <a:pt x="69636" y="268110"/>
                  </a:cubicBezTo>
                  <a:lnTo>
                    <a:pt x="69636" y="268110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7909E27-A8B3-40A1-9DE5-C7262E60047E}"/>
                </a:ext>
              </a:extLst>
            </p:cNvPr>
            <p:cNvSpPr/>
            <p:nvPr/>
          </p:nvSpPr>
          <p:spPr>
            <a:xfrm>
              <a:off x="18034204" y="2799399"/>
              <a:ext cx="420472" cy="392441"/>
            </a:xfrm>
            <a:custGeom>
              <a:avLst/>
              <a:gdLst>
                <a:gd name="connsiteX0" fmla="*/ 75031 w 420472"/>
                <a:gd name="connsiteY0" fmla="*/ 259429 h 392440"/>
                <a:gd name="connsiteX1" fmla="*/ 298442 w 420472"/>
                <a:gd name="connsiteY1" fmla="*/ 70217 h 392440"/>
                <a:gd name="connsiteX2" fmla="*/ 346936 w 420472"/>
                <a:gd name="connsiteY2" fmla="*/ 74982 h 392440"/>
                <a:gd name="connsiteX3" fmla="*/ 371885 w 420472"/>
                <a:gd name="connsiteY3" fmla="*/ 104695 h 392440"/>
                <a:gd name="connsiteX4" fmla="*/ 367119 w 420472"/>
                <a:gd name="connsiteY4" fmla="*/ 153190 h 392440"/>
                <a:gd name="connsiteX5" fmla="*/ 145110 w 420472"/>
                <a:gd name="connsiteY5" fmla="*/ 343804 h 392440"/>
                <a:gd name="connsiteX6" fmla="*/ 96615 w 420472"/>
                <a:gd name="connsiteY6" fmla="*/ 339039 h 392440"/>
                <a:gd name="connsiteX7" fmla="*/ 69985 w 420472"/>
                <a:gd name="connsiteY7" fmla="*/ 309325 h 392440"/>
                <a:gd name="connsiteX8" fmla="*/ 75031 w 420472"/>
                <a:gd name="connsiteY8" fmla="*/ 259429 h 392440"/>
                <a:gd name="connsiteX9" fmla="*/ 75031 w 420472"/>
                <a:gd name="connsiteY9" fmla="*/ 259429 h 39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0472" h="392440">
                  <a:moveTo>
                    <a:pt x="75031" y="259429"/>
                  </a:moveTo>
                  <a:lnTo>
                    <a:pt x="298442" y="70217"/>
                  </a:lnTo>
                  <a:cubicBezTo>
                    <a:pt x="312458" y="57602"/>
                    <a:pt x="334323" y="59284"/>
                    <a:pt x="346936" y="74982"/>
                  </a:cubicBezTo>
                  <a:lnTo>
                    <a:pt x="371885" y="104695"/>
                  </a:lnTo>
                  <a:cubicBezTo>
                    <a:pt x="384498" y="118711"/>
                    <a:pt x="382816" y="140576"/>
                    <a:pt x="367119" y="153190"/>
                  </a:cubicBezTo>
                  <a:lnTo>
                    <a:pt x="145110" y="343804"/>
                  </a:lnTo>
                  <a:cubicBezTo>
                    <a:pt x="129412" y="356418"/>
                    <a:pt x="109230" y="354736"/>
                    <a:pt x="96615" y="339039"/>
                  </a:cubicBezTo>
                  <a:lnTo>
                    <a:pt x="69985" y="309325"/>
                  </a:lnTo>
                  <a:cubicBezTo>
                    <a:pt x="57651" y="293628"/>
                    <a:pt x="59334" y="271763"/>
                    <a:pt x="75031" y="259429"/>
                  </a:cubicBezTo>
                  <a:lnTo>
                    <a:pt x="75031" y="259429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A2DC628-B507-4127-8A3F-60F6F23128BF}"/>
                </a:ext>
              </a:extLst>
            </p:cNvPr>
            <p:cNvSpPr/>
            <p:nvPr/>
          </p:nvSpPr>
          <p:spPr>
            <a:xfrm>
              <a:off x="18117469" y="2890744"/>
              <a:ext cx="392441" cy="392441"/>
            </a:xfrm>
            <a:custGeom>
              <a:avLst/>
              <a:gdLst>
                <a:gd name="connsiteX0" fmla="*/ 294786 w 392440"/>
                <a:gd name="connsiteY0" fmla="*/ 300953 h 392440"/>
                <a:gd name="connsiteX1" fmla="*/ 240125 w 392440"/>
                <a:gd name="connsiteY1" fmla="*/ 349448 h 392440"/>
                <a:gd name="connsiteX2" fmla="*/ 61845 w 392440"/>
                <a:gd name="connsiteY2" fmla="*/ 252459 h 392440"/>
                <a:gd name="connsiteX3" fmla="*/ 172849 w 392440"/>
                <a:gd name="connsiteY3" fmla="*/ 157152 h 392440"/>
                <a:gd name="connsiteX4" fmla="*/ 283854 w 392440"/>
                <a:gd name="connsiteY4" fmla="*/ 61845 h 392440"/>
                <a:gd name="connsiteX5" fmla="*/ 351129 w 392440"/>
                <a:gd name="connsiteY5" fmla="*/ 254141 h 392440"/>
                <a:gd name="connsiteX6" fmla="*/ 294786 w 392440"/>
                <a:gd name="connsiteY6" fmla="*/ 300953 h 392440"/>
                <a:gd name="connsiteX7" fmla="*/ 294786 w 392440"/>
                <a:gd name="connsiteY7" fmla="*/ 300953 h 39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440" h="392440">
                  <a:moveTo>
                    <a:pt x="294786" y="300953"/>
                  </a:moveTo>
                  <a:cubicBezTo>
                    <a:pt x="277687" y="316651"/>
                    <a:pt x="258906" y="332349"/>
                    <a:pt x="240125" y="349448"/>
                  </a:cubicBezTo>
                  <a:cubicBezTo>
                    <a:pt x="166682" y="333750"/>
                    <a:pt x="107256" y="300953"/>
                    <a:pt x="61845" y="252459"/>
                  </a:cubicBezTo>
                  <a:cubicBezTo>
                    <a:pt x="99407" y="221064"/>
                    <a:pt x="135287" y="188267"/>
                    <a:pt x="172849" y="157152"/>
                  </a:cubicBezTo>
                  <a:cubicBezTo>
                    <a:pt x="210411" y="126037"/>
                    <a:pt x="247974" y="94642"/>
                    <a:pt x="283854" y="61845"/>
                  </a:cubicBezTo>
                  <a:cubicBezTo>
                    <a:pt x="326182" y="115105"/>
                    <a:pt x="348046" y="179016"/>
                    <a:pt x="351129" y="254141"/>
                  </a:cubicBezTo>
                  <a:cubicBezTo>
                    <a:pt x="332349" y="269558"/>
                    <a:pt x="315249" y="285256"/>
                    <a:pt x="294786" y="300953"/>
                  </a:cubicBezTo>
                  <a:lnTo>
                    <a:pt x="294786" y="300953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43740A4-FE28-4CDE-8FDB-ACE83AC3B689}"/>
                </a:ext>
              </a:extLst>
            </p:cNvPr>
            <p:cNvSpPr/>
            <p:nvPr/>
          </p:nvSpPr>
          <p:spPr>
            <a:xfrm>
              <a:off x="17912610" y="3456190"/>
              <a:ext cx="280315" cy="308346"/>
            </a:xfrm>
            <a:custGeom>
              <a:avLst/>
              <a:gdLst>
                <a:gd name="connsiteX0" fmla="*/ 69922 w 280314"/>
                <a:gd name="connsiteY0" fmla="*/ 66839 h 308346"/>
                <a:gd name="connsiteX1" fmla="*/ 69922 w 280314"/>
                <a:gd name="connsiteY1" fmla="*/ 66839 h 308346"/>
                <a:gd name="connsiteX2" fmla="*/ 104401 w 280314"/>
                <a:gd name="connsiteY2" fmla="*/ 69923 h 308346"/>
                <a:gd name="connsiteX3" fmla="*/ 221573 w 280314"/>
                <a:gd name="connsiteY3" fmla="*/ 207557 h 308346"/>
                <a:gd name="connsiteX4" fmla="*/ 218490 w 280314"/>
                <a:gd name="connsiteY4" fmla="*/ 242036 h 308346"/>
                <a:gd name="connsiteX5" fmla="*/ 218490 w 280314"/>
                <a:gd name="connsiteY5" fmla="*/ 242036 h 308346"/>
                <a:gd name="connsiteX6" fmla="*/ 185692 w 280314"/>
                <a:gd name="connsiteY6" fmla="*/ 238953 h 308346"/>
                <a:gd name="connsiteX7" fmla="*/ 66839 w 280314"/>
                <a:gd name="connsiteY7" fmla="*/ 101318 h 308346"/>
                <a:gd name="connsiteX8" fmla="*/ 69922 w 280314"/>
                <a:gd name="connsiteY8" fmla="*/ 66839 h 308346"/>
                <a:gd name="connsiteX9" fmla="*/ 69922 w 280314"/>
                <a:gd name="connsiteY9" fmla="*/ 66839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69922" y="66839"/>
                  </a:moveTo>
                  <a:lnTo>
                    <a:pt x="69922" y="66839"/>
                  </a:lnTo>
                  <a:cubicBezTo>
                    <a:pt x="80855" y="58990"/>
                    <a:pt x="94871" y="60672"/>
                    <a:pt x="104401" y="69923"/>
                  </a:cubicBezTo>
                  <a:lnTo>
                    <a:pt x="221573" y="207557"/>
                  </a:lnTo>
                  <a:cubicBezTo>
                    <a:pt x="229422" y="218489"/>
                    <a:pt x="229422" y="234187"/>
                    <a:pt x="218490" y="242036"/>
                  </a:cubicBezTo>
                  <a:lnTo>
                    <a:pt x="218490" y="242036"/>
                  </a:lnTo>
                  <a:cubicBezTo>
                    <a:pt x="209239" y="251286"/>
                    <a:pt x="193541" y="249885"/>
                    <a:pt x="185692" y="238953"/>
                  </a:cubicBezTo>
                  <a:lnTo>
                    <a:pt x="66839" y="101318"/>
                  </a:lnTo>
                  <a:cubicBezTo>
                    <a:pt x="58990" y="91787"/>
                    <a:pt x="60672" y="76090"/>
                    <a:pt x="69922" y="66839"/>
                  </a:cubicBezTo>
                  <a:lnTo>
                    <a:pt x="69922" y="66839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C96E39C-BF72-44F4-BCC1-4CB3B653BD83}"/>
                </a:ext>
              </a:extLst>
            </p:cNvPr>
            <p:cNvSpPr/>
            <p:nvPr/>
          </p:nvSpPr>
          <p:spPr>
            <a:xfrm>
              <a:off x="17948882" y="3425222"/>
              <a:ext cx="280315" cy="308346"/>
            </a:xfrm>
            <a:custGeom>
              <a:avLst/>
              <a:gdLst>
                <a:gd name="connsiteX0" fmla="*/ 71213 w 280314"/>
                <a:gd name="connsiteY0" fmla="*/ 68094 h 308346"/>
                <a:gd name="connsiteX1" fmla="*/ 71213 w 280314"/>
                <a:gd name="connsiteY1" fmla="*/ 68094 h 308346"/>
                <a:gd name="connsiteX2" fmla="*/ 104010 w 280314"/>
                <a:gd name="connsiteY2" fmla="*/ 69776 h 308346"/>
                <a:gd name="connsiteX3" fmla="*/ 221181 w 280314"/>
                <a:gd name="connsiteY3" fmla="*/ 208812 h 308346"/>
                <a:gd name="connsiteX4" fmla="*/ 219500 w 280314"/>
                <a:gd name="connsiteY4" fmla="*/ 241609 h 308346"/>
                <a:gd name="connsiteX5" fmla="*/ 219500 w 280314"/>
                <a:gd name="connsiteY5" fmla="*/ 241609 h 308346"/>
                <a:gd name="connsiteX6" fmla="*/ 185021 w 280314"/>
                <a:gd name="connsiteY6" fmla="*/ 238525 h 308346"/>
                <a:gd name="connsiteX7" fmla="*/ 67849 w 280314"/>
                <a:gd name="connsiteY7" fmla="*/ 100891 h 308346"/>
                <a:gd name="connsiteX8" fmla="*/ 71213 w 280314"/>
                <a:gd name="connsiteY8" fmla="*/ 68094 h 308346"/>
                <a:gd name="connsiteX9" fmla="*/ 71213 w 280314"/>
                <a:gd name="connsiteY9" fmla="*/ 68094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71213" y="68094"/>
                  </a:moveTo>
                  <a:lnTo>
                    <a:pt x="71213" y="68094"/>
                  </a:lnTo>
                  <a:cubicBezTo>
                    <a:pt x="80464" y="58844"/>
                    <a:pt x="96161" y="60245"/>
                    <a:pt x="104010" y="69776"/>
                  </a:cubicBezTo>
                  <a:lnTo>
                    <a:pt x="221181" y="208812"/>
                  </a:lnTo>
                  <a:cubicBezTo>
                    <a:pt x="230432" y="218063"/>
                    <a:pt x="229030" y="233760"/>
                    <a:pt x="219500" y="241609"/>
                  </a:cubicBezTo>
                  <a:lnTo>
                    <a:pt x="219500" y="241609"/>
                  </a:lnTo>
                  <a:cubicBezTo>
                    <a:pt x="208568" y="250859"/>
                    <a:pt x="192869" y="249458"/>
                    <a:pt x="185021" y="238525"/>
                  </a:cubicBezTo>
                  <a:lnTo>
                    <a:pt x="67849" y="100891"/>
                  </a:lnTo>
                  <a:cubicBezTo>
                    <a:pt x="58599" y="91360"/>
                    <a:pt x="60281" y="75943"/>
                    <a:pt x="71213" y="68094"/>
                  </a:cubicBezTo>
                  <a:lnTo>
                    <a:pt x="71213" y="68094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AD1FE4-3ACF-4FCD-9E4C-D33832E4C36E}"/>
                </a:ext>
              </a:extLst>
            </p:cNvPr>
            <p:cNvSpPr/>
            <p:nvPr/>
          </p:nvSpPr>
          <p:spPr>
            <a:xfrm>
              <a:off x="17986052" y="3393956"/>
              <a:ext cx="280315" cy="308346"/>
            </a:xfrm>
            <a:custGeom>
              <a:avLst/>
              <a:gdLst>
                <a:gd name="connsiteX0" fmla="*/ 69922 w 280314"/>
                <a:gd name="connsiteY0" fmla="*/ 67965 h 308346"/>
                <a:gd name="connsiteX1" fmla="*/ 69922 w 280314"/>
                <a:gd name="connsiteY1" fmla="*/ 67965 h 308346"/>
                <a:gd name="connsiteX2" fmla="*/ 104401 w 280314"/>
                <a:gd name="connsiteY2" fmla="*/ 71048 h 308346"/>
                <a:gd name="connsiteX3" fmla="*/ 221573 w 280314"/>
                <a:gd name="connsiteY3" fmla="*/ 208683 h 308346"/>
                <a:gd name="connsiteX4" fmla="*/ 218490 w 280314"/>
                <a:gd name="connsiteY4" fmla="*/ 241480 h 308346"/>
                <a:gd name="connsiteX5" fmla="*/ 218490 w 280314"/>
                <a:gd name="connsiteY5" fmla="*/ 241480 h 308346"/>
                <a:gd name="connsiteX6" fmla="*/ 184011 w 280314"/>
                <a:gd name="connsiteY6" fmla="*/ 239798 h 308346"/>
                <a:gd name="connsiteX7" fmla="*/ 66839 w 280314"/>
                <a:gd name="connsiteY7" fmla="*/ 100762 h 308346"/>
                <a:gd name="connsiteX8" fmla="*/ 69922 w 280314"/>
                <a:gd name="connsiteY8" fmla="*/ 67965 h 308346"/>
                <a:gd name="connsiteX9" fmla="*/ 69922 w 280314"/>
                <a:gd name="connsiteY9" fmla="*/ 67965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69922" y="67965"/>
                  </a:moveTo>
                  <a:lnTo>
                    <a:pt x="69922" y="67965"/>
                  </a:lnTo>
                  <a:cubicBezTo>
                    <a:pt x="79173" y="58714"/>
                    <a:pt x="94871" y="60116"/>
                    <a:pt x="104401" y="71048"/>
                  </a:cubicBezTo>
                  <a:lnTo>
                    <a:pt x="221573" y="208683"/>
                  </a:lnTo>
                  <a:cubicBezTo>
                    <a:pt x="229422" y="217933"/>
                    <a:pt x="227740" y="233631"/>
                    <a:pt x="218490" y="241480"/>
                  </a:cubicBezTo>
                  <a:lnTo>
                    <a:pt x="218490" y="241480"/>
                  </a:lnTo>
                  <a:cubicBezTo>
                    <a:pt x="207557" y="250730"/>
                    <a:pt x="193541" y="249329"/>
                    <a:pt x="184011" y="239798"/>
                  </a:cubicBezTo>
                  <a:lnTo>
                    <a:pt x="66839" y="100762"/>
                  </a:lnTo>
                  <a:cubicBezTo>
                    <a:pt x="58990" y="91511"/>
                    <a:pt x="60672" y="75814"/>
                    <a:pt x="69922" y="67965"/>
                  </a:cubicBezTo>
                  <a:lnTo>
                    <a:pt x="69922" y="67965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8737C95-4708-4BBB-A38D-72335375D108}"/>
                </a:ext>
              </a:extLst>
            </p:cNvPr>
            <p:cNvSpPr/>
            <p:nvPr/>
          </p:nvSpPr>
          <p:spPr>
            <a:xfrm>
              <a:off x="18022220" y="3363412"/>
              <a:ext cx="280315" cy="308346"/>
            </a:xfrm>
            <a:custGeom>
              <a:avLst/>
              <a:gdLst>
                <a:gd name="connsiteX0" fmla="*/ 69635 w 280314"/>
                <a:gd name="connsiteY0" fmla="*/ 67394 h 308346"/>
                <a:gd name="connsiteX1" fmla="*/ 69635 w 280314"/>
                <a:gd name="connsiteY1" fmla="*/ 67394 h 308346"/>
                <a:gd name="connsiteX2" fmla="*/ 104114 w 280314"/>
                <a:gd name="connsiteY2" fmla="*/ 70477 h 308346"/>
                <a:gd name="connsiteX3" fmla="*/ 221286 w 280314"/>
                <a:gd name="connsiteY3" fmla="*/ 208112 h 308346"/>
                <a:gd name="connsiteX4" fmla="*/ 218203 w 280314"/>
                <a:gd name="connsiteY4" fmla="*/ 242590 h 308346"/>
                <a:gd name="connsiteX5" fmla="*/ 218203 w 280314"/>
                <a:gd name="connsiteY5" fmla="*/ 242590 h 308346"/>
                <a:gd name="connsiteX6" fmla="*/ 185406 w 280314"/>
                <a:gd name="connsiteY6" fmla="*/ 239507 h 308346"/>
                <a:gd name="connsiteX7" fmla="*/ 68234 w 280314"/>
                <a:gd name="connsiteY7" fmla="*/ 101873 h 308346"/>
                <a:gd name="connsiteX8" fmla="*/ 69635 w 280314"/>
                <a:gd name="connsiteY8" fmla="*/ 67394 h 308346"/>
                <a:gd name="connsiteX9" fmla="*/ 69635 w 280314"/>
                <a:gd name="connsiteY9" fmla="*/ 67394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69635" y="67394"/>
                  </a:moveTo>
                  <a:lnTo>
                    <a:pt x="69635" y="67394"/>
                  </a:lnTo>
                  <a:cubicBezTo>
                    <a:pt x="80568" y="59545"/>
                    <a:pt x="94584" y="59545"/>
                    <a:pt x="104114" y="70477"/>
                  </a:cubicBezTo>
                  <a:lnTo>
                    <a:pt x="221286" y="208112"/>
                  </a:lnTo>
                  <a:cubicBezTo>
                    <a:pt x="230537" y="217362"/>
                    <a:pt x="229135" y="233060"/>
                    <a:pt x="218203" y="242590"/>
                  </a:cubicBezTo>
                  <a:lnTo>
                    <a:pt x="218203" y="242590"/>
                  </a:lnTo>
                  <a:cubicBezTo>
                    <a:pt x="208952" y="250439"/>
                    <a:pt x="193254" y="248757"/>
                    <a:pt x="185406" y="239507"/>
                  </a:cubicBezTo>
                  <a:lnTo>
                    <a:pt x="68234" y="101873"/>
                  </a:lnTo>
                  <a:cubicBezTo>
                    <a:pt x="58704" y="90660"/>
                    <a:pt x="60385" y="75242"/>
                    <a:pt x="69635" y="67394"/>
                  </a:cubicBezTo>
                  <a:lnTo>
                    <a:pt x="69635" y="67394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3D6BBFC-7EE8-4165-9432-7BF3808954D0}"/>
                </a:ext>
              </a:extLst>
            </p:cNvPr>
            <p:cNvSpPr/>
            <p:nvPr/>
          </p:nvSpPr>
          <p:spPr>
            <a:xfrm>
              <a:off x="18058369" y="3332017"/>
              <a:ext cx="280315" cy="308346"/>
            </a:xfrm>
            <a:custGeom>
              <a:avLst/>
              <a:gdLst>
                <a:gd name="connsiteX0" fmla="*/ 71049 w 280314"/>
                <a:gd name="connsiteY0" fmla="*/ 67394 h 308346"/>
                <a:gd name="connsiteX1" fmla="*/ 71049 w 280314"/>
                <a:gd name="connsiteY1" fmla="*/ 67394 h 308346"/>
                <a:gd name="connsiteX2" fmla="*/ 103845 w 280314"/>
                <a:gd name="connsiteY2" fmla="*/ 70477 h 308346"/>
                <a:gd name="connsiteX3" fmla="*/ 222698 w 280314"/>
                <a:gd name="connsiteY3" fmla="*/ 208112 h 308346"/>
                <a:gd name="connsiteX4" fmla="*/ 219615 w 280314"/>
                <a:gd name="connsiteY4" fmla="*/ 242590 h 308346"/>
                <a:gd name="connsiteX5" fmla="*/ 219615 w 280314"/>
                <a:gd name="connsiteY5" fmla="*/ 242590 h 308346"/>
                <a:gd name="connsiteX6" fmla="*/ 185136 w 280314"/>
                <a:gd name="connsiteY6" fmla="*/ 239507 h 308346"/>
                <a:gd name="connsiteX7" fmla="*/ 67965 w 280314"/>
                <a:gd name="connsiteY7" fmla="*/ 101873 h 308346"/>
                <a:gd name="connsiteX8" fmla="*/ 71049 w 280314"/>
                <a:gd name="connsiteY8" fmla="*/ 67394 h 308346"/>
                <a:gd name="connsiteX9" fmla="*/ 71049 w 280314"/>
                <a:gd name="connsiteY9" fmla="*/ 67394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71049" y="67394"/>
                  </a:moveTo>
                  <a:lnTo>
                    <a:pt x="71049" y="67394"/>
                  </a:lnTo>
                  <a:cubicBezTo>
                    <a:pt x="80299" y="59545"/>
                    <a:pt x="95996" y="59545"/>
                    <a:pt x="103845" y="70477"/>
                  </a:cubicBezTo>
                  <a:lnTo>
                    <a:pt x="222698" y="208112"/>
                  </a:lnTo>
                  <a:cubicBezTo>
                    <a:pt x="230547" y="217362"/>
                    <a:pt x="228865" y="233060"/>
                    <a:pt x="219615" y="242590"/>
                  </a:cubicBezTo>
                  <a:lnTo>
                    <a:pt x="219615" y="242590"/>
                  </a:lnTo>
                  <a:cubicBezTo>
                    <a:pt x="208682" y="250439"/>
                    <a:pt x="194667" y="248757"/>
                    <a:pt x="185136" y="239507"/>
                  </a:cubicBezTo>
                  <a:lnTo>
                    <a:pt x="67965" y="101873"/>
                  </a:lnTo>
                  <a:cubicBezTo>
                    <a:pt x="58715" y="90940"/>
                    <a:pt x="60116" y="76925"/>
                    <a:pt x="71049" y="67394"/>
                  </a:cubicBezTo>
                  <a:lnTo>
                    <a:pt x="71049" y="67394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B509658-58B5-4340-A592-F7DD846CCBE9}"/>
                </a:ext>
              </a:extLst>
            </p:cNvPr>
            <p:cNvSpPr/>
            <p:nvPr/>
          </p:nvSpPr>
          <p:spPr>
            <a:xfrm>
              <a:off x="18095566" y="3301456"/>
              <a:ext cx="280315" cy="308346"/>
            </a:xfrm>
            <a:custGeom>
              <a:avLst/>
              <a:gdLst>
                <a:gd name="connsiteX0" fmla="*/ 70012 w 280314"/>
                <a:gd name="connsiteY0" fmla="*/ 66839 h 308346"/>
                <a:gd name="connsiteX1" fmla="*/ 70012 w 280314"/>
                <a:gd name="connsiteY1" fmla="*/ 66839 h 308346"/>
                <a:gd name="connsiteX2" fmla="*/ 104491 w 280314"/>
                <a:gd name="connsiteY2" fmla="*/ 69923 h 308346"/>
                <a:gd name="connsiteX3" fmla="*/ 221662 w 280314"/>
                <a:gd name="connsiteY3" fmla="*/ 207557 h 308346"/>
                <a:gd name="connsiteX4" fmla="*/ 218579 w 280314"/>
                <a:gd name="connsiteY4" fmla="*/ 242036 h 308346"/>
                <a:gd name="connsiteX5" fmla="*/ 218579 w 280314"/>
                <a:gd name="connsiteY5" fmla="*/ 242036 h 308346"/>
                <a:gd name="connsiteX6" fmla="*/ 185782 w 280314"/>
                <a:gd name="connsiteY6" fmla="*/ 238953 h 308346"/>
                <a:gd name="connsiteX7" fmla="*/ 66929 w 280314"/>
                <a:gd name="connsiteY7" fmla="*/ 101318 h 308346"/>
                <a:gd name="connsiteX8" fmla="*/ 70012 w 280314"/>
                <a:gd name="connsiteY8" fmla="*/ 66839 h 308346"/>
                <a:gd name="connsiteX9" fmla="*/ 70012 w 280314"/>
                <a:gd name="connsiteY9" fmla="*/ 66839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308346">
                  <a:moveTo>
                    <a:pt x="70012" y="66839"/>
                  </a:moveTo>
                  <a:lnTo>
                    <a:pt x="70012" y="66839"/>
                  </a:lnTo>
                  <a:cubicBezTo>
                    <a:pt x="80945" y="58990"/>
                    <a:pt x="94960" y="60672"/>
                    <a:pt x="104491" y="69923"/>
                  </a:cubicBezTo>
                  <a:lnTo>
                    <a:pt x="221662" y="207557"/>
                  </a:lnTo>
                  <a:cubicBezTo>
                    <a:pt x="229511" y="218490"/>
                    <a:pt x="229511" y="232505"/>
                    <a:pt x="218579" y="242036"/>
                  </a:cubicBezTo>
                  <a:lnTo>
                    <a:pt x="218579" y="242036"/>
                  </a:lnTo>
                  <a:cubicBezTo>
                    <a:pt x="207647" y="249885"/>
                    <a:pt x="193631" y="248203"/>
                    <a:pt x="185782" y="238953"/>
                  </a:cubicBezTo>
                  <a:lnTo>
                    <a:pt x="66929" y="101318"/>
                  </a:lnTo>
                  <a:cubicBezTo>
                    <a:pt x="59080" y="90105"/>
                    <a:pt x="60481" y="76090"/>
                    <a:pt x="70012" y="66839"/>
                  </a:cubicBezTo>
                  <a:lnTo>
                    <a:pt x="70012" y="66839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48FD698-4CA1-4B78-B849-BE0F7F28DA16}"/>
                </a:ext>
              </a:extLst>
            </p:cNvPr>
            <p:cNvSpPr/>
            <p:nvPr/>
          </p:nvSpPr>
          <p:spPr>
            <a:xfrm>
              <a:off x="18135128" y="2929988"/>
              <a:ext cx="672756" cy="616693"/>
            </a:xfrm>
            <a:custGeom>
              <a:avLst/>
              <a:gdLst>
                <a:gd name="connsiteX0" fmla="*/ 593042 w 672755"/>
                <a:gd name="connsiteY0" fmla="*/ 110059 h 616692"/>
                <a:gd name="connsiteX1" fmla="*/ 633688 w 672755"/>
                <a:gd name="connsiteY1" fmla="*/ 156872 h 616692"/>
                <a:gd name="connsiteX2" fmla="*/ 183502 w 672755"/>
                <a:gd name="connsiteY2" fmla="*/ 582109 h 616692"/>
                <a:gd name="connsiteX3" fmla="*/ 122674 w 672755"/>
                <a:gd name="connsiteY3" fmla="*/ 510349 h 616692"/>
                <a:gd name="connsiteX4" fmla="*/ 61845 w 672755"/>
                <a:gd name="connsiteY4" fmla="*/ 438588 h 616692"/>
                <a:gd name="connsiteX5" fmla="*/ 554079 w 672755"/>
                <a:gd name="connsiteY5" fmla="*/ 61845 h 616692"/>
                <a:gd name="connsiteX6" fmla="*/ 593042 w 672755"/>
                <a:gd name="connsiteY6" fmla="*/ 110059 h 616692"/>
                <a:gd name="connsiteX7" fmla="*/ 593042 w 672755"/>
                <a:gd name="connsiteY7" fmla="*/ 110059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755" h="616692">
                  <a:moveTo>
                    <a:pt x="593042" y="110059"/>
                  </a:moveTo>
                  <a:cubicBezTo>
                    <a:pt x="607058" y="125757"/>
                    <a:pt x="621073" y="141454"/>
                    <a:pt x="633688" y="156872"/>
                  </a:cubicBezTo>
                  <a:cubicBezTo>
                    <a:pt x="549313" y="363183"/>
                    <a:pt x="380564" y="491287"/>
                    <a:pt x="183502" y="582109"/>
                  </a:cubicBezTo>
                  <a:cubicBezTo>
                    <a:pt x="163320" y="558563"/>
                    <a:pt x="142856" y="535297"/>
                    <a:pt x="122674" y="510349"/>
                  </a:cubicBezTo>
                  <a:cubicBezTo>
                    <a:pt x="102491" y="486802"/>
                    <a:pt x="82028" y="463536"/>
                    <a:pt x="61845" y="438588"/>
                  </a:cubicBezTo>
                  <a:cubicBezTo>
                    <a:pt x="183782" y="260308"/>
                    <a:pt x="336835" y="113423"/>
                    <a:pt x="554079" y="61845"/>
                  </a:cubicBezTo>
                  <a:cubicBezTo>
                    <a:pt x="566412" y="78664"/>
                    <a:pt x="580427" y="94361"/>
                    <a:pt x="593042" y="110059"/>
                  </a:cubicBezTo>
                  <a:lnTo>
                    <a:pt x="593042" y="110059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38A128-B38B-44FB-8095-AFB0C14B464A}"/>
                </a:ext>
              </a:extLst>
            </p:cNvPr>
            <p:cNvSpPr/>
            <p:nvPr/>
          </p:nvSpPr>
          <p:spPr>
            <a:xfrm>
              <a:off x="17110297" y="3497345"/>
              <a:ext cx="1037165" cy="925039"/>
            </a:xfrm>
            <a:custGeom>
              <a:avLst/>
              <a:gdLst>
                <a:gd name="connsiteX0" fmla="*/ 119029 w 1037165"/>
                <a:gd name="connsiteY0" fmla="*/ 813369 h 925039"/>
                <a:gd name="connsiteX1" fmla="*/ 120711 w 1037165"/>
                <a:gd name="connsiteY1" fmla="*/ 813369 h 925039"/>
                <a:gd name="connsiteX2" fmla="*/ 120711 w 1037165"/>
                <a:gd name="connsiteY2" fmla="*/ 815051 h 925039"/>
                <a:gd name="connsiteX3" fmla="*/ 120711 w 1037165"/>
                <a:gd name="connsiteY3" fmla="*/ 815051 h 925039"/>
                <a:gd name="connsiteX4" fmla="*/ 122393 w 1037165"/>
                <a:gd name="connsiteY4" fmla="*/ 816733 h 925039"/>
                <a:gd name="connsiteX5" fmla="*/ 122393 w 1037165"/>
                <a:gd name="connsiteY5" fmla="*/ 816733 h 925039"/>
                <a:gd name="connsiteX6" fmla="*/ 124075 w 1037165"/>
                <a:gd name="connsiteY6" fmla="*/ 818415 h 925039"/>
                <a:gd name="connsiteX7" fmla="*/ 181820 w 1037165"/>
                <a:gd name="connsiteY7" fmla="*/ 887092 h 925039"/>
                <a:gd name="connsiteX8" fmla="*/ 411678 w 1037165"/>
                <a:gd name="connsiteY8" fmla="*/ 657234 h 925039"/>
                <a:gd name="connsiteX9" fmla="*/ 674333 w 1037165"/>
                <a:gd name="connsiteY9" fmla="*/ 464938 h 925039"/>
                <a:gd name="connsiteX10" fmla="*/ 986884 w 1037165"/>
                <a:gd name="connsiteY10" fmla="*/ 197798 h 925039"/>
                <a:gd name="connsiteX11" fmla="*/ 929139 w 1037165"/>
                <a:gd name="connsiteY11" fmla="*/ 129120 h 925039"/>
                <a:gd name="connsiteX12" fmla="*/ 871394 w 1037165"/>
                <a:gd name="connsiteY12" fmla="*/ 61845 h 925039"/>
                <a:gd name="connsiteX13" fmla="*/ 557162 w 1037165"/>
                <a:gd name="connsiteY13" fmla="*/ 327583 h 925039"/>
                <a:gd name="connsiteX14" fmla="*/ 325902 w 1037165"/>
                <a:gd name="connsiteY14" fmla="*/ 555760 h 925039"/>
                <a:gd name="connsiteX15" fmla="*/ 61845 w 1037165"/>
                <a:gd name="connsiteY15" fmla="*/ 744972 h 925039"/>
                <a:gd name="connsiteX16" fmla="*/ 119029 w 1037165"/>
                <a:gd name="connsiteY16" fmla="*/ 813369 h 9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37165" h="925039">
                  <a:moveTo>
                    <a:pt x="119029" y="813369"/>
                  </a:moveTo>
                  <a:lnTo>
                    <a:pt x="120711" y="813369"/>
                  </a:lnTo>
                  <a:lnTo>
                    <a:pt x="120711" y="815051"/>
                  </a:lnTo>
                  <a:lnTo>
                    <a:pt x="120711" y="815051"/>
                  </a:lnTo>
                  <a:lnTo>
                    <a:pt x="122393" y="816733"/>
                  </a:lnTo>
                  <a:lnTo>
                    <a:pt x="122393" y="816733"/>
                  </a:lnTo>
                  <a:lnTo>
                    <a:pt x="124075" y="818415"/>
                  </a:lnTo>
                  <a:lnTo>
                    <a:pt x="181820" y="887092"/>
                  </a:lnTo>
                  <a:cubicBezTo>
                    <a:pt x="252179" y="802717"/>
                    <a:pt x="330387" y="727593"/>
                    <a:pt x="411678" y="657234"/>
                  </a:cubicBezTo>
                  <a:cubicBezTo>
                    <a:pt x="499136" y="580708"/>
                    <a:pt x="577344" y="529130"/>
                    <a:pt x="674333" y="464938"/>
                  </a:cubicBezTo>
                  <a:cubicBezTo>
                    <a:pt x="794588" y="382245"/>
                    <a:pt x="922693" y="288339"/>
                    <a:pt x="986884" y="197798"/>
                  </a:cubicBezTo>
                  <a:lnTo>
                    <a:pt x="929139" y="129120"/>
                  </a:lnTo>
                  <a:lnTo>
                    <a:pt x="871394" y="61845"/>
                  </a:lnTo>
                  <a:cubicBezTo>
                    <a:pt x="771322" y="110339"/>
                    <a:pt x="657234" y="221344"/>
                    <a:pt x="557162" y="327583"/>
                  </a:cubicBezTo>
                  <a:cubicBezTo>
                    <a:pt x="477552" y="411958"/>
                    <a:pt x="415042" y="480635"/>
                    <a:pt x="325902" y="555760"/>
                  </a:cubicBezTo>
                  <a:cubicBezTo>
                    <a:pt x="241527" y="623035"/>
                    <a:pt x="155470" y="688629"/>
                    <a:pt x="61845" y="744972"/>
                  </a:cubicBezTo>
                  <a:lnTo>
                    <a:pt x="119029" y="813369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FA7DC3-12AB-4103-B504-36154B0ECCCB}"/>
                </a:ext>
              </a:extLst>
            </p:cNvPr>
            <p:cNvSpPr/>
            <p:nvPr/>
          </p:nvSpPr>
          <p:spPr>
            <a:xfrm>
              <a:off x="17004423" y="4164795"/>
              <a:ext cx="336378" cy="364409"/>
            </a:xfrm>
            <a:custGeom>
              <a:avLst/>
              <a:gdLst>
                <a:gd name="connsiteX0" fmla="*/ 84186 w 336377"/>
                <a:gd name="connsiteY0" fmla="*/ 76962 h 364409"/>
                <a:gd name="connsiteX1" fmla="*/ 84186 w 336377"/>
                <a:gd name="connsiteY1" fmla="*/ 76962 h 364409"/>
                <a:gd name="connsiteX2" fmla="*/ 76337 w 336377"/>
                <a:gd name="connsiteY2" fmla="*/ 164420 h 364409"/>
                <a:gd name="connsiteX3" fmla="*/ 185659 w 336377"/>
                <a:gd name="connsiteY3" fmla="*/ 294206 h 364409"/>
                <a:gd name="connsiteX4" fmla="*/ 274799 w 336377"/>
                <a:gd name="connsiteY4" fmla="*/ 300372 h 364409"/>
                <a:gd name="connsiteX5" fmla="*/ 274799 w 336377"/>
                <a:gd name="connsiteY5" fmla="*/ 300372 h 364409"/>
                <a:gd name="connsiteX6" fmla="*/ 280966 w 336377"/>
                <a:gd name="connsiteY6" fmla="*/ 211232 h 364409"/>
                <a:gd name="connsiteX7" fmla="*/ 171644 w 336377"/>
                <a:gd name="connsiteY7" fmla="*/ 83128 h 364409"/>
                <a:gd name="connsiteX8" fmla="*/ 84186 w 336377"/>
                <a:gd name="connsiteY8" fmla="*/ 76962 h 364409"/>
                <a:gd name="connsiteX9" fmla="*/ 84186 w 336377"/>
                <a:gd name="connsiteY9" fmla="*/ 76962 h 3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7" h="364409">
                  <a:moveTo>
                    <a:pt x="84186" y="76962"/>
                  </a:moveTo>
                  <a:lnTo>
                    <a:pt x="84186" y="76962"/>
                  </a:lnTo>
                  <a:cubicBezTo>
                    <a:pt x="57555" y="98826"/>
                    <a:pt x="54472" y="139472"/>
                    <a:pt x="76337" y="164420"/>
                  </a:cubicBezTo>
                  <a:lnTo>
                    <a:pt x="185659" y="294206"/>
                  </a:lnTo>
                  <a:cubicBezTo>
                    <a:pt x="207524" y="319154"/>
                    <a:pt x="248170" y="323919"/>
                    <a:pt x="274799" y="300372"/>
                  </a:cubicBezTo>
                  <a:lnTo>
                    <a:pt x="274799" y="300372"/>
                  </a:lnTo>
                  <a:cubicBezTo>
                    <a:pt x="299748" y="278508"/>
                    <a:pt x="304513" y="237862"/>
                    <a:pt x="280966" y="211232"/>
                  </a:cubicBezTo>
                  <a:lnTo>
                    <a:pt x="171644" y="83128"/>
                  </a:lnTo>
                  <a:cubicBezTo>
                    <a:pt x="149779" y="56779"/>
                    <a:pt x="110815" y="55097"/>
                    <a:pt x="84186" y="76962"/>
                  </a:cubicBezTo>
                  <a:lnTo>
                    <a:pt x="84186" y="76962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15B298C-F092-480A-B1FD-56E7CFD8B091}"/>
                </a:ext>
              </a:extLst>
            </p:cNvPr>
            <p:cNvSpPr/>
            <p:nvPr/>
          </p:nvSpPr>
          <p:spPr>
            <a:xfrm>
              <a:off x="18624358" y="2893092"/>
              <a:ext cx="224252" cy="252283"/>
            </a:xfrm>
            <a:custGeom>
              <a:avLst/>
              <a:gdLst>
                <a:gd name="connsiteX0" fmla="*/ 66250 w 224251"/>
                <a:gd name="connsiteY0" fmla="*/ 82763 h 252283"/>
                <a:gd name="connsiteX1" fmla="*/ 88114 w 224251"/>
                <a:gd name="connsiteY1" fmla="*/ 63981 h 252283"/>
                <a:gd name="connsiteX2" fmla="*/ 105213 w 224251"/>
                <a:gd name="connsiteY2" fmla="*/ 65663 h 252283"/>
                <a:gd name="connsiteX3" fmla="*/ 184823 w 224251"/>
                <a:gd name="connsiteY3" fmla="*/ 159569 h 252283"/>
                <a:gd name="connsiteX4" fmla="*/ 183141 w 224251"/>
                <a:gd name="connsiteY4" fmla="*/ 176668 h 252283"/>
                <a:gd name="connsiteX5" fmla="*/ 161276 w 224251"/>
                <a:gd name="connsiteY5" fmla="*/ 195449 h 252283"/>
                <a:gd name="connsiteX6" fmla="*/ 144177 w 224251"/>
                <a:gd name="connsiteY6" fmla="*/ 193767 h 252283"/>
                <a:gd name="connsiteX7" fmla="*/ 64568 w 224251"/>
                <a:gd name="connsiteY7" fmla="*/ 99862 h 252283"/>
                <a:gd name="connsiteX8" fmla="*/ 66250 w 224251"/>
                <a:gd name="connsiteY8" fmla="*/ 82763 h 252283"/>
                <a:gd name="connsiteX9" fmla="*/ 66250 w 224251"/>
                <a:gd name="connsiteY9" fmla="*/ 82763 h 2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1" h="252283">
                  <a:moveTo>
                    <a:pt x="66250" y="82763"/>
                  </a:moveTo>
                  <a:lnTo>
                    <a:pt x="88114" y="63981"/>
                  </a:lnTo>
                  <a:cubicBezTo>
                    <a:pt x="92880" y="60898"/>
                    <a:pt x="100729" y="60898"/>
                    <a:pt x="105213" y="65663"/>
                  </a:cubicBezTo>
                  <a:lnTo>
                    <a:pt x="184823" y="159569"/>
                  </a:lnTo>
                  <a:cubicBezTo>
                    <a:pt x="189588" y="164334"/>
                    <a:pt x="187906" y="172183"/>
                    <a:pt x="183141" y="176668"/>
                  </a:cubicBezTo>
                  <a:lnTo>
                    <a:pt x="161276" y="195449"/>
                  </a:lnTo>
                  <a:cubicBezTo>
                    <a:pt x="156511" y="200214"/>
                    <a:pt x="148662" y="198533"/>
                    <a:pt x="144177" y="193767"/>
                  </a:cubicBezTo>
                  <a:lnTo>
                    <a:pt x="64568" y="99862"/>
                  </a:lnTo>
                  <a:cubicBezTo>
                    <a:pt x="60083" y="95377"/>
                    <a:pt x="61484" y="87528"/>
                    <a:pt x="66250" y="82763"/>
                  </a:cubicBezTo>
                  <a:lnTo>
                    <a:pt x="66250" y="82763"/>
                  </a:lnTo>
                  <a:close/>
                </a:path>
              </a:pathLst>
            </a:custGeom>
            <a:solidFill>
              <a:srgbClr val="71382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CD8AD00-8CAC-48AE-BB5F-0FF1F97EA79F}"/>
                </a:ext>
              </a:extLst>
            </p:cNvPr>
            <p:cNvSpPr/>
            <p:nvPr/>
          </p:nvSpPr>
          <p:spPr>
            <a:xfrm>
              <a:off x="17772401" y="10282928"/>
              <a:ext cx="140157" cy="728819"/>
            </a:xfrm>
            <a:custGeom>
              <a:avLst/>
              <a:gdLst>
                <a:gd name="connsiteX0" fmla="*/ 61845 w 140157"/>
                <a:gd name="connsiteY0" fmla="*/ 61845 h 728818"/>
                <a:gd name="connsiteX1" fmla="*/ 104173 w 140157"/>
                <a:gd name="connsiteY1" fmla="*/ 61845 h 728818"/>
                <a:gd name="connsiteX2" fmla="*/ 104173 w 140157"/>
                <a:gd name="connsiteY2" fmla="*/ 672931 h 728818"/>
                <a:gd name="connsiteX3" fmla="*/ 61845 w 140157"/>
                <a:gd name="connsiteY3" fmla="*/ 672931 h 72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57" h="728818">
                  <a:moveTo>
                    <a:pt x="61845" y="61845"/>
                  </a:moveTo>
                  <a:lnTo>
                    <a:pt x="104173" y="61845"/>
                  </a:lnTo>
                  <a:lnTo>
                    <a:pt x="104173" y="672931"/>
                  </a:lnTo>
                  <a:lnTo>
                    <a:pt x="61845" y="672931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4DCDA07-E333-4B32-AC52-847C722DE21A}"/>
                </a:ext>
              </a:extLst>
            </p:cNvPr>
            <p:cNvSpPr/>
            <p:nvPr/>
          </p:nvSpPr>
          <p:spPr>
            <a:xfrm>
              <a:off x="17348845" y="10894014"/>
              <a:ext cx="1009134" cy="280315"/>
            </a:xfrm>
            <a:custGeom>
              <a:avLst/>
              <a:gdLst>
                <a:gd name="connsiteX0" fmla="*/ 61845 w 1009133"/>
                <a:gd name="connsiteY0" fmla="*/ 61845 h 280314"/>
                <a:gd name="connsiteX1" fmla="*/ 965300 w 1009133"/>
                <a:gd name="connsiteY1" fmla="*/ 61845 h 280314"/>
                <a:gd name="connsiteX2" fmla="*/ 965300 w 1009133"/>
                <a:gd name="connsiteY2" fmla="*/ 244610 h 280314"/>
                <a:gd name="connsiteX3" fmla="*/ 61845 w 1009133"/>
                <a:gd name="connsiteY3" fmla="*/ 244610 h 28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33" h="280314">
                  <a:moveTo>
                    <a:pt x="61845" y="61845"/>
                  </a:moveTo>
                  <a:lnTo>
                    <a:pt x="965300" y="61845"/>
                  </a:lnTo>
                  <a:lnTo>
                    <a:pt x="965300" y="244610"/>
                  </a:lnTo>
                  <a:lnTo>
                    <a:pt x="61845" y="244610"/>
                  </a:lnTo>
                  <a:close/>
                </a:path>
              </a:pathLst>
            </a:custGeom>
            <a:solidFill>
              <a:srgbClr val="ED780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602BA05-39FD-4096-AF95-69EA47E46495}"/>
                </a:ext>
              </a:extLst>
            </p:cNvPr>
            <p:cNvSpPr/>
            <p:nvPr/>
          </p:nvSpPr>
          <p:spPr>
            <a:xfrm>
              <a:off x="17412476" y="11077060"/>
              <a:ext cx="897008" cy="784882"/>
            </a:xfrm>
            <a:custGeom>
              <a:avLst/>
              <a:gdLst>
                <a:gd name="connsiteX0" fmla="*/ 152947 w 897007"/>
                <a:gd name="connsiteY0" fmla="*/ 738525 h 784881"/>
                <a:gd name="connsiteX1" fmla="*/ 449801 w 897007"/>
                <a:gd name="connsiteY1" fmla="*/ 738525 h 784881"/>
                <a:gd name="connsiteX2" fmla="*/ 746655 w 897007"/>
                <a:gd name="connsiteY2" fmla="*/ 738525 h 784881"/>
                <a:gd name="connsiteX3" fmla="*/ 785618 w 897007"/>
                <a:gd name="connsiteY3" fmla="*/ 444755 h 784881"/>
                <a:gd name="connsiteX4" fmla="*/ 837196 w 897007"/>
                <a:gd name="connsiteY4" fmla="*/ 61845 h 784881"/>
                <a:gd name="connsiteX5" fmla="*/ 449521 w 897007"/>
                <a:gd name="connsiteY5" fmla="*/ 61845 h 784881"/>
                <a:gd name="connsiteX6" fmla="*/ 61845 w 897007"/>
                <a:gd name="connsiteY6" fmla="*/ 61845 h 784881"/>
                <a:gd name="connsiteX7" fmla="*/ 113424 w 897007"/>
                <a:gd name="connsiteY7" fmla="*/ 444755 h 784881"/>
                <a:gd name="connsiteX8" fmla="*/ 152947 w 897007"/>
                <a:gd name="connsiteY8" fmla="*/ 738525 h 784881"/>
                <a:gd name="connsiteX9" fmla="*/ 152947 w 897007"/>
                <a:gd name="connsiteY9" fmla="*/ 738525 h 78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7007" h="784881">
                  <a:moveTo>
                    <a:pt x="152947" y="738525"/>
                  </a:moveTo>
                  <a:cubicBezTo>
                    <a:pt x="253020" y="738525"/>
                    <a:pt x="351411" y="738525"/>
                    <a:pt x="449801" y="738525"/>
                  </a:cubicBezTo>
                  <a:cubicBezTo>
                    <a:pt x="548191" y="738525"/>
                    <a:pt x="648264" y="738525"/>
                    <a:pt x="746655" y="738525"/>
                  </a:cubicBezTo>
                  <a:cubicBezTo>
                    <a:pt x="759269" y="649385"/>
                    <a:pt x="771602" y="550995"/>
                    <a:pt x="785618" y="444755"/>
                  </a:cubicBezTo>
                  <a:cubicBezTo>
                    <a:pt x="801316" y="328985"/>
                    <a:pt x="818415" y="202563"/>
                    <a:pt x="837196" y="61845"/>
                  </a:cubicBezTo>
                  <a:cubicBezTo>
                    <a:pt x="707410" y="61845"/>
                    <a:pt x="579307" y="61845"/>
                    <a:pt x="449521" y="61845"/>
                  </a:cubicBezTo>
                  <a:cubicBezTo>
                    <a:pt x="321417" y="61845"/>
                    <a:pt x="191631" y="61845"/>
                    <a:pt x="61845" y="61845"/>
                  </a:cubicBezTo>
                  <a:cubicBezTo>
                    <a:pt x="80626" y="202563"/>
                    <a:pt x="97725" y="328985"/>
                    <a:pt x="113424" y="444755"/>
                  </a:cubicBezTo>
                  <a:cubicBezTo>
                    <a:pt x="127719" y="550995"/>
                    <a:pt x="140334" y="649385"/>
                    <a:pt x="152947" y="738525"/>
                  </a:cubicBezTo>
                  <a:lnTo>
                    <a:pt x="152947" y="738525"/>
                  </a:lnTo>
                  <a:close/>
                </a:path>
              </a:pathLst>
            </a:custGeom>
            <a:solidFill>
              <a:srgbClr val="DF6E0C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3211DF8-DDB8-4EEC-97AF-792D0A4AAAB5}"/>
                </a:ext>
              </a:extLst>
            </p:cNvPr>
            <p:cNvSpPr/>
            <p:nvPr/>
          </p:nvSpPr>
          <p:spPr>
            <a:xfrm>
              <a:off x="17412476" y="11076779"/>
              <a:ext cx="897008" cy="196220"/>
            </a:xfrm>
            <a:custGeom>
              <a:avLst/>
              <a:gdLst>
                <a:gd name="connsiteX0" fmla="*/ 823180 w 897007"/>
                <a:gd name="connsiteY0" fmla="*/ 161917 h 196220"/>
                <a:gd name="connsiteX1" fmla="*/ 837196 w 897007"/>
                <a:gd name="connsiteY1" fmla="*/ 61845 h 196220"/>
                <a:gd name="connsiteX2" fmla="*/ 449521 w 897007"/>
                <a:gd name="connsiteY2" fmla="*/ 61845 h 196220"/>
                <a:gd name="connsiteX3" fmla="*/ 61845 w 897007"/>
                <a:gd name="connsiteY3" fmla="*/ 61845 h 196220"/>
                <a:gd name="connsiteX4" fmla="*/ 75861 w 897007"/>
                <a:gd name="connsiteY4" fmla="*/ 161917 h 196220"/>
                <a:gd name="connsiteX5" fmla="*/ 823180 w 897007"/>
                <a:gd name="connsiteY5" fmla="*/ 161917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7007" h="196220">
                  <a:moveTo>
                    <a:pt x="823180" y="161917"/>
                  </a:moveTo>
                  <a:lnTo>
                    <a:pt x="837196" y="61845"/>
                  </a:lnTo>
                  <a:cubicBezTo>
                    <a:pt x="707410" y="61845"/>
                    <a:pt x="579307" y="61845"/>
                    <a:pt x="449521" y="61845"/>
                  </a:cubicBezTo>
                  <a:cubicBezTo>
                    <a:pt x="321417" y="61845"/>
                    <a:pt x="191631" y="61845"/>
                    <a:pt x="61845" y="61845"/>
                  </a:cubicBezTo>
                  <a:lnTo>
                    <a:pt x="75861" y="161917"/>
                  </a:lnTo>
                  <a:lnTo>
                    <a:pt x="823180" y="161917"/>
                  </a:lnTo>
                  <a:close/>
                </a:path>
              </a:pathLst>
            </a:custGeom>
            <a:solidFill>
              <a:srgbClr val="BA5C1A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90C4BBE-12AA-4210-9ABB-FB56368D01B0}"/>
                </a:ext>
              </a:extLst>
            </p:cNvPr>
            <p:cNvSpPr/>
            <p:nvPr/>
          </p:nvSpPr>
          <p:spPr>
            <a:xfrm>
              <a:off x="17433220" y="10818241"/>
              <a:ext cx="840945" cy="196220"/>
            </a:xfrm>
            <a:custGeom>
              <a:avLst/>
              <a:gdLst>
                <a:gd name="connsiteX0" fmla="*/ 61845 w 840944"/>
                <a:gd name="connsiteY0" fmla="*/ 137618 h 196220"/>
                <a:gd name="connsiteX1" fmla="*/ 782254 w 840944"/>
                <a:gd name="connsiteY1" fmla="*/ 137618 h 196220"/>
                <a:gd name="connsiteX2" fmla="*/ 61845 w 840944"/>
                <a:gd name="connsiteY2" fmla="*/ 137618 h 196220"/>
                <a:gd name="connsiteX3" fmla="*/ 61845 w 840944"/>
                <a:gd name="connsiteY3" fmla="*/ 137618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944" h="196220">
                  <a:moveTo>
                    <a:pt x="61845" y="137618"/>
                  </a:moveTo>
                  <a:cubicBezTo>
                    <a:pt x="376078" y="-4502"/>
                    <a:pt x="699561" y="87722"/>
                    <a:pt x="782254" y="137618"/>
                  </a:cubicBezTo>
                  <a:cubicBezTo>
                    <a:pt x="543145" y="137618"/>
                    <a:pt x="300953" y="137618"/>
                    <a:pt x="61845" y="137618"/>
                  </a:cubicBezTo>
                  <a:lnTo>
                    <a:pt x="61845" y="137618"/>
                  </a:lnTo>
                  <a:close/>
                </a:path>
              </a:pathLst>
            </a:custGeom>
            <a:solidFill>
              <a:srgbClr val="4D2A1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D5BD029-3CE5-4D54-9843-710E467FE0E7}"/>
                </a:ext>
              </a:extLst>
            </p:cNvPr>
            <p:cNvSpPr/>
            <p:nvPr/>
          </p:nvSpPr>
          <p:spPr>
            <a:xfrm>
              <a:off x="17408272" y="9526919"/>
              <a:ext cx="1121260" cy="1401574"/>
            </a:xfrm>
            <a:custGeom>
              <a:avLst/>
              <a:gdLst>
                <a:gd name="connsiteX0" fmla="*/ 464938 w 1121259"/>
                <a:gd name="connsiteY0" fmla="*/ 703766 h 1401574"/>
                <a:gd name="connsiteX1" fmla="*/ 469704 w 1121259"/>
                <a:gd name="connsiteY1" fmla="*/ 725630 h 1401574"/>
                <a:gd name="connsiteX2" fmla="*/ 472787 w 1121259"/>
                <a:gd name="connsiteY2" fmla="*/ 716380 h 1401574"/>
                <a:gd name="connsiteX3" fmla="*/ 485401 w 1121259"/>
                <a:gd name="connsiteY3" fmla="*/ 739927 h 1401574"/>
                <a:gd name="connsiteX4" fmla="*/ 487083 w 1121259"/>
                <a:gd name="connsiteY4" fmla="*/ 732078 h 1401574"/>
                <a:gd name="connsiteX5" fmla="*/ 493250 w 1121259"/>
                <a:gd name="connsiteY5" fmla="*/ 753942 h 1401574"/>
                <a:gd name="connsiteX6" fmla="*/ 496333 w 1121259"/>
                <a:gd name="connsiteY6" fmla="*/ 744692 h 1401574"/>
                <a:gd name="connsiteX7" fmla="*/ 504182 w 1121259"/>
                <a:gd name="connsiteY7" fmla="*/ 766556 h 1401574"/>
                <a:gd name="connsiteX8" fmla="*/ 505864 w 1121259"/>
                <a:gd name="connsiteY8" fmla="*/ 752540 h 1401574"/>
                <a:gd name="connsiteX9" fmla="*/ 516796 w 1121259"/>
                <a:gd name="connsiteY9" fmla="*/ 774405 h 1401574"/>
                <a:gd name="connsiteX10" fmla="*/ 516796 w 1121259"/>
                <a:gd name="connsiteY10" fmla="*/ 765155 h 1401574"/>
                <a:gd name="connsiteX11" fmla="*/ 527728 w 1121259"/>
                <a:gd name="connsiteY11" fmla="*/ 788701 h 1401574"/>
                <a:gd name="connsiteX12" fmla="*/ 527728 w 1121259"/>
                <a:gd name="connsiteY12" fmla="*/ 774685 h 1401574"/>
                <a:gd name="connsiteX13" fmla="*/ 543426 w 1121259"/>
                <a:gd name="connsiteY13" fmla="*/ 794868 h 1401574"/>
                <a:gd name="connsiteX14" fmla="*/ 543426 w 1121259"/>
                <a:gd name="connsiteY14" fmla="*/ 783935 h 1401574"/>
                <a:gd name="connsiteX15" fmla="*/ 556040 w 1121259"/>
                <a:gd name="connsiteY15" fmla="*/ 801035 h 1401574"/>
                <a:gd name="connsiteX16" fmla="*/ 556040 w 1121259"/>
                <a:gd name="connsiteY16" fmla="*/ 788421 h 1401574"/>
                <a:gd name="connsiteX17" fmla="*/ 566973 w 1121259"/>
                <a:gd name="connsiteY17" fmla="*/ 805520 h 1401574"/>
                <a:gd name="connsiteX18" fmla="*/ 566973 w 1121259"/>
                <a:gd name="connsiteY18" fmla="*/ 796269 h 1401574"/>
                <a:gd name="connsiteX19" fmla="*/ 593602 w 1121259"/>
                <a:gd name="connsiteY19" fmla="*/ 816452 h 1401574"/>
                <a:gd name="connsiteX20" fmla="*/ 574822 w 1121259"/>
                <a:gd name="connsiteY20" fmla="*/ 788421 h 1401574"/>
                <a:gd name="connsiteX21" fmla="*/ 582670 w 1121259"/>
                <a:gd name="connsiteY21" fmla="*/ 786739 h 1401574"/>
                <a:gd name="connsiteX22" fmla="*/ 566973 w 1121259"/>
                <a:gd name="connsiteY22" fmla="*/ 774125 h 1401574"/>
                <a:gd name="connsiteX23" fmla="*/ 573140 w 1121259"/>
                <a:gd name="connsiteY23" fmla="*/ 771041 h 1401574"/>
                <a:gd name="connsiteX24" fmla="*/ 559124 w 1121259"/>
                <a:gd name="connsiteY24" fmla="*/ 761791 h 1401574"/>
                <a:gd name="connsiteX25" fmla="*/ 565290 w 1121259"/>
                <a:gd name="connsiteY25" fmla="*/ 757025 h 1401574"/>
                <a:gd name="connsiteX26" fmla="*/ 551274 w 1121259"/>
                <a:gd name="connsiteY26" fmla="*/ 750859 h 1401574"/>
                <a:gd name="connsiteX27" fmla="*/ 560525 w 1121259"/>
                <a:gd name="connsiteY27" fmla="*/ 746094 h 1401574"/>
                <a:gd name="connsiteX28" fmla="*/ 547911 w 1121259"/>
                <a:gd name="connsiteY28" fmla="*/ 736843 h 1401574"/>
                <a:gd name="connsiteX29" fmla="*/ 557162 w 1121259"/>
                <a:gd name="connsiteY29" fmla="*/ 735161 h 1401574"/>
                <a:gd name="connsiteX30" fmla="*/ 536979 w 1121259"/>
                <a:gd name="connsiteY30" fmla="*/ 725911 h 1401574"/>
                <a:gd name="connsiteX31" fmla="*/ 547911 w 1121259"/>
                <a:gd name="connsiteY31" fmla="*/ 721145 h 1401574"/>
                <a:gd name="connsiteX32" fmla="*/ 527728 w 1121259"/>
                <a:gd name="connsiteY32" fmla="*/ 713296 h 1401574"/>
                <a:gd name="connsiteX33" fmla="*/ 533895 w 1121259"/>
                <a:gd name="connsiteY33" fmla="*/ 710213 h 1401574"/>
                <a:gd name="connsiteX34" fmla="*/ 519879 w 1121259"/>
                <a:gd name="connsiteY34" fmla="*/ 704046 h 1401574"/>
                <a:gd name="connsiteX35" fmla="*/ 527728 w 1121259"/>
                <a:gd name="connsiteY35" fmla="*/ 700962 h 1401574"/>
                <a:gd name="connsiteX36" fmla="*/ 507545 w 1121259"/>
                <a:gd name="connsiteY36" fmla="*/ 694796 h 1401574"/>
                <a:gd name="connsiteX37" fmla="*/ 513712 w 1121259"/>
                <a:gd name="connsiteY37" fmla="*/ 693114 h 1401574"/>
                <a:gd name="connsiteX38" fmla="*/ 504462 w 1121259"/>
                <a:gd name="connsiteY38" fmla="*/ 685265 h 1401574"/>
                <a:gd name="connsiteX39" fmla="*/ 506144 w 1121259"/>
                <a:gd name="connsiteY39" fmla="*/ 680500 h 1401574"/>
                <a:gd name="connsiteX40" fmla="*/ 524926 w 1121259"/>
                <a:gd name="connsiteY40" fmla="*/ 696198 h 1401574"/>
                <a:gd name="connsiteX41" fmla="*/ 524926 w 1121259"/>
                <a:gd name="connsiteY41" fmla="*/ 686947 h 1401574"/>
                <a:gd name="connsiteX42" fmla="*/ 545108 w 1121259"/>
                <a:gd name="connsiteY42" fmla="*/ 702644 h 1401574"/>
                <a:gd name="connsiteX43" fmla="*/ 548191 w 1121259"/>
                <a:gd name="connsiteY43" fmla="*/ 691712 h 1401574"/>
                <a:gd name="connsiteX44" fmla="*/ 570056 w 1121259"/>
                <a:gd name="connsiteY44" fmla="*/ 705728 h 1401574"/>
                <a:gd name="connsiteX45" fmla="*/ 574822 w 1121259"/>
                <a:gd name="connsiteY45" fmla="*/ 696477 h 1401574"/>
                <a:gd name="connsiteX46" fmla="*/ 590519 w 1121259"/>
                <a:gd name="connsiteY46" fmla="*/ 709092 h 1401574"/>
                <a:gd name="connsiteX47" fmla="*/ 596686 w 1121259"/>
                <a:gd name="connsiteY47" fmla="*/ 696477 h 1401574"/>
                <a:gd name="connsiteX48" fmla="*/ 618551 w 1121259"/>
                <a:gd name="connsiteY48" fmla="*/ 710493 h 1401574"/>
                <a:gd name="connsiteX49" fmla="*/ 616869 w 1121259"/>
                <a:gd name="connsiteY49" fmla="*/ 699561 h 1401574"/>
                <a:gd name="connsiteX50" fmla="*/ 643498 w 1121259"/>
                <a:gd name="connsiteY50" fmla="*/ 707410 h 1401574"/>
                <a:gd name="connsiteX51" fmla="*/ 641816 w 1121259"/>
                <a:gd name="connsiteY51" fmla="*/ 699561 h 1401574"/>
                <a:gd name="connsiteX52" fmla="*/ 666765 w 1121259"/>
                <a:gd name="connsiteY52" fmla="*/ 704326 h 1401574"/>
                <a:gd name="connsiteX53" fmla="*/ 666765 w 1121259"/>
                <a:gd name="connsiteY53" fmla="*/ 695076 h 1401574"/>
                <a:gd name="connsiteX54" fmla="*/ 694796 w 1121259"/>
                <a:gd name="connsiteY54" fmla="*/ 699841 h 1401574"/>
                <a:gd name="connsiteX55" fmla="*/ 691713 w 1121259"/>
                <a:gd name="connsiteY55" fmla="*/ 691992 h 1401574"/>
                <a:gd name="connsiteX56" fmla="*/ 721426 w 1121259"/>
                <a:gd name="connsiteY56" fmla="*/ 696758 h 1401574"/>
                <a:gd name="connsiteX57" fmla="*/ 718343 w 1121259"/>
                <a:gd name="connsiteY57" fmla="*/ 687508 h 1401574"/>
                <a:gd name="connsiteX58" fmla="*/ 746374 w 1121259"/>
                <a:gd name="connsiteY58" fmla="*/ 687508 h 1401574"/>
                <a:gd name="connsiteX59" fmla="*/ 741609 w 1121259"/>
                <a:gd name="connsiteY59" fmla="*/ 684424 h 1401574"/>
                <a:gd name="connsiteX60" fmla="*/ 787019 w 1121259"/>
                <a:gd name="connsiteY60" fmla="*/ 667325 h 1401574"/>
                <a:gd name="connsiteX61" fmla="*/ 743290 w 1121259"/>
                <a:gd name="connsiteY61" fmla="*/ 659476 h 1401574"/>
                <a:gd name="connsiteX62" fmla="*/ 744972 w 1121259"/>
                <a:gd name="connsiteY62" fmla="*/ 653309 h 1401574"/>
                <a:gd name="connsiteX63" fmla="*/ 723108 w 1121259"/>
                <a:gd name="connsiteY63" fmla="*/ 653309 h 1401574"/>
                <a:gd name="connsiteX64" fmla="*/ 727873 w 1121259"/>
                <a:gd name="connsiteY64" fmla="*/ 645461 h 1401574"/>
                <a:gd name="connsiteX65" fmla="*/ 704327 w 1121259"/>
                <a:gd name="connsiteY65" fmla="*/ 642377 h 1401574"/>
                <a:gd name="connsiteX66" fmla="*/ 707410 w 1121259"/>
                <a:gd name="connsiteY66" fmla="*/ 637611 h 1401574"/>
                <a:gd name="connsiteX67" fmla="*/ 683864 w 1121259"/>
                <a:gd name="connsiteY67" fmla="*/ 635929 h 1401574"/>
                <a:gd name="connsiteX68" fmla="*/ 686948 w 1121259"/>
                <a:gd name="connsiteY68" fmla="*/ 631164 h 1401574"/>
                <a:gd name="connsiteX69" fmla="*/ 660317 w 1121259"/>
                <a:gd name="connsiteY69" fmla="*/ 634247 h 1401574"/>
                <a:gd name="connsiteX70" fmla="*/ 663400 w 1121259"/>
                <a:gd name="connsiteY70" fmla="*/ 624997 h 1401574"/>
                <a:gd name="connsiteX71" fmla="*/ 639854 w 1121259"/>
                <a:gd name="connsiteY71" fmla="*/ 629762 h 1401574"/>
                <a:gd name="connsiteX72" fmla="*/ 639854 w 1121259"/>
                <a:gd name="connsiteY72" fmla="*/ 621913 h 1401574"/>
                <a:gd name="connsiteX73" fmla="*/ 619671 w 1121259"/>
                <a:gd name="connsiteY73" fmla="*/ 629762 h 1401574"/>
                <a:gd name="connsiteX74" fmla="*/ 619671 w 1121259"/>
                <a:gd name="connsiteY74" fmla="*/ 620512 h 1401574"/>
                <a:gd name="connsiteX75" fmla="*/ 600891 w 1121259"/>
                <a:gd name="connsiteY75" fmla="*/ 629762 h 1401574"/>
                <a:gd name="connsiteX76" fmla="*/ 599209 w 1121259"/>
                <a:gd name="connsiteY76" fmla="*/ 620512 h 1401574"/>
                <a:gd name="connsiteX77" fmla="*/ 580427 w 1121259"/>
                <a:gd name="connsiteY77" fmla="*/ 629762 h 1401574"/>
                <a:gd name="connsiteX78" fmla="*/ 578746 w 1121259"/>
                <a:gd name="connsiteY78" fmla="*/ 621913 h 1401574"/>
                <a:gd name="connsiteX79" fmla="*/ 558563 w 1121259"/>
                <a:gd name="connsiteY79" fmla="*/ 632846 h 1401574"/>
                <a:gd name="connsiteX80" fmla="*/ 558563 w 1121259"/>
                <a:gd name="connsiteY80" fmla="*/ 624997 h 1401574"/>
                <a:gd name="connsiteX81" fmla="*/ 571177 w 1121259"/>
                <a:gd name="connsiteY81" fmla="*/ 621913 h 1401574"/>
                <a:gd name="connsiteX82" fmla="*/ 561927 w 1121259"/>
                <a:gd name="connsiteY82" fmla="*/ 614065 h 1401574"/>
                <a:gd name="connsiteX83" fmla="*/ 597807 w 1121259"/>
                <a:gd name="connsiteY83" fmla="*/ 610982 h 1401574"/>
                <a:gd name="connsiteX84" fmla="*/ 593042 w 1121259"/>
                <a:gd name="connsiteY84" fmla="*/ 598367 h 1401574"/>
                <a:gd name="connsiteX85" fmla="*/ 624437 w 1121259"/>
                <a:gd name="connsiteY85" fmla="*/ 593602 h 1401574"/>
                <a:gd name="connsiteX86" fmla="*/ 621353 w 1121259"/>
                <a:gd name="connsiteY86" fmla="*/ 577905 h 1401574"/>
                <a:gd name="connsiteX87" fmla="*/ 660317 w 1121259"/>
                <a:gd name="connsiteY87" fmla="*/ 566972 h 1401574"/>
                <a:gd name="connsiteX88" fmla="*/ 646302 w 1121259"/>
                <a:gd name="connsiteY88" fmla="*/ 557722 h 1401574"/>
                <a:gd name="connsiteX89" fmla="*/ 688629 w 1121259"/>
                <a:gd name="connsiteY89" fmla="*/ 540622 h 1401574"/>
                <a:gd name="connsiteX90" fmla="*/ 669848 w 1121259"/>
                <a:gd name="connsiteY90" fmla="*/ 532774 h 1401574"/>
                <a:gd name="connsiteX91" fmla="*/ 716661 w 1121259"/>
                <a:gd name="connsiteY91" fmla="*/ 509227 h 1401574"/>
                <a:gd name="connsiteX92" fmla="*/ 699561 w 1121259"/>
                <a:gd name="connsiteY92" fmla="*/ 506144 h 1401574"/>
                <a:gd name="connsiteX93" fmla="*/ 740207 w 1121259"/>
                <a:gd name="connsiteY93" fmla="*/ 490446 h 1401574"/>
                <a:gd name="connsiteX94" fmla="*/ 720025 w 1121259"/>
                <a:gd name="connsiteY94" fmla="*/ 477832 h 1401574"/>
                <a:gd name="connsiteX95" fmla="*/ 762352 w 1121259"/>
                <a:gd name="connsiteY95" fmla="*/ 454286 h 1401574"/>
                <a:gd name="connsiteX96" fmla="*/ 745253 w 1121259"/>
                <a:gd name="connsiteY96" fmla="*/ 445035 h 1401574"/>
                <a:gd name="connsiteX97" fmla="*/ 779732 w 1121259"/>
                <a:gd name="connsiteY97" fmla="*/ 418405 h 1401574"/>
                <a:gd name="connsiteX98" fmla="*/ 767117 w 1121259"/>
                <a:gd name="connsiteY98" fmla="*/ 415322 h 1401574"/>
                <a:gd name="connsiteX99" fmla="*/ 796831 w 1121259"/>
                <a:gd name="connsiteY99" fmla="*/ 385608 h 1401574"/>
                <a:gd name="connsiteX100" fmla="*/ 785899 w 1121259"/>
                <a:gd name="connsiteY100" fmla="*/ 383926 h 1401574"/>
                <a:gd name="connsiteX101" fmla="*/ 835795 w 1121259"/>
                <a:gd name="connsiteY101" fmla="*/ 312166 h 1401574"/>
                <a:gd name="connsiteX102" fmla="*/ 773284 w 1121259"/>
                <a:gd name="connsiteY102" fmla="*/ 346645 h 1401574"/>
                <a:gd name="connsiteX103" fmla="*/ 770201 w 1121259"/>
                <a:gd name="connsiteY103" fmla="*/ 335712 h 1401574"/>
                <a:gd name="connsiteX104" fmla="*/ 731237 w 1121259"/>
                <a:gd name="connsiteY104" fmla="*/ 370191 h 1401574"/>
                <a:gd name="connsiteX105" fmla="*/ 723388 w 1121259"/>
                <a:gd name="connsiteY105" fmla="*/ 359259 h 1401574"/>
                <a:gd name="connsiteX106" fmla="*/ 695357 w 1121259"/>
                <a:gd name="connsiteY106" fmla="*/ 387290 h 1401574"/>
                <a:gd name="connsiteX107" fmla="*/ 689190 w 1121259"/>
                <a:gd name="connsiteY107" fmla="*/ 374676 h 1401574"/>
                <a:gd name="connsiteX108" fmla="*/ 665643 w 1121259"/>
                <a:gd name="connsiteY108" fmla="*/ 406072 h 1401574"/>
                <a:gd name="connsiteX109" fmla="*/ 654711 w 1121259"/>
                <a:gd name="connsiteY109" fmla="*/ 392056 h 1401574"/>
                <a:gd name="connsiteX110" fmla="*/ 635930 w 1121259"/>
                <a:gd name="connsiteY110" fmla="*/ 418685 h 1401574"/>
                <a:gd name="connsiteX111" fmla="*/ 629763 w 1121259"/>
                <a:gd name="connsiteY111" fmla="*/ 407753 h 1401574"/>
                <a:gd name="connsiteX112" fmla="*/ 610982 w 1121259"/>
                <a:gd name="connsiteY112" fmla="*/ 440550 h 1401574"/>
                <a:gd name="connsiteX113" fmla="*/ 604815 w 1121259"/>
                <a:gd name="connsiteY113" fmla="*/ 427936 h 1401574"/>
                <a:gd name="connsiteX114" fmla="*/ 584632 w 1121259"/>
                <a:gd name="connsiteY114" fmla="*/ 462414 h 1401574"/>
                <a:gd name="connsiteX115" fmla="*/ 573700 w 1121259"/>
                <a:gd name="connsiteY115" fmla="*/ 449801 h 1401574"/>
                <a:gd name="connsiteX116" fmla="*/ 559684 w 1121259"/>
                <a:gd name="connsiteY116" fmla="*/ 487363 h 1401574"/>
                <a:gd name="connsiteX117" fmla="*/ 548752 w 1121259"/>
                <a:gd name="connsiteY117" fmla="*/ 476430 h 1401574"/>
                <a:gd name="connsiteX118" fmla="*/ 533054 w 1121259"/>
                <a:gd name="connsiteY118" fmla="*/ 523243 h 1401574"/>
                <a:gd name="connsiteX119" fmla="*/ 523804 w 1121259"/>
                <a:gd name="connsiteY119" fmla="*/ 509227 h 1401574"/>
                <a:gd name="connsiteX120" fmla="*/ 520720 w 1121259"/>
                <a:gd name="connsiteY120" fmla="*/ 515394 h 1401574"/>
                <a:gd name="connsiteX121" fmla="*/ 511470 w 1121259"/>
                <a:gd name="connsiteY121" fmla="*/ 515394 h 1401574"/>
                <a:gd name="connsiteX122" fmla="*/ 528569 w 1121259"/>
                <a:gd name="connsiteY122" fmla="*/ 471665 h 1401574"/>
                <a:gd name="connsiteX123" fmla="*/ 511470 w 1121259"/>
                <a:gd name="connsiteY123" fmla="*/ 476430 h 1401574"/>
                <a:gd name="connsiteX124" fmla="*/ 535017 w 1121259"/>
                <a:gd name="connsiteY124" fmla="*/ 432701 h 1401574"/>
                <a:gd name="connsiteX125" fmla="*/ 517918 w 1121259"/>
                <a:gd name="connsiteY125" fmla="*/ 431019 h 1401574"/>
                <a:gd name="connsiteX126" fmla="*/ 538100 w 1121259"/>
                <a:gd name="connsiteY126" fmla="*/ 399624 h 1401574"/>
                <a:gd name="connsiteX127" fmla="*/ 517918 w 1121259"/>
                <a:gd name="connsiteY127" fmla="*/ 402708 h 1401574"/>
                <a:gd name="connsiteX128" fmla="*/ 541464 w 1121259"/>
                <a:gd name="connsiteY128" fmla="*/ 358979 h 1401574"/>
                <a:gd name="connsiteX129" fmla="*/ 516516 w 1121259"/>
                <a:gd name="connsiteY129" fmla="*/ 365146 h 1401574"/>
                <a:gd name="connsiteX130" fmla="*/ 533615 w 1121259"/>
                <a:gd name="connsiteY130" fmla="*/ 310484 h 1401574"/>
                <a:gd name="connsiteX131" fmla="*/ 516516 w 1121259"/>
                <a:gd name="connsiteY131" fmla="*/ 323099 h 1401574"/>
                <a:gd name="connsiteX132" fmla="*/ 529130 w 1121259"/>
                <a:gd name="connsiteY132" fmla="*/ 274604 h 1401574"/>
                <a:gd name="connsiteX133" fmla="*/ 507266 w 1121259"/>
                <a:gd name="connsiteY133" fmla="*/ 283854 h 1401574"/>
                <a:gd name="connsiteX134" fmla="*/ 521281 w 1121259"/>
                <a:gd name="connsiteY134" fmla="*/ 233958 h 1401574"/>
                <a:gd name="connsiteX135" fmla="*/ 496333 w 1121259"/>
                <a:gd name="connsiteY135" fmla="*/ 241807 h 1401574"/>
                <a:gd name="connsiteX136" fmla="*/ 501099 w 1121259"/>
                <a:gd name="connsiteY136" fmla="*/ 190229 h 1401574"/>
                <a:gd name="connsiteX137" fmla="*/ 487083 w 1121259"/>
                <a:gd name="connsiteY137" fmla="*/ 199480 h 1401574"/>
                <a:gd name="connsiteX138" fmla="*/ 477832 w 1121259"/>
                <a:gd name="connsiteY138" fmla="*/ 147902 h 1401574"/>
                <a:gd name="connsiteX139" fmla="*/ 471665 w 1121259"/>
                <a:gd name="connsiteY139" fmla="*/ 169766 h 1401574"/>
                <a:gd name="connsiteX140" fmla="*/ 448119 w 1121259"/>
                <a:gd name="connsiteY140" fmla="*/ 61845 h 1401574"/>
                <a:gd name="connsiteX141" fmla="*/ 426254 w 1121259"/>
                <a:gd name="connsiteY141" fmla="*/ 169766 h 1401574"/>
                <a:gd name="connsiteX142" fmla="*/ 420087 w 1121259"/>
                <a:gd name="connsiteY142" fmla="*/ 147902 h 1401574"/>
                <a:gd name="connsiteX143" fmla="*/ 410837 w 1121259"/>
                <a:gd name="connsiteY143" fmla="*/ 199480 h 1401574"/>
                <a:gd name="connsiteX144" fmla="*/ 396822 w 1121259"/>
                <a:gd name="connsiteY144" fmla="*/ 190229 h 1401574"/>
                <a:gd name="connsiteX145" fmla="*/ 401586 w 1121259"/>
                <a:gd name="connsiteY145" fmla="*/ 241807 h 1401574"/>
                <a:gd name="connsiteX146" fmla="*/ 376639 w 1121259"/>
                <a:gd name="connsiteY146" fmla="*/ 233958 h 1401574"/>
                <a:gd name="connsiteX147" fmla="*/ 390655 w 1121259"/>
                <a:gd name="connsiteY147" fmla="*/ 283854 h 1401574"/>
                <a:gd name="connsiteX148" fmla="*/ 368790 w 1121259"/>
                <a:gd name="connsiteY148" fmla="*/ 274604 h 1401574"/>
                <a:gd name="connsiteX149" fmla="*/ 381404 w 1121259"/>
                <a:gd name="connsiteY149" fmla="*/ 323099 h 1401574"/>
                <a:gd name="connsiteX150" fmla="*/ 364305 w 1121259"/>
                <a:gd name="connsiteY150" fmla="*/ 310484 h 1401574"/>
                <a:gd name="connsiteX151" fmla="*/ 381404 w 1121259"/>
                <a:gd name="connsiteY151" fmla="*/ 365146 h 1401574"/>
                <a:gd name="connsiteX152" fmla="*/ 356456 w 1121259"/>
                <a:gd name="connsiteY152" fmla="*/ 358979 h 1401574"/>
                <a:gd name="connsiteX153" fmla="*/ 380002 w 1121259"/>
                <a:gd name="connsiteY153" fmla="*/ 402708 h 1401574"/>
                <a:gd name="connsiteX154" fmla="*/ 359820 w 1121259"/>
                <a:gd name="connsiteY154" fmla="*/ 399624 h 1401574"/>
                <a:gd name="connsiteX155" fmla="*/ 380002 w 1121259"/>
                <a:gd name="connsiteY155" fmla="*/ 431019 h 1401574"/>
                <a:gd name="connsiteX156" fmla="*/ 362904 w 1121259"/>
                <a:gd name="connsiteY156" fmla="*/ 432701 h 1401574"/>
                <a:gd name="connsiteX157" fmla="*/ 384768 w 1121259"/>
                <a:gd name="connsiteY157" fmla="*/ 476430 h 1401574"/>
                <a:gd name="connsiteX158" fmla="*/ 369070 w 1121259"/>
                <a:gd name="connsiteY158" fmla="*/ 471665 h 1401574"/>
                <a:gd name="connsiteX159" fmla="*/ 386169 w 1121259"/>
                <a:gd name="connsiteY159" fmla="*/ 515394 h 1401574"/>
                <a:gd name="connsiteX160" fmla="*/ 376919 w 1121259"/>
                <a:gd name="connsiteY160" fmla="*/ 515394 h 1401574"/>
                <a:gd name="connsiteX161" fmla="*/ 373835 w 1121259"/>
                <a:gd name="connsiteY161" fmla="*/ 509227 h 1401574"/>
                <a:gd name="connsiteX162" fmla="*/ 364585 w 1121259"/>
                <a:gd name="connsiteY162" fmla="*/ 523243 h 1401574"/>
                <a:gd name="connsiteX163" fmla="*/ 348888 w 1121259"/>
                <a:gd name="connsiteY163" fmla="*/ 476430 h 1401574"/>
                <a:gd name="connsiteX164" fmla="*/ 337955 w 1121259"/>
                <a:gd name="connsiteY164" fmla="*/ 487363 h 1401574"/>
                <a:gd name="connsiteX165" fmla="*/ 323939 w 1121259"/>
                <a:gd name="connsiteY165" fmla="*/ 449801 h 1401574"/>
                <a:gd name="connsiteX166" fmla="*/ 313007 w 1121259"/>
                <a:gd name="connsiteY166" fmla="*/ 462414 h 1401574"/>
                <a:gd name="connsiteX167" fmla="*/ 292825 w 1121259"/>
                <a:gd name="connsiteY167" fmla="*/ 427936 h 1401574"/>
                <a:gd name="connsiteX168" fmla="*/ 286658 w 1121259"/>
                <a:gd name="connsiteY168" fmla="*/ 440550 h 1401574"/>
                <a:gd name="connsiteX169" fmla="*/ 267876 w 1121259"/>
                <a:gd name="connsiteY169" fmla="*/ 407753 h 1401574"/>
                <a:gd name="connsiteX170" fmla="*/ 261710 w 1121259"/>
                <a:gd name="connsiteY170" fmla="*/ 418685 h 1401574"/>
                <a:gd name="connsiteX171" fmla="*/ 242928 w 1121259"/>
                <a:gd name="connsiteY171" fmla="*/ 392056 h 1401574"/>
                <a:gd name="connsiteX172" fmla="*/ 231996 w 1121259"/>
                <a:gd name="connsiteY172" fmla="*/ 406072 h 1401574"/>
                <a:gd name="connsiteX173" fmla="*/ 208450 w 1121259"/>
                <a:gd name="connsiteY173" fmla="*/ 374676 h 1401574"/>
                <a:gd name="connsiteX174" fmla="*/ 202283 w 1121259"/>
                <a:gd name="connsiteY174" fmla="*/ 387290 h 1401574"/>
                <a:gd name="connsiteX175" fmla="*/ 174251 w 1121259"/>
                <a:gd name="connsiteY175" fmla="*/ 359259 h 1401574"/>
                <a:gd name="connsiteX176" fmla="*/ 166403 w 1121259"/>
                <a:gd name="connsiteY176" fmla="*/ 370191 h 1401574"/>
                <a:gd name="connsiteX177" fmla="*/ 127438 w 1121259"/>
                <a:gd name="connsiteY177" fmla="*/ 335712 h 1401574"/>
                <a:gd name="connsiteX178" fmla="*/ 124355 w 1121259"/>
                <a:gd name="connsiteY178" fmla="*/ 346645 h 1401574"/>
                <a:gd name="connsiteX179" fmla="*/ 61845 w 1121259"/>
                <a:gd name="connsiteY179" fmla="*/ 312166 h 1401574"/>
                <a:gd name="connsiteX180" fmla="*/ 111741 w 1121259"/>
                <a:gd name="connsiteY180" fmla="*/ 383926 h 1401574"/>
                <a:gd name="connsiteX181" fmla="*/ 100809 w 1121259"/>
                <a:gd name="connsiteY181" fmla="*/ 385608 h 1401574"/>
                <a:gd name="connsiteX182" fmla="*/ 132204 w 1121259"/>
                <a:gd name="connsiteY182" fmla="*/ 415322 h 1401574"/>
                <a:gd name="connsiteX183" fmla="*/ 118188 w 1121259"/>
                <a:gd name="connsiteY183" fmla="*/ 418405 h 1401574"/>
                <a:gd name="connsiteX184" fmla="*/ 152667 w 1121259"/>
                <a:gd name="connsiteY184" fmla="*/ 445035 h 1401574"/>
                <a:gd name="connsiteX185" fmla="*/ 135568 w 1121259"/>
                <a:gd name="connsiteY185" fmla="*/ 454286 h 1401574"/>
                <a:gd name="connsiteX186" fmla="*/ 177896 w 1121259"/>
                <a:gd name="connsiteY186" fmla="*/ 477832 h 1401574"/>
                <a:gd name="connsiteX187" fmla="*/ 157713 w 1121259"/>
                <a:gd name="connsiteY187" fmla="*/ 490446 h 1401574"/>
                <a:gd name="connsiteX188" fmla="*/ 198358 w 1121259"/>
                <a:gd name="connsiteY188" fmla="*/ 506144 h 1401574"/>
                <a:gd name="connsiteX189" fmla="*/ 181259 w 1121259"/>
                <a:gd name="connsiteY189" fmla="*/ 509227 h 1401574"/>
                <a:gd name="connsiteX190" fmla="*/ 228071 w 1121259"/>
                <a:gd name="connsiteY190" fmla="*/ 532774 h 1401574"/>
                <a:gd name="connsiteX191" fmla="*/ 210973 w 1121259"/>
                <a:gd name="connsiteY191" fmla="*/ 540622 h 1401574"/>
                <a:gd name="connsiteX192" fmla="*/ 251619 w 1121259"/>
                <a:gd name="connsiteY192" fmla="*/ 557722 h 1401574"/>
                <a:gd name="connsiteX193" fmla="*/ 237603 w 1121259"/>
                <a:gd name="connsiteY193" fmla="*/ 566972 h 1401574"/>
                <a:gd name="connsiteX194" fmla="*/ 276566 w 1121259"/>
                <a:gd name="connsiteY194" fmla="*/ 577905 h 1401574"/>
                <a:gd name="connsiteX195" fmla="*/ 273483 w 1121259"/>
                <a:gd name="connsiteY195" fmla="*/ 593602 h 1401574"/>
                <a:gd name="connsiteX196" fmla="*/ 304598 w 1121259"/>
                <a:gd name="connsiteY196" fmla="*/ 598367 h 1401574"/>
                <a:gd name="connsiteX197" fmla="*/ 299833 w 1121259"/>
                <a:gd name="connsiteY197" fmla="*/ 610982 h 1401574"/>
                <a:gd name="connsiteX198" fmla="*/ 335713 w 1121259"/>
                <a:gd name="connsiteY198" fmla="*/ 614065 h 1401574"/>
                <a:gd name="connsiteX199" fmla="*/ 326462 w 1121259"/>
                <a:gd name="connsiteY199" fmla="*/ 621913 h 1401574"/>
                <a:gd name="connsiteX200" fmla="*/ 339077 w 1121259"/>
                <a:gd name="connsiteY200" fmla="*/ 624997 h 1401574"/>
                <a:gd name="connsiteX201" fmla="*/ 339077 w 1121259"/>
                <a:gd name="connsiteY201" fmla="*/ 632846 h 1401574"/>
                <a:gd name="connsiteX202" fmla="*/ 318894 w 1121259"/>
                <a:gd name="connsiteY202" fmla="*/ 621913 h 1401574"/>
                <a:gd name="connsiteX203" fmla="*/ 317212 w 1121259"/>
                <a:gd name="connsiteY203" fmla="*/ 629762 h 1401574"/>
                <a:gd name="connsiteX204" fmla="*/ 297029 w 1121259"/>
                <a:gd name="connsiteY204" fmla="*/ 620512 h 1401574"/>
                <a:gd name="connsiteX205" fmla="*/ 297029 w 1121259"/>
                <a:gd name="connsiteY205" fmla="*/ 629762 h 1401574"/>
                <a:gd name="connsiteX206" fmla="*/ 278248 w 1121259"/>
                <a:gd name="connsiteY206" fmla="*/ 620512 h 1401574"/>
                <a:gd name="connsiteX207" fmla="*/ 278248 w 1121259"/>
                <a:gd name="connsiteY207" fmla="*/ 629762 h 1401574"/>
                <a:gd name="connsiteX208" fmla="*/ 258065 w 1121259"/>
                <a:gd name="connsiteY208" fmla="*/ 621913 h 1401574"/>
                <a:gd name="connsiteX209" fmla="*/ 258065 w 1121259"/>
                <a:gd name="connsiteY209" fmla="*/ 629762 h 1401574"/>
                <a:gd name="connsiteX210" fmla="*/ 234519 w 1121259"/>
                <a:gd name="connsiteY210" fmla="*/ 624997 h 1401574"/>
                <a:gd name="connsiteX211" fmla="*/ 237603 w 1121259"/>
                <a:gd name="connsiteY211" fmla="*/ 634247 h 1401574"/>
                <a:gd name="connsiteX212" fmla="*/ 210973 w 1121259"/>
                <a:gd name="connsiteY212" fmla="*/ 631164 h 1401574"/>
                <a:gd name="connsiteX213" fmla="*/ 214056 w 1121259"/>
                <a:gd name="connsiteY213" fmla="*/ 635929 h 1401574"/>
                <a:gd name="connsiteX214" fmla="*/ 190509 w 1121259"/>
                <a:gd name="connsiteY214" fmla="*/ 637611 h 1401574"/>
                <a:gd name="connsiteX215" fmla="*/ 193593 w 1121259"/>
                <a:gd name="connsiteY215" fmla="*/ 642377 h 1401574"/>
                <a:gd name="connsiteX216" fmla="*/ 170047 w 1121259"/>
                <a:gd name="connsiteY216" fmla="*/ 645461 h 1401574"/>
                <a:gd name="connsiteX217" fmla="*/ 174812 w 1121259"/>
                <a:gd name="connsiteY217" fmla="*/ 653309 h 1401574"/>
                <a:gd name="connsiteX218" fmla="*/ 152947 w 1121259"/>
                <a:gd name="connsiteY218" fmla="*/ 653309 h 1401574"/>
                <a:gd name="connsiteX219" fmla="*/ 154629 w 1121259"/>
                <a:gd name="connsiteY219" fmla="*/ 659476 h 1401574"/>
                <a:gd name="connsiteX220" fmla="*/ 110900 w 1121259"/>
                <a:gd name="connsiteY220" fmla="*/ 667325 h 1401574"/>
                <a:gd name="connsiteX221" fmla="*/ 156311 w 1121259"/>
                <a:gd name="connsiteY221" fmla="*/ 684424 h 1401574"/>
                <a:gd name="connsiteX222" fmla="*/ 150144 w 1121259"/>
                <a:gd name="connsiteY222" fmla="*/ 687508 h 1401574"/>
                <a:gd name="connsiteX223" fmla="*/ 179857 w 1121259"/>
                <a:gd name="connsiteY223" fmla="*/ 687508 h 1401574"/>
                <a:gd name="connsiteX224" fmla="*/ 176774 w 1121259"/>
                <a:gd name="connsiteY224" fmla="*/ 696758 h 1401574"/>
                <a:gd name="connsiteX225" fmla="*/ 206487 w 1121259"/>
                <a:gd name="connsiteY225" fmla="*/ 691992 h 1401574"/>
                <a:gd name="connsiteX226" fmla="*/ 203404 w 1121259"/>
                <a:gd name="connsiteY226" fmla="*/ 699841 h 1401574"/>
                <a:gd name="connsiteX227" fmla="*/ 231436 w 1121259"/>
                <a:gd name="connsiteY227" fmla="*/ 695076 h 1401574"/>
                <a:gd name="connsiteX228" fmla="*/ 231436 w 1121259"/>
                <a:gd name="connsiteY228" fmla="*/ 704326 h 1401574"/>
                <a:gd name="connsiteX229" fmla="*/ 256383 w 1121259"/>
                <a:gd name="connsiteY229" fmla="*/ 699561 h 1401574"/>
                <a:gd name="connsiteX230" fmla="*/ 254702 w 1121259"/>
                <a:gd name="connsiteY230" fmla="*/ 707410 h 1401574"/>
                <a:gd name="connsiteX231" fmla="*/ 281332 w 1121259"/>
                <a:gd name="connsiteY231" fmla="*/ 699561 h 1401574"/>
                <a:gd name="connsiteX232" fmla="*/ 279650 w 1121259"/>
                <a:gd name="connsiteY232" fmla="*/ 710493 h 1401574"/>
                <a:gd name="connsiteX233" fmla="*/ 303196 w 1121259"/>
                <a:gd name="connsiteY233" fmla="*/ 696477 h 1401574"/>
                <a:gd name="connsiteX234" fmla="*/ 307961 w 1121259"/>
                <a:gd name="connsiteY234" fmla="*/ 709092 h 1401574"/>
                <a:gd name="connsiteX235" fmla="*/ 323659 w 1121259"/>
                <a:gd name="connsiteY235" fmla="*/ 696477 h 1401574"/>
                <a:gd name="connsiteX236" fmla="*/ 328425 w 1121259"/>
                <a:gd name="connsiteY236" fmla="*/ 705728 h 1401574"/>
                <a:gd name="connsiteX237" fmla="*/ 350289 w 1121259"/>
                <a:gd name="connsiteY237" fmla="*/ 691712 h 1401574"/>
                <a:gd name="connsiteX238" fmla="*/ 353372 w 1121259"/>
                <a:gd name="connsiteY238" fmla="*/ 702644 h 1401574"/>
                <a:gd name="connsiteX239" fmla="*/ 373555 w 1121259"/>
                <a:gd name="connsiteY239" fmla="*/ 686947 h 1401574"/>
                <a:gd name="connsiteX240" fmla="*/ 375237 w 1121259"/>
                <a:gd name="connsiteY240" fmla="*/ 696198 h 1401574"/>
                <a:gd name="connsiteX241" fmla="*/ 392336 w 1121259"/>
                <a:gd name="connsiteY241" fmla="*/ 680500 h 1401574"/>
                <a:gd name="connsiteX242" fmla="*/ 395419 w 1121259"/>
                <a:gd name="connsiteY242" fmla="*/ 685265 h 1401574"/>
                <a:gd name="connsiteX243" fmla="*/ 384488 w 1121259"/>
                <a:gd name="connsiteY243" fmla="*/ 693114 h 1401574"/>
                <a:gd name="connsiteX244" fmla="*/ 390655 w 1121259"/>
                <a:gd name="connsiteY244" fmla="*/ 694796 h 1401574"/>
                <a:gd name="connsiteX245" fmla="*/ 370472 w 1121259"/>
                <a:gd name="connsiteY245" fmla="*/ 700962 h 1401574"/>
                <a:gd name="connsiteX246" fmla="*/ 378321 w 1121259"/>
                <a:gd name="connsiteY246" fmla="*/ 704046 h 1401574"/>
                <a:gd name="connsiteX247" fmla="*/ 364305 w 1121259"/>
                <a:gd name="connsiteY247" fmla="*/ 710213 h 1401574"/>
                <a:gd name="connsiteX248" fmla="*/ 370472 w 1121259"/>
                <a:gd name="connsiteY248" fmla="*/ 713296 h 1401574"/>
                <a:gd name="connsiteX249" fmla="*/ 350289 w 1121259"/>
                <a:gd name="connsiteY249" fmla="*/ 721145 h 1401574"/>
                <a:gd name="connsiteX250" fmla="*/ 361221 w 1121259"/>
                <a:gd name="connsiteY250" fmla="*/ 725911 h 1401574"/>
                <a:gd name="connsiteX251" fmla="*/ 341038 w 1121259"/>
                <a:gd name="connsiteY251" fmla="*/ 735161 h 1401574"/>
                <a:gd name="connsiteX252" fmla="*/ 350289 w 1121259"/>
                <a:gd name="connsiteY252" fmla="*/ 736843 h 1401574"/>
                <a:gd name="connsiteX253" fmla="*/ 337675 w 1121259"/>
                <a:gd name="connsiteY253" fmla="*/ 746094 h 1401574"/>
                <a:gd name="connsiteX254" fmla="*/ 346926 w 1121259"/>
                <a:gd name="connsiteY254" fmla="*/ 750859 h 1401574"/>
                <a:gd name="connsiteX255" fmla="*/ 332910 w 1121259"/>
                <a:gd name="connsiteY255" fmla="*/ 757025 h 1401574"/>
                <a:gd name="connsiteX256" fmla="*/ 340759 w 1121259"/>
                <a:gd name="connsiteY256" fmla="*/ 761791 h 1401574"/>
                <a:gd name="connsiteX257" fmla="*/ 325061 w 1121259"/>
                <a:gd name="connsiteY257" fmla="*/ 771041 h 1401574"/>
                <a:gd name="connsiteX258" fmla="*/ 331228 w 1121259"/>
                <a:gd name="connsiteY258" fmla="*/ 774125 h 1401574"/>
                <a:gd name="connsiteX259" fmla="*/ 315530 w 1121259"/>
                <a:gd name="connsiteY259" fmla="*/ 786739 h 1401574"/>
                <a:gd name="connsiteX260" fmla="*/ 323379 w 1121259"/>
                <a:gd name="connsiteY260" fmla="*/ 788421 h 1401574"/>
                <a:gd name="connsiteX261" fmla="*/ 304598 w 1121259"/>
                <a:gd name="connsiteY261" fmla="*/ 816452 h 1401574"/>
                <a:gd name="connsiteX262" fmla="*/ 331228 w 1121259"/>
                <a:gd name="connsiteY262" fmla="*/ 796269 h 1401574"/>
                <a:gd name="connsiteX263" fmla="*/ 331228 w 1121259"/>
                <a:gd name="connsiteY263" fmla="*/ 805520 h 1401574"/>
                <a:gd name="connsiteX264" fmla="*/ 342160 w 1121259"/>
                <a:gd name="connsiteY264" fmla="*/ 788421 h 1401574"/>
                <a:gd name="connsiteX265" fmla="*/ 342160 w 1121259"/>
                <a:gd name="connsiteY265" fmla="*/ 801035 h 1401574"/>
                <a:gd name="connsiteX266" fmla="*/ 354774 w 1121259"/>
                <a:gd name="connsiteY266" fmla="*/ 783935 h 1401574"/>
                <a:gd name="connsiteX267" fmla="*/ 353092 w 1121259"/>
                <a:gd name="connsiteY267" fmla="*/ 794868 h 1401574"/>
                <a:gd name="connsiteX268" fmla="*/ 370191 w 1121259"/>
                <a:gd name="connsiteY268" fmla="*/ 774685 h 1401574"/>
                <a:gd name="connsiteX269" fmla="*/ 370191 w 1121259"/>
                <a:gd name="connsiteY269" fmla="*/ 788701 h 1401574"/>
                <a:gd name="connsiteX270" fmla="*/ 381124 w 1121259"/>
                <a:gd name="connsiteY270" fmla="*/ 765155 h 1401574"/>
                <a:gd name="connsiteX271" fmla="*/ 381124 w 1121259"/>
                <a:gd name="connsiteY271" fmla="*/ 774405 h 1401574"/>
                <a:gd name="connsiteX272" fmla="*/ 392056 w 1121259"/>
                <a:gd name="connsiteY272" fmla="*/ 752540 h 1401574"/>
                <a:gd name="connsiteX273" fmla="*/ 393738 w 1121259"/>
                <a:gd name="connsiteY273" fmla="*/ 766556 h 1401574"/>
                <a:gd name="connsiteX274" fmla="*/ 401586 w 1121259"/>
                <a:gd name="connsiteY274" fmla="*/ 744692 h 1401574"/>
                <a:gd name="connsiteX275" fmla="*/ 404670 w 1121259"/>
                <a:gd name="connsiteY275" fmla="*/ 753942 h 1401574"/>
                <a:gd name="connsiteX276" fmla="*/ 410837 w 1121259"/>
                <a:gd name="connsiteY276" fmla="*/ 732078 h 1401574"/>
                <a:gd name="connsiteX277" fmla="*/ 412519 w 1121259"/>
                <a:gd name="connsiteY277" fmla="*/ 739927 h 1401574"/>
                <a:gd name="connsiteX278" fmla="*/ 425133 w 1121259"/>
                <a:gd name="connsiteY278" fmla="*/ 716380 h 1401574"/>
                <a:gd name="connsiteX279" fmla="*/ 428217 w 1121259"/>
                <a:gd name="connsiteY279" fmla="*/ 725630 h 1401574"/>
                <a:gd name="connsiteX280" fmla="*/ 432982 w 1121259"/>
                <a:gd name="connsiteY280" fmla="*/ 703766 h 1401574"/>
                <a:gd name="connsiteX281" fmla="*/ 429898 w 1121259"/>
                <a:gd name="connsiteY281" fmla="*/ 819536 h 1401574"/>
                <a:gd name="connsiteX282" fmla="*/ 472226 w 1121259"/>
                <a:gd name="connsiteY282" fmla="*/ 819536 h 1401574"/>
                <a:gd name="connsiteX283" fmla="*/ 464938 w 1121259"/>
                <a:gd name="connsiteY283" fmla="*/ 703766 h 1401574"/>
                <a:gd name="connsiteX284" fmla="*/ 755624 w 1121259"/>
                <a:gd name="connsiteY284" fmla="*/ 1019401 h 1401574"/>
                <a:gd name="connsiteX285" fmla="*/ 750859 w 1121259"/>
                <a:gd name="connsiteY285" fmla="*/ 1030332 h 1401574"/>
                <a:gd name="connsiteX286" fmla="*/ 755624 w 1121259"/>
                <a:gd name="connsiteY286" fmla="*/ 1027249 h 1401574"/>
                <a:gd name="connsiteX287" fmla="*/ 752541 w 1121259"/>
                <a:gd name="connsiteY287" fmla="*/ 1041265 h 1401574"/>
                <a:gd name="connsiteX288" fmla="*/ 755624 w 1121259"/>
                <a:gd name="connsiteY288" fmla="*/ 1039583 h 1401574"/>
                <a:gd name="connsiteX289" fmla="*/ 750859 w 1121259"/>
                <a:gd name="connsiteY289" fmla="*/ 1050515 h 1401574"/>
                <a:gd name="connsiteX290" fmla="*/ 755624 w 1121259"/>
                <a:gd name="connsiteY290" fmla="*/ 1047432 h 1401574"/>
                <a:gd name="connsiteX291" fmla="*/ 752541 w 1121259"/>
                <a:gd name="connsiteY291" fmla="*/ 1061448 h 1401574"/>
                <a:gd name="connsiteX292" fmla="*/ 757306 w 1121259"/>
                <a:gd name="connsiteY292" fmla="*/ 1055281 h 1401574"/>
                <a:gd name="connsiteX293" fmla="*/ 755624 w 1121259"/>
                <a:gd name="connsiteY293" fmla="*/ 1067895 h 1401574"/>
                <a:gd name="connsiteX294" fmla="*/ 757306 w 1121259"/>
                <a:gd name="connsiteY294" fmla="*/ 1064812 h 1401574"/>
                <a:gd name="connsiteX295" fmla="*/ 754223 w 1121259"/>
                <a:gd name="connsiteY295" fmla="*/ 1078827 h 1401574"/>
                <a:gd name="connsiteX296" fmla="*/ 758988 w 1121259"/>
                <a:gd name="connsiteY296" fmla="*/ 1072660 h 1401574"/>
                <a:gd name="connsiteX297" fmla="*/ 758988 w 1121259"/>
                <a:gd name="connsiteY297" fmla="*/ 1088358 h 1401574"/>
                <a:gd name="connsiteX298" fmla="*/ 763754 w 1121259"/>
                <a:gd name="connsiteY298" fmla="*/ 1082191 h 1401574"/>
                <a:gd name="connsiteX299" fmla="*/ 762072 w 1121259"/>
                <a:gd name="connsiteY299" fmla="*/ 1094805 h 1401574"/>
                <a:gd name="connsiteX300" fmla="*/ 766837 w 1121259"/>
                <a:gd name="connsiteY300" fmla="*/ 1088639 h 1401574"/>
                <a:gd name="connsiteX301" fmla="*/ 766837 w 1121259"/>
                <a:gd name="connsiteY301" fmla="*/ 1101252 h 1401574"/>
                <a:gd name="connsiteX302" fmla="*/ 769921 w 1121259"/>
                <a:gd name="connsiteY302" fmla="*/ 1096487 h 1401574"/>
                <a:gd name="connsiteX303" fmla="*/ 773004 w 1121259"/>
                <a:gd name="connsiteY303" fmla="*/ 1115268 h 1401574"/>
                <a:gd name="connsiteX304" fmla="*/ 774685 w 1121259"/>
                <a:gd name="connsiteY304" fmla="*/ 1095085 h 1401574"/>
                <a:gd name="connsiteX305" fmla="*/ 779451 w 1121259"/>
                <a:gd name="connsiteY305" fmla="*/ 1098169 h 1401574"/>
                <a:gd name="connsiteX306" fmla="*/ 776368 w 1121259"/>
                <a:gd name="connsiteY306" fmla="*/ 1087236 h 1401574"/>
                <a:gd name="connsiteX307" fmla="*/ 779451 w 1121259"/>
                <a:gd name="connsiteY307" fmla="*/ 1088918 h 1401574"/>
                <a:gd name="connsiteX308" fmla="*/ 777769 w 1121259"/>
                <a:gd name="connsiteY308" fmla="*/ 1077986 h 1401574"/>
                <a:gd name="connsiteX309" fmla="*/ 782534 w 1121259"/>
                <a:gd name="connsiteY309" fmla="*/ 1079668 h 1401574"/>
                <a:gd name="connsiteX310" fmla="*/ 779451 w 1121259"/>
                <a:gd name="connsiteY310" fmla="*/ 1071819 h 1401574"/>
                <a:gd name="connsiteX311" fmla="*/ 784217 w 1121259"/>
                <a:gd name="connsiteY311" fmla="*/ 1071819 h 1401574"/>
                <a:gd name="connsiteX312" fmla="*/ 781133 w 1121259"/>
                <a:gd name="connsiteY312" fmla="*/ 1063971 h 1401574"/>
                <a:gd name="connsiteX313" fmla="*/ 787300 w 1121259"/>
                <a:gd name="connsiteY313" fmla="*/ 1065652 h 1401574"/>
                <a:gd name="connsiteX314" fmla="*/ 781133 w 1121259"/>
                <a:gd name="connsiteY314" fmla="*/ 1054720 h 1401574"/>
                <a:gd name="connsiteX315" fmla="*/ 787300 w 1121259"/>
                <a:gd name="connsiteY315" fmla="*/ 1057804 h 1401574"/>
                <a:gd name="connsiteX316" fmla="*/ 781133 w 1121259"/>
                <a:gd name="connsiteY316" fmla="*/ 1045189 h 1401574"/>
                <a:gd name="connsiteX317" fmla="*/ 785899 w 1121259"/>
                <a:gd name="connsiteY317" fmla="*/ 1048273 h 1401574"/>
                <a:gd name="connsiteX318" fmla="*/ 781133 w 1121259"/>
                <a:gd name="connsiteY318" fmla="*/ 1039022 h 1401574"/>
                <a:gd name="connsiteX319" fmla="*/ 785899 w 1121259"/>
                <a:gd name="connsiteY319" fmla="*/ 1040704 h 1401574"/>
                <a:gd name="connsiteX320" fmla="*/ 778050 w 1121259"/>
                <a:gd name="connsiteY320" fmla="*/ 1031454 h 1401574"/>
                <a:gd name="connsiteX321" fmla="*/ 782815 w 1121259"/>
                <a:gd name="connsiteY321" fmla="*/ 1031454 h 1401574"/>
                <a:gd name="connsiteX322" fmla="*/ 779732 w 1121259"/>
                <a:gd name="connsiteY322" fmla="*/ 1025287 h 1401574"/>
                <a:gd name="connsiteX323" fmla="*/ 784497 w 1121259"/>
                <a:gd name="connsiteY323" fmla="*/ 1025287 h 1401574"/>
                <a:gd name="connsiteX324" fmla="*/ 786178 w 1121259"/>
                <a:gd name="connsiteY324" fmla="*/ 1037902 h 1401574"/>
                <a:gd name="connsiteX325" fmla="*/ 789262 w 1121259"/>
                <a:gd name="connsiteY325" fmla="*/ 1034818 h 1401574"/>
                <a:gd name="connsiteX326" fmla="*/ 794027 w 1121259"/>
                <a:gd name="connsiteY326" fmla="*/ 1048833 h 1401574"/>
                <a:gd name="connsiteX327" fmla="*/ 798793 w 1121259"/>
                <a:gd name="connsiteY327" fmla="*/ 1044068 h 1401574"/>
                <a:gd name="connsiteX328" fmla="*/ 803558 w 1121259"/>
                <a:gd name="connsiteY328" fmla="*/ 1058083 h 1401574"/>
                <a:gd name="connsiteX329" fmla="*/ 808324 w 1121259"/>
                <a:gd name="connsiteY329" fmla="*/ 1055000 h 1401574"/>
                <a:gd name="connsiteX330" fmla="*/ 811408 w 1121259"/>
                <a:gd name="connsiteY330" fmla="*/ 1065933 h 1401574"/>
                <a:gd name="connsiteX331" fmla="*/ 817574 w 1121259"/>
                <a:gd name="connsiteY331" fmla="*/ 1062849 h 1401574"/>
                <a:gd name="connsiteX332" fmla="*/ 822339 w 1121259"/>
                <a:gd name="connsiteY332" fmla="*/ 1076865 h 1401574"/>
                <a:gd name="connsiteX333" fmla="*/ 825423 w 1121259"/>
                <a:gd name="connsiteY333" fmla="*/ 1072099 h 1401574"/>
                <a:gd name="connsiteX334" fmla="*/ 834673 w 1121259"/>
                <a:gd name="connsiteY334" fmla="*/ 1084714 h 1401574"/>
                <a:gd name="connsiteX335" fmla="*/ 837756 w 1121259"/>
                <a:gd name="connsiteY335" fmla="*/ 1079949 h 1401574"/>
                <a:gd name="connsiteX336" fmla="*/ 845605 w 1121259"/>
                <a:gd name="connsiteY336" fmla="*/ 1092562 h 1401574"/>
                <a:gd name="connsiteX337" fmla="*/ 848689 w 1121259"/>
                <a:gd name="connsiteY337" fmla="*/ 1087798 h 1401574"/>
                <a:gd name="connsiteX338" fmla="*/ 859621 w 1121259"/>
                <a:gd name="connsiteY338" fmla="*/ 1100411 h 1401574"/>
                <a:gd name="connsiteX339" fmla="*/ 861304 w 1121259"/>
                <a:gd name="connsiteY339" fmla="*/ 1095646 h 1401574"/>
                <a:gd name="connsiteX340" fmla="*/ 873917 w 1121259"/>
                <a:gd name="connsiteY340" fmla="*/ 1108260 h 1401574"/>
                <a:gd name="connsiteX341" fmla="*/ 875599 w 1121259"/>
                <a:gd name="connsiteY341" fmla="*/ 1103495 h 1401574"/>
                <a:gd name="connsiteX342" fmla="*/ 888214 w 1121259"/>
                <a:gd name="connsiteY342" fmla="*/ 1112745 h 1401574"/>
                <a:gd name="connsiteX343" fmla="*/ 886532 w 1121259"/>
                <a:gd name="connsiteY343" fmla="*/ 1109662 h 1401574"/>
                <a:gd name="connsiteX344" fmla="*/ 913161 w 1121259"/>
                <a:gd name="connsiteY344" fmla="*/ 1117511 h 1401574"/>
                <a:gd name="connsiteX345" fmla="*/ 897464 w 1121259"/>
                <a:gd name="connsiteY345" fmla="*/ 1098729 h 1401574"/>
                <a:gd name="connsiteX346" fmla="*/ 899145 w 1121259"/>
                <a:gd name="connsiteY346" fmla="*/ 1095646 h 1401574"/>
                <a:gd name="connsiteX347" fmla="*/ 889895 w 1121259"/>
                <a:gd name="connsiteY347" fmla="*/ 1089479 h 1401574"/>
                <a:gd name="connsiteX348" fmla="*/ 894660 w 1121259"/>
                <a:gd name="connsiteY348" fmla="*/ 1087798 h 1401574"/>
                <a:gd name="connsiteX349" fmla="*/ 885410 w 1121259"/>
                <a:gd name="connsiteY349" fmla="*/ 1078547 h 1401574"/>
                <a:gd name="connsiteX350" fmla="*/ 888494 w 1121259"/>
                <a:gd name="connsiteY350" fmla="*/ 1076865 h 1401574"/>
                <a:gd name="connsiteX351" fmla="*/ 879243 w 1121259"/>
                <a:gd name="connsiteY351" fmla="*/ 1067615 h 1401574"/>
                <a:gd name="connsiteX352" fmla="*/ 882327 w 1121259"/>
                <a:gd name="connsiteY352" fmla="*/ 1065933 h 1401574"/>
                <a:gd name="connsiteX353" fmla="*/ 869713 w 1121259"/>
                <a:gd name="connsiteY353" fmla="*/ 1058083 h 1401574"/>
                <a:gd name="connsiteX354" fmla="*/ 874478 w 1121259"/>
                <a:gd name="connsiteY354" fmla="*/ 1056402 h 1401574"/>
                <a:gd name="connsiteX355" fmla="*/ 861864 w 1121259"/>
                <a:gd name="connsiteY355" fmla="*/ 1050235 h 1401574"/>
                <a:gd name="connsiteX356" fmla="*/ 864947 w 1121259"/>
                <a:gd name="connsiteY356" fmla="*/ 1045470 h 1401574"/>
                <a:gd name="connsiteX357" fmla="*/ 852333 w 1121259"/>
                <a:gd name="connsiteY357" fmla="*/ 1042386 h 1401574"/>
                <a:gd name="connsiteX358" fmla="*/ 855416 w 1121259"/>
                <a:gd name="connsiteY358" fmla="*/ 1037621 h 1401574"/>
                <a:gd name="connsiteX359" fmla="*/ 844484 w 1121259"/>
                <a:gd name="connsiteY359" fmla="*/ 1035939 h 1401574"/>
                <a:gd name="connsiteX360" fmla="*/ 847568 w 1121259"/>
                <a:gd name="connsiteY360" fmla="*/ 1031173 h 1401574"/>
                <a:gd name="connsiteX361" fmla="*/ 834954 w 1121259"/>
                <a:gd name="connsiteY361" fmla="*/ 1028090 h 1401574"/>
                <a:gd name="connsiteX362" fmla="*/ 838037 w 1121259"/>
                <a:gd name="connsiteY362" fmla="*/ 1025006 h 1401574"/>
                <a:gd name="connsiteX363" fmla="*/ 824021 w 1121259"/>
                <a:gd name="connsiteY363" fmla="*/ 1021923 h 1401574"/>
                <a:gd name="connsiteX364" fmla="*/ 827105 w 1121259"/>
                <a:gd name="connsiteY364" fmla="*/ 1018839 h 1401574"/>
                <a:gd name="connsiteX365" fmla="*/ 834954 w 1121259"/>
                <a:gd name="connsiteY365" fmla="*/ 1020521 h 1401574"/>
                <a:gd name="connsiteX366" fmla="*/ 831870 w 1121259"/>
                <a:gd name="connsiteY366" fmla="*/ 1015756 h 1401574"/>
                <a:gd name="connsiteX367" fmla="*/ 848970 w 1121259"/>
                <a:gd name="connsiteY367" fmla="*/ 1026688 h 1401574"/>
                <a:gd name="connsiteX368" fmla="*/ 852053 w 1121259"/>
                <a:gd name="connsiteY368" fmla="*/ 1018839 h 1401574"/>
                <a:gd name="connsiteX369" fmla="*/ 867750 w 1121259"/>
                <a:gd name="connsiteY369" fmla="*/ 1028090 h 1401574"/>
                <a:gd name="connsiteX370" fmla="*/ 870834 w 1121259"/>
                <a:gd name="connsiteY370" fmla="*/ 1020242 h 1401574"/>
                <a:gd name="connsiteX371" fmla="*/ 892699 w 1121259"/>
                <a:gd name="connsiteY371" fmla="*/ 1028090 h 1401574"/>
                <a:gd name="connsiteX372" fmla="*/ 889615 w 1121259"/>
                <a:gd name="connsiteY372" fmla="*/ 1020242 h 1401574"/>
                <a:gd name="connsiteX373" fmla="*/ 913161 w 1121259"/>
                <a:gd name="connsiteY373" fmla="*/ 1028090 h 1401574"/>
                <a:gd name="connsiteX374" fmla="*/ 908396 w 1121259"/>
                <a:gd name="connsiteY374" fmla="*/ 1017158 h 1401574"/>
                <a:gd name="connsiteX375" fmla="*/ 938110 w 1121259"/>
                <a:gd name="connsiteY375" fmla="*/ 1023325 h 1401574"/>
                <a:gd name="connsiteX376" fmla="*/ 931943 w 1121259"/>
                <a:gd name="connsiteY376" fmla="*/ 1015476 h 1401574"/>
                <a:gd name="connsiteX377" fmla="*/ 955489 w 1121259"/>
                <a:gd name="connsiteY377" fmla="*/ 1023325 h 1401574"/>
                <a:gd name="connsiteX378" fmla="*/ 950723 w 1121259"/>
                <a:gd name="connsiteY378" fmla="*/ 1010711 h 1401574"/>
                <a:gd name="connsiteX379" fmla="*/ 977353 w 1121259"/>
                <a:gd name="connsiteY379" fmla="*/ 1013794 h 1401574"/>
                <a:gd name="connsiteX380" fmla="*/ 972589 w 1121259"/>
                <a:gd name="connsiteY380" fmla="*/ 1004544 h 1401574"/>
                <a:gd name="connsiteX381" fmla="*/ 997536 w 1121259"/>
                <a:gd name="connsiteY381" fmla="*/ 1006226 h 1401574"/>
                <a:gd name="connsiteX382" fmla="*/ 992770 w 1121259"/>
                <a:gd name="connsiteY382" fmla="*/ 1000059 h 1401574"/>
                <a:gd name="connsiteX383" fmla="*/ 1016318 w 1121259"/>
                <a:gd name="connsiteY383" fmla="*/ 996975 h 1401574"/>
                <a:gd name="connsiteX384" fmla="*/ 1011552 w 1121259"/>
                <a:gd name="connsiteY384" fmla="*/ 992210 h 1401574"/>
                <a:gd name="connsiteX385" fmla="*/ 1060047 w 1121259"/>
                <a:gd name="connsiteY385" fmla="*/ 978194 h 1401574"/>
                <a:gd name="connsiteX386" fmla="*/ 1019401 w 1121259"/>
                <a:gd name="connsiteY386" fmla="*/ 972027 h 1401574"/>
                <a:gd name="connsiteX387" fmla="*/ 1022485 w 1121259"/>
                <a:gd name="connsiteY387" fmla="*/ 965860 h 1401574"/>
                <a:gd name="connsiteX388" fmla="*/ 992770 w 1121259"/>
                <a:gd name="connsiteY388" fmla="*/ 967542 h 1401574"/>
                <a:gd name="connsiteX389" fmla="*/ 994453 w 1121259"/>
                <a:gd name="connsiteY389" fmla="*/ 959693 h 1401574"/>
                <a:gd name="connsiteX390" fmla="*/ 970906 w 1121259"/>
                <a:gd name="connsiteY390" fmla="*/ 962777 h 1401574"/>
                <a:gd name="connsiteX391" fmla="*/ 972589 w 1121259"/>
                <a:gd name="connsiteY391" fmla="*/ 954928 h 1401574"/>
                <a:gd name="connsiteX392" fmla="*/ 950723 w 1121259"/>
                <a:gd name="connsiteY392" fmla="*/ 959693 h 1401574"/>
                <a:gd name="connsiteX393" fmla="*/ 952406 w 1121259"/>
                <a:gd name="connsiteY393" fmla="*/ 950443 h 1401574"/>
                <a:gd name="connsiteX394" fmla="*/ 933624 w 1121259"/>
                <a:gd name="connsiteY394" fmla="*/ 955208 h 1401574"/>
                <a:gd name="connsiteX395" fmla="*/ 935306 w 1121259"/>
                <a:gd name="connsiteY395" fmla="*/ 947360 h 1401574"/>
                <a:gd name="connsiteX396" fmla="*/ 915124 w 1121259"/>
                <a:gd name="connsiteY396" fmla="*/ 956610 h 1401574"/>
                <a:gd name="connsiteX397" fmla="*/ 918207 w 1121259"/>
                <a:gd name="connsiteY397" fmla="*/ 948761 h 1401574"/>
                <a:gd name="connsiteX398" fmla="*/ 896343 w 1121259"/>
                <a:gd name="connsiteY398" fmla="*/ 956610 h 1401574"/>
                <a:gd name="connsiteX399" fmla="*/ 896343 w 1121259"/>
                <a:gd name="connsiteY399" fmla="*/ 947360 h 1401574"/>
                <a:gd name="connsiteX400" fmla="*/ 876160 w 1121259"/>
                <a:gd name="connsiteY400" fmla="*/ 958291 h 1401574"/>
                <a:gd name="connsiteX401" fmla="*/ 874478 w 1121259"/>
                <a:gd name="connsiteY401" fmla="*/ 950443 h 1401574"/>
                <a:gd name="connsiteX402" fmla="*/ 852613 w 1121259"/>
                <a:gd name="connsiteY402" fmla="*/ 964458 h 1401574"/>
                <a:gd name="connsiteX403" fmla="*/ 852613 w 1121259"/>
                <a:gd name="connsiteY403" fmla="*/ 955208 h 1401574"/>
                <a:gd name="connsiteX404" fmla="*/ 849530 w 1121259"/>
                <a:gd name="connsiteY404" fmla="*/ 956890 h 1401574"/>
                <a:gd name="connsiteX405" fmla="*/ 844764 w 1121259"/>
                <a:gd name="connsiteY405" fmla="*/ 953807 h 1401574"/>
                <a:gd name="connsiteX406" fmla="*/ 868311 w 1121259"/>
                <a:gd name="connsiteY406" fmla="*/ 939791 h 1401574"/>
                <a:gd name="connsiteX407" fmla="*/ 860463 w 1121259"/>
                <a:gd name="connsiteY407" fmla="*/ 936707 h 1401574"/>
                <a:gd name="connsiteX408" fmla="*/ 884009 w 1121259"/>
                <a:gd name="connsiteY408" fmla="*/ 925776 h 1401574"/>
                <a:gd name="connsiteX409" fmla="*/ 877842 w 1121259"/>
                <a:gd name="connsiteY409" fmla="*/ 919609 h 1401574"/>
                <a:gd name="connsiteX410" fmla="*/ 898025 w 1121259"/>
                <a:gd name="connsiteY410" fmla="*/ 913442 h 1401574"/>
                <a:gd name="connsiteX411" fmla="*/ 887092 w 1121259"/>
                <a:gd name="connsiteY411" fmla="*/ 907275 h 1401574"/>
                <a:gd name="connsiteX412" fmla="*/ 913722 w 1121259"/>
                <a:gd name="connsiteY412" fmla="*/ 896342 h 1401574"/>
                <a:gd name="connsiteX413" fmla="*/ 901108 w 1121259"/>
                <a:gd name="connsiteY413" fmla="*/ 890175 h 1401574"/>
                <a:gd name="connsiteX414" fmla="*/ 927738 w 1121259"/>
                <a:gd name="connsiteY414" fmla="*/ 871394 h 1401574"/>
                <a:gd name="connsiteX415" fmla="*/ 915124 w 1121259"/>
                <a:gd name="connsiteY415" fmla="*/ 871394 h 1401574"/>
                <a:gd name="connsiteX416" fmla="*/ 938670 w 1121259"/>
                <a:gd name="connsiteY416" fmla="*/ 854295 h 1401574"/>
                <a:gd name="connsiteX417" fmla="*/ 924654 w 1121259"/>
                <a:gd name="connsiteY417" fmla="*/ 851212 h 1401574"/>
                <a:gd name="connsiteX418" fmla="*/ 948200 w 1121259"/>
                <a:gd name="connsiteY418" fmla="*/ 834112 h 1401574"/>
                <a:gd name="connsiteX419" fmla="*/ 935587 w 1121259"/>
                <a:gd name="connsiteY419" fmla="*/ 829347 h 1401574"/>
                <a:gd name="connsiteX420" fmla="*/ 955770 w 1121259"/>
                <a:gd name="connsiteY420" fmla="*/ 807483 h 1401574"/>
                <a:gd name="connsiteX421" fmla="*/ 944837 w 1121259"/>
                <a:gd name="connsiteY421" fmla="*/ 807483 h 1401574"/>
                <a:gd name="connsiteX422" fmla="*/ 960534 w 1121259"/>
                <a:gd name="connsiteY422" fmla="*/ 780852 h 1401574"/>
                <a:gd name="connsiteX423" fmla="*/ 949603 w 1121259"/>
                <a:gd name="connsiteY423" fmla="*/ 788701 h 1401574"/>
                <a:gd name="connsiteX424" fmla="*/ 977634 w 1121259"/>
                <a:gd name="connsiteY424" fmla="*/ 732358 h 1401574"/>
                <a:gd name="connsiteX425" fmla="*/ 929139 w 1121259"/>
                <a:gd name="connsiteY425" fmla="*/ 773004 h 1401574"/>
                <a:gd name="connsiteX426" fmla="*/ 935306 w 1121259"/>
                <a:gd name="connsiteY426" fmla="*/ 760389 h 1401574"/>
                <a:gd name="connsiteX427" fmla="*/ 911760 w 1121259"/>
                <a:gd name="connsiteY427" fmla="*/ 780572 h 1401574"/>
                <a:gd name="connsiteX428" fmla="*/ 908676 w 1121259"/>
                <a:gd name="connsiteY428" fmla="*/ 769640 h 1401574"/>
                <a:gd name="connsiteX429" fmla="*/ 892978 w 1121259"/>
                <a:gd name="connsiteY429" fmla="*/ 794588 h 1401574"/>
                <a:gd name="connsiteX430" fmla="*/ 885130 w 1121259"/>
                <a:gd name="connsiteY430" fmla="*/ 781974 h 1401574"/>
                <a:gd name="connsiteX431" fmla="*/ 872516 w 1121259"/>
                <a:gd name="connsiteY431" fmla="*/ 810005 h 1401574"/>
                <a:gd name="connsiteX432" fmla="*/ 866349 w 1121259"/>
                <a:gd name="connsiteY432" fmla="*/ 797391 h 1401574"/>
                <a:gd name="connsiteX433" fmla="*/ 855416 w 1121259"/>
                <a:gd name="connsiteY433" fmla="*/ 822339 h 1401574"/>
                <a:gd name="connsiteX434" fmla="*/ 852333 w 1121259"/>
                <a:gd name="connsiteY434" fmla="*/ 809725 h 1401574"/>
                <a:gd name="connsiteX435" fmla="*/ 839719 w 1121259"/>
                <a:gd name="connsiteY435" fmla="*/ 841120 h 1401574"/>
                <a:gd name="connsiteX436" fmla="*/ 831870 w 1121259"/>
                <a:gd name="connsiteY436" fmla="*/ 830188 h 1401574"/>
                <a:gd name="connsiteX437" fmla="*/ 825703 w 1121259"/>
                <a:gd name="connsiteY437" fmla="*/ 858220 h 1401574"/>
                <a:gd name="connsiteX438" fmla="*/ 817854 w 1121259"/>
                <a:gd name="connsiteY438" fmla="*/ 848969 h 1401574"/>
                <a:gd name="connsiteX439" fmla="*/ 816172 w 1121259"/>
                <a:gd name="connsiteY439" fmla="*/ 869151 h 1401574"/>
                <a:gd name="connsiteX440" fmla="*/ 808324 w 1121259"/>
                <a:gd name="connsiteY440" fmla="*/ 864387 h 1401574"/>
                <a:gd name="connsiteX441" fmla="*/ 802157 w 1121259"/>
                <a:gd name="connsiteY441" fmla="*/ 891016 h 1401574"/>
                <a:gd name="connsiteX442" fmla="*/ 797392 w 1121259"/>
                <a:gd name="connsiteY442" fmla="*/ 883167 h 1401574"/>
                <a:gd name="connsiteX443" fmla="*/ 789542 w 1121259"/>
                <a:gd name="connsiteY443" fmla="*/ 908116 h 1401574"/>
                <a:gd name="connsiteX444" fmla="*/ 784777 w 1121259"/>
                <a:gd name="connsiteY444" fmla="*/ 905032 h 1401574"/>
                <a:gd name="connsiteX445" fmla="*/ 786459 w 1121259"/>
                <a:gd name="connsiteY445" fmla="*/ 901949 h 1401574"/>
                <a:gd name="connsiteX446" fmla="*/ 777209 w 1121259"/>
                <a:gd name="connsiteY446" fmla="*/ 903630 h 1401574"/>
                <a:gd name="connsiteX447" fmla="*/ 786459 w 1121259"/>
                <a:gd name="connsiteY447" fmla="*/ 878682 h 1401574"/>
                <a:gd name="connsiteX448" fmla="*/ 777209 w 1121259"/>
                <a:gd name="connsiteY448" fmla="*/ 880364 h 1401574"/>
                <a:gd name="connsiteX449" fmla="*/ 785058 w 1121259"/>
                <a:gd name="connsiteY449" fmla="*/ 858499 h 1401574"/>
                <a:gd name="connsiteX450" fmla="*/ 775807 w 1121259"/>
                <a:gd name="connsiteY450" fmla="*/ 860181 h 1401574"/>
                <a:gd name="connsiteX451" fmla="*/ 778891 w 1121259"/>
                <a:gd name="connsiteY451" fmla="*/ 838317 h 1401574"/>
                <a:gd name="connsiteX452" fmla="*/ 771042 w 1121259"/>
                <a:gd name="connsiteY452" fmla="*/ 841401 h 1401574"/>
                <a:gd name="connsiteX453" fmla="*/ 775807 w 1121259"/>
                <a:gd name="connsiteY453" fmla="*/ 819536 h 1401574"/>
                <a:gd name="connsiteX454" fmla="*/ 767958 w 1121259"/>
                <a:gd name="connsiteY454" fmla="*/ 822619 h 1401574"/>
                <a:gd name="connsiteX455" fmla="*/ 769640 w 1121259"/>
                <a:gd name="connsiteY455" fmla="*/ 803838 h 1401574"/>
                <a:gd name="connsiteX456" fmla="*/ 760390 w 1121259"/>
                <a:gd name="connsiteY456" fmla="*/ 806921 h 1401574"/>
                <a:gd name="connsiteX457" fmla="*/ 760390 w 1121259"/>
                <a:gd name="connsiteY457" fmla="*/ 783375 h 1401574"/>
                <a:gd name="connsiteX458" fmla="*/ 754223 w 1121259"/>
                <a:gd name="connsiteY458" fmla="*/ 786459 h 1401574"/>
                <a:gd name="connsiteX459" fmla="*/ 751139 w 1121259"/>
                <a:gd name="connsiteY459" fmla="*/ 764595 h 1401574"/>
                <a:gd name="connsiteX460" fmla="*/ 744972 w 1121259"/>
                <a:gd name="connsiteY460" fmla="*/ 766276 h 1401574"/>
                <a:gd name="connsiteX461" fmla="*/ 738805 w 1121259"/>
                <a:gd name="connsiteY461" fmla="*/ 738245 h 1401574"/>
                <a:gd name="connsiteX462" fmla="*/ 734040 w 1121259"/>
                <a:gd name="connsiteY462" fmla="*/ 741328 h 1401574"/>
                <a:gd name="connsiteX463" fmla="*/ 718343 w 1121259"/>
                <a:gd name="connsiteY463" fmla="*/ 703766 h 1401574"/>
                <a:gd name="connsiteX464" fmla="*/ 715259 w 1121259"/>
                <a:gd name="connsiteY464" fmla="*/ 753662 h 1401574"/>
                <a:gd name="connsiteX465" fmla="*/ 710494 w 1121259"/>
                <a:gd name="connsiteY465" fmla="*/ 750579 h 1401574"/>
                <a:gd name="connsiteX466" fmla="*/ 712176 w 1121259"/>
                <a:gd name="connsiteY466" fmla="*/ 774125 h 1401574"/>
                <a:gd name="connsiteX467" fmla="*/ 706009 w 1121259"/>
                <a:gd name="connsiteY467" fmla="*/ 771041 h 1401574"/>
                <a:gd name="connsiteX468" fmla="*/ 712176 w 1121259"/>
                <a:gd name="connsiteY468" fmla="*/ 795990 h 1401574"/>
                <a:gd name="connsiteX469" fmla="*/ 701243 w 1121259"/>
                <a:gd name="connsiteY469" fmla="*/ 792906 h 1401574"/>
                <a:gd name="connsiteX470" fmla="*/ 710494 w 1121259"/>
                <a:gd name="connsiteY470" fmla="*/ 817854 h 1401574"/>
                <a:gd name="connsiteX471" fmla="*/ 697879 w 1121259"/>
                <a:gd name="connsiteY471" fmla="*/ 816172 h 1401574"/>
                <a:gd name="connsiteX472" fmla="*/ 710494 w 1121259"/>
                <a:gd name="connsiteY472" fmla="*/ 838037 h 1401574"/>
                <a:gd name="connsiteX473" fmla="*/ 701243 w 1121259"/>
                <a:gd name="connsiteY473" fmla="*/ 833271 h 1401574"/>
                <a:gd name="connsiteX474" fmla="*/ 713858 w 1121259"/>
                <a:gd name="connsiteY474" fmla="*/ 859901 h 1401574"/>
                <a:gd name="connsiteX475" fmla="*/ 702925 w 1121259"/>
                <a:gd name="connsiteY475" fmla="*/ 856818 h 1401574"/>
                <a:gd name="connsiteX476" fmla="*/ 715539 w 1121259"/>
                <a:gd name="connsiteY476" fmla="*/ 878682 h 1401574"/>
                <a:gd name="connsiteX477" fmla="*/ 706289 w 1121259"/>
                <a:gd name="connsiteY477" fmla="*/ 878682 h 1401574"/>
                <a:gd name="connsiteX478" fmla="*/ 718903 w 1121259"/>
                <a:gd name="connsiteY478" fmla="*/ 897464 h 1401574"/>
                <a:gd name="connsiteX479" fmla="*/ 712736 w 1121259"/>
                <a:gd name="connsiteY479" fmla="*/ 902228 h 1401574"/>
                <a:gd name="connsiteX480" fmla="*/ 725351 w 1121259"/>
                <a:gd name="connsiteY480" fmla="*/ 916244 h 1401574"/>
                <a:gd name="connsiteX481" fmla="*/ 717502 w 1121259"/>
                <a:gd name="connsiteY481" fmla="*/ 919328 h 1401574"/>
                <a:gd name="connsiteX482" fmla="*/ 733199 w 1121259"/>
                <a:gd name="connsiteY482" fmla="*/ 933344 h 1401574"/>
                <a:gd name="connsiteX483" fmla="*/ 727032 w 1121259"/>
                <a:gd name="connsiteY483" fmla="*/ 933344 h 1401574"/>
                <a:gd name="connsiteX484" fmla="*/ 730116 w 1121259"/>
                <a:gd name="connsiteY484" fmla="*/ 939511 h 1401574"/>
                <a:gd name="connsiteX485" fmla="*/ 727032 w 1121259"/>
                <a:gd name="connsiteY485" fmla="*/ 942594 h 1401574"/>
                <a:gd name="connsiteX486" fmla="*/ 722267 w 1121259"/>
                <a:gd name="connsiteY486" fmla="*/ 929980 h 1401574"/>
                <a:gd name="connsiteX487" fmla="*/ 719184 w 1121259"/>
                <a:gd name="connsiteY487" fmla="*/ 934745 h 1401574"/>
                <a:gd name="connsiteX488" fmla="*/ 714418 w 1121259"/>
                <a:gd name="connsiteY488" fmla="*/ 922131 h 1401574"/>
                <a:gd name="connsiteX489" fmla="*/ 709653 w 1121259"/>
                <a:gd name="connsiteY489" fmla="*/ 926896 h 1401574"/>
                <a:gd name="connsiteX490" fmla="*/ 702365 w 1121259"/>
                <a:gd name="connsiteY490" fmla="*/ 914843 h 1401574"/>
                <a:gd name="connsiteX491" fmla="*/ 699282 w 1121259"/>
                <a:gd name="connsiteY491" fmla="*/ 919609 h 1401574"/>
                <a:gd name="connsiteX492" fmla="*/ 693115 w 1121259"/>
                <a:gd name="connsiteY492" fmla="*/ 908676 h 1401574"/>
                <a:gd name="connsiteX493" fmla="*/ 690031 w 1121259"/>
                <a:gd name="connsiteY493" fmla="*/ 911760 h 1401574"/>
                <a:gd name="connsiteX494" fmla="*/ 680781 w 1121259"/>
                <a:gd name="connsiteY494" fmla="*/ 900827 h 1401574"/>
                <a:gd name="connsiteX495" fmla="*/ 679099 w 1121259"/>
                <a:gd name="connsiteY495" fmla="*/ 906994 h 1401574"/>
                <a:gd name="connsiteX496" fmla="*/ 669848 w 1121259"/>
                <a:gd name="connsiteY496" fmla="*/ 896061 h 1401574"/>
                <a:gd name="connsiteX497" fmla="*/ 669848 w 1121259"/>
                <a:gd name="connsiteY497" fmla="*/ 899145 h 1401574"/>
                <a:gd name="connsiteX498" fmla="*/ 657234 w 1121259"/>
                <a:gd name="connsiteY498" fmla="*/ 891297 h 1401574"/>
                <a:gd name="connsiteX499" fmla="*/ 657234 w 1121259"/>
                <a:gd name="connsiteY499" fmla="*/ 894380 h 1401574"/>
                <a:gd name="connsiteX500" fmla="*/ 646302 w 1121259"/>
                <a:gd name="connsiteY500" fmla="*/ 888213 h 1401574"/>
                <a:gd name="connsiteX501" fmla="*/ 646302 w 1121259"/>
                <a:gd name="connsiteY501" fmla="*/ 892978 h 1401574"/>
                <a:gd name="connsiteX502" fmla="*/ 637052 w 1121259"/>
                <a:gd name="connsiteY502" fmla="*/ 885130 h 1401574"/>
                <a:gd name="connsiteX503" fmla="*/ 635369 w 1121259"/>
                <a:gd name="connsiteY503" fmla="*/ 888213 h 1401574"/>
                <a:gd name="connsiteX504" fmla="*/ 611823 w 1121259"/>
                <a:gd name="connsiteY504" fmla="*/ 877281 h 1401574"/>
                <a:gd name="connsiteX505" fmla="*/ 625838 w 1121259"/>
                <a:gd name="connsiteY505" fmla="*/ 900827 h 1401574"/>
                <a:gd name="connsiteX506" fmla="*/ 622755 w 1121259"/>
                <a:gd name="connsiteY506" fmla="*/ 899145 h 1401574"/>
                <a:gd name="connsiteX507" fmla="*/ 635369 w 1121259"/>
                <a:gd name="connsiteY507" fmla="*/ 910077 h 1401574"/>
                <a:gd name="connsiteX508" fmla="*/ 630604 w 1121259"/>
                <a:gd name="connsiteY508" fmla="*/ 911760 h 1401574"/>
                <a:gd name="connsiteX509" fmla="*/ 646302 w 1121259"/>
                <a:gd name="connsiteY509" fmla="*/ 921010 h 1401574"/>
                <a:gd name="connsiteX510" fmla="*/ 641536 w 1121259"/>
                <a:gd name="connsiteY510" fmla="*/ 924093 h 1401574"/>
                <a:gd name="connsiteX511" fmla="*/ 655552 w 1121259"/>
                <a:gd name="connsiteY511" fmla="*/ 931942 h 1401574"/>
                <a:gd name="connsiteX512" fmla="*/ 650787 w 1121259"/>
                <a:gd name="connsiteY512" fmla="*/ 935026 h 1401574"/>
                <a:gd name="connsiteX513" fmla="*/ 664803 w 1121259"/>
                <a:gd name="connsiteY513" fmla="*/ 941193 h 1401574"/>
                <a:gd name="connsiteX514" fmla="*/ 661719 w 1121259"/>
                <a:gd name="connsiteY514" fmla="*/ 944276 h 1401574"/>
                <a:gd name="connsiteX515" fmla="*/ 675734 w 1121259"/>
                <a:gd name="connsiteY515" fmla="*/ 950443 h 1401574"/>
                <a:gd name="connsiteX516" fmla="*/ 670969 w 1121259"/>
                <a:gd name="connsiteY516" fmla="*/ 955208 h 1401574"/>
                <a:gd name="connsiteX517" fmla="*/ 686667 w 1121259"/>
                <a:gd name="connsiteY517" fmla="*/ 956890 h 1401574"/>
                <a:gd name="connsiteX518" fmla="*/ 683583 w 1121259"/>
                <a:gd name="connsiteY518" fmla="*/ 964739 h 1401574"/>
                <a:gd name="connsiteX519" fmla="*/ 696198 w 1121259"/>
                <a:gd name="connsiteY519" fmla="*/ 964739 h 1401574"/>
                <a:gd name="connsiteX520" fmla="*/ 694516 w 1121259"/>
                <a:gd name="connsiteY520" fmla="*/ 969505 h 1401574"/>
                <a:gd name="connsiteX521" fmla="*/ 708532 w 1121259"/>
                <a:gd name="connsiteY521" fmla="*/ 972588 h 1401574"/>
                <a:gd name="connsiteX522" fmla="*/ 706850 w 1121259"/>
                <a:gd name="connsiteY522" fmla="*/ 977353 h 1401574"/>
                <a:gd name="connsiteX523" fmla="*/ 720865 w 1121259"/>
                <a:gd name="connsiteY523" fmla="*/ 979035 h 1401574"/>
                <a:gd name="connsiteX524" fmla="*/ 717782 w 1121259"/>
                <a:gd name="connsiteY524" fmla="*/ 982118 h 1401574"/>
                <a:gd name="connsiteX525" fmla="*/ 730396 w 1121259"/>
                <a:gd name="connsiteY525" fmla="*/ 982118 h 1401574"/>
                <a:gd name="connsiteX526" fmla="*/ 730396 w 1121259"/>
                <a:gd name="connsiteY526" fmla="*/ 985202 h 1401574"/>
                <a:gd name="connsiteX527" fmla="*/ 724229 w 1121259"/>
                <a:gd name="connsiteY527" fmla="*/ 985202 h 1401574"/>
                <a:gd name="connsiteX528" fmla="*/ 725911 w 1121259"/>
                <a:gd name="connsiteY528" fmla="*/ 988285 h 1401574"/>
                <a:gd name="connsiteX529" fmla="*/ 714979 w 1121259"/>
                <a:gd name="connsiteY529" fmla="*/ 983520 h 1401574"/>
                <a:gd name="connsiteX530" fmla="*/ 716661 w 1121259"/>
                <a:gd name="connsiteY530" fmla="*/ 986603 h 1401574"/>
                <a:gd name="connsiteX531" fmla="*/ 708812 w 1121259"/>
                <a:gd name="connsiteY531" fmla="*/ 984922 h 1401574"/>
                <a:gd name="connsiteX532" fmla="*/ 710494 w 1121259"/>
                <a:gd name="connsiteY532" fmla="*/ 989687 h 1401574"/>
                <a:gd name="connsiteX533" fmla="*/ 697879 w 1121259"/>
                <a:gd name="connsiteY533" fmla="*/ 984922 h 1401574"/>
                <a:gd name="connsiteX534" fmla="*/ 700963 w 1121259"/>
                <a:gd name="connsiteY534" fmla="*/ 989687 h 1401574"/>
                <a:gd name="connsiteX535" fmla="*/ 690031 w 1121259"/>
                <a:gd name="connsiteY535" fmla="*/ 988005 h 1401574"/>
                <a:gd name="connsiteX536" fmla="*/ 693115 w 1121259"/>
                <a:gd name="connsiteY536" fmla="*/ 992770 h 1401574"/>
                <a:gd name="connsiteX537" fmla="*/ 683864 w 1121259"/>
                <a:gd name="connsiteY537" fmla="*/ 991089 h 1401574"/>
                <a:gd name="connsiteX538" fmla="*/ 686948 w 1121259"/>
                <a:gd name="connsiteY538" fmla="*/ 995854 h 1401574"/>
                <a:gd name="connsiteX539" fmla="*/ 677697 w 1121259"/>
                <a:gd name="connsiteY539" fmla="*/ 994172 h 1401574"/>
                <a:gd name="connsiteX540" fmla="*/ 679379 w 1121259"/>
                <a:gd name="connsiteY540" fmla="*/ 998937 h 1401574"/>
                <a:gd name="connsiteX541" fmla="*/ 670129 w 1121259"/>
                <a:gd name="connsiteY541" fmla="*/ 998937 h 1401574"/>
                <a:gd name="connsiteX542" fmla="*/ 671810 w 1121259"/>
                <a:gd name="connsiteY542" fmla="*/ 1002020 h 1401574"/>
                <a:gd name="connsiteX543" fmla="*/ 660878 w 1121259"/>
                <a:gd name="connsiteY543" fmla="*/ 1002020 h 1401574"/>
                <a:gd name="connsiteX544" fmla="*/ 663962 w 1121259"/>
                <a:gd name="connsiteY544" fmla="*/ 1005104 h 1401574"/>
                <a:gd name="connsiteX545" fmla="*/ 645180 w 1121259"/>
                <a:gd name="connsiteY545" fmla="*/ 1009870 h 1401574"/>
                <a:gd name="connsiteX546" fmla="*/ 663962 w 1121259"/>
                <a:gd name="connsiteY546" fmla="*/ 1011552 h 1401574"/>
                <a:gd name="connsiteX547" fmla="*/ 660878 w 1121259"/>
                <a:gd name="connsiteY547" fmla="*/ 1014635 h 1401574"/>
                <a:gd name="connsiteX548" fmla="*/ 671810 w 1121259"/>
                <a:gd name="connsiteY548" fmla="*/ 1011552 h 1401574"/>
                <a:gd name="connsiteX549" fmla="*/ 667045 w 1121259"/>
                <a:gd name="connsiteY549" fmla="*/ 1016317 h 1401574"/>
                <a:gd name="connsiteX550" fmla="*/ 679659 w 1121259"/>
                <a:gd name="connsiteY550" fmla="*/ 1013234 h 1401574"/>
                <a:gd name="connsiteX551" fmla="*/ 674893 w 1121259"/>
                <a:gd name="connsiteY551" fmla="*/ 1019401 h 1401574"/>
                <a:gd name="connsiteX552" fmla="*/ 688909 w 1121259"/>
                <a:gd name="connsiteY552" fmla="*/ 1014635 h 1401574"/>
                <a:gd name="connsiteX553" fmla="*/ 684144 w 1121259"/>
                <a:gd name="connsiteY553" fmla="*/ 1020802 h 1401574"/>
                <a:gd name="connsiteX554" fmla="*/ 696758 w 1121259"/>
                <a:gd name="connsiteY554" fmla="*/ 1014635 h 1401574"/>
                <a:gd name="connsiteX555" fmla="*/ 693675 w 1121259"/>
                <a:gd name="connsiteY555" fmla="*/ 1019401 h 1401574"/>
                <a:gd name="connsiteX556" fmla="*/ 706289 w 1121259"/>
                <a:gd name="connsiteY556" fmla="*/ 1013234 h 1401574"/>
                <a:gd name="connsiteX557" fmla="*/ 701524 w 1121259"/>
                <a:gd name="connsiteY557" fmla="*/ 1019401 h 1401574"/>
                <a:gd name="connsiteX558" fmla="*/ 714138 w 1121259"/>
                <a:gd name="connsiteY558" fmla="*/ 1013234 h 1401574"/>
                <a:gd name="connsiteX559" fmla="*/ 712456 w 1121259"/>
                <a:gd name="connsiteY559" fmla="*/ 1019401 h 1401574"/>
                <a:gd name="connsiteX560" fmla="*/ 721706 w 1121259"/>
                <a:gd name="connsiteY560" fmla="*/ 1011552 h 1401574"/>
                <a:gd name="connsiteX561" fmla="*/ 720025 w 1121259"/>
                <a:gd name="connsiteY561" fmla="*/ 1014635 h 1401574"/>
                <a:gd name="connsiteX562" fmla="*/ 732638 w 1121259"/>
                <a:gd name="connsiteY562" fmla="*/ 1009870 h 1401574"/>
                <a:gd name="connsiteX563" fmla="*/ 730956 w 1121259"/>
                <a:gd name="connsiteY563" fmla="*/ 1014635 h 1401574"/>
                <a:gd name="connsiteX564" fmla="*/ 741889 w 1121259"/>
                <a:gd name="connsiteY564" fmla="*/ 1006786 h 1401574"/>
                <a:gd name="connsiteX565" fmla="*/ 446437 w 1121259"/>
                <a:gd name="connsiteY565" fmla="*/ 1316254 h 1401574"/>
                <a:gd name="connsiteX566" fmla="*/ 457370 w 1121259"/>
                <a:gd name="connsiteY566" fmla="*/ 1345967 h 1401574"/>
                <a:gd name="connsiteX567" fmla="*/ 755624 w 1121259"/>
                <a:gd name="connsiteY567" fmla="*/ 1019401 h 140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</a:cxnLst>
              <a:rect l="l" t="t" r="r" b="b"/>
              <a:pathLst>
                <a:path w="1121259" h="1401574">
                  <a:moveTo>
                    <a:pt x="464938" y="703766"/>
                  </a:moveTo>
                  <a:lnTo>
                    <a:pt x="469704" y="725630"/>
                  </a:lnTo>
                  <a:lnTo>
                    <a:pt x="472787" y="716380"/>
                  </a:lnTo>
                  <a:lnTo>
                    <a:pt x="485401" y="739927"/>
                  </a:lnTo>
                  <a:lnTo>
                    <a:pt x="487083" y="732078"/>
                  </a:lnTo>
                  <a:lnTo>
                    <a:pt x="493250" y="753942"/>
                  </a:lnTo>
                  <a:lnTo>
                    <a:pt x="496333" y="744692"/>
                  </a:lnTo>
                  <a:lnTo>
                    <a:pt x="504182" y="766556"/>
                  </a:lnTo>
                  <a:lnTo>
                    <a:pt x="505864" y="752540"/>
                  </a:lnTo>
                  <a:lnTo>
                    <a:pt x="516796" y="774405"/>
                  </a:lnTo>
                  <a:lnTo>
                    <a:pt x="516796" y="765155"/>
                  </a:lnTo>
                  <a:lnTo>
                    <a:pt x="527728" y="788701"/>
                  </a:lnTo>
                  <a:lnTo>
                    <a:pt x="527728" y="774685"/>
                  </a:lnTo>
                  <a:lnTo>
                    <a:pt x="543426" y="794868"/>
                  </a:lnTo>
                  <a:lnTo>
                    <a:pt x="543426" y="783935"/>
                  </a:lnTo>
                  <a:lnTo>
                    <a:pt x="556040" y="801035"/>
                  </a:lnTo>
                  <a:lnTo>
                    <a:pt x="556040" y="788421"/>
                  </a:lnTo>
                  <a:lnTo>
                    <a:pt x="566973" y="805520"/>
                  </a:lnTo>
                  <a:lnTo>
                    <a:pt x="566973" y="796269"/>
                  </a:lnTo>
                  <a:lnTo>
                    <a:pt x="593602" y="816452"/>
                  </a:lnTo>
                  <a:lnTo>
                    <a:pt x="574822" y="788421"/>
                  </a:lnTo>
                  <a:lnTo>
                    <a:pt x="582670" y="786739"/>
                  </a:lnTo>
                  <a:lnTo>
                    <a:pt x="566973" y="774125"/>
                  </a:lnTo>
                  <a:lnTo>
                    <a:pt x="573140" y="771041"/>
                  </a:lnTo>
                  <a:lnTo>
                    <a:pt x="559124" y="761791"/>
                  </a:lnTo>
                  <a:lnTo>
                    <a:pt x="565290" y="757025"/>
                  </a:lnTo>
                  <a:lnTo>
                    <a:pt x="551274" y="750859"/>
                  </a:lnTo>
                  <a:lnTo>
                    <a:pt x="560525" y="746094"/>
                  </a:lnTo>
                  <a:lnTo>
                    <a:pt x="547911" y="736843"/>
                  </a:lnTo>
                  <a:lnTo>
                    <a:pt x="557162" y="735161"/>
                  </a:lnTo>
                  <a:lnTo>
                    <a:pt x="536979" y="725911"/>
                  </a:lnTo>
                  <a:lnTo>
                    <a:pt x="547911" y="721145"/>
                  </a:lnTo>
                  <a:lnTo>
                    <a:pt x="527728" y="713296"/>
                  </a:lnTo>
                  <a:lnTo>
                    <a:pt x="533895" y="710213"/>
                  </a:lnTo>
                  <a:lnTo>
                    <a:pt x="519879" y="704046"/>
                  </a:lnTo>
                  <a:lnTo>
                    <a:pt x="527728" y="700962"/>
                  </a:lnTo>
                  <a:lnTo>
                    <a:pt x="507545" y="694796"/>
                  </a:lnTo>
                  <a:lnTo>
                    <a:pt x="513712" y="693114"/>
                  </a:lnTo>
                  <a:lnTo>
                    <a:pt x="504462" y="685265"/>
                  </a:lnTo>
                  <a:lnTo>
                    <a:pt x="506144" y="680500"/>
                  </a:lnTo>
                  <a:lnTo>
                    <a:pt x="524926" y="696198"/>
                  </a:lnTo>
                  <a:lnTo>
                    <a:pt x="524926" y="686947"/>
                  </a:lnTo>
                  <a:lnTo>
                    <a:pt x="545108" y="702644"/>
                  </a:lnTo>
                  <a:lnTo>
                    <a:pt x="548191" y="691712"/>
                  </a:lnTo>
                  <a:lnTo>
                    <a:pt x="570056" y="705728"/>
                  </a:lnTo>
                  <a:lnTo>
                    <a:pt x="574822" y="696477"/>
                  </a:lnTo>
                  <a:lnTo>
                    <a:pt x="590519" y="709092"/>
                  </a:lnTo>
                  <a:lnTo>
                    <a:pt x="596686" y="696477"/>
                  </a:lnTo>
                  <a:lnTo>
                    <a:pt x="618551" y="710493"/>
                  </a:lnTo>
                  <a:lnTo>
                    <a:pt x="616869" y="699561"/>
                  </a:lnTo>
                  <a:lnTo>
                    <a:pt x="643498" y="707410"/>
                  </a:lnTo>
                  <a:lnTo>
                    <a:pt x="641816" y="699561"/>
                  </a:lnTo>
                  <a:lnTo>
                    <a:pt x="666765" y="704326"/>
                  </a:lnTo>
                  <a:lnTo>
                    <a:pt x="666765" y="695076"/>
                  </a:lnTo>
                  <a:lnTo>
                    <a:pt x="694796" y="699841"/>
                  </a:lnTo>
                  <a:lnTo>
                    <a:pt x="691713" y="691992"/>
                  </a:lnTo>
                  <a:lnTo>
                    <a:pt x="721426" y="696758"/>
                  </a:lnTo>
                  <a:lnTo>
                    <a:pt x="718343" y="687508"/>
                  </a:lnTo>
                  <a:lnTo>
                    <a:pt x="746374" y="687508"/>
                  </a:lnTo>
                  <a:lnTo>
                    <a:pt x="741609" y="684424"/>
                  </a:lnTo>
                  <a:lnTo>
                    <a:pt x="787019" y="667325"/>
                  </a:lnTo>
                  <a:lnTo>
                    <a:pt x="743290" y="659476"/>
                  </a:lnTo>
                  <a:lnTo>
                    <a:pt x="744972" y="653309"/>
                  </a:lnTo>
                  <a:lnTo>
                    <a:pt x="723108" y="653309"/>
                  </a:lnTo>
                  <a:lnTo>
                    <a:pt x="727873" y="645461"/>
                  </a:lnTo>
                  <a:lnTo>
                    <a:pt x="704327" y="642377"/>
                  </a:lnTo>
                  <a:lnTo>
                    <a:pt x="707410" y="637611"/>
                  </a:lnTo>
                  <a:lnTo>
                    <a:pt x="683864" y="635929"/>
                  </a:lnTo>
                  <a:lnTo>
                    <a:pt x="686948" y="631164"/>
                  </a:lnTo>
                  <a:lnTo>
                    <a:pt x="660317" y="634247"/>
                  </a:lnTo>
                  <a:lnTo>
                    <a:pt x="663400" y="624997"/>
                  </a:lnTo>
                  <a:lnTo>
                    <a:pt x="639854" y="629762"/>
                  </a:lnTo>
                  <a:lnTo>
                    <a:pt x="639854" y="621913"/>
                  </a:lnTo>
                  <a:lnTo>
                    <a:pt x="619671" y="629762"/>
                  </a:lnTo>
                  <a:lnTo>
                    <a:pt x="619671" y="620512"/>
                  </a:lnTo>
                  <a:lnTo>
                    <a:pt x="600891" y="629762"/>
                  </a:lnTo>
                  <a:lnTo>
                    <a:pt x="599209" y="620512"/>
                  </a:lnTo>
                  <a:lnTo>
                    <a:pt x="580427" y="629762"/>
                  </a:lnTo>
                  <a:lnTo>
                    <a:pt x="578746" y="621913"/>
                  </a:lnTo>
                  <a:lnTo>
                    <a:pt x="558563" y="632846"/>
                  </a:lnTo>
                  <a:lnTo>
                    <a:pt x="558563" y="624997"/>
                  </a:lnTo>
                  <a:lnTo>
                    <a:pt x="571177" y="621913"/>
                  </a:lnTo>
                  <a:lnTo>
                    <a:pt x="561927" y="614065"/>
                  </a:lnTo>
                  <a:lnTo>
                    <a:pt x="597807" y="610982"/>
                  </a:lnTo>
                  <a:lnTo>
                    <a:pt x="593042" y="598367"/>
                  </a:lnTo>
                  <a:lnTo>
                    <a:pt x="624437" y="593602"/>
                  </a:lnTo>
                  <a:lnTo>
                    <a:pt x="621353" y="577905"/>
                  </a:lnTo>
                  <a:lnTo>
                    <a:pt x="660317" y="566972"/>
                  </a:lnTo>
                  <a:lnTo>
                    <a:pt x="646302" y="557722"/>
                  </a:lnTo>
                  <a:lnTo>
                    <a:pt x="688629" y="540622"/>
                  </a:lnTo>
                  <a:lnTo>
                    <a:pt x="669848" y="532774"/>
                  </a:lnTo>
                  <a:lnTo>
                    <a:pt x="716661" y="509227"/>
                  </a:lnTo>
                  <a:lnTo>
                    <a:pt x="699561" y="506144"/>
                  </a:lnTo>
                  <a:lnTo>
                    <a:pt x="740207" y="490446"/>
                  </a:lnTo>
                  <a:lnTo>
                    <a:pt x="720025" y="477832"/>
                  </a:lnTo>
                  <a:lnTo>
                    <a:pt x="762352" y="454286"/>
                  </a:lnTo>
                  <a:lnTo>
                    <a:pt x="745253" y="445035"/>
                  </a:lnTo>
                  <a:lnTo>
                    <a:pt x="779732" y="418405"/>
                  </a:lnTo>
                  <a:lnTo>
                    <a:pt x="767117" y="415322"/>
                  </a:lnTo>
                  <a:lnTo>
                    <a:pt x="796831" y="385608"/>
                  </a:lnTo>
                  <a:lnTo>
                    <a:pt x="785899" y="383926"/>
                  </a:lnTo>
                  <a:lnTo>
                    <a:pt x="835795" y="312166"/>
                  </a:lnTo>
                  <a:lnTo>
                    <a:pt x="773284" y="346645"/>
                  </a:lnTo>
                  <a:lnTo>
                    <a:pt x="770201" y="335712"/>
                  </a:lnTo>
                  <a:lnTo>
                    <a:pt x="731237" y="370191"/>
                  </a:lnTo>
                  <a:lnTo>
                    <a:pt x="723388" y="359259"/>
                  </a:lnTo>
                  <a:lnTo>
                    <a:pt x="695357" y="387290"/>
                  </a:lnTo>
                  <a:lnTo>
                    <a:pt x="689190" y="374676"/>
                  </a:lnTo>
                  <a:lnTo>
                    <a:pt x="665643" y="406072"/>
                  </a:lnTo>
                  <a:lnTo>
                    <a:pt x="654711" y="392056"/>
                  </a:lnTo>
                  <a:lnTo>
                    <a:pt x="635930" y="418685"/>
                  </a:lnTo>
                  <a:lnTo>
                    <a:pt x="629763" y="407753"/>
                  </a:lnTo>
                  <a:lnTo>
                    <a:pt x="610982" y="440550"/>
                  </a:lnTo>
                  <a:lnTo>
                    <a:pt x="604815" y="427936"/>
                  </a:lnTo>
                  <a:lnTo>
                    <a:pt x="584632" y="462414"/>
                  </a:lnTo>
                  <a:lnTo>
                    <a:pt x="573700" y="449801"/>
                  </a:lnTo>
                  <a:lnTo>
                    <a:pt x="559684" y="487363"/>
                  </a:lnTo>
                  <a:lnTo>
                    <a:pt x="548752" y="476430"/>
                  </a:lnTo>
                  <a:lnTo>
                    <a:pt x="533054" y="523243"/>
                  </a:lnTo>
                  <a:lnTo>
                    <a:pt x="523804" y="509227"/>
                  </a:lnTo>
                  <a:lnTo>
                    <a:pt x="520720" y="515394"/>
                  </a:lnTo>
                  <a:lnTo>
                    <a:pt x="511470" y="515394"/>
                  </a:lnTo>
                  <a:lnTo>
                    <a:pt x="528569" y="471665"/>
                  </a:lnTo>
                  <a:lnTo>
                    <a:pt x="511470" y="476430"/>
                  </a:lnTo>
                  <a:lnTo>
                    <a:pt x="535017" y="432701"/>
                  </a:lnTo>
                  <a:lnTo>
                    <a:pt x="517918" y="431019"/>
                  </a:lnTo>
                  <a:lnTo>
                    <a:pt x="538100" y="399624"/>
                  </a:lnTo>
                  <a:lnTo>
                    <a:pt x="517918" y="402708"/>
                  </a:lnTo>
                  <a:lnTo>
                    <a:pt x="541464" y="358979"/>
                  </a:lnTo>
                  <a:lnTo>
                    <a:pt x="516516" y="365146"/>
                  </a:lnTo>
                  <a:lnTo>
                    <a:pt x="533615" y="310484"/>
                  </a:lnTo>
                  <a:lnTo>
                    <a:pt x="516516" y="323099"/>
                  </a:lnTo>
                  <a:lnTo>
                    <a:pt x="529130" y="274604"/>
                  </a:lnTo>
                  <a:lnTo>
                    <a:pt x="507266" y="283854"/>
                  </a:lnTo>
                  <a:lnTo>
                    <a:pt x="521281" y="233958"/>
                  </a:lnTo>
                  <a:lnTo>
                    <a:pt x="496333" y="241807"/>
                  </a:lnTo>
                  <a:lnTo>
                    <a:pt x="501099" y="190229"/>
                  </a:lnTo>
                  <a:lnTo>
                    <a:pt x="487083" y="199480"/>
                  </a:lnTo>
                  <a:lnTo>
                    <a:pt x="477832" y="147902"/>
                  </a:lnTo>
                  <a:lnTo>
                    <a:pt x="471665" y="169766"/>
                  </a:lnTo>
                  <a:lnTo>
                    <a:pt x="448119" y="61845"/>
                  </a:lnTo>
                  <a:lnTo>
                    <a:pt x="426254" y="169766"/>
                  </a:lnTo>
                  <a:lnTo>
                    <a:pt x="420087" y="147902"/>
                  </a:lnTo>
                  <a:lnTo>
                    <a:pt x="410837" y="199480"/>
                  </a:lnTo>
                  <a:lnTo>
                    <a:pt x="396822" y="190229"/>
                  </a:lnTo>
                  <a:lnTo>
                    <a:pt x="401586" y="241807"/>
                  </a:lnTo>
                  <a:lnTo>
                    <a:pt x="376639" y="233958"/>
                  </a:lnTo>
                  <a:lnTo>
                    <a:pt x="390655" y="283854"/>
                  </a:lnTo>
                  <a:lnTo>
                    <a:pt x="368790" y="274604"/>
                  </a:lnTo>
                  <a:lnTo>
                    <a:pt x="381404" y="323099"/>
                  </a:lnTo>
                  <a:lnTo>
                    <a:pt x="364305" y="310484"/>
                  </a:lnTo>
                  <a:lnTo>
                    <a:pt x="381404" y="365146"/>
                  </a:lnTo>
                  <a:lnTo>
                    <a:pt x="356456" y="358979"/>
                  </a:lnTo>
                  <a:lnTo>
                    <a:pt x="380002" y="402708"/>
                  </a:lnTo>
                  <a:lnTo>
                    <a:pt x="359820" y="399624"/>
                  </a:lnTo>
                  <a:lnTo>
                    <a:pt x="380002" y="431019"/>
                  </a:lnTo>
                  <a:lnTo>
                    <a:pt x="362904" y="432701"/>
                  </a:lnTo>
                  <a:lnTo>
                    <a:pt x="384768" y="476430"/>
                  </a:lnTo>
                  <a:lnTo>
                    <a:pt x="369070" y="471665"/>
                  </a:lnTo>
                  <a:lnTo>
                    <a:pt x="386169" y="515394"/>
                  </a:lnTo>
                  <a:lnTo>
                    <a:pt x="376919" y="515394"/>
                  </a:lnTo>
                  <a:lnTo>
                    <a:pt x="373835" y="509227"/>
                  </a:lnTo>
                  <a:lnTo>
                    <a:pt x="364585" y="523243"/>
                  </a:lnTo>
                  <a:lnTo>
                    <a:pt x="348888" y="476430"/>
                  </a:lnTo>
                  <a:lnTo>
                    <a:pt x="337955" y="487363"/>
                  </a:lnTo>
                  <a:lnTo>
                    <a:pt x="323939" y="449801"/>
                  </a:lnTo>
                  <a:lnTo>
                    <a:pt x="313007" y="462414"/>
                  </a:lnTo>
                  <a:lnTo>
                    <a:pt x="292825" y="427936"/>
                  </a:lnTo>
                  <a:lnTo>
                    <a:pt x="286658" y="440550"/>
                  </a:lnTo>
                  <a:lnTo>
                    <a:pt x="267876" y="407753"/>
                  </a:lnTo>
                  <a:lnTo>
                    <a:pt x="261710" y="418685"/>
                  </a:lnTo>
                  <a:lnTo>
                    <a:pt x="242928" y="392056"/>
                  </a:lnTo>
                  <a:lnTo>
                    <a:pt x="231996" y="406072"/>
                  </a:lnTo>
                  <a:lnTo>
                    <a:pt x="208450" y="374676"/>
                  </a:lnTo>
                  <a:lnTo>
                    <a:pt x="202283" y="387290"/>
                  </a:lnTo>
                  <a:lnTo>
                    <a:pt x="174251" y="359259"/>
                  </a:lnTo>
                  <a:lnTo>
                    <a:pt x="166403" y="370191"/>
                  </a:lnTo>
                  <a:lnTo>
                    <a:pt x="127438" y="335712"/>
                  </a:lnTo>
                  <a:lnTo>
                    <a:pt x="124355" y="346645"/>
                  </a:lnTo>
                  <a:lnTo>
                    <a:pt x="61845" y="312166"/>
                  </a:lnTo>
                  <a:lnTo>
                    <a:pt x="111741" y="383926"/>
                  </a:lnTo>
                  <a:lnTo>
                    <a:pt x="100809" y="385608"/>
                  </a:lnTo>
                  <a:lnTo>
                    <a:pt x="132204" y="415322"/>
                  </a:lnTo>
                  <a:lnTo>
                    <a:pt x="118188" y="418405"/>
                  </a:lnTo>
                  <a:lnTo>
                    <a:pt x="152667" y="445035"/>
                  </a:lnTo>
                  <a:lnTo>
                    <a:pt x="135568" y="454286"/>
                  </a:lnTo>
                  <a:lnTo>
                    <a:pt x="177896" y="477832"/>
                  </a:lnTo>
                  <a:lnTo>
                    <a:pt x="157713" y="490446"/>
                  </a:lnTo>
                  <a:lnTo>
                    <a:pt x="198358" y="506144"/>
                  </a:lnTo>
                  <a:lnTo>
                    <a:pt x="181259" y="509227"/>
                  </a:lnTo>
                  <a:lnTo>
                    <a:pt x="228071" y="532774"/>
                  </a:lnTo>
                  <a:lnTo>
                    <a:pt x="210973" y="540622"/>
                  </a:lnTo>
                  <a:lnTo>
                    <a:pt x="251619" y="557722"/>
                  </a:lnTo>
                  <a:lnTo>
                    <a:pt x="237603" y="566972"/>
                  </a:lnTo>
                  <a:lnTo>
                    <a:pt x="276566" y="577905"/>
                  </a:lnTo>
                  <a:lnTo>
                    <a:pt x="273483" y="593602"/>
                  </a:lnTo>
                  <a:lnTo>
                    <a:pt x="304598" y="598367"/>
                  </a:lnTo>
                  <a:lnTo>
                    <a:pt x="299833" y="610982"/>
                  </a:lnTo>
                  <a:lnTo>
                    <a:pt x="335713" y="614065"/>
                  </a:lnTo>
                  <a:lnTo>
                    <a:pt x="326462" y="621913"/>
                  </a:lnTo>
                  <a:lnTo>
                    <a:pt x="339077" y="624997"/>
                  </a:lnTo>
                  <a:lnTo>
                    <a:pt x="339077" y="632846"/>
                  </a:lnTo>
                  <a:lnTo>
                    <a:pt x="318894" y="621913"/>
                  </a:lnTo>
                  <a:lnTo>
                    <a:pt x="317212" y="629762"/>
                  </a:lnTo>
                  <a:lnTo>
                    <a:pt x="297029" y="620512"/>
                  </a:lnTo>
                  <a:lnTo>
                    <a:pt x="297029" y="629762"/>
                  </a:lnTo>
                  <a:lnTo>
                    <a:pt x="278248" y="620512"/>
                  </a:lnTo>
                  <a:lnTo>
                    <a:pt x="278248" y="629762"/>
                  </a:lnTo>
                  <a:lnTo>
                    <a:pt x="258065" y="621913"/>
                  </a:lnTo>
                  <a:lnTo>
                    <a:pt x="258065" y="629762"/>
                  </a:lnTo>
                  <a:lnTo>
                    <a:pt x="234519" y="624997"/>
                  </a:lnTo>
                  <a:lnTo>
                    <a:pt x="237603" y="634247"/>
                  </a:lnTo>
                  <a:lnTo>
                    <a:pt x="210973" y="631164"/>
                  </a:lnTo>
                  <a:lnTo>
                    <a:pt x="214056" y="635929"/>
                  </a:lnTo>
                  <a:lnTo>
                    <a:pt x="190509" y="637611"/>
                  </a:lnTo>
                  <a:lnTo>
                    <a:pt x="193593" y="642377"/>
                  </a:lnTo>
                  <a:lnTo>
                    <a:pt x="170047" y="645461"/>
                  </a:lnTo>
                  <a:lnTo>
                    <a:pt x="174812" y="653309"/>
                  </a:lnTo>
                  <a:lnTo>
                    <a:pt x="152947" y="653309"/>
                  </a:lnTo>
                  <a:lnTo>
                    <a:pt x="154629" y="659476"/>
                  </a:lnTo>
                  <a:lnTo>
                    <a:pt x="110900" y="667325"/>
                  </a:lnTo>
                  <a:lnTo>
                    <a:pt x="156311" y="684424"/>
                  </a:lnTo>
                  <a:lnTo>
                    <a:pt x="150144" y="687508"/>
                  </a:lnTo>
                  <a:lnTo>
                    <a:pt x="179857" y="687508"/>
                  </a:lnTo>
                  <a:lnTo>
                    <a:pt x="176774" y="696758"/>
                  </a:lnTo>
                  <a:lnTo>
                    <a:pt x="206487" y="691992"/>
                  </a:lnTo>
                  <a:lnTo>
                    <a:pt x="203404" y="699841"/>
                  </a:lnTo>
                  <a:lnTo>
                    <a:pt x="231436" y="695076"/>
                  </a:lnTo>
                  <a:lnTo>
                    <a:pt x="231436" y="704326"/>
                  </a:lnTo>
                  <a:lnTo>
                    <a:pt x="256383" y="699561"/>
                  </a:lnTo>
                  <a:lnTo>
                    <a:pt x="254702" y="707410"/>
                  </a:lnTo>
                  <a:lnTo>
                    <a:pt x="281332" y="699561"/>
                  </a:lnTo>
                  <a:lnTo>
                    <a:pt x="279650" y="710493"/>
                  </a:lnTo>
                  <a:lnTo>
                    <a:pt x="303196" y="696477"/>
                  </a:lnTo>
                  <a:lnTo>
                    <a:pt x="307961" y="709092"/>
                  </a:lnTo>
                  <a:lnTo>
                    <a:pt x="323659" y="696477"/>
                  </a:lnTo>
                  <a:lnTo>
                    <a:pt x="328425" y="705728"/>
                  </a:lnTo>
                  <a:lnTo>
                    <a:pt x="350289" y="691712"/>
                  </a:lnTo>
                  <a:lnTo>
                    <a:pt x="353372" y="702644"/>
                  </a:lnTo>
                  <a:lnTo>
                    <a:pt x="373555" y="686947"/>
                  </a:lnTo>
                  <a:lnTo>
                    <a:pt x="375237" y="696198"/>
                  </a:lnTo>
                  <a:lnTo>
                    <a:pt x="392336" y="680500"/>
                  </a:lnTo>
                  <a:lnTo>
                    <a:pt x="395419" y="685265"/>
                  </a:lnTo>
                  <a:lnTo>
                    <a:pt x="384488" y="693114"/>
                  </a:lnTo>
                  <a:lnTo>
                    <a:pt x="390655" y="694796"/>
                  </a:lnTo>
                  <a:lnTo>
                    <a:pt x="370472" y="700962"/>
                  </a:lnTo>
                  <a:lnTo>
                    <a:pt x="378321" y="704046"/>
                  </a:lnTo>
                  <a:lnTo>
                    <a:pt x="364305" y="710213"/>
                  </a:lnTo>
                  <a:lnTo>
                    <a:pt x="370472" y="713296"/>
                  </a:lnTo>
                  <a:lnTo>
                    <a:pt x="350289" y="721145"/>
                  </a:lnTo>
                  <a:lnTo>
                    <a:pt x="361221" y="725911"/>
                  </a:lnTo>
                  <a:lnTo>
                    <a:pt x="341038" y="735161"/>
                  </a:lnTo>
                  <a:lnTo>
                    <a:pt x="350289" y="736843"/>
                  </a:lnTo>
                  <a:lnTo>
                    <a:pt x="337675" y="746094"/>
                  </a:lnTo>
                  <a:lnTo>
                    <a:pt x="346926" y="750859"/>
                  </a:lnTo>
                  <a:lnTo>
                    <a:pt x="332910" y="757025"/>
                  </a:lnTo>
                  <a:lnTo>
                    <a:pt x="340759" y="761791"/>
                  </a:lnTo>
                  <a:lnTo>
                    <a:pt x="325061" y="771041"/>
                  </a:lnTo>
                  <a:lnTo>
                    <a:pt x="331228" y="774125"/>
                  </a:lnTo>
                  <a:lnTo>
                    <a:pt x="315530" y="786739"/>
                  </a:lnTo>
                  <a:lnTo>
                    <a:pt x="323379" y="788421"/>
                  </a:lnTo>
                  <a:lnTo>
                    <a:pt x="304598" y="816452"/>
                  </a:lnTo>
                  <a:lnTo>
                    <a:pt x="331228" y="796269"/>
                  </a:lnTo>
                  <a:lnTo>
                    <a:pt x="331228" y="805520"/>
                  </a:lnTo>
                  <a:lnTo>
                    <a:pt x="342160" y="788421"/>
                  </a:lnTo>
                  <a:lnTo>
                    <a:pt x="342160" y="801035"/>
                  </a:lnTo>
                  <a:lnTo>
                    <a:pt x="354774" y="783935"/>
                  </a:lnTo>
                  <a:lnTo>
                    <a:pt x="353092" y="794868"/>
                  </a:lnTo>
                  <a:lnTo>
                    <a:pt x="370191" y="774685"/>
                  </a:lnTo>
                  <a:lnTo>
                    <a:pt x="370191" y="788701"/>
                  </a:lnTo>
                  <a:lnTo>
                    <a:pt x="381124" y="765155"/>
                  </a:lnTo>
                  <a:lnTo>
                    <a:pt x="381124" y="774405"/>
                  </a:lnTo>
                  <a:lnTo>
                    <a:pt x="392056" y="752540"/>
                  </a:lnTo>
                  <a:lnTo>
                    <a:pt x="393738" y="766556"/>
                  </a:lnTo>
                  <a:lnTo>
                    <a:pt x="401586" y="744692"/>
                  </a:lnTo>
                  <a:lnTo>
                    <a:pt x="404670" y="753942"/>
                  </a:lnTo>
                  <a:lnTo>
                    <a:pt x="410837" y="732078"/>
                  </a:lnTo>
                  <a:lnTo>
                    <a:pt x="412519" y="739927"/>
                  </a:lnTo>
                  <a:lnTo>
                    <a:pt x="425133" y="716380"/>
                  </a:lnTo>
                  <a:lnTo>
                    <a:pt x="428217" y="725630"/>
                  </a:lnTo>
                  <a:lnTo>
                    <a:pt x="432982" y="703766"/>
                  </a:lnTo>
                  <a:lnTo>
                    <a:pt x="429898" y="819536"/>
                  </a:lnTo>
                  <a:lnTo>
                    <a:pt x="472226" y="819536"/>
                  </a:lnTo>
                  <a:lnTo>
                    <a:pt x="464938" y="703766"/>
                  </a:lnTo>
                  <a:close/>
                  <a:moveTo>
                    <a:pt x="755624" y="1019401"/>
                  </a:moveTo>
                  <a:lnTo>
                    <a:pt x="750859" y="1030332"/>
                  </a:lnTo>
                  <a:lnTo>
                    <a:pt x="755624" y="1027249"/>
                  </a:lnTo>
                  <a:lnTo>
                    <a:pt x="752541" y="1041265"/>
                  </a:lnTo>
                  <a:lnTo>
                    <a:pt x="755624" y="1039583"/>
                  </a:lnTo>
                  <a:lnTo>
                    <a:pt x="750859" y="1050515"/>
                  </a:lnTo>
                  <a:lnTo>
                    <a:pt x="755624" y="1047432"/>
                  </a:lnTo>
                  <a:lnTo>
                    <a:pt x="752541" y="1061448"/>
                  </a:lnTo>
                  <a:lnTo>
                    <a:pt x="757306" y="1055281"/>
                  </a:lnTo>
                  <a:lnTo>
                    <a:pt x="755624" y="1067895"/>
                  </a:lnTo>
                  <a:lnTo>
                    <a:pt x="757306" y="1064812"/>
                  </a:lnTo>
                  <a:lnTo>
                    <a:pt x="754223" y="1078827"/>
                  </a:lnTo>
                  <a:lnTo>
                    <a:pt x="758988" y="1072660"/>
                  </a:lnTo>
                  <a:lnTo>
                    <a:pt x="758988" y="1088358"/>
                  </a:lnTo>
                  <a:lnTo>
                    <a:pt x="763754" y="1082191"/>
                  </a:lnTo>
                  <a:lnTo>
                    <a:pt x="762072" y="1094805"/>
                  </a:lnTo>
                  <a:lnTo>
                    <a:pt x="766837" y="1088639"/>
                  </a:lnTo>
                  <a:lnTo>
                    <a:pt x="766837" y="1101252"/>
                  </a:lnTo>
                  <a:lnTo>
                    <a:pt x="769921" y="1096487"/>
                  </a:lnTo>
                  <a:lnTo>
                    <a:pt x="773004" y="1115268"/>
                  </a:lnTo>
                  <a:lnTo>
                    <a:pt x="774685" y="1095085"/>
                  </a:lnTo>
                  <a:lnTo>
                    <a:pt x="779451" y="1098169"/>
                  </a:lnTo>
                  <a:lnTo>
                    <a:pt x="776368" y="1087236"/>
                  </a:lnTo>
                  <a:lnTo>
                    <a:pt x="779451" y="1088918"/>
                  </a:lnTo>
                  <a:lnTo>
                    <a:pt x="777769" y="1077986"/>
                  </a:lnTo>
                  <a:lnTo>
                    <a:pt x="782534" y="1079668"/>
                  </a:lnTo>
                  <a:lnTo>
                    <a:pt x="779451" y="1071819"/>
                  </a:lnTo>
                  <a:lnTo>
                    <a:pt x="784217" y="1071819"/>
                  </a:lnTo>
                  <a:lnTo>
                    <a:pt x="781133" y="1063971"/>
                  </a:lnTo>
                  <a:lnTo>
                    <a:pt x="787300" y="1065652"/>
                  </a:lnTo>
                  <a:lnTo>
                    <a:pt x="781133" y="1054720"/>
                  </a:lnTo>
                  <a:lnTo>
                    <a:pt x="787300" y="1057804"/>
                  </a:lnTo>
                  <a:lnTo>
                    <a:pt x="781133" y="1045189"/>
                  </a:lnTo>
                  <a:lnTo>
                    <a:pt x="785899" y="1048273"/>
                  </a:lnTo>
                  <a:lnTo>
                    <a:pt x="781133" y="1039022"/>
                  </a:lnTo>
                  <a:lnTo>
                    <a:pt x="785899" y="1040704"/>
                  </a:lnTo>
                  <a:lnTo>
                    <a:pt x="778050" y="1031454"/>
                  </a:lnTo>
                  <a:lnTo>
                    <a:pt x="782815" y="1031454"/>
                  </a:lnTo>
                  <a:lnTo>
                    <a:pt x="779732" y="1025287"/>
                  </a:lnTo>
                  <a:lnTo>
                    <a:pt x="784497" y="1025287"/>
                  </a:lnTo>
                  <a:lnTo>
                    <a:pt x="786178" y="1037902"/>
                  </a:lnTo>
                  <a:lnTo>
                    <a:pt x="789262" y="1034818"/>
                  </a:lnTo>
                  <a:lnTo>
                    <a:pt x="794027" y="1048833"/>
                  </a:lnTo>
                  <a:lnTo>
                    <a:pt x="798793" y="1044068"/>
                  </a:lnTo>
                  <a:lnTo>
                    <a:pt x="803558" y="1058083"/>
                  </a:lnTo>
                  <a:lnTo>
                    <a:pt x="808324" y="1055000"/>
                  </a:lnTo>
                  <a:lnTo>
                    <a:pt x="811408" y="1065933"/>
                  </a:lnTo>
                  <a:lnTo>
                    <a:pt x="817574" y="1062849"/>
                  </a:lnTo>
                  <a:lnTo>
                    <a:pt x="822339" y="1076865"/>
                  </a:lnTo>
                  <a:lnTo>
                    <a:pt x="825423" y="1072099"/>
                  </a:lnTo>
                  <a:lnTo>
                    <a:pt x="834673" y="1084714"/>
                  </a:lnTo>
                  <a:lnTo>
                    <a:pt x="837756" y="1079949"/>
                  </a:lnTo>
                  <a:lnTo>
                    <a:pt x="845605" y="1092562"/>
                  </a:lnTo>
                  <a:lnTo>
                    <a:pt x="848689" y="1087798"/>
                  </a:lnTo>
                  <a:lnTo>
                    <a:pt x="859621" y="1100411"/>
                  </a:lnTo>
                  <a:lnTo>
                    <a:pt x="861304" y="1095646"/>
                  </a:lnTo>
                  <a:lnTo>
                    <a:pt x="873917" y="1108260"/>
                  </a:lnTo>
                  <a:lnTo>
                    <a:pt x="875599" y="1103495"/>
                  </a:lnTo>
                  <a:lnTo>
                    <a:pt x="888214" y="1112745"/>
                  </a:lnTo>
                  <a:lnTo>
                    <a:pt x="886532" y="1109662"/>
                  </a:lnTo>
                  <a:lnTo>
                    <a:pt x="913161" y="1117511"/>
                  </a:lnTo>
                  <a:lnTo>
                    <a:pt x="897464" y="1098729"/>
                  </a:lnTo>
                  <a:lnTo>
                    <a:pt x="899145" y="1095646"/>
                  </a:lnTo>
                  <a:lnTo>
                    <a:pt x="889895" y="1089479"/>
                  </a:lnTo>
                  <a:lnTo>
                    <a:pt x="894660" y="1087798"/>
                  </a:lnTo>
                  <a:lnTo>
                    <a:pt x="885410" y="1078547"/>
                  </a:lnTo>
                  <a:lnTo>
                    <a:pt x="888494" y="1076865"/>
                  </a:lnTo>
                  <a:lnTo>
                    <a:pt x="879243" y="1067615"/>
                  </a:lnTo>
                  <a:lnTo>
                    <a:pt x="882327" y="1065933"/>
                  </a:lnTo>
                  <a:lnTo>
                    <a:pt x="869713" y="1058083"/>
                  </a:lnTo>
                  <a:lnTo>
                    <a:pt x="874478" y="1056402"/>
                  </a:lnTo>
                  <a:lnTo>
                    <a:pt x="861864" y="1050235"/>
                  </a:lnTo>
                  <a:lnTo>
                    <a:pt x="864947" y="1045470"/>
                  </a:lnTo>
                  <a:lnTo>
                    <a:pt x="852333" y="1042386"/>
                  </a:lnTo>
                  <a:lnTo>
                    <a:pt x="855416" y="1037621"/>
                  </a:lnTo>
                  <a:lnTo>
                    <a:pt x="844484" y="1035939"/>
                  </a:lnTo>
                  <a:lnTo>
                    <a:pt x="847568" y="1031173"/>
                  </a:lnTo>
                  <a:lnTo>
                    <a:pt x="834954" y="1028090"/>
                  </a:lnTo>
                  <a:lnTo>
                    <a:pt x="838037" y="1025006"/>
                  </a:lnTo>
                  <a:lnTo>
                    <a:pt x="824021" y="1021923"/>
                  </a:lnTo>
                  <a:lnTo>
                    <a:pt x="827105" y="1018839"/>
                  </a:lnTo>
                  <a:lnTo>
                    <a:pt x="834954" y="1020521"/>
                  </a:lnTo>
                  <a:lnTo>
                    <a:pt x="831870" y="1015756"/>
                  </a:lnTo>
                  <a:lnTo>
                    <a:pt x="848970" y="1026688"/>
                  </a:lnTo>
                  <a:lnTo>
                    <a:pt x="852053" y="1018839"/>
                  </a:lnTo>
                  <a:lnTo>
                    <a:pt x="867750" y="1028090"/>
                  </a:lnTo>
                  <a:lnTo>
                    <a:pt x="870834" y="1020242"/>
                  </a:lnTo>
                  <a:lnTo>
                    <a:pt x="892699" y="1028090"/>
                  </a:lnTo>
                  <a:lnTo>
                    <a:pt x="889615" y="1020242"/>
                  </a:lnTo>
                  <a:lnTo>
                    <a:pt x="913161" y="1028090"/>
                  </a:lnTo>
                  <a:lnTo>
                    <a:pt x="908396" y="1017158"/>
                  </a:lnTo>
                  <a:lnTo>
                    <a:pt x="938110" y="1023325"/>
                  </a:lnTo>
                  <a:lnTo>
                    <a:pt x="931943" y="1015476"/>
                  </a:lnTo>
                  <a:lnTo>
                    <a:pt x="955489" y="1023325"/>
                  </a:lnTo>
                  <a:lnTo>
                    <a:pt x="950723" y="1010711"/>
                  </a:lnTo>
                  <a:lnTo>
                    <a:pt x="977353" y="1013794"/>
                  </a:lnTo>
                  <a:lnTo>
                    <a:pt x="972589" y="1004544"/>
                  </a:lnTo>
                  <a:lnTo>
                    <a:pt x="997536" y="1006226"/>
                  </a:lnTo>
                  <a:lnTo>
                    <a:pt x="992770" y="1000059"/>
                  </a:lnTo>
                  <a:lnTo>
                    <a:pt x="1016318" y="996975"/>
                  </a:lnTo>
                  <a:lnTo>
                    <a:pt x="1011552" y="992210"/>
                  </a:lnTo>
                  <a:lnTo>
                    <a:pt x="1060047" y="978194"/>
                  </a:lnTo>
                  <a:lnTo>
                    <a:pt x="1019401" y="972027"/>
                  </a:lnTo>
                  <a:lnTo>
                    <a:pt x="1022485" y="965860"/>
                  </a:lnTo>
                  <a:lnTo>
                    <a:pt x="992770" y="967542"/>
                  </a:lnTo>
                  <a:lnTo>
                    <a:pt x="994453" y="959693"/>
                  </a:lnTo>
                  <a:lnTo>
                    <a:pt x="970906" y="962777"/>
                  </a:lnTo>
                  <a:lnTo>
                    <a:pt x="972589" y="954928"/>
                  </a:lnTo>
                  <a:lnTo>
                    <a:pt x="950723" y="959693"/>
                  </a:lnTo>
                  <a:lnTo>
                    <a:pt x="952406" y="950443"/>
                  </a:lnTo>
                  <a:lnTo>
                    <a:pt x="933624" y="955208"/>
                  </a:lnTo>
                  <a:lnTo>
                    <a:pt x="935306" y="947360"/>
                  </a:lnTo>
                  <a:lnTo>
                    <a:pt x="915124" y="956610"/>
                  </a:lnTo>
                  <a:lnTo>
                    <a:pt x="918207" y="948761"/>
                  </a:lnTo>
                  <a:lnTo>
                    <a:pt x="896343" y="956610"/>
                  </a:lnTo>
                  <a:lnTo>
                    <a:pt x="896343" y="947360"/>
                  </a:lnTo>
                  <a:lnTo>
                    <a:pt x="876160" y="958291"/>
                  </a:lnTo>
                  <a:lnTo>
                    <a:pt x="874478" y="950443"/>
                  </a:lnTo>
                  <a:lnTo>
                    <a:pt x="852613" y="964458"/>
                  </a:lnTo>
                  <a:lnTo>
                    <a:pt x="852613" y="955208"/>
                  </a:lnTo>
                  <a:lnTo>
                    <a:pt x="849530" y="956890"/>
                  </a:lnTo>
                  <a:lnTo>
                    <a:pt x="844764" y="953807"/>
                  </a:lnTo>
                  <a:lnTo>
                    <a:pt x="868311" y="939791"/>
                  </a:lnTo>
                  <a:lnTo>
                    <a:pt x="860463" y="936707"/>
                  </a:lnTo>
                  <a:lnTo>
                    <a:pt x="884009" y="925776"/>
                  </a:lnTo>
                  <a:lnTo>
                    <a:pt x="877842" y="919609"/>
                  </a:lnTo>
                  <a:lnTo>
                    <a:pt x="898025" y="913442"/>
                  </a:lnTo>
                  <a:lnTo>
                    <a:pt x="887092" y="907275"/>
                  </a:lnTo>
                  <a:lnTo>
                    <a:pt x="913722" y="896342"/>
                  </a:lnTo>
                  <a:lnTo>
                    <a:pt x="901108" y="890175"/>
                  </a:lnTo>
                  <a:lnTo>
                    <a:pt x="927738" y="871394"/>
                  </a:lnTo>
                  <a:lnTo>
                    <a:pt x="915124" y="871394"/>
                  </a:lnTo>
                  <a:lnTo>
                    <a:pt x="938670" y="854295"/>
                  </a:lnTo>
                  <a:lnTo>
                    <a:pt x="924654" y="851212"/>
                  </a:lnTo>
                  <a:lnTo>
                    <a:pt x="948200" y="834112"/>
                  </a:lnTo>
                  <a:lnTo>
                    <a:pt x="935587" y="829347"/>
                  </a:lnTo>
                  <a:lnTo>
                    <a:pt x="955770" y="807483"/>
                  </a:lnTo>
                  <a:lnTo>
                    <a:pt x="944837" y="807483"/>
                  </a:lnTo>
                  <a:lnTo>
                    <a:pt x="960534" y="780852"/>
                  </a:lnTo>
                  <a:lnTo>
                    <a:pt x="949603" y="788701"/>
                  </a:lnTo>
                  <a:lnTo>
                    <a:pt x="977634" y="732358"/>
                  </a:lnTo>
                  <a:lnTo>
                    <a:pt x="929139" y="773004"/>
                  </a:lnTo>
                  <a:lnTo>
                    <a:pt x="935306" y="760389"/>
                  </a:lnTo>
                  <a:lnTo>
                    <a:pt x="911760" y="780572"/>
                  </a:lnTo>
                  <a:lnTo>
                    <a:pt x="908676" y="769640"/>
                  </a:lnTo>
                  <a:lnTo>
                    <a:pt x="892978" y="794588"/>
                  </a:lnTo>
                  <a:lnTo>
                    <a:pt x="885130" y="781974"/>
                  </a:lnTo>
                  <a:lnTo>
                    <a:pt x="872516" y="810005"/>
                  </a:lnTo>
                  <a:lnTo>
                    <a:pt x="866349" y="797391"/>
                  </a:lnTo>
                  <a:lnTo>
                    <a:pt x="855416" y="822339"/>
                  </a:lnTo>
                  <a:lnTo>
                    <a:pt x="852333" y="809725"/>
                  </a:lnTo>
                  <a:lnTo>
                    <a:pt x="839719" y="841120"/>
                  </a:lnTo>
                  <a:lnTo>
                    <a:pt x="831870" y="830188"/>
                  </a:lnTo>
                  <a:lnTo>
                    <a:pt x="825703" y="858220"/>
                  </a:lnTo>
                  <a:lnTo>
                    <a:pt x="817854" y="848969"/>
                  </a:lnTo>
                  <a:lnTo>
                    <a:pt x="816172" y="869151"/>
                  </a:lnTo>
                  <a:lnTo>
                    <a:pt x="808324" y="864387"/>
                  </a:lnTo>
                  <a:lnTo>
                    <a:pt x="802157" y="891016"/>
                  </a:lnTo>
                  <a:lnTo>
                    <a:pt x="797392" y="883167"/>
                  </a:lnTo>
                  <a:lnTo>
                    <a:pt x="789542" y="908116"/>
                  </a:lnTo>
                  <a:lnTo>
                    <a:pt x="784777" y="905032"/>
                  </a:lnTo>
                  <a:lnTo>
                    <a:pt x="786459" y="901949"/>
                  </a:lnTo>
                  <a:lnTo>
                    <a:pt x="777209" y="903630"/>
                  </a:lnTo>
                  <a:lnTo>
                    <a:pt x="786459" y="878682"/>
                  </a:lnTo>
                  <a:lnTo>
                    <a:pt x="777209" y="880364"/>
                  </a:lnTo>
                  <a:lnTo>
                    <a:pt x="785058" y="858499"/>
                  </a:lnTo>
                  <a:lnTo>
                    <a:pt x="775807" y="860181"/>
                  </a:lnTo>
                  <a:lnTo>
                    <a:pt x="778891" y="838317"/>
                  </a:lnTo>
                  <a:lnTo>
                    <a:pt x="771042" y="841401"/>
                  </a:lnTo>
                  <a:lnTo>
                    <a:pt x="775807" y="819536"/>
                  </a:lnTo>
                  <a:lnTo>
                    <a:pt x="767958" y="822619"/>
                  </a:lnTo>
                  <a:lnTo>
                    <a:pt x="769640" y="803838"/>
                  </a:lnTo>
                  <a:lnTo>
                    <a:pt x="760390" y="806921"/>
                  </a:lnTo>
                  <a:lnTo>
                    <a:pt x="760390" y="783375"/>
                  </a:lnTo>
                  <a:lnTo>
                    <a:pt x="754223" y="786459"/>
                  </a:lnTo>
                  <a:lnTo>
                    <a:pt x="751139" y="764595"/>
                  </a:lnTo>
                  <a:lnTo>
                    <a:pt x="744972" y="766276"/>
                  </a:lnTo>
                  <a:lnTo>
                    <a:pt x="738805" y="738245"/>
                  </a:lnTo>
                  <a:lnTo>
                    <a:pt x="734040" y="741328"/>
                  </a:lnTo>
                  <a:lnTo>
                    <a:pt x="718343" y="703766"/>
                  </a:lnTo>
                  <a:lnTo>
                    <a:pt x="715259" y="753662"/>
                  </a:lnTo>
                  <a:lnTo>
                    <a:pt x="710494" y="750579"/>
                  </a:lnTo>
                  <a:lnTo>
                    <a:pt x="712176" y="774125"/>
                  </a:lnTo>
                  <a:lnTo>
                    <a:pt x="706009" y="771041"/>
                  </a:lnTo>
                  <a:lnTo>
                    <a:pt x="712176" y="795990"/>
                  </a:lnTo>
                  <a:lnTo>
                    <a:pt x="701243" y="792906"/>
                  </a:lnTo>
                  <a:lnTo>
                    <a:pt x="710494" y="817854"/>
                  </a:lnTo>
                  <a:lnTo>
                    <a:pt x="697879" y="816172"/>
                  </a:lnTo>
                  <a:lnTo>
                    <a:pt x="710494" y="838037"/>
                  </a:lnTo>
                  <a:lnTo>
                    <a:pt x="701243" y="833271"/>
                  </a:lnTo>
                  <a:lnTo>
                    <a:pt x="713858" y="859901"/>
                  </a:lnTo>
                  <a:lnTo>
                    <a:pt x="702925" y="856818"/>
                  </a:lnTo>
                  <a:lnTo>
                    <a:pt x="715539" y="878682"/>
                  </a:lnTo>
                  <a:lnTo>
                    <a:pt x="706289" y="878682"/>
                  </a:lnTo>
                  <a:lnTo>
                    <a:pt x="718903" y="897464"/>
                  </a:lnTo>
                  <a:lnTo>
                    <a:pt x="712736" y="902228"/>
                  </a:lnTo>
                  <a:lnTo>
                    <a:pt x="725351" y="916244"/>
                  </a:lnTo>
                  <a:lnTo>
                    <a:pt x="717502" y="919328"/>
                  </a:lnTo>
                  <a:lnTo>
                    <a:pt x="733199" y="933344"/>
                  </a:lnTo>
                  <a:lnTo>
                    <a:pt x="727032" y="933344"/>
                  </a:lnTo>
                  <a:lnTo>
                    <a:pt x="730116" y="939511"/>
                  </a:lnTo>
                  <a:lnTo>
                    <a:pt x="727032" y="942594"/>
                  </a:lnTo>
                  <a:lnTo>
                    <a:pt x="722267" y="929980"/>
                  </a:lnTo>
                  <a:lnTo>
                    <a:pt x="719184" y="934745"/>
                  </a:lnTo>
                  <a:lnTo>
                    <a:pt x="714418" y="922131"/>
                  </a:lnTo>
                  <a:lnTo>
                    <a:pt x="709653" y="926896"/>
                  </a:lnTo>
                  <a:lnTo>
                    <a:pt x="702365" y="914843"/>
                  </a:lnTo>
                  <a:lnTo>
                    <a:pt x="699282" y="919609"/>
                  </a:lnTo>
                  <a:lnTo>
                    <a:pt x="693115" y="908676"/>
                  </a:lnTo>
                  <a:lnTo>
                    <a:pt x="690031" y="911760"/>
                  </a:lnTo>
                  <a:lnTo>
                    <a:pt x="680781" y="900827"/>
                  </a:lnTo>
                  <a:lnTo>
                    <a:pt x="679099" y="906994"/>
                  </a:lnTo>
                  <a:lnTo>
                    <a:pt x="669848" y="896061"/>
                  </a:lnTo>
                  <a:lnTo>
                    <a:pt x="669848" y="899145"/>
                  </a:lnTo>
                  <a:lnTo>
                    <a:pt x="657234" y="891297"/>
                  </a:lnTo>
                  <a:lnTo>
                    <a:pt x="657234" y="894380"/>
                  </a:lnTo>
                  <a:lnTo>
                    <a:pt x="646302" y="888213"/>
                  </a:lnTo>
                  <a:lnTo>
                    <a:pt x="646302" y="892978"/>
                  </a:lnTo>
                  <a:lnTo>
                    <a:pt x="637052" y="885130"/>
                  </a:lnTo>
                  <a:lnTo>
                    <a:pt x="635369" y="888213"/>
                  </a:lnTo>
                  <a:lnTo>
                    <a:pt x="611823" y="877281"/>
                  </a:lnTo>
                  <a:lnTo>
                    <a:pt x="625838" y="900827"/>
                  </a:lnTo>
                  <a:lnTo>
                    <a:pt x="622755" y="899145"/>
                  </a:lnTo>
                  <a:lnTo>
                    <a:pt x="635369" y="910077"/>
                  </a:lnTo>
                  <a:lnTo>
                    <a:pt x="630604" y="911760"/>
                  </a:lnTo>
                  <a:lnTo>
                    <a:pt x="646302" y="921010"/>
                  </a:lnTo>
                  <a:lnTo>
                    <a:pt x="641536" y="924093"/>
                  </a:lnTo>
                  <a:lnTo>
                    <a:pt x="655552" y="931942"/>
                  </a:lnTo>
                  <a:lnTo>
                    <a:pt x="650787" y="935026"/>
                  </a:lnTo>
                  <a:lnTo>
                    <a:pt x="664803" y="941193"/>
                  </a:lnTo>
                  <a:lnTo>
                    <a:pt x="661719" y="944276"/>
                  </a:lnTo>
                  <a:lnTo>
                    <a:pt x="675734" y="950443"/>
                  </a:lnTo>
                  <a:lnTo>
                    <a:pt x="670969" y="955208"/>
                  </a:lnTo>
                  <a:lnTo>
                    <a:pt x="686667" y="956890"/>
                  </a:lnTo>
                  <a:lnTo>
                    <a:pt x="683583" y="964739"/>
                  </a:lnTo>
                  <a:lnTo>
                    <a:pt x="696198" y="964739"/>
                  </a:lnTo>
                  <a:lnTo>
                    <a:pt x="694516" y="969505"/>
                  </a:lnTo>
                  <a:lnTo>
                    <a:pt x="708532" y="972588"/>
                  </a:lnTo>
                  <a:lnTo>
                    <a:pt x="706850" y="977353"/>
                  </a:lnTo>
                  <a:lnTo>
                    <a:pt x="720865" y="979035"/>
                  </a:lnTo>
                  <a:lnTo>
                    <a:pt x="717782" y="982118"/>
                  </a:lnTo>
                  <a:lnTo>
                    <a:pt x="730396" y="982118"/>
                  </a:lnTo>
                  <a:lnTo>
                    <a:pt x="730396" y="985202"/>
                  </a:lnTo>
                  <a:lnTo>
                    <a:pt x="724229" y="985202"/>
                  </a:lnTo>
                  <a:lnTo>
                    <a:pt x="725911" y="988285"/>
                  </a:lnTo>
                  <a:lnTo>
                    <a:pt x="714979" y="983520"/>
                  </a:lnTo>
                  <a:lnTo>
                    <a:pt x="716661" y="986603"/>
                  </a:lnTo>
                  <a:lnTo>
                    <a:pt x="708812" y="984922"/>
                  </a:lnTo>
                  <a:lnTo>
                    <a:pt x="710494" y="989687"/>
                  </a:lnTo>
                  <a:lnTo>
                    <a:pt x="697879" y="984922"/>
                  </a:lnTo>
                  <a:lnTo>
                    <a:pt x="700963" y="989687"/>
                  </a:lnTo>
                  <a:lnTo>
                    <a:pt x="690031" y="988005"/>
                  </a:lnTo>
                  <a:lnTo>
                    <a:pt x="693115" y="992770"/>
                  </a:lnTo>
                  <a:lnTo>
                    <a:pt x="683864" y="991089"/>
                  </a:lnTo>
                  <a:lnTo>
                    <a:pt x="686948" y="995854"/>
                  </a:lnTo>
                  <a:lnTo>
                    <a:pt x="677697" y="994172"/>
                  </a:lnTo>
                  <a:lnTo>
                    <a:pt x="679379" y="998937"/>
                  </a:lnTo>
                  <a:lnTo>
                    <a:pt x="670129" y="998937"/>
                  </a:lnTo>
                  <a:lnTo>
                    <a:pt x="671810" y="1002020"/>
                  </a:lnTo>
                  <a:lnTo>
                    <a:pt x="660878" y="1002020"/>
                  </a:lnTo>
                  <a:lnTo>
                    <a:pt x="663962" y="1005104"/>
                  </a:lnTo>
                  <a:lnTo>
                    <a:pt x="645180" y="1009870"/>
                  </a:lnTo>
                  <a:lnTo>
                    <a:pt x="663962" y="1011552"/>
                  </a:lnTo>
                  <a:lnTo>
                    <a:pt x="660878" y="1014635"/>
                  </a:lnTo>
                  <a:lnTo>
                    <a:pt x="671810" y="1011552"/>
                  </a:lnTo>
                  <a:lnTo>
                    <a:pt x="667045" y="1016317"/>
                  </a:lnTo>
                  <a:lnTo>
                    <a:pt x="679659" y="1013234"/>
                  </a:lnTo>
                  <a:lnTo>
                    <a:pt x="674893" y="1019401"/>
                  </a:lnTo>
                  <a:lnTo>
                    <a:pt x="688909" y="1014635"/>
                  </a:lnTo>
                  <a:lnTo>
                    <a:pt x="684144" y="1020802"/>
                  </a:lnTo>
                  <a:lnTo>
                    <a:pt x="696758" y="1014635"/>
                  </a:lnTo>
                  <a:lnTo>
                    <a:pt x="693675" y="1019401"/>
                  </a:lnTo>
                  <a:lnTo>
                    <a:pt x="706289" y="1013234"/>
                  </a:lnTo>
                  <a:lnTo>
                    <a:pt x="701524" y="1019401"/>
                  </a:lnTo>
                  <a:lnTo>
                    <a:pt x="714138" y="1013234"/>
                  </a:lnTo>
                  <a:lnTo>
                    <a:pt x="712456" y="1019401"/>
                  </a:lnTo>
                  <a:lnTo>
                    <a:pt x="721706" y="1011552"/>
                  </a:lnTo>
                  <a:lnTo>
                    <a:pt x="720025" y="1014635"/>
                  </a:lnTo>
                  <a:lnTo>
                    <a:pt x="732638" y="1009870"/>
                  </a:lnTo>
                  <a:lnTo>
                    <a:pt x="730956" y="1014635"/>
                  </a:lnTo>
                  <a:lnTo>
                    <a:pt x="741889" y="1006786"/>
                  </a:lnTo>
                  <a:lnTo>
                    <a:pt x="446437" y="1316254"/>
                  </a:lnTo>
                  <a:lnTo>
                    <a:pt x="457370" y="1345967"/>
                  </a:lnTo>
                  <a:lnTo>
                    <a:pt x="755624" y="1019401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727AC5C-2B07-4298-8AC4-BDFEDEAC4642}"/>
                </a:ext>
              </a:extLst>
            </p:cNvPr>
            <p:cNvSpPr/>
            <p:nvPr/>
          </p:nvSpPr>
          <p:spPr>
            <a:xfrm>
              <a:off x="17139450" y="6346517"/>
              <a:ext cx="1653858" cy="1597795"/>
            </a:xfrm>
            <a:custGeom>
              <a:avLst/>
              <a:gdLst>
                <a:gd name="connsiteX0" fmla="*/ 61845 w 1653857"/>
                <a:gd name="connsiteY0" fmla="*/ 1439822 h 1597794"/>
                <a:gd name="connsiteX1" fmla="*/ 1259070 w 1653857"/>
                <a:gd name="connsiteY1" fmla="*/ 209800 h 1597794"/>
                <a:gd name="connsiteX2" fmla="*/ 1390258 w 1653857"/>
                <a:gd name="connsiteY2" fmla="*/ 189617 h 1597794"/>
                <a:gd name="connsiteX3" fmla="*/ 1437070 w 1653857"/>
                <a:gd name="connsiteY3" fmla="*/ 159904 h 1597794"/>
                <a:gd name="connsiteX4" fmla="*/ 1477716 w 1653857"/>
                <a:gd name="connsiteY4" fmla="*/ 131873 h 1597794"/>
                <a:gd name="connsiteX5" fmla="*/ 1601054 w 1653857"/>
                <a:gd name="connsiteY5" fmla="*/ 106925 h 1597794"/>
                <a:gd name="connsiteX6" fmla="*/ 1588440 w 1653857"/>
                <a:gd name="connsiteY6" fmla="*/ 133554 h 1597794"/>
                <a:gd name="connsiteX7" fmla="*/ 1596288 w 1653857"/>
                <a:gd name="connsiteY7" fmla="*/ 141403 h 1597794"/>
                <a:gd name="connsiteX8" fmla="*/ 1468185 w 1653857"/>
                <a:gd name="connsiteY8" fmla="*/ 261659 h 1597794"/>
                <a:gd name="connsiteX9" fmla="*/ 1236925 w 1653857"/>
                <a:gd name="connsiteY9" fmla="*/ 543095 h 1597794"/>
                <a:gd name="connsiteX10" fmla="*/ 841401 w 1653857"/>
                <a:gd name="connsiteY10" fmla="*/ 905542 h 1597794"/>
                <a:gd name="connsiteX11" fmla="*/ 163039 w 1653857"/>
                <a:gd name="connsiteY11" fmla="*/ 1549425 h 1597794"/>
                <a:gd name="connsiteX12" fmla="*/ 61845 w 1653857"/>
                <a:gd name="connsiteY12" fmla="*/ 1439822 h 1597794"/>
                <a:gd name="connsiteX13" fmla="*/ 61845 w 1653857"/>
                <a:gd name="connsiteY13" fmla="*/ 1439822 h 159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3857" h="1597794">
                  <a:moveTo>
                    <a:pt x="61845" y="1439822"/>
                  </a:moveTo>
                  <a:cubicBezTo>
                    <a:pt x="461854" y="1030282"/>
                    <a:pt x="860462" y="620742"/>
                    <a:pt x="1259070" y="209800"/>
                  </a:cubicBezTo>
                  <a:cubicBezTo>
                    <a:pt x="1304481" y="191019"/>
                    <a:pt x="1348210" y="180087"/>
                    <a:pt x="1390258" y="189617"/>
                  </a:cubicBezTo>
                  <a:cubicBezTo>
                    <a:pt x="1404273" y="167753"/>
                    <a:pt x="1419971" y="161586"/>
                    <a:pt x="1437070" y="159904"/>
                  </a:cubicBezTo>
                  <a:cubicBezTo>
                    <a:pt x="1448002" y="139721"/>
                    <a:pt x="1462018" y="133274"/>
                    <a:pt x="1477716" y="131873"/>
                  </a:cubicBezTo>
                  <a:cubicBezTo>
                    <a:pt x="1479398" y="110008"/>
                    <a:pt x="1560408" y="2087"/>
                    <a:pt x="1601054" y="106925"/>
                  </a:cubicBezTo>
                  <a:cubicBezTo>
                    <a:pt x="1596288" y="116175"/>
                    <a:pt x="1593205" y="125706"/>
                    <a:pt x="1588440" y="133554"/>
                  </a:cubicBezTo>
                  <a:cubicBezTo>
                    <a:pt x="1591524" y="136638"/>
                    <a:pt x="1594607" y="138320"/>
                    <a:pt x="1596288" y="141403"/>
                  </a:cubicBezTo>
                  <a:cubicBezTo>
                    <a:pt x="1569659" y="188216"/>
                    <a:pt x="1525930" y="258575"/>
                    <a:pt x="1468185" y="261659"/>
                  </a:cubicBezTo>
                  <a:cubicBezTo>
                    <a:pt x="1472950" y="395929"/>
                    <a:pt x="1352415" y="499085"/>
                    <a:pt x="1236925" y="543095"/>
                  </a:cubicBezTo>
                  <a:cubicBezTo>
                    <a:pt x="1105737" y="665032"/>
                    <a:pt x="972868" y="785287"/>
                    <a:pt x="841401" y="905542"/>
                  </a:cubicBezTo>
                  <a:cubicBezTo>
                    <a:pt x="614906" y="1119703"/>
                    <a:pt x="389814" y="1335265"/>
                    <a:pt x="163039" y="1549425"/>
                  </a:cubicBezTo>
                  <a:cubicBezTo>
                    <a:pt x="114825" y="1527560"/>
                    <a:pt x="82028" y="1489998"/>
                    <a:pt x="61845" y="1439822"/>
                  </a:cubicBezTo>
                  <a:lnTo>
                    <a:pt x="61845" y="1439822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AA032F0-52F2-43DD-87F5-5A4A5FA976B5}"/>
                </a:ext>
              </a:extLst>
            </p:cNvPr>
            <p:cNvSpPr/>
            <p:nvPr/>
          </p:nvSpPr>
          <p:spPr>
            <a:xfrm>
              <a:off x="17139450" y="7310469"/>
              <a:ext cx="616693" cy="644724"/>
            </a:xfrm>
            <a:custGeom>
              <a:avLst/>
              <a:gdLst>
                <a:gd name="connsiteX0" fmla="*/ 61845 w 616692"/>
                <a:gd name="connsiteY0" fmla="*/ 475870 h 644724"/>
                <a:gd name="connsiteX1" fmla="*/ 464938 w 616692"/>
                <a:gd name="connsiteY1" fmla="*/ 61845 h 644724"/>
                <a:gd name="connsiteX2" fmla="*/ 579026 w 616692"/>
                <a:gd name="connsiteY2" fmla="*/ 191631 h 644724"/>
                <a:gd name="connsiteX3" fmla="*/ 163319 w 616692"/>
                <a:gd name="connsiteY3" fmla="*/ 585473 h 644724"/>
                <a:gd name="connsiteX4" fmla="*/ 61845 w 616692"/>
                <a:gd name="connsiteY4" fmla="*/ 475870 h 644724"/>
                <a:gd name="connsiteX5" fmla="*/ 61845 w 616692"/>
                <a:gd name="connsiteY5" fmla="*/ 475870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6692" h="644724">
                  <a:moveTo>
                    <a:pt x="61845" y="475870"/>
                  </a:moveTo>
                  <a:lnTo>
                    <a:pt x="464938" y="61845"/>
                  </a:lnTo>
                  <a:cubicBezTo>
                    <a:pt x="494651" y="113423"/>
                    <a:pt x="533615" y="154068"/>
                    <a:pt x="579026" y="191631"/>
                  </a:cubicBezTo>
                  <a:lnTo>
                    <a:pt x="163319" y="585473"/>
                  </a:lnTo>
                  <a:cubicBezTo>
                    <a:pt x="114825" y="563608"/>
                    <a:pt x="82028" y="526046"/>
                    <a:pt x="61845" y="475870"/>
                  </a:cubicBezTo>
                  <a:lnTo>
                    <a:pt x="61845" y="475870"/>
                  </a:lnTo>
                  <a:close/>
                </a:path>
              </a:pathLst>
            </a:custGeom>
            <a:solidFill>
              <a:srgbClr val="DFDFDF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874B24-A9F5-4569-8A3D-0A345341B65B}"/>
                </a:ext>
              </a:extLst>
            </p:cNvPr>
            <p:cNvSpPr/>
            <p:nvPr/>
          </p:nvSpPr>
          <p:spPr>
            <a:xfrm>
              <a:off x="18367790" y="6397764"/>
              <a:ext cx="392441" cy="476535"/>
            </a:xfrm>
            <a:custGeom>
              <a:avLst/>
              <a:gdLst>
                <a:gd name="connsiteX0" fmla="*/ 296188 w 392440"/>
                <a:gd name="connsiteY0" fmla="*/ 143136 h 476535"/>
                <a:gd name="connsiteX1" fmla="*/ 339917 w 392440"/>
                <a:gd name="connsiteY1" fmla="*/ 61845 h 476535"/>
                <a:gd name="connsiteX2" fmla="*/ 316370 w 392440"/>
                <a:gd name="connsiteY2" fmla="*/ 132204 h 476535"/>
                <a:gd name="connsiteX3" fmla="*/ 296188 w 392440"/>
                <a:gd name="connsiteY3" fmla="*/ 143136 h 476535"/>
                <a:gd name="connsiteX4" fmla="*/ 296188 w 392440"/>
                <a:gd name="connsiteY4" fmla="*/ 143136 h 476535"/>
                <a:gd name="connsiteX5" fmla="*/ 236761 w 392440"/>
                <a:gd name="connsiteY5" fmla="*/ 182100 h 476535"/>
                <a:gd name="connsiteX6" fmla="*/ 255543 w 392440"/>
                <a:gd name="connsiteY6" fmla="*/ 92960 h 476535"/>
                <a:gd name="connsiteX7" fmla="*/ 252459 w 392440"/>
                <a:gd name="connsiteY7" fmla="*/ 186865 h 476535"/>
                <a:gd name="connsiteX8" fmla="*/ 236761 w 392440"/>
                <a:gd name="connsiteY8" fmla="*/ 182100 h 476535"/>
                <a:gd name="connsiteX9" fmla="*/ 236761 w 392440"/>
                <a:gd name="connsiteY9" fmla="*/ 182100 h 476535"/>
                <a:gd name="connsiteX10" fmla="*/ 174251 w 392440"/>
                <a:gd name="connsiteY10" fmla="*/ 179016 h 476535"/>
                <a:gd name="connsiteX11" fmla="*/ 141454 w 392440"/>
                <a:gd name="connsiteY11" fmla="*/ 272922 h 476535"/>
                <a:gd name="connsiteX12" fmla="*/ 174251 w 392440"/>
                <a:gd name="connsiteY12" fmla="*/ 179016 h 476535"/>
                <a:gd name="connsiteX13" fmla="*/ 174251 w 392440"/>
                <a:gd name="connsiteY13" fmla="*/ 179016 h 476535"/>
                <a:gd name="connsiteX14" fmla="*/ 171168 w 392440"/>
                <a:gd name="connsiteY14" fmla="*/ 322818 h 476535"/>
                <a:gd name="connsiteX15" fmla="*/ 211814 w 392440"/>
                <a:gd name="connsiteY15" fmla="*/ 121271 h 476535"/>
                <a:gd name="connsiteX16" fmla="*/ 188267 w 392440"/>
                <a:gd name="connsiteY16" fmla="*/ 304037 h 476535"/>
                <a:gd name="connsiteX17" fmla="*/ 171168 w 392440"/>
                <a:gd name="connsiteY17" fmla="*/ 322818 h 476535"/>
                <a:gd name="connsiteX18" fmla="*/ 171168 w 392440"/>
                <a:gd name="connsiteY18" fmla="*/ 322818 h 476535"/>
                <a:gd name="connsiteX19" fmla="*/ 61845 w 392440"/>
                <a:gd name="connsiteY19" fmla="*/ 438308 h 476535"/>
                <a:gd name="connsiteX20" fmla="*/ 110339 w 392440"/>
                <a:gd name="connsiteY20" fmla="*/ 274324 h 476535"/>
                <a:gd name="connsiteX21" fmla="*/ 90157 w 392440"/>
                <a:gd name="connsiteY21" fmla="*/ 421208 h 476535"/>
                <a:gd name="connsiteX22" fmla="*/ 61845 w 392440"/>
                <a:gd name="connsiteY22" fmla="*/ 438308 h 476535"/>
                <a:gd name="connsiteX23" fmla="*/ 61845 w 392440"/>
                <a:gd name="connsiteY23" fmla="*/ 438308 h 47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440" h="476535">
                  <a:moveTo>
                    <a:pt x="296188" y="143136"/>
                  </a:moveTo>
                  <a:cubicBezTo>
                    <a:pt x="314969" y="116506"/>
                    <a:pt x="330667" y="88475"/>
                    <a:pt x="339917" y="61845"/>
                  </a:cubicBezTo>
                  <a:cubicBezTo>
                    <a:pt x="341599" y="85391"/>
                    <a:pt x="333750" y="108657"/>
                    <a:pt x="316370" y="132204"/>
                  </a:cubicBezTo>
                  <a:cubicBezTo>
                    <a:pt x="310203" y="136689"/>
                    <a:pt x="302355" y="140053"/>
                    <a:pt x="296188" y="143136"/>
                  </a:cubicBezTo>
                  <a:lnTo>
                    <a:pt x="296188" y="143136"/>
                  </a:lnTo>
                  <a:close/>
                  <a:moveTo>
                    <a:pt x="236761" y="182100"/>
                  </a:moveTo>
                  <a:cubicBezTo>
                    <a:pt x="249376" y="155470"/>
                    <a:pt x="252459" y="125757"/>
                    <a:pt x="255543" y="92960"/>
                  </a:cubicBezTo>
                  <a:cubicBezTo>
                    <a:pt x="263391" y="124355"/>
                    <a:pt x="261710" y="155470"/>
                    <a:pt x="252459" y="186865"/>
                  </a:cubicBezTo>
                  <a:cubicBezTo>
                    <a:pt x="246292" y="189949"/>
                    <a:pt x="241527" y="189949"/>
                    <a:pt x="236761" y="182100"/>
                  </a:cubicBezTo>
                  <a:lnTo>
                    <a:pt x="236761" y="182100"/>
                  </a:lnTo>
                  <a:close/>
                  <a:moveTo>
                    <a:pt x="174251" y="179016"/>
                  </a:moveTo>
                  <a:cubicBezTo>
                    <a:pt x="166402" y="210412"/>
                    <a:pt x="155470" y="241527"/>
                    <a:pt x="141454" y="272922"/>
                  </a:cubicBezTo>
                  <a:cubicBezTo>
                    <a:pt x="169486" y="239845"/>
                    <a:pt x="179016" y="222745"/>
                    <a:pt x="174251" y="179016"/>
                  </a:cubicBezTo>
                  <a:lnTo>
                    <a:pt x="174251" y="179016"/>
                  </a:lnTo>
                  <a:close/>
                  <a:moveTo>
                    <a:pt x="171168" y="322818"/>
                  </a:moveTo>
                  <a:cubicBezTo>
                    <a:pt x="193032" y="257224"/>
                    <a:pt x="205647" y="189949"/>
                    <a:pt x="211814" y="121271"/>
                  </a:cubicBezTo>
                  <a:cubicBezTo>
                    <a:pt x="213495" y="182100"/>
                    <a:pt x="210132" y="244610"/>
                    <a:pt x="188267" y="304037"/>
                  </a:cubicBezTo>
                  <a:cubicBezTo>
                    <a:pt x="183782" y="313287"/>
                    <a:pt x="177334" y="319734"/>
                    <a:pt x="171168" y="322818"/>
                  </a:cubicBezTo>
                  <a:lnTo>
                    <a:pt x="171168" y="322818"/>
                  </a:lnTo>
                  <a:close/>
                  <a:moveTo>
                    <a:pt x="61845" y="438308"/>
                  </a:moveTo>
                  <a:cubicBezTo>
                    <a:pt x="83709" y="383646"/>
                    <a:pt x="100808" y="328985"/>
                    <a:pt x="110339" y="274324"/>
                  </a:cubicBezTo>
                  <a:cubicBezTo>
                    <a:pt x="112021" y="325901"/>
                    <a:pt x="105574" y="374396"/>
                    <a:pt x="90157" y="421208"/>
                  </a:cubicBezTo>
                  <a:cubicBezTo>
                    <a:pt x="80625" y="430739"/>
                    <a:pt x="71095" y="436906"/>
                    <a:pt x="61845" y="438308"/>
                  </a:cubicBezTo>
                  <a:lnTo>
                    <a:pt x="61845" y="438308"/>
                  </a:lnTo>
                  <a:close/>
                </a:path>
              </a:pathLst>
            </a:custGeom>
            <a:solidFill>
              <a:srgbClr val="DFDFDF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FFBCF2-C2CA-46F2-92C2-D58D93CC263D}"/>
                </a:ext>
              </a:extLst>
            </p:cNvPr>
            <p:cNvSpPr/>
            <p:nvPr/>
          </p:nvSpPr>
          <p:spPr>
            <a:xfrm>
              <a:off x="10139583" y="10969650"/>
              <a:ext cx="756850" cy="1289449"/>
            </a:xfrm>
            <a:custGeom>
              <a:avLst/>
              <a:gdLst>
                <a:gd name="connsiteX0" fmla="*/ 614749 w 756850"/>
                <a:gd name="connsiteY0" fmla="*/ 223916 h 1289448"/>
                <a:gd name="connsiteX1" fmla="*/ 500661 w 756850"/>
                <a:gd name="connsiteY1" fmla="*/ 140942 h 1289448"/>
                <a:gd name="connsiteX2" fmla="*/ 383490 w 756850"/>
                <a:gd name="connsiteY2" fmla="*/ 105062 h 1289448"/>
                <a:gd name="connsiteX3" fmla="*/ 160079 w 756850"/>
                <a:gd name="connsiteY3" fmla="*/ 292593 h 1289448"/>
                <a:gd name="connsiteX4" fmla="*/ 108500 w 756850"/>
                <a:gd name="connsiteY4" fmla="*/ 516004 h 1289448"/>
                <a:gd name="connsiteX5" fmla="*/ 121115 w 756850"/>
                <a:gd name="connsiteY5" fmla="*/ 766045 h 1289448"/>
                <a:gd name="connsiteX6" fmla="*/ 511874 w 756850"/>
                <a:gd name="connsiteY6" fmla="*/ 1203616 h 1289448"/>
                <a:gd name="connsiteX7" fmla="*/ 701086 w 756850"/>
                <a:gd name="connsiteY7" fmla="*/ 1203616 h 1289448"/>
                <a:gd name="connsiteX8" fmla="*/ 701086 w 756850"/>
                <a:gd name="connsiteY8" fmla="*/ 1245944 h 1289448"/>
                <a:gd name="connsiteX9" fmla="*/ 511874 w 756850"/>
                <a:gd name="connsiteY9" fmla="*/ 1245944 h 1289448"/>
                <a:gd name="connsiteX10" fmla="*/ 510192 w 756850"/>
                <a:gd name="connsiteY10" fmla="*/ 1245944 h 1289448"/>
                <a:gd name="connsiteX11" fmla="*/ 507108 w 756850"/>
                <a:gd name="connsiteY11" fmla="*/ 1245944 h 1289448"/>
                <a:gd name="connsiteX12" fmla="*/ 78787 w 756850"/>
                <a:gd name="connsiteY12" fmla="*/ 773894 h 1289448"/>
                <a:gd name="connsiteX13" fmla="*/ 64771 w 756850"/>
                <a:gd name="connsiteY13" fmla="*/ 512921 h 1289448"/>
                <a:gd name="connsiteX14" fmla="*/ 119433 w 756850"/>
                <a:gd name="connsiteY14" fmla="*/ 276895 h 1289448"/>
                <a:gd name="connsiteX15" fmla="*/ 386573 w 756850"/>
                <a:gd name="connsiteY15" fmla="*/ 62735 h 1289448"/>
                <a:gd name="connsiteX16" fmla="*/ 520844 w 756850"/>
                <a:gd name="connsiteY16" fmla="*/ 103380 h 1289448"/>
                <a:gd name="connsiteX17" fmla="*/ 644182 w 756850"/>
                <a:gd name="connsiteY17" fmla="*/ 195604 h 1289448"/>
                <a:gd name="connsiteX18" fmla="*/ 614749 w 756850"/>
                <a:gd name="connsiteY18" fmla="*/ 223916 h 12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6850" h="1289448">
                  <a:moveTo>
                    <a:pt x="614749" y="223916"/>
                  </a:moveTo>
                  <a:cubicBezTo>
                    <a:pt x="583354" y="192521"/>
                    <a:pt x="544390" y="163087"/>
                    <a:pt x="500661" y="140942"/>
                  </a:cubicBezTo>
                  <a:cubicBezTo>
                    <a:pt x="463099" y="122162"/>
                    <a:pt x="422453" y="108146"/>
                    <a:pt x="383490" y="105062"/>
                  </a:cubicBezTo>
                  <a:cubicBezTo>
                    <a:pt x="285099" y="95812"/>
                    <a:pt x="206891" y="173740"/>
                    <a:pt x="160079" y="292593"/>
                  </a:cubicBezTo>
                  <a:cubicBezTo>
                    <a:pt x="132047" y="358186"/>
                    <a:pt x="114667" y="434713"/>
                    <a:pt x="108500" y="516004"/>
                  </a:cubicBezTo>
                  <a:cubicBezTo>
                    <a:pt x="100652" y="598978"/>
                    <a:pt x="105417" y="684754"/>
                    <a:pt x="121115" y="766045"/>
                  </a:cubicBezTo>
                  <a:cubicBezTo>
                    <a:pt x="161760" y="977122"/>
                    <a:pt x="283697" y="1166054"/>
                    <a:pt x="511874" y="1203616"/>
                  </a:cubicBezTo>
                  <a:lnTo>
                    <a:pt x="701086" y="1203616"/>
                  </a:lnTo>
                  <a:lnTo>
                    <a:pt x="701086" y="1245944"/>
                  </a:lnTo>
                  <a:lnTo>
                    <a:pt x="511874" y="1245944"/>
                  </a:lnTo>
                  <a:lnTo>
                    <a:pt x="510192" y="1245944"/>
                  </a:lnTo>
                  <a:lnTo>
                    <a:pt x="507108" y="1245944"/>
                  </a:lnTo>
                  <a:cubicBezTo>
                    <a:pt x="255386" y="1205298"/>
                    <a:pt x="124198" y="1002070"/>
                    <a:pt x="78787" y="773894"/>
                  </a:cubicBezTo>
                  <a:cubicBezTo>
                    <a:pt x="61688" y="687837"/>
                    <a:pt x="58604" y="598978"/>
                    <a:pt x="64771" y="512921"/>
                  </a:cubicBezTo>
                  <a:cubicBezTo>
                    <a:pt x="72620" y="426864"/>
                    <a:pt x="91401" y="345573"/>
                    <a:pt x="119433" y="276895"/>
                  </a:cubicBezTo>
                  <a:cubicBezTo>
                    <a:pt x="175776" y="142625"/>
                    <a:pt x="268000" y="51802"/>
                    <a:pt x="386573" y="62735"/>
                  </a:cubicBezTo>
                  <a:cubicBezTo>
                    <a:pt x="433386" y="65818"/>
                    <a:pt x="478797" y="81516"/>
                    <a:pt x="520844" y="103380"/>
                  </a:cubicBezTo>
                  <a:cubicBezTo>
                    <a:pt x="567656" y="128329"/>
                    <a:pt x="609984" y="161125"/>
                    <a:pt x="644182" y="195604"/>
                  </a:cubicBezTo>
                  <a:lnTo>
                    <a:pt x="614749" y="223916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1CFAA1B-8FF8-473C-86B7-5857F67D6F6B}"/>
                </a:ext>
              </a:extLst>
            </p:cNvPr>
            <p:cNvSpPr/>
            <p:nvPr/>
          </p:nvSpPr>
          <p:spPr>
            <a:xfrm>
              <a:off x="10800409" y="10197152"/>
              <a:ext cx="280315" cy="168189"/>
            </a:xfrm>
            <a:custGeom>
              <a:avLst/>
              <a:gdLst>
                <a:gd name="connsiteX0" fmla="*/ 77542 w 280314"/>
                <a:gd name="connsiteY0" fmla="*/ 61845 h 168188"/>
                <a:gd name="connsiteX1" fmla="*/ 223026 w 280314"/>
                <a:gd name="connsiteY1" fmla="*/ 61845 h 168188"/>
                <a:gd name="connsiteX2" fmla="*/ 237042 w 280314"/>
                <a:gd name="connsiteY2" fmla="*/ 77542 h 168188"/>
                <a:gd name="connsiteX3" fmla="*/ 237042 w 280314"/>
                <a:gd name="connsiteY3" fmla="*/ 107256 h 168188"/>
                <a:gd name="connsiteX4" fmla="*/ 223026 w 280314"/>
                <a:gd name="connsiteY4" fmla="*/ 121271 h 168188"/>
                <a:gd name="connsiteX5" fmla="*/ 77542 w 280314"/>
                <a:gd name="connsiteY5" fmla="*/ 121271 h 168188"/>
                <a:gd name="connsiteX6" fmla="*/ 61845 w 280314"/>
                <a:gd name="connsiteY6" fmla="*/ 107256 h 168188"/>
                <a:gd name="connsiteX7" fmla="*/ 61845 w 280314"/>
                <a:gd name="connsiteY7" fmla="*/ 77542 h 168188"/>
                <a:gd name="connsiteX8" fmla="*/ 77542 w 280314"/>
                <a:gd name="connsiteY8" fmla="*/ 61845 h 168188"/>
                <a:gd name="connsiteX9" fmla="*/ 77542 w 280314"/>
                <a:gd name="connsiteY9" fmla="*/ 61845 h 1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314" h="168188">
                  <a:moveTo>
                    <a:pt x="77542" y="61845"/>
                  </a:moveTo>
                  <a:lnTo>
                    <a:pt x="223026" y="61845"/>
                  </a:lnTo>
                  <a:cubicBezTo>
                    <a:pt x="230875" y="61845"/>
                    <a:pt x="237042" y="69694"/>
                    <a:pt x="237042" y="77542"/>
                  </a:cubicBezTo>
                  <a:lnTo>
                    <a:pt x="237042" y="107256"/>
                  </a:lnTo>
                  <a:cubicBezTo>
                    <a:pt x="237042" y="115105"/>
                    <a:pt x="230875" y="121271"/>
                    <a:pt x="223026" y="121271"/>
                  </a:cubicBezTo>
                  <a:lnTo>
                    <a:pt x="77542" y="121271"/>
                  </a:lnTo>
                  <a:cubicBezTo>
                    <a:pt x="68292" y="121271"/>
                    <a:pt x="61845" y="115105"/>
                    <a:pt x="61845" y="107256"/>
                  </a:cubicBezTo>
                  <a:lnTo>
                    <a:pt x="61845" y="77542"/>
                  </a:lnTo>
                  <a:cubicBezTo>
                    <a:pt x="61845" y="69413"/>
                    <a:pt x="68012" y="61845"/>
                    <a:pt x="77542" y="61845"/>
                  </a:cubicBezTo>
                  <a:lnTo>
                    <a:pt x="77542" y="61845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D29F712-08C0-465C-97CF-BFFACE860E3B}"/>
                </a:ext>
              </a:extLst>
            </p:cNvPr>
            <p:cNvSpPr/>
            <p:nvPr/>
          </p:nvSpPr>
          <p:spPr>
            <a:xfrm>
              <a:off x="10816106" y="10256298"/>
              <a:ext cx="252283" cy="252283"/>
            </a:xfrm>
            <a:custGeom>
              <a:avLst/>
              <a:gdLst>
                <a:gd name="connsiteX0" fmla="*/ 133605 w 252283"/>
                <a:gd name="connsiteY0" fmla="*/ 202563 h 252283"/>
                <a:gd name="connsiteX1" fmla="*/ 133605 w 252283"/>
                <a:gd name="connsiteY1" fmla="*/ 202563 h 252283"/>
                <a:gd name="connsiteX2" fmla="*/ 177335 w 252283"/>
                <a:gd name="connsiteY2" fmla="*/ 202563 h 252283"/>
                <a:gd name="connsiteX3" fmla="*/ 207048 w 252283"/>
                <a:gd name="connsiteY3" fmla="*/ 61845 h 252283"/>
                <a:gd name="connsiteX4" fmla="*/ 133605 w 252283"/>
                <a:gd name="connsiteY4" fmla="*/ 61845 h 252283"/>
                <a:gd name="connsiteX5" fmla="*/ 61845 w 252283"/>
                <a:gd name="connsiteY5" fmla="*/ 61845 h 252283"/>
                <a:gd name="connsiteX6" fmla="*/ 89876 w 252283"/>
                <a:gd name="connsiteY6" fmla="*/ 202563 h 252283"/>
                <a:gd name="connsiteX7" fmla="*/ 133605 w 252283"/>
                <a:gd name="connsiteY7" fmla="*/ 202563 h 2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83" h="252283">
                  <a:moveTo>
                    <a:pt x="133605" y="202563"/>
                  </a:moveTo>
                  <a:lnTo>
                    <a:pt x="133605" y="202563"/>
                  </a:lnTo>
                  <a:lnTo>
                    <a:pt x="177335" y="202563"/>
                  </a:lnTo>
                  <a:cubicBezTo>
                    <a:pt x="177335" y="158834"/>
                    <a:pt x="164720" y="86793"/>
                    <a:pt x="207048" y="61845"/>
                  </a:cubicBezTo>
                  <a:lnTo>
                    <a:pt x="133605" y="61845"/>
                  </a:lnTo>
                  <a:lnTo>
                    <a:pt x="61845" y="61845"/>
                  </a:lnTo>
                  <a:cubicBezTo>
                    <a:pt x="102490" y="86793"/>
                    <a:pt x="89876" y="158834"/>
                    <a:pt x="89876" y="202563"/>
                  </a:cubicBezTo>
                  <a:lnTo>
                    <a:pt x="133605" y="202563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0ED5967-FC3A-4870-BA2E-96D796ED47D9}"/>
                </a:ext>
              </a:extLst>
            </p:cNvPr>
            <p:cNvSpPr/>
            <p:nvPr/>
          </p:nvSpPr>
          <p:spPr>
            <a:xfrm>
              <a:off x="10645675" y="10397016"/>
              <a:ext cx="588661" cy="196220"/>
            </a:xfrm>
            <a:custGeom>
              <a:avLst/>
              <a:gdLst>
                <a:gd name="connsiteX0" fmla="*/ 304037 w 588661"/>
                <a:gd name="connsiteY0" fmla="*/ 150986 h 196220"/>
                <a:gd name="connsiteX1" fmla="*/ 304037 w 588661"/>
                <a:gd name="connsiteY1" fmla="*/ 150986 h 196220"/>
                <a:gd name="connsiteX2" fmla="*/ 477552 w 588661"/>
                <a:gd name="connsiteY2" fmla="*/ 150986 h 196220"/>
                <a:gd name="connsiteX3" fmla="*/ 547911 w 588661"/>
                <a:gd name="connsiteY3" fmla="*/ 61845 h 196220"/>
                <a:gd name="connsiteX4" fmla="*/ 304037 w 588661"/>
                <a:gd name="connsiteY4" fmla="*/ 61845 h 196220"/>
                <a:gd name="connsiteX5" fmla="*/ 61845 w 588661"/>
                <a:gd name="connsiteY5" fmla="*/ 61845 h 196220"/>
                <a:gd name="connsiteX6" fmla="*/ 132204 w 588661"/>
                <a:gd name="connsiteY6" fmla="*/ 150986 h 196220"/>
                <a:gd name="connsiteX7" fmla="*/ 304037 w 588661"/>
                <a:gd name="connsiteY7" fmla="*/ 150986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661" h="196220">
                  <a:moveTo>
                    <a:pt x="304037" y="150986"/>
                  </a:moveTo>
                  <a:lnTo>
                    <a:pt x="304037" y="150986"/>
                  </a:lnTo>
                  <a:lnTo>
                    <a:pt x="477552" y="150986"/>
                  </a:lnTo>
                  <a:cubicBezTo>
                    <a:pt x="519880" y="133886"/>
                    <a:pt x="536979" y="99408"/>
                    <a:pt x="547911" y="61845"/>
                  </a:cubicBezTo>
                  <a:lnTo>
                    <a:pt x="304037" y="61845"/>
                  </a:lnTo>
                  <a:lnTo>
                    <a:pt x="61845" y="61845"/>
                  </a:lnTo>
                  <a:cubicBezTo>
                    <a:pt x="72777" y="99408"/>
                    <a:pt x="88475" y="133606"/>
                    <a:pt x="132204" y="150986"/>
                  </a:cubicBezTo>
                  <a:lnTo>
                    <a:pt x="304037" y="150986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F73B29-81DD-4215-AE14-D17C8C5E8D39}"/>
                </a:ext>
              </a:extLst>
            </p:cNvPr>
            <p:cNvSpPr/>
            <p:nvPr/>
          </p:nvSpPr>
          <p:spPr>
            <a:xfrm>
              <a:off x="10825357" y="10486156"/>
              <a:ext cx="224252" cy="840945"/>
            </a:xfrm>
            <a:custGeom>
              <a:avLst/>
              <a:gdLst>
                <a:gd name="connsiteX0" fmla="*/ 124355 w 224251"/>
                <a:gd name="connsiteY0" fmla="*/ 787019 h 840944"/>
                <a:gd name="connsiteX1" fmla="*/ 124355 w 224251"/>
                <a:gd name="connsiteY1" fmla="*/ 787019 h 840944"/>
                <a:gd name="connsiteX2" fmla="*/ 171168 w 224251"/>
                <a:gd name="connsiteY2" fmla="*/ 787019 h 840944"/>
                <a:gd name="connsiteX3" fmla="*/ 160236 w 224251"/>
                <a:gd name="connsiteY3" fmla="*/ 593322 h 840944"/>
                <a:gd name="connsiteX4" fmla="*/ 172850 w 224251"/>
                <a:gd name="connsiteY4" fmla="*/ 504182 h 840944"/>
                <a:gd name="connsiteX5" fmla="*/ 165001 w 224251"/>
                <a:gd name="connsiteY5" fmla="*/ 388412 h 840944"/>
                <a:gd name="connsiteX6" fmla="*/ 160236 w 224251"/>
                <a:gd name="connsiteY6" fmla="*/ 307120 h 840944"/>
                <a:gd name="connsiteX7" fmla="*/ 186865 w 224251"/>
                <a:gd name="connsiteY7" fmla="*/ 61845 h 840944"/>
                <a:gd name="connsiteX8" fmla="*/ 124355 w 224251"/>
                <a:gd name="connsiteY8" fmla="*/ 61845 h 840944"/>
                <a:gd name="connsiteX9" fmla="*/ 61845 w 224251"/>
                <a:gd name="connsiteY9" fmla="*/ 61845 h 840944"/>
                <a:gd name="connsiteX10" fmla="*/ 88475 w 224251"/>
                <a:gd name="connsiteY10" fmla="*/ 307120 h 840944"/>
                <a:gd name="connsiteX11" fmla="*/ 85391 w 224251"/>
                <a:gd name="connsiteY11" fmla="*/ 388412 h 840944"/>
                <a:gd name="connsiteX12" fmla="*/ 77542 w 224251"/>
                <a:gd name="connsiteY12" fmla="*/ 504182 h 840944"/>
                <a:gd name="connsiteX13" fmla="*/ 88475 w 224251"/>
                <a:gd name="connsiteY13" fmla="*/ 593322 h 840944"/>
                <a:gd name="connsiteX14" fmla="*/ 77542 w 224251"/>
                <a:gd name="connsiteY14" fmla="*/ 787019 h 840944"/>
                <a:gd name="connsiteX15" fmla="*/ 124355 w 224251"/>
                <a:gd name="connsiteY15" fmla="*/ 787019 h 8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251" h="840944">
                  <a:moveTo>
                    <a:pt x="124355" y="787019"/>
                  </a:moveTo>
                  <a:lnTo>
                    <a:pt x="124355" y="787019"/>
                  </a:lnTo>
                  <a:lnTo>
                    <a:pt x="171168" y="787019"/>
                  </a:lnTo>
                  <a:cubicBezTo>
                    <a:pt x="127438" y="702644"/>
                    <a:pt x="186865" y="679098"/>
                    <a:pt x="160236" y="593322"/>
                  </a:cubicBezTo>
                  <a:cubicBezTo>
                    <a:pt x="154069" y="563608"/>
                    <a:pt x="158553" y="532493"/>
                    <a:pt x="172850" y="504182"/>
                  </a:cubicBezTo>
                  <a:cubicBezTo>
                    <a:pt x="188547" y="468301"/>
                    <a:pt x="186865" y="429058"/>
                    <a:pt x="165001" y="388412"/>
                  </a:cubicBezTo>
                  <a:cubicBezTo>
                    <a:pt x="152386" y="360380"/>
                    <a:pt x="149303" y="332068"/>
                    <a:pt x="160236" y="307120"/>
                  </a:cubicBezTo>
                  <a:cubicBezTo>
                    <a:pt x="196116" y="250777"/>
                    <a:pt x="106976" y="147621"/>
                    <a:pt x="186865" y="61845"/>
                  </a:cubicBezTo>
                  <a:lnTo>
                    <a:pt x="124355" y="61845"/>
                  </a:lnTo>
                  <a:lnTo>
                    <a:pt x="61845" y="61845"/>
                  </a:lnTo>
                  <a:cubicBezTo>
                    <a:pt x="141454" y="147901"/>
                    <a:pt x="53996" y="251057"/>
                    <a:pt x="88475" y="307120"/>
                  </a:cubicBezTo>
                  <a:cubicBezTo>
                    <a:pt x="99407" y="332068"/>
                    <a:pt x="96323" y="360380"/>
                    <a:pt x="85391" y="388412"/>
                  </a:cubicBezTo>
                  <a:cubicBezTo>
                    <a:pt x="63527" y="429058"/>
                    <a:pt x="60443" y="468021"/>
                    <a:pt x="77542" y="504182"/>
                  </a:cubicBezTo>
                  <a:cubicBezTo>
                    <a:pt x="91558" y="532213"/>
                    <a:pt x="96323" y="563608"/>
                    <a:pt x="88475" y="593322"/>
                  </a:cubicBezTo>
                  <a:cubicBezTo>
                    <a:pt x="63527" y="679379"/>
                    <a:pt x="121271" y="702644"/>
                    <a:pt x="77542" y="787019"/>
                  </a:cubicBezTo>
                  <a:lnTo>
                    <a:pt x="124355" y="787019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818520C-4F72-4527-BBE4-4BB9E6E4E174}"/>
                </a:ext>
              </a:extLst>
            </p:cNvPr>
            <p:cNvSpPr/>
            <p:nvPr/>
          </p:nvSpPr>
          <p:spPr>
            <a:xfrm>
              <a:off x="10800296" y="11211331"/>
              <a:ext cx="280315" cy="168189"/>
            </a:xfrm>
            <a:custGeom>
              <a:avLst/>
              <a:gdLst>
                <a:gd name="connsiteX0" fmla="*/ 149415 w 280314"/>
                <a:gd name="connsiteY0" fmla="*/ 133605 h 168188"/>
                <a:gd name="connsiteX1" fmla="*/ 149415 w 280314"/>
                <a:gd name="connsiteY1" fmla="*/ 133605 h 168188"/>
                <a:gd name="connsiteX2" fmla="*/ 238556 w 280314"/>
                <a:gd name="connsiteY2" fmla="*/ 133605 h 168188"/>
                <a:gd name="connsiteX3" fmla="*/ 196228 w 280314"/>
                <a:gd name="connsiteY3" fmla="*/ 61845 h 168188"/>
                <a:gd name="connsiteX4" fmla="*/ 149415 w 280314"/>
                <a:gd name="connsiteY4" fmla="*/ 61845 h 168188"/>
                <a:gd name="connsiteX5" fmla="*/ 102603 w 280314"/>
                <a:gd name="connsiteY5" fmla="*/ 61845 h 168188"/>
                <a:gd name="connsiteX6" fmla="*/ 61957 w 280314"/>
                <a:gd name="connsiteY6" fmla="*/ 133605 h 168188"/>
                <a:gd name="connsiteX7" fmla="*/ 149415 w 280314"/>
                <a:gd name="connsiteY7" fmla="*/ 133605 h 1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314" h="168188">
                  <a:moveTo>
                    <a:pt x="149415" y="133605"/>
                  </a:moveTo>
                  <a:lnTo>
                    <a:pt x="149415" y="133605"/>
                  </a:lnTo>
                  <a:lnTo>
                    <a:pt x="238556" y="133605"/>
                  </a:lnTo>
                  <a:cubicBezTo>
                    <a:pt x="238556" y="94641"/>
                    <a:pt x="221456" y="74179"/>
                    <a:pt x="196228" y="61845"/>
                  </a:cubicBezTo>
                  <a:lnTo>
                    <a:pt x="149415" y="61845"/>
                  </a:lnTo>
                  <a:lnTo>
                    <a:pt x="102603" y="61845"/>
                  </a:lnTo>
                  <a:cubicBezTo>
                    <a:pt x="77655" y="74459"/>
                    <a:pt x="60275" y="94641"/>
                    <a:pt x="61957" y="133605"/>
                  </a:cubicBezTo>
                  <a:lnTo>
                    <a:pt x="149415" y="133605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3ABFDF5-6463-4075-BAAB-2DAC231688CA}"/>
                </a:ext>
              </a:extLst>
            </p:cNvPr>
            <p:cNvSpPr/>
            <p:nvPr/>
          </p:nvSpPr>
          <p:spPr>
            <a:xfrm>
              <a:off x="10778544" y="11283091"/>
              <a:ext cx="336378" cy="448504"/>
            </a:xfrm>
            <a:custGeom>
              <a:avLst/>
              <a:gdLst>
                <a:gd name="connsiteX0" fmla="*/ 171168 w 336377"/>
                <a:gd name="connsiteY0" fmla="*/ 399624 h 448503"/>
                <a:gd name="connsiteX1" fmla="*/ 171168 w 336377"/>
                <a:gd name="connsiteY1" fmla="*/ 399624 h 448503"/>
                <a:gd name="connsiteX2" fmla="*/ 77262 w 336377"/>
                <a:gd name="connsiteY2" fmla="*/ 399624 h 448503"/>
                <a:gd name="connsiteX3" fmla="*/ 88475 w 336377"/>
                <a:gd name="connsiteY3" fmla="*/ 129120 h 448503"/>
                <a:gd name="connsiteX4" fmla="*/ 61845 w 336377"/>
                <a:gd name="connsiteY4" fmla="*/ 91558 h 448503"/>
                <a:gd name="connsiteX5" fmla="*/ 83709 w 336377"/>
                <a:gd name="connsiteY5" fmla="*/ 61845 h 448503"/>
                <a:gd name="connsiteX6" fmla="*/ 171168 w 336377"/>
                <a:gd name="connsiteY6" fmla="*/ 61845 h 448503"/>
                <a:gd name="connsiteX7" fmla="*/ 260308 w 336377"/>
                <a:gd name="connsiteY7" fmla="*/ 61845 h 448503"/>
                <a:gd name="connsiteX8" fmla="*/ 280491 w 336377"/>
                <a:gd name="connsiteY8" fmla="*/ 91558 h 448503"/>
                <a:gd name="connsiteX9" fmla="*/ 255543 w 336377"/>
                <a:gd name="connsiteY9" fmla="*/ 129120 h 448503"/>
                <a:gd name="connsiteX10" fmla="*/ 265073 w 336377"/>
                <a:gd name="connsiteY10" fmla="*/ 399624 h 44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77" h="448503">
                  <a:moveTo>
                    <a:pt x="171168" y="399624"/>
                  </a:moveTo>
                  <a:lnTo>
                    <a:pt x="171168" y="399624"/>
                  </a:lnTo>
                  <a:lnTo>
                    <a:pt x="77262" y="399624"/>
                  </a:lnTo>
                  <a:lnTo>
                    <a:pt x="88475" y="129120"/>
                  </a:lnTo>
                  <a:lnTo>
                    <a:pt x="61845" y="91558"/>
                  </a:lnTo>
                  <a:lnTo>
                    <a:pt x="83709" y="61845"/>
                  </a:lnTo>
                  <a:lnTo>
                    <a:pt x="171168" y="61845"/>
                  </a:lnTo>
                  <a:lnTo>
                    <a:pt x="260308" y="61845"/>
                  </a:lnTo>
                  <a:lnTo>
                    <a:pt x="280491" y="91558"/>
                  </a:lnTo>
                  <a:lnTo>
                    <a:pt x="255543" y="129120"/>
                  </a:lnTo>
                  <a:lnTo>
                    <a:pt x="265073" y="399624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4667D93-6C59-4AA8-9453-54E4961785F8}"/>
                </a:ext>
              </a:extLst>
            </p:cNvPr>
            <p:cNvSpPr/>
            <p:nvPr/>
          </p:nvSpPr>
          <p:spPr>
            <a:xfrm>
              <a:off x="10740982" y="11620871"/>
              <a:ext cx="392441" cy="196220"/>
            </a:xfrm>
            <a:custGeom>
              <a:avLst/>
              <a:gdLst>
                <a:gd name="connsiteX0" fmla="*/ 208730 w 392440"/>
                <a:gd name="connsiteY0" fmla="*/ 61845 h 196220"/>
                <a:gd name="connsiteX1" fmla="*/ 208730 w 392440"/>
                <a:gd name="connsiteY1" fmla="*/ 61845 h 196220"/>
                <a:gd name="connsiteX2" fmla="*/ 335432 w 392440"/>
                <a:gd name="connsiteY2" fmla="*/ 61845 h 196220"/>
                <a:gd name="connsiteX3" fmla="*/ 357297 w 392440"/>
                <a:gd name="connsiteY3" fmla="*/ 82028 h 196220"/>
                <a:gd name="connsiteX4" fmla="*/ 357297 w 392440"/>
                <a:gd name="connsiteY4" fmla="*/ 114825 h 196220"/>
                <a:gd name="connsiteX5" fmla="*/ 335432 w 392440"/>
                <a:gd name="connsiteY5" fmla="*/ 136689 h 196220"/>
                <a:gd name="connsiteX6" fmla="*/ 208730 w 392440"/>
                <a:gd name="connsiteY6" fmla="*/ 136689 h 196220"/>
                <a:gd name="connsiteX7" fmla="*/ 83709 w 392440"/>
                <a:gd name="connsiteY7" fmla="*/ 136689 h 196220"/>
                <a:gd name="connsiteX8" fmla="*/ 61845 w 392440"/>
                <a:gd name="connsiteY8" fmla="*/ 114825 h 196220"/>
                <a:gd name="connsiteX9" fmla="*/ 61845 w 392440"/>
                <a:gd name="connsiteY9" fmla="*/ 82028 h 196220"/>
                <a:gd name="connsiteX10" fmla="*/ 83709 w 392440"/>
                <a:gd name="connsiteY10" fmla="*/ 61845 h 196220"/>
                <a:gd name="connsiteX11" fmla="*/ 208730 w 392440"/>
                <a:gd name="connsiteY11" fmla="*/ 61845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440" h="196220">
                  <a:moveTo>
                    <a:pt x="208730" y="61845"/>
                  </a:moveTo>
                  <a:lnTo>
                    <a:pt x="208730" y="61845"/>
                  </a:lnTo>
                  <a:lnTo>
                    <a:pt x="335432" y="61845"/>
                  </a:lnTo>
                  <a:cubicBezTo>
                    <a:pt x="348046" y="61845"/>
                    <a:pt x="357297" y="71096"/>
                    <a:pt x="357297" y="82028"/>
                  </a:cubicBezTo>
                  <a:lnTo>
                    <a:pt x="357297" y="114825"/>
                  </a:lnTo>
                  <a:cubicBezTo>
                    <a:pt x="357297" y="127438"/>
                    <a:pt x="348046" y="136689"/>
                    <a:pt x="335432" y="136689"/>
                  </a:cubicBezTo>
                  <a:lnTo>
                    <a:pt x="208730" y="136689"/>
                  </a:lnTo>
                  <a:lnTo>
                    <a:pt x="83709" y="136689"/>
                  </a:lnTo>
                  <a:cubicBezTo>
                    <a:pt x="71095" y="136689"/>
                    <a:pt x="61845" y="127438"/>
                    <a:pt x="61845" y="114825"/>
                  </a:cubicBezTo>
                  <a:lnTo>
                    <a:pt x="61845" y="82028"/>
                  </a:lnTo>
                  <a:cubicBezTo>
                    <a:pt x="61845" y="71096"/>
                    <a:pt x="71095" y="61845"/>
                    <a:pt x="83709" y="61845"/>
                  </a:cubicBezTo>
                  <a:lnTo>
                    <a:pt x="208730" y="61845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9420D46-894E-45C1-9BC3-87DC95048312}"/>
                </a:ext>
              </a:extLst>
            </p:cNvPr>
            <p:cNvSpPr/>
            <p:nvPr/>
          </p:nvSpPr>
          <p:spPr>
            <a:xfrm>
              <a:off x="10716034" y="11695715"/>
              <a:ext cx="448504" cy="196220"/>
            </a:xfrm>
            <a:custGeom>
              <a:avLst/>
              <a:gdLst>
                <a:gd name="connsiteX0" fmla="*/ 233678 w 448503"/>
                <a:gd name="connsiteY0" fmla="*/ 61845 h 196220"/>
                <a:gd name="connsiteX1" fmla="*/ 233678 w 448503"/>
                <a:gd name="connsiteY1" fmla="*/ 61845 h 196220"/>
                <a:gd name="connsiteX2" fmla="*/ 386730 w 448503"/>
                <a:gd name="connsiteY2" fmla="*/ 61845 h 196220"/>
                <a:gd name="connsiteX3" fmla="*/ 406912 w 448503"/>
                <a:gd name="connsiteY3" fmla="*/ 82028 h 196220"/>
                <a:gd name="connsiteX4" fmla="*/ 406912 w 448503"/>
                <a:gd name="connsiteY4" fmla="*/ 114824 h 196220"/>
                <a:gd name="connsiteX5" fmla="*/ 386730 w 448503"/>
                <a:gd name="connsiteY5" fmla="*/ 136688 h 196220"/>
                <a:gd name="connsiteX6" fmla="*/ 233678 w 448503"/>
                <a:gd name="connsiteY6" fmla="*/ 136688 h 196220"/>
                <a:gd name="connsiteX7" fmla="*/ 82028 w 448503"/>
                <a:gd name="connsiteY7" fmla="*/ 136688 h 196220"/>
                <a:gd name="connsiteX8" fmla="*/ 61845 w 448503"/>
                <a:gd name="connsiteY8" fmla="*/ 114824 h 196220"/>
                <a:gd name="connsiteX9" fmla="*/ 61845 w 448503"/>
                <a:gd name="connsiteY9" fmla="*/ 82028 h 196220"/>
                <a:gd name="connsiteX10" fmla="*/ 82028 w 448503"/>
                <a:gd name="connsiteY10" fmla="*/ 61845 h 196220"/>
                <a:gd name="connsiteX11" fmla="*/ 233678 w 448503"/>
                <a:gd name="connsiteY11" fmla="*/ 61845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503" h="196220">
                  <a:moveTo>
                    <a:pt x="233678" y="61845"/>
                  </a:moveTo>
                  <a:lnTo>
                    <a:pt x="233678" y="61845"/>
                  </a:lnTo>
                  <a:lnTo>
                    <a:pt x="386730" y="61845"/>
                  </a:lnTo>
                  <a:cubicBezTo>
                    <a:pt x="397662" y="61845"/>
                    <a:pt x="406912" y="71095"/>
                    <a:pt x="406912" y="82028"/>
                  </a:cubicBezTo>
                  <a:lnTo>
                    <a:pt x="406912" y="114824"/>
                  </a:lnTo>
                  <a:cubicBezTo>
                    <a:pt x="406912" y="125757"/>
                    <a:pt x="397662" y="136688"/>
                    <a:pt x="386730" y="136688"/>
                  </a:cubicBezTo>
                  <a:lnTo>
                    <a:pt x="233678" y="136688"/>
                  </a:lnTo>
                  <a:lnTo>
                    <a:pt x="82028" y="136688"/>
                  </a:lnTo>
                  <a:cubicBezTo>
                    <a:pt x="71095" y="136688"/>
                    <a:pt x="61845" y="125757"/>
                    <a:pt x="61845" y="114824"/>
                  </a:cubicBezTo>
                  <a:lnTo>
                    <a:pt x="61845" y="82028"/>
                  </a:lnTo>
                  <a:cubicBezTo>
                    <a:pt x="61845" y="71095"/>
                    <a:pt x="71095" y="61845"/>
                    <a:pt x="82028" y="61845"/>
                  </a:cubicBezTo>
                  <a:lnTo>
                    <a:pt x="233678" y="61845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3B3B0E9-8C0D-4B3D-A433-BA6257453C83}"/>
                </a:ext>
              </a:extLst>
            </p:cNvPr>
            <p:cNvSpPr/>
            <p:nvPr/>
          </p:nvSpPr>
          <p:spPr>
            <a:xfrm>
              <a:off x="10689404" y="11770839"/>
              <a:ext cx="504567" cy="196220"/>
            </a:xfrm>
            <a:custGeom>
              <a:avLst/>
              <a:gdLst>
                <a:gd name="connsiteX0" fmla="*/ 260307 w 504566"/>
                <a:gd name="connsiteY0" fmla="*/ 61845 h 196220"/>
                <a:gd name="connsiteX1" fmla="*/ 260307 w 504566"/>
                <a:gd name="connsiteY1" fmla="*/ 61845 h 196220"/>
                <a:gd name="connsiteX2" fmla="*/ 438588 w 504566"/>
                <a:gd name="connsiteY2" fmla="*/ 61845 h 196220"/>
                <a:gd name="connsiteX3" fmla="*/ 458770 w 504566"/>
                <a:gd name="connsiteY3" fmla="*/ 82028 h 196220"/>
                <a:gd name="connsiteX4" fmla="*/ 458770 w 504566"/>
                <a:gd name="connsiteY4" fmla="*/ 114825 h 196220"/>
                <a:gd name="connsiteX5" fmla="*/ 438588 w 504566"/>
                <a:gd name="connsiteY5" fmla="*/ 135007 h 196220"/>
                <a:gd name="connsiteX6" fmla="*/ 260307 w 504566"/>
                <a:gd name="connsiteY6" fmla="*/ 135007 h 196220"/>
                <a:gd name="connsiteX7" fmla="*/ 83709 w 504566"/>
                <a:gd name="connsiteY7" fmla="*/ 135007 h 196220"/>
                <a:gd name="connsiteX8" fmla="*/ 61845 w 504566"/>
                <a:gd name="connsiteY8" fmla="*/ 114825 h 196220"/>
                <a:gd name="connsiteX9" fmla="*/ 61845 w 504566"/>
                <a:gd name="connsiteY9" fmla="*/ 82028 h 196220"/>
                <a:gd name="connsiteX10" fmla="*/ 83709 w 504566"/>
                <a:gd name="connsiteY10" fmla="*/ 61845 h 196220"/>
                <a:gd name="connsiteX11" fmla="*/ 260307 w 504566"/>
                <a:gd name="connsiteY11" fmla="*/ 61845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566" h="196220">
                  <a:moveTo>
                    <a:pt x="260307" y="61845"/>
                  </a:moveTo>
                  <a:lnTo>
                    <a:pt x="260307" y="61845"/>
                  </a:lnTo>
                  <a:lnTo>
                    <a:pt x="438588" y="61845"/>
                  </a:lnTo>
                  <a:cubicBezTo>
                    <a:pt x="449520" y="61845"/>
                    <a:pt x="458770" y="71096"/>
                    <a:pt x="458770" y="82028"/>
                  </a:cubicBezTo>
                  <a:lnTo>
                    <a:pt x="458770" y="114825"/>
                  </a:lnTo>
                  <a:cubicBezTo>
                    <a:pt x="458770" y="125757"/>
                    <a:pt x="449520" y="135007"/>
                    <a:pt x="438588" y="135007"/>
                  </a:cubicBezTo>
                  <a:lnTo>
                    <a:pt x="260307" y="135007"/>
                  </a:lnTo>
                  <a:lnTo>
                    <a:pt x="83709" y="135007"/>
                  </a:lnTo>
                  <a:cubicBezTo>
                    <a:pt x="71095" y="135007"/>
                    <a:pt x="61845" y="125757"/>
                    <a:pt x="61845" y="114825"/>
                  </a:cubicBezTo>
                  <a:lnTo>
                    <a:pt x="61845" y="82028"/>
                  </a:lnTo>
                  <a:cubicBezTo>
                    <a:pt x="61845" y="71096"/>
                    <a:pt x="71095" y="61845"/>
                    <a:pt x="83709" y="61845"/>
                  </a:cubicBezTo>
                  <a:lnTo>
                    <a:pt x="260307" y="61845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C602622-21EE-4087-B63B-74C20EE392EC}"/>
                </a:ext>
              </a:extLst>
            </p:cNvPr>
            <p:cNvSpPr/>
            <p:nvPr/>
          </p:nvSpPr>
          <p:spPr>
            <a:xfrm>
              <a:off x="10665857" y="11844282"/>
              <a:ext cx="560630" cy="196220"/>
            </a:xfrm>
            <a:custGeom>
              <a:avLst/>
              <a:gdLst>
                <a:gd name="connsiteX0" fmla="*/ 283854 w 560629"/>
                <a:gd name="connsiteY0" fmla="*/ 61845 h 196220"/>
                <a:gd name="connsiteX1" fmla="*/ 283854 w 560629"/>
                <a:gd name="connsiteY1" fmla="*/ 61845 h 196220"/>
                <a:gd name="connsiteX2" fmla="*/ 485401 w 560629"/>
                <a:gd name="connsiteY2" fmla="*/ 61845 h 196220"/>
                <a:gd name="connsiteX3" fmla="*/ 505583 w 560629"/>
                <a:gd name="connsiteY3" fmla="*/ 83709 h 196220"/>
                <a:gd name="connsiteX4" fmla="*/ 505583 w 560629"/>
                <a:gd name="connsiteY4" fmla="*/ 116507 h 196220"/>
                <a:gd name="connsiteX5" fmla="*/ 485401 w 560629"/>
                <a:gd name="connsiteY5" fmla="*/ 138371 h 196220"/>
                <a:gd name="connsiteX6" fmla="*/ 283854 w 560629"/>
                <a:gd name="connsiteY6" fmla="*/ 138371 h 196220"/>
                <a:gd name="connsiteX7" fmla="*/ 83709 w 560629"/>
                <a:gd name="connsiteY7" fmla="*/ 138371 h 196220"/>
                <a:gd name="connsiteX8" fmla="*/ 61845 w 560629"/>
                <a:gd name="connsiteY8" fmla="*/ 116507 h 196220"/>
                <a:gd name="connsiteX9" fmla="*/ 61845 w 560629"/>
                <a:gd name="connsiteY9" fmla="*/ 83709 h 196220"/>
                <a:gd name="connsiteX10" fmla="*/ 83709 w 560629"/>
                <a:gd name="connsiteY10" fmla="*/ 61845 h 196220"/>
                <a:gd name="connsiteX11" fmla="*/ 283854 w 560629"/>
                <a:gd name="connsiteY11" fmla="*/ 61845 h 19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629" h="196220">
                  <a:moveTo>
                    <a:pt x="283854" y="61845"/>
                  </a:moveTo>
                  <a:lnTo>
                    <a:pt x="283854" y="61845"/>
                  </a:lnTo>
                  <a:lnTo>
                    <a:pt x="485401" y="61845"/>
                  </a:lnTo>
                  <a:cubicBezTo>
                    <a:pt x="496333" y="61845"/>
                    <a:pt x="505583" y="71096"/>
                    <a:pt x="505583" y="83709"/>
                  </a:cubicBezTo>
                  <a:lnTo>
                    <a:pt x="505583" y="116507"/>
                  </a:lnTo>
                  <a:cubicBezTo>
                    <a:pt x="505583" y="127438"/>
                    <a:pt x="496333" y="138371"/>
                    <a:pt x="485401" y="138371"/>
                  </a:cubicBezTo>
                  <a:lnTo>
                    <a:pt x="283854" y="138371"/>
                  </a:lnTo>
                  <a:lnTo>
                    <a:pt x="83709" y="138371"/>
                  </a:lnTo>
                  <a:cubicBezTo>
                    <a:pt x="71095" y="138371"/>
                    <a:pt x="61845" y="127438"/>
                    <a:pt x="61845" y="116507"/>
                  </a:cubicBezTo>
                  <a:lnTo>
                    <a:pt x="61845" y="83709"/>
                  </a:lnTo>
                  <a:cubicBezTo>
                    <a:pt x="61845" y="71096"/>
                    <a:pt x="71095" y="61845"/>
                    <a:pt x="83709" y="61845"/>
                  </a:cubicBezTo>
                  <a:lnTo>
                    <a:pt x="283854" y="61845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C238D0C-190E-407B-B15F-991F69AEE1BD}"/>
                </a:ext>
              </a:extLst>
            </p:cNvPr>
            <p:cNvSpPr/>
            <p:nvPr/>
          </p:nvSpPr>
          <p:spPr>
            <a:xfrm>
              <a:off x="10616445" y="11920808"/>
              <a:ext cx="644724" cy="364409"/>
            </a:xfrm>
            <a:custGeom>
              <a:avLst/>
              <a:gdLst>
                <a:gd name="connsiteX0" fmla="*/ 333266 w 644724"/>
                <a:gd name="connsiteY0" fmla="*/ 308802 h 364409"/>
                <a:gd name="connsiteX1" fmla="*/ 333266 w 644724"/>
                <a:gd name="connsiteY1" fmla="*/ 308802 h 364409"/>
                <a:gd name="connsiteX2" fmla="*/ 539578 w 644724"/>
                <a:gd name="connsiteY2" fmla="*/ 308802 h 364409"/>
                <a:gd name="connsiteX3" fmla="*/ 534813 w 644724"/>
                <a:gd name="connsiteY3" fmla="*/ 61845 h 364409"/>
                <a:gd name="connsiteX4" fmla="*/ 333266 w 644724"/>
                <a:gd name="connsiteY4" fmla="*/ 61845 h 364409"/>
                <a:gd name="connsiteX5" fmla="*/ 133121 w 644724"/>
                <a:gd name="connsiteY5" fmla="*/ 61845 h 364409"/>
                <a:gd name="connsiteX6" fmla="*/ 126954 w 644724"/>
                <a:gd name="connsiteY6" fmla="*/ 308802 h 364409"/>
                <a:gd name="connsiteX7" fmla="*/ 333266 w 644724"/>
                <a:gd name="connsiteY7" fmla="*/ 308802 h 3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724" h="364409">
                  <a:moveTo>
                    <a:pt x="333266" y="308802"/>
                  </a:moveTo>
                  <a:lnTo>
                    <a:pt x="333266" y="308802"/>
                  </a:lnTo>
                  <a:lnTo>
                    <a:pt x="539578" y="308802"/>
                  </a:lnTo>
                  <a:cubicBezTo>
                    <a:pt x="634885" y="266474"/>
                    <a:pt x="620870" y="100808"/>
                    <a:pt x="534813" y="61845"/>
                  </a:cubicBezTo>
                  <a:lnTo>
                    <a:pt x="333266" y="61845"/>
                  </a:lnTo>
                  <a:lnTo>
                    <a:pt x="133121" y="61845"/>
                  </a:lnTo>
                  <a:cubicBezTo>
                    <a:pt x="45663" y="100808"/>
                    <a:pt x="33049" y="266474"/>
                    <a:pt x="126954" y="308802"/>
                  </a:cubicBezTo>
                  <a:lnTo>
                    <a:pt x="333266" y="308802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0E4DA3-8970-434F-89AB-27234C15C497}"/>
                </a:ext>
              </a:extLst>
            </p:cNvPr>
            <p:cNvSpPr/>
            <p:nvPr/>
          </p:nvSpPr>
          <p:spPr>
            <a:xfrm>
              <a:off x="10651145" y="11062303"/>
              <a:ext cx="308346" cy="308346"/>
            </a:xfrm>
            <a:custGeom>
              <a:avLst/>
              <a:gdLst>
                <a:gd name="connsiteX0" fmla="*/ 87461 w 308346"/>
                <a:gd name="connsiteY0" fmla="*/ 121751 h 308346"/>
                <a:gd name="connsiteX1" fmla="*/ 121751 w 308346"/>
                <a:gd name="connsiteY1" fmla="*/ 87461 h 308346"/>
                <a:gd name="connsiteX2" fmla="*/ 231164 w 308346"/>
                <a:gd name="connsiteY2" fmla="*/ 196873 h 308346"/>
                <a:gd name="connsiteX3" fmla="*/ 196873 w 308346"/>
                <a:gd name="connsiteY3" fmla="*/ 231163 h 3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346" h="308346">
                  <a:moveTo>
                    <a:pt x="87461" y="121751"/>
                  </a:moveTo>
                  <a:lnTo>
                    <a:pt x="121751" y="87461"/>
                  </a:lnTo>
                  <a:lnTo>
                    <a:pt x="231164" y="196873"/>
                  </a:lnTo>
                  <a:lnTo>
                    <a:pt x="196873" y="231163"/>
                  </a:lnTo>
                  <a:close/>
                </a:path>
              </a:pathLst>
            </a:custGeom>
            <a:solidFill>
              <a:srgbClr val="2F2B2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2BF905A-C630-4C82-A643-9A8F5DFE8D02}"/>
                </a:ext>
              </a:extLst>
            </p:cNvPr>
            <p:cNvSpPr/>
            <p:nvPr/>
          </p:nvSpPr>
          <p:spPr>
            <a:xfrm>
              <a:off x="10793962" y="11203482"/>
              <a:ext cx="140157" cy="140157"/>
            </a:xfrm>
            <a:custGeom>
              <a:avLst/>
              <a:gdLst>
                <a:gd name="connsiteX0" fmla="*/ 82308 w 140157"/>
                <a:gd name="connsiteY0" fmla="*/ 61845 h 140157"/>
                <a:gd name="connsiteX1" fmla="*/ 101089 w 140157"/>
                <a:gd name="connsiteY1" fmla="*/ 83709 h 140157"/>
                <a:gd name="connsiteX2" fmla="*/ 99407 w 140157"/>
                <a:gd name="connsiteY2" fmla="*/ 100808 h 140157"/>
                <a:gd name="connsiteX3" fmla="*/ 83990 w 140157"/>
                <a:gd name="connsiteY3" fmla="*/ 104173 h 140157"/>
                <a:gd name="connsiteX4" fmla="*/ 61845 w 140157"/>
                <a:gd name="connsiteY4" fmla="*/ 82307 h 14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57" h="140157">
                  <a:moveTo>
                    <a:pt x="82308" y="61845"/>
                  </a:moveTo>
                  <a:lnTo>
                    <a:pt x="101089" y="83709"/>
                  </a:lnTo>
                  <a:lnTo>
                    <a:pt x="99407" y="100808"/>
                  </a:lnTo>
                  <a:lnTo>
                    <a:pt x="83990" y="104173"/>
                  </a:lnTo>
                  <a:lnTo>
                    <a:pt x="61845" y="82307"/>
                  </a:lnTo>
                  <a:close/>
                </a:path>
              </a:pathLst>
            </a:custGeom>
            <a:solidFill>
              <a:srgbClr val="4B4746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ACBAF89-3756-436B-A03F-EB51B54CFA7F}"/>
                </a:ext>
              </a:extLst>
            </p:cNvPr>
            <p:cNvSpPr/>
            <p:nvPr/>
          </p:nvSpPr>
          <p:spPr>
            <a:xfrm>
              <a:off x="14660806" y="10384683"/>
              <a:ext cx="812913" cy="1934173"/>
            </a:xfrm>
            <a:custGeom>
              <a:avLst/>
              <a:gdLst>
                <a:gd name="connsiteX0" fmla="*/ 281991 w 812913"/>
                <a:gd name="connsiteY0" fmla="*/ 61845 h 1934172"/>
                <a:gd name="connsiteX1" fmla="*/ 281991 w 812913"/>
                <a:gd name="connsiteY1" fmla="*/ 1218424 h 1934172"/>
                <a:gd name="connsiteX2" fmla="*/ 213315 w 812913"/>
                <a:gd name="connsiteY2" fmla="*/ 1441835 h 1934172"/>
                <a:gd name="connsiteX3" fmla="*/ 410095 w 812913"/>
                <a:gd name="connsiteY3" fmla="*/ 1876323 h 1934172"/>
                <a:gd name="connsiteX4" fmla="*/ 410095 w 812913"/>
                <a:gd name="connsiteY4" fmla="*/ 1876323 h 1934172"/>
                <a:gd name="connsiteX5" fmla="*/ 608559 w 812913"/>
                <a:gd name="connsiteY5" fmla="*/ 1441835 h 1934172"/>
                <a:gd name="connsiteX6" fmla="*/ 539881 w 812913"/>
                <a:gd name="connsiteY6" fmla="*/ 1218424 h 1934172"/>
                <a:gd name="connsiteX7" fmla="*/ 539881 w 812913"/>
                <a:gd name="connsiteY7" fmla="*/ 61845 h 1934172"/>
                <a:gd name="connsiteX8" fmla="*/ 410095 w 812913"/>
                <a:gd name="connsiteY8" fmla="*/ 61845 h 1934172"/>
                <a:gd name="connsiteX9" fmla="*/ 281991 w 812913"/>
                <a:gd name="connsiteY9" fmla="*/ 61845 h 193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2913" h="1934172">
                  <a:moveTo>
                    <a:pt x="281991" y="61845"/>
                  </a:moveTo>
                  <a:lnTo>
                    <a:pt x="281991" y="1218424"/>
                  </a:lnTo>
                  <a:cubicBezTo>
                    <a:pt x="183601" y="1246455"/>
                    <a:pt x="132023" y="1352695"/>
                    <a:pt x="213315" y="1441835"/>
                  </a:cubicBezTo>
                  <a:cubicBezTo>
                    <a:pt x="-13180" y="1512194"/>
                    <a:pt x="-14862" y="1887255"/>
                    <a:pt x="410095" y="1876323"/>
                  </a:cubicBezTo>
                  <a:lnTo>
                    <a:pt x="410095" y="1876323"/>
                  </a:lnTo>
                  <a:cubicBezTo>
                    <a:pt x="836735" y="1887255"/>
                    <a:pt x="835334" y="1512194"/>
                    <a:pt x="608559" y="1441835"/>
                  </a:cubicBezTo>
                  <a:cubicBezTo>
                    <a:pt x="689850" y="1352695"/>
                    <a:pt x="636590" y="1246455"/>
                    <a:pt x="539881" y="1218424"/>
                  </a:cubicBezTo>
                  <a:lnTo>
                    <a:pt x="539881" y="61845"/>
                  </a:lnTo>
                  <a:lnTo>
                    <a:pt x="410095" y="61845"/>
                  </a:lnTo>
                  <a:lnTo>
                    <a:pt x="281991" y="61845"/>
                  </a:lnTo>
                  <a:close/>
                </a:path>
              </a:pathLst>
            </a:custGeom>
            <a:solidFill>
              <a:srgbClr val="70C4D8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E02E7B7-B81D-4015-A41B-27AEA33BA2BF}"/>
                </a:ext>
              </a:extLst>
            </p:cNvPr>
            <p:cNvSpPr/>
            <p:nvPr/>
          </p:nvSpPr>
          <p:spPr>
            <a:xfrm>
              <a:off x="14771769" y="11540981"/>
              <a:ext cx="588661" cy="336378"/>
            </a:xfrm>
            <a:custGeom>
              <a:avLst/>
              <a:gdLst>
                <a:gd name="connsiteX0" fmla="*/ 428918 w 588661"/>
                <a:gd name="connsiteY0" fmla="*/ 61845 h 336377"/>
                <a:gd name="connsiteX1" fmla="*/ 497596 w 588661"/>
                <a:gd name="connsiteY1" fmla="*/ 285256 h 336377"/>
                <a:gd name="connsiteX2" fmla="*/ 497596 w 588661"/>
                <a:gd name="connsiteY2" fmla="*/ 285256 h 336377"/>
                <a:gd name="connsiteX3" fmla="*/ 102071 w 588661"/>
                <a:gd name="connsiteY3" fmla="*/ 285256 h 336377"/>
                <a:gd name="connsiteX4" fmla="*/ 102071 w 588661"/>
                <a:gd name="connsiteY4" fmla="*/ 285256 h 336377"/>
                <a:gd name="connsiteX5" fmla="*/ 170748 w 588661"/>
                <a:gd name="connsiteY5" fmla="*/ 61845 h 336377"/>
                <a:gd name="connsiteX6" fmla="*/ 428918 w 588661"/>
                <a:gd name="connsiteY6" fmla="*/ 61845 h 336377"/>
                <a:gd name="connsiteX7" fmla="*/ 428918 w 588661"/>
                <a:gd name="connsiteY7" fmla="*/ 61845 h 33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661" h="336377">
                  <a:moveTo>
                    <a:pt x="428918" y="61845"/>
                  </a:moveTo>
                  <a:cubicBezTo>
                    <a:pt x="525907" y="89876"/>
                    <a:pt x="578887" y="196115"/>
                    <a:pt x="497596" y="285256"/>
                  </a:cubicBezTo>
                  <a:lnTo>
                    <a:pt x="497596" y="285256"/>
                  </a:lnTo>
                  <a:cubicBezTo>
                    <a:pt x="364726" y="285256"/>
                    <a:pt x="233539" y="285256"/>
                    <a:pt x="102071" y="285256"/>
                  </a:cubicBezTo>
                  <a:lnTo>
                    <a:pt x="102071" y="285256"/>
                  </a:lnTo>
                  <a:cubicBezTo>
                    <a:pt x="20780" y="196115"/>
                    <a:pt x="72358" y="89876"/>
                    <a:pt x="170748" y="61845"/>
                  </a:cubicBezTo>
                  <a:cubicBezTo>
                    <a:pt x="257085" y="61845"/>
                    <a:pt x="342861" y="61845"/>
                    <a:pt x="428918" y="61845"/>
                  </a:cubicBezTo>
                  <a:lnTo>
                    <a:pt x="428918" y="61845"/>
                  </a:lnTo>
                  <a:close/>
                </a:path>
              </a:pathLst>
            </a:custGeom>
            <a:solidFill>
              <a:srgbClr val="A7C20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E370737-B1DF-4CA9-824E-F54B5B9546EE}"/>
                </a:ext>
              </a:extLst>
            </p:cNvPr>
            <p:cNvSpPr/>
            <p:nvPr/>
          </p:nvSpPr>
          <p:spPr>
            <a:xfrm>
              <a:off x="14660601" y="11764672"/>
              <a:ext cx="812913" cy="532598"/>
            </a:xfrm>
            <a:custGeom>
              <a:avLst/>
              <a:gdLst>
                <a:gd name="connsiteX0" fmla="*/ 410300 w 812913"/>
                <a:gd name="connsiteY0" fmla="*/ 61845 h 532598"/>
                <a:gd name="connsiteX1" fmla="*/ 410300 w 812913"/>
                <a:gd name="connsiteY1" fmla="*/ 61845 h 532598"/>
                <a:gd name="connsiteX2" fmla="*/ 608764 w 812913"/>
                <a:gd name="connsiteY2" fmla="*/ 61845 h 532598"/>
                <a:gd name="connsiteX3" fmla="*/ 410300 w 812913"/>
                <a:gd name="connsiteY3" fmla="*/ 496333 h 532598"/>
                <a:gd name="connsiteX4" fmla="*/ 410300 w 812913"/>
                <a:gd name="connsiteY4" fmla="*/ 496333 h 532598"/>
                <a:gd name="connsiteX5" fmla="*/ 213520 w 812913"/>
                <a:gd name="connsiteY5" fmla="*/ 61845 h 532598"/>
                <a:gd name="connsiteX6" fmla="*/ 410300 w 812913"/>
                <a:gd name="connsiteY6" fmla="*/ 61845 h 53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913" h="532598">
                  <a:moveTo>
                    <a:pt x="410300" y="61845"/>
                  </a:moveTo>
                  <a:lnTo>
                    <a:pt x="410300" y="61845"/>
                  </a:lnTo>
                  <a:lnTo>
                    <a:pt x="608764" y="61845"/>
                  </a:lnTo>
                  <a:cubicBezTo>
                    <a:pt x="835258" y="132204"/>
                    <a:pt x="836940" y="507266"/>
                    <a:pt x="410300" y="496333"/>
                  </a:cubicBezTo>
                  <a:lnTo>
                    <a:pt x="410300" y="496333"/>
                  </a:lnTo>
                  <a:cubicBezTo>
                    <a:pt x="-14937" y="507266"/>
                    <a:pt x="-13255" y="132204"/>
                    <a:pt x="213520" y="61845"/>
                  </a:cubicBezTo>
                  <a:lnTo>
                    <a:pt x="410300" y="61845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3C170DB-872E-46A1-B5F0-FC71CD3E4842}"/>
                </a:ext>
              </a:extLst>
            </p:cNvPr>
            <p:cNvSpPr/>
            <p:nvPr/>
          </p:nvSpPr>
          <p:spPr>
            <a:xfrm>
              <a:off x="14768266" y="12133286"/>
              <a:ext cx="588661" cy="168189"/>
            </a:xfrm>
            <a:custGeom>
              <a:avLst/>
              <a:gdLst>
                <a:gd name="connsiteX0" fmla="*/ 543426 w 588661"/>
                <a:gd name="connsiteY0" fmla="*/ 74459 h 168188"/>
                <a:gd name="connsiteX1" fmla="*/ 302635 w 588661"/>
                <a:gd name="connsiteY1" fmla="*/ 127719 h 168188"/>
                <a:gd name="connsiteX2" fmla="*/ 302635 w 588661"/>
                <a:gd name="connsiteY2" fmla="*/ 127719 h 168188"/>
                <a:gd name="connsiteX3" fmla="*/ 61845 w 588661"/>
                <a:gd name="connsiteY3" fmla="*/ 74459 h 168188"/>
                <a:gd name="connsiteX4" fmla="*/ 302635 w 588661"/>
                <a:gd name="connsiteY4" fmla="*/ 61845 h 168188"/>
                <a:gd name="connsiteX5" fmla="*/ 543426 w 588661"/>
                <a:gd name="connsiteY5" fmla="*/ 74459 h 168188"/>
                <a:gd name="connsiteX6" fmla="*/ 543426 w 588661"/>
                <a:gd name="connsiteY6" fmla="*/ 74459 h 1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661" h="168188">
                  <a:moveTo>
                    <a:pt x="543426" y="74459"/>
                  </a:moveTo>
                  <a:cubicBezTo>
                    <a:pt x="488765" y="108938"/>
                    <a:pt x="409155" y="130803"/>
                    <a:pt x="302635" y="127719"/>
                  </a:cubicBezTo>
                  <a:lnTo>
                    <a:pt x="302635" y="127719"/>
                  </a:lnTo>
                  <a:cubicBezTo>
                    <a:pt x="197798" y="130803"/>
                    <a:pt x="118188" y="108938"/>
                    <a:pt x="61845" y="74459"/>
                  </a:cubicBezTo>
                  <a:cubicBezTo>
                    <a:pt x="135287" y="66611"/>
                    <a:pt x="216578" y="61845"/>
                    <a:pt x="302635" y="61845"/>
                  </a:cubicBezTo>
                  <a:cubicBezTo>
                    <a:pt x="388692" y="61845"/>
                    <a:pt x="469983" y="66611"/>
                    <a:pt x="543426" y="74459"/>
                  </a:cubicBezTo>
                  <a:lnTo>
                    <a:pt x="543426" y="74459"/>
                  </a:lnTo>
                  <a:close/>
                </a:path>
              </a:pathLst>
            </a:custGeom>
            <a:solidFill>
              <a:srgbClr val="4E5521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00403-A42F-4AA3-9CE3-9AE36EF0303C}"/>
                </a:ext>
              </a:extLst>
            </p:cNvPr>
            <p:cNvSpPr/>
            <p:nvPr/>
          </p:nvSpPr>
          <p:spPr>
            <a:xfrm>
              <a:off x="14815854" y="10247048"/>
              <a:ext cx="504567" cy="252283"/>
            </a:xfrm>
            <a:custGeom>
              <a:avLst/>
              <a:gdLst>
                <a:gd name="connsiteX0" fmla="*/ 255047 w 504566"/>
                <a:gd name="connsiteY0" fmla="*/ 61845 h 252283"/>
                <a:gd name="connsiteX1" fmla="*/ 255047 w 504566"/>
                <a:gd name="connsiteY1" fmla="*/ 61845 h 252283"/>
                <a:gd name="connsiteX2" fmla="*/ 401932 w 504566"/>
                <a:gd name="connsiteY2" fmla="*/ 77542 h 252283"/>
                <a:gd name="connsiteX3" fmla="*/ 384833 w 504566"/>
                <a:gd name="connsiteY3" fmla="*/ 199480 h 252283"/>
                <a:gd name="connsiteX4" fmla="*/ 384833 w 504566"/>
                <a:gd name="connsiteY4" fmla="*/ 199480 h 252283"/>
                <a:gd name="connsiteX5" fmla="*/ 255047 w 504566"/>
                <a:gd name="connsiteY5" fmla="*/ 199480 h 252283"/>
                <a:gd name="connsiteX6" fmla="*/ 126943 w 504566"/>
                <a:gd name="connsiteY6" fmla="*/ 199480 h 252283"/>
                <a:gd name="connsiteX7" fmla="*/ 109844 w 504566"/>
                <a:gd name="connsiteY7" fmla="*/ 77542 h 252283"/>
                <a:gd name="connsiteX8" fmla="*/ 255047 w 504566"/>
                <a:gd name="connsiteY8" fmla="*/ 61845 h 252283"/>
                <a:gd name="connsiteX9" fmla="*/ 255047 w 504566"/>
                <a:gd name="connsiteY9" fmla="*/ 61845 h 2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566" h="252283">
                  <a:moveTo>
                    <a:pt x="255047" y="61845"/>
                  </a:moveTo>
                  <a:lnTo>
                    <a:pt x="255047" y="61845"/>
                  </a:lnTo>
                  <a:cubicBezTo>
                    <a:pt x="289526" y="61845"/>
                    <a:pt x="356521" y="63527"/>
                    <a:pt x="401932" y="77542"/>
                  </a:cubicBezTo>
                  <a:cubicBezTo>
                    <a:pt x="480140" y="102490"/>
                    <a:pt x="451828" y="188547"/>
                    <a:pt x="384833" y="199480"/>
                  </a:cubicBezTo>
                  <a:lnTo>
                    <a:pt x="384833" y="199480"/>
                  </a:lnTo>
                  <a:lnTo>
                    <a:pt x="255047" y="199480"/>
                  </a:lnTo>
                  <a:lnTo>
                    <a:pt x="126943" y="199480"/>
                  </a:lnTo>
                  <a:cubicBezTo>
                    <a:pt x="59668" y="188547"/>
                    <a:pt x="29954" y="102490"/>
                    <a:pt x="109844" y="77542"/>
                  </a:cubicBezTo>
                  <a:cubicBezTo>
                    <a:pt x="154974" y="63527"/>
                    <a:pt x="222251" y="61845"/>
                    <a:pt x="255047" y="61845"/>
                  </a:cubicBezTo>
                  <a:lnTo>
                    <a:pt x="255047" y="61845"/>
                  </a:lnTo>
                  <a:close/>
                </a:path>
              </a:pathLst>
            </a:custGeom>
            <a:solidFill>
              <a:srgbClr val="A7C20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06D37EB-A704-4894-A922-A3C73F8C0F60}"/>
                </a:ext>
              </a:extLst>
            </p:cNvPr>
            <p:cNvSpPr/>
            <p:nvPr/>
          </p:nvSpPr>
          <p:spPr>
            <a:xfrm>
              <a:off x="14577652" y="11387929"/>
              <a:ext cx="420472" cy="420472"/>
            </a:xfrm>
            <a:custGeom>
              <a:avLst/>
              <a:gdLst>
                <a:gd name="connsiteX0" fmla="*/ 61845 w 420472"/>
                <a:gd name="connsiteY0" fmla="*/ 133605 h 420472"/>
                <a:gd name="connsiteX1" fmla="*/ 132203 w 420472"/>
                <a:gd name="connsiteY1" fmla="*/ 61845 h 420472"/>
                <a:gd name="connsiteX2" fmla="*/ 354213 w 420472"/>
                <a:gd name="connsiteY2" fmla="*/ 282173 h 420472"/>
                <a:gd name="connsiteX3" fmla="*/ 354213 w 420472"/>
                <a:gd name="connsiteY3" fmla="*/ 353933 h 420472"/>
                <a:gd name="connsiteX4" fmla="*/ 354213 w 420472"/>
                <a:gd name="connsiteY4" fmla="*/ 353933 h 420472"/>
                <a:gd name="connsiteX5" fmla="*/ 280771 w 420472"/>
                <a:gd name="connsiteY5" fmla="*/ 353933 h 420472"/>
                <a:gd name="connsiteX6" fmla="*/ 61845 w 420472"/>
                <a:gd name="connsiteY6" fmla="*/ 133605 h 42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472" h="420472">
                  <a:moveTo>
                    <a:pt x="61845" y="133605"/>
                  </a:moveTo>
                  <a:lnTo>
                    <a:pt x="132203" y="61845"/>
                  </a:lnTo>
                  <a:lnTo>
                    <a:pt x="354213" y="282173"/>
                  </a:lnTo>
                  <a:cubicBezTo>
                    <a:pt x="372994" y="302356"/>
                    <a:pt x="372994" y="335432"/>
                    <a:pt x="354213" y="353933"/>
                  </a:cubicBezTo>
                  <a:lnTo>
                    <a:pt x="354213" y="353933"/>
                  </a:lnTo>
                  <a:cubicBezTo>
                    <a:pt x="334030" y="374116"/>
                    <a:pt x="300953" y="374116"/>
                    <a:pt x="280771" y="353933"/>
                  </a:cubicBezTo>
                  <a:lnTo>
                    <a:pt x="61845" y="133605"/>
                  </a:lnTo>
                  <a:close/>
                </a:path>
              </a:pathLst>
            </a:custGeom>
            <a:solidFill>
              <a:srgbClr val="6A7A2B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E80AA50-8D5D-425E-A57C-A6D0E4E6A8B0}"/>
                </a:ext>
              </a:extLst>
            </p:cNvPr>
            <p:cNvSpPr/>
            <p:nvPr/>
          </p:nvSpPr>
          <p:spPr>
            <a:xfrm>
              <a:off x="14539600" y="11351278"/>
              <a:ext cx="224252" cy="224252"/>
            </a:xfrm>
            <a:custGeom>
              <a:avLst/>
              <a:gdLst>
                <a:gd name="connsiteX0" fmla="*/ 99898 w 224251"/>
                <a:gd name="connsiteY0" fmla="*/ 170256 h 224251"/>
                <a:gd name="connsiteX1" fmla="*/ 170256 w 224251"/>
                <a:gd name="connsiteY1" fmla="*/ 98496 h 224251"/>
                <a:gd name="connsiteX2" fmla="*/ 170256 w 224251"/>
                <a:gd name="connsiteY2" fmla="*/ 68782 h 224251"/>
                <a:gd name="connsiteX3" fmla="*/ 170256 w 224251"/>
                <a:gd name="connsiteY3" fmla="*/ 68782 h 224251"/>
                <a:gd name="connsiteX4" fmla="*/ 140543 w 224251"/>
                <a:gd name="connsiteY4" fmla="*/ 68782 h 224251"/>
                <a:gd name="connsiteX5" fmla="*/ 68782 w 224251"/>
                <a:gd name="connsiteY5" fmla="*/ 140543 h 224251"/>
                <a:gd name="connsiteX6" fmla="*/ 68782 w 224251"/>
                <a:gd name="connsiteY6" fmla="*/ 170256 h 224251"/>
                <a:gd name="connsiteX7" fmla="*/ 68782 w 224251"/>
                <a:gd name="connsiteY7" fmla="*/ 170256 h 224251"/>
                <a:gd name="connsiteX8" fmla="*/ 99898 w 224251"/>
                <a:gd name="connsiteY8" fmla="*/ 170256 h 224251"/>
                <a:gd name="connsiteX9" fmla="*/ 99898 w 224251"/>
                <a:gd name="connsiteY9" fmla="*/ 170256 h 2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1" h="224251">
                  <a:moveTo>
                    <a:pt x="99898" y="170256"/>
                  </a:moveTo>
                  <a:lnTo>
                    <a:pt x="170256" y="98496"/>
                  </a:lnTo>
                  <a:cubicBezTo>
                    <a:pt x="179507" y="90647"/>
                    <a:pt x="179507" y="76631"/>
                    <a:pt x="170256" y="68782"/>
                  </a:cubicBezTo>
                  <a:lnTo>
                    <a:pt x="170256" y="68782"/>
                  </a:lnTo>
                  <a:cubicBezTo>
                    <a:pt x="162407" y="59532"/>
                    <a:pt x="148392" y="59532"/>
                    <a:pt x="140543" y="68782"/>
                  </a:cubicBezTo>
                  <a:lnTo>
                    <a:pt x="68782" y="140543"/>
                  </a:lnTo>
                  <a:cubicBezTo>
                    <a:pt x="59532" y="148392"/>
                    <a:pt x="59532" y="162407"/>
                    <a:pt x="68782" y="170256"/>
                  </a:cubicBezTo>
                  <a:lnTo>
                    <a:pt x="68782" y="170256"/>
                  </a:lnTo>
                  <a:cubicBezTo>
                    <a:pt x="76631" y="178105"/>
                    <a:pt x="90647" y="178105"/>
                    <a:pt x="99898" y="170256"/>
                  </a:cubicBezTo>
                  <a:lnTo>
                    <a:pt x="99898" y="170256"/>
                  </a:lnTo>
                  <a:close/>
                </a:path>
              </a:pathLst>
            </a:custGeom>
            <a:solidFill>
              <a:srgbClr val="A7C205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4A74150-1B9E-4295-A872-9B70687C37B7}"/>
                </a:ext>
              </a:extLst>
            </p:cNvPr>
            <p:cNvSpPr/>
            <p:nvPr/>
          </p:nvSpPr>
          <p:spPr>
            <a:xfrm>
              <a:off x="14945145" y="10384682"/>
              <a:ext cx="168189" cy="1261417"/>
            </a:xfrm>
            <a:custGeom>
              <a:avLst/>
              <a:gdLst>
                <a:gd name="connsiteX0" fmla="*/ 61845 w 168188"/>
                <a:gd name="connsiteY0" fmla="*/ 61845 h 1261417"/>
                <a:gd name="connsiteX1" fmla="*/ 126037 w 168188"/>
                <a:gd name="connsiteY1" fmla="*/ 61845 h 1261417"/>
                <a:gd name="connsiteX2" fmla="*/ 126037 w 168188"/>
                <a:gd name="connsiteY2" fmla="*/ 1218425 h 1261417"/>
                <a:gd name="connsiteX3" fmla="*/ 61845 w 168188"/>
                <a:gd name="connsiteY3" fmla="*/ 1218425 h 126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88" h="1261417">
                  <a:moveTo>
                    <a:pt x="61845" y="61845"/>
                  </a:moveTo>
                  <a:lnTo>
                    <a:pt x="126037" y="61845"/>
                  </a:lnTo>
                  <a:lnTo>
                    <a:pt x="126037" y="1218425"/>
                  </a:lnTo>
                  <a:lnTo>
                    <a:pt x="61845" y="1218425"/>
                  </a:lnTo>
                  <a:close/>
                </a:path>
              </a:pathLst>
            </a:custGeom>
            <a:solidFill>
              <a:srgbClr val="FEFEFE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6650E49-EF77-421C-A66B-A53C7E0C6D97}"/>
                </a:ext>
              </a:extLst>
            </p:cNvPr>
            <p:cNvSpPr/>
            <p:nvPr/>
          </p:nvSpPr>
          <p:spPr>
            <a:xfrm>
              <a:off x="13157016" y="4181594"/>
              <a:ext cx="728819" cy="644724"/>
            </a:xfrm>
            <a:custGeom>
              <a:avLst/>
              <a:gdLst>
                <a:gd name="connsiteX0" fmla="*/ 224427 w 728818"/>
                <a:gd name="connsiteY0" fmla="*/ 154068 h 644724"/>
                <a:gd name="connsiteX1" fmla="*/ 179016 w 728818"/>
                <a:gd name="connsiteY1" fmla="*/ 221344 h 644724"/>
                <a:gd name="connsiteX2" fmla="*/ 161917 w 728818"/>
                <a:gd name="connsiteY2" fmla="*/ 358978 h 644724"/>
                <a:gd name="connsiteX3" fmla="*/ 179016 w 728818"/>
                <a:gd name="connsiteY3" fmla="*/ 463816 h 644724"/>
                <a:gd name="connsiteX4" fmla="*/ 221344 w 728818"/>
                <a:gd name="connsiteY4" fmla="*/ 498295 h 644724"/>
                <a:gd name="connsiteX5" fmla="*/ 261990 w 728818"/>
                <a:gd name="connsiteY5" fmla="*/ 443634 h 644724"/>
                <a:gd name="connsiteX6" fmla="*/ 279088 w 728818"/>
                <a:gd name="connsiteY6" fmla="*/ 321696 h 644724"/>
                <a:gd name="connsiteX7" fmla="*/ 224427 w 728818"/>
                <a:gd name="connsiteY7" fmla="*/ 154068 h 644724"/>
                <a:gd name="connsiteX8" fmla="*/ 224427 w 728818"/>
                <a:gd name="connsiteY8" fmla="*/ 154068 h 644724"/>
                <a:gd name="connsiteX9" fmla="*/ 61845 w 728818"/>
                <a:gd name="connsiteY9" fmla="*/ 372714 h 644724"/>
                <a:gd name="connsiteX10" fmla="*/ 78944 w 728818"/>
                <a:gd name="connsiteY10" fmla="*/ 230594 h 644724"/>
                <a:gd name="connsiteX11" fmla="*/ 136689 w 728818"/>
                <a:gd name="connsiteY11" fmla="*/ 114824 h 644724"/>
                <a:gd name="connsiteX12" fmla="*/ 225829 w 728818"/>
                <a:gd name="connsiteY12" fmla="*/ 68012 h 644724"/>
                <a:gd name="connsiteX13" fmla="*/ 314969 w 728818"/>
                <a:gd name="connsiteY13" fmla="*/ 102490 h 644724"/>
                <a:gd name="connsiteX14" fmla="*/ 380562 w 728818"/>
                <a:gd name="connsiteY14" fmla="*/ 321416 h 644724"/>
                <a:gd name="connsiteX15" fmla="*/ 357016 w 728818"/>
                <a:gd name="connsiteY15" fmla="*/ 449520 h 644724"/>
                <a:gd name="connsiteX16" fmla="*/ 297589 w 728818"/>
                <a:gd name="connsiteY16" fmla="*/ 546509 h 644724"/>
                <a:gd name="connsiteX17" fmla="*/ 221064 w 728818"/>
                <a:gd name="connsiteY17" fmla="*/ 584071 h 644724"/>
                <a:gd name="connsiteX18" fmla="*/ 103892 w 728818"/>
                <a:gd name="connsiteY18" fmla="*/ 526326 h 644724"/>
                <a:gd name="connsiteX19" fmla="*/ 61845 w 728818"/>
                <a:gd name="connsiteY19" fmla="*/ 372714 h 644724"/>
                <a:gd name="connsiteX20" fmla="*/ 61845 w 728818"/>
                <a:gd name="connsiteY20" fmla="*/ 372714 h 644724"/>
                <a:gd name="connsiteX21" fmla="*/ 687227 w 728818"/>
                <a:gd name="connsiteY21" fmla="*/ 83709 h 644724"/>
                <a:gd name="connsiteX22" fmla="*/ 671529 w 728818"/>
                <a:gd name="connsiteY22" fmla="*/ 344682 h 644724"/>
                <a:gd name="connsiteX23" fmla="*/ 682462 w 728818"/>
                <a:gd name="connsiteY23" fmla="*/ 583791 h 644724"/>
                <a:gd name="connsiteX24" fmla="*/ 577625 w 728818"/>
                <a:gd name="connsiteY24" fmla="*/ 572859 h 644724"/>
                <a:gd name="connsiteX25" fmla="*/ 571458 w 728818"/>
                <a:gd name="connsiteY25" fmla="*/ 394579 h 644724"/>
                <a:gd name="connsiteX26" fmla="*/ 577625 w 728818"/>
                <a:gd name="connsiteY26" fmla="*/ 230594 h 644724"/>
                <a:gd name="connsiteX27" fmla="*/ 533895 w 728818"/>
                <a:gd name="connsiteY27" fmla="*/ 288339 h 644724"/>
                <a:gd name="connsiteX28" fmla="*/ 476150 w 728818"/>
                <a:gd name="connsiteY28" fmla="*/ 238443 h 644724"/>
                <a:gd name="connsiteX29" fmla="*/ 579306 w 728818"/>
                <a:gd name="connsiteY29" fmla="*/ 61845 h 644724"/>
                <a:gd name="connsiteX30" fmla="*/ 687227 w 728818"/>
                <a:gd name="connsiteY30" fmla="*/ 83709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28818" h="644724">
                  <a:moveTo>
                    <a:pt x="224427" y="154068"/>
                  </a:moveTo>
                  <a:cubicBezTo>
                    <a:pt x="205646" y="154068"/>
                    <a:pt x="191630" y="175933"/>
                    <a:pt x="179016" y="221344"/>
                  </a:cubicBezTo>
                  <a:cubicBezTo>
                    <a:pt x="168084" y="266755"/>
                    <a:pt x="161917" y="311886"/>
                    <a:pt x="161917" y="358978"/>
                  </a:cubicBezTo>
                  <a:cubicBezTo>
                    <a:pt x="161917" y="405791"/>
                    <a:pt x="168084" y="440270"/>
                    <a:pt x="179016" y="463816"/>
                  </a:cubicBezTo>
                  <a:cubicBezTo>
                    <a:pt x="189949" y="485681"/>
                    <a:pt x="203964" y="498295"/>
                    <a:pt x="221344" y="498295"/>
                  </a:cubicBezTo>
                  <a:cubicBezTo>
                    <a:pt x="235359" y="498295"/>
                    <a:pt x="249375" y="479514"/>
                    <a:pt x="261990" y="443634"/>
                  </a:cubicBezTo>
                  <a:cubicBezTo>
                    <a:pt x="272922" y="407753"/>
                    <a:pt x="279088" y="367108"/>
                    <a:pt x="279088" y="321696"/>
                  </a:cubicBezTo>
                  <a:cubicBezTo>
                    <a:pt x="279088" y="210411"/>
                    <a:pt x="261990" y="154068"/>
                    <a:pt x="224427" y="154068"/>
                  </a:cubicBezTo>
                  <a:lnTo>
                    <a:pt x="224427" y="154068"/>
                  </a:lnTo>
                  <a:close/>
                  <a:moveTo>
                    <a:pt x="61845" y="372714"/>
                  </a:moveTo>
                  <a:cubicBezTo>
                    <a:pt x="61845" y="322818"/>
                    <a:pt x="68012" y="275725"/>
                    <a:pt x="78944" y="230594"/>
                  </a:cubicBezTo>
                  <a:cubicBezTo>
                    <a:pt x="91558" y="185183"/>
                    <a:pt x="110339" y="146219"/>
                    <a:pt x="136689" y="114824"/>
                  </a:cubicBezTo>
                  <a:cubicBezTo>
                    <a:pt x="161637" y="83429"/>
                    <a:pt x="191350" y="68012"/>
                    <a:pt x="225829" y="68012"/>
                  </a:cubicBezTo>
                  <a:cubicBezTo>
                    <a:pt x="261709" y="68012"/>
                    <a:pt x="290021" y="78944"/>
                    <a:pt x="314969" y="102490"/>
                  </a:cubicBezTo>
                  <a:cubicBezTo>
                    <a:pt x="358698" y="147901"/>
                    <a:pt x="380562" y="219662"/>
                    <a:pt x="380562" y="321416"/>
                  </a:cubicBezTo>
                  <a:cubicBezTo>
                    <a:pt x="380562" y="365145"/>
                    <a:pt x="372714" y="408874"/>
                    <a:pt x="357016" y="449520"/>
                  </a:cubicBezTo>
                  <a:cubicBezTo>
                    <a:pt x="341318" y="490166"/>
                    <a:pt x="321136" y="522963"/>
                    <a:pt x="297589" y="546509"/>
                  </a:cubicBezTo>
                  <a:cubicBezTo>
                    <a:pt x="272642" y="571457"/>
                    <a:pt x="247693" y="584071"/>
                    <a:pt x="221064" y="584071"/>
                  </a:cubicBezTo>
                  <a:cubicBezTo>
                    <a:pt x="171168" y="584071"/>
                    <a:pt x="131924" y="563889"/>
                    <a:pt x="103892" y="526326"/>
                  </a:cubicBezTo>
                  <a:cubicBezTo>
                    <a:pt x="76141" y="486802"/>
                    <a:pt x="61845" y="436906"/>
                    <a:pt x="61845" y="372714"/>
                  </a:cubicBezTo>
                  <a:lnTo>
                    <a:pt x="61845" y="372714"/>
                  </a:lnTo>
                  <a:close/>
                  <a:moveTo>
                    <a:pt x="687227" y="83709"/>
                  </a:moveTo>
                  <a:cubicBezTo>
                    <a:pt x="676295" y="168084"/>
                    <a:pt x="671529" y="255542"/>
                    <a:pt x="671529" y="344682"/>
                  </a:cubicBezTo>
                  <a:cubicBezTo>
                    <a:pt x="671529" y="432141"/>
                    <a:pt x="674613" y="512031"/>
                    <a:pt x="682462" y="583791"/>
                  </a:cubicBezTo>
                  <a:lnTo>
                    <a:pt x="577625" y="572859"/>
                  </a:lnTo>
                  <a:cubicBezTo>
                    <a:pt x="574541" y="512031"/>
                    <a:pt x="571458" y="452604"/>
                    <a:pt x="571458" y="394579"/>
                  </a:cubicBezTo>
                  <a:cubicBezTo>
                    <a:pt x="571458" y="336553"/>
                    <a:pt x="574541" y="282172"/>
                    <a:pt x="577625" y="230594"/>
                  </a:cubicBezTo>
                  <a:lnTo>
                    <a:pt x="533895" y="288339"/>
                  </a:lnTo>
                  <a:lnTo>
                    <a:pt x="476150" y="238443"/>
                  </a:lnTo>
                  <a:cubicBezTo>
                    <a:pt x="507546" y="191630"/>
                    <a:pt x="543426" y="132204"/>
                    <a:pt x="579306" y="61845"/>
                  </a:cubicBezTo>
                  <a:lnTo>
                    <a:pt x="687227" y="83709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B07E7F8-0AD5-4F16-82A6-4A0CD479318A}"/>
                </a:ext>
              </a:extLst>
            </p:cNvPr>
            <p:cNvSpPr/>
            <p:nvPr/>
          </p:nvSpPr>
          <p:spPr>
            <a:xfrm>
              <a:off x="14320043" y="5300611"/>
              <a:ext cx="812913" cy="644724"/>
            </a:xfrm>
            <a:custGeom>
              <a:avLst/>
              <a:gdLst>
                <a:gd name="connsiteX0" fmla="*/ 224147 w 812913"/>
                <a:gd name="connsiteY0" fmla="*/ 149303 h 644724"/>
                <a:gd name="connsiteX1" fmla="*/ 178736 w 812913"/>
                <a:gd name="connsiteY1" fmla="*/ 217980 h 644724"/>
                <a:gd name="connsiteX2" fmla="*/ 161637 w 812913"/>
                <a:gd name="connsiteY2" fmla="*/ 355615 h 644724"/>
                <a:gd name="connsiteX3" fmla="*/ 178736 w 812913"/>
                <a:gd name="connsiteY3" fmla="*/ 458771 h 644724"/>
                <a:gd name="connsiteX4" fmla="*/ 221064 w 812913"/>
                <a:gd name="connsiteY4" fmla="*/ 493249 h 644724"/>
                <a:gd name="connsiteX5" fmla="*/ 261709 w 812913"/>
                <a:gd name="connsiteY5" fmla="*/ 439989 h 644724"/>
                <a:gd name="connsiteX6" fmla="*/ 278808 w 812913"/>
                <a:gd name="connsiteY6" fmla="*/ 318053 h 644724"/>
                <a:gd name="connsiteX7" fmla="*/ 224147 w 812913"/>
                <a:gd name="connsiteY7" fmla="*/ 149303 h 644724"/>
                <a:gd name="connsiteX8" fmla="*/ 224147 w 812913"/>
                <a:gd name="connsiteY8" fmla="*/ 149303 h 644724"/>
                <a:gd name="connsiteX9" fmla="*/ 61845 w 812913"/>
                <a:gd name="connsiteY9" fmla="*/ 369631 h 644724"/>
                <a:gd name="connsiteX10" fmla="*/ 78944 w 812913"/>
                <a:gd name="connsiteY10" fmla="*/ 227511 h 644724"/>
                <a:gd name="connsiteX11" fmla="*/ 136688 w 812913"/>
                <a:gd name="connsiteY11" fmla="*/ 111741 h 644724"/>
                <a:gd name="connsiteX12" fmla="*/ 225828 w 812913"/>
                <a:gd name="connsiteY12" fmla="*/ 64928 h 644724"/>
                <a:gd name="connsiteX13" fmla="*/ 314969 w 812913"/>
                <a:gd name="connsiteY13" fmla="*/ 99407 h 644724"/>
                <a:gd name="connsiteX14" fmla="*/ 380563 w 812913"/>
                <a:gd name="connsiteY14" fmla="*/ 318333 h 644724"/>
                <a:gd name="connsiteX15" fmla="*/ 357016 w 812913"/>
                <a:gd name="connsiteY15" fmla="*/ 445035 h 644724"/>
                <a:gd name="connsiteX16" fmla="*/ 297590 w 812913"/>
                <a:gd name="connsiteY16" fmla="*/ 543426 h 644724"/>
                <a:gd name="connsiteX17" fmla="*/ 221064 w 812913"/>
                <a:gd name="connsiteY17" fmla="*/ 579306 h 644724"/>
                <a:gd name="connsiteX18" fmla="*/ 103892 w 812913"/>
                <a:gd name="connsiteY18" fmla="*/ 521561 h 644724"/>
                <a:gd name="connsiteX19" fmla="*/ 61845 w 812913"/>
                <a:gd name="connsiteY19" fmla="*/ 369631 h 644724"/>
                <a:gd name="connsiteX20" fmla="*/ 61845 w 812913"/>
                <a:gd name="connsiteY20" fmla="*/ 369631 h 644724"/>
                <a:gd name="connsiteX21" fmla="*/ 625838 w 812913"/>
                <a:gd name="connsiteY21" fmla="*/ 61845 h 644724"/>
                <a:gd name="connsiteX22" fmla="*/ 721145 w 812913"/>
                <a:gd name="connsiteY22" fmla="*/ 100809 h 644724"/>
                <a:gd name="connsiteX23" fmla="*/ 753942 w 812913"/>
                <a:gd name="connsiteY23" fmla="*/ 197797 h 644724"/>
                <a:gd name="connsiteX24" fmla="*/ 710213 w 812913"/>
                <a:gd name="connsiteY24" fmla="*/ 313568 h 644724"/>
                <a:gd name="connsiteX25" fmla="*/ 599208 w 812913"/>
                <a:gd name="connsiteY25" fmla="*/ 465218 h 644724"/>
                <a:gd name="connsiteX26" fmla="*/ 669567 w 812913"/>
                <a:gd name="connsiteY26" fmla="*/ 459051 h 644724"/>
                <a:gd name="connsiteX27" fmla="*/ 752260 w 812913"/>
                <a:gd name="connsiteY27" fmla="*/ 463816 h 644724"/>
                <a:gd name="connsiteX28" fmla="*/ 743010 w 812913"/>
                <a:gd name="connsiteY28" fmla="*/ 552957 h 644724"/>
                <a:gd name="connsiteX29" fmla="*/ 661719 w 812913"/>
                <a:gd name="connsiteY29" fmla="*/ 548191 h 644724"/>
                <a:gd name="connsiteX30" fmla="*/ 463255 w 812913"/>
                <a:gd name="connsiteY30" fmla="*/ 585753 h 644724"/>
                <a:gd name="connsiteX31" fmla="*/ 428777 w 812913"/>
                <a:gd name="connsiteY31" fmla="*/ 518478 h 644724"/>
                <a:gd name="connsiteX32" fmla="*/ 586594 w 812913"/>
                <a:gd name="connsiteY32" fmla="*/ 344963 h 644724"/>
                <a:gd name="connsiteX33" fmla="*/ 660037 w 812913"/>
                <a:gd name="connsiteY33" fmla="*/ 198078 h 644724"/>
                <a:gd name="connsiteX34" fmla="*/ 625558 w 812913"/>
                <a:gd name="connsiteY34" fmla="*/ 154349 h 644724"/>
                <a:gd name="connsiteX35" fmla="*/ 567813 w 812913"/>
                <a:gd name="connsiteY35" fmla="*/ 187146 h 644724"/>
                <a:gd name="connsiteX36" fmla="*/ 503621 w 812913"/>
                <a:gd name="connsiteY36" fmla="*/ 277687 h 644724"/>
                <a:gd name="connsiteX37" fmla="*/ 425413 w 812913"/>
                <a:gd name="connsiteY37" fmla="*/ 223026 h 644724"/>
                <a:gd name="connsiteX38" fmla="*/ 625838 w 812913"/>
                <a:gd name="connsiteY38" fmla="*/ 61845 h 644724"/>
                <a:gd name="connsiteX39" fmla="*/ 625838 w 812913"/>
                <a:gd name="connsiteY39" fmla="*/ 61845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913" h="644724">
                  <a:moveTo>
                    <a:pt x="224147" y="149303"/>
                  </a:moveTo>
                  <a:cubicBezTo>
                    <a:pt x="205366" y="149303"/>
                    <a:pt x="191350" y="172849"/>
                    <a:pt x="178736" y="217980"/>
                  </a:cubicBezTo>
                  <a:cubicBezTo>
                    <a:pt x="167804" y="263391"/>
                    <a:pt x="161637" y="308522"/>
                    <a:pt x="161637" y="355615"/>
                  </a:cubicBezTo>
                  <a:cubicBezTo>
                    <a:pt x="161637" y="402427"/>
                    <a:pt x="167804" y="436906"/>
                    <a:pt x="178736" y="458771"/>
                  </a:cubicBezTo>
                  <a:cubicBezTo>
                    <a:pt x="189668" y="482317"/>
                    <a:pt x="203684" y="493249"/>
                    <a:pt x="221064" y="493249"/>
                  </a:cubicBezTo>
                  <a:cubicBezTo>
                    <a:pt x="235079" y="493249"/>
                    <a:pt x="249095" y="476150"/>
                    <a:pt x="261709" y="439989"/>
                  </a:cubicBezTo>
                  <a:cubicBezTo>
                    <a:pt x="272641" y="404109"/>
                    <a:pt x="278808" y="363464"/>
                    <a:pt x="278808" y="318053"/>
                  </a:cubicBezTo>
                  <a:cubicBezTo>
                    <a:pt x="279089" y="205646"/>
                    <a:pt x="261709" y="149303"/>
                    <a:pt x="224147" y="149303"/>
                  </a:cubicBezTo>
                  <a:lnTo>
                    <a:pt x="224147" y="149303"/>
                  </a:lnTo>
                  <a:close/>
                  <a:moveTo>
                    <a:pt x="61845" y="369631"/>
                  </a:moveTo>
                  <a:cubicBezTo>
                    <a:pt x="61845" y="319734"/>
                    <a:pt x="68012" y="272642"/>
                    <a:pt x="78944" y="227511"/>
                  </a:cubicBezTo>
                  <a:cubicBezTo>
                    <a:pt x="91558" y="180698"/>
                    <a:pt x="110339" y="143136"/>
                    <a:pt x="136688" y="111741"/>
                  </a:cubicBezTo>
                  <a:cubicBezTo>
                    <a:pt x="161637" y="80346"/>
                    <a:pt x="191350" y="64928"/>
                    <a:pt x="225828" y="64928"/>
                  </a:cubicBezTo>
                  <a:cubicBezTo>
                    <a:pt x="261709" y="64928"/>
                    <a:pt x="290021" y="75861"/>
                    <a:pt x="314969" y="99407"/>
                  </a:cubicBezTo>
                  <a:cubicBezTo>
                    <a:pt x="358698" y="143136"/>
                    <a:pt x="380563" y="216579"/>
                    <a:pt x="380563" y="318333"/>
                  </a:cubicBezTo>
                  <a:cubicBezTo>
                    <a:pt x="380563" y="362062"/>
                    <a:pt x="372714" y="404390"/>
                    <a:pt x="357016" y="445035"/>
                  </a:cubicBezTo>
                  <a:cubicBezTo>
                    <a:pt x="341319" y="485681"/>
                    <a:pt x="321136" y="518478"/>
                    <a:pt x="297590" y="543426"/>
                  </a:cubicBezTo>
                  <a:cubicBezTo>
                    <a:pt x="272641" y="566972"/>
                    <a:pt x="247693" y="579306"/>
                    <a:pt x="221064" y="579306"/>
                  </a:cubicBezTo>
                  <a:cubicBezTo>
                    <a:pt x="171168" y="579306"/>
                    <a:pt x="131924" y="560525"/>
                    <a:pt x="103892" y="521561"/>
                  </a:cubicBezTo>
                  <a:cubicBezTo>
                    <a:pt x="75861" y="483719"/>
                    <a:pt x="61845" y="432141"/>
                    <a:pt x="61845" y="369631"/>
                  </a:cubicBezTo>
                  <a:lnTo>
                    <a:pt x="61845" y="369631"/>
                  </a:lnTo>
                  <a:close/>
                  <a:moveTo>
                    <a:pt x="625838" y="61845"/>
                  </a:moveTo>
                  <a:cubicBezTo>
                    <a:pt x="668165" y="61845"/>
                    <a:pt x="699281" y="74459"/>
                    <a:pt x="721145" y="100809"/>
                  </a:cubicBezTo>
                  <a:cubicBezTo>
                    <a:pt x="743010" y="125757"/>
                    <a:pt x="753942" y="158553"/>
                    <a:pt x="753942" y="197797"/>
                  </a:cubicBezTo>
                  <a:cubicBezTo>
                    <a:pt x="753942" y="224428"/>
                    <a:pt x="739927" y="263391"/>
                    <a:pt x="710213" y="313568"/>
                  </a:cubicBezTo>
                  <a:cubicBezTo>
                    <a:pt x="682181" y="363464"/>
                    <a:pt x="644619" y="413640"/>
                    <a:pt x="599208" y="465218"/>
                  </a:cubicBezTo>
                  <a:cubicBezTo>
                    <a:pt x="611823" y="460453"/>
                    <a:pt x="635088" y="459051"/>
                    <a:pt x="669567" y="459051"/>
                  </a:cubicBezTo>
                  <a:cubicBezTo>
                    <a:pt x="705448" y="459051"/>
                    <a:pt x="733760" y="460733"/>
                    <a:pt x="752260" y="463816"/>
                  </a:cubicBezTo>
                  <a:lnTo>
                    <a:pt x="743010" y="552957"/>
                  </a:lnTo>
                  <a:cubicBezTo>
                    <a:pt x="710213" y="549873"/>
                    <a:pt x="683583" y="548191"/>
                    <a:pt x="661719" y="548191"/>
                  </a:cubicBezTo>
                  <a:cubicBezTo>
                    <a:pt x="602292" y="548191"/>
                    <a:pt x="535016" y="560805"/>
                    <a:pt x="463255" y="585753"/>
                  </a:cubicBezTo>
                  <a:lnTo>
                    <a:pt x="428777" y="518478"/>
                  </a:lnTo>
                  <a:cubicBezTo>
                    <a:pt x="485120" y="471665"/>
                    <a:pt x="538100" y="413640"/>
                    <a:pt x="586594" y="344963"/>
                  </a:cubicBezTo>
                  <a:cubicBezTo>
                    <a:pt x="636490" y="276286"/>
                    <a:pt x="660037" y="227791"/>
                    <a:pt x="660037" y="198078"/>
                  </a:cubicBezTo>
                  <a:cubicBezTo>
                    <a:pt x="660037" y="170046"/>
                    <a:pt x="649104" y="154349"/>
                    <a:pt x="625558" y="154349"/>
                  </a:cubicBezTo>
                  <a:cubicBezTo>
                    <a:pt x="606777" y="154349"/>
                    <a:pt x="587996" y="165281"/>
                    <a:pt x="567813" y="187146"/>
                  </a:cubicBezTo>
                  <a:cubicBezTo>
                    <a:pt x="547630" y="209010"/>
                    <a:pt x="527167" y="238723"/>
                    <a:pt x="503621" y="277687"/>
                  </a:cubicBezTo>
                  <a:lnTo>
                    <a:pt x="425413" y="223026"/>
                  </a:lnTo>
                  <a:cubicBezTo>
                    <a:pt x="492968" y="114824"/>
                    <a:pt x="560245" y="61845"/>
                    <a:pt x="625838" y="61845"/>
                  </a:cubicBezTo>
                  <a:lnTo>
                    <a:pt x="625838" y="61845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4F665FD-D6B5-49D0-9FCA-3D9504E843C9}"/>
                </a:ext>
              </a:extLst>
            </p:cNvPr>
            <p:cNvSpPr/>
            <p:nvPr/>
          </p:nvSpPr>
          <p:spPr>
            <a:xfrm>
              <a:off x="14335460" y="6958954"/>
              <a:ext cx="784882" cy="616693"/>
            </a:xfrm>
            <a:custGeom>
              <a:avLst/>
              <a:gdLst>
                <a:gd name="connsiteX0" fmla="*/ 224427 w 784881"/>
                <a:gd name="connsiteY0" fmla="*/ 147621 h 616692"/>
                <a:gd name="connsiteX1" fmla="*/ 180698 w 784881"/>
                <a:gd name="connsiteY1" fmla="*/ 214897 h 616692"/>
                <a:gd name="connsiteX2" fmla="*/ 163599 w 784881"/>
                <a:gd name="connsiteY2" fmla="*/ 352531 h 616692"/>
                <a:gd name="connsiteX3" fmla="*/ 179297 w 784881"/>
                <a:gd name="connsiteY3" fmla="*/ 457369 h 616692"/>
                <a:gd name="connsiteX4" fmla="*/ 221625 w 784881"/>
                <a:gd name="connsiteY4" fmla="*/ 491848 h 616692"/>
                <a:gd name="connsiteX5" fmla="*/ 262270 w 784881"/>
                <a:gd name="connsiteY5" fmla="*/ 437186 h 616692"/>
                <a:gd name="connsiteX6" fmla="*/ 279370 w 784881"/>
                <a:gd name="connsiteY6" fmla="*/ 315249 h 616692"/>
                <a:gd name="connsiteX7" fmla="*/ 224427 w 784881"/>
                <a:gd name="connsiteY7" fmla="*/ 147621 h 616692"/>
                <a:gd name="connsiteX8" fmla="*/ 224427 w 784881"/>
                <a:gd name="connsiteY8" fmla="*/ 147621 h 616692"/>
                <a:gd name="connsiteX9" fmla="*/ 61845 w 784881"/>
                <a:gd name="connsiteY9" fmla="*/ 366547 h 616692"/>
                <a:gd name="connsiteX10" fmla="*/ 78945 w 784881"/>
                <a:gd name="connsiteY10" fmla="*/ 224427 h 616692"/>
                <a:gd name="connsiteX11" fmla="*/ 136689 w 784881"/>
                <a:gd name="connsiteY11" fmla="*/ 108657 h 616692"/>
                <a:gd name="connsiteX12" fmla="*/ 225829 w 784881"/>
                <a:gd name="connsiteY12" fmla="*/ 61845 h 616692"/>
                <a:gd name="connsiteX13" fmla="*/ 314969 w 784881"/>
                <a:gd name="connsiteY13" fmla="*/ 96323 h 616692"/>
                <a:gd name="connsiteX14" fmla="*/ 380563 w 784881"/>
                <a:gd name="connsiteY14" fmla="*/ 315249 h 616692"/>
                <a:gd name="connsiteX15" fmla="*/ 357016 w 784881"/>
                <a:gd name="connsiteY15" fmla="*/ 441952 h 616692"/>
                <a:gd name="connsiteX16" fmla="*/ 297590 w 784881"/>
                <a:gd name="connsiteY16" fmla="*/ 540342 h 616692"/>
                <a:gd name="connsiteX17" fmla="*/ 221064 w 784881"/>
                <a:gd name="connsiteY17" fmla="*/ 576222 h 616692"/>
                <a:gd name="connsiteX18" fmla="*/ 103892 w 784881"/>
                <a:gd name="connsiteY18" fmla="*/ 518478 h 616692"/>
                <a:gd name="connsiteX19" fmla="*/ 61845 w 784881"/>
                <a:gd name="connsiteY19" fmla="*/ 366547 h 616692"/>
                <a:gd name="connsiteX20" fmla="*/ 61845 w 784881"/>
                <a:gd name="connsiteY20" fmla="*/ 366547 h 616692"/>
                <a:gd name="connsiteX21" fmla="*/ 449520 w 784881"/>
                <a:gd name="connsiteY21" fmla="*/ 125757 h 616692"/>
                <a:gd name="connsiteX22" fmla="*/ 533895 w 784881"/>
                <a:gd name="connsiteY22" fmla="*/ 75861 h 616692"/>
                <a:gd name="connsiteX23" fmla="*/ 619952 w 784881"/>
                <a:gd name="connsiteY23" fmla="*/ 61845 h 616692"/>
                <a:gd name="connsiteX24" fmla="*/ 702645 w 784881"/>
                <a:gd name="connsiteY24" fmla="*/ 92960 h 616692"/>
                <a:gd name="connsiteX25" fmla="*/ 737123 w 784881"/>
                <a:gd name="connsiteY25" fmla="*/ 182100 h 616692"/>
                <a:gd name="connsiteX26" fmla="*/ 646582 w 784881"/>
                <a:gd name="connsiteY26" fmla="*/ 302355 h 616692"/>
                <a:gd name="connsiteX27" fmla="*/ 724789 w 784881"/>
                <a:gd name="connsiteY27" fmla="*/ 411678 h 616692"/>
                <a:gd name="connsiteX28" fmla="*/ 673212 w 784881"/>
                <a:gd name="connsiteY28" fmla="*/ 525766 h 616692"/>
                <a:gd name="connsiteX29" fmla="*/ 570056 w 784881"/>
                <a:gd name="connsiteY29" fmla="*/ 569495 h 616692"/>
                <a:gd name="connsiteX30" fmla="*/ 476150 w 784881"/>
                <a:gd name="connsiteY30" fmla="*/ 553797 h 616692"/>
                <a:gd name="connsiteX31" fmla="*/ 462135 w 784881"/>
                <a:gd name="connsiteY31" fmla="*/ 467741 h 616692"/>
                <a:gd name="connsiteX32" fmla="*/ 529410 w 784881"/>
                <a:gd name="connsiteY32" fmla="*/ 476991 h 616692"/>
                <a:gd name="connsiteX33" fmla="*/ 599769 w 784881"/>
                <a:gd name="connsiteY33" fmla="*/ 458210 h 616692"/>
                <a:gd name="connsiteX34" fmla="*/ 630884 w 784881"/>
                <a:gd name="connsiteY34" fmla="*/ 417564 h 616692"/>
                <a:gd name="connsiteX35" fmla="*/ 612103 w 784881"/>
                <a:gd name="connsiteY35" fmla="*/ 376919 h 616692"/>
                <a:gd name="connsiteX36" fmla="*/ 562207 w 784881"/>
                <a:gd name="connsiteY36" fmla="*/ 361221 h 616692"/>
                <a:gd name="connsiteX37" fmla="*/ 496614 w 784881"/>
                <a:gd name="connsiteY37" fmla="*/ 372153 h 616692"/>
                <a:gd name="connsiteX38" fmla="*/ 469983 w 784881"/>
                <a:gd name="connsiteY38" fmla="*/ 292544 h 616692"/>
                <a:gd name="connsiteX39" fmla="*/ 596685 w 784881"/>
                <a:gd name="connsiteY39" fmla="*/ 234799 h 616692"/>
                <a:gd name="connsiteX40" fmla="*/ 640415 w 784881"/>
                <a:gd name="connsiteY40" fmla="*/ 178456 h 616692"/>
                <a:gd name="connsiteX41" fmla="*/ 609019 w 784881"/>
                <a:gd name="connsiteY41" fmla="*/ 150424 h 616692"/>
                <a:gd name="connsiteX42" fmla="*/ 499697 w 784881"/>
                <a:gd name="connsiteY42" fmla="*/ 198919 h 616692"/>
                <a:gd name="connsiteX43" fmla="*/ 449520 w 784881"/>
                <a:gd name="connsiteY43" fmla="*/ 125757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84881" h="616692">
                  <a:moveTo>
                    <a:pt x="224427" y="147621"/>
                  </a:moveTo>
                  <a:cubicBezTo>
                    <a:pt x="205647" y="147621"/>
                    <a:pt x="191631" y="169486"/>
                    <a:pt x="180698" y="214897"/>
                  </a:cubicBezTo>
                  <a:cubicBezTo>
                    <a:pt x="168084" y="260307"/>
                    <a:pt x="163599" y="305438"/>
                    <a:pt x="163599" y="352531"/>
                  </a:cubicBezTo>
                  <a:cubicBezTo>
                    <a:pt x="163599" y="399344"/>
                    <a:pt x="168364" y="433822"/>
                    <a:pt x="179297" y="457369"/>
                  </a:cubicBezTo>
                  <a:cubicBezTo>
                    <a:pt x="190229" y="479234"/>
                    <a:pt x="204244" y="491848"/>
                    <a:pt x="221625" y="491848"/>
                  </a:cubicBezTo>
                  <a:cubicBezTo>
                    <a:pt x="235640" y="491848"/>
                    <a:pt x="249656" y="473067"/>
                    <a:pt x="262270" y="437186"/>
                  </a:cubicBezTo>
                  <a:cubicBezTo>
                    <a:pt x="273203" y="401306"/>
                    <a:pt x="279370" y="360660"/>
                    <a:pt x="279370" y="315249"/>
                  </a:cubicBezTo>
                  <a:cubicBezTo>
                    <a:pt x="279089" y="202282"/>
                    <a:pt x="261990" y="147621"/>
                    <a:pt x="224427" y="147621"/>
                  </a:cubicBezTo>
                  <a:lnTo>
                    <a:pt x="224427" y="147621"/>
                  </a:lnTo>
                  <a:close/>
                  <a:moveTo>
                    <a:pt x="61845" y="366547"/>
                  </a:moveTo>
                  <a:cubicBezTo>
                    <a:pt x="61845" y="316651"/>
                    <a:pt x="68012" y="269558"/>
                    <a:pt x="78945" y="224427"/>
                  </a:cubicBezTo>
                  <a:cubicBezTo>
                    <a:pt x="91558" y="179016"/>
                    <a:pt x="110340" y="140053"/>
                    <a:pt x="136689" y="108657"/>
                  </a:cubicBezTo>
                  <a:cubicBezTo>
                    <a:pt x="161637" y="77262"/>
                    <a:pt x="191350" y="61845"/>
                    <a:pt x="225829" y="61845"/>
                  </a:cubicBezTo>
                  <a:cubicBezTo>
                    <a:pt x="261710" y="61845"/>
                    <a:pt x="291423" y="72777"/>
                    <a:pt x="314969" y="96323"/>
                  </a:cubicBezTo>
                  <a:cubicBezTo>
                    <a:pt x="358698" y="140053"/>
                    <a:pt x="380563" y="213495"/>
                    <a:pt x="380563" y="315249"/>
                  </a:cubicBezTo>
                  <a:cubicBezTo>
                    <a:pt x="380563" y="358978"/>
                    <a:pt x="372714" y="401306"/>
                    <a:pt x="357016" y="441952"/>
                  </a:cubicBezTo>
                  <a:cubicBezTo>
                    <a:pt x="341319" y="482597"/>
                    <a:pt x="321136" y="515394"/>
                    <a:pt x="297590" y="540342"/>
                  </a:cubicBezTo>
                  <a:cubicBezTo>
                    <a:pt x="272641" y="565290"/>
                    <a:pt x="247694" y="576222"/>
                    <a:pt x="221064" y="576222"/>
                  </a:cubicBezTo>
                  <a:cubicBezTo>
                    <a:pt x="172570" y="576222"/>
                    <a:pt x="131924" y="557441"/>
                    <a:pt x="103892" y="518478"/>
                  </a:cubicBezTo>
                  <a:cubicBezTo>
                    <a:pt x="75861" y="480635"/>
                    <a:pt x="61845" y="429057"/>
                    <a:pt x="61845" y="366547"/>
                  </a:cubicBezTo>
                  <a:lnTo>
                    <a:pt x="61845" y="366547"/>
                  </a:lnTo>
                  <a:close/>
                  <a:moveTo>
                    <a:pt x="449520" y="125757"/>
                  </a:moveTo>
                  <a:cubicBezTo>
                    <a:pt x="480916" y="102210"/>
                    <a:pt x="508947" y="86793"/>
                    <a:pt x="533895" y="75861"/>
                  </a:cubicBezTo>
                  <a:cubicBezTo>
                    <a:pt x="558844" y="66610"/>
                    <a:pt x="588557" y="61845"/>
                    <a:pt x="619952" y="61845"/>
                  </a:cubicBezTo>
                  <a:cubicBezTo>
                    <a:pt x="651347" y="61845"/>
                    <a:pt x="679379" y="71095"/>
                    <a:pt x="702645" y="92960"/>
                  </a:cubicBezTo>
                  <a:cubicBezTo>
                    <a:pt x="726192" y="114824"/>
                    <a:pt x="737123" y="144538"/>
                    <a:pt x="737123" y="182100"/>
                  </a:cubicBezTo>
                  <a:cubicBezTo>
                    <a:pt x="737123" y="221064"/>
                    <a:pt x="707410" y="260307"/>
                    <a:pt x="646582" y="302355"/>
                  </a:cubicBezTo>
                  <a:cubicBezTo>
                    <a:pt x="699842" y="330386"/>
                    <a:pt x="724789" y="366547"/>
                    <a:pt x="724789" y="411678"/>
                  </a:cubicBezTo>
                  <a:cubicBezTo>
                    <a:pt x="724789" y="458490"/>
                    <a:pt x="707691" y="496052"/>
                    <a:pt x="673212" y="525766"/>
                  </a:cubicBezTo>
                  <a:cubicBezTo>
                    <a:pt x="638733" y="555479"/>
                    <a:pt x="604535" y="569495"/>
                    <a:pt x="570056" y="569495"/>
                  </a:cubicBezTo>
                  <a:cubicBezTo>
                    <a:pt x="535577" y="569495"/>
                    <a:pt x="504462" y="564729"/>
                    <a:pt x="476150" y="553797"/>
                  </a:cubicBezTo>
                  <a:lnTo>
                    <a:pt x="462135" y="467741"/>
                  </a:lnTo>
                  <a:cubicBezTo>
                    <a:pt x="480916" y="473908"/>
                    <a:pt x="502781" y="476991"/>
                    <a:pt x="529410" y="476991"/>
                  </a:cubicBezTo>
                  <a:cubicBezTo>
                    <a:pt x="556040" y="476991"/>
                    <a:pt x="579306" y="470824"/>
                    <a:pt x="599769" y="458210"/>
                  </a:cubicBezTo>
                  <a:cubicBezTo>
                    <a:pt x="621634" y="447278"/>
                    <a:pt x="630884" y="433262"/>
                    <a:pt x="630884" y="417564"/>
                  </a:cubicBezTo>
                  <a:cubicBezTo>
                    <a:pt x="630884" y="401867"/>
                    <a:pt x="624717" y="387851"/>
                    <a:pt x="612103" y="376919"/>
                  </a:cubicBezTo>
                  <a:cubicBezTo>
                    <a:pt x="599489" y="367668"/>
                    <a:pt x="582390" y="361221"/>
                    <a:pt x="562207" y="361221"/>
                  </a:cubicBezTo>
                  <a:cubicBezTo>
                    <a:pt x="542024" y="361221"/>
                    <a:pt x="519879" y="365986"/>
                    <a:pt x="496614" y="372153"/>
                  </a:cubicBezTo>
                  <a:lnTo>
                    <a:pt x="469983" y="292544"/>
                  </a:lnTo>
                  <a:cubicBezTo>
                    <a:pt x="524645" y="273763"/>
                    <a:pt x="566972" y="254982"/>
                    <a:pt x="596685" y="234799"/>
                  </a:cubicBezTo>
                  <a:cubicBezTo>
                    <a:pt x="624717" y="214616"/>
                    <a:pt x="640415" y="195835"/>
                    <a:pt x="640415" y="178456"/>
                  </a:cubicBezTo>
                  <a:cubicBezTo>
                    <a:pt x="640415" y="159674"/>
                    <a:pt x="629483" y="150424"/>
                    <a:pt x="609019" y="150424"/>
                  </a:cubicBezTo>
                  <a:cubicBezTo>
                    <a:pt x="582390" y="150424"/>
                    <a:pt x="546510" y="166122"/>
                    <a:pt x="499697" y="198919"/>
                  </a:cubicBezTo>
                  <a:lnTo>
                    <a:pt x="449520" y="125757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B4BA945-152D-430B-97D7-97C25C2CE7A1}"/>
                </a:ext>
              </a:extLst>
            </p:cNvPr>
            <p:cNvSpPr/>
            <p:nvPr/>
          </p:nvSpPr>
          <p:spPr>
            <a:xfrm>
              <a:off x="13163463" y="7965004"/>
              <a:ext cx="812913" cy="644724"/>
            </a:xfrm>
            <a:custGeom>
              <a:avLst/>
              <a:gdLst>
                <a:gd name="connsiteX0" fmla="*/ 224428 w 812913"/>
                <a:gd name="connsiteY0" fmla="*/ 155751 h 644724"/>
                <a:gd name="connsiteX1" fmla="*/ 180699 w 812913"/>
                <a:gd name="connsiteY1" fmla="*/ 223026 h 644724"/>
                <a:gd name="connsiteX2" fmla="*/ 163599 w 812913"/>
                <a:gd name="connsiteY2" fmla="*/ 360661 h 644724"/>
                <a:gd name="connsiteX3" fmla="*/ 179297 w 812913"/>
                <a:gd name="connsiteY3" fmla="*/ 465498 h 644724"/>
                <a:gd name="connsiteX4" fmla="*/ 223026 w 812913"/>
                <a:gd name="connsiteY4" fmla="*/ 499977 h 644724"/>
                <a:gd name="connsiteX5" fmla="*/ 261990 w 812913"/>
                <a:gd name="connsiteY5" fmla="*/ 445315 h 644724"/>
                <a:gd name="connsiteX6" fmla="*/ 280771 w 812913"/>
                <a:gd name="connsiteY6" fmla="*/ 323378 h 644724"/>
                <a:gd name="connsiteX7" fmla="*/ 224428 w 812913"/>
                <a:gd name="connsiteY7" fmla="*/ 155751 h 644724"/>
                <a:gd name="connsiteX8" fmla="*/ 224428 w 812913"/>
                <a:gd name="connsiteY8" fmla="*/ 155751 h 644724"/>
                <a:gd name="connsiteX9" fmla="*/ 61845 w 812913"/>
                <a:gd name="connsiteY9" fmla="*/ 374676 h 644724"/>
                <a:gd name="connsiteX10" fmla="*/ 80626 w 812913"/>
                <a:gd name="connsiteY10" fmla="*/ 232557 h 644724"/>
                <a:gd name="connsiteX11" fmla="*/ 136969 w 812913"/>
                <a:gd name="connsiteY11" fmla="*/ 116786 h 644724"/>
                <a:gd name="connsiteX12" fmla="*/ 227511 w 812913"/>
                <a:gd name="connsiteY12" fmla="*/ 69974 h 644724"/>
                <a:gd name="connsiteX13" fmla="*/ 314969 w 812913"/>
                <a:gd name="connsiteY13" fmla="*/ 104452 h 644724"/>
                <a:gd name="connsiteX14" fmla="*/ 382245 w 812913"/>
                <a:gd name="connsiteY14" fmla="*/ 323378 h 644724"/>
                <a:gd name="connsiteX15" fmla="*/ 358698 w 812913"/>
                <a:gd name="connsiteY15" fmla="*/ 450081 h 644724"/>
                <a:gd name="connsiteX16" fmla="*/ 297870 w 812913"/>
                <a:gd name="connsiteY16" fmla="*/ 548471 h 644724"/>
                <a:gd name="connsiteX17" fmla="*/ 222746 w 812913"/>
                <a:gd name="connsiteY17" fmla="*/ 584351 h 644724"/>
                <a:gd name="connsiteX18" fmla="*/ 105574 w 812913"/>
                <a:gd name="connsiteY18" fmla="*/ 528009 h 644724"/>
                <a:gd name="connsiteX19" fmla="*/ 61845 w 812913"/>
                <a:gd name="connsiteY19" fmla="*/ 374676 h 644724"/>
                <a:gd name="connsiteX20" fmla="*/ 61845 w 812913"/>
                <a:gd name="connsiteY20" fmla="*/ 374676 h 644724"/>
                <a:gd name="connsiteX21" fmla="*/ 614906 w 812913"/>
                <a:gd name="connsiteY21" fmla="*/ 443353 h 644724"/>
                <a:gd name="connsiteX22" fmla="*/ 506985 w 812913"/>
                <a:gd name="connsiteY22" fmla="*/ 452604 h 644724"/>
                <a:gd name="connsiteX23" fmla="*/ 414761 w 812913"/>
                <a:gd name="connsiteY23" fmla="*/ 390093 h 644724"/>
                <a:gd name="connsiteX24" fmla="*/ 488204 w 812913"/>
                <a:gd name="connsiteY24" fmla="*/ 240125 h 644724"/>
                <a:gd name="connsiteX25" fmla="*/ 603974 w 812913"/>
                <a:gd name="connsiteY25" fmla="*/ 61845 h 644724"/>
                <a:gd name="connsiteX26" fmla="*/ 733760 w 812913"/>
                <a:gd name="connsiteY26" fmla="*/ 74459 h 644724"/>
                <a:gd name="connsiteX27" fmla="*/ 710213 w 812913"/>
                <a:gd name="connsiteY27" fmla="*/ 357297 h 644724"/>
                <a:gd name="connsiteX28" fmla="*/ 760109 w 812913"/>
                <a:gd name="connsiteY28" fmla="*/ 362062 h 644724"/>
                <a:gd name="connsiteX29" fmla="*/ 749177 w 812913"/>
                <a:gd name="connsiteY29" fmla="*/ 444755 h 644724"/>
                <a:gd name="connsiteX30" fmla="*/ 708532 w 812913"/>
                <a:gd name="connsiteY30" fmla="*/ 444755 h 644724"/>
                <a:gd name="connsiteX31" fmla="*/ 711615 w 812913"/>
                <a:gd name="connsiteY31" fmla="*/ 593322 h 644724"/>
                <a:gd name="connsiteX32" fmla="*/ 617709 w 812913"/>
                <a:gd name="connsiteY32" fmla="*/ 585473 h 644724"/>
                <a:gd name="connsiteX33" fmla="*/ 614906 w 812913"/>
                <a:gd name="connsiteY33" fmla="*/ 443353 h 644724"/>
                <a:gd name="connsiteX34" fmla="*/ 614906 w 812913"/>
                <a:gd name="connsiteY34" fmla="*/ 443353 h 644724"/>
                <a:gd name="connsiteX35" fmla="*/ 530531 w 812913"/>
                <a:gd name="connsiteY35" fmla="*/ 362062 h 644724"/>
                <a:gd name="connsiteX36" fmla="*/ 614906 w 812913"/>
                <a:gd name="connsiteY36" fmla="*/ 357297 h 644724"/>
                <a:gd name="connsiteX37" fmla="*/ 633687 w 812913"/>
                <a:gd name="connsiteY37" fmla="*/ 165001 h 644724"/>
                <a:gd name="connsiteX38" fmla="*/ 530531 w 812913"/>
                <a:gd name="connsiteY38" fmla="*/ 362062 h 644724"/>
                <a:gd name="connsiteX39" fmla="*/ 530531 w 812913"/>
                <a:gd name="connsiteY39" fmla="*/ 362062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913" h="644724">
                  <a:moveTo>
                    <a:pt x="224428" y="155751"/>
                  </a:moveTo>
                  <a:cubicBezTo>
                    <a:pt x="207328" y="155751"/>
                    <a:pt x="191631" y="177615"/>
                    <a:pt x="180699" y="223026"/>
                  </a:cubicBezTo>
                  <a:cubicBezTo>
                    <a:pt x="169766" y="268437"/>
                    <a:pt x="163599" y="313567"/>
                    <a:pt x="163599" y="360661"/>
                  </a:cubicBezTo>
                  <a:cubicBezTo>
                    <a:pt x="163599" y="407473"/>
                    <a:pt x="168365" y="441952"/>
                    <a:pt x="179297" y="465498"/>
                  </a:cubicBezTo>
                  <a:cubicBezTo>
                    <a:pt x="190229" y="487363"/>
                    <a:pt x="204245" y="499977"/>
                    <a:pt x="223026" y="499977"/>
                  </a:cubicBezTo>
                  <a:cubicBezTo>
                    <a:pt x="237042" y="499977"/>
                    <a:pt x="249656" y="481196"/>
                    <a:pt x="261990" y="445315"/>
                  </a:cubicBezTo>
                  <a:cubicBezTo>
                    <a:pt x="274604" y="409435"/>
                    <a:pt x="280771" y="368789"/>
                    <a:pt x="280771" y="323378"/>
                  </a:cubicBezTo>
                  <a:cubicBezTo>
                    <a:pt x="280490" y="210692"/>
                    <a:pt x="261710" y="155751"/>
                    <a:pt x="224428" y="155751"/>
                  </a:cubicBezTo>
                  <a:lnTo>
                    <a:pt x="224428" y="155751"/>
                  </a:lnTo>
                  <a:close/>
                  <a:moveTo>
                    <a:pt x="61845" y="374676"/>
                  </a:moveTo>
                  <a:cubicBezTo>
                    <a:pt x="61845" y="324780"/>
                    <a:pt x="68012" y="277687"/>
                    <a:pt x="80626" y="232557"/>
                  </a:cubicBezTo>
                  <a:cubicBezTo>
                    <a:pt x="93240" y="187146"/>
                    <a:pt x="112021" y="148181"/>
                    <a:pt x="136969" y="116786"/>
                  </a:cubicBezTo>
                  <a:cubicBezTo>
                    <a:pt x="161917" y="85391"/>
                    <a:pt x="193313" y="69974"/>
                    <a:pt x="227511" y="69974"/>
                  </a:cubicBezTo>
                  <a:cubicBezTo>
                    <a:pt x="261990" y="69974"/>
                    <a:pt x="291703" y="80906"/>
                    <a:pt x="314969" y="104452"/>
                  </a:cubicBezTo>
                  <a:cubicBezTo>
                    <a:pt x="358698" y="148181"/>
                    <a:pt x="382245" y="221624"/>
                    <a:pt x="382245" y="323378"/>
                  </a:cubicBezTo>
                  <a:cubicBezTo>
                    <a:pt x="382245" y="367107"/>
                    <a:pt x="374396" y="409435"/>
                    <a:pt x="358698" y="450081"/>
                  </a:cubicBezTo>
                  <a:cubicBezTo>
                    <a:pt x="343001" y="492408"/>
                    <a:pt x="322818" y="523524"/>
                    <a:pt x="297870" y="548471"/>
                  </a:cubicBezTo>
                  <a:cubicBezTo>
                    <a:pt x="274323" y="573420"/>
                    <a:pt x="247974" y="584351"/>
                    <a:pt x="222746" y="584351"/>
                  </a:cubicBezTo>
                  <a:cubicBezTo>
                    <a:pt x="172849" y="584351"/>
                    <a:pt x="133605" y="565571"/>
                    <a:pt x="105574" y="528009"/>
                  </a:cubicBezTo>
                  <a:cubicBezTo>
                    <a:pt x="75861" y="488764"/>
                    <a:pt x="61845" y="437186"/>
                    <a:pt x="61845" y="374676"/>
                  </a:cubicBezTo>
                  <a:lnTo>
                    <a:pt x="61845" y="374676"/>
                  </a:lnTo>
                  <a:close/>
                  <a:moveTo>
                    <a:pt x="614906" y="443353"/>
                  </a:moveTo>
                  <a:cubicBezTo>
                    <a:pt x="596125" y="443353"/>
                    <a:pt x="560245" y="446437"/>
                    <a:pt x="506985" y="452604"/>
                  </a:cubicBezTo>
                  <a:lnTo>
                    <a:pt x="414761" y="390093"/>
                  </a:lnTo>
                  <a:cubicBezTo>
                    <a:pt x="414761" y="377479"/>
                    <a:pt x="439710" y="327583"/>
                    <a:pt x="488204" y="240125"/>
                  </a:cubicBezTo>
                  <a:cubicBezTo>
                    <a:pt x="538100" y="152667"/>
                    <a:pt x="575662" y="93240"/>
                    <a:pt x="603974" y="61845"/>
                  </a:cubicBezTo>
                  <a:lnTo>
                    <a:pt x="733760" y="74459"/>
                  </a:lnTo>
                  <a:cubicBezTo>
                    <a:pt x="721145" y="172849"/>
                    <a:pt x="713577" y="266755"/>
                    <a:pt x="710213" y="357297"/>
                  </a:cubicBezTo>
                  <a:lnTo>
                    <a:pt x="760109" y="362062"/>
                  </a:lnTo>
                  <a:lnTo>
                    <a:pt x="749177" y="444755"/>
                  </a:lnTo>
                  <a:lnTo>
                    <a:pt x="708532" y="444755"/>
                  </a:lnTo>
                  <a:cubicBezTo>
                    <a:pt x="708532" y="504182"/>
                    <a:pt x="708532" y="554078"/>
                    <a:pt x="711615" y="593322"/>
                  </a:cubicBezTo>
                  <a:lnTo>
                    <a:pt x="617709" y="585473"/>
                  </a:lnTo>
                  <a:cubicBezTo>
                    <a:pt x="616588" y="549593"/>
                    <a:pt x="614906" y="501378"/>
                    <a:pt x="614906" y="443353"/>
                  </a:cubicBezTo>
                  <a:lnTo>
                    <a:pt x="614906" y="443353"/>
                  </a:lnTo>
                  <a:close/>
                  <a:moveTo>
                    <a:pt x="530531" y="362062"/>
                  </a:moveTo>
                  <a:cubicBezTo>
                    <a:pt x="557162" y="358979"/>
                    <a:pt x="585193" y="357297"/>
                    <a:pt x="614906" y="357297"/>
                  </a:cubicBezTo>
                  <a:cubicBezTo>
                    <a:pt x="619671" y="288620"/>
                    <a:pt x="625838" y="224427"/>
                    <a:pt x="633687" y="165001"/>
                  </a:cubicBezTo>
                  <a:cubicBezTo>
                    <a:pt x="589958" y="240125"/>
                    <a:pt x="555760" y="307400"/>
                    <a:pt x="530531" y="362062"/>
                  </a:cubicBezTo>
                  <a:lnTo>
                    <a:pt x="530531" y="362062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DBAD6FA-8F92-42BB-BBE8-B943D3A6017A}"/>
                </a:ext>
              </a:extLst>
            </p:cNvPr>
            <p:cNvSpPr/>
            <p:nvPr/>
          </p:nvSpPr>
          <p:spPr>
            <a:xfrm>
              <a:off x="11484938" y="8040409"/>
              <a:ext cx="812913" cy="644724"/>
            </a:xfrm>
            <a:custGeom>
              <a:avLst/>
              <a:gdLst>
                <a:gd name="connsiteX0" fmla="*/ 224428 w 812913"/>
                <a:gd name="connsiteY0" fmla="*/ 150704 h 644724"/>
                <a:gd name="connsiteX1" fmla="*/ 180699 w 812913"/>
                <a:gd name="connsiteY1" fmla="*/ 217980 h 644724"/>
                <a:gd name="connsiteX2" fmla="*/ 163599 w 812913"/>
                <a:gd name="connsiteY2" fmla="*/ 355614 h 644724"/>
                <a:gd name="connsiteX3" fmla="*/ 179297 w 812913"/>
                <a:gd name="connsiteY3" fmla="*/ 460453 h 644724"/>
                <a:gd name="connsiteX4" fmla="*/ 223026 w 812913"/>
                <a:gd name="connsiteY4" fmla="*/ 494931 h 644724"/>
                <a:gd name="connsiteX5" fmla="*/ 261990 w 812913"/>
                <a:gd name="connsiteY5" fmla="*/ 440270 h 644724"/>
                <a:gd name="connsiteX6" fmla="*/ 280771 w 812913"/>
                <a:gd name="connsiteY6" fmla="*/ 318333 h 644724"/>
                <a:gd name="connsiteX7" fmla="*/ 224428 w 812913"/>
                <a:gd name="connsiteY7" fmla="*/ 150704 h 644724"/>
                <a:gd name="connsiteX8" fmla="*/ 224428 w 812913"/>
                <a:gd name="connsiteY8" fmla="*/ 150704 h 644724"/>
                <a:gd name="connsiteX9" fmla="*/ 61845 w 812913"/>
                <a:gd name="connsiteY9" fmla="*/ 369630 h 644724"/>
                <a:gd name="connsiteX10" fmla="*/ 80626 w 812913"/>
                <a:gd name="connsiteY10" fmla="*/ 227511 h 644724"/>
                <a:gd name="connsiteX11" fmla="*/ 136969 w 812913"/>
                <a:gd name="connsiteY11" fmla="*/ 111741 h 644724"/>
                <a:gd name="connsiteX12" fmla="*/ 227511 w 812913"/>
                <a:gd name="connsiteY12" fmla="*/ 64928 h 644724"/>
                <a:gd name="connsiteX13" fmla="*/ 314969 w 812913"/>
                <a:gd name="connsiteY13" fmla="*/ 99407 h 644724"/>
                <a:gd name="connsiteX14" fmla="*/ 382245 w 812913"/>
                <a:gd name="connsiteY14" fmla="*/ 318333 h 644724"/>
                <a:gd name="connsiteX15" fmla="*/ 358698 w 812913"/>
                <a:gd name="connsiteY15" fmla="*/ 446437 h 644724"/>
                <a:gd name="connsiteX16" fmla="*/ 297870 w 812913"/>
                <a:gd name="connsiteY16" fmla="*/ 543426 h 644724"/>
                <a:gd name="connsiteX17" fmla="*/ 222746 w 812913"/>
                <a:gd name="connsiteY17" fmla="*/ 580988 h 644724"/>
                <a:gd name="connsiteX18" fmla="*/ 105574 w 812913"/>
                <a:gd name="connsiteY18" fmla="*/ 523243 h 644724"/>
                <a:gd name="connsiteX19" fmla="*/ 61845 w 812913"/>
                <a:gd name="connsiteY19" fmla="*/ 369630 h 644724"/>
                <a:gd name="connsiteX20" fmla="*/ 61845 w 812913"/>
                <a:gd name="connsiteY20" fmla="*/ 369630 h 644724"/>
                <a:gd name="connsiteX21" fmla="*/ 732358 w 812913"/>
                <a:gd name="connsiteY21" fmla="*/ 61845 h 644724"/>
                <a:gd name="connsiteX22" fmla="*/ 732358 w 812913"/>
                <a:gd name="connsiteY22" fmla="*/ 147901 h 644724"/>
                <a:gd name="connsiteX23" fmla="*/ 596406 w 812913"/>
                <a:gd name="connsiteY23" fmla="*/ 160515 h 644724"/>
                <a:gd name="connsiteX24" fmla="*/ 579306 w 812913"/>
                <a:gd name="connsiteY24" fmla="*/ 268437 h 644724"/>
                <a:gd name="connsiteX25" fmla="*/ 706009 w 812913"/>
                <a:gd name="connsiteY25" fmla="*/ 301233 h 644724"/>
                <a:gd name="connsiteX26" fmla="*/ 752821 w 812913"/>
                <a:gd name="connsiteY26" fmla="*/ 395139 h 644724"/>
                <a:gd name="connsiteX27" fmla="*/ 496614 w 812913"/>
                <a:gd name="connsiteY27" fmla="*/ 588837 h 644724"/>
                <a:gd name="connsiteX28" fmla="*/ 474749 w 812913"/>
                <a:gd name="connsiteY28" fmla="*/ 504461 h 644724"/>
                <a:gd name="connsiteX29" fmla="*/ 651347 w 812913"/>
                <a:gd name="connsiteY29" fmla="*/ 402988 h 644724"/>
                <a:gd name="connsiteX30" fmla="*/ 627801 w 812913"/>
                <a:gd name="connsiteY30" fmla="*/ 367107 h 644724"/>
                <a:gd name="connsiteX31" fmla="*/ 573139 w 812913"/>
                <a:gd name="connsiteY31" fmla="*/ 353092 h 644724"/>
                <a:gd name="connsiteX32" fmla="*/ 513713 w 812913"/>
                <a:gd name="connsiteY32" fmla="*/ 362342 h 644724"/>
                <a:gd name="connsiteX33" fmla="*/ 468301 w 812913"/>
                <a:gd name="connsiteY33" fmla="*/ 327863 h 644724"/>
                <a:gd name="connsiteX34" fmla="*/ 512031 w 812913"/>
                <a:gd name="connsiteY34" fmla="*/ 90437 h 644724"/>
                <a:gd name="connsiteX35" fmla="*/ 732358 w 812913"/>
                <a:gd name="connsiteY35" fmla="*/ 61845 h 644724"/>
                <a:gd name="connsiteX36" fmla="*/ 732358 w 812913"/>
                <a:gd name="connsiteY36" fmla="*/ 61845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12913" h="644724">
                  <a:moveTo>
                    <a:pt x="224428" y="150704"/>
                  </a:moveTo>
                  <a:cubicBezTo>
                    <a:pt x="207328" y="150704"/>
                    <a:pt x="191631" y="172569"/>
                    <a:pt x="180699" y="217980"/>
                  </a:cubicBezTo>
                  <a:cubicBezTo>
                    <a:pt x="169766" y="263391"/>
                    <a:pt x="163599" y="308522"/>
                    <a:pt x="163599" y="355614"/>
                  </a:cubicBezTo>
                  <a:cubicBezTo>
                    <a:pt x="163599" y="402708"/>
                    <a:pt x="168365" y="436906"/>
                    <a:pt x="179297" y="460453"/>
                  </a:cubicBezTo>
                  <a:cubicBezTo>
                    <a:pt x="190229" y="482317"/>
                    <a:pt x="204245" y="494931"/>
                    <a:pt x="223026" y="494931"/>
                  </a:cubicBezTo>
                  <a:cubicBezTo>
                    <a:pt x="237042" y="494931"/>
                    <a:pt x="249656" y="476150"/>
                    <a:pt x="261990" y="440270"/>
                  </a:cubicBezTo>
                  <a:cubicBezTo>
                    <a:pt x="274604" y="404390"/>
                    <a:pt x="280771" y="363744"/>
                    <a:pt x="280771" y="318333"/>
                  </a:cubicBezTo>
                  <a:cubicBezTo>
                    <a:pt x="280491" y="207048"/>
                    <a:pt x="261710" y="150704"/>
                    <a:pt x="224428" y="150704"/>
                  </a:cubicBezTo>
                  <a:lnTo>
                    <a:pt x="224428" y="150704"/>
                  </a:lnTo>
                  <a:close/>
                  <a:moveTo>
                    <a:pt x="61845" y="369630"/>
                  </a:moveTo>
                  <a:cubicBezTo>
                    <a:pt x="61845" y="319734"/>
                    <a:pt x="68012" y="272641"/>
                    <a:pt x="80626" y="227511"/>
                  </a:cubicBezTo>
                  <a:cubicBezTo>
                    <a:pt x="93240" y="182099"/>
                    <a:pt x="112021" y="143136"/>
                    <a:pt x="136969" y="111741"/>
                  </a:cubicBezTo>
                  <a:cubicBezTo>
                    <a:pt x="161917" y="80346"/>
                    <a:pt x="193313" y="64928"/>
                    <a:pt x="227511" y="64928"/>
                  </a:cubicBezTo>
                  <a:cubicBezTo>
                    <a:pt x="261990" y="64928"/>
                    <a:pt x="291703" y="75861"/>
                    <a:pt x="314969" y="99407"/>
                  </a:cubicBezTo>
                  <a:cubicBezTo>
                    <a:pt x="358698" y="144818"/>
                    <a:pt x="382245" y="216578"/>
                    <a:pt x="382245" y="318333"/>
                  </a:cubicBezTo>
                  <a:cubicBezTo>
                    <a:pt x="382245" y="362062"/>
                    <a:pt x="374396" y="404390"/>
                    <a:pt x="358698" y="446437"/>
                  </a:cubicBezTo>
                  <a:cubicBezTo>
                    <a:pt x="343001" y="487082"/>
                    <a:pt x="322818" y="519879"/>
                    <a:pt x="297870" y="543426"/>
                  </a:cubicBezTo>
                  <a:cubicBezTo>
                    <a:pt x="274324" y="568373"/>
                    <a:pt x="247974" y="580988"/>
                    <a:pt x="222746" y="580988"/>
                  </a:cubicBezTo>
                  <a:cubicBezTo>
                    <a:pt x="172850" y="580988"/>
                    <a:pt x="133605" y="560805"/>
                    <a:pt x="105574" y="523243"/>
                  </a:cubicBezTo>
                  <a:cubicBezTo>
                    <a:pt x="75861" y="483718"/>
                    <a:pt x="61845" y="433542"/>
                    <a:pt x="61845" y="369630"/>
                  </a:cubicBezTo>
                  <a:lnTo>
                    <a:pt x="61845" y="369630"/>
                  </a:lnTo>
                  <a:close/>
                  <a:moveTo>
                    <a:pt x="732358" y="61845"/>
                  </a:moveTo>
                  <a:lnTo>
                    <a:pt x="732358" y="147901"/>
                  </a:lnTo>
                  <a:cubicBezTo>
                    <a:pt x="690031" y="147901"/>
                    <a:pt x="644900" y="152667"/>
                    <a:pt x="596406" y="160515"/>
                  </a:cubicBezTo>
                  <a:cubicBezTo>
                    <a:pt x="594724" y="165281"/>
                    <a:pt x="590239" y="201161"/>
                    <a:pt x="579306" y="268437"/>
                  </a:cubicBezTo>
                  <a:cubicBezTo>
                    <a:pt x="632566" y="268437"/>
                    <a:pt x="674613" y="279369"/>
                    <a:pt x="706009" y="301233"/>
                  </a:cubicBezTo>
                  <a:cubicBezTo>
                    <a:pt x="737404" y="323098"/>
                    <a:pt x="752821" y="354494"/>
                    <a:pt x="752821" y="395139"/>
                  </a:cubicBezTo>
                  <a:cubicBezTo>
                    <a:pt x="752821" y="487363"/>
                    <a:pt x="666764" y="551555"/>
                    <a:pt x="496614" y="588837"/>
                  </a:cubicBezTo>
                  <a:lnTo>
                    <a:pt x="474749" y="504461"/>
                  </a:lnTo>
                  <a:cubicBezTo>
                    <a:pt x="591920" y="477832"/>
                    <a:pt x="651347" y="443634"/>
                    <a:pt x="651347" y="402988"/>
                  </a:cubicBezTo>
                  <a:cubicBezTo>
                    <a:pt x="651347" y="388972"/>
                    <a:pt x="643498" y="376358"/>
                    <a:pt x="627801" y="367107"/>
                  </a:cubicBezTo>
                  <a:cubicBezTo>
                    <a:pt x="613785" y="357857"/>
                    <a:pt x="595004" y="353092"/>
                    <a:pt x="573139" y="353092"/>
                  </a:cubicBezTo>
                  <a:cubicBezTo>
                    <a:pt x="565291" y="353092"/>
                    <a:pt x="546510" y="356176"/>
                    <a:pt x="513713" y="362342"/>
                  </a:cubicBezTo>
                  <a:lnTo>
                    <a:pt x="468301" y="327863"/>
                  </a:lnTo>
                  <a:lnTo>
                    <a:pt x="512031" y="90437"/>
                  </a:lnTo>
                  <a:cubicBezTo>
                    <a:pt x="599489" y="71095"/>
                    <a:pt x="672931" y="61845"/>
                    <a:pt x="732358" y="61845"/>
                  </a:cubicBezTo>
                  <a:lnTo>
                    <a:pt x="732358" y="61845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BE6DA53-A91E-4697-8CA5-1EAB6FA89683}"/>
                </a:ext>
              </a:extLst>
            </p:cNvPr>
            <p:cNvSpPr/>
            <p:nvPr/>
          </p:nvSpPr>
          <p:spPr>
            <a:xfrm>
              <a:off x="10417498" y="6907096"/>
              <a:ext cx="812913" cy="644724"/>
            </a:xfrm>
            <a:custGeom>
              <a:avLst/>
              <a:gdLst>
                <a:gd name="connsiteX0" fmla="*/ 224428 w 812913"/>
                <a:gd name="connsiteY0" fmla="*/ 152667 h 644724"/>
                <a:gd name="connsiteX1" fmla="*/ 180699 w 812913"/>
                <a:gd name="connsiteY1" fmla="*/ 219942 h 644724"/>
                <a:gd name="connsiteX2" fmla="*/ 163599 w 812913"/>
                <a:gd name="connsiteY2" fmla="*/ 357577 h 644724"/>
                <a:gd name="connsiteX3" fmla="*/ 179297 w 812913"/>
                <a:gd name="connsiteY3" fmla="*/ 462415 h 644724"/>
                <a:gd name="connsiteX4" fmla="*/ 223026 w 812913"/>
                <a:gd name="connsiteY4" fmla="*/ 496894 h 644724"/>
                <a:gd name="connsiteX5" fmla="*/ 261990 w 812913"/>
                <a:gd name="connsiteY5" fmla="*/ 442232 h 644724"/>
                <a:gd name="connsiteX6" fmla="*/ 279089 w 812913"/>
                <a:gd name="connsiteY6" fmla="*/ 320295 h 644724"/>
                <a:gd name="connsiteX7" fmla="*/ 224428 w 812913"/>
                <a:gd name="connsiteY7" fmla="*/ 152667 h 644724"/>
                <a:gd name="connsiteX8" fmla="*/ 224428 w 812913"/>
                <a:gd name="connsiteY8" fmla="*/ 152667 h 644724"/>
                <a:gd name="connsiteX9" fmla="*/ 61845 w 812913"/>
                <a:gd name="connsiteY9" fmla="*/ 371312 h 644724"/>
                <a:gd name="connsiteX10" fmla="*/ 80626 w 812913"/>
                <a:gd name="connsiteY10" fmla="*/ 229193 h 644724"/>
                <a:gd name="connsiteX11" fmla="*/ 136969 w 812913"/>
                <a:gd name="connsiteY11" fmla="*/ 113423 h 644724"/>
                <a:gd name="connsiteX12" fmla="*/ 227511 w 812913"/>
                <a:gd name="connsiteY12" fmla="*/ 66610 h 644724"/>
                <a:gd name="connsiteX13" fmla="*/ 314969 w 812913"/>
                <a:gd name="connsiteY13" fmla="*/ 101089 h 644724"/>
                <a:gd name="connsiteX14" fmla="*/ 380563 w 812913"/>
                <a:gd name="connsiteY14" fmla="*/ 320015 h 644724"/>
                <a:gd name="connsiteX15" fmla="*/ 357016 w 812913"/>
                <a:gd name="connsiteY15" fmla="*/ 448119 h 644724"/>
                <a:gd name="connsiteX16" fmla="*/ 297590 w 812913"/>
                <a:gd name="connsiteY16" fmla="*/ 545108 h 644724"/>
                <a:gd name="connsiteX17" fmla="*/ 222466 w 812913"/>
                <a:gd name="connsiteY17" fmla="*/ 582670 h 644724"/>
                <a:gd name="connsiteX18" fmla="*/ 103612 w 812913"/>
                <a:gd name="connsiteY18" fmla="*/ 524925 h 644724"/>
                <a:gd name="connsiteX19" fmla="*/ 61845 w 812913"/>
                <a:gd name="connsiteY19" fmla="*/ 371312 h 644724"/>
                <a:gd name="connsiteX20" fmla="*/ 61845 w 812913"/>
                <a:gd name="connsiteY20" fmla="*/ 371312 h 644724"/>
                <a:gd name="connsiteX21" fmla="*/ 633688 w 812913"/>
                <a:gd name="connsiteY21" fmla="*/ 265073 h 644724"/>
                <a:gd name="connsiteX22" fmla="*/ 719744 w 812913"/>
                <a:gd name="connsiteY22" fmla="*/ 300953 h 644724"/>
                <a:gd name="connsiteX23" fmla="*/ 755624 w 812913"/>
                <a:gd name="connsiteY23" fmla="*/ 407193 h 644724"/>
                <a:gd name="connsiteX24" fmla="*/ 710213 w 812913"/>
                <a:gd name="connsiteY24" fmla="*/ 535297 h 644724"/>
                <a:gd name="connsiteX25" fmla="*/ 596125 w 812913"/>
                <a:gd name="connsiteY25" fmla="*/ 591640 h 644724"/>
                <a:gd name="connsiteX26" fmla="*/ 488204 w 812913"/>
                <a:gd name="connsiteY26" fmla="*/ 538380 h 644724"/>
                <a:gd name="connsiteX27" fmla="*/ 449240 w 812913"/>
                <a:gd name="connsiteY27" fmla="*/ 396260 h 644724"/>
                <a:gd name="connsiteX28" fmla="*/ 489886 w 812913"/>
                <a:gd name="connsiteY28" fmla="*/ 216579 h 644724"/>
                <a:gd name="connsiteX29" fmla="*/ 528850 w 812913"/>
                <a:gd name="connsiteY29" fmla="*/ 143136 h 644724"/>
                <a:gd name="connsiteX30" fmla="*/ 582110 w 812913"/>
                <a:gd name="connsiteY30" fmla="*/ 61845 h 644724"/>
                <a:gd name="connsiteX31" fmla="*/ 702365 w 812913"/>
                <a:gd name="connsiteY31" fmla="*/ 71095 h 644724"/>
                <a:gd name="connsiteX32" fmla="*/ 563328 w 812913"/>
                <a:gd name="connsiteY32" fmla="*/ 280491 h 644724"/>
                <a:gd name="connsiteX33" fmla="*/ 633688 w 812913"/>
                <a:gd name="connsiteY33" fmla="*/ 265073 h 644724"/>
                <a:gd name="connsiteX34" fmla="*/ 633688 w 812913"/>
                <a:gd name="connsiteY34" fmla="*/ 265073 h 644724"/>
                <a:gd name="connsiteX35" fmla="*/ 547911 w 812913"/>
                <a:gd name="connsiteY35" fmla="*/ 374396 h 644724"/>
                <a:gd name="connsiteX36" fmla="*/ 546229 w 812913"/>
                <a:gd name="connsiteY36" fmla="*/ 396260 h 644724"/>
                <a:gd name="connsiteX37" fmla="*/ 561927 w 812913"/>
                <a:gd name="connsiteY37" fmla="*/ 475870 h 644724"/>
                <a:gd name="connsiteX38" fmla="*/ 599489 w 812913"/>
                <a:gd name="connsiteY38" fmla="*/ 505583 h 644724"/>
                <a:gd name="connsiteX39" fmla="*/ 641816 w 812913"/>
                <a:gd name="connsiteY39" fmla="*/ 478954 h 644724"/>
                <a:gd name="connsiteX40" fmla="*/ 658916 w 812913"/>
                <a:gd name="connsiteY40" fmla="*/ 418125 h 644724"/>
                <a:gd name="connsiteX41" fmla="*/ 646302 w 812913"/>
                <a:gd name="connsiteY41" fmla="*/ 366547 h 644724"/>
                <a:gd name="connsiteX42" fmla="*/ 610421 w 812913"/>
                <a:gd name="connsiteY42" fmla="*/ 350849 h 644724"/>
                <a:gd name="connsiteX43" fmla="*/ 547911 w 812913"/>
                <a:gd name="connsiteY43" fmla="*/ 374396 h 644724"/>
                <a:gd name="connsiteX44" fmla="*/ 547911 w 812913"/>
                <a:gd name="connsiteY44" fmla="*/ 374396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913" h="644724">
                  <a:moveTo>
                    <a:pt x="224428" y="152667"/>
                  </a:moveTo>
                  <a:cubicBezTo>
                    <a:pt x="205647" y="152667"/>
                    <a:pt x="191631" y="174532"/>
                    <a:pt x="180699" y="219942"/>
                  </a:cubicBezTo>
                  <a:cubicBezTo>
                    <a:pt x="168084" y="265353"/>
                    <a:pt x="163599" y="310484"/>
                    <a:pt x="163599" y="357577"/>
                  </a:cubicBezTo>
                  <a:cubicBezTo>
                    <a:pt x="163599" y="404390"/>
                    <a:pt x="168365" y="438868"/>
                    <a:pt x="179297" y="462415"/>
                  </a:cubicBezTo>
                  <a:cubicBezTo>
                    <a:pt x="190229" y="484279"/>
                    <a:pt x="204245" y="496894"/>
                    <a:pt x="223026" y="496894"/>
                  </a:cubicBezTo>
                  <a:cubicBezTo>
                    <a:pt x="237042" y="496894"/>
                    <a:pt x="249656" y="478113"/>
                    <a:pt x="261990" y="442232"/>
                  </a:cubicBezTo>
                  <a:cubicBezTo>
                    <a:pt x="274604" y="406352"/>
                    <a:pt x="279089" y="365706"/>
                    <a:pt x="279089" y="320295"/>
                  </a:cubicBezTo>
                  <a:cubicBezTo>
                    <a:pt x="279089" y="208730"/>
                    <a:pt x="261710" y="152667"/>
                    <a:pt x="224428" y="152667"/>
                  </a:cubicBezTo>
                  <a:lnTo>
                    <a:pt x="224428" y="152667"/>
                  </a:lnTo>
                  <a:close/>
                  <a:moveTo>
                    <a:pt x="61845" y="371312"/>
                  </a:moveTo>
                  <a:cubicBezTo>
                    <a:pt x="61845" y="321416"/>
                    <a:pt x="68012" y="274324"/>
                    <a:pt x="80626" y="229193"/>
                  </a:cubicBezTo>
                  <a:cubicBezTo>
                    <a:pt x="91559" y="183782"/>
                    <a:pt x="110340" y="144818"/>
                    <a:pt x="136969" y="113423"/>
                  </a:cubicBezTo>
                  <a:cubicBezTo>
                    <a:pt x="161917" y="82028"/>
                    <a:pt x="191631" y="66610"/>
                    <a:pt x="227511" y="66610"/>
                  </a:cubicBezTo>
                  <a:cubicBezTo>
                    <a:pt x="261990" y="66610"/>
                    <a:pt x="291703" y="77542"/>
                    <a:pt x="314969" y="101089"/>
                  </a:cubicBezTo>
                  <a:cubicBezTo>
                    <a:pt x="358699" y="146500"/>
                    <a:pt x="380563" y="218261"/>
                    <a:pt x="380563" y="320015"/>
                  </a:cubicBezTo>
                  <a:cubicBezTo>
                    <a:pt x="380563" y="363744"/>
                    <a:pt x="372714" y="406072"/>
                    <a:pt x="357016" y="448119"/>
                  </a:cubicBezTo>
                  <a:cubicBezTo>
                    <a:pt x="341319" y="488764"/>
                    <a:pt x="322538" y="521561"/>
                    <a:pt x="297590" y="545108"/>
                  </a:cubicBezTo>
                  <a:cubicBezTo>
                    <a:pt x="272642" y="570056"/>
                    <a:pt x="247694" y="582670"/>
                    <a:pt x="222466" y="582670"/>
                  </a:cubicBezTo>
                  <a:cubicBezTo>
                    <a:pt x="172570" y="582670"/>
                    <a:pt x="133325" y="562487"/>
                    <a:pt x="103612" y="524925"/>
                  </a:cubicBezTo>
                  <a:cubicBezTo>
                    <a:pt x="75861" y="485401"/>
                    <a:pt x="61845" y="435505"/>
                    <a:pt x="61845" y="371312"/>
                  </a:cubicBezTo>
                  <a:lnTo>
                    <a:pt x="61845" y="371312"/>
                  </a:lnTo>
                  <a:close/>
                  <a:moveTo>
                    <a:pt x="633688" y="265073"/>
                  </a:moveTo>
                  <a:cubicBezTo>
                    <a:pt x="666484" y="265073"/>
                    <a:pt x="694516" y="277687"/>
                    <a:pt x="719744" y="300953"/>
                  </a:cubicBezTo>
                  <a:cubicBezTo>
                    <a:pt x="743291" y="324500"/>
                    <a:pt x="755624" y="358698"/>
                    <a:pt x="755624" y="407193"/>
                  </a:cubicBezTo>
                  <a:cubicBezTo>
                    <a:pt x="755624" y="455687"/>
                    <a:pt x="739927" y="499416"/>
                    <a:pt x="710213" y="535297"/>
                  </a:cubicBezTo>
                  <a:cubicBezTo>
                    <a:pt x="678818" y="572859"/>
                    <a:pt x="641536" y="591640"/>
                    <a:pt x="596125" y="591640"/>
                  </a:cubicBezTo>
                  <a:cubicBezTo>
                    <a:pt x="550714" y="591640"/>
                    <a:pt x="516516" y="574541"/>
                    <a:pt x="488204" y="538380"/>
                  </a:cubicBezTo>
                  <a:cubicBezTo>
                    <a:pt x="461574" y="502500"/>
                    <a:pt x="449240" y="454006"/>
                    <a:pt x="449240" y="396260"/>
                  </a:cubicBezTo>
                  <a:cubicBezTo>
                    <a:pt x="449240" y="330667"/>
                    <a:pt x="461854" y="271240"/>
                    <a:pt x="489886" y="216579"/>
                  </a:cubicBezTo>
                  <a:cubicBezTo>
                    <a:pt x="503902" y="186865"/>
                    <a:pt x="517917" y="161917"/>
                    <a:pt x="528850" y="143136"/>
                  </a:cubicBezTo>
                  <a:cubicBezTo>
                    <a:pt x="541464" y="122953"/>
                    <a:pt x="560245" y="96323"/>
                    <a:pt x="582110" y="61845"/>
                  </a:cubicBezTo>
                  <a:lnTo>
                    <a:pt x="702365" y="71095"/>
                  </a:lnTo>
                  <a:cubicBezTo>
                    <a:pt x="632006" y="144538"/>
                    <a:pt x="585193" y="214897"/>
                    <a:pt x="563328" y="280491"/>
                  </a:cubicBezTo>
                  <a:cubicBezTo>
                    <a:pt x="586875" y="269838"/>
                    <a:pt x="611823" y="265073"/>
                    <a:pt x="633688" y="265073"/>
                  </a:cubicBezTo>
                  <a:lnTo>
                    <a:pt x="633688" y="265073"/>
                  </a:lnTo>
                  <a:close/>
                  <a:moveTo>
                    <a:pt x="547911" y="374396"/>
                  </a:moveTo>
                  <a:lnTo>
                    <a:pt x="546229" y="396260"/>
                  </a:lnTo>
                  <a:cubicBezTo>
                    <a:pt x="546229" y="429058"/>
                    <a:pt x="550995" y="455687"/>
                    <a:pt x="561927" y="475870"/>
                  </a:cubicBezTo>
                  <a:cubicBezTo>
                    <a:pt x="571177" y="496053"/>
                    <a:pt x="583792" y="505583"/>
                    <a:pt x="599489" y="505583"/>
                  </a:cubicBezTo>
                  <a:cubicBezTo>
                    <a:pt x="615187" y="505583"/>
                    <a:pt x="629202" y="497735"/>
                    <a:pt x="641816" y="478954"/>
                  </a:cubicBezTo>
                  <a:cubicBezTo>
                    <a:pt x="652749" y="461854"/>
                    <a:pt x="658916" y="441391"/>
                    <a:pt x="658916" y="418125"/>
                  </a:cubicBezTo>
                  <a:cubicBezTo>
                    <a:pt x="658916" y="394579"/>
                    <a:pt x="654150" y="377479"/>
                    <a:pt x="646302" y="366547"/>
                  </a:cubicBezTo>
                  <a:cubicBezTo>
                    <a:pt x="637051" y="355615"/>
                    <a:pt x="626119" y="350849"/>
                    <a:pt x="610421" y="350849"/>
                  </a:cubicBezTo>
                  <a:cubicBezTo>
                    <a:pt x="596406" y="351130"/>
                    <a:pt x="575943" y="358979"/>
                    <a:pt x="547911" y="374396"/>
                  </a:cubicBezTo>
                  <a:lnTo>
                    <a:pt x="547911" y="374396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7F44FB2-53AB-4804-8EC0-9709586A53B4}"/>
                </a:ext>
              </a:extLst>
            </p:cNvPr>
            <p:cNvSpPr/>
            <p:nvPr/>
          </p:nvSpPr>
          <p:spPr>
            <a:xfrm>
              <a:off x="10492342" y="5261367"/>
              <a:ext cx="784882" cy="616693"/>
            </a:xfrm>
            <a:custGeom>
              <a:avLst/>
              <a:gdLst>
                <a:gd name="connsiteX0" fmla="*/ 224428 w 784881"/>
                <a:gd name="connsiteY0" fmla="*/ 152667 h 616692"/>
                <a:gd name="connsiteX1" fmla="*/ 180699 w 784881"/>
                <a:gd name="connsiteY1" fmla="*/ 219942 h 616692"/>
                <a:gd name="connsiteX2" fmla="*/ 163599 w 784881"/>
                <a:gd name="connsiteY2" fmla="*/ 357577 h 616692"/>
                <a:gd name="connsiteX3" fmla="*/ 179297 w 784881"/>
                <a:gd name="connsiteY3" fmla="*/ 462415 h 616692"/>
                <a:gd name="connsiteX4" fmla="*/ 223026 w 784881"/>
                <a:gd name="connsiteY4" fmla="*/ 496894 h 616692"/>
                <a:gd name="connsiteX5" fmla="*/ 261990 w 784881"/>
                <a:gd name="connsiteY5" fmla="*/ 442232 h 616692"/>
                <a:gd name="connsiteX6" fmla="*/ 280771 w 784881"/>
                <a:gd name="connsiteY6" fmla="*/ 320295 h 616692"/>
                <a:gd name="connsiteX7" fmla="*/ 224428 w 784881"/>
                <a:gd name="connsiteY7" fmla="*/ 152667 h 616692"/>
                <a:gd name="connsiteX8" fmla="*/ 224428 w 784881"/>
                <a:gd name="connsiteY8" fmla="*/ 152667 h 616692"/>
                <a:gd name="connsiteX9" fmla="*/ 61845 w 784881"/>
                <a:gd name="connsiteY9" fmla="*/ 371313 h 616692"/>
                <a:gd name="connsiteX10" fmla="*/ 80626 w 784881"/>
                <a:gd name="connsiteY10" fmla="*/ 229193 h 616692"/>
                <a:gd name="connsiteX11" fmla="*/ 136969 w 784881"/>
                <a:gd name="connsiteY11" fmla="*/ 113423 h 616692"/>
                <a:gd name="connsiteX12" fmla="*/ 227511 w 784881"/>
                <a:gd name="connsiteY12" fmla="*/ 66611 h 616692"/>
                <a:gd name="connsiteX13" fmla="*/ 314970 w 784881"/>
                <a:gd name="connsiteY13" fmla="*/ 101089 h 616692"/>
                <a:gd name="connsiteX14" fmla="*/ 382245 w 784881"/>
                <a:gd name="connsiteY14" fmla="*/ 320015 h 616692"/>
                <a:gd name="connsiteX15" fmla="*/ 358699 w 784881"/>
                <a:gd name="connsiteY15" fmla="*/ 446718 h 616692"/>
                <a:gd name="connsiteX16" fmla="*/ 297870 w 784881"/>
                <a:gd name="connsiteY16" fmla="*/ 545108 h 616692"/>
                <a:gd name="connsiteX17" fmla="*/ 222746 w 784881"/>
                <a:gd name="connsiteY17" fmla="*/ 580988 h 616692"/>
                <a:gd name="connsiteX18" fmla="*/ 103892 w 784881"/>
                <a:gd name="connsiteY18" fmla="*/ 524645 h 616692"/>
                <a:gd name="connsiteX19" fmla="*/ 61845 w 784881"/>
                <a:gd name="connsiteY19" fmla="*/ 371313 h 616692"/>
                <a:gd name="connsiteX20" fmla="*/ 61845 w 784881"/>
                <a:gd name="connsiteY20" fmla="*/ 371313 h 616692"/>
                <a:gd name="connsiteX21" fmla="*/ 715259 w 784881"/>
                <a:gd name="connsiteY21" fmla="*/ 61845 h 616692"/>
                <a:gd name="connsiteX22" fmla="*/ 740207 w 784881"/>
                <a:gd name="connsiteY22" fmla="*/ 149303 h 616692"/>
                <a:gd name="connsiteX23" fmla="*/ 585473 w 784881"/>
                <a:gd name="connsiteY23" fmla="*/ 579026 h 616692"/>
                <a:gd name="connsiteX24" fmla="*/ 493250 w 784881"/>
                <a:gd name="connsiteY24" fmla="*/ 571177 h 616692"/>
                <a:gd name="connsiteX25" fmla="*/ 649665 w 784881"/>
                <a:gd name="connsiteY25" fmla="*/ 149303 h 616692"/>
                <a:gd name="connsiteX26" fmla="*/ 479234 w 784881"/>
                <a:gd name="connsiteY26" fmla="*/ 166403 h 616692"/>
                <a:gd name="connsiteX27" fmla="*/ 462135 w 784881"/>
                <a:gd name="connsiteY27" fmla="*/ 82028 h 616692"/>
                <a:gd name="connsiteX28" fmla="*/ 715259 w 784881"/>
                <a:gd name="connsiteY28" fmla="*/ 61845 h 616692"/>
                <a:gd name="connsiteX29" fmla="*/ 715259 w 784881"/>
                <a:gd name="connsiteY29" fmla="*/ 61845 h 6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84881" h="616692">
                  <a:moveTo>
                    <a:pt x="224428" y="152667"/>
                  </a:moveTo>
                  <a:cubicBezTo>
                    <a:pt x="207328" y="152667"/>
                    <a:pt x="191631" y="174532"/>
                    <a:pt x="180699" y="219942"/>
                  </a:cubicBezTo>
                  <a:cubicBezTo>
                    <a:pt x="169766" y="265354"/>
                    <a:pt x="163599" y="310484"/>
                    <a:pt x="163599" y="357577"/>
                  </a:cubicBezTo>
                  <a:cubicBezTo>
                    <a:pt x="163599" y="404390"/>
                    <a:pt x="168365" y="438869"/>
                    <a:pt x="179297" y="462415"/>
                  </a:cubicBezTo>
                  <a:cubicBezTo>
                    <a:pt x="190229" y="484280"/>
                    <a:pt x="204245" y="496894"/>
                    <a:pt x="223026" y="496894"/>
                  </a:cubicBezTo>
                  <a:cubicBezTo>
                    <a:pt x="237042" y="496894"/>
                    <a:pt x="249656" y="478113"/>
                    <a:pt x="261990" y="442232"/>
                  </a:cubicBezTo>
                  <a:cubicBezTo>
                    <a:pt x="274604" y="406352"/>
                    <a:pt x="280771" y="365707"/>
                    <a:pt x="280771" y="320295"/>
                  </a:cubicBezTo>
                  <a:cubicBezTo>
                    <a:pt x="280771" y="207328"/>
                    <a:pt x="261990" y="152667"/>
                    <a:pt x="224428" y="152667"/>
                  </a:cubicBezTo>
                  <a:lnTo>
                    <a:pt x="224428" y="152667"/>
                  </a:lnTo>
                  <a:close/>
                  <a:moveTo>
                    <a:pt x="61845" y="371313"/>
                  </a:moveTo>
                  <a:cubicBezTo>
                    <a:pt x="61845" y="321417"/>
                    <a:pt x="68012" y="274324"/>
                    <a:pt x="80626" y="229193"/>
                  </a:cubicBezTo>
                  <a:cubicBezTo>
                    <a:pt x="93240" y="183782"/>
                    <a:pt x="112021" y="144818"/>
                    <a:pt x="136969" y="113423"/>
                  </a:cubicBezTo>
                  <a:cubicBezTo>
                    <a:pt x="161917" y="82028"/>
                    <a:pt x="191631" y="66611"/>
                    <a:pt x="227511" y="66611"/>
                  </a:cubicBezTo>
                  <a:cubicBezTo>
                    <a:pt x="261990" y="66611"/>
                    <a:pt x="291703" y="77543"/>
                    <a:pt x="314970" y="101089"/>
                  </a:cubicBezTo>
                  <a:cubicBezTo>
                    <a:pt x="358699" y="144818"/>
                    <a:pt x="382245" y="218261"/>
                    <a:pt x="382245" y="320015"/>
                  </a:cubicBezTo>
                  <a:cubicBezTo>
                    <a:pt x="382245" y="363744"/>
                    <a:pt x="374396" y="406072"/>
                    <a:pt x="358699" y="446718"/>
                  </a:cubicBezTo>
                  <a:cubicBezTo>
                    <a:pt x="343001" y="489045"/>
                    <a:pt x="322818" y="520160"/>
                    <a:pt x="297870" y="545108"/>
                  </a:cubicBezTo>
                  <a:cubicBezTo>
                    <a:pt x="274324" y="570056"/>
                    <a:pt x="247974" y="580988"/>
                    <a:pt x="222746" y="580988"/>
                  </a:cubicBezTo>
                  <a:cubicBezTo>
                    <a:pt x="172850" y="580988"/>
                    <a:pt x="133606" y="562207"/>
                    <a:pt x="103892" y="524645"/>
                  </a:cubicBezTo>
                  <a:cubicBezTo>
                    <a:pt x="76141" y="485401"/>
                    <a:pt x="61845" y="433823"/>
                    <a:pt x="61845" y="371313"/>
                  </a:cubicBezTo>
                  <a:lnTo>
                    <a:pt x="61845" y="371313"/>
                  </a:lnTo>
                  <a:close/>
                  <a:moveTo>
                    <a:pt x="715259" y="61845"/>
                  </a:moveTo>
                  <a:lnTo>
                    <a:pt x="740207" y="149303"/>
                  </a:lnTo>
                  <a:cubicBezTo>
                    <a:pt x="658916" y="311886"/>
                    <a:pt x="609020" y="455687"/>
                    <a:pt x="585473" y="579026"/>
                  </a:cubicBezTo>
                  <a:lnTo>
                    <a:pt x="493250" y="571177"/>
                  </a:lnTo>
                  <a:cubicBezTo>
                    <a:pt x="521281" y="429058"/>
                    <a:pt x="572859" y="288339"/>
                    <a:pt x="649665" y="149303"/>
                  </a:cubicBezTo>
                  <a:cubicBezTo>
                    <a:pt x="582390" y="154069"/>
                    <a:pt x="526327" y="160236"/>
                    <a:pt x="479234" y="166403"/>
                  </a:cubicBezTo>
                  <a:lnTo>
                    <a:pt x="462135" y="82028"/>
                  </a:lnTo>
                  <a:cubicBezTo>
                    <a:pt x="529130" y="74459"/>
                    <a:pt x="612103" y="66611"/>
                    <a:pt x="715259" y="61845"/>
                  </a:cubicBezTo>
                  <a:lnTo>
                    <a:pt x="715259" y="61845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9B02394-4A4C-4968-9348-D5904F024880}"/>
                </a:ext>
              </a:extLst>
            </p:cNvPr>
            <p:cNvSpPr/>
            <p:nvPr/>
          </p:nvSpPr>
          <p:spPr>
            <a:xfrm>
              <a:off x="11459990" y="4100302"/>
              <a:ext cx="812913" cy="644724"/>
            </a:xfrm>
            <a:custGeom>
              <a:avLst/>
              <a:gdLst>
                <a:gd name="connsiteX0" fmla="*/ 225829 w 812913"/>
                <a:gd name="connsiteY0" fmla="*/ 161917 h 644724"/>
                <a:gd name="connsiteX1" fmla="*/ 180418 w 812913"/>
                <a:gd name="connsiteY1" fmla="*/ 230595 h 644724"/>
                <a:gd name="connsiteX2" fmla="*/ 163319 w 812913"/>
                <a:gd name="connsiteY2" fmla="*/ 368229 h 644724"/>
                <a:gd name="connsiteX3" fmla="*/ 179017 w 812913"/>
                <a:gd name="connsiteY3" fmla="*/ 471385 h 644724"/>
                <a:gd name="connsiteX4" fmla="*/ 222746 w 812913"/>
                <a:gd name="connsiteY4" fmla="*/ 505864 h 644724"/>
                <a:gd name="connsiteX5" fmla="*/ 261710 w 812913"/>
                <a:gd name="connsiteY5" fmla="*/ 452604 h 644724"/>
                <a:gd name="connsiteX6" fmla="*/ 280491 w 812913"/>
                <a:gd name="connsiteY6" fmla="*/ 329266 h 644724"/>
                <a:gd name="connsiteX7" fmla="*/ 225829 w 812913"/>
                <a:gd name="connsiteY7" fmla="*/ 161917 h 644724"/>
                <a:gd name="connsiteX8" fmla="*/ 225829 w 812913"/>
                <a:gd name="connsiteY8" fmla="*/ 161917 h 644724"/>
                <a:gd name="connsiteX9" fmla="*/ 61845 w 812913"/>
                <a:gd name="connsiteY9" fmla="*/ 380563 h 644724"/>
                <a:gd name="connsiteX10" fmla="*/ 80626 w 812913"/>
                <a:gd name="connsiteY10" fmla="*/ 238443 h 644724"/>
                <a:gd name="connsiteX11" fmla="*/ 136969 w 812913"/>
                <a:gd name="connsiteY11" fmla="*/ 122673 h 644724"/>
                <a:gd name="connsiteX12" fmla="*/ 227511 w 812913"/>
                <a:gd name="connsiteY12" fmla="*/ 75861 h 644724"/>
                <a:gd name="connsiteX13" fmla="*/ 314969 w 812913"/>
                <a:gd name="connsiteY13" fmla="*/ 111741 h 644724"/>
                <a:gd name="connsiteX14" fmla="*/ 382245 w 812913"/>
                <a:gd name="connsiteY14" fmla="*/ 328985 h 644724"/>
                <a:gd name="connsiteX15" fmla="*/ 358698 w 812913"/>
                <a:gd name="connsiteY15" fmla="*/ 457089 h 644724"/>
                <a:gd name="connsiteX16" fmla="*/ 299272 w 812913"/>
                <a:gd name="connsiteY16" fmla="*/ 555479 h 644724"/>
                <a:gd name="connsiteX17" fmla="*/ 222746 w 812913"/>
                <a:gd name="connsiteY17" fmla="*/ 591360 h 644724"/>
                <a:gd name="connsiteX18" fmla="*/ 105574 w 812913"/>
                <a:gd name="connsiteY18" fmla="*/ 533615 h 644724"/>
                <a:gd name="connsiteX19" fmla="*/ 61845 w 812913"/>
                <a:gd name="connsiteY19" fmla="*/ 380563 h 644724"/>
                <a:gd name="connsiteX20" fmla="*/ 61845 w 812913"/>
                <a:gd name="connsiteY20" fmla="*/ 380563 h 644724"/>
                <a:gd name="connsiteX21" fmla="*/ 599489 w 812913"/>
                <a:gd name="connsiteY21" fmla="*/ 604254 h 644724"/>
                <a:gd name="connsiteX22" fmla="*/ 490166 w 812913"/>
                <a:gd name="connsiteY22" fmla="*/ 561927 h 644724"/>
                <a:gd name="connsiteX23" fmla="*/ 444755 w 812913"/>
                <a:gd name="connsiteY23" fmla="*/ 454006 h 644724"/>
                <a:gd name="connsiteX24" fmla="*/ 507265 w 812913"/>
                <a:gd name="connsiteY24" fmla="*/ 332068 h 644724"/>
                <a:gd name="connsiteX25" fmla="*/ 455687 w 812913"/>
                <a:gd name="connsiteY25" fmla="*/ 222746 h 644724"/>
                <a:gd name="connsiteX26" fmla="*/ 504182 w 812913"/>
                <a:gd name="connsiteY26" fmla="*/ 110340 h 644724"/>
                <a:gd name="connsiteX27" fmla="*/ 615187 w 812913"/>
                <a:gd name="connsiteY27" fmla="*/ 61845 h 644724"/>
                <a:gd name="connsiteX28" fmla="*/ 718342 w 812913"/>
                <a:gd name="connsiteY28" fmla="*/ 108657 h 644724"/>
                <a:gd name="connsiteX29" fmla="*/ 755905 w 812913"/>
                <a:gd name="connsiteY29" fmla="*/ 203965 h 644724"/>
                <a:gd name="connsiteX30" fmla="*/ 684144 w 812913"/>
                <a:gd name="connsiteY30" fmla="*/ 333750 h 644724"/>
                <a:gd name="connsiteX31" fmla="*/ 735722 w 812913"/>
                <a:gd name="connsiteY31" fmla="*/ 382245 h 644724"/>
                <a:gd name="connsiteX32" fmla="*/ 755905 w 812913"/>
                <a:gd name="connsiteY32" fmla="*/ 450922 h 644724"/>
                <a:gd name="connsiteX33" fmla="*/ 709092 w 812913"/>
                <a:gd name="connsiteY33" fmla="*/ 555760 h 644724"/>
                <a:gd name="connsiteX34" fmla="*/ 599489 w 812913"/>
                <a:gd name="connsiteY34" fmla="*/ 604254 h 644724"/>
                <a:gd name="connsiteX35" fmla="*/ 599489 w 812913"/>
                <a:gd name="connsiteY35" fmla="*/ 604254 h 644724"/>
                <a:gd name="connsiteX36" fmla="*/ 600890 w 812913"/>
                <a:gd name="connsiteY36" fmla="*/ 518197 h 644724"/>
                <a:gd name="connsiteX37" fmla="*/ 643218 w 812913"/>
                <a:gd name="connsiteY37" fmla="*/ 502500 h 644724"/>
                <a:gd name="connsiteX38" fmla="*/ 661999 w 812913"/>
                <a:gd name="connsiteY38" fmla="*/ 461854 h 644724"/>
                <a:gd name="connsiteX39" fmla="*/ 649385 w 812913"/>
                <a:gd name="connsiteY39" fmla="*/ 421209 h 644724"/>
                <a:gd name="connsiteX40" fmla="*/ 624437 w 812913"/>
                <a:gd name="connsiteY40" fmla="*/ 396261 h 644724"/>
                <a:gd name="connsiteX41" fmla="*/ 591640 w 812913"/>
                <a:gd name="connsiteY41" fmla="*/ 374396 h 644724"/>
                <a:gd name="connsiteX42" fmla="*/ 538380 w 812913"/>
                <a:gd name="connsiteY42" fmla="*/ 455687 h 644724"/>
                <a:gd name="connsiteX43" fmla="*/ 557161 w 812913"/>
                <a:gd name="connsiteY43" fmla="*/ 501098 h 644724"/>
                <a:gd name="connsiteX44" fmla="*/ 600890 w 812913"/>
                <a:gd name="connsiteY44" fmla="*/ 518197 h 644724"/>
                <a:gd name="connsiteX45" fmla="*/ 600890 w 812913"/>
                <a:gd name="connsiteY45" fmla="*/ 518197 h 644724"/>
                <a:gd name="connsiteX46" fmla="*/ 610421 w 812913"/>
                <a:gd name="connsiteY46" fmla="*/ 147902 h 644724"/>
                <a:gd name="connsiteX47" fmla="*/ 568094 w 812913"/>
                <a:gd name="connsiteY47" fmla="*/ 166683 h 644724"/>
                <a:gd name="connsiteX48" fmla="*/ 549312 w 812913"/>
                <a:gd name="connsiteY48" fmla="*/ 209010 h 644724"/>
                <a:gd name="connsiteX49" fmla="*/ 561927 w 812913"/>
                <a:gd name="connsiteY49" fmla="*/ 254421 h 644724"/>
                <a:gd name="connsiteX50" fmla="*/ 591640 w 812913"/>
                <a:gd name="connsiteY50" fmla="*/ 285817 h 644724"/>
                <a:gd name="connsiteX51" fmla="*/ 643218 w 812913"/>
                <a:gd name="connsiteY51" fmla="*/ 246853 h 644724"/>
                <a:gd name="connsiteX52" fmla="*/ 661999 w 812913"/>
                <a:gd name="connsiteY52" fmla="*/ 207889 h 644724"/>
                <a:gd name="connsiteX53" fmla="*/ 647983 w 812913"/>
                <a:gd name="connsiteY53" fmla="*/ 167244 h 644724"/>
                <a:gd name="connsiteX54" fmla="*/ 610421 w 812913"/>
                <a:gd name="connsiteY54" fmla="*/ 147902 h 644724"/>
                <a:gd name="connsiteX55" fmla="*/ 610421 w 812913"/>
                <a:gd name="connsiteY55" fmla="*/ 147902 h 6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812913" h="644724">
                  <a:moveTo>
                    <a:pt x="225829" y="161917"/>
                  </a:moveTo>
                  <a:cubicBezTo>
                    <a:pt x="207048" y="161917"/>
                    <a:pt x="193032" y="185464"/>
                    <a:pt x="180418" y="230595"/>
                  </a:cubicBezTo>
                  <a:cubicBezTo>
                    <a:pt x="169486" y="276005"/>
                    <a:pt x="163319" y="321136"/>
                    <a:pt x="163319" y="368229"/>
                  </a:cubicBezTo>
                  <a:cubicBezTo>
                    <a:pt x="163319" y="413640"/>
                    <a:pt x="169486" y="449520"/>
                    <a:pt x="179017" y="471385"/>
                  </a:cubicBezTo>
                  <a:cubicBezTo>
                    <a:pt x="189949" y="494931"/>
                    <a:pt x="203965" y="505864"/>
                    <a:pt x="222746" y="505864"/>
                  </a:cubicBezTo>
                  <a:cubicBezTo>
                    <a:pt x="236762" y="505864"/>
                    <a:pt x="250777" y="488765"/>
                    <a:pt x="261710" y="452604"/>
                  </a:cubicBezTo>
                  <a:cubicBezTo>
                    <a:pt x="274324" y="415042"/>
                    <a:pt x="280491" y="374396"/>
                    <a:pt x="280491" y="329266"/>
                  </a:cubicBezTo>
                  <a:cubicBezTo>
                    <a:pt x="280491" y="218261"/>
                    <a:pt x="261710" y="161917"/>
                    <a:pt x="225829" y="161917"/>
                  </a:cubicBezTo>
                  <a:lnTo>
                    <a:pt x="225829" y="161917"/>
                  </a:lnTo>
                  <a:close/>
                  <a:moveTo>
                    <a:pt x="61845" y="380563"/>
                  </a:moveTo>
                  <a:cubicBezTo>
                    <a:pt x="61845" y="332068"/>
                    <a:pt x="68012" y="283574"/>
                    <a:pt x="80626" y="238443"/>
                  </a:cubicBezTo>
                  <a:cubicBezTo>
                    <a:pt x="93240" y="193032"/>
                    <a:pt x="112021" y="155470"/>
                    <a:pt x="136969" y="122673"/>
                  </a:cubicBezTo>
                  <a:cubicBezTo>
                    <a:pt x="163599" y="91278"/>
                    <a:pt x="193313" y="75861"/>
                    <a:pt x="227511" y="75861"/>
                  </a:cubicBezTo>
                  <a:cubicBezTo>
                    <a:pt x="261990" y="75861"/>
                    <a:pt x="291703" y="88475"/>
                    <a:pt x="314969" y="111741"/>
                  </a:cubicBezTo>
                  <a:cubicBezTo>
                    <a:pt x="360380" y="155470"/>
                    <a:pt x="382245" y="228913"/>
                    <a:pt x="382245" y="328985"/>
                  </a:cubicBezTo>
                  <a:cubicBezTo>
                    <a:pt x="382245" y="374396"/>
                    <a:pt x="374396" y="416443"/>
                    <a:pt x="358698" y="457089"/>
                  </a:cubicBezTo>
                  <a:cubicBezTo>
                    <a:pt x="343001" y="497735"/>
                    <a:pt x="322818" y="530531"/>
                    <a:pt x="299272" y="555479"/>
                  </a:cubicBezTo>
                  <a:cubicBezTo>
                    <a:pt x="274324" y="579026"/>
                    <a:pt x="249376" y="591360"/>
                    <a:pt x="222746" y="591360"/>
                  </a:cubicBezTo>
                  <a:cubicBezTo>
                    <a:pt x="172850" y="591360"/>
                    <a:pt x="133605" y="572579"/>
                    <a:pt x="105574" y="533615"/>
                  </a:cubicBezTo>
                  <a:cubicBezTo>
                    <a:pt x="77262" y="496333"/>
                    <a:pt x="61845" y="444755"/>
                    <a:pt x="61845" y="380563"/>
                  </a:cubicBezTo>
                  <a:lnTo>
                    <a:pt x="61845" y="380563"/>
                  </a:lnTo>
                  <a:close/>
                  <a:moveTo>
                    <a:pt x="599489" y="604254"/>
                  </a:moveTo>
                  <a:cubicBezTo>
                    <a:pt x="557161" y="604254"/>
                    <a:pt x="521281" y="590239"/>
                    <a:pt x="490166" y="561927"/>
                  </a:cubicBezTo>
                  <a:cubicBezTo>
                    <a:pt x="460453" y="533895"/>
                    <a:pt x="444755" y="499416"/>
                    <a:pt x="444755" y="454006"/>
                  </a:cubicBezTo>
                  <a:cubicBezTo>
                    <a:pt x="444755" y="410277"/>
                    <a:pt x="464938" y="369631"/>
                    <a:pt x="507265" y="332068"/>
                  </a:cubicBezTo>
                  <a:cubicBezTo>
                    <a:pt x="472787" y="300673"/>
                    <a:pt x="455687" y="264793"/>
                    <a:pt x="455687" y="222746"/>
                  </a:cubicBezTo>
                  <a:cubicBezTo>
                    <a:pt x="455687" y="180418"/>
                    <a:pt x="471385" y="143136"/>
                    <a:pt x="504182" y="110340"/>
                  </a:cubicBezTo>
                  <a:cubicBezTo>
                    <a:pt x="535577" y="79225"/>
                    <a:pt x="572859" y="61845"/>
                    <a:pt x="615187" y="61845"/>
                  </a:cubicBezTo>
                  <a:cubicBezTo>
                    <a:pt x="657514" y="61845"/>
                    <a:pt x="691713" y="77542"/>
                    <a:pt x="718342" y="108657"/>
                  </a:cubicBezTo>
                  <a:cubicBezTo>
                    <a:pt x="743290" y="140053"/>
                    <a:pt x="755905" y="171168"/>
                    <a:pt x="755905" y="203965"/>
                  </a:cubicBezTo>
                  <a:cubicBezTo>
                    <a:pt x="755905" y="253861"/>
                    <a:pt x="732358" y="296188"/>
                    <a:pt x="684144" y="333750"/>
                  </a:cubicBezTo>
                  <a:cubicBezTo>
                    <a:pt x="706008" y="346365"/>
                    <a:pt x="723108" y="361782"/>
                    <a:pt x="735722" y="382245"/>
                  </a:cubicBezTo>
                  <a:cubicBezTo>
                    <a:pt x="749738" y="402428"/>
                    <a:pt x="755905" y="424572"/>
                    <a:pt x="755905" y="450922"/>
                  </a:cubicBezTo>
                  <a:cubicBezTo>
                    <a:pt x="755905" y="488484"/>
                    <a:pt x="740207" y="522683"/>
                    <a:pt x="709092" y="555760"/>
                  </a:cubicBezTo>
                  <a:cubicBezTo>
                    <a:pt x="679098" y="586875"/>
                    <a:pt x="641536" y="604254"/>
                    <a:pt x="599489" y="604254"/>
                  </a:cubicBezTo>
                  <a:lnTo>
                    <a:pt x="599489" y="604254"/>
                  </a:lnTo>
                  <a:close/>
                  <a:moveTo>
                    <a:pt x="600890" y="518197"/>
                  </a:moveTo>
                  <a:cubicBezTo>
                    <a:pt x="616588" y="518197"/>
                    <a:pt x="630604" y="512031"/>
                    <a:pt x="643218" y="502500"/>
                  </a:cubicBezTo>
                  <a:cubicBezTo>
                    <a:pt x="655832" y="491568"/>
                    <a:pt x="661999" y="478954"/>
                    <a:pt x="661999" y="461854"/>
                  </a:cubicBezTo>
                  <a:cubicBezTo>
                    <a:pt x="661999" y="446157"/>
                    <a:pt x="657234" y="433823"/>
                    <a:pt x="649385" y="421209"/>
                  </a:cubicBezTo>
                  <a:cubicBezTo>
                    <a:pt x="641536" y="410277"/>
                    <a:pt x="632286" y="401026"/>
                    <a:pt x="624437" y="396261"/>
                  </a:cubicBezTo>
                  <a:cubicBezTo>
                    <a:pt x="616588" y="390094"/>
                    <a:pt x="605656" y="382245"/>
                    <a:pt x="591640" y="374396"/>
                  </a:cubicBezTo>
                  <a:cubicBezTo>
                    <a:pt x="555760" y="397943"/>
                    <a:pt x="538380" y="425974"/>
                    <a:pt x="538380" y="455687"/>
                  </a:cubicBezTo>
                  <a:cubicBezTo>
                    <a:pt x="538380" y="474468"/>
                    <a:pt x="544547" y="488484"/>
                    <a:pt x="557161" y="501098"/>
                  </a:cubicBezTo>
                  <a:cubicBezTo>
                    <a:pt x="569776" y="512031"/>
                    <a:pt x="583792" y="518197"/>
                    <a:pt x="600890" y="518197"/>
                  </a:cubicBezTo>
                  <a:lnTo>
                    <a:pt x="600890" y="518197"/>
                  </a:lnTo>
                  <a:close/>
                  <a:moveTo>
                    <a:pt x="610421" y="147902"/>
                  </a:moveTo>
                  <a:cubicBezTo>
                    <a:pt x="593322" y="147902"/>
                    <a:pt x="579026" y="154069"/>
                    <a:pt x="568094" y="166683"/>
                  </a:cubicBezTo>
                  <a:cubicBezTo>
                    <a:pt x="555479" y="180699"/>
                    <a:pt x="549312" y="193313"/>
                    <a:pt x="549312" y="209010"/>
                  </a:cubicBezTo>
                  <a:cubicBezTo>
                    <a:pt x="549312" y="224708"/>
                    <a:pt x="554078" y="238723"/>
                    <a:pt x="561927" y="254421"/>
                  </a:cubicBezTo>
                  <a:cubicBezTo>
                    <a:pt x="571177" y="268437"/>
                    <a:pt x="580708" y="279369"/>
                    <a:pt x="591640" y="285817"/>
                  </a:cubicBezTo>
                  <a:cubicBezTo>
                    <a:pt x="613505" y="271801"/>
                    <a:pt x="632286" y="259187"/>
                    <a:pt x="643218" y="246853"/>
                  </a:cubicBezTo>
                  <a:cubicBezTo>
                    <a:pt x="655832" y="234239"/>
                    <a:pt x="661999" y="221905"/>
                    <a:pt x="661999" y="207889"/>
                  </a:cubicBezTo>
                  <a:cubicBezTo>
                    <a:pt x="661999" y="193873"/>
                    <a:pt x="657234" y="181259"/>
                    <a:pt x="647983" y="167244"/>
                  </a:cubicBezTo>
                  <a:cubicBezTo>
                    <a:pt x="638453" y="154069"/>
                    <a:pt x="625839" y="147902"/>
                    <a:pt x="610421" y="147902"/>
                  </a:cubicBezTo>
                  <a:lnTo>
                    <a:pt x="610421" y="147902"/>
                  </a:lnTo>
                  <a:close/>
                </a:path>
              </a:pathLst>
            </a:custGeom>
            <a:solidFill>
              <a:srgbClr val="4D4C42"/>
            </a:solidFill>
            <a:ln w="280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2AD15C9-4E48-4C95-9D58-D650912A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Cannabis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13286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1154EB-C265-4028-9DC7-27DAB127419A}"/>
              </a:ext>
            </a:extLst>
          </p:cNvPr>
          <p:cNvSpPr/>
          <p:nvPr/>
        </p:nvSpPr>
        <p:spPr>
          <a:xfrm>
            <a:off x="6196297" y="1910667"/>
            <a:ext cx="4200816" cy="3813507"/>
          </a:xfrm>
          <a:custGeom>
            <a:avLst/>
            <a:gdLst>
              <a:gd name="connsiteX0" fmla="*/ 102606 w 5091816"/>
              <a:gd name="connsiteY0" fmla="*/ 492978 h 4622358"/>
              <a:gd name="connsiteX1" fmla="*/ 102606 w 5091816"/>
              <a:gd name="connsiteY1" fmla="*/ 3074999 h 4622358"/>
              <a:gd name="connsiteX2" fmla="*/ 571342 w 5091816"/>
              <a:gd name="connsiteY2" fmla="*/ 3581653 h 4622358"/>
              <a:gd name="connsiteX3" fmla="*/ 1883658 w 5091816"/>
              <a:gd name="connsiteY3" fmla="*/ 4341453 h 4622358"/>
              <a:gd name="connsiteX4" fmla="*/ 2341560 w 5091816"/>
              <a:gd name="connsiteY4" fmla="*/ 4549820 h 4622358"/>
              <a:gd name="connsiteX5" fmla="*/ 2341560 w 5091816"/>
              <a:gd name="connsiteY5" fmla="*/ 4549820 h 4622358"/>
              <a:gd name="connsiteX6" fmla="*/ 2557511 w 5091816"/>
              <a:gd name="connsiteY6" fmla="*/ 4493485 h 4622358"/>
              <a:gd name="connsiteX7" fmla="*/ 4793577 w 5091816"/>
              <a:gd name="connsiteY7" fmla="*/ 3202475 h 4622358"/>
              <a:gd name="connsiteX8" fmla="*/ 4988222 w 5091816"/>
              <a:gd name="connsiteY8" fmla="*/ 2940301 h 4622358"/>
              <a:gd name="connsiteX9" fmla="*/ 4931164 w 5091816"/>
              <a:gd name="connsiteY9" fmla="*/ 2666209 h 4622358"/>
              <a:gd name="connsiteX10" fmla="*/ 498756 w 5091816"/>
              <a:gd name="connsiteY10" fmla="*/ 104411 h 4622358"/>
              <a:gd name="connsiteX11" fmla="*/ 463005 w 5091816"/>
              <a:gd name="connsiteY11" fmla="*/ 102606 h 4622358"/>
              <a:gd name="connsiteX12" fmla="*/ 102606 w 5091816"/>
              <a:gd name="connsiteY12" fmla="*/ 492978 h 46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91816" h="4622358">
                <a:moveTo>
                  <a:pt x="102606" y="492978"/>
                </a:moveTo>
                <a:lnTo>
                  <a:pt x="102606" y="3074999"/>
                </a:lnTo>
                <a:cubicBezTo>
                  <a:pt x="102606" y="3340784"/>
                  <a:pt x="345640" y="3523873"/>
                  <a:pt x="571342" y="3581653"/>
                </a:cubicBezTo>
                <a:cubicBezTo>
                  <a:pt x="1068606" y="3708768"/>
                  <a:pt x="1522175" y="3971664"/>
                  <a:pt x="1883658" y="4341453"/>
                </a:cubicBezTo>
                <a:cubicBezTo>
                  <a:pt x="2011134" y="4471818"/>
                  <a:pt x="2182306" y="4549820"/>
                  <a:pt x="2341560" y="4549820"/>
                </a:cubicBezTo>
                <a:cubicBezTo>
                  <a:pt x="2341560" y="4549820"/>
                  <a:pt x="2341560" y="4549820"/>
                  <a:pt x="2341560" y="4549820"/>
                </a:cubicBezTo>
                <a:cubicBezTo>
                  <a:pt x="2419924" y="4549820"/>
                  <a:pt x="2492870" y="4530681"/>
                  <a:pt x="2557511" y="4493485"/>
                </a:cubicBezTo>
                <a:lnTo>
                  <a:pt x="4793577" y="3202475"/>
                </a:lnTo>
                <a:cubicBezTo>
                  <a:pt x="4893969" y="3144334"/>
                  <a:pt x="4965110" y="3048998"/>
                  <a:pt x="4988222" y="2940301"/>
                </a:cubicBezTo>
                <a:cubicBezTo>
                  <a:pt x="5009166" y="2843159"/>
                  <a:pt x="4988944" y="2746017"/>
                  <a:pt x="4931164" y="2666209"/>
                </a:cubicBezTo>
                <a:cubicBezTo>
                  <a:pt x="3883551" y="1214500"/>
                  <a:pt x="2267892" y="280639"/>
                  <a:pt x="498756" y="104411"/>
                </a:cubicBezTo>
                <a:cubicBezTo>
                  <a:pt x="486478" y="103328"/>
                  <a:pt x="474561" y="102606"/>
                  <a:pt x="463005" y="102606"/>
                </a:cubicBezTo>
                <a:cubicBezTo>
                  <a:pt x="264388" y="102606"/>
                  <a:pt x="102606" y="277750"/>
                  <a:pt x="102606" y="492978"/>
                </a:cubicBezTo>
                <a:close/>
              </a:path>
            </a:pathLst>
          </a:custGeom>
          <a:solidFill>
            <a:srgbClr val="264653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6B3283-C8DF-4249-894A-45ADDED75591}"/>
              </a:ext>
            </a:extLst>
          </p:cNvPr>
          <p:cNvSpPr/>
          <p:nvPr/>
        </p:nvSpPr>
        <p:spPr>
          <a:xfrm>
            <a:off x="6196594" y="8471688"/>
            <a:ext cx="4200816" cy="3813507"/>
          </a:xfrm>
          <a:custGeom>
            <a:avLst/>
            <a:gdLst>
              <a:gd name="connsiteX0" fmla="*/ 498396 w 5091816"/>
              <a:gd name="connsiteY0" fmla="*/ 4548375 h 4622358"/>
              <a:gd name="connsiteX1" fmla="*/ 4931165 w 5091816"/>
              <a:gd name="connsiteY1" fmla="*/ 1986217 h 4622358"/>
              <a:gd name="connsiteX2" fmla="*/ 4988222 w 5091816"/>
              <a:gd name="connsiteY2" fmla="*/ 1712126 h 4622358"/>
              <a:gd name="connsiteX3" fmla="*/ 4793578 w 5091816"/>
              <a:gd name="connsiteY3" fmla="*/ 1449951 h 4622358"/>
              <a:gd name="connsiteX4" fmla="*/ 2557512 w 5091816"/>
              <a:gd name="connsiteY4" fmla="*/ 158941 h 4622358"/>
              <a:gd name="connsiteX5" fmla="*/ 2341561 w 5091816"/>
              <a:gd name="connsiteY5" fmla="*/ 102606 h 4622358"/>
              <a:gd name="connsiteX6" fmla="*/ 1883659 w 5091816"/>
              <a:gd name="connsiteY6" fmla="*/ 311334 h 4622358"/>
              <a:gd name="connsiteX7" fmla="*/ 571343 w 5091816"/>
              <a:gd name="connsiteY7" fmla="*/ 1071134 h 4622358"/>
              <a:gd name="connsiteX8" fmla="*/ 102606 w 5091816"/>
              <a:gd name="connsiteY8" fmla="*/ 1577788 h 4622358"/>
              <a:gd name="connsiteX9" fmla="*/ 102606 w 5091816"/>
              <a:gd name="connsiteY9" fmla="*/ 4159809 h 4622358"/>
              <a:gd name="connsiteX10" fmla="*/ 498396 w 5091816"/>
              <a:gd name="connsiteY10" fmla="*/ 4548375 h 46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1816" h="4622358">
                <a:moveTo>
                  <a:pt x="498396" y="4548375"/>
                </a:moveTo>
                <a:cubicBezTo>
                  <a:pt x="2267892" y="4372149"/>
                  <a:pt x="3883551" y="3438287"/>
                  <a:pt x="4931165" y="1986217"/>
                </a:cubicBezTo>
                <a:cubicBezTo>
                  <a:pt x="4988583" y="1906409"/>
                  <a:pt x="5008806" y="1809267"/>
                  <a:pt x="4988222" y="1712126"/>
                </a:cubicBezTo>
                <a:cubicBezTo>
                  <a:pt x="4965111" y="1603428"/>
                  <a:pt x="4893970" y="1508092"/>
                  <a:pt x="4793578" y="1449951"/>
                </a:cubicBezTo>
                <a:lnTo>
                  <a:pt x="2557512" y="158941"/>
                </a:lnTo>
                <a:cubicBezTo>
                  <a:pt x="2492871" y="121384"/>
                  <a:pt x="2419924" y="102606"/>
                  <a:pt x="2341561" y="102606"/>
                </a:cubicBezTo>
                <a:cubicBezTo>
                  <a:pt x="2182307" y="102606"/>
                  <a:pt x="2011135" y="180608"/>
                  <a:pt x="1883659" y="311334"/>
                </a:cubicBezTo>
                <a:cubicBezTo>
                  <a:pt x="1522537" y="681123"/>
                  <a:pt x="1068607" y="944019"/>
                  <a:pt x="571343" y="1071134"/>
                </a:cubicBezTo>
                <a:cubicBezTo>
                  <a:pt x="345642" y="1128914"/>
                  <a:pt x="102606" y="1312003"/>
                  <a:pt x="102606" y="1577788"/>
                </a:cubicBezTo>
                <a:lnTo>
                  <a:pt x="102606" y="4159809"/>
                </a:lnTo>
                <a:cubicBezTo>
                  <a:pt x="102245" y="4387315"/>
                  <a:pt x="284250" y="4569321"/>
                  <a:pt x="498396" y="4548375"/>
                </a:cubicBezTo>
                <a:close/>
              </a:path>
            </a:pathLst>
          </a:custGeom>
          <a:solidFill>
            <a:srgbClr val="2A9D8F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D736A2-4F6C-461C-B734-3ECD7BC0B7AD}"/>
              </a:ext>
            </a:extLst>
          </p:cNvPr>
          <p:cNvSpPr/>
          <p:nvPr/>
        </p:nvSpPr>
        <p:spPr>
          <a:xfrm>
            <a:off x="1785946" y="8471390"/>
            <a:ext cx="4200816" cy="3813507"/>
          </a:xfrm>
          <a:custGeom>
            <a:avLst/>
            <a:gdLst>
              <a:gd name="connsiteX0" fmla="*/ 4527538 w 5091816"/>
              <a:gd name="connsiteY0" fmla="*/ 1071134 h 4622358"/>
              <a:gd name="connsiteX1" fmla="*/ 3215222 w 5091816"/>
              <a:gd name="connsiteY1" fmla="*/ 311334 h 4622358"/>
              <a:gd name="connsiteX2" fmla="*/ 2757320 w 5091816"/>
              <a:gd name="connsiteY2" fmla="*/ 102606 h 4622358"/>
              <a:gd name="connsiteX3" fmla="*/ 2541369 w 5091816"/>
              <a:gd name="connsiteY3" fmla="*/ 158941 h 4622358"/>
              <a:gd name="connsiteX4" fmla="*/ 305303 w 5091816"/>
              <a:gd name="connsiteY4" fmla="*/ 1449950 h 4622358"/>
              <a:gd name="connsiteX5" fmla="*/ 110658 w 5091816"/>
              <a:gd name="connsiteY5" fmla="*/ 1712125 h 4622358"/>
              <a:gd name="connsiteX6" fmla="*/ 167716 w 5091816"/>
              <a:gd name="connsiteY6" fmla="*/ 1986216 h 4622358"/>
              <a:gd name="connsiteX7" fmla="*/ 4600485 w 5091816"/>
              <a:gd name="connsiteY7" fmla="*/ 4548376 h 4622358"/>
              <a:gd name="connsiteX8" fmla="*/ 4887938 w 5091816"/>
              <a:gd name="connsiteY8" fmla="*/ 4439316 h 4622358"/>
              <a:gd name="connsiteX9" fmla="*/ 4996635 w 5091816"/>
              <a:gd name="connsiteY9" fmla="*/ 4159808 h 4622358"/>
              <a:gd name="connsiteX10" fmla="*/ 4996635 w 5091816"/>
              <a:gd name="connsiteY10" fmla="*/ 1577788 h 4622358"/>
              <a:gd name="connsiteX11" fmla="*/ 4527538 w 5091816"/>
              <a:gd name="connsiteY11" fmla="*/ 1071134 h 46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1816" h="4622358">
                <a:moveTo>
                  <a:pt x="4527538" y="1071134"/>
                </a:moveTo>
                <a:cubicBezTo>
                  <a:pt x="4030273" y="944019"/>
                  <a:pt x="3576344" y="681122"/>
                  <a:pt x="3215222" y="311334"/>
                </a:cubicBezTo>
                <a:cubicBezTo>
                  <a:pt x="3087746" y="180608"/>
                  <a:pt x="2916574" y="102606"/>
                  <a:pt x="2757320" y="102606"/>
                </a:cubicBezTo>
                <a:cubicBezTo>
                  <a:pt x="2678956" y="102606"/>
                  <a:pt x="2606009" y="121384"/>
                  <a:pt x="2541369" y="158941"/>
                </a:cubicBezTo>
                <a:lnTo>
                  <a:pt x="305303" y="1449950"/>
                </a:lnTo>
                <a:cubicBezTo>
                  <a:pt x="204911" y="1508092"/>
                  <a:pt x="133770" y="1603427"/>
                  <a:pt x="110658" y="1712125"/>
                </a:cubicBezTo>
                <a:cubicBezTo>
                  <a:pt x="89713" y="1809267"/>
                  <a:pt x="109936" y="1906409"/>
                  <a:pt x="167716" y="1986216"/>
                </a:cubicBezTo>
                <a:cubicBezTo>
                  <a:pt x="1215330" y="3438287"/>
                  <a:pt x="2830988" y="4372510"/>
                  <a:pt x="4600485" y="4548376"/>
                </a:cubicBezTo>
                <a:cubicBezTo>
                  <a:pt x="4709182" y="4559209"/>
                  <a:pt x="4812102" y="4519485"/>
                  <a:pt x="4887938" y="4439316"/>
                </a:cubicBezTo>
                <a:cubicBezTo>
                  <a:pt x="4957995" y="4364925"/>
                  <a:pt x="4996635" y="4265617"/>
                  <a:pt x="4996635" y="4159808"/>
                </a:cubicBezTo>
                <a:lnTo>
                  <a:pt x="4996635" y="1577788"/>
                </a:lnTo>
                <a:cubicBezTo>
                  <a:pt x="4996274" y="1312002"/>
                  <a:pt x="4753600" y="1128914"/>
                  <a:pt x="4527538" y="1071134"/>
                </a:cubicBezTo>
                <a:close/>
              </a:path>
            </a:pathLst>
          </a:custGeom>
          <a:solidFill>
            <a:srgbClr val="E9C46A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D8C21-3224-4DB7-A996-E63A67800AE3}"/>
              </a:ext>
            </a:extLst>
          </p:cNvPr>
          <p:cNvSpPr/>
          <p:nvPr/>
        </p:nvSpPr>
        <p:spPr>
          <a:xfrm>
            <a:off x="8217399" y="4745176"/>
            <a:ext cx="3098475" cy="4707298"/>
          </a:xfrm>
          <a:custGeom>
            <a:avLst/>
            <a:gdLst>
              <a:gd name="connsiteX0" fmla="*/ 333791 w 3755665"/>
              <a:gd name="connsiteY0" fmla="*/ 4284396 h 5705723"/>
              <a:gd name="connsiteX1" fmla="*/ 2569857 w 3755665"/>
              <a:gd name="connsiteY1" fmla="*/ 5575406 h 5705723"/>
              <a:gd name="connsiteX2" fmla="*/ 2776780 w 3755665"/>
              <a:gd name="connsiteY2" fmla="*/ 5631380 h 5705723"/>
              <a:gd name="connsiteX3" fmla="*/ 3105400 w 3755665"/>
              <a:gd name="connsiteY3" fmla="*/ 5426985 h 5705723"/>
              <a:gd name="connsiteX4" fmla="*/ 3656110 w 3755665"/>
              <a:gd name="connsiteY4" fmla="*/ 2866993 h 5705723"/>
              <a:gd name="connsiteX5" fmla="*/ 3105400 w 3755665"/>
              <a:gd name="connsiteY5" fmla="*/ 307362 h 5705723"/>
              <a:gd name="connsiteX6" fmla="*/ 2776780 w 3755665"/>
              <a:gd name="connsiteY6" fmla="*/ 102606 h 5705723"/>
              <a:gd name="connsiteX7" fmla="*/ 2569857 w 3755665"/>
              <a:gd name="connsiteY7" fmla="*/ 158580 h 5705723"/>
              <a:gd name="connsiteX8" fmla="*/ 333791 w 3755665"/>
              <a:gd name="connsiteY8" fmla="*/ 1449590 h 5705723"/>
              <a:gd name="connsiteX9" fmla="*/ 130118 w 3755665"/>
              <a:gd name="connsiteY9" fmla="*/ 2108276 h 5705723"/>
              <a:gd name="connsiteX10" fmla="*/ 234482 w 3755665"/>
              <a:gd name="connsiteY10" fmla="*/ 2866993 h 5705723"/>
              <a:gd name="connsiteX11" fmla="*/ 130118 w 3755665"/>
              <a:gd name="connsiteY11" fmla="*/ 3625710 h 5705723"/>
              <a:gd name="connsiteX12" fmla="*/ 333791 w 3755665"/>
              <a:gd name="connsiteY12" fmla="*/ 4284396 h 570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55665" h="5705723">
                <a:moveTo>
                  <a:pt x="333791" y="4284396"/>
                </a:moveTo>
                <a:lnTo>
                  <a:pt x="2569857" y="5575406"/>
                </a:lnTo>
                <a:cubicBezTo>
                  <a:pt x="2633414" y="5612241"/>
                  <a:pt x="2704916" y="5631380"/>
                  <a:pt x="2776780" y="5631380"/>
                </a:cubicBezTo>
                <a:cubicBezTo>
                  <a:pt x="2922312" y="5631380"/>
                  <a:pt x="3048343" y="5553017"/>
                  <a:pt x="3105400" y="5426985"/>
                </a:cubicBezTo>
                <a:cubicBezTo>
                  <a:pt x="3470855" y="4619517"/>
                  <a:pt x="3656110" y="3758241"/>
                  <a:pt x="3656110" y="2866993"/>
                </a:cubicBezTo>
                <a:cubicBezTo>
                  <a:pt x="3656110" y="1975744"/>
                  <a:pt x="3470855" y="1114469"/>
                  <a:pt x="3105400" y="307362"/>
                </a:cubicBezTo>
                <a:cubicBezTo>
                  <a:pt x="3048343" y="181330"/>
                  <a:pt x="2922312" y="102606"/>
                  <a:pt x="2776780" y="102606"/>
                </a:cubicBezTo>
                <a:cubicBezTo>
                  <a:pt x="2704916" y="102606"/>
                  <a:pt x="2633414" y="122106"/>
                  <a:pt x="2569857" y="158580"/>
                </a:cubicBezTo>
                <a:lnTo>
                  <a:pt x="333791" y="1449590"/>
                </a:lnTo>
                <a:cubicBezTo>
                  <a:pt x="103756" y="1582483"/>
                  <a:pt x="66922" y="1884019"/>
                  <a:pt x="130118" y="2108276"/>
                </a:cubicBezTo>
                <a:cubicBezTo>
                  <a:pt x="199454" y="2354200"/>
                  <a:pt x="234482" y="2609513"/>
                  <a:pt x="234482" y="2866993"/>
                </a:cubicBezTo>
                <a:cubicBezTo>
                  <a:pt x="234482" y="3124473"/>
                  <a:pt x="199454" y="3379425"/>
                  <a:pt x="130118" y="3625710"/>
                </a:cubicBezTo>
                <a:cubicBezTo>
                  <a:pt x="66922" y="3849605"/>
                  <a:pt x="103756" y="4151503"/>
                  <a:pt x="333791" y="4284396"/>
                </a:cubicBezTo>
                <a:close/>
              </a:path>
            </a:pathLst>
          </a:custGeom>
          <a:solidFill>
            <a:srgbClr val="287271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9F4B81-CEF9-4A26-84AB-3A405425FC0F}"/>
              </a:ext>
            </a:extLst>
          </p:cNvPr>
          <p:cNvSpPr/>
          <p:nvPr/>
        </p:nvSpPr>
        <p:spPr>
          <a:xfrm>
            <a:off x="870793" y="4745176"/>
            <a:ext cx="3098475" cy="4707298"/>
          </a:xfrm>
          <a:custGeom>
            <a:avLst/>
            <a:gdLst>
              <a:gd name="connsiteX0" fmla="*/ 3424564 w 3755665"/>
              <a:gd name="connsiteY0" fmla="*/ 1449590 h 5705723"/>
              <a:gd name="connsiteX1" fmla="*/ 1188860 w 3755665"/>
              <a:gd name="connsiteY1" fmla="*/ 158580 h 5705723"/>
              <a:gd name="connsiteX2" fmla="*/ 981937 w 3755665"/>
              <a:gd name="connsiteY2" fmla="*/ 102606 h 5705723"/>
              <a:gd name="connsiteX3" fmla="*/ 653316 w 3755665"/>
              <a:gd name="connsiteY3" fmla="*/ 307001 h 5705723"/>
              <a:gd name="connsiteX4" fmla="*/ 102606 w 3755665"/>
              <a:gd name="connsiteY4" fmla="*/ 2866993 h 5705723"/>
              <a:gd name="connsiteX5" fmla="*/ 653316 w 3755665"/>
              <a:gd name="connsiteY5" fmla="*/ 5426624 h 5705723"/>
              <a:gd name="connsiteX6" fmla="*/ 981937 w 3755665"/>
              <a:gd name="connsiteY6" fmla="*/ 5631380 h 5705723"/>
              <a:gd name="connsiteX7" fmla="*/ 981937 w 3755665"/>
              <a:gd name="connsiteY7" fmla="*/ 5631380 h 5705723"/>
              <a:gd name="connsiteX8" fmla="*/ 1188860 w 3755665"/>
              <a:gd name="connsiteY8" fmla="*/ 5575406 h 5705723"/>
              <a:gd name="connsiteX9" fmla="*/ 3424926 w 3755665"/>
              <a:gd name="connsiteY9" fmla="*/ 4284396 h 5705723"/>
              <a:gd name="connsiteX10" fmla="*/ 3628598 w 3755665"/>
              <a:gd name="connsiteY10" fmla="*/ 3625710 h 5705723"/>
              <a:gd name="connsiteX11" fmla="*/ 3524234 w 3755665"/>
              <a:gd name="connsiteY11" fmla="*/ 2866993 h 5705723"/>
              <a:gd name="connsiteX12" fmla="*/ 3628598 w 3755665"/>
              <a:gd name="connsiteY12" fmla="*/ 2108276 h 5705723"/>
              <a:gd name="connsiteX13" fmla="*/ 3424564 w 3755665"/>
              <a:gd name="connsiteY13" fmla="*/ 1449590 h 570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665" h="5705723">
                <a:moveTo>
                  <a:pt x="3424564" y="1449590"/>
                </a:moveTo>
                <a:lnTo>
                  <a:pt x="1188860" y="158580"/>
                </a:lnTo>
                <a:cubicBezTo>
                  <a:pt x="1125302" y="121745"/>
                  <a:pt x="1053800" y="102606"/>
                  <a:pt x="981937" y="102606"/>
                </a:cubicBezTo>
                <a:cubicBezTo>
                  <a:pt x="836405" y="102606"/>
                  <a:pt x="710374" y="180969"/>
                  <a:pt x="653316" y="307001"/>
                </a:cubicBezTo>
                <a:cubicBezTo>
                  <a:pt x="287861" y="1114469"/>
                  <a:pt x="102606" y="1975383"/>
                  <a:pt x="102606" y="2866993"/>
                </a:cubicBezTo>
                <a:cubicBezTo>
                  <a:pt x="102606" y="3758241"/>
                  <a:pt x="287861" y="4619517"/>
                  <a:pt x="653316" y="5426624"/>
                </a:cubicBezTo>
                <a:cubicBezTo>
                  <a:pt x="710374" y="5553017"/>
                  <a:pt x="836405" y="5631380"/>
                  <a:pt x="981937" y="5631380"/>
                </a:cubicBezTo>
                <a:lnTo>
                  <a:pt x="981937" y="5631380"/>
                </a:lnTo>
                <a:cubicBezTo>
                  <a:pt x="1053800" y="5631380"/>
                  <a:pt x="1125302" y="5611879"/>
                  <a:pt x="1188860" y="5575406"/>
                </a:cubicBezTo>
                <a:lnTo>
                  <a:pt x="3424926" y="4284396"/>
                </a:lnTo>
                <a:cubicBezTo>
                  <a:pt x="3654960" y="4151503"/>
                  <a:pt x="3691794" y="3849966"/>
                  <a:pt x="3628598" y="3625710"/>
                </a:cubicBezTo>
                <a:cubicBezTo>
                  <a:pt x="3559263" y="3379786"/>
                  <a:pt x="3524234" y="3124473"/>
                  <a:pt x="3524234" y="2866993"/>
                </a:cubicBezTo>
                <a:cubicBezTo>
                  <a:pt x="3524234" y="2609513"/>
                  <a:pt x="3559263" y="2354561"/>
                  <a:pt x="3628598" y="2108276"/>
                </a:cubicBezTo>
                <a:cubicBezTo>
                  <a:pt x="3691433" y="1884019"/>
                  <a:pt x="3654599" y="1582122"/>
                  <a:pt x="3424564" y="1449590"/>
                </a:cubicBezTo>
                <a:close/>
              </a:path>
            </a:pathLst>
          </a:custGeom>
          <a:solidFill>
            <a:srgbClr val="F4A261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53CB83-A0CA-47AF-A2AC-061B0BE2E253}"/>
              </a:ext>
            </a:extLst>
          </p:cNvPr>
          <p:cNvSpPr/>
          <p:nvPr/>
        </p:nvSpPr>
        <p:spPr>
          <a:xfrm>
            <a:off x="1786117" y="1910667"/>
            <a:ext cx="4200816" cy="3813507"/>
          </a:xfrm>
          <a:custGeom>
            <a:avLst/>
            <a:gdLst>
              <a:gd name="connsiteX0" fmla="*/ 167509 w 5091816"/>
              <a:gd name="connsiteY0" fmla="*/ 2666570 h 4622358"/>
              <a:gd name="connsiteX1" fmla="*/ 110452 w 5091816"/>
              <a:gd name="connsiteY1" fmla="*/ 2940661 h 4622358"/>
              <a:gd name="connsiteX2" fmla="*/ 305097 w 5091816"/>
              <a:gd name="connsiteY2" fmla="*/ 3202836 h 4622358"/>
              <a:gd name="connsiteX3" fmla="*/ 2540801 w 5091816"/>
              <a:gd name="connsiteY3" fmla="*/ 4493846 h 4622358"/>
              <a:gd name="connsiteX4" fmla="*/ 2756752 w 5091816"/>
              <a:gd name="connsiteY4" fmla="*/ 4550182 h 4622358"/>
              <a:gd name="connsiteX5" fmla="*/ 3214654 w 5091816"/>
              <a:gd name="connsiteY5" fmla="*/ 4341453 h 4622358"/>
              <a:gd name="connsiteX6" fmla="*/ 4526971 w 5091816"/>
              <a:gd name="connsiteY6" fmla="*/ 3581653 h 4622358"/>
              <a:gd name="connsiteX7" fmla="*/ 4995707 w 5091816"/>
              <a:gd name="connsiteY7" fmla="*/ 3074999 h 4622358"/>
              <a:gd name="connsiteX8" fmla="*/ 4995707 w 5091816"/>
              <a:gd name="connsiteY8" fmla="*/ 492978 h 4622358"/>
              <a:gd name="connsiteX9" fmla="*/ 4635307 w 5091816"/>
              <a:gd name="connsiteY9" fmla="*/ 102606 h 4622358"/>
              <a:gd name="connsiteX10" fmla="*/ 4599556 w 5091816"/>
              <a:gd name="connsiteY10" fmla="*/ 104411 h 4622358"/>
              <a:gd name="connsiteX11" fmla="*/ 167509 w 5091816"/>
              <a:gd name="connsiteY11" fmla="*/ 2666570 h 46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1816" h="4622358">
                <a:moveTo>
                  <a:pt x="167509" y="2666570"/>
                </a:moveTo>
                <a:cubicBezTo>
                  <a:pt x="110091" y="2746378"/>
                  <a:pt x="89868" y="2843520"/>
                  <a:pt x="110452" y="2940661"/>
                </a:cubicBezTo>
                <a:cubicBezTo>
                  <a:pt x="133925" y="3049359"/>
                  <a:pt x="204705" y="3144695"/>
                  <a:pt x="305097" y="3202836"/>
                </a:cubicBezTo>
                <a:lnTo>
                  <a:pt x="2540801" y="4493846"/>
                </a:lnTo>
                <a:cubicBezTo>
                  <a:pt x="2605442" y="4531403"/>
                  <a:pt x="2678389" y="4550182"/>
                  <a:pt x="2756752" y="4550182"/>
                </a:cubicBezTo>
                <a:cubicBezTo>
                  <a:pt x="2916006" y="4550182"/>
                  <a:pt x="3087178" y="4472179"/>
                  <a:pt x="3214654" y="4341453"/>
                </a:cubicBezTo>
                <a:cubicBezTo>
                  <a:pt x="3575776" y="3971664"/>
                  <a:pt x="4029706" y="3708768"/>
                  <a:pt x="4526971" y="3581653"/>
                </a:cubicBezTo>
                <a:cubicBezTo>
                  <a:pt x="4752672" y="3523873"/>
                  <a:pt x="4995707" y="3340784"/>
                  <a:pt x="4995707" y="3074999"/>
                </a:cubicBezTo>
                <a:lnTo>
                  <a:pt x="4995707" y="492978"/>
                </a:lnTo>
                <a:cubicBezTo>
                  <a:pt x="4995707" y="277750"/>
                  <a:pt x="4833924" y="102606"/>
                  <a:pt x="4635307" y="102606"/>
                </a:cubicBezTo>
                <a:cubicBezTo>
                  <a:pt x="4623390" y="102606"/>
                  <a:pt x="4611834" y="103328"/>
                  <a:pt x="4599556" y="104411"/>
                </a:cubicBezTo>
                <a:cubicBezTo>
                  <a:pt x="2830782" y="280639"/>
                  <a:pt x="1215123" y="1214500"/>
                  <a:pt x="167509" y="2666570"/>
                </a:cubicBezTo>
                <a:close/>
              </a:path>
            </a:pathLst>
          </a:custGeom>
          <a:solidFill>
            <a:srgbClr val="E76F51"/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B036F6-A682-4A40-A1AD-8D5DB667B44E}"/>
              </a:ext>
            </a:extLst>
          </p:cNvPr>
          <p:cNvSpPr/>
          <p:nvPr/>
        </p:nvSpPr>
        <p:spPr>
          <a:xfrm>
            <a:off x="3448030" y="4464225"/>
            <a:ext cx="5273365" cy="5273366"/>
          </a:xfrm>
          <a:custGeom>
            <a:avLst/>
            <a:gdLst>
              <a:gd name="connsiteX0" fmla="*/ 4102491 w 6391854"/>
              <a:gd name="connsiteY0" fmla="*/ 1028437 h 6391854"/>
              <a:gd name="connsiteX1" fmla="*/ 5387431 w 6391854"/>
              <a:gd name="connsiteY1" fmla="*/ 4102492 h 6391854"/>
              <a:gd name="connsiteX2" fmla="*/ 2313377 w 6391854"/>
              <a:gd name="connsiteY2" fmla="*/ 5387432 h 6391854"/>
              <a:gd name="connsiteX3" fmla="*/ 1028437 w 6391854"/>
              <a:gd name="connsiteY3" fmla="*/ 2313377 h 6391854"/>
              <a:gd name="connsiteX4" fmla="*/ 4102491 w 6391854"/>
              <a:gd name="connsiteY4" fmla="*/ 1028437 h 63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1854" h="6391854">
                <a:moveTo>
                  <a:pt x="4102491" y="1028437"/>
                </a:moveTo>
                <a:cubicBezTo>
                  <a:pt x="5306194" y="1522488"/>
                  <a:pt x="5881482" y="2898789"/>
                  <a:pt x="5387431" y="4102492"/>
                </a:cubicBezTo>
                <a:cubicBezTo>
                  <a:pt x="4893381" y="5306195"/>
                  <a:pt x="3517080" y="5881482"/>
                  <a:pt x="2313377" y="5387432"/>
                </a:cubicBezTo>
                <a:cubicBezTo>
                  <a:pt x="1109674" y="4893382"/>
                  <a:pt x="534387" y="3517080"/>
                  <a:pt x="1028437" y="2313377"/>
                </a:cubicBezTo>
                <a:cubicBezTo>
                  <a:pt x="1522487" y="1109675"/>
                  <a:pt x="2898789" y="534387"/>
                  <a:pt x="4102491" y="10284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E0C29A-1A0E-4D38-800B-F8E1A4F59786}"/>
              </a:ext>
            </a:extLst>
          </p:cNvPr>
          <p:cNvSpPr/>
          <p:nvPr/>
        </p:nvSpPr>
        <p:spPr>
          <a:xfrm>
            <a:off x="6752831" y="8845888"/>
            <a:ext cx="2562200" cy="2651580"/>
          </a:xfrm>
          <a:custGeom>
            <a:avLst/>
            <a:gdLst>
              <a:gd name="connsiteX0" fmla="*/ 2978940 w 3105646"/>
              <a:gd name="connsiteY0" fmla="*/ 2222751 h 3213983"/>
              <a:gd name="connsiteX1" fmla="*/ 2130305 w 3105646"/>
              <a:gd name="connsiteY1" fmla="*/ 2027384 h 3213983"/>
              <a:gd name="connsiteX2" fmla="*/ 2125971 w 3105646"/>
              <a:gd name="connsiteY2" fmla="*/ 2027384 h 3213983"/>
              <a:gd name="connsiteX3" fmla="*/ 2287754 w 3105646"/>
              <a:gd name="connsiteY3" fmla="*/ 1910020 h 3213983"/>
              <a:gd name="connsiteX4" fmla="*/ 3013247 w 3105646"/>
              <a:gd name="connsiteY4" fmla="*/ 1025271 h 3213983"/>
              <a:gd name="connsiteX5" fmla="*/ 2002829 w 3105646"/>
              <a:gd name="connsiteY5" fmla="*/ 1561899 h 3213983"/>
              <a:gd name="connsiteX6" fmla="*/ 1784711 w 3105646"/>
              <a:gd name="connsiteY6" fmla="*/ 1776405 h 3213983"/>
              <a:gd name="connsiteX7" fmla="*/ 1838879 w 3105646"/>
              <a:gd name="connsiteY7" fmla="*/ 1361115 h 3213983"/>
              <a:gd name="connsiteX8" fmla="*/ 1548898 w 3105646"/>
              <a:gd name="connsiteY8" fmla="*/ 102606 h 3213983"/>
              <a:gd name="connsiteX9" fmla="*/ 1258918 w 3105646"/>
              <a:gd name="connsiteY9" fmla="*/ 1361115 h 3213983"/>
              <a:gd name="connsiteX10" fmla="*/ 1305141 w 3105646"/>
              <a:gd name="connsiteY10" fmla="*/ 1746071 h 3213983"/>
              <a:gd name="connsiteX11" fmla="*/ 1113025 w 3105646"/>
              <a:gd name="connsiteY11" fmla="*/ 1561899 h 3213983"/>
              <a:gd name="connsiteX12" fmla="*/ 102606 w 3105646"/>
              <a:gd name="connsiteY12" fmla="*/ 1025271 h 3213983"/>
              <a:gd name="connsiteX13" fmla="*/ 828100 w 3105646"/>
              <a:gd name="connsiteY13" fmla="*/ 1910020 h 3213983"/>
              <a:gd name="connsiteX14" fmla="*/ 990243 w 3105646"/>
              <a:gd name="connsiteY14" fmla="*/ 2027746 h 3213983"/>
              <a:gd name="connsiteX15" fmla="*/ 967493 w 3105646"/>
              <a:gd name="connsiteY15" fmla="*/ 2027384 h 3213983"/>
              <a:gd name="connsiteX16" fmla="*/ 118857 w 3105646"/>
              <a:gd name="connsiteY16" fmla="*/ 2222751 h 3213983"/>
              <a:gd name="connsiteX17" fmla="*/ 967493 w 3105646"/>
              <a:gd name="connsiteY17" fmla="*/ 2418118 h 3213983"/>
              <a:gd name="connsiteX18" fmla="*/ 1083052 w 3105646"/>
              <a:gd name="connsiteY18" fmla="*/ 2412340 h 3213983"/>
              <a:gd name="connsiteX19" fmla="*/ 820516 w 3105646"/>
              <a:gd name="connsiteY19" fmla="*/ 2718210 h 3213983"/>
              <a:gd name="connsiteX20" fmla="*/ 1329336 w 3105646"/>
              <a:gd name="connsiteY20" fmla="*/ 2528261 h 3213983"/>
              <a:gd name="connsiteX21" fmla="*/ 1516037 w 3105646"/>
              <a:gd name="connsiteY21" fmla="*/ 2340116 h 3213983"/>
              <a:gd name="connsiteX22" fmla="*/ 1520731 w 3105646"/>
              <a:gd name="connsiteY22" fmla="*/ 2586763 h 3213983"/>
              <a:gd name="connsiteX23" fmla="*/ 1567316 w 3105646"/>
              <a:gd name="connsiteY23" fmla="*/ 2898771 h 3213983"/>
              <a:gd name="connsiteX24" fmla="*/ 1616428 w 3105646"/>
              <a:gd name="connsiteY24" fmla="*/ 3044303 h 3213983"/>
              <a:gd name="connsiteX25" fmla="*/ 1668069 w 3105646"/>
              <a:gd name="connsiteY25" fmla="*/ 3142890 h 3213983"/>
              <a:gd name="connsiteX26" fmla="*/ 1683236 w 3105646"/>
              <a:gd name="connsiteY26" fmla="*/ 3132417 h 3213983"/>
              <a:gd name="connsiteX27" fmla="*/ 1747877 w 3105646"/>
              <a:gd name="connsiteY27" fmla="*/ 3087638 h 3213983"/>
              <a:gd name="connsiteX28" fmla="*/ 1773878 w 3105646"/>
              <a:gd name="connsiteY28" fmla="*/ 3069582 h 3213983"/>
              <a:gd name="connsiteX29" fmla="*/ 1776044 w 3105646"/>
              <a:gd name="connsiteY29" fmla="*/ 3060916 h 3213983"/>
              <a:gd name="connsiteX30" fmla="*/ 1665902 w 3105646"/>
              <a:gd name="connsiteY30" fmla="*/ 2803074 h 3213983"/>
              <a:gd name="connsiteX31" fmla="*/ 1605595 w 3105646"/>
              <a:gd name="connsiteY31" fmla="*/ 2327477 h 3213983"/>
              <a:gd name="connsiteX32" fmla="*/ 1799878 w 3105646"/>
              <a:gd name="connsiteY32" fmla="*/ 2528261 h 3213983"/>
              <a:gd name="connsiteX33" fmla="*/ 2308698 w 3105646"/>
              <a:gd name="connsiteY33" fmla="*/ 2718210 h 3213983"/>
              <a:gd name="connsiteX34" fmla="*/ 2049413 w 3105646"/>
              <a:gd name="connsiteY34" fmla="*/ 2415230 h 3213983"/>
              <a:gd name="connsiteX35" fmla="*/ 2129582 w 3105646"/>
              <a:gd name="connsiteY35" fmla="*/ 2418118 h 3213983"/>
              <a:gd name="connsiteX36" fmla="*/ 2978940 w 3105646"/>
              <a:gd name="connsiteY36" fmla="*/ 2222751 h 32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05646" h="3213983">
                <a:moveTo>
                  <a:pt x="2978940" y="2222751"/>
                </a:moveTo>
                <a:cubicBezTo>
                  <a:pt x="2978940" y="2222751"/>
                  <a:pt x="2525011" y="2027384"/>
                  <a:pt x="2130305" y="2027384"/>
                </a:cubicBezTo>
                <a:cubicBezTo>
                  <a:pt x="2128860" y="2027384"/>
                  <a:pt x="2127415" y="2027384"/>
                  <a:pt x="2125971" y="2027384"/>
                </a:cubicBezTo>
                <a:cubicBezTo>
                  <a:pt x="2177972" y="1994162"/>
                  <a:pt x="2232141" y="1955521"/>
                  <a:pt x="2287754" y="1910020"/>
                </a:cubicBezTo>
                <a:cubicBezTo>
                  <a:pt x="2691487" y="1579233"/>
                  <a:pt x="3013247" y="1025271"/>
                  <a:pt x="3013247" y="1025271"/>
                </a:cubicBezTo>
                <a:cubicBezTo>
                  <a:pt x="3013247" y="1025271"/>
                  <a:pt x="2406563" y="1231473"/>
                  <a:pt x="2002829" y="1561899"/>
                </a:cubicBezTo>
                <a:cubicBezTo>
                  <a:pt x="1913992" y="1634485"/>
                  <a:pt x="1842490" y="1707431"/>
                  <a:pt x="1784711" y="1776405"/>
                </a:cubicBezTo>
                <a:cubicBezTo>
                  <a:pt x="1816851" y="1661207"/>
                  <a:pt x="1838879" y="1522897"/>
                  <a:pt x="1838879" y="1361115"/>
                </a:cubicBezTo>
                <a:cubicBezTo>
                  <a:pt x="1838879" y="775737"/>
                  <a:pt x="1548898" y="102606"/>
                  <a:pt x="1548898" y="102606"/>
                </a:cubicBezTo>
                <a:cubicBezTo>
                  <a:pt x="1548898" y="102606"/>
                  <a:pt x="1258918" y="775737"/>
                  <a:pt x="1258918" y="1361115"/>
                </a:cubicBezTo>
                <a:cubicBezTo>
                  <a:pt x="1258918" y="1509175"/>
                  <a:pt x="1277335" y="1637012"/>
                  <a:pt x="1305141" y="1746071"/>
                </a:cubicBezTo>
                <a:cubicBezTo>
                  <a:pt x="1252418" y="1686125"/>
                  <a:pt x="1189221" y="1624012"/>
                  <a:pt x="1113025" y="1561899"/>
                </a:cubicBezTo>
                <a:cubicBezTo>
                  <a:pt x="709290" y="1231473"/>
                  <a:pt x="102606" y="1025271"/>
                  <a:pt x="102606" y="1025271"/>
                </a:cubicBezTo>
                <a:cubicBezTo>
                  <a:pt x="102606" y="1025271"/>
                  <a:pt x="424365" y="1579233"/>
                  <a:pt x="828100" y="1910020"/>
                </a:cubicBezTo>
                <a:cubicBezTo>
                  <a:pt x="883712" y="1955521"/>
                  <a:pt x="937880" y="1994162"/>
                  <a:pt x="990243" y="2027746"/>
                </a:cubicBezTo>
                <a:cubicBezTo>
                  <a:pt x="982660" y="2027746"/>
                  <a:pt x="975076" y="2027384"/>
                  <a:pt x="967493" y="2027384"/>
                </a:cubicBezTo>
                <a:cubicBezTo>
                  <a:pt x="572786" y="2027384"/>
                  <a:pt x="118857" y="2222751"/>
                  <a:pt x="118857" y="2222751"/>
                </a:cubicBezTo>
                <a:cubicBezTo>
                  <a:pt x="118857" y="2222751"/>
                  <a:pt x="572786" y="2418118"/>
                  <a:pt x="967493" y="2418118"/>
                </a:cubicBezTo>
                <a:cubicBezTo>
                  <a:pt x="1008299" y="2418118"/>
                  <a:pt x="1046939" y="2415952"/>
                  <a:pt x="1083052" y="2412340"/>
                </a:cubicBezTo>
                <a:cubicBezTo>
                  <a:pt x="931380" y="2548844"/>
                  <a:pt x="820516" y="2718210"/>
                  <a:pt x="820516" y="2718210"/>
                </a:cubicBezTo>
                <a:cubicBezTo>
                  <a:pt x="820516" y="2718210"/>
                  <a:pt x="1123858" y="2664042"/>
                  <a:pt x="1329336" y="2528261"/>
                </a:cubicBezTo>
                <a:cubicBezTo>
                  <a:pt x="1424311" y="2465425"/>
                  <a:pt x="1481730" y="2396451"/>
                  <a:pt x="1516037" y="2340116"/>
                </a:cubicBezTo>
                <a:cubicBezTo>
                  <a:pt x="1513509" y="2422091"/>
                  <a:pt x="1514231" y="2504787"/>
                  <a:pt x="1520731" y="2586763"/>
                </a:cubicBezTo>
                <a:cubicBezTo>
                  <a:pt x="1526148" y="2691488"/>
                  <a:pt x="1541315" y="2796936"/>
                  <a:pt x="1567316" y="2898771"/>
                </a:cubicBezTo>
                <a:cubicBezTo>
                  <a:pt x="1579955" y="2948606"/>
                  <a:pt x="1595844" y="2996996"/>
                  <a:pt x="1616428" y="3044303"/>
                </a:cubicBezTo>
                <a:cubicBezTo>
                  <a:pt x="1631595" y="3078610"/>
                  <a:pt x="1649652" y="3110389"/>
                  <a:pt x="1668069" y="3142890"/>
                </a:cubicBezTo>
                <a:cubicBezTo>
                  <a:pt x="1673124" y="3139278"/>
                  <a:pt x="1678180" y="3136028"/>
                  <a:pt x="1683236" y="3132417"/>
                </a:cubicBezTo>
                <a:cubicBezTo>
                  <a:pt x="1704542" y="3117611"/>
                  <a:pt x="1726209" y="3102805"/>
                  <a:pt x="1747877" y="3087638"/>
                </a:cubicBezTo>
                <a:cubicBezTo>
                  <a:pt x="1756543" y="3081499"/>
                  <a:pt x="1765210" y="3075721"/>
                  <a:pt x="1773878" y="3069582"/>
                </a:cubicBezTo>
                <a:cubicBezTo>
                  <a:pt x="1779294" y="3065609"/>
                  <a:pt x="1779655" y="3066693"/>
                  <a:pt x="1776044" y="3060916"/>
                </a:cubicBezTo>
                <a:cubicBezTo>
                  <a:pt x="1724765" y="2980747"/>
                  <a:pt x="1689375" y="2895521"/>
                  <a:pt x="1665902" y="2803074"/>
                </a:cubicBezTo>
                <a:cubicBezTo>
                  <a:pt x="1626540" y="2648514"/>
                  <a:pt x="1608484" y="2487454"/>
                  <a:pt x="1605595" y="2327477"/>
                </a:cubicBezTo>
                <a:cubicBezTo>
                  <a:pt x="1638818" y="2385618"/>
                  <a:pt x="1697319" y="2460730"/>
                  <a:pt x="1799878" y="2528261"/>
                </a:cubicBezTo>
                <a:cubicBezTo>
                  <a:pt x="2005356" y="2664042"/>
                  <a:pt x="2308698" y="2718210"/>
                  <a:pt x="2308698" y="2718210"/>
                </a:cubicBezTo>
                <a:cubicBezTo>
                  <a:pt x="2308698" y="2718210"/>
                  <a:pt x="2199279" y="2551372"/>
                  <a:pt x="2049413" y="2415230"/>
                </a:cubicBezTo>
                <a:cubicBezTo>
                  <a:pt x="2075053" y="2417035"/>
                  <a:pt x="2101776" y="2418118"/>
                  <a:pt x="2129582" y="2418118"/>
                </a:cubicBezTo>
                <a:cubicBezTo>
                  <a:pt x="2525011" y="2418118"/>
                  <a:pt x="2978940" y="2222751"/>
                  <a:pt x="2978940" y="22227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60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C204A1-AA41-43D1-B12B-F1FFC43170C2}"/>
              </a:ext>
            </a:extLst>
          </p:cNvPr>
          <p:cNvSpPr/>
          <p:nvPr/>
        </p:nvSpPr>
        <p:spPr>
          <a:xfrm>
            <a:off x="1937122" y="7942901"/>
            <a:ext cx="923584" cy="387309"/>
          </a:xfrm>
          <a:custGeom>
            <a:avLst/>
            <a:gdLst>
              <a:gd name="connsiteX0" fmla="*/ 1108286 w 1119477"/>
              <a:gd name="connsiteY0" fmla="*/ 391817 h 469458"/>
              <a:gd name="connsiteX1" fmla="*/ 915086 w 1119477"/>
              <a:gd name="connsiteY1" fmla="*/ 49834 h 469458"/>
              <a:gd name="connsiteX2" fmla="*/ 876084 w 1119477"/>
              <a:gd name="connsiteY2" fmla="*/ 27084 h 469458"/>
              <a:gd name="connsiteX3" fmla="*/ 265066 w 1119477"/>
              <a:gd name="connsiteY3" fmla="*/ 27084 h 469458"/>
              <a:gd name="connsiteX4" fmla="*/ 226065 w 1119477"/>
              <a:gd name="connsiteY4" fmla="*/ 49834 h 469458"/>
              <a:gd name="connsiteX5" fmla="*/ 32865 w 1119477"/>
              <a:gd name="connsiteY5" fmla="*/ 391817 h 469458"/>
              <a:gd name="connsiteX6" fmla="*/ 33226 w 1119477"/>
              <a:gd name="connsiteY6" fmla="*/ 436596 h 469458"/>
              <a:gd name="connsiteX7" fmla="*/ 71866 w 1119477"/>
              <a:gd name="connsiteY7" fmla="*/ 458985 h 469458"/>
              <a:gd name="connsiteX8" fmla="*/ 1069285 w 1119477"/>
              <a:gd name="connsiteY8" fmla="*/ 458985 h 469458"/>
              <a:gd name="connsiteX9" fmla="*/ 1107925 w 1119477"/>
              <a:gd name="connsiteY9" fmla="*/ 436596 h 469458"/>
              <a:gd name="connsiteX10" fmla="*/ 1108286 w 1119477"/>
              <a:gd name="connsiteY10" fmla="*/ 391817 h 4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9477" h="469458">
                <a:moveTo>
                  <a:pt x="1108286" y="391817"/>
                </a:moveTo>
                <a:lnTo>
                  <a:pt x="915086" y="49834"/>
                </a:lnTo>
                <a:cubicBezTo>
                  <a:pt x="907141" y="35751"/>
                  <a:pt x="892335" y="27084"/>
                  <a:pt x="876084" y="27084"/>
                </a:cubicBezTo>
                <a:lnTo>
                  <a:pt x="265066" y="27084"/>
                </a:lnTo>
                <a:cubicBezTo>
                  <a:pt x="248816" y="27084"/>
                  <a:pt x="234010" y="35751"/>
                  <a:pt x="226065" y="49834"/>
                </a:cubicBezTo>
                <a:lnTo>
                  <a:pt x="32865" y="391817"/>
                </a:lnTo>
                <a:cubicBezTo>
                  <a:pt x="24920" y="405540"/>
                  <a:pt x="25282" y="422512"/>
                  <a:pt x="33226" y="436596"/>
                </a:cubicBezTo>
                <a:cubicBezTo>
                  <a:pt x="41171" y="450319"/>
                  <a:pt x="55977" y="458985"/>
                  <a:pt x="71866" y="458985"/>
                </a:cubicBezTo>
                <a:lnTo>
                  <a:pt x="1069285" y="458985"/>
                </a:lnTo>
                <a:cubicBezTo>
                  <a:pt x="1085174" y="458985"/>
                  <a:pt x="1099980" y="450319"/>
                  <a:pt x="1107925" y="436596"/>
                </a:cubicBezTo>
                <a:cubicBezTo>
                  <a:pt x="1115869" y="422512"/>
                  <a:pt x="1116230" y="405540"/>
                  <a:pt x="1108286" y="3918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C97710-45BB-4D37-A67F-273687696B97}"/>
              </a:ext>
            </a:extLst>
          </p:cNvPr>
          <p:cNvSpPr/>
          <p:nvPr/>
        </p:nvSpPr>
        <p:spPr>
          <a:xfrm>
            <a:off x="1823614" y="5903865"/>
            <a:ext cx="1251307" cy="2264270"/>
          </a:xfrm>
          <a:custGeom>
            <a:avLst/>
            <a:gdLst>
              <a:gd name="connsiteX0" fmla="*/ 1502989 w 1516711"/>
              <a:gd name="connsiteY0" fmla="*/ 1528267 h 2744525"/>
              <a:gd name="connsiteX1" fmla="*/ 1489988 w 1516711"/>
              <a:gd name="connsiteY1" fmla="*/ 1496489 h 2744525"/>
              <a:gd name="connsiteX2" fmla="*/ 1323511 w 1516711"/>
              <a:gd name="connsiteY2" fmla="*/ 1330012 h 2744525"/>
              <a:gd name="connsiteX3" fmla="*/ 1259954 w 1516711"/>
              <a:gd name="connsiteY3" fmla="*/ 1330012 h 2744525"/>
              <a:gd name="connsiteX4" fmla="*/ 1096366 w 1516711"/>
              <a:gd name="connsiteY4" fmla="*/ 1493600 h 2744525"/>
              <a:gd name="connsiteX5" fmla="*/ 991279 w 1516711"/>
              <a:gd name="connsiteY5" fmla="*/ 1433653 h 2744525"/>
              <a:gd name="connsiteX6" fmla="*/ 991279 w 1516711"/>
              <a:gd name="connsiteY6" fmla="*/ 71863 h 2744525"/>
              <a:gd name="connsiteX7" fmla="*/ 946500 w 1516711"/>
              <a:gd name="connsiteY7" fmla="*/ 27084 h 2744525"/>
              <a:gd name="connsiteX8" fmla="*/ 469819 w 1516711"/>
              <a:gd name="connsiteY8" fmla="*/ 27084 h 2744525"/>
              <a:gd name="connsiteX9" fmla="*/ 425040 w 1516711"/>
              <a:gd name="connsiteY9" fmla="*/ 71863 h 2744525"/>
              <a:gd name="connsiteX10" fmla="*/ 425040 w 1516711"/>
              <a:gd name="connsiteY10" fmla="*/ 1433653 h 2744525"/>
              <a:gd name="connsiteX11" fmla="*/ 27084 w 1516711"/>
              <a:gd name="connsiteY11" fmla="*/ 2052977 h 2744525"/>
              <a:gd name="connsiteX12" fmla="*/ 708160 w 1516711"/>
              <a:gd name="connsiteY12" fmla="*/ 2733692 h 2744525"/>
              <a:gd name="connsiteX13" fmla="*/ 1388874 w 1516711"/>
              <a:gd name="connsiteY13" fmla="*/ 2052977 h 2744525"/>
              <a:gd name="connsiteX14" fmla="*/ 1311594 w 1516711"/>
              <a:gd name="connsiteY14" fmla="*/ 1738079 h 2744525"/>
              <a:gd name="connsiteX15" fmla="*/ 1489627 w 1516711"/>
              <a:gd name="connsiteY15" fmla="*/ 1560046 h 2744525"/>
              <a:gd name="connsiteX16" fmla="*/ 1502989 w 1516711"/>
              <a:gd name="connsiteY16" fmla="*/ 1528267 h 27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6711" h="2744525">
                <a:moveTo>
                  <a:pt x="1502989" y="1528267"/>
                </a:moveTo>
                <a:cubicBezTo>
                  <a:pt x="1502989" y="1516350"/>
                  <a:pt x="1498294" y="1505155"/>
                  <a:pt x="1489988" y="1496489"/>
                </a:cubicBezTo>
                <a:lnTo>
                  <a:pt x="1323511" y="1330012"/>
                </a:lnTo>
                <a:cubicBezTo>
                  <a:pt x="1305816" y="1312316"/>
                  <a:pt x="1277649" y="1312316"/>
                  <a:pt x="1259954" y="1330012"/>
                </a:cubicBezTo>
                <a:lnTo>
                  <a:pt x="1096366" y="1493600"/>
                </a:lnTo>
                <a:cubicBezTo>
                  <a:pt x="1063142" y="1470488"/>
                  <a:pt x="1028114" y="1450265"/>
                  <a:pt x="991279" y="1433653"/>
                </a:cubicBezTo>
                <a:lnTo>
                  <a:pt x="991279" y="71863"/>
                </a:lnTo>
                <a:cubicBezTo>
                  <a:pt x="991279" y="46946"/>
                  <a:pt x="971417" y="27084"/>
                  <a:pt x="946500" y="27084"/>
                </a:cubicBezTo>
                <a:lnTo>
                  <a:pt x="469819" y="27084"/>
                </a:lnTo>
                <a:cubicBezTo>
                  <a:pt x="444902" y="27084"/>
                  <a:pt x="425040" y="47307"/>
                  <a:pt x="425040" y="71863"/>
                </a:cubicBezTo>
                <a:lnTo>
                  <a:pt x="425040" y="1433653"/>
                </a:lnTo>
                <a:cubicBezTo>
                  <a:pt x="182366" y="1544518"/>
                  <a:pt x="27084" y="1784303"/>
                  <a:pt x="27084" y="2052977"/>
                </a:cubicBezTo>
                <a:cubicBezTo>
                  <a:pt x="27084" y="2428544"/>
                  <a:pt x="332593" y="2733692"/>
                  <a:pt x="708160" y="2733692"/>
                </a:cubicBezTo>
                <a:cubicBezTo>
                  <a:pt x="1083726" y="2733692"/>
                  <a:pt x="1388874" y="2428182"/>
                  <a:pt x="1388874" y="2052977"/>
                </a:cubicBezTo>
                <a:cubicBezTo>
                  <a:pt x="1388874" y="1943196"/>
                  <a:pt x="1362151" y="1834860"/>
                  <a:pt x="1311594" y="1738079"/>
                </a:cubicBezTo>
                <a:lnTo>
                  <a:pt x="1489627" y="1560046"/>
                </a:lnTo>
                <a:cubicBezTo>
                  <a:pt x="1497933" y="1551740"/>
                  <a:pt x="1502989" y="1540184"/>
                  <a:pt x="1502989" y="152826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ED1D80D-326B-4B3F-A86F-C2398222F564}"/>
              </a:ext>
            </a:extLst>
          </p:cNvPr>
          <p:cNvSpPr/>
          <p:nvPr/>
        </p:nvSpPr>
        <p:spPr>
          <a:xfrm>
            <a:off x="2046764" y="5811507"/>
            <a:ext cx="715032" cy="208551"/>
          </a:xfrm>
          <a:custGeom>
            <a:avLst/>
            <a:gdLst>
              <a:gd name="connsiteX0" fmla="*/ 735966 w 866692"/>
              <a:gd name="connsiteY0" fmla="*/ 27084 h 252785"/>
              <a:gd name="connsiteX1" fmla="*/ 139032 w 866692"/>
              <a:gd name="connsiteY1" fmla="*/ 27084 h 252785"/>
              <a:gd name="connsiteX2" fmla="*/ 27084 w 866692"/>
              <a:gd name="connsiteY2" fmla="*/ 139032 h 252785"/>
              <a:gd name="connsiteX3" fmla="*/ 139032 w 866692"/>
              <a:gd name="connsiteY3" fmla="*/ 250980 h 252785"/>
              <a:gd name="connsiteX4" fmla="*/ 735966 w 866692"/>
              <a:gd name="connsiteY4" fmla="*/ 250980 h 252785"/>
              <a:gd name="connsiteX5" fmla="*/ 847914 w 866692"/>
              <a:gd name="connsiteY5" fmla="*/ 139032 h 252785"/>
              <a:gd name="connsiteX6" fmla="*/ 735966 w 866692"/>
              <a:gd name="connsiteY6" fmla="*/ 27084 h 2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692" h="252785">
                <a:moveTo>
                  <a:pt x="735966" y="27084"/>
                </a:moveTo>
                <a:lnTo>
                  <a:pt x="139032" y="27084"/>
                </a:lnTo>
                <a:cubicBezTo>
                  <a:pt x="77280" y="27084"/>
                  <a:pt x="27084" y="77280"/>
                  <a:pt x="27084" y="139032"/>
                </a:cubicBezTo>
                <a:cubicBezTo>
                  <a:pt x="27084" y="200784"/>
                  <a:pt x="77280" y="250980"/>
                  <a:pt x="139032" y="250980"/>
                </a:cubicBezTo>
                <a:lnTo>
                  <a:pt x="735966" y="250980"/>
                </a:lnTo>
                <a:cubicBezTo>
                  <a:pt x="797718" y="250980"/>
                  <a:pt x="847914" y="200784"/>
                  <a:pt x="847914" y="139032"/>
                </a:cubicBezTo>
                <a:cubicBezTo>
                  <a:pt x="847914" y="77280"/>
                  <a:pt x="797718" y="27084"/>
                  <a:pt x="735966" y="2708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8EF60A-AAA1-4425-837A-80A0F26B3A6A}"/>
              </a:ext>
            </a:extLst>
          </p:cNvPr>
          <p:cNvSpPr/>
          <p:nvPr/>
        </p:nvSpPr>
        <p:spPr>
          <a:xfrm>
            <a:off x="2806624" y="6862009"/>
            <a:ext cx="357516" cy="357516"/>
          </a:xfrm>
          <a:custGeom>
            <a:avLst/>
            <a:gdLst>
              <a:gd name="connsiteX0" fmla="*/ 415483 w 433346"/>
              <a:gd name="connsiteY0" fmla="*/ 251702 h 433346"/>
              <a:gd name="connsiteX1" fmla="*/ 215421 w 433346"/>
              <a:gd name="connsiteY1" fmla="*/ 51640 h 433346"/>
              <a:gd name="connsiteX2" fmla="*/ 154031 w 433346"/>
              <a:gd name="connsiteY2" fmla="*/ 27084 h 433346"/>
              <a:gd name="connsiteX3" fmla="*/ 66278 w 433346"/>
              <a:gd name="connsiteY3" fmla="*/ 66085 h 433346"/>
              <a:gd name="connsiteX4" fmla="*/ 51472 w 433346"/>
              <a:gd name="connsiteY4" fmla="*/ 215228 h 433346"/>
              <a:gd name="connsiteX5" fmla="*/ 251534 w 433346"/>
              <a:gd name="connsiteY5" fmla="*/ 415290 h 433346"/>
              <a:gd name="connsiteX6" fmla="*/ 313285 w 433346"/>
              <a:gd name="connsiteY6" fmla="*/ 439846 h 433346"/>
              <a:gd name="connsiteX7" fmla="*/ 401038 w 433346"/>
              <a:gd name="connsiteY7" fmla="*/ 400845 h 433346"/>
              <a:gd name="connsiteX8" fmla="*/ 438595 w 433346"/>
              <a:gd name="connsiteY8" fmla="*/ 330787 h 433346"/>
              <a:gd name="connsiteX9" fmla="*/ 415483 w 433346"/>
              <a:gd name="connsiteY9" fmla="*/ 251702 h 4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346" h="433346">
                <a:moveTo>
                  <a:pt x="415483" y="251702"/>
                </a:moveTo>
                <a:lnTo>
                  <a:pt x="215421" y="51640"/>
                </a:lnTo>
                <a:cubicBezTo>
                  <a:pt x="199532" y="35751"/>
                  <a:pt x="177865" y="27084"/>
                  <a:pt x="154031" y="27084"/>
                </a:cubicBezTo>
                <a:cubicBezTo>
                  <a:pt x="122974" y="27084"/>
                  <a:pt x="91196" y="41168"/>
                  <a:pt x="66278" y="66085"/>
                </a:cubicBezTo>
                <a:cubicBezTo>
                  <a:pt x="20416" y="111947"/>
                  <a:pt x="13916" y="177672"/>
                  <a:pt x="51472" y="215228"/>
                </a:cubicBezTo>
                <a:lnTo>
                  <a:pt x="251534" y="415290"/>
                </a:lnTo>
                <a:cubicBezTo>
                  <a:pt x="267423" y="431179"/>
                  <a:pt x="289090" y="439846"/>
                  <a:pt x="313285" y="439846"/>
                </a:cubicBezTo>
                <a:cubicBezTo>
                  <a:pt x="344342" y="439846"/>
                  <a:pt x="376121" y="425762"/>
                  <a:pt x="401038" y="400845"/>
                </a:cubicBezTo>
                <a:cubicBezTo>
                  <a:pt x="420900" y="380983"/>
                  <a:pt x="434261" y="356066"/>
                  <a:pt x="438595" y="330787"/>
                </a:cubicBezTo>
                <a:cubicBezTo>
                  <a:pt x="443650" y="300092"/>
                  <a:pt x="435345" y="271563"/>
                  <a:pt x="415483" y="25170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AAC77C-3095-4238-96A0-F94498F14B13}"/>
              </a:ext>
            </a:extLst>
          </p:cNvPr>
          <p:cNvSpPr/>
          <p:nvPr/>
        </p:nvSpPr>
        <p:spPr>
          <a:xfrm>
            <a:off x="1957385" y="7536524"/>
            <a:ext cx="893790" cy="476689"/>
          </a:xfrm>
          <a:custGeom>
            <a:avLst/>
            <a:gdLst>
              <a:gd name="connsiteX0" fmla="*/ 27084 w 1083365"/>
              <a:gd name="connsiteY0" fmla="*/ 61391 h 577794"/>
              <a:gd name="connsiteX1" fmla="*/ 546016 w 1083365"/>
              <a:gd name="connsiteY1" fmla="*/ 580322 h 577794"/>
              <a:gd name="connsiteX2" fmla="*/ 1064948 w 1083365"/>
              <a:gd name="connsiteY2" fmla="*/ 61391 h 577794"/>
              <a:gd name="connsiteX3" fmla="*/ 1063865 w 1083365"/>
              <a:gd name="connsiteY3" fmla="*/ 27084 h 577794"/>
              <a:gd name="connsiteX4" fmla="*/ 28167 w 1083365"/>
              <a:gd name="connsiteY4" fmla="*/ 27084 h 577794"/>
              <a:gd name="connsiteX5" fmla="*/ 27084 w 1083365"/>
              <a:gd name="connsiteY5" fmla="*/ 61391 h 57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365" h="577794">
                <a:moveTo>
                  <a:pt x="27084" y="61391"/>
                </a:moveTo>
                <a:cubicBezTo>
                  <a:pt x="27084" y="348121"/>
                  <a:pt x="259285" y="580322"/>
                  <a:pt x="546016" y="580322"/>
                </a:cubicBezTo>
                <a:cubicBezTo>
                  <a:pt x="832386" y="580322"/>
                  <a:pt x="1064948" y="348121"/>
                  <a:pt x="1064948" y="61391"/>
                </a:cubicBezTo>
                <a:cubicBezTo>
                  <a:pt x="1064948" y="49834"/>
                  <a:pt x="1064587" y="38640"/>
                  <a:pt x="1063865" y="27084"/>
                </a:cubicBezTo>
                <a:lnTo>
                  <a:pt x="28167" y="27084"/>
                </a:lnTo>
                <a:cubicBezTo>
                  <a:pt x="27445" y="38640"/>
                  <a:pt x="27084" y="50196"/>
                  <a:pt x="27084" y="61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C4999E-CBBF-462A-9227-5A2268DC19A5}"/>
              </a:ext>
            </a:extLst>
          </p:cNvPr>
          <p:cNvSpPr/>
          <p:nvPr/>
        </p:nvSpPr>
        <p:spPr>
          <a:xfrm>
            <a:off x="3459400" y="2734248"/>
            <a:ext cx="1996132" cy="2145098"/>
          </a:xfrm>
          <a:custGeom>
            <a:avLst/>
            <a:gdLst>
              <a:gd name="connsiteX0" fmla="*/ 2346749 w 2419515"/>
              <a:gd name="connsiteY0" fmla="*/ 57705 h 2600076"/>
              <a:gd name="connsiteX1" fmla="*/ 2242024 w 2419515"/>
              <a:gd name="connsiteY1" fmla="*/ 28454 h 2600076"/>
              <a:gd name="connsiteX2" fmla="*/ 2194356 w 2419515"/>
              <a:gd name="connsiteY2" fmla="*/ 41815 h 2600076"/>
              <a:gd name="connsiteX3" fmla="*/ 2176300 w 2419515"/>
              <a:gd name="connsiteY3" fmla="*/ 48677 h 2600076"/>
              <a:gd name="connsiteX4" fmla="*/ 2170161 w 2419515"/>
              <a:gd name="connsiteY4" fmla="*/ 50843 h 2600076"/>
              <a:gd name="connsiteX5" fmla="*/ 2077353 w 2419515"/>
              <a:gd name="connsiteY5" fmla="*/ 91289 h 2600076"/>
              <a:gd name="connsiteX6" fmla="*/ 1758843 w 2419515"/>
              <a:gd name="connsiteY6" fmla="*/ 380909 h 2600076"/>
              <a:gd name="connsiteX7" fmla="*/ 1616561 w 2419515"/>
              <a:gd name="connsiteY7" fmla="*/ 795476 h 2600076"/>
              <a:gd name="connsiteX8" fmla="*/ 1582616 w 2419515"/>
              <a:gd name="connsiteY8" fmla="*/ 1036345 h 2600076"/>
              <a:gd name="connsiteX9" fmla="*/ 1558781 w 2419515"/>
              <a:gd name="connsiteY9" fmla="*/ 1214739 h 2600076"/>
              <a:gd name="connsiteX10" fmla="*/ 1447556 w 2419515"/>
              <a:gd name="connsiteY10" fmla="*/ 1603306 h 2600076"/>
              <a:gd name="connsiteX11" fmla="*/ 1375693 w 2419515"/>
              <a:gd name="connsiteY11" fmla="*/ 1714170 h 2600076"/>
              <a:gd name="connsiteX12" fmla="*/ 1338136 w 2419515"/>
              <a:gd name="connsiteY12" fmla="*/ 1587416 h 2600076"/>
              <a:gd name="connsiteX13" fmla="*/ 1220049 w 2419515"/>
              <a:gd name="connsiteY13" fmla="*/ 1372188 h 2600076"/>
              <a:gd name="connsiteX14" fmla="*/ 1168048 w 2419515"/>
              <a:gd name="connsiteY14" fmla="*/ 1357021 h 2600076"/>
              <a:gd name="connsiteX15" fmla="*/ 56154 w 2419515"/>
              <a:gd name="connsiteY15" fmla="*/ 1778811 h 2600076"/>
              <a:gd name="connsiteX16" fmla="*/ 27264 w 2419515"/>
              <a:gd name="connsiteY16" fmla="*/ 1824673 h 2600076"/>
              <a:gd name="connsiteX17" fmla="*/ 81794 w 2419515"/>
              <a:gd name="connsiteY17" fmla="*/ 2064097 h 2600076"/>
              <a:gd name="connsiteX18" fmla="*/ 984598 w 2419515"/>
              <a:gd name="connsiteY18" fmla="*/ 2550528 h 2600076"/>
              <a:gd name="connsiteX19" fmla="*/ 1000848 w 2419515"/>
              <a:gd name="connsiteY19" fmla="*/ 2544750 h 2600076"/>
              <a:gd name="connsiteX20" fmla="*/ 1146019 w 2419515"/>
              <a:gd name="connsiteY20" fmla="*/ 2490943 h 2600076"/>
              <a:gd name="connsiteX21" fmla="*/ 1193326 w 2419515"/>
              <a:gd name="connsiteY21" fmla="*/ 2472165 h 2600076"/>
              <a:gd name="connsiteX22" fmla="*/ 1771482 w 2419515"/>
              <a:gd name="connsiteY22" fmla="*/ 1956483 h 2600076"/>
              <a:gd name="connsiteX23" fmla="*/ 1920625 w 2419515"/>
              <a:gd name="connsiteY23" fmla="*/ 1562138 h 2600076"/>
              <a:gd name="connsiteX24" fmla="*/ 1961432 w 2419515"/>
              <a:gd name="connsiteY24" fmla="*/ 1125542 h 2600076"/>
              <a:gd name="connsiteX25" fmla="*/ 1963238 w 2419515"/>
              <a:gd name="connsiteY25" fmla="*/ 1057651 h 2600076"/>
              <a:gd name="connsiteX26" fmla="*/ 1984544 w 2419515"/>
              <a:gd name="connsiteY26" fmla="*/ 730113 h 2600076"/>
              <a:gd name="connsiteX27" fmla="*/ 2144521 w 2419515"/>
              <a:gd name="connsiteY27" fmla="*/ 396437 h 2600076"/>
              <a:gd name="connsiteX28" fmla="*/ 2300526 w 2419515"/>
              <a:gd name="connsiteY28" fmla="*/ 296406 h 2600076"/>
              <a:gd name="connsiteX29" fmla="*/ 2303775 w 2419515"/>
              <a:gd name="connsiteY29" fmla="*/ 294962 h 2600076"/>
              <a:gd name="connsiteX30" fmla="*/ 2362999 w 2419515"/>
              <a:gd name="connsiteY30" fmla="*/ 255238 h 2600076"/>
              <a:gd name="connsiteX31" fmla="*/ 2397667 w 2419515"/>
              <a:gd name="connsiteY31" fmla="*/ 154124 h 2600076"/>
              <a:gd name="connsiteX32" fmla="*/ 2346749 w 2419515"/>
              <a:gd name="connsiteY32" fmla="*/ 57705 h 260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19515" h="2600076">
                <a:moveTo>
                  <a:pt x="2346749" y="57705"/>
                </a:moveTo>
                <a:cubicBezTo>
                  <a:pt x="2317137" y="33871"/>
                  <a:pt x="2279219" y="23037"/>
                  <a:pt x="2242024" y="28454"/>
                </a:cubicBezTo>
                <a:cubicBezTo>
                  <a:pt x="2224690" y="30982"/>
                  <a:pt x="2208078" y="36398"/>
                  <a:pt x="2194356" y="41815"/>
                </a:cubicBezTo>
                <a:lnTo>
                  <a:pt x="2176300" y="48677"/>
                </a:lnTo>
                <a:cubicBezTo>
                  <a:pt x="2174133" y="49399"/>
                  <a:pt x="2172327" y="50121"/>
                  <a:pt x="2170161" y="50843"/>
                </a:cubicBezTo>
                <a:cubicBezTo>
                  <a:pt x="2141632" y="60955"/>
                  <a:pt x="2112020" y="73955"/>
                  <a:pt x="2077353" y="91289"/>
                </a:cubicBezTo>
                <a:cubicBezTo>
                  <a:pt x="1943015" y="158458"/>
                  <a:pt x="1832873" y="258849"/>
                  <a:pt x="1758843" y="380909"/>
                </a:cubicBezTo>
                <a:cubicBezTo>
                  <a:pt x="1692035" y="491051"/>
                  <a:pt x="1646895" y="622860"/>
                  <a:pt x="1616561" y="795476"/>
                </a:cubicBezTo>
                <a:cubicBezTo>
                  <a:pt x="1602477" y="875645"/>
                  <a:pt x="1592366" y="957259"/>
                  <a:pt x="1582616" y="1036345"/>
                </a:cubicBezTo>
                <a:cubicBezTo>
                  <a:pt x="1575393" y="1095208"/>
                  <a:pt x="1567809" y="1155876"/>
                  <a:pt x="1558781" y="1214739"/>
                </a:cubicBezTo>
                <a:cubicBezTo>
                  <a:pt x="1540364" y="1335353"/>
                  <a:pt x="1512558" y="1476191"/>
                  <a:pt x="1447556" y="1603306"/>
                </a:cubicBezTo>
                <a:cubicBezTo>
                  <a:pt x="1427694" y="1642307"/>
                  <a:pt x="1403499" y="1679502"/>
                  <a:pt x="1375693" y="1714170"/>
                </a:cubicBezTo>
                <a:cubicBezTo>
                  <a:pt x="1366303" y="1671197"/>
                  <a:pt x="1353664" y="1628946"/>
                  <a:pt x="1338136" y="1587416"/>
                </a:cubicBezTo>
                <a:cubicBezTo>
                  <a:pt x="1308885" y="1510136"/>
                  <a:pt x="1269162" y="1437551"/>
                  <a:pt x="1220049" y="1372188"/>
                </a:cubicBezTo>
                <a:cubicBezTo>
                  <a:pt x="1208132" y="1355937"/>
                  <a:pt x="1186826" y="1349798"/>
                  <a:pt x="1168048" y="1357021"/>
                </a:cubicBezTo>
                <a:lnTo>
                  <a:pt x="56154" y="1778811"/>
                </a:lnTo>
                <a:cubicBezTo>
                  <a:pt x="37376" y="1786033"/>
                  <a:pt x="25459" y="1804812"/>
                  <a:pt x="27264" y="1824673"/>
                </a:cubicBezTo>
                <a:cubicBezTo>
                  <a:pt x="34125" y="1906287"/>
                  <a:pt x="52543" y="1986817"/>
                  <a:pt x="81794" y="2064097"/>
                </a:cubicBezTo>
                <a:cubicBezTo>
                  <a:pt x="233465" y="2463498"/>
                  <a:pt x="638282" y="2681615"/>
                  <a:pt x="984598" y="2550528"/>
                </a:cubicBezTo>
                <a:cubicBezTo>
                  <a:pt x="986042" y="2550167"/>
                  <a:pt x="991820" y="2548000"/>
                  <a:pt x="1000848" y="2544750"/>
                </a:cubicBezTo>
                <a:cubicBezTo>
                  <a:pt x="1032627" y="2533194"/>
                  <a:pt x="1099435" y="2508638"/>
                  <a:pt x="1146019" y="2490943"/>
                </a:cubicBezTo>
                <a:cubicBezTo>
                  <a:pt x="1178520" y="2478665"/>
                  <a:pt x="1188632" y="2474331"/>
                  <a:pt x="1193326" y="2472165"/>
                </a:cubicBezTo>
                <a:cubicBezTo>
                  <a:pt x="1447556" y="2358050"/>
                  <a:pt x="1625950" y="2198796"/>
                  <a:pt x="1771482" y="1956483"/>
                </a:cubicBezTo>
                <a:cubicBezTo>
                  <a:pt x="1840818" y="1841285"/>
                  <a:pt x="1891014" y="1708753"/>
                  <a:pt x="1920625" y="1562138"/>
                </a:cubicBezTo>
                <a:cubicBezTo>
                  <a:pt x="1948432" y="1425634"/>
                  <a:pt x="1957099" y="1288769"/>
                  <a:pt x="1961432" y="1125542"/>
                </a:cubicBezTo>
                <a:cubicBezTo>
                  <a:pt x="1962155" y="1102791"/>
                  <a:pt x="1962516" y="1080040"/>
                  <a:pt x="1963238" y="1057651"/>
                </a:cubicBezTo>
                <a:cubicBezTo>
                  <a:pt x="1965765" y="949314"/>
                  <a:pt x="1968294" y="837367"/>
                  <a:pt x="1984544" y="730113"/>
                </a:cubicBezTo>
                <a:cubicBezTo>
                  <a:pt x="2006933" y="581692"/>
                  <a:pt x="2061102" y="469383"/>
                  <a:pt x="2144521" y="396437"/>
                </a:cubicBezTo>
                <a:cubicBezTo>
                  <a:pt x="2188939" y="357797"/>
                  <a:pt x="2239857" y="325296"/>
                  <a:pt x="2300526" y="296406"/>
                </a:cubicBezTo>
                <a:lnTo>
                  <a:pt x="2303775" y="294962"/>
                </a:lnTo>
                <a:cubicBezTo>
                  <a:pt x="2321832" y="286295"/>
                  <a:pt x="2344582" y="275822"/>
                  <a:pt x="2362999" y="255238"/>
                </a:cubicBezTo>
                <a:cubicBezTo>
                  <a:pt x="2387556" y="227793"/>
                  <a:pt x="2400195" y="190597"/>
                  <a:pt x="2397667" y="154124"/>
                </a:cubicBezTo>
                <a:cubicBezTo>
                  <a:pt x="2394778" y="116567"/>
                  <a:pt x="2376000" y="81539"/>
                  <a:pt x="2346749" y="577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8D9D32-887C-4337-8AB8-34CD4883EDB7}"/>
              </a:ext>
            </a:extLst>
          </p:cNvPr>
          <p:cNvSpPr/>
          <p:nvPr/>
        </p:nvSpPr>
        <p:spPr>
          <a:xfrm>
            <a:off x="3456597" y="3790449"/>
            <a:ext cx="1012963" cy="536274"/>
          </a:xfrm>
          <a:custGeom>
            <a:avLst/>
            <a:gdLst>
              <a:gd name="connsiteX0" fmla="*/ 1228863 w 1227813"/>
              <a:gd name="connsiteY0" fmla="*/ 100993 h 650019"/>
              <a:gd name="connsiteX1" fmla="*/ 560426 w 1227813"/>
              <a:gd name="connsiteY1" fmla="*/ 141799 h 650019"/>
              <a:gd name="connsiteX2" fmla="*/ 32827 w 1227813"/>
              <a:gd name="connsiteY2" fmla="*/ 554562 h 650019"/>
              <a:gd name="connsiteX3" fmla="*/ 701264 w 1227813"/>
              <a:gd name="connsiteY3" fmla="*/ 513755 h 650019"/>
              <a:gd name="connsiteX4" fmla="*/ 1228863 w 1227813"/>
              <a:gd name="connsiteY4" fmla="*/ 100993 h 6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813" h="650019">
                <a:moveTo>
                  <a:pt x="1228863" y="100993"/>
                </a:moveTo>
                <a:cubicBezTo>
                  <a:pt x="1173250" y="-45984"/>
                  <a:pt x="782516" y="57658"/>
                  <a:pt x="560426" y="141799"/>
                </a:cubicBezTo>
                <a:cubicBezTo>
                  <a:pt x="338336" y="225941"/>
                  <a:pt x="-22785" y="407946"/>
                  <a:pt x="32827" y="554562"/>
                </a:cubicBezTo>
                <a:cubicBezTo>
                  <a:pt x="88440" y="701538"/>
                  <a:pt x="479174" y="597896"/>
                  <a:pt x="701264" y="513755"/>
                </a:cubicBezTo>
                <a:cubicBezTo>
                  <a:pt x="923353" y="429614"/>
                  <a:pt x="1284475" y="247969"/>
                  <a:pt x="1228863" y="10099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D1533F-8F97-4333-8F70-055339FA7AE2}"/>
              </a:ext>
            </a:extLst>
          </p:cNvPr>
          <p:cNvSpPr/>
          <p:nvPr/>
        </p:nvSpPr>
        <p:spPr>
          <a:xfrm>
            <a:off x="3659143" y="3916453"/>
            <a:ext cx="625654" cy="268138"/>
          </a:xfrm>
          <a:custGeom>
            <a:avLst/>
            <a:gdLst>
              <a:gd name="connsiteX0" fmla="*/ 742849 w 758355"/>
              <a:gd name="connsiteY0" fmla="*/ 39625 h 325009"/>
              <a:gd name="connsiteX1" fmla="*/ 362588 w 758355"/>
              <a:gd name="connsiteY1" fmla="*/ 115461 h 325009"/>
              <a:gd name="connsiteX2" fmla="*/ 27828 w 758355"/>
              <a:gd name="connsiteY2" fmla="*/ 310827 h 325009"/>
              <a:gd name="connsiteX3" fmla="*/ 408090 w 758355"/>
              <a:gd name="connsiteY3" fmla="*/ 234992 h 325009"/>
              <a:gd name="connsiteX4" fmla="*/ 742849 w 758355"/>
              <a:gd name="connsiteY4" fmla="*/ 39625 h 32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355" h="325009">
                <a:moveTo>
                  <a:pt x="742849" y="39625"/>
                </a:moveTo>
                <a:cubicBezTo>
                  <a:pt x="730210" y="6763"/>
                  <a:pt x="560122" y="40709"/>
                  <a:pt x="362588" y="115461"/>
                </a:cubicBezTo>
                <a:cubicBezTo>
                  <a:pt x="165055" y="190213"/>
                  <a:pt x="15189" y="277604"/>
                  <a:pt x="27828" y="310827"/>
                </a:cubicBezTo>
                <a:cubicBezTo>
                  <a:pt x="40468" y="343690"/>
                  <a:pt x="210556" y="309744"/>
                  <a:pt x="408090" y="234992"/>
                </a:cubicBezTo>
                <a:cubicBezTo>
                  <a:pt x="605262" y="160240"/>
                  <a:pt x="755128" y="72487"/>
                  <a:pt x="742849" y="39625"/>
                </a:cubicBezTo>
                <a:close/>
              </a:path>
            </a:pathLst>
          </a:custGeom>
          <a:solidFill>
            <a:srgbClr val="E76F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630006-E9F8-4564-B159-9C92E0D8CBE9}"/>
              </a:ext>
            </a:extLst>
          </p:cNvPr>
          <p:cNvSpPr/>
          <p:nvPr/>
        </p:nvSpPr>
        <p:spPr>
          <a:xfrm>
            <a:off x="3640998" y="4336761"/>
            <a:ext cx="536274" cy="417102"/>
          </a:xfrm>
          <a:custGeom>
            <a:avLst/>
            <a:gdLst>
              <a:gd name="connsiteX0" fmla="*/ 600534 w 650019"/>
              <a:gd name="connsiteY0" fmla="*/ 481725 h 505570"/>
              <a:gd name="connsiteX1" fmla="*/ 583200 w 650019"/>
              <a:gd name="connsiteY1" fmla="*/ 484614 h 505570"/>
              <a:gd name="connsiteX2" fmla="*/ 29962 w 650019"/>
              <a:gd name="connsiteY2" fmla="*/ 88102 h 505570"/>
              <a:gd name="connsiteX3" fmla="*/ 55962 w 650019"/>
              <a:gd name="connsiteY3" fmla="*/ 29962 h 505570"/>
              <a:gd name="connsiteX4" fmla="*/ 114103 w 650019"/>
              <a:gd name="connsiteY4" fmla="*/ 55962 h 505570"/>
              <a:gd name="connsiteX5" fmla="*/ 586089 w 650019"/>
              <a:gd name="connsiteY5" fmla="*/ 394334 h 505570"/>
              <a:gd name="connsiteX6" fmla="*/ 629785 w 650019"/>
              <a:gd name="connsiteY6" fmla="*/ 440918 h 505570"/>
              <a:gd name="connsiteX7" fmla="*/ 600534 w 650019"/>
              <a:gd name="connsiteY7" fmla="*/ 481725 h 50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019" h="505570">
                <a:moveTo>
                  <a:pt x="600534" y="481725"/>
                </a:moveTo>
                <a:cubicBezTo>
                  <a:pt x="595117" y="483892"/>
                  <a:pt x="589339" y="484975"/>
                  <a:pt x="583200" y="484614"/>
                </a:cubicBezTo>
                <a:cubicBezTo>
                  <a:pt x="327887" y="475947"/>
                  <a:pt x="101464" y="276247"/>
                  <a:pt x="29962" y="88102"/>
                </a:cubicBezTo>
                <a:cubicBezTo>
                  <a:pt x="21295" y="64991"/>
                  <a:pt x="32851" y="38990"/>
                  <a:pt x="55962" y="29962"/>
                </a:cubicBezTo>
                <a:cubicBezTo>
                  <a:pt x="79435" y="21295"/>
                  <a:pt x="105075" y="32851"/>
                  <a:pt x="114103" y="55962"/>
                </a:cubicBezTo>
                <a:cubicBezTo>
                  <a:pt x="173688" y="213050"/>
                  <a:pt x="371222" y="387111"/>
                  <a:pt x="586089" y="394334"/>
                </a:cubicBezTo>
                <a:cubicBezTo>
                  <a:pt x="611006" y="395056"/>
                  <a:pt x="630507" y="416001"/>
                  <a:pt x="629785" y="440918"/>
                </a:cubicBezTo>
                <a:cubicBezTo>
                  <a:pt x="628702" y="459697"/>
                  <a:pt x="616784" y="475586"/>
                  <a:pt x="600534" y="4817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F62585-61C3-4FA4-B5DD-E489AF05C260}"/>
              </a:ext>
            </a:extLst>
          </p:cNvPr>
          <p:cNvSpPr/>
          <p:nvPr/>
        </p:nvSpPr>
        <p:spPr>
          <a:xfrm>
            <a:off x="3671140" y="2730214"/>
            <a:ext cx="476689" cy="1102342"/>
          </a:xfrm>
          <a:custGeom>
            <a:avLst/>
            <a:gdLst>
              <a:gd name="connsiteX0" fmla="*/ 345159 w 577794"/>
              <a:gd name="connsiteY0" fmla="*/ 40204 h 1336150"/>
              <a:gd name="connsiteX1" fmla="*/ 303991 w 577794"/>
              <a:gd name="connsiteY1" fmla="*/ 30092 h 1336150"/>
              <a:gd name="connsiteX2" fmla="*/ 284129 w 577794"/>
              <a:gd name="connsiteY2" fmla="*/ 67649 h 1336150"/>
              <a:gd name="connsiteX3" fmla="*/ 150875 w 577794"/>
              <a:gd name="connsiteY3" fmla="*/ 562386 h 1336150"/>
              <a:gd name="connsiteX4" fmla="*/ 279796 w 577794"/>
              <a:gd name="connsiteY4" fmla="*/ 1317130 h 1336150"/>
              <a:gd name="connsiteX5" fmla="*/ 303629 w 577794"/>
              <a:gd name="connsiteY5" fmla="*/ 1326520 h 1336150"/>
              <a:gd name="connsiteX6" fmla="*/ 303991 w 577794"/>
              <a:gd name="connsiteY6" fmla="*/ 1326520 h 1336150"/>
              <a:gd name="connsiteX7" fmla="*/ 338658 w 577794"/>
              <a:gd name="connsiteY7" fmla="*/ 1291852 h 1336150"/>
              <a:gd name="connsiteX8" fmla="*/ 336853 w 577794"/>
              <a:gd name="connsiteY8" fmla="*/ 1281018 h 1336150"/>
              <a:gd name="connsiteX9" fmla="*/ 444467 w 577794"/>
              <a:gd name="connsiteY9" fmla="*/ 794587 h 1336150"/>
              <a:gd name="connsiteX10" fmla="*/ 345159 w 577794"/>
              <a:gd name="connsiteY10" fmla="*/ 40204 h 133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794" h="1336150">
                <a:moveTo>
                  <a:pt x="345159" y="40204"/>
                </a:moveTo>
                <a:cubicBezTo>
                  <a:pt x="335408" y="27926"/>
                  <a:pt x="318074" y="23592"/>
                  <a:pt x="303991" y="30092"/>
                </a:cubicBezTo>
                <a:cubicBezTo>
                  <a:pt x="289546" y="36593"/>
                  <a:pt x="281240" y="52121"/>
                  <a:pt x="284129" y="67649"/>
                </a:cubicBezTo>
                <a:cubicBezTo>
                  <a:pt x="323852" y="283600"/>
                  <a:pt x="235739" y="425159"/>
                  <a:pt x="150875" y="562386"/>
                </a:cubicBezTo>
                <a:cubicBezTo>
                  <a:pt x="24121" y="766420"/>
                  <a:pt x="-95410" y="959259"/>
                  <a:pt x="279796" y="1317130"/>
                </a:cubicBezTo>
                <a:cubicBezTo>
                  <a:pt x="286296" y="1323269"/>
                  <a:pt x="294963" y="1326520"/>
                  <a:pt x="303629" y="1326520"/>
                </a:cubicBezTo>
                <a:cubicBezTo>
                  <a:pt x="303629" y="1326520"/>
                  <a:pt x="303629" y="1326520"/>
                  <a:pt x="303991" y="1326520"/>
                </a:cubicBezTo>
                <a:cubicBezTo>
                  <a:pt x="323130" y="1326520"/>
                  <a:pt x="338658" y="1310991"/>
                  <a:pt x="338658" y="1291852"/>
                </a:cubicBezTo>
                <a:cubicBezTo>
                  <a:pt x="338658" y="1288241"/>
                  <a:pt x="337936" y="1284268"/>
                  <a:pt x="336853" y="1281018"/>
                </a:cubicBezTo>
                <a:cubicBezTo>
                  <a:pt x="286657" y="1050622"/>
                  <a:pt x="366826" y="920619"/>
                  <a:pt x="444467" y="794587"/>
                </a:cubicBezTo>
                <a:cubicBezTo>
                  <a:pt x="556776" y="612943"/>
                  <a:pt x="662946" y="440688"/>
                  <a:pt x="345159" y="402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1DD18D-D7B1-45AC-A62E-B351C94987B3}"/>
              </a:ext>
            </a:extLst>
          </p:cNvPr>
          <p:cNvSpPr/>
          <p:nvPr/>
        </p:nvSpPr>
        <p:spPr>
          <a:xfrm>
            <a:off x="3366282" y="9574685"/>
            <a:ext cx="1698202" cy="1638617"/>
          </a:xfrm>
          <a:custGeom>
            <a:avLst/>
            <a:gdLst>
              <a:gd name="connsiteX0" fmla="*/ 2043245 w 2058393"/>
              <a:gd name="connsiteY0" fmla="*/ 181981 h 1986169"/>
              <a:gd name="connsiteX1" fmla="*/ 1930214 w 2058393"/>
              <a:gd name="connsiteY1" fmla="*/ 49449 h 1986169"/>
              <a:gd name="connsiteX2" fmla="*/ 1794432 w 2058393"/>
              <a:gd name="connsiteY2" fmla="*/ 30310 h 1986169"/>
              <a:gd name="connsiteX3" fmla="*/ 1707763 w 2058393"/>
              <a:gd name="connsiteY3" fmla="*/ 63533 h 1986169"/>
              <a:gd name="connsiteX4" fmla="*/ 1443061 w 2058393"/>
              <a:gd name="connsiteY4" fmla="*/ 215565 h 1986169"/>
              <a:gd name="connsiteX5" fmla="*/ 893434 w 2058393"/>
              <a:gd name="connsiteY5" fmla="*/ 591131 h 1986169"/>
              <a:gd name="connsiteX6" fmla="*/ 376307 w 2058393"/>
              <a:gd name="connsiteY6" fmla="*/ 1020506 h 1986169"/>
              <a:gd name="connsiteX7" fmla="*/ 168662 w 2058393"/>
              <a:gd name="connsiteY7" fmla="*/ 1247652 h 1986169"/>
              <a:gd name="connsiteX8" fmla="*/ 87049 w 2058393"/>
              <a:gd name="connsiteY8" fmla="*/ 1359598 h 1986169"/>
              <a:gd name="connsiteX9" fmla="*/ 32519 w 2058393"/>
              <a:gd name="connsiteY9" fmla="*/ 1503687 h 1986169"/>
              <a:gd name="connsiteX10" fmla="*/ 100049 w 2058393"/>
              <a:gd name="connsiteY10" fmla="*/ 1798362 h 1986169"/>
              <a:gd name="connsiteX11" fmla="*/ 305888 w 2058393"/>
              <a:gd name="connsiteY11" fmla="*/ 1947144 h 1986169"/>
              <a:gd name="connsiteX12" fmla="*/ 422531 w 2058393"/>
              <a:gd name="connsiteY12" fmla="*/ 1964839 h 1986169"/>
              <a:gd name="connsiteX13" fmla="*/ 558674 w 2058393"/>
              <a:gd name="connsiteY13" fmla="*/ 1940644 h 1986169"/>
              <a:gd name="connsiteX14" fmla="*/ 670260 w 2058393"/>
              <a:gd name="connsiteY14" fmla="*/ 1881420 h 1986169"/>
              <a:gd name="connsiteX15" fmla="*/ 799181 w 2058393"/>
              <a:gd name="connsiteY15" fmla="*/ 1790778 h 1986169"/>
              <a:gd name="connsiteX16" fmla="*/ 1269361 w 2058393"/>
              <a:gd name="connsiteY16" fmla="*/ 1346960 h 1986169"/>
              <a:gd name="connsiteX17" fmla="*/ 1701263 w 2058393"/>
              <a:gd name="connsiteY17" fmla="*/ 828389 h 1986169"/>
              <a:gd name="connsiteX18" fmla="*/ 1895185 w 2058393"/>
              <a:gd name="connsiteY18" fmla="*/ 561881 h 1986169"/>
              <a:gd name="connsiteX19" fmla="*/ 2025911 w 2058393"/>
              <a:gd name="connsiteY19" fmla="*/ 358208 h 1986169"/>
              <a:gd name="connsiteX20" fmla="*/ 2043245 w 2058393"/>
              <a:gd name="connsiteY20" fmla="*/ 181981 h 198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58393" h="1986169">
                <a:moveTo>
                  <a:pt x="2043245" y="181981"/>
                </a:moveTo>
                <a:cubicBezTo>
                  <a:pt x="2025189" y="123840"/>
                  <a:pt x="1983660" y="75450"/>
                  <a:pt x="1930214" y="49449"/>
                </a:cubicBezTo>
                <a:cubicBezTo>
                  <a:pt x="1888685" y="29227"/>
                  <a:pt x="1839933" y="22365"/>
                  <a:pt x="1794432" y="30310"/>
                </a:cubicBezTo>
                <a:cubicBezTo>
                  <a:pt x="1760487" y="36449"/>
                  <a:pt x="1731236" y="51616"/>
                  <a:pt x="1707763" y="63533"/>
                </a:cubicBezTo>
                <a:cubicBezTo>
                  <a:pt x="1616760" y="110478"/>
                  <a:pt x="1530813" y="162120"/>
                  <a:pt x="1443061" y="215565"/>
                </a:cubicBezTo>
                <a:cubicBezTo>
                  <a:pt x="1254555" y="333652"/>
                  <a:pt x="1069661" y="460045"/>
                  <a:pt x="893434" y="591131"/>
                </a:cubicBezTo>
                <a:cubicBezTo>
                  <a:pt x="722984" y="718247"/>
                  <a:pt x="542423" y="858001"/>
                  <a:pt x="376307" y="1020506"/>
                </a:cubicBezTo>
                <a:cubicBezTo>
                  <a:pt x="297944" y="1097425"/>
                  <a:pt x="230053" y="1171816"/>
                  <a:pt x="168662" y="1247652"/>
                </a:cubicBezTo>
                <a:cubicBezTo>
                  <a:pt x="143022" y="1279429"/>
                  <a:pt x="113410" y="1317709"/>
                  <a:pt x="87049" y="1359598"/>
                </a:cubicBezTo>
                <a:cubicBezTo>
                  <a:pt x="59965" y="1402933"/>
                  <a:pt x="41186" y="1452768"/>
                  <a:pt x="32519" y="1503687"/>
                </a:cubicBezTo>
                <a:cubicBezTo>
                  <a:pt x="15185" y="1606245"/>
                  <a:pt x="39742" y="1713498"/>
                  <a:pt x="100049" y="1798362"/>
                </a:cubicBezTo>
                <a:cubicBezTo>
                  <a:pt x="149884" y="1868780"/>
                  <a:pt x="223192" y="1921504"/>
                  <a:pt x="305888" y="1947144"/>
                </a:cubicBezTo>
                <a:cubicBezTo>
                  <a:pt x="343445" y="1958700"/>
                  <a:pt x="382807" y="1964839"/>
                  <a:pt x="422531" y="1964839"/>
                </a:cubicBezTo>
                <a:cubicBezTo>
                  <a:pt x="469477" y="1964839"/>
                  <a:pt x="515339" y="1956894"/>
                  <a:pt x="558674" y="1940644"/>
                </a:cubicBezTo>
                <a:cubicBezTo>
                  <a:pt x="600925" y="1925115"/>
                  <a:pt x="638482" y="1902004"/>
                  <a:pt x="670260" y="1881420"/>
                </a:cubicBezTo>
                <a:cubicBezTo>
                  <a:pt x="710345" y="1855780"/>
                  <a:pt x="752596" y="1825807"/>
                  <a:pt x="799181" y="1790778"/>
                </a:cubicBezTo>
                <a:cubicBezTo>
                  <a:pt x="950852" y="1675580"/>
                  <a:pt x="1100356" y="1534382"/>
                  <a:pt x="1269361" y="1346960"/>
                </a:cubicBezTo>
                <a:cubicBezTo>
                  <a:pt x="1422116" y="1177594"/>
                  <a:pt x="1567287" y="1003171"/>
                  <a:pt x="1701263" y="828389"/>
                </a:cubicBezTo>
                <a:cubicBezTo>
                  <a:pt x="1775293" y="731608"/>
                  <a:pt x="1838850" y="644578"/>
                  <a:pt x="1895185" y="561881"/>
                </a:cubicBezTo>
                <a:cubicBezTo>
                  <a:pt x="1937075" y="500491"/>
                  <a:pt x="1984744" y="430793"/>
                  <a:pt x="2025911" y="358208"/>
                </a:cubicBezTo>
                <a:cubicBezTo>
                  <a:pt x="2055523" y="304762"/>
                  <a:pt x="2061662" y="240482"/>
                  <a:pt x="2043245" y="1819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CBF8CF-D7B6-4F93-9E63-6B34B638F53E}"/>
              </a:ext>
            </a:extLst>
          </p:cNvPr>
          <p:cNvSpPr/>
          <p:nvPr/>
        </p:nvSpPr>
        <p:spPr>
          <a:xfrm>
            <a:off x="3360026" y="10568560"/>
            <a:ext cx="625654" cy="625654"/>
          </a:xfrm>
          <a:custGeom>
            <a:avLst/>
            <a:gdLst>
              <a:gd name="connsiteX0" fmla="*/ 628730 w 758355"/>
              <a:gd name="connsiteY0" fmla="*/ 165393 h 758355"/>
              <a:gd name="connsiteX1" fmla="*/ 313832 w 758355"/>
              <a:gd name="connsiteY1" fmla="*/ 27084 h 758355"/>
              <a:gd name="connsiteX2" fmla="*/ 104381 w 758355"/>
              <a:gd name="connsiteY2" fmla="*/ 131809 h 758355"/>
              <a:gd name="connsiteX3" fmla="*/ 150244 w 758355"/>
              <a:gd name="connsiteY3" fmla="*/ 643880 h 758355"/>
              <a:gd name="connsiteX4" fmla="*/ 432280 w 758355"/>
              <a:gd name="connsiteY4" fmla="*/ 767022 h 758355"/>
              <a:gd name="connsiteX5" fmla="*/ 664481 w 758355"/>
              <a:gd name="connsiteY5" fmla="*/ 687937 h 758355"/>
              <a:gd name="connsiteX6" fmla="*/ 763067 w 758355"/>
              <a:gd name="connsiteY6" fmla="*/ 498709 h 758355"/>
              <a:gd name="connsiteX7" fmla="*/ 628730 w 758355"/>
              <a:gd name="connsiteY7" fmla="*/ 165393 h 75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8355" h="758355">
                <a:moveTo>
                  <a:pt x="628730" y="165393"/>
                </a:moveTo>
                <a:cubicBezTo>
                  <a:pt x="543506" y="80169"/>
                  <a:pt x="422891" y="27084"/>
                  <a:pt x="313832" y="27084"/>
                </a:cubicBezTo>
                <a:cubicBezTo>
                  <a:pt x="221746" y="27084"/>
                  <a:pt x="147355" y="64280"/>
                  <a:pt x="104381" y="131809"/>
                </a:cubicBezTo>
                <a:cubicBezTo>
                  <a:pt x="-12622" y="315259"/>
                  <a:pt x="3628" y="497264"/>
                  <a:pt x="150244" y="643880"/>
                </a:cubicBezTo>
                <a:cubicBezTo>
                  <a:pt x="230774" y="724410"/>
                  <a:pt x="328277" y="767022"/>
                  <a:pt x="432280" y="767022"/>
                </a:cubicBezTo>
                <a:cubicBezTo>
                  <a:pt x="514616" y="767022"/>
                  <a:pt x="594785" y="739577"/>
                  <a:pt x="664481" y="687937"/>
                </a:cubicBezTo>
                <a:cubicBezTo>
                  <a:pt x="722983" y="644601"/>
                  <a:pt x="757290" y="578878"/>
                  <a:pt x="763067" y="498709"/>
                </a:cubicBezTo>
                <a:cubicBezTo>
                  <a:pt x="771734" y="384594"/>
                  <a:pt x="720094" y="256757"/>
                  <a:pt x="628730" y="1653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5AF5488-7F6C-4DEA-94A1-CF6FD6C8275C}"/>
              </a:ext>
            </a:extLst>
          </p:cNvPr>
          <p:cNvSpPr/>
          <p:nvPr/>
        </p:nvSpPr>
        <p:spPr>
          <a:xfrm>
            <a:off x="3919553" y="10030182"/>
            <a:ext cx="953377" cy="625654"/>
          </a:xfrm>
          <a:custGeom>
            <a:avLst/>
            <a:gdLst>
              <a:gd name="connsiteX0" fmla="*/ 1131756 w 1155589"/>
              <a:gd name="connsiteY0" fmla="*/ 140497 h 758355"/>
              <a:gd name="connsiteX1" fmla="*/ 196450 w 1155589"/>
              <a:gd name="connsiteY1" fmla="*/ 58161 h 758355"/>
              <a:gd name="connsiteX2" fmla="*/ 27084 w 1155589"/>
              <a:gd name="connsiteY2" fmla="*/ 188527 h 758355"/>
              <a:gd name="connsiteX3" fmla="*/ 577795 w 1155589"/>
              <a:gd name="connsiteY3" fmla="*/ 107996 h 758355"/>
              <a:gd name="connsiteX4" fmla="*/ 640269 w 1155589"/>
              <a:gd name="connsiteY4" fmla="*/ 298668 h 758355"/>
              <a:gd name="connsiteX5" fmla="*/ 664103 w 1155589"/>
              <a:gd name="connsiteY5" fmla="*/ 502342 h 758355"/>
              <a:gd name="connsiteX6" fmla="*/ 651102 w 1155589"/>
              <a:gd name="connsiteY6" fmla="*/ 734543 h 758355"/>
              <a:gd name="connsiteX7" fmla="*/ 765578 w 1155589"/>
              <a:gd name="connsiteY7" fmla="*/ 602733 h 758355"/>
              <a:gd name="connsiteX8" fmla="*/ 691909 w 1155589"/>
              <a:gd name="connsiteY8" fmla="*/ 114136 h 758355"/>
              <a:gd name="connsiteX9" fmla="*/ 1082282 w 1155589"/>
              <a:gd name="connsiteY9" fmla="*/ 207305 h 758355"/>
              <a:gd name="connsiteX10" fmla="*/ 1131756 w 1155589"/>
              <a:gd name="connsiteY10" fmla="*/ 140497 h 75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589" h="758355">
                <a:moveTo>
                  <a:pt x="1131756" y="140497"/>
                </a:moveTo>
                <a:cubicBezTo>
                  <a:pt x="875720" y="26022"/>
                  <a:pt x="506654" y="-2507"/>
                  <a:pt x="196450" y="58161"/>
                </a:cubicBezTo>
                <a:cubicBezTo>
                  <a:pt x="140476" y="100051"/>
                  <a:pt x="83780" y="143748"/>
                  <a:pt x="27084" y="188527"/>
                </a:cubicBezTo>
                <a:cubicBezTo>
                  <a:pt x="176950" y="133997"/>
                  <a:pt x="375567" y="103301"/>
                  <a:pt x="577795" y="107996"/>
                </a:cubicBezTo>
                <a:cubicBezTo>
                  <a:pt x="604879" y="167221"/>
                  <a:pt x="625824" y="231139"/>
                  <a:pt x="640269" y="298668"/>
                </a:cubicBezTo>
                <a:lnTo>
                  <a:pt x="664103" y="502342"/>
                </a:lnTo>
                <a:cubicBezTo>
                  <a:pt x="666270" y="576733"/>
                  <a:pt x="661936" y="654735"/>
                  <a:pt x="651102" y="734543"/>
                </a:cubicBezTo>
                <a:cubicBezTo>
                  <a:pt x="689742" y="690847"/>
                  <a:pt x="728022" y="646790"/>
                  <a:pt x="765578" y="602733"/>
                </a:cubicBezTo>
                <a:cubicBezTo>
                  <a:pt x="773162" y="423978"/>
                  <a:pt x="748244" y="258584"/>
                  <a:pt x="691909" y="114136"/>
                </a:cubicBezTo>
                <a:cubicBezTo>
                  <a:pt x="829135" y="126775"/>
                  <a:pt x="963834" y="156386"/>
                  <a:pt x="1082282" y="207305"/>
                </a:cubicBezTo>
                <a:cubicBezTo>
                  <a:pt x="1099254" y="184554"/>
                  <a:pt x="1115866" y="162526"/>
                  <a:pt x="1131756" y="14049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5F07C1-4501-4E67-BEF0-37617C4894FC}"/>
              </a:ext>
            </a:extLst>
          </p:cNvPr>
          <p:cNvSpPr/>
          <p:nvPr/>
        </p:nvSpPr>
        <p:spPr>
          <a:xfrm>
            <a:off x="3237463" y="9113650"/>
            <a:ext cx="536274" cy="1281101"/>
          </a:xfrm>
          <a:custGeom>
            <a:avLst/>
            <a:gdLst>
              <a:gd name="connsiteX0" fmla="*/ 401000 w 650019"/>
              <a:gd name="connsiteY0" fmla="*/ 42392 h 1552823"/>
              <a:gd name="connsiteX1" fmla="*/ 352249 w 650019"/>
              <a:gd name="connsiteY1" fmla="*/ 30836 h 1552823"/>
              <a:gd name="connsiteX2" fmla="*/ 329137 w 650019"/>
              <a:gd name="connsiteY2" fmla="*/ 75253 h 1552823"/>
              <a:gd name="connsiteX3" fmla="*/ 172411 w 650019"/>
              <a:gd name="connsiteY3" fmla="*/ 656659 h 1552823"/>
              <a:gd name="connsiteX4" fmla="*/ 324082 w 650019"/>
              <a:gd name="connsiteY4" fmla="*/ 1543936 h 1552823"/>
              <a:gd name="connsiteX5" fmla="*/ 352249 w 650019"/>
              <a:gd name="connsiteY5" fmla="*/ 1555130 h 1552823"/>
              <a:gd name="connsiteX6" fmla="*/ 352610 w 650019"/>
              <a:gd name="connsiteY6" fmla="*/ 1555130 h 1552823"/>
              <a:gd name="connsiteX7" fmla="*/ 393056 w 650019"/>
              <a:gd name="connsiteY7" fmla="*/ 1514323 h 1552823"/>
              <a:gd name="connsiteX8" fmla="*/ 390889 w 650019"/>
              <a:gd name="connsiteY8" fmla="*/ 1501685 h 1552823"/>
              <a:gd name="connsiteX9" fmla="*/ 517643 w 650019"/>
              <a:gd name="connsiteY9" fmla="*/ 930029 h 1552823"/>
              <a:gd name="connsiteX10" fmla="*/ 401000 w 650019"/>
              <a:gd name="connsiteY10" fmla="*/ 42392 h 15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0019" h="1552823">
                <a:moveTo>
                  <a:pt x="401000" y="42392"/>
                </a:moveTo>
                <a:cubicBezTo>
                  <a:pt x="389445" y="27947"/>
                  <a:pt x="369222" y="22891"/>
                  <a:pt x="352249" y="30836"/>
                </a:cubicBezTo>
                <a:cubicBezTo>
                  <a:pt x="335276" y="38419"/>
                  <a:pt x="325526" y="56836"/>
                  <a:pt x="329137" y="75253"/>
                </a:cubicBezTo>
                <a:cubicBezTo>
                  <a:pt x="375722" y="329122"/>
                  <a:pt x="272441" y="495599"/>
                  <a:pt x="172411" y="656659"/>
                </a:cubicBezTo>
                <a:cubicBezTo>
                  <a:pt x="23628" y="896445"/>
                  <a:pt x="-116848" y="1122868"/>
                  <a:pt x="324082" y="1543936"/>
                </a:cubicBezTo>
                <a:cubicBezTo>
                  <a:pt x="332026" y="1551159"/>
                  <a:pt x="342138" y="1555130"/>
                  <a:pt x="352249" y="1555130"/>
                </a:cubicBezTo>
                <a:cubicBezTo>
                  <a:pt x="352249" y="1555130"/>
                  <a:pt x="352249" y="1555130"/>
                  <a:pt x="352610" y="1555130"/>
                </a:cubicBezTo>
                <a:cubicBezTo>
                  <a:pt x="375000" y="1555130"/>
                  <a:pt x="393056" y="1537074"/>
                  <a:pt x="393056" y="1514323"/>
                </a:cubicBezTo>
                <a:cubicBezTo>
                  <a:pt x="393056" y="1509990"/>
                  <a:pt x="392334" y="1505657"/>
                  <a:pt x="390889" y="1501685"/>
                </a:cubicBezTo>
                <a:cubicBezTo>
                  <a:pt x="331665" y="1230844"/>
                  <a:pt x="426279" y="1078089"/>
                  <a:pt x="517643" y="930029"/>
                </a:cubicBezTo>
                <a:cubicBezTo>
                  <a:pt x="650174" y="715162"/>
                  <a:pt x="774762" y="512933"/>
                  <a:pt x="401000" y="4239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16C761-A2E3-42EE-A329-11EBD6214269}"/>
              </a:ext>
            </a:extLst>
          </p:cNvPr>
          <p:cNvSpPr/>
          <p:nvPr/>
        </p:nvSpPr>
        <p:spPr>
          <a:xfrm>
            <a:off x="9096998" y="6612047"/>
            <a:ext cx="1042756" cy="1519444"/>
          </a:xfrm>
          <a:custGeom>
            <a:avLst/>
            <a:gdLst>
              <a:gd name="connsiteX0" fmla="*/ 1241882 w 1263925"/>
              <a:gd name="connsiteY0" fmla="*/ 216312 h 1841720"/>
              <a:gd name="connsiteX1" fmla="*/ 1241520 w 1263925"/>
              <a:gd name="connsiteY1" fmla="*/ 210895 h 1841720"/>
              <a:gd name="connsiteX2" fmla="*/ 1241520 w 1263925"/>
              <a:gd name="connsiteY2" fmla="*/ 209812 h 1841720"/>
              <a:gd name="connsiteX3" fmla="*/ 1241520 w 1263925"/>
              <a:gd name="connsiteY3" fmla="*/ 209812 h 1841720"/>
              <a:gd name="connsiteX4" fmla="*/ 1222019 w 1263925"/>
              <a:gd name="connsiteY4" fmla="*/ 121698 h 1841720"/>
              <a:gd name="connsiteX5" fmla="*/ 1145823 w 1263925"/>
              <a:gd name="connsiteY5" fmla="*/ 45501 h 1841720"/>
              <a:gd name="connsiteX6" fmla="*/ 1068182 w 1263925"/>
              <a:gd name="connsiteY6" fmla="*/ 27084 h 1841720"/>
              <a:gd name="connsiteX7" fmla="*/ 942150 w 1263925"/>
              <a:gd name="connsiteY7" fmla="*/ 80891 h 1841720"/>
              <a:gd name="connsiteX8" fmla="*/ 892316 w 1263925"/>
              <a:gd name="connsiteY8" fmla="*/ 230395 h 1841720"/>
              <a:gd name="connsiteX9" fmla="*/ 890871 w 1263925"/>
              <a:gd name="connsiteY9" fmla="*/ 252785 h 1841720"/>
              <a:gd name="connsiteX10" fmla="*/ 866676 w 1263925"/>
              <a:gd name="connsiteY10" fmla="*/ 442013 h 1841720"/>
              <a:gd name="connsiteX11" fmla="*/ 747868 w 1263925"/>
              <a:gd name="connsiteY11" fmla="*/ 876804 h 1841720"/>
              <a:gd name="connsiteX12" fmla="*/ 535888 w 1263925"/>
              <a:gd name="connsiteY12" fmla="*/ 1253092 h 1841720"/>
              <a:gd name="connsiteX13" fmla="*/ 431886 w 1263925"/>
              <a:gd name="connsiteY13" fmla="*/ 1364679 h 1841720"/>
              <a:gd name="connsiteX14" fmla="*/ 319215 w 1263925"/>
              <a:gd name="connsiteY14" fmla="*/ 1089865 h 1841720"/>
              <a:gd name="connsiteX15" fmla="*/ 287076 w 1263925"/>
              <a:gd name="connsiteY15" fmla="*/ 894860 h 1841720"/>
              <a:gd name="connsiteX16" fmla="*/ 248797 w 1263925"/>
              <a:gd name="connsiteY16" fmla="*/ 796995 h 1841720"/>
              <a:gd name="connsiteX17" fmla="*/ 129988 w 1263925"/>
              <a:gd name="connsiteY17" fmla="*/ 761967 h 1841720"/>
              <a:gd name="connsiteX18" fmla="*/ 37902 w 1263925"/>
              <a:gd name="connsiteY18" fmla="*/ 838886 h 1841720"/>
              <a:gd name="connsiteX19" fmla="*/ 27429 w 1263925"/>
              <a:gd name="connsiteY19" fmla="*/ 923388 h 1841720"/>
              <a:gd name="connsiteX20" fmla="*/ 27791 w 1263925"/>
              <a:gd name="connsiteY20" fmla="*/ 936388 h 1841720"/>
              <a:gd name="connsiteX21" fmla="*/ 46930 w 1263925"/>
              <a:gd name="connsiteY21" fmla="*/ 1161006 h 1841720"/>
              <a:gd name="connsiteX22" fmla="*/ 184879 w 1263925"/>
              <a:gd name="connsiteY22" fmla="*/ 1563657 h 1841720"/>
              <a:gd name="connsiteX23" fmla="*/ 319215 w 1263925"/>
              <a:gd name="connsiteY23" fmla="*/ 1737718 h 1841720"/>
              <a:gd name="connsiteX24" fmla="*/ 332938 w 1263925"/>
              <a:gd name="connsiteY24" fmla="*/ 1752162 h 1841720"/>
              <a:gd name="connsiteX25" fmla="*/ 391801 w 1263925"/>
              <a:gd name="connsiteY25" fmla="*/ 1803081 h 1841720"/>
              <a:gd name="connsiteX26" fmla="*/ 488943 w 1263925"/>
              <a:gd name="connsiteY26" fmla="*/ 1835221 h 1841720"/>
              <a:gd name="connsiteX27" fmla="*/ 511694 w 1263925"/>
              <a:gd name="connsiteY27" fmla="*/ 1836304 h 1841720"/>
              <a:gd name="connsiteX28" fmla="*/ 673115 w 1263925"/>
              <a:gd name="connsiteY28" fmla="*/ 1771663 h 1841720"/>
              <a:gd name="connsiteX29" fmla="*/ 806008 w 1263925"/>
              <a:gd name="connsiteY29" fmla="*/ 1633354 h 1841720"/>
              <a:gd name="connsiteX30" fmla="*/ 1185907 w 1263925"/>
              <a:gd name="connsiteY30" fmla="*/ 792301 h 1841720"/>
              <a:gd name="connsiteX31" fmla="*/ 1231409 w 1263925"/>
              <a:gd name="connsiteY31" fmla="*/ 480653 h 1841720"/>
              <a:gd name="connsiteX32" fmla="*/ 1241882 w 1263925"/>
              <a:gd name="connsiteY32" fmla="*/ 216312 h 1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925" h="1841720">
                <a:moveTo>
                  <a:pt x="1241882" y="216312"/>
                </a:moveTo>
                <a:cubicBezTo>
                  <a:pt x="1241882" y="214506"/>
                  <a:pt x="1241882" y="212701"/>
                  <a:pt x="1241520" y="210895"/>
                </a:cubicBezTo>
                <a:lnTo>
                  <a:pt x="1241520" y="209812"/>
                </a:lnTo>
                <a:lnTo>
                  <a:pt x="1241520" y="209812"/>
                </a:lnTo>
                <a:cubicBezTo>
                  <a:pt x="1240799" y="183449"/>
                  <a:pt x="1237909" y="152754"/>
                  <a:pt x="1222019" y="121698"/>
                </a:cubicBezTo>
                <a:cubicBezTo>
                  <a:pt x="1205408" y="89197"/>
                  <a:pt x="1178324" y="62112"/>
                  <a:pt x="1145823" y="45501"/>
                </a:cubicBezTo>
                <a:cubicBezTo>
                  <a:pt x="1121989" y="33584"/>
                  <a:pt x="1095267" y="27084"/>
                  <a:pt x="1068182" y="27084"/>
                </a:cubicBezTo>
                <a:cubicBezTo>
                  <a:pt x="1020514" y="27084"/>
                  <a:pt x="974290" y="46584"/>
                  <a:pt x="942150" y="80891"/>
                </a:cubicBezTo>
                <a:cubicBezTo>
                  <a:pt x="897733" y="127476"/>
                  <a:pt x="894843" y="184533"/>
                  <a:pt x="892316" y="230395"/>
                </a:cubicBezTo>
                <a:cubicBezTo>
                  <a:pt x="891955" y="237979"/>
                  <a:pt x="891593" y="245562"/>
                  <a:pt x="890871" y="252785"/>
                </a:cubicBezTo>
                <a:cubicBezTo>
                  <a:pt x="885815" y="313453"/>
                  <a:pt x="877871" y="375205"/>
                  <a:pt x="866676" y="442013"/>
                </a:cubicBezTo>
                <a:cubicBezTo>
                  <a:pt x="841036" y="592239"/>
                  <a:pt x="800953" y="738494"/>
                  <a:pt x="747868" y="876804"/>
                </a:cubicBezTo>
                <a:cubicBezTo>
                  <a:pt x="692255" y="1021613"/>
                  <a:pt x="620752" y="1148367"/>
                  <a:pt x="535888" y="1253092"/>
                </a:cubicBezTo>
                <a:cubicBezTo>
                  <a:pt x="500860" y="1296427"/>
                  <a:pt x="466553" y="1333261"/>
                  <a:pt x="431886" y="1364679"/>
                </a:cubicBezTo>
                <a:cubicBezTo>
                  <a:pt x="384218" y="1291732"/>
                  <a:pt x="346299" y="1199646"/>
                  <a:pt x="319215" y="1089865"/>
                </a:cubicBezTo>
                <a:cubicBezTo>
                  <a:pt x="301159" y="1017280"/>
                  <a:pt x="290687" y="953722"/>
                  <a:pt x="287076" y="894860"/>
                </a:cubicBezTo>
                <a:cubicBezTo>
                  <a:pt x="285271" y="863442"/>
                  <a:pt x="279131" y="827330"/>
                  <a:pt x="248797" y="796995"/>
                </a:cubicBezTo>
                <a:cubicBezTo>
                  <a:pt x="218463" y="766300"/>
                  <a:pt x="172239" y="752939"/>
                  <a:pt x="129988" y="761967"/>
                </a:cubicBezTo>
                <a:cubicBezTo>
                  <a:pt x="88459" y="770995"/>
                  <a:pt x="54152" y="799884"/>
                  <a:pt x="37902" y="838886"/>
                </a:cubicBezTo>
                <a:cubicBezTo>
                  <a:pt x="25985" y="867776"/>
                  <a:pt x="26707" y="898471"/>
                  <a:pt x="27429" y="923388"/>
                </a:cubicBezTo>
                <a:cubicBezTo>
                  <a:pt x="27429" y="927721"/>
                  <a:pt x="27791" y="932416"/>
                  <a:pt x="27791" y="936388"/>
                </a:cubicBezTo>
                <a:cubicBezTo>
                  <a:pt x="28151" y="1009696"/>
                  <a:pt x="34652" y="1085170"/>
                  <a:pt x="46930" y="1161006"/>
                </a:cubicBezTo>
                <a:cubicBezTo>
                  <a:pt x="71486" y="1310150"/>
                  <a:pt x="118071" y="1445570"/>
                  <a:pt x="184879" y="1563657"/>
                </a:cubicBezTo>
                <a:cubicBezTo>
                  <a:pt x="219185" y="1624326"/>
                  <a:pt x="264687" y="1682827"/>
                  <a:pt x="319215" y="1737718"/>
                </a:cubicBezTo>
                <a:cubicBezTo>
                  <a:pt x="323910" y="1742413"/>
                  <a:pt x="328605" y="1747468"/>
                  <a:pt x="332938" y="1752162"/>
                </a:cubicBezTo>
                <a:cubicBezTo>
                  <a:pt x="348827" y="1769135"/>
                  <a:pt x="366884" y="1788275"/>
                  <a:pt x="391801" y="1803081"/>
                </a:cubicBezTo>
                <a:cubicBezTo>
                  <a:pt x="421052" y="1820776"/>
                  <a:pt x="454636" y="1831609"/>
                  <a:pt x="488943" y="1835221"/>
                </a:cubicBezTo>
                <a:cubicBezTo>
                  <a:pt x="496526" y="1835943"/>
                  <a:pt x="504110" y="1836304"/>
                  <a:pt x="511694" y="1836304"/>
                </a:cubicBezTo>
                <a:cubicBezTo>
                  <a:pt x="571640" y="1836304"/>
                  <a:pt x="629420" y="1813553"/>
                  <a:pt x="673115" y="1771663"/>
                </a:cubicBezTo>
                <a:cubicBezTo>
                  <a:pt x="725839" y="1722189"/>
                  <a:pt x="768090" y="1678132"/>
                  <a:pt x="806008" y="1633354"/>
                </a:cubicBezTo>
                <a:cubicBezTo>
                  <a:pt x="986569" y="1419930"/>
                  <a:pt x="1114406" y="1137172"/>
                  <a:pt x="1185907" y="792301"/>
                </a:cubicBezTo>
                <a:cubicBezTo>
                  <a:pt x="1206492" y="692631"/>
                  <a:pt x="1221659" y="587906"/>
                  <a:pt x="1231409" y="480653"/>
                </a:cubicBezTo>
                <a:cubicBezTo>
                  <a:pt x="1241882" y="374122"/>
                  <a:pt x="1244770" y="292147"/>
                  <a:pt x="1241882" y="21631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B94806-0CF6-4605-AC4C-A48F933D1355}"/>
              </a:ext>
            </a:extLst>
          </p:cNvPr>
          <p:cNvSpPr/>
          <p:nvPr/>
        </p:nvSpPr>
        <p:spPr>
          <a:xfrm>
            <a:off x="9031726" y="7300265"/>
            <a:ext cx="417102" cy="297931"/>
          </a:xfrm>
          <a:custGeom>
            <a:avLst/>
            <a:gdLst>
              <a:gd name="connsiteX0" fmla="*/ 461888 w 505570"/>
              <a:gd name="connsiteY0" fmla="*/ 190311 h 361121"/>
              <a:gd name="connsiteX1" fmla="*/ 458277 w 505570"/>
              <a:gd name="connsiteY1" fmla="*/ 187422 h 361121"/>
              <a:gd name="connsiteX2" fmla="*/ 339468 w 505570"/>
              <a:gd name="connsiteY2" fmla="*/ 68252 h 361121"/>
              <a:gd name="connsiteX3" fmla="*/ 330801 w 505570"/>
              <a:gd name="connsiteY3" fmla="*/ 58141 h 361121"/>
              <a:gd name="connsiteX4" fmla="*/ 318162 w 505570"/>
              <a:gd name="connsiteY4" fmla="*/ 54168 h 361121"/>
              <a:gd name="connsiteX5" fmla="*/ 315995 w 505570"/>
              <a:gd name="connsiteY5" fmla="*/ 53085 h 361121"/>
              <a:gd name="connsiteX6" fmla="*/ 275549 w 505570"/>
              <a:gd name="connsiteY6" fmla="*/ 33946 h 361121"/>
              <a:gd name="connsiteX7" fmla="*/ 257133 w 505570"/>
              <a:gd name="connsiteY7" fmla="*/ 28529 h 361121"/>
              <a:gd name="connsiteX8" fmla="*/ 241243 w 505570"/>
              <a:gd name="connsiteY8" fmla="*/ 36474 h 361121"/>
              <a:gd name="connsiteX9" fmla="*/ 181657 w 505570"/>
              <a:gd name="connsiteY9" fmla="*/ 27084 h 361121"/>
              <a:gd name="connsiteX10" fmla="*/ 162879 w 505570"/>
              <a:gd name="connsiteY10" fmla="*/ 27446 h 361121"/>
              <a:gd name="connsiteX11" fmla="*/ 127489 w 505570"/>
              <a:gd name="connsiteY11" fmla="*/ 28529 h 361121"/>
              <a:gd name="connsiteX12" fmla="*/ 118101 w 505570"/>
              <a:gd name="connsiteY12" fmla="*/ 62835 h 361121"/>
              <a:gd name="connsiteX13" fmla="*/ 33959 w 505570"/>
              <a:gd name="connsiteY13" fmla="*/ 265786 h 361121"/>
              <a:gd name="connsiteX14" fmla="*/ 31432 w 505570"/>
              <a:gd name="connsiteY14" fmla="*/ 270480 h 361121"/>
              <a:gd name="connsiteX15" fmla="*/ 29987 w 505570"/>
              <a:gd name="connsiteY15" fmla="*/ 275536 h 361121"/>
              <a:gd name="connsiteX16" fmla="*/ 38293 w 505570"/>
              <a:gd name="connsiteY16" fmla="*/ 328982 h 361121"/>
              <a:gd name="connsiteX17" fmla="*/ 87044 w 505570"/>
              <a:gd name="connsiteY17" fmla="*/ 352816 h 361121"/>
              <a:gd name="connsiteX18" fmla="*/ 100405 w 505570"/>
              <a:gd name="connsiteY18" fmla="*/ 351733 h 361121"/>
              <a:gd name="connsiteX19" fmla="*/ 426859 w 505570"/>
              <a:gd name="connsiteY19" fmla="*/ 290703 h 361121"/>
              <a:gd name="connsiteX20" fmla="*/ 474889 w 505570"/>
              <a:gd name="connsiteY20" fmla="*/ 252063 h 361121"/>
              <a:gd name="connsiteX21" fmla="*/ 465138 w 505570"/>
              <a:gd name="connsiteY21" fmla="*/ 193922 h 361121"/>
              <a:gd name="connsiteX22" fmla="*/ 461888 w 505570"/>
              <a:gd name="connsiteY22" fmla="*/ 190311 h 3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570" h="361121">
                <a:moveTo>
                  <a:pt x="461888" y="190311"/>
                </a:moveTo>
                <a:lnTo>
                  <a:pt x="458277" y="187422"/>
                </a:lnTo>
                <a:cubicBezTo>
                  <a:pt x="457555" y="186700"/>
                  <a:pt x="397247" y="134698"/>
                  <a:pt x="339468" y="68252"/>
                </a:cubicBezTo>
                <a:lnTo>
                  <a:pt x="330801" y="58141"/>
                </a:lnTo>
                <a:lnTo>
                  <a:pt x="318162" y="54168"/>
                </a:lnTo>
                <a:cubicBezTo>
                  <a:pt x="317439" y="53807"/>
                  <a:pt x="316718" y="53446"/>
                  <a:pt x="315995" y="53085"/>
                </a:cubicBezTo>
                <a:cubicBezTo>
                  <a:pt x="304078" y="44779"/>
                  <a:pt x="290717" y="38640"/>
                  <a:pt x="275549" y="33946"/>
                </a:cubicBezTo>
                <a:lnTo>
                  <a:pt x="257133" y="28529"/>
                </a:lnTo>
                <a:lnTo>
                  <a:pt x="241243" y="36474"/>
                </a:lnTo>
                <a:cubicBezTo>
                  <a:pt x="218854" y="28167"/>
                  <a:pt x="197547" y="27084"/>
                  <a:pt x="181657" y="27084"/>
                </a:cubicBezTo>
                <a:cubicBezTo>
                  <a:pt x="175519" y="27084"/>
                  <a:pt x="169379" y="27446"/>
                  <a:pt x="162879" y="27446"/>
                </a:cubicBezTo>
                <a:lnTo>
                  <a:pt x="127489" y="28529"/>
                </a:lnTo>
                <a:lnTo>
                  <a:pt x="118101" y="62835"/>
                </a:lnTo>
                <a:cubicBezTo>
                  <a:pt x="89210" y="167922"/>
                  <a:pt x="34320" y="265063"/>
                  <a:pt x="33959" y="265786"/>
                </a:cubicBezTo>
                <a:lnTo>
                  <a:pt x="31432" y="270480"/>
                </a:lnTo>
                <a:lnTo>
                  <a:pt x="29987" y="275536"/>
                </a:lnTo>
                <a:cubicBezTo>
                  <a:pt x="24209" y="294315"/>
                  <a:pt x="27097" y="314176"/>
                  <a:pt x="38293" y="328982"/>
                </a:cubicBezTo>
                <a:cubicBezTo>
                  <a:pt x="49488" y="344149"/>
                  <a:pt x="67182" y="352816"/>
                  <a:pt x="87044" y="352816"/>
                </a:cubicBezTo>
                <a:cubicBezTo>
                  <a:pt x="91377" y="352816"/>
                  <a:pt x="96072" y="352455"/>
                  <a:pt x="100405" y="351733"/>
                </a:cubicBezTo>
                <a:lnTo>
                  <a:pt x="426859" y="290703"/>
                </a:lnTo>
                <a:cubicBezTo>
                  <a:pt x="449610" y="286370"/>
                  <a:pt x="467666" y="271925"/>
                  <a:pt x="474889" y="252063"/>
                </a:cubicBezTo>
                <a:cubicBezTo>
                  <a:pt x="482111" y="232563"/>
                  <a:pt x="478499" y="211256"/>
                  <a:pt x="465138" y="193922"/>
                </a:cubicBezTo>
                <a:lnTo>
                  <a:pt x="461888" y="190311"/>
                </a:ln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6C5A91-B7A8-4450-A11C-D96BA6F44DFF}"/>
              </a:ext>
            </a:extLst>
          </p:cNvPr>
          <p:cNvSpPr/>
          <p:nvPr/>
        </p:nvSpPr>
        <p:spPr>
          <a:xfrm>
            <a:off x="8804996" y="6957645"/>
            <a:ext cx="804412" cy="566067"/>
          </a:xfrm>
          <a:custGeom>
            <a:avLst/>
            <a:gdLst>
              <a:gd name="connsiteX0" fmla="*/ 974688 w 975028"/>
              <a:gd name="connsiteY0" fmla="*/ 444902 h 686131"/>
              <a:gd name="connsiteX1" fmla="*/ 522925 w 975028"/>
              <a:gd name="connsiteY1" fmla="*/ 27084 h 686131"/>
              <a:gd name="connsiteX2" fmla="*/ 412061 w 975028"/>
              <a:gd name="connsiteY2" fmla="*/ 38279 h 686131"/>
              <a:gd name="connsiteX3" fmla="*/ 82718 w 975028"/>
              <a:gd name="connsiteY3" fmla="*/ 266508 h 686131"/>
              <a:gd name="connsiteX4" fmla="*/ 54189 w 975028"/>
              <a:gd name="connsiteY4" fmla="*/ 635575 h 686131"/>
              <a:gd name="connsiteX5" fmla="*/ 67912 w 975028"/>
              <a:gd name="connsiteY5" fmla="*/ 675659 h 686131"/>
              <a:gd name="connsiteX6" fmla="*/ 980828 w 975028"/>
              <a:gd name="connsiteY6" fmla="*/ 489320 h 686131"/>
              <a:gd name="connsiteX7" fmla="*/ 974688 w 975028"/>
              <a:gd name="connsiteY7" fmla="*/ 444902 h 68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028" h="686131">
                <a:moveTo>
                  <a:pt x="974688" y="444902"/>
                </a:moveTo>
                <a:cubicBezTo>
                  <a:pt x="932437" y="136865"/>
                  <a:pt x="713598" y="27084"/>
                  <a:pt x="522925" y="27084"/>
                </a:cubicBezTo>
                <a:cubicBezTo>
                  <a:pt x="486452" y="27084"/>
                  <a:pt x="449256" y="31056"/>
                  <a:pt x="412061" y="38279"/>
                </a:cubicBezTo>
                <a:cubicBezTo>
                  <a:pt x="269417" y="67530"/>
                  <a:pt x="149525" y="150588"/>
                  <a:pt x="82718" y="266508"/>
                </a:cubicBezTo>
                <a:cubicBezTo>
                  <a:pt x="19882" y="375928"/>
                  <a:pt x="10132" y="503404"/>
                  <a:pt x="54189" y="635575"/>
                </a:cubicBezTo>
                <a:lnTo>
                  <a:pt x="67912" y="675659"/>
                </a:lnTo>
                <a:lnTo>
                  <a:pt x="980828" y="489320"/>
                </a:lnTo>
                <a:lnTo>
                  <a:pt x="974688" y="444902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8EE11E-8033-4ACD-9725-4FC3815FDFFF}"/>
              </a:ext>
            </a:extLst>
          </p:cNvPr>
          <p:cNvSpPr/>
          <p:nvPr/>
        </p:nvSpPr>
        <p:spPr>
          <a:xfrm>
            <a:off x="9607085" y="6681464"/>
            <a:ext cx="655447" cy="506481"/>
          </a:xfrm>
          <a:custGeom>
            <a:avLst/>
            <a:gdLst>
              <a:gd name="connsiteX0" fmla="*/ 787192 w 794467"/>
              <a:gd name="connsiteY0" fmla="*/ 507015 h 613906"/>
              <a:gd name="connsiteX1" fmla="*/ 785747 w 794467"/>
              <a:gd name="connsiteY1" fmla="*/ 501960 h 613906"/>
              <a:gd name="connsiteX2" fmla="*/ 783219 w 794467"/>
              <a:gd name="connsiteY2" fmla="*/ 497265 h 613906"/>
              <a:gd name="connsiteX3" fmla="*/ 616381 w 794467"/>
              <a:gd name="connsiteY3" fmla="*/ 88475 h 613906"/>
              <a:gd name="connsiteX4" fmla="*/ 606631 w 794467"/>
              <a:gd name="connsiteY4" fmla="*/ 50918 h 613906"/>
              <a:gd name="connsiteX5" fmla="*/ 567630 w 794467"/>
              <a:gd name="connsiteY5" fmla="*/ 52724 h 613906"/>
              <a:gd name="connsiteX6" fmla="*/ 565103 w 794467"/>
              <a:gd name="connsiteY6" fmla="*/ 52724 h 613906"/>
              <a:gd name="connsiteX7" fmla="*/ 537295 w 794467"/>
              <a:gd name="connsiteY7" fmla="*/ 52002 h 613906"/>
              <a:gd name="connsiteX8" fmla="*/ 493600 w 794467"/>
              <a:gd name="connsiteY8" fmla="*/ 50918 h 613906"/>
              <a:gd name="connsiteX9" fmla="*/ 487822 w 794467"/>
              <a:gd name="connsiteY9" fmla="*/ 50918 h 613906"/>
              <a:gd name="connsiteX10" fmla="*/ 483850 w 794467"/>
              <a:gd name="connsiteY10" fmla="*/ 51641 h 613906"/>
              <a:gd name="connsiteX11" fmla="*/ 405848 w 794467"/>
              <a:gd name="connsiteY11" fmla="*/ 60669 h 613906"/>
              <a:gd name="connsiteX12" fmla="*/ 403320 w 794467"/>
              <a:gd name="connsiteY12" fmla="*/ 60669 h 613906"/>
              <a:gd name="connsiteX13" fmla="*/ 401153 w 794467"/>
              <a:gd name="connsiteY13" fmla="*/ 59946 h 613906"/>
              <a:gd name="connsiteX14" fmla="*/ 362874 w 794467"/>
              <a:gd name="connsiteY14" fmla="*/ 27084 h 613906"/>
              <a:gd name="connsiteX15" fmla="*/ 331817 w 794467"/>
              <a:gd name="connsiteY15" fmla="*/ 66808 h 613906"/>
              <a:gd name="connsiteX16" fmla="*/ 50143 w 794467"/>
              <a:gd name="connsiteY16" fmla="*/ 361122 h 613906"/>
              <a:gd name="connsiteX17" fmla="*/ 46531 w 794467"/>
              <a:gd name="connsiteY17" fmla="*/ 364011 h 613906"/>
              <a:gd name="connsiteX18" fmla="*/ 43643 w 794467"/>
              <a:gd name="connsiteY18" fmla="*/ 367622 h 613906"/>
              <a:gd name="connsiteX19" fmla="*/ 31365 w 794467"/>
              <a:gd name="connsiteY19" fmla="*/ 435513 h 613906"/>
              <a:gd name="connsiteX20" fmla="*/ 90228 w 794467"/>
              <a:gd name="connsiteY20" fmla="*/ 481014 h 613906"/>
              <a:gd name="connsiteX21" fmla="*/ 702690 w 794467"/>
              <a:gd name="connsiteY21" fmla="*/ 595490 h 613906"/>
              <a:gd name="connsiteX22" fmla="*/ 720023 w 794467"/>
              <a:gd name="connsiteY22" fmla="*/ 597296 h 613906"/>
              <a:gd name="connsiteX23" fmla="*/ 777803 w 794467"/>
              <a:gd name="connsiteY23" fmla="*/ 569489 h 613906"/>
              <a:gd name="connsiteX24" fmla="*/ 787192 w 794467"/>
              <a:gd name="connsiteY24" fmla="*/ 507015 h 6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94467" h="613906">
                <a:moveTo>
                  <a:pt x="787192" y="507015"/>
                </a:moveTo>
                <a:lnTo>
                  <a:pt x="785747" y="501960"/>
                </a:lnTo>
                <a:lnTo>
                  <a:pt x="783219" y="497265"/>
                </a:lnTo>
                <a:cubicBezTo>
                  <a:pt x="782136" y="495459"/>
                  <a:pt x="670911" y="299009"/>
                  <a:pt x="616381" y="88475"/>
                </a:cubicBezTo>
                <a:lnTo>
                  <a:pt x="606631" y="50918"/>
                </a:lnTo>
                <a:lnTo>
                  <a:pt x="567630" y="52724"/>
                </a:lnTo>
                <a:cubicBezTo>
                  <a:pt x="566908" y="52724"/>
                  <a:pt x="565824" y="52724"/>
                  <a:pt x="565103" y="52724"/>
                </a:cubicBezTo>
                <a:cubicBezTo>
                  <a:pt x="555713" y="52724"/>
                  <a:pt x="546685" y="52363"/>
                  <a:pt x="537295" y="52002"/>
                </a:cubicBezTo>
                <a:cubicBezTo>
                  <a:pt x="522851" y="51641"/>
                  <a:pt x="508045" y="50918"/>
                  <a:pt x="493600" y="50918"/>
                </a:cubicBezTo>
                <a:lnTo>
                  <a:pt x="487822" y="50918"/>
                </a:lnTo>
                <a:lnTo>
                  <a:pt x="483850" y="51641"/>
                </a:lnTo>
                <a:cubicBezTo>
                  <a:pt x="457849" y="56335"/>
                  <a:pt x="431126" y="60669"/>
                  <a:pt x="405848" y="60669"/>
                </a:cubicBezTo>
                <a:lnTo>
                  <a:pt x="403320" y="60669"/>
                </a:lnTo>
                <a:cubicBezTo>
                  <a:pt x="401875" y="60669"/>
                  <a:pt x="401514" y="60308"/>
                  <a:pt x="401153" y="59946"/>
                </a:cubicBezTo>
                <a:lnTo>
                  <a:pt x="362874" y="27084"/>
                </a:lnTo>
                <a:lnTo>
                  <a:pt x="331817" y="66808"/>
                </a:lnTo>
                <a:cubicBezTo>
                  <a:pt x="209397" y="223896"/>
                  <a:pt x="51948" y="359678"/>
                  <a:pt x="50143" y="361122"/>
                </a:cubicBezTo>
                <a:lnTo>
                  <a:pt x="46531" y="364011"/>
                </a:lnTo>
                <a:lnTo>
                  <a:pt x="43643" y="367622"/>
                </a:lnTo>
                <a:cubicBezTo>
                  <a:pt x="27392" y="388206"/>
                  <a:pt x="22697" y="412762"/>
                  <a:pt x="31365" y="435513"/>
                </a:cubicBezTo>
                <a:cubicBezTo>
                  <a:pt x="40393" y="459347"/>
                  <a:pt x="61699" y="475959"/>
                  <a:pt x="90228" y="481014"/>
                </a:cubicBezTo>
                <a:lnTo>
                  <a:pt x="702690" y="595490"/>
                </a:lnTo>
                <a:cubicBezTo>
                  <a:pt x="708468" y="596573"/>
                  <a:pt x="714246" y="597296"/>
                  <a:pt x="720023" y="597296"/>
                </a:cubicBezTo>
                <a:cubicBezTo>
                  <a:pt x="743857" y="597296"/>
                  <a:pt x="764803" y="587184"/>
                  <a:pt x="777803" y="569489"/>
                </a:cubicBezTo>
                <a:cubicBezTo>
                  <a:pt x="790804" y="552878"/>
                  <a:pt x="794415" y="529766"/>
                  <a:pt x="787192" y="507015"/>
                </a:cubicBezTo>
                <a:close/>
              </a:path>
            </a:pathLst>
          </a:custGeom>
          <a:solidFill>
            <a:srgbClr val="7F7F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15959E-42F7-4656-8E29-33A97E9DF286}"/>
              </a:ext>
            </a:extLst>
          </p:cNvPr>
          <p:cNvSpPr/>
          <p:nvPr/>
        </p:nvSpPr>
        <p:spPr>
          <a:xfrm>
            <a:off x="9193812" y="6019760"/>
            <a:ext cx="1608823" cy="1012963"/>
          </a:xfrm>
          <a:custGeom>
            <a:avLst/>
            <a:gdLst>
              <a:gd name="connsiteX0" fmla="*/ 1795497 w 1950057"/>
              <a:gd name="connsiteY0" fmla="*/ 448513 h 1227813"/>
              <a:gd name="connsiteX1" fmla="*/ 1101783 w 1950057"/>
              <a:gd name="connsiteY1" fmla="*/ 37195 h 1227813"/>
              <a:gd name="connsiteX2" fmla="*/ 951556 w 1950057"/>
              <a:gd name="connsiteY2" fmla="*/ 27084 h 1227813"/>
              <a:gd name="connsiteX3" fmla="*/ 333316 w 1950057"/>
              <a:gd name="connsiteY3" fmla="*/ 248452 h 1227813"/>
              <a:gd name="connsiteX4" fmla="*/ 29974 w 1950057"/>
              <a:gd name="connsiteY4" fmla="*/ 931694 h 1227813"/>
              <a:gd name="connsiteX5" fmla="*/ 27084 w 1950057"/>
              <a:gd name="connsiteY5" fmla="*/ 976473 h 1227813"/>
              <a:gd name="connsiteX6" fmla="*/ 1891917 w 1950057"/>
              <a:gd name="connsiteY6" fmla="*/ 1223481 h 1227813"/>
              <a:gd name="connsiteX7" fmla="*/ 1902750 w 1950057"/>
              <a:gd name="connsiteY7" fmla="*/ 1182313 h 1227813"/>
              <a:gd name="connsiteX8" fmla="*/ 1795497 w 1950057"/>
              <a:gd name="connsiteY8" fmla="*/ 448513 h 122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057" h="1227813">
                <a:moveTo>
                  <a:pt x="1795497" y="448513"/>
                </a:moveTo>
                <a:cubicBezTo>
                  <a:pt x="1645632" y="225701"/>
                  <a:pt x="1392485" y="75474"/>
                  <a:pt x="1101783" y="37195"/>
                </a:cubicBezTo>
                <a:cubicBezTo>
                  <a:pt x="1051587" y="30695"/>
                  <a:pt x="1001029" y="27084"/>
                  <a:pt x="951556" y="27084"/>
                </a:cubicBezTo>
                <a:cubicBezTo>
                  <a:pt x="713215" y="27084"/>
                  <a:pt x="493654" y="105808"/>
                  <a:pt x="333316" y="248452"/>
                </a:cubicBezTo>
                <a:cubicBezTo>
                  <a:pt x="154200" y="408068"/>
                  <a:pt x="49113" y="644241"/>
                  <a:pt x="29974" y="931694"/>
                </a:cubicBezTo>
                <a:lnTo>
                  <a:pt x="27084" y="976473"/>
                </a:lnTo>
                <a:lnTo>
                  <a:pt x="1891917" y="1223481"/>
                </a:lnTo>
                <a:lnTo>
                  <a:pt x="1902750" y="1182313"/>
                </a:lnTo>
                <a:cubicBezTo>
                  <a:pt x="1973531" y="911472"/>
                  <a:pt x="1936336" y="657602"/>
                  <a:pt x="1795497" y="448513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1E6553-20C0-4A8A-99AB-38FA20524F50}"/>
              </a:ext>
            </a:extLst>
          </p:cNvPr>
          <p:cNvSpPr/>
          <p:nvPr/>
        </p:nvSpPr>
        <p:spPr>
          <a:xfrm>
            <a:off x="9407130" y="6324841"/>
            <a:ext cx="446896" cy="446896"/>
          </a:xfrm>
          <a:custGeom>
            <a:avLst/>
            <a:gdLst>
              <a:gd name="connsiteX0" fmla="*/ 535544 w 541682"/>
              <a:gd name="connsiteY0" fmla="*/ 281314 h 541682"/>
              <a:gd name="connsiteX1" fmla="*/ 281314 w 541682"/>
              <a:gd name="connsiteY1" fmla="*/ 535543 h 541682"/>
              <a:gd name="connsiteX2" fmla="*/ 27084 w 541682"/>
              <a:gd name="connsiteY2" fmla="*/ 281314 h 541682"/>
              <a:gd name="connsiteX3" fmla="*/ 281314 w 541682"/>
              <a:gd name="connsiteY3" fmla="*/ 27084 h 541682"/>
              <a:gd name="connsiteX4" fmla="*/ 535544 w 541682"/>
              <a:gd name="connsiteY4" fmla="*/ 281314 h 54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82" h="541682">
                <a:moveTo>
                  <a:pt x="535544" y="281314"/>
                </a:moveTo>
                <a:cubicBezTo>
                  <a:pt x="535544" y="421790"/>
                  <a:pt x="421790" y="535543"/>
                  <a:pt x="281314" y="535543"/>
                </a:cubicBezTo>
                <a:cubicBezTo>
                  <a:pt x="140837" y="535543"/>
                  <a:pt x="27084" y="421790"/>
                  <a:pt x="27084" y="281314"/>
                </a:cubicBezTo>
                <a:cubicBezTo>
                  <a:pt x="27084" y="140837"/>
                  <a:pt x="140837" y="27084"/>
                  <a:pt x="281314" y="27084"/>
                </a:cubicBezTo>
                <a:cubicBezTo>
                  <a:pt x="421790" y="27445"/>
                  <a:pt x="535544" y="141198"/>
                  <a:pt x="535544" y="281314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CCCFF36-569B-450B-9AE7-0E4C4F560B3A}"/>
              </a:ext>
            </a:extLst>
          </p:cNvPr>
          <p:cNvSpPr/>
          <p:nvPr/>
        </p:nvSpPr>
        <p:spPr>
          <a:xfrm>
            <a:off x="9663648" y="6059483"/>
            <a:ext cx="417102" cy="208551"/>
          </a:xfrm>
          <a:custGeom>
            <a:avLst/>
            <a:gdLst>
              <a:gd name="connsiteX0" fmla="*/ 511709 w 505570"/>
              <a:gd name="connsiteY0" fmla="*/ 34911 h 252785"/>
              <a:gd name="connsiteX1" fmla="*/ 27084 w 505570"/>
              <a:gd name="connsiteY1" fmla="*/ 93413 h 252785"/>
              <a:gd name="connsiteX2" fmla="*/ 261090 w 505570"/>
              <a:gd name="connsiteY2" fmla="*/ 248695 h 252785"/>
              <a:gd name="connsiteX3" fmla="*/ 511709 w 505570"/>
              <a:gd name="connsiteY3" fmla="*/ 34911 h 2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570" h="252785">
                <a:moveTo>
                  <a:pt x="511709" y="34911"/>
                </a:moveTo>
                <a:cubicBezTo>
                  <a:pt x="342704" y="14688"/>
                  <a:pt x="175505" y="33466"/>
                  <a:pt x="27084" y="93413"/>
                </a:cubicBezTo>
                <a:cubicBezTo>
                  <a:pt x="65723" y="184416"/>
                  <a:pt x="156004" y="248695"/>
                  <a:pt x="261090" y="248695"/>
                </a:cubicBezTo>
                <a:cubicBezTo>
                  <a:pt x="387844" y="248695"/>
                  <a:pt x="492209" y="156248"/>
                  <a:pt x="511709" y="34911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050343-04C6-4D2A-83DC-E515EAA53A1F}"/>
              </a:ext>
            </a:extLst>
          </p:cNvPr>
          <p:cNvSpPr/>
          <p:nvPr/>
        </p:nvSpPr>
        <p:spPr>
          <a:xfrm>
            <a:off x="10303304" y="6534880"/>
            <a:ext cx="327723" cy="327723"/>
          </a:xfrm>
          <a:custGeom>
            <a:avLst/>
            <a:gdLst>
              <a:gd name="connsiteX0" fmla="*/ 381344 w 397233"/>
              <a:gd name="connsiteY0" fmla="*/ 204035 h 397233"/>
              <a:gd name="connsiteX1" fmla="*/ 204395 w 397233"/>
              <a:gd name="connsiteY1" fmla="*/ 380985 h 397233"/>
              <a:gd name="connsiteX2" fmla="*/ 27084 w 397233"/>
              <a:gd name="connsiteY2" fmla="*/ 204035 h 397233"/>
              <a:gd name="connsiteX3" fmla="*/ 204395 w 397233"/>
              <a:gd name="connsiteY3" fmla="*/ 27085 h 397233"/>
              <a:gd name="connsiteX4" fmla="*/ 381344 w 397233"/>
              <a:gd name="connsiteY4" fmla="*/ 204035 h 39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33" h="397233">
                <a:moveTo>
                  <a:pt x="381344" y="204035"/>
                </a:moveTo>
                <a:cubicBezTo>
                  <a:pt x="381344" y="301899"/>
                  <a:pt x="301897" y="380985"/>
                  <a:pt x="204395" y="380985"/>
                </a:cubicBezTo>
                <a:cubicBezTo>
                  <a:pt x="106530" y="380985"/>
                  <a:pt x="27084" y="301538"/>
                  <a:pt x="27084" y="204035"/>
                </a:cubicBezTo>
                <a:cubicBezTo>
                  <a:pt x="27084" y="106171"/>
                  <a:pt x="106530" y="27085"/>
                  <a:pt x="204395" y="27085"/>
                </a:cubicBezTo>
                <a:cubicBezTo>
                  <a:pt x="302259" y="26724"/>
                  <a:pt x="381344" y="106171"/>
                  <a:pt x="381344" y="204035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66552F-70EB-466A-A948-75ECC97EBB9F}"/>
              </a:ext>
            </a:extLst>
          </p:cNvPr>
          <p:cNvSpPr/>
          <p:nvPr/>
        </p:nvSpPr>
        <p:spPr>
          <a:xfrm>
            <a:off x="10118885" y="6242314"/>
            <a:ext cx="268138" cy="268138"/>
          </a:xfrm>
          <a:custGeom>
            <a:avLst/>
            <a:gdLst>
              <a:gd name="connsiteX0" fmla="*/ 315259 w 325009"/>
              <a:gd name="connsiteY0" fmla="*/ 171171 h 325009"/>
              <a:gd name="connsiteX1" fmla="*/ 171171 w 325009"/>
              <a:gd name="connsiteY1" fmla="*/ 315259 h 325009"/>
              <a:gd name="connsiteX2" fmla="*/ 27084 w 325009"/>
              <a:gd name="connsiteY2" fmla="*/ 171171 h 325009"/>
              <a:gd name="connsiteX3" fmla="*/ 171171 w 325009"/>
              <a:gd name="connsiteY3" fmla="*/ 27084 h 325009"/>
              <a:gd name="connsiteX4" fmla="*/ 315259 w 325009"/>
              <a:gd name="connsiteY4" fmla="*/ 171171 h 32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09" h="325009">
                <a:moveTo>
                  <a:pt x="315259" y="171171"/>
                </a:moveTo>
                <a:cubicBezTo>
                  <a:pt x="315259" y="250619"/>
                  <a:pt x="250619" y="315259"/>
                  <a:pt x="171171" y="315259"/>
                </a:cubicBezTo>
                <a:cubicBezTo>
                  <a:pt x="91724" y="315259"/>
                  <a:pt x="27084" y="250619"/>
                  <a:pt x="27084" y="171171"/>
                </a:cubicBezTo>
                <a:cubicBezTo>
                  <a:pt x="27084" y="91725"/>
                  <a:pt x="91724" y="27084"/>
                  <a:pt x="171171" y="27084"/>
                </a:cubicBezTo>
                <a:cubicBezTo>
                  <a:pt x="250619" y="27084"/>
                  <a:pt x="315259" y="91725"/>
                  <a:pt x="315259" y="171171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F3CFB0-5035-4094-9A73-3DD96E0AB024}"/>
              </a:ext>
            </a:extLst>
          </p:cNvPr>
          <p:cNvSpPr/>
          <p:nvPr/>
        </p:nvSpPr>
        <p:spPr>
          <a:xfrm>
            <a:off x="9983327" y="6555141"/>
            <a:ext cx="208551" cy="208551"/>
          </a:xfrm>
          <a:custGeom>
            <a:avLst/>
            <a:gdLst>
              <a:gd name="connsiteX0" fmla="*/ 261091 w 252785"/>
              <a:gd name="connsiteY0" fmla="*/ 144087 h 252785"/>
              <a:gd name="connsiteX1" fmla="*/ 144088 w 252785"/>
              <a:gd name="connsiteY1" fmla="*/ 261091 h 252785"/>
              <a:gd name="connsiteX2" fmla="*/ 27084 w 252785"/>
              <a:gd name="connsiteY2" fmla="*/ 144087 h 252785"/>
              <a:gd name="connsiteX3" fmla="*/ 144088 w 252785"/>
              <a:gd name="connsiteY3" fmla="*/ 27084 h 252785"/>
              <a:gd name="connsiteX4" fmla="*/ 261091 w 252785"/>
              <a:gd name="connsiteY4" fmla="*/ 144087 h 2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85" h="252785">
                <a:moveTo>
                  <a:pt x="261091" y="144087"/>
                </a:moveTo>
                <a:cubicBezTo>
                  <a:pt x="261091" y="208728"/>
                  <a:pt x="208728" y="261091"/>
                  <a:pt x="144088" y="261091"/>
                </a:cubicBezTo>
                <a:cubicBezTo>
                  <a:pt x="79447" y="261091"/>
                  <a:pt x="27084" y="208728"/>
                  <a:pt x="27084" y="144087"/>
                </a:cubicBezTo>
                <a:cubicBezTo>
                  <a:pt x="27084" y="79447"/>
                  <a:pt x="79447" y="27084"/>
                  <a:pt x="144088" y="27084"/>
                </a:cubicBezTo>
                <a:cubicBezTo>
                  <a:pt x="208368" y="27084"/>
                  <a:pt x="261091" y="79447"/>
                  <a:pt x="261091" y="144087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EA7D6CC-22CA-430D-A1E9-FCBF5F33ECF9}"/>
              </a:ext>
            </a:extLst>
          </p:cNvPr>
          <p:cNvSpPr/>
          <p:nvPr/>
        </p:nvSpPr>
        <p:spPr>
          <a:xfrm>
            <a:off x="8844914" y="7076816"/>
            <a:ext cx="268138" cy="297931"/>
          </a:xfrm>
          <a:custGeom>
            <a:avLst/>
            <a:gdLst>
              <a:gd name="connsiteX0" fmla="*/ 301200 w 325009"/>
              <a:gd name="connsiteY0" fmla="*/ 192839 h 361121"/>
              <a:gd name="connsiteX1" fmla="*/ 181669 w 325009"/>
              <a:gd name="connsiteY1" fmla="*/ 27084 h 361121"/>
              <a:gd name="connsiteX2" fmla="*/ 27109 w 325009"/>
              <a:gd name="connsiteY2" fmla="*/ 336204 h 361121"/>
              <a:gd name="connsiteX3" fmla="*/ 126779 w 325009"/>
              <a:gd name="connsiteY3" fmla="*/ 367261 h 361121"/>
              <a:gd name="connsiteX4" fmla="*/ 301200 w 325009"/>
              <a:gd name="connsiteY4" fmla="*/ 192839 h 3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09" h="361121">
                <a:moveTo>
                  <a:pt x="301200" y="192839"/>
                </a:moveTo>
                <a:cubicBezTo>
                  <a:pt x="301200" y="115559"/>
                  <a:pt x="251005" y="50196"/>
                  <a:pt x="181669" y="27084"/>
                </a:cubicBezTo>
                <a:cubicBezTo>
                  <a:pt x="88138" y="98225"/>
                  <a:pt x="25664" y="205839"/>
                  <a:pt x="27109" y="336204"/>
                </a:cubicBezTo>
                <a:cubicBezTo>
                  <a:pt x="55276" y="355705"/>
                  <a:pt x="89583" y="367261"/>
                  <a:pt x="126779" y="367261"/>
                </a:cubicBezTo>
                <a:cubicBezTo>
                  <a:pt x="222837" y="367622"/>
                  <a:pt x="301200" y="289259"/>
                  <a:pt x="301200" y="192839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488C4B0-81FE-4D76-A040-A725BAEC441E}"/>
              </a:ext>
            </a:extLst>
          </p:cNvPr>
          <p:cNvSpPr/>
          <p:nvPr/>
        </p:nvSpPr>
        <p:spPr>
          <a:xfrm>
            <a:off x="9195896" y="7178411"/>
            <a:ext cx="297931" cy="238344"/>
          </a:xfrm>
          <a:custGeom>
            <a:avLst/>
            <a:gdLst>
              <a:gd name="connsiteX0" fmla="*/ 360760 w 361121"/>
              <a:gd name="connsiteY0" fmla="*/ 193922 h 288897"/>
              <a:gd name="connsiteX1" fmla="*/ 193922 w 361121"/>
              <a:gd name="connsiteY1" fmla="*/ 27084 h 288897"/>
              <a:gd name="connsiteX2" fmla="*/ 27084 w 361121"/>
              <a:gd name="connsiteY2" fmla="*/ 193922 h 288897"/>
              <a:gd name="connsiteX3" fmla="*/ 44057 w 361121"/>
              <a:gd name="connsiteY3" fmla="*/ 266869 h 288897"/>
              <a:gd name="connsiteX4" fmla="*/ 360400 w 361121"/>
              <a:gd name="connsiteY4" fmla="*/ 202228 h 288897"/>
              <a:gd name="connsiteX5" fmla="*/ 360760 w 361121"/>
              <a:gd name="connsiteY5" fmla="*/ 193922 h 28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121" h="288897">
                <a:moveTo>
                  <a:pt x="360760" y="193922"/>
                </a:moveTo>
                <a:cubicBezTo>
                  <a:pt x="360760" y="101836"/>
                  <a:pt x="286009" y="27084"/>
                  <a:pt x="193922" y="27084"/>
                </a:cubicBezTo>
                <a:cubicBezTo>
                  <a:pt x="101837" y="27084"/>
                  <a:pt x="27084" y="101836"/>
                  <a:pt x="27084" y="193922"/>
                </a:cubicBezTo>
                <a:cubicBezTo>
                  <a:pt x="27084" y="220284"/>
                  <a:pt x="33224" y="244841"/>
                  <a:pt x="44057" y="266869"/>
                </a:cubicBezTo>
                <a:lnTo>
                  <a:pt x="360400" y="202228"/>
                </a:lnTo>
                <a:cubicBezTo>
                  <a:pt x="360760" y="199700"/>
                  <a:pt x="360760" y="196811"/>
                  <a:pt x="360760" y="193922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82828B-48CF-48E1-9B8B-2FD4DC9FE5CB}"/>
              </a:ext>
            </a:extLst>
          </p:cNvPr>
          <p:cNvSpPr/>
          <p:nvPr/>
        </p:nvSpPr>
        <p:spPr>
          <a:xfrm>
            <a:off x="9109796" y="7069667"/>
            <a:ext cx="148965" cy="148965"/>
          </a:xfrm>
          <a:custGeom>
            <a:avLst/>
            <a:gdLst>
              <a:gd name="connsiteX0" fmla="*/ 159254 w 180560"/>
              <a:gd name="connsiteY0" fmla="*/ 93169 h 180560"/>
              <a:gd name="connsiteX1" fmla="*/ 93169 w 180560"/>
              <a:gd name="connsiteY1" fmla="*/ 159254 h 180560"/>
              <a:gd name="connsiteX2" fmla="*/ 27084 w 180560"/>
              <a:gd name="connsiteY2" fmla="*/ 93169 h 180560"/>
              <a:gd name="connsiteX3" fmla="*/ 93169 w 180560"/>
              <a:gd name="connsiteY3" fmla="*/ 27084 h 180560"/>
              <a:gd name="connsiteX4" fmla="*/ 159254 w 180560"/>
              <a:gd name="connsiteY4" fmla="*/ 93169 h 1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60" h="180560">
                <a:moveTo>
                  <a:pt x="159254" y="93169"/>
                </a:moveTo>
                <a:cubicBezTo>
                  <a:pt x="159254" y="129643"/>
                  <a:pt x="129643" y="159254"/>
                  <a:pt x="93169" y="159254"/>
                </a:cubicBezTo>
                <a:cubicBezTo>
                  <a:pt x="56695" y="159254"/>
                  <a:pt x="27084" y="129643"/>
                  <a:pt x="27084" y="93169"/>
                </a:cubicBezTo>
                <a:cubicBezTo>
                  <a:pt x="27084" y="56696"/>
                  <a:pt x="56695" y="27084"/>
                  <a:pt x="93169" y="27084"/>
                </a:cubicBezTo>
                <a:cubicBezTo>
                  <a:pt x="129643" y="27084"/>
                  <a:pt x="159254" y="56335"/>
                  <a:pt x="159254" y="93169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65E819-DC4D-44A8-AEBA-F8F490FFC314}"/>
              </a:ext>
            </a:extLst>
          </p:cNvPr>
          <p:cNvSpPr/>
          <p:nvPr/>
        </p:nvSpPr>
        <p:spPr>
          <a:xfrm>
            <a:off x="4880676" y="5662245"/>
            <a:ext cx="2472821" cy="1191721"/>
          </a:xfrm>
          <a:custGeom>
            <a:avLst/>
            <a:gdLst>
              <a:gd name="connsiteX0" fmla="*/ 2987560 w 2997310"/>
              <a:gd name="connsiteY0" fmla="*/ 1402597 h 1444486"/>
              <a:gd name="connsiteX1" fmla="*/ 2989366 w 2997310"/>
              <a:gd name="connsiteY1" fmla="*/ 1328928 h 1444486"/>
              <a:gd name="connsiteX2" fmla="*/ 1508406 w 2997310"/>
              <a:gd name="connsiteY2" fmla="*/ 27084 h 1444486"/>
              <a:gd name="connsiteX3" fmla="*/ 27084 w 2997310"/>
              <a:gd name="connsiteY3" fmla="*/ 1328928 h 1444486"/>
              <a:gd name="connsiteX4" fmla="*/ 29973 w 2997310"/>
              <a:gd name="connsiteY4" fmla="*/ 1424264 h 1444486"/>
              <a:gd name="connsiteX5" fmla="*/ 2987560 w 2997310"/>
              <a:gd name="connsiteY5" fmla="*/ 1402597 h 14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7310" h="1444486">
                <a:moveTo>
                  <a:pt x="2987560" y="1402597"/>
                </a:moveTo>
                <a:cubicBezTo>
                  <a:pt x="2988643" y="1378041"/>
                  <a:pt x="2989366" y="1353484"/>
                  <a:pt x="2989366" y="1328928"/>
                </a:cubicBezTo>
                <a:cubicBezTo>
                  <a:pt x="2989366" y="478847"/>
                  <a:pt x="2326346" y="27084"/>
                  <a:pt x="1508406" y="27084"/>
                </a:cubicBezTo>
                <a:cubicBezTo>
                  <a:pt x="690465" y="27084"/>
                  <a:pt x="27084" y="478847"/>
                  <a:pt x="27084" y="1328928"/>
                </a:cubicBezTo>
                <a:cubicBezTo>
                  <a:pt x="27084" y="1360707"/>
                  <a:pt x="28528" y="1392485"/>
                  <a:pt x="29973" y="1424264"/>
                </a:cubicBezTo>
                <a:cubicBezTo>
                  <a:pt x="470542" y="749689"/>
                  <a:pt x="2201759" y="221729"/>
                  <a:pt x="2987560" y="140259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CCEB11-F016-4FB1-BBE0-4B8A0A0DED8F}"/>
              </a:ext>
            </a:extLst>
          </p:cNvPr>
          <p:cNvSpPr/>
          <p:nvPr/>
        </p:nvSpPr>
        <p:spPr>
          <a:xfrm>
            <a:off x="4883059" y="6219848"/>
            <a:ext cx="2472821" cy="2025926"/>
          </a:xfrm>
          <a:custGeom>
            <a:avLst/>
            <a:gdLst>
              <a:gd name="connsiteX0" fmla="*/ 27084 w 2997310"/>
              <a:gd name="connsiteY0" fmla="*/ 748391 h 2455627"/>
              <a:gd name="connsiteX1" fmla="*/ 1505155 w 2997310"/>
              <a:gd name="connsiteY1" fmla="*/ 2429052 h 2455627"/>
              <a:gd name="connsiteX2" fmla="*/ 2984310 w 2997310"/>
              <a:gd name="connsiteY2" fmla="*/ 726724 h 2455627"/>
              <a:gd name="connsiteX3" fmla="*/ 27084 w 2997310"/>
              <a:gd name="connsiteY3" fmla="*/ 748391 h 24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310" h="2455627">
                <a:moveTo>
                  <a:pt x="27084" y="748391"/>
                </a:moveTo>
                <a:cubicBezTo>
                  <a:pt x="74030" y="1570665"/>
                  <a:pt x="717549" y="2429052"/>
                  <a:pt x="1505155" y="2429052"/>
                </a:cubicBezTo>
                <a:cubicBezTo>
                  <a:pt x="2299623" y="2429052"/>
                  <a:pt x="2947837" y="1555498"/>
                  <a:pt x="2984310" y="726724"/>
                </a:cubicBezTo>
                <a:cubicBezTo>
                  <a:pt x="2198870" y="-454144"/>
                  <a:pt x="467653" y="73816"/>
                  <a:pt x="27084" y="7483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220ACD0-2C47-429B-949D-E3DB2B16A475}"/>
              </a:ext>
            </a:extLst>
          </p:cNvPr>
          <p:cNvSpPr/>
          <p:nvPr/>
        </p:nvSpPr>
        <p:spPr>
          <a:xfrm>
            <a:off x="4880973" y="6021846"/>
            <a:ext cx="2472821" cy="1072548"/>
          </a:xfrm>
          <a:custGeom>
            <a:avLst/>
            <a:gdLst>
              <a:gd name="connsiteX0" fmla="*/ 2989005 w 2997310"/>
              <a:gd name="connsiteY0" fmla="*/ 893055 h 1300038"/>
              <a:gd name="connsiteX1" fmla="*/ 2940975 w 2997310"/>
              <a:gd name="connsiteY1" fmla="*/ 1299317 h 1300038"/>
              <a:gd name="connsiteX2" fmla="*/ 1508045 w 2997310"/>
              <a:gd name="connsiteY2" fmla="*/ 460069 h 1300038"/>
              <a:gd name="connsiteX3" fmla="*/ 75113 w 2997310"/>
              <a:gd name="connsiteY3" fmla="*/ 1299317 h 1300038"/>
              <a:gd name="connsiteX4" fmla="*/ 27084 w 2997310"/>
              <a:gd name="connsiteY4" fmla="*/ 893055 h 1300038"/>
              <a:gd name="connsiteX5" fmla="*/ 1508406 w 2997310"/>
              <a:gd name="connsiteY5" fmla="*/ 27084 h 1300038"/>
              <a:gd name="connsiteX6" fmla="*/ 2989005 w 2997310"/>
              <a:gd name="connsiteY6" fmla="*/ 893055 h 1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310" h="1300038">
                <a:moveTo>
                  <a:pt x="2989005" y="893055"/>
                </a:moveTo>
                <a:cubicBezTo>
                  <a:pt x="2989005" y="1028114"/>
                  <a:pt x="2972393" y="1164618"/>
                  <a:pt x="2940975" y="1299317"/>
                </a:cubicBezTo>
                <a:cubicBezTo>
                  <a:pt x="2921114" y="751133"/>
                  <a:pt x="2286984" y="460069"/>
                  <a:pt x="1508045" y="460069"/>
                </a:cubicBezTo>
                <a:cubicBezTo>
                  <a:pt x="728744" y="460069"/>
                  <a:pt x="94975" y="751133"/>
                  <a:pt x="75113" y="1299317"/>
                </a:cubicBezTo>
                <a:cubicBezTo>
                  <a:pt x="43696" y="1164618"/>
                  <a:pt x="27084" y="1028114"/>
                  <a:pt x="27084" y="893055"/>
                </a:cubicBezTo>
                <a:cubicBezTo>
                  <a:pt x="27084" y="327538"/>
                  <a:pt x="690104" y="27084"/>
                  <a:pt x="1508406" y="27084"/>
                </a:cubicBezTo>
                <a:cubicBezTo>
                  <a:pt x="2325624" y="27084"/>
                  <a:pt x="2989005" y="327538"/>
                  <a:pt x="2989005" y="8930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2A28741-DE15-4D63-BA54-949E370271EE}"/>
              </a:ext>
            </a:extLst>
          </p:cNvPr>
          <p:cNvSpPr/>
          <p:nvPr/>
        </p:nvSpPr>
        <p:spPr>
          <a:xfrm>
            <a:off x="5315058" y="6825661"/>
            <a:ext cx="1608823" cy="1668410"/>
          </a:xfrm>
          <a:custGeom>
            <a:avLst/>
            <a:gdLst>
              <a:gd name="connsiteX0" fmla="*/ 1936696 w 1950057"/>
              <a:gd name="connsiteY0" fmla="*/ 755828 h 2022281"/>
              <a:gd name="connsiteX1" fmla="*/ 1847860 w 1950057"/>
              <a:gd name="connsiteY1" fmla="*/ 219923 h 2022281"/>
              <a:gd name="connsiteX2" fmla="*/ 981890 w 1950057"/>
              <a:gd name="connsiteY2" fmla="*/ 27084 h 2022281"/>
              <a:gd name="connsiteX3" fmla="*/ 115920 w 1950057"/>
              <a:gd name="connsiteY3" fmla="*/ 219923 h 2022281"/>
              <a:gd name="connsiteX4" fmla="*/ 27084 w 1950057"/>
              <a:gd name="connsiteY4" fmla="*/ 755828 h 2022281"/>
              <a:gd name="connsiteX5" fmla="*/ 981890 w 1950057"/>
              <a:gd name="connsiteY5" fmla="*/ 2028059 h 2022281"/>
              <a:gd name="connsiteX6" fmla="*/ 1936696 w 1950057"/>
              <a:gd name="connsiteY6" fmla="*/ 755828 h 202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057" h="2022281">
                <a:moveTo>
                  <a:pt x="1936696" y="755828"/>
                </a:moveTo>
                <a:cubicBezTo>
                  <a:pt x="1936696" y="564433"/>
                  <a:pt x="1904917" y="382789"/>
                  <a:pt x="1847860" y="219923"/>
                </a:cubicBezTo>
                <a:cubicBezTo>
                  <a:pt x="1623964" y="100753"/>
                  <a:pt x="1318455" y="27084"/>
                  <a:pt x="981890" y="27084"/>
                </a:cubicBezTo>
                <a:cubicBezTo>
                  <a:pt x="644963" y="27084"/>
                  <a:pt x="339816" y="100753"/>
                  <a:pt x="115920" y="219923"/>
                </a:cubicBezTo>
                <a:cubicBezTo>
                  <a:pt x="59224" y="382789"/>
                  <a:pt x="27084" y="564433"/>
                  <a:pt x="27084" y="755828"/>
                </a:cubicBezTo>
                <a:cubicBezTo>
                  <a:pt x="27084" y="1458209"/>
                  <a:pt x="454652" y="2028059"/>
                  <a:pt x="981890" y="2028059"/>
                </a:cubicBezTo>
                <a:cubicBezTo>
                  <a:pt x="1509127" y="2028059"/>
                  <a:pt x="1936696" y="1458571"/>
                  <a:pt x="1936696" y="7558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5AB4635-1FCE-468F-8942-8CD1D1BACD04}"/>
              </a:ext>
            </a:extLst>
          </p:cNvPr>
          <p:cNvSpPr/>
          <p:nvPr/>
        </p:nvSpPr>
        <p:spPr>
          <a:xfrm>
            <a:off x="5436315" y="7105418"/>
            <a:ext cx="685239" cy="476689"/>
          </a:xfrm>
          <a:custGeom>
            <a:avLst/>
            <a:gdLst>
              <a:gd name="connsiteX0" fmla="*/ 417096 w 830579"/>
              <a:gd name="connsiteY0" fmla="*/ 27084 h 577794"/>
              <a:gd name="connsiteX1" fmla="*/ 27084 w 830579"/>
              <a:gd name="connsiteY1" fmla="*/ 306231 h 577794"/>
              <a:gd name="connsiteX2" fmla="*/ 417096 w 830579"/>
              <a:gd name="connsiteY2" fmla="*/ 585378 h 577794"/>
              <a:gd name="connsiteX3" fmla="*/ 807107 w 830579"/>
              <a:gd name="connsiteY3" fmla="*/ 306231 h 577794"/>
              <a:gd name="connsiteX4" fmla="*/ 417096 w 830579"/>
              <a:gd name="connsiteY4" fmla="*/ 27084 h 57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79" h="577794">
                <a:moveTo>
                  <a:pt x="417096" y="27084"/>
                </a:moveTo>
                <a:cubicBezTo>
                  <a:pt x="201867" y="27084"/>
                  <a:pt x="27084" y="152032"/>
                  <a:pt x="27084" y="306231"/>
                </a:cubicBezTo>
                <a:cubicBezTo>
                  <a:pt x="27084" y="460430"/>
                  <a:pt x="201506" y="585378"/>
                  <a:pt x="417096" y="585378"/>
                </a:cubicBezTo>
                <a:cubicBezTo>
                  <a:pt x="632324" y="585378"/>
                  <a:pt x="807107" y="460430"/>
                  <a:pt x="807107" y="306231"/>
                </a:cubicBezTo>
                <a:cubicBezTo>
                  <a:pt x="806746" y="152032"/>
                  <a:pt x="632324" y="27084"/>
                  <a:pt x="417096" y="270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A73D6F-4368-4632-93BC-668D6BA0477E}"/>
              </a:ext>
            </a:extLst>
          </p:cNvPr>
          <p:cNvSpPr/>
          <p:nvPr/>
        </p:nvSpPr>
        <p:spPr>
          <a:xfrm>
            <a:off x="6125428" y="7105418"/>
            <a:ext cx="685239" cy="476689"/>
          </a:xfrm>
          <a:custGeom>
            <a:avLst/>
            <a:gdLst>
              <a:gd name="connsiteX0" fmla="*/ 417096 w 830579"/>
              <a:gd name="connsiteY0" fmla="*/ 27084 h 577794"/>
              <a:gd name="connsiteX1" fmla="*/ 27084 w 830579"/>
              <a:gd name="connsiteY1" fmla="*/ 306231 h 577794"/>
              <a:gd name="connsiteX2" fmla="*/ 417096 w 830579"/>
              <a:gd name="connsiteY2" fmla="*/ 585378 h 577794"/>
              <a:gd name="connsiteX3" fmla="*/ 807107 w 830579"/>
              <a:gd name="connsiteY3" fmla="*/ 306231 h 577794"/>
              <a:gd name="connsiteX4" fmla="*/ 417096 w 830579"/>
              <a:gd name="connsiteY4" fmla="*/ 27084 h 57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79" h="577794">
                <a:moveTo>
                  <a:pt x="417096" y="27084"/>
                </a:moveTo>
                <a:cubicBezTo>
                  <a:pt x="201506" y="27084"/>
                  <a:pt x="27084" y="152032"/>
                  <a:pt x="27084" y="306231"/>
                </a:cubicBezTo>
                <a:cubicBezTo>
                  <a:pt x="27084" y="460430"/>
                  <a:pt x="201506" y="585378"/>
                  <a:pt x="417096" y="585378"/>
                </a:cubicBezTo>
                <a:cubicBezTo>
                  <a:pt x="632324" y="585378"/>
                  <a:pt x="807107" y="460430"/>
                  <a:pt x="807107" y="306231"/>
                </a:cubicBezTo>
                <a:cubicBezTo>
                  <a:pt x="807107" y="152032"/>
                  <a:pt x="632324" y="27084"/>
                  <a:pt x="417096" y="270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C9BA890-87FF-4C27-967F-499650E19B92}"/>
              </a:ext>
            </a:extLst>
          </p:cNvPr>
          <p:cNvSpPr/>
          <p:nvPr/>
        </p:nvSpPr>
        <p:spPr>
          <a:xfrm>
            <a:off x="4923041" y="6780674"/>
            <a:ext cx="2383442" cy="1787581"/>
          </a:xfrm>
          <a:custGeom>
            <a:avLst/>
            <a:gdLst>
              <a:gd name="connsiteX0" fmla="*/ 2854595 w 2888973"/>
              <a:gd name="connsiteY0" fmla="*/ 1725079 h 2166730"/>
              <a:gd name="connsiteX1" fmla="*/ 2563892 w 2888973"/>
              <a:gd name="connsiteY1" fmla="*/ 1432931 h 2166730"/>
              <a:gd name="connsiteX2" fmla="*/ 2751675 w 2888973"/>
              <a:gd name="connsiteY2" fmla="*/ 1516350 h 2166730"/>
              <a:gd name="connsiteX3" fmla="*/ 2757453 w 2888973"/>
              <a:gd name="connsiteY3" fmla="*/ 1516711 h 2166730"/>
              <a:gd name="connsiteX4" fmla="*/ 2811622 w 2888973"/>
              <a:gd name="connsiteY4" fmla="*/ 1467960 h 2166730"/>
              <a:gd name="connsiteX5" fmla="*/ 2763231 w 2888973"/>
              <a:gd name="connsiteY5" fmla="*/ 1407292 h 2166730"/>
              <a:gd name="connsiteX6" fmla="*/ 2469639 w 2888973"/>
              <a:gd name="connsiteY6" fmla="*/ 934222 h 2166730"/>
              <a:gd name="connsiteX7" fmla="*/ 2467473 w 2888973"/>
              <a:gd name="connsiteY7" fmla="*/ 923750 h 2166730"/>
              <a:gd name="connsiteX8" fmla="*/ 2465667 w 2888973"/>
              <a:gd name="connsiteY8" fmla="*/ 913999 h 2166730"/>
              <a:gd name="connsiteX9" fmla="*/ 2463139 w 2888973"/>
              <a:gd name="connsiteY9" fmla="*/ 910027 h 2166730"/>
              <a:gd name="connsiteX10" fmla="*/ 2466389 w 2888973"/>
              <a:gd name="connsiteY10" fmla="*/ 810357 h 2166730"/>
              <a:gd name="connsiteX11" fmla="*/ 2374303 w 2888973"/>
              <a:gd name="connsiteY11" fmla="*/ 256397 h 2166730"/>
              <a:gd name="connsiteX12" fmla="*/ 2367081 w 2888973"/>
              <a:gd name="connsiteY12" fmla="*/ 236174 h 2166730"/>
              <a:gd name="connsiteX13" fmla="*/ 2348302 w 2888973"/>
              <a:gd name="connsiteY13" fmla="*/ 226063 h 2166730"/>
              <a:gd name="connsiteX14" fmla="*/ 1456332 w 2888973"/>
              <a:gd name="connsiteY14" fmla="*/ 27084 h 2166730"/>
              <a:gd name="connsiteX15" fmla="*/ 564361 w 2888973"/>
              <a:gd name="connsiteY15" fmla="*/ 226063 h 2166730"/>
              <a:gd name="connsiteX16" fmla="*/ 545583 w 2888973"/>
              <a:gd name="connsiteY16" fmla="*/ 236174 h 2166730"/>
              <a:gd name="connsiteX17" fmla="*/ 538360 w 2888973"/>
              <a:gd name="connsiteY17" fmla="*/ 256397 h 2166730"/>
              <a:gd name="connsiteX18" fmla="*/ 446274 w 2888973"/>
              <a:gd name="connsiteY18" fmla="*/ 810357 h 2166730"/>
              <a:gd name="connsiteX19" fmla="*/ 449886 w 2888973"/>
              <a:gd name="connsiteY19" fmla="*/ 916527 h 2166730"/>
              <a:gd name="connsiteX20" fmla="*/ 448441 w 2888973"/>
              <a:gd name="connsiteY20" fmla="*/ 924472 h 2166730"/>
              <a:gd name="connsiteX21" fmla="*/ 446635 w 2888973"/>
              <a:gd name="connsiteY21" fmla="*/ 933861 h 2166730"/>
              <a:gd name="connsiteX22" fmla="*/ 153044 w 2888973"/>
              <a:gd name="connsiteY22" fmla="*/ 1406931 h 2166730"/>
              <a:gd name="connsiteX23" fmla="*/ 104292 w 2888973"/>
              <a:gd name="connsiteY23" fmla="*/ 1467238 h 2166730"/>
              <a:gd name="connsiteX24" fmla="*/ 158822 w 2888973"/>
              <a:gd name="connsiteY24" fmla="*/ 1516350 h 2166730"/>
              <a:gd name="connsiteX25" fmla="*/ 164599 w 2888973"/>
              <a:gd name="connsiteY25" fmla="*/ 1515990 h 2166730"/>
              <a:gd name="connsiteX26" fmla="*/ 352382 w 2888973"/>
              <a:gd name="connsiteY26" fmla="*/ 1432570 h 2166730"/>
              <a:gd name="connsiteX27" fmla="*/ 61680 w 2888973"/>
              <a:gd name="connsiteY27" fmla="*/ 1724718 h 2166730"/>
              <a:gd name="connsiteX28" fmla="*/ 30984 w 2888973"/>
              <a:gd name="connsiteY28" fmla="*/ 1795859 h 2166730"/>
              <a:gd name="connsiteX29" fmla="*/ 81903 w 2888973"/>
              <a:gd name="connsiteY29" fmla="*/ 1830526 h 2166730"/>
              <a:gd name="connsiteX30" fmla="*/ 102125 w 2888973"/>
              <a:gd name="connsiteY30" fmla="*/ 1826554 h 2166730"/>
              <a:gd name="connsiteX31" fmla="*/ 413051 w 2888973"/>
              <a:gd name="connsiteY31" fmla="*/ 1547768 h 2166730"/>
              <a:gd name="connsiteX32" fmla="*/ 279075 w 2888973"/>
              <a:gd name="connsiteY32" fmla="*/ 2099562 h 2166730"/>
              <a:gd name="connsiteX33" fmla="*/ 310493 w 2888973"/>
              <a:gd name="connsiteY33" fmla="*/ 2170703 h 2166730"/>
              <a:gd name="connsiteX34" fmla="*/ 330354 w 2888973"/>
              <a:gd name="connsiteY34" fmla="*/ 2174314 h 2166730"/>
              <a:gd name="connsiteX35" fmla="*/ 381634 w 2888973"/>
              <a:gd name="connsiteY35" fmla="*/ 2139286 h 2166730"/>
              <a:gd name="connsiteX36" fmla="*/ 545222 w 2888973"/>
              <a:gd name="connsiteY36" fmla="*/ 1380569 h 2166730"/>
              <a:gd name="connsiteX37" fmla="*/ 1456693 w 2888973"/>
              <a:gd name="connsiteY37" fmla="*/ 2136757 h 2166730"/>
              <a:gd name="connsiteX38" fmla="*/ 2370692 w 2888973"/>
              <a:gd name="connsiteY38" fmla="*/ 1372985 h 2166730"/>
              <a:gd name="connsiteX39" fmla="*/ 2534641 w 2888973"/>
              <a:gd name="connsiteY39" fmla="*/ 2139286 h 2166730"/>
              <a:gd name="connsiteX40" fmla="*/ 2585920 w 2888973"/>
              <a:gd name="connsiteY40" fmla="*/ 2174314 h 2166730"/>
              <a:gd name="connsiteX41" fmla="*/ 2605782 w 2888973"/>
              <a:gd name="connsiteY41" fmla="*/ 2170703 h 2166730"/>
              <a:gd name="connsiteX42" fmla="*/ 2637200 w 2888973"/>
              <a:gd name="connsiteY42" fmla="*/ 2099562 h 2166730"/>
              <a:gd name="connsiteX43" fmla="*/ 2503224 w 2888973"/>
              <a:gd name="connsiteY43" fmla="*/ 1547768 h 2166730"/>
              <a:gd name="connsiteX44" fmla="*/ 2814150 w 2888973"/>
              <a:gd name="connsiteY44" fmla="*/ 1826554 h 2166730"/>
              <a:gd name="connsiteX45" fmla="*/ 2834372 w 2888973"/>
              <a:gd name="connsiteY45" fmla="*/ 1830526 h 2166730"/>
              <a:gd name="connsiteX46" fmla="*/ 2885291 w 2888973"/>
              <a:gd name="connsiteY46" fmla="*/ 1795859 h 2166730"/>
              <a:gd name="connsiteX47" fmla="*/ 2854595 w 2888973"/>
              <a:gd name="connsiteY47" fmla="*/ 1725079 h 2166730"/>
              <a:gd name="connsiteX48" fmla="*/ 1818898 w 2888973"/>
              <a:gd name="connsiteY48" fmla="*/ 1923696 h 2166730"/>
              <a:gd name="connsiteX49" fmla="*/ 1511583 w 2888973"/>
              <a:gd name="connsiteY49" fmla="*/ 2023727 h 2166730"/>
              <a:gd name="connsiteX50" fmla="*/ 1511583 w 2888973"/>
              <a:gd name="connsiteY50" fmla="*/ 1710634 h 2166730"/>
              <a:gd name="connsiteX51" fmla="*/ 1456693 w 2888973"/>
              <a:gd name="connsiteY51" fmla="*/ 1655744 h 2166730"/>
              <a:gd name="connsiteX52" fmla="*/ 1401803 w 2888973"/>
              <a:gd name="connsiteY52" fmla="*/ 1710634 h 2166730"/>
              <a:gd name="connsiteX53" fmla="*/ 1401803 w 2888973"/>
              <a:gd name="connsiteY53" fmla="*/ 2023727 h 2166730"/>
              <a:gd name="connsiteX54" fmla="*/ 1094488 w 2888973"/>
              <a:gd name="connsiteY54" fmla="*/ 1923696 h 2166730"/>
              <a:gd name="connsiteX55" fmla="*/ 1094488 w 2888973"/>
              <a:gd name="connsiteY55" fmla="*/ 1646355 h 2166730"/>
              <a:gd name="connsiteX56" fmla="*/ 1456693 w 2888973"/>
              <a:gd name="connsiteY56" fmla="*/ 1350596 h 2166730"/>
              <a:gd name="connsiteX57" fmla="*/ 1818898 w 2888973"/>
              <a:gd name="connsiteY57" fmla="*/ 1646355 h 2166730"/>
              <a:gd name="connsiteX58" fmla="*/ 1818898 w 2888973"/>
              <a:gd name="connsiteY58" fmla="*/ 1923696 h 2166730"/>
              <a:gd name="connsiteX59" fmla="*/ 1928679 w 2888973"/>
              <a:gd name="connsiteY59" fmla="*/ 1844610 h 2166730"/>
              <a:gd name="connsiteX60" fmla="*/ 1928679 w 2888973"/>
              <a:gd name="connsiteY60" fmla="*/ 1646355 h 2166730"/>
              <a:gd name="connsiteX61" fmla="*/ 1456693 w 2888973"/>
              <a:gd name="connsiteY61" fmla="*/ 1240453 h 2166730"/>
              <a:gd name="connsiteX62" fmla="*/ 984707 w 2888973"/>
              <a:gd name="connsiteY62" fmla="*/ 1646355 h 2166730"/>
              <a:gd name="connsiteX63" fmla="*/ 984707 w 2888973"/>
              <a:gd name="connsiteY63" fmla="*/ 1844610 h 2166730"/>
              <a:gd name="connsiteX64" fmla="*/ 556777 w 2888973"/>
              <a:gd name="connsiteY64" fmla="*/ 810357 h 2166730"/>
              <a:gd name="connsiteX65" fmla="*/ 635502 w 2888973"/>
              <a:gd name="connsiteY65" fmla="*/ 313093 h 2166730"/>
              <a:gd name="connsiteX66" fmla="*/ 1456693 w 2888973"/>
              <a:gd name="connsiteY66" fmla="*/ 136865 h 2166730"/>
              <a:gd name="connsiteX67" fmla="*/ 2277884 w 2888973"/>
              <a:gd name="connsiteY67" fmla="*/ 313093 h 2166730"/>
              <a:gd name="connsiteX68" fmla="*/ 2356608 w 2888973"/>
              <a:gd name="connsiteY68" fmla="*/ 810357 h 2166730"/>
              <a:gd name="connsiteX69" fmla="*/ 1928679 w 2888973"/>
              <a:gd name="connsiteY69" fmla="*/ 1844610 h 216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88973" h="2166730">
                <a:moveTo>
                  <a:pt x="2854595" y="1725079"/>
                </a:moveTo>
                <a:cubicBezTo>
                  <a:pt x="2843761" y="1720746"/>
                  <a:pt x="2674757" y="1648160"/>
                  <a:pt x="2563892" y="1432931"/>
                </a:cubicBezTo>
                <a:cubicBezTo>
                  <a:pt x="2658145" y="1504794"/>
                  <a:pt x="2749870" y="1516350"/>
                  <a:pt x="2751675" y="1516350"/>
                </a:cubicBezTo>
                <a:cubicBezTo>
                  <a:pt x="2753481" y="1516711"/>
                  <a:pt x="2755648" y="1516711"/>
                  <a:pt x="2757453" y="1516711"/>
                </a:cubicBezTo>
                <a:cubicBezTo>
                  <a:pt x="2784898" y="1516711"/>
                  <a:pt x="2808732" y="1495766"/>
                  <a:pt x="2811622" y="1467960"/>
                </a:cubicBezTo>
                <a:cubicBezTo>
                  <a:pt x="2814871" y="1437987"/>
                  <a:pt x="2793205" y="1410903"/>
                  <a:pt x="2763231" y="1407292"/>
                </a:cubicBezTo>
                <a:cubicBezTo>
                  <a:pt x="2751314" y="1405847"/>
                  <a:pt x="2469639" y="1367569"/>
                  <a:pt x="2469639" y="934222"/>
                </a:cubicBezTo>
                <a:cubicBezTo>
                  <a:pt x="2469639" y="930611"/>
                  <a:pt x="2468195" y="927361"/>
                  <a:pt x="2467473" y="923750"/>
                </a:cubicBezTo>
                <a:cubicBezTo>
                  <a:pt x="2466750" y="920500"/>
                  <a:pt x="2466750" y="917250"/>
                  <a:pt x="2465667" y="913999"/>
                </a:cubicBezTo>
                <a:cubicBezTo>
                  <a:pt x="2464944" y="912555"/>
                  <a:pt x="2464223" y="911472"/>
                  <a:pt x="2463139" y="910027"/>
                </a:cubicBezTo>
                <a:cubicBezTo>
                  <a:pt x="2464944" y="877165"/>
                  <a:pt x="2466389" y="843942"/>
                  <a:pt x="2466389" y="810357"/>
                </a:cubicBezTo>
                <a:cubicBezTo>
                  <a:pt x="2466389" y="617518"/>
                  <a:pt x="2435333" y="431179"/>
                  <a:pt x="2374303" y="256397"/>
                </a:cubicBezTo>
                <a:lnTo>
                  <a:pt x="2367081" y="236174"/>
                </a:lnTo>
                <a:lnTo>
                  <a:pt x="2348302" y="226063"/>
                </a:lnTo>
                <a:cubicBezTo>
                  <a:pt x="2107073" y="97503"/>
                  <a:pt x="1790369" y="27084"/>
                  <a:pt x="1456332" y="27084"/>
                </a:cubicBezTo>
                <a:cubicBezTo>
                  <a:pt x="1122294" y="27084"/>
                  <a:pt x="805590" y="97864"/>
                  <a:pt x="564361" y="226063"/>
                </a:cubicBezTo>
                <a:lnTo>
                  <a:pt x="545583" y="236174"/>
                </a:lnTo>
                <a:lnTo>
                  <a:pt x="538360" y="256397"/>
                </a:lnTo>
                <a:cubicBezTo>
                  <a:pt x="477331" y="431179"/>
                  <a:pt x="446274" y="617518"/>
                  <a:pt x="446274" y="810357"/>
                </a:cubicBezTo>
                <a:cubicBezTo>
                  <a:pt x="446274" y="846109"/>
                  <a:pt x="447719" y="881498"/>
                  <a:pt x="449886" y="916527"/>
                </a:cubicBezTo>
                <a:cubicBezTo>
                  <a:pt x="449163" y="919055"/>
                  <a:pt x="448802" y="921944"/>
                  <a:pt x="448441" y="924472"/>
                </a:cubicBezTo>
                <a:cubicBezTo>
                  <a:pt x="447719" y="927722"/>
                  <a:pt x="446635" y="930611"/>
                  <a:pt x="446635" y="933861"/>
                </a:cubicBezTo>
                <a:cubicBezTo>
                  <a:pt x="446635" y="1366846"/>
                  <a:pt x="166044" y="1405486"/>
                  <a:pt x="153044" y="1406931"/>
                </a:cubicBezTo>
                <a:cubicBezTo>
                  <a:pt x="123070" y="1410181"/>
                  <a:pt x="101403" y="1436904"/>
                  <a:pt x="104292" y="1467238"/>
                </a:cubicBezTo>
                <a:cubicBezTo>
                  <a:pt x="107181" y="1495405"/>
                  <a:pt x="131015" y="1516350"/>
                  <a:pt x="158822" y="1516350"/>
                </a:cubicBezTo>
                <a:cubicBezTo>
                  <a:pt x="160627" y="1516350"/>
                  <a:pt x="162433" y="1516350"/>
                  <a:pt x="164599" y="1515990"/>
                </a:cubicBezTo>
                <a:cubicBezTo>
                  <a:pt x="166405" y="1515990"/>
                  <a:pt x="258130" y="1504072"/>
                  <a:pt x="352382" y="1432570"/>
                </a:cubicBezTo>
                <a:cubicBezTo>
                  <a:pt x="241518" y="1647799"/>
                  <a:pt x="72874" y="1720023"/>
                  <a:pt x="61680" y="1724718"/>
                </a:cubicBezTo>
                <a:cubicBezTo>
                  <a:pt x="33512" y="1735913"/>
                  <a:pt x="19790" y="1767691"/>
                  <a:pt x="30984" y="1795859"/>
                </a:cubicBezTo>
                <a:cubicBezTo>
                  <a:pt x="39651" y="1817526"/>
                  <a:pt x="60235" y="1830526"/>
                  <a:pt x="81903" y="1830526"/>
                </a:cubicBezTo>
                <a:cubicBezTo>
                  <a:pt x="88764" y="1830526"/>
                  <a:pt x="95625" y="1829082"/>
                  <a:pt x="102125" y="1826554"/>
                </a:cubicBezTo>
                <a:cubicBezTo>
                  <a:pt x="114042" y="1821860"/>
                  <a:pt x="284130" y="1750719"/>
                  <a:pt x="413051" y="1547768"/>
                </a:cubicBezTo>
                <a:cubicBezTo>
                  <a:pt x="363216" y="1877111"/>
                  <a:pt x="280519" y="2096312"/>
                  <a:pt x="279075" y="2099562"/>
                </a:cubicBezTo>
                <a:cubicBezTo>
                  <a:pt x="268241" y="2127729"/>
                  <a:pt x="281964" y="2159508"/>
                  <a:pt x="310493" y="2170703"/>
                </a:cubicBezTo>
                <a:cubicBezTo>
                  <a:pt x="316993" y="2173231"/>
                  <a:pt x="323854" y="2174314"/>
                  <a:pt x="330354" y="2174314"/>
                </a:cubicBezTo>
                <a:cubicBezTo>
                  <a:pt x="352382" y="2174314"/>
                  <a:pt x="372967" y="2160953"/>
                  <a:pt x="381634" y="2139286"/>
                </a:cubicBezTo>
                <a:cubicBezTo>
                  <a:pt x="388134" y="2122674"/>
                  <a:pt x="503692" y="1818971"/>
                  <a:pt x="545222" y="1380569"/>
                </a:cubicBezTo>
                <a:cubicBezTo>
                  <a:pt x="707727" y="1827276"/>
                  <a:pt x="1055125" y="2136757"/>
                  <a:pt x="1456693" y="2136757"/>
                </a:cubicBezTo>
                <a:cubicBezTo>
                  <a:pt x="1860427" y="2136757"/>
                  <a:pt x="2209271" y="1823665"/>
                  <a:pt x="2370692" y="1372985"/>
                </a:cubicBezTo>
                <a:cubicBezTo>
                  <a:pt x="2411499" y="1815359"/>
                  <a:pt x="2528141" y="2122674"/>
                  <a:pt x="2534641" y="2139286"/>
                </a:cubicBezTo>
                <a:cubicBezTo>
                  <a:pt x="2542947" y="2160953"/>
                  <a:pt x="2563892" y="2174314"/>
                  <a:pt x="2585920" y="2174314"/>
                </a:cubicBezTo>
                <a:cubicBezTo>
                  <a:pt x="2592421" y="2174314"/>
                  <a:pt x="2599282" y="2173231"/>
                  <a:pt x="2605782" y="2170703"/>
                </a:cubicBezTo>
                <a:cubicBezTo>
                  <a:pt x="2633950" y="2159869"/>
                  <a:pt x="2648033" y="2128091"/>
                  <a:pt x="2637200" y="2099562"/>
                </a:cubicBezTo>
                <a:cubicBezTo>
                  <a:pt x="2635755" y="2096312"/>
                  <a:pt x="2552697" y="1877111"/>
                  <a:pt x="2503224" y="1547768"/>
                </a:cubicBezTo>
                <a:cubicBezTo>
                  <a:pt x="2632144" y="1750719"/>
                  <a:pt x="2802233" y="1821860"/>
                  <a:pt x="2814150" y="1826554"/>
                </a:cubicBezTo>
                <a:cubicBezTo>
                  <a:pt x="2821010" y="1829082"/>
                  <a:pt x="2827511" y="1830526"/>
                  <a:pt x="2834372" y="1830526"/>
                </a:cubicBezTo>
                <a:cubicBezTo>
                  <a:pt x="2856039" y="1830526"/>
                  <a:pt x="2876624" y="1817526"/>
                  <a:pt x="2885291" y="1795859"/>
                </a:cubicBezTo>
                <a:cubicBezTo>
                  <a:pt x="2896485" y="1768052"/>
                  <a:pt x="2882763" y="1736273"/>
                  <a:pt x="2854595" y="1725079"/>
                </a:cubicBezTo>
                <a:close/>
                <a:moveTo>
                  <a:pt x="1818898" y="1923696"/>
                </a:moveTo>
                <a:cubicBezTo>
                  <a:pt x="1723923" y="1980392"/>
                  <a:pt x="1620281" y="2014699"/>
                  <a:pt x="1511583" y="2023727"/>
                </a:cubicBezTo>
                <a:lnTo>
                  <a:pt x="1511583" y="1710634"/>
                </a:lnTo>
                <a:cubicBezTo>
                  <a:pt x="1511583" y="1680300"/>
                  <a:pt x="1487027" y="1655744"/>
                  <a:pt x="1456693" y="1655744"/>
                </a:cubicBezTo>
                <a:cubicBezTo>
                  <a:pt x="1426359" y="1655744"/>
                  <a:pt x="1401803" y="1680300"/>
                  <a:pt x="1401803" y="1710634"/>
                </a:cubicBezTo>
                <a:lnTo>
                  <a:pt x="1401803" y="2023727"/>
                </a:lnTo>
                <a:cubicBezTo>
                  <a:pt x="1293105" y="2014699"/>
                  <a:pt x="1189463" y="1980392"/>
                  <a:pt x="1094488" y="1923696"/>
                </a:cubicBezTo>
                <a:lnTo>
                  <a:pt x="1094488" y="1646355"/>
                </a:lnTo>
                <a:cubicBezTo>
                  <a:pt x="1094488" y="1483127"/>
                  <a:pt x="1256992" y="1350596"/>
                  <a:pt x="1456693" y="1350596"/>
                </a:cubicBezTo>
                <a:cubicBezTo>
                  <a:pt x="1656393" y="1350596"/>
                  <a:pt x="1818898" y="1483488"/>
                  <a:pt x="1818898" y="1646355"/>
                </a:cubicBezTo>
                <a:lnTo>
                  <a:pt x="1818898" y="1923696"/>
                </a:lnTo>
                <a:close/>
                <a:moveTo>
                  <a:pt x="1928679" y="1844610"/>
                </a:moveTo>
                <a:lnTo>
                  <a:pt x="1928679" y="1646355"/>
                </a:lnTo>
                <a:cubicBezTo>
                  <a:pt x="1928679" y="1422459"/>
                  <a:pt x="1717062" y="1240453"/>
                  <a:pt x="1456693" y="1240453"/>
                </a:cubicBezTo>
                <a:cubicBezTo>
                  <a:pt x="1196324" y="1240453"/>
                  <a:pt x="984707" y="1422459"/>
                  <a:pt x="984707" y="1646355"/>
                </a:cubicBezTo>
                <a:lnTo>
                  <a:pt x="984707" y="1844610"/>
                </a:lnTo>
                <a:cubicBezTo>
                  <a:pt x="728310" y="1629743"/>
                  <a:pt x="556777" y="1247315"/>
                  <a:pt x="556777" y="810357"/>
                </a:cubicBezTo>
                <a:cubicBezTo>
                  <a:pt x="556777" y="637380"/>
                  <a:pt x="583140" y="470181"/>
                  <a:pt x="635502" y="313093"/>
                </a:cubicBezTo>
                <a:cubicBezTo>
                  <a:pt x="858675" y="199339"/>
                  <a:pt x="1149378" y="136865"/>
                  <a:pt x="1456693" y="136865"/>
                </a:cubicBezTo>
                <a:cubicBezTo>
                  <a:pt x="1764008" y="136865"/>
                  <a:pt x="2054711" y="199339"/>
                  <a:pt x="2277884" y="313093"/>
                </a:cubicBezTo>
                <a:cubicBezTo>
                  <a:pt x="2330246" y="470181"/>
                  <a:pt x="2356608" y="637380"/>
                  <a:pt x="2356608" y="810357"/>
                </a:cubicBezTo>
                <a:cubicBezTo>
                  <a:pt x="2356608" y="1247315"/>
                  <a:pt x="2185075" y="1630104"/>
                  <a:pt x="1928679" y="18446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01E486D-BB35-4DA0-932E-99CFB1825F53}"/>
              </a:ext>
            </a:extLst>
          </p:cNvPr>
          <p:cNvSpPr/>
          <p:nvPr/>
        </p:nvSpPr>
        <p:spPr>
          <a:xfrm>
            <a:off x="7445557" y="3247221"/>
            <a:ext cx="446896" cy="685240"/>
          </a:xfrm>
          <a:custGeom>
            <a:avLst/>
            <a:gdLst>
              <a:gd name="connsiteX0" fmla="*/ 488598 w 541682"/>
              <a:gd name="connsiteY0" fmla="*/ 27084 h 830580"/>
              <a:gd name="connsiteX1" fmla="*/ 68252 w 541682"/>
              <a:gd name="connsiteY1" fmla="*/ 27084 h 830580"/>
              <a:gd name="connsiteX2" fmla="*/ 27084 w 541682"/>
              <a:gd name="connsiteY2" fmla="*/ 68252 h 830580"/>
              <a:gd name="connsiteX3" fmla="*/ 27084 w 541682"/>
              <a:gd name="connsiteY3" fmla="*/ 763050 h 830580"/>
              <a:gd name="connsiteX4" fmla="*/ 68252 w 541682"/>
              <a:gd name="connsiteY4" fmla="*/ 804218 h 830580"/>
              <a:gd name="connsiteX5" fmla="*/ 488598 w 541682"/>
              <a:gd name="connsiteY5" fmla="*/ 804218 h 830580"/>
              <a:gd name="connsiteX6" fmla="*/ 529766 w 541682"/>
              <a:gd name="connsiteY6" fmla="*/ 763050 h 830580"/>
              <a:gd name="connsiteX7" fmla="*/ 529766 w 541682"/>
              <a:gd name="connsiteY7" fmla="*/ 68252 h 830580"/>
              <a:gd name="connsiteX8" fmla="*/ 488598 w 541682"/>
              <a:gd name="connsiteY8" fmla="*/ 27084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682" h="830580">
                <a:moveTo>
                  <a:pt x="488598" y="27084"/>
                </a:moveTo>
                <a:lnTo>
                  <a:pt x="68252" y="27084"/>
                </a:lnTo>
                <a:cubicBezTo>
                  <a:pt x="45502" y="27084"/>
                  <a:pt x="27084" y="45501"/>
                  <a:pt x="27084" y="68252"/>
                </a:cubicBezTo>
                <a:lnTo>
                  <a:pt x="27084" y="763050"/>
                </a:lnTo>
                <a:cubicBezTo>
                  <a:pt x="27084" y="785801"/>
                  <a:pt x="45502" y="804218"/>
                  <a:pt x="68252" y="804218"/>
                </a:cubicBezTo>
                <a:lnTo>
                  <a:pt x="488598" y="804218"/>
                </a:lnTo>
                <a:cubicBezTo>
                  <a:pt x="511348" y="804218"/>
                  <a:pt x="529766" y="785801"/>
                  <a:pt x="529766" y="763050"/>
                </a:cubicBezTo>
                <a:lnTo>
                  <a:pt x="529766" y="68252"/>
                </a:lnTo>
                <a:cubicBezTo>
                  <a:pt x="529405" y="45501"/>
                  <a:pt x="510988" y="27084"/>
                  <a:pt x="488598" y="270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FBC1518-40A3-402C-BACF-F67ECEC6CADE}"/>
              </a:ext>
            </a:extLst>
          </p:cNvPr>
          <p:cNvSpPr/>
          <p:nvPr/>
        </p:nvSpPr>
        <p:spPr>
          <a:xfrm>
            <a:off x="7390143" y="2830119"/>
            <a:ext cx="566067" cy="387309"/>
          </a:xfrm>
          <a:custGeom>
            <a:avLst/>
            <a:gdLst>
              <a:gd name="connsiteX0" fmla="*/ 622935 w 686131"/>
              <a:gd name="connsiteY0" fmla="*/ 27084 h 469458"/>
              <a:gd name="connsiteX1" fmla="*/ 68252 w 686131"/>
              <a:gd name="connsiteY1" fmla="*/ 27084 h 469458"/>
              <a:gd name="connsiteX2" fmla="*/ 27084 w 686131"/>
              <a:gd name="connsiteY2" fmla="*/ 68252 h 469458"/>
              <a:gd name="connsiteX3" fmla="*/ 187422 w 686131"/>
              <a:gd name="connsiteY3" fmla="*/ 462597 h 469458"/>
              <a:gd name="connsiteX4" fmla="*/ 219201 w 686131"/>
              <a:gd name="connsiteY4" fmla="*/ 477764 h 469458"/>
              <a:gd name="connsiteX5" fmla="*/ 489681 w 686131"/>
              <a:gd name="connsiteY5" fmla="*/ 477764 h 469458"/>
              <a:gd name="connsiteX6" fmla="*/ 522905 w 686131"/>
              <a:gd name="connsiteY6" fmla="*/ 460791 h 469458"/>
              <a:gd name="connsiteX7" fmla="*/ 664103 w 686131"/>
              <a:gd name="connsiteY7" fmla="*/ 68613 h 469458"/>
              <a:gd name="connsiteX8" fmla="*/ 622935 w 686131"/>
              <a:gd name="connsiteY8" fmla="*/ 27084 h 4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31" h="469458">
                <a:moveTo>
                  <a:pt x="622935" y="27084"/>
                </a:moveTo>
                <a:lnTo>
                  <a:pt x="68252" y="27084"/>
                </a:lnTo>
                <a:cubicBezTo>
                  <a:pt x="45502" y="27084"/>
                  <a:pt x="27084" y="45501"/>
                  <a:pt x="27084" y="68252"/>
                </a:cubicBezTo>
                <a:cubicBezTo>
                  <a:pt x="27084" y="264702"/>
                  <a:pt x="180922" y="454652"/>
                  <a:pt x="187422" y="462597"/>
                </a:cubicBezTo>
                <a:cubicBezTo>
                  <a:pt x="195367" y="471986"/>
                  <a:pt x="206923" y="477764"/>
                  <a:pt x="219201" y="477764"/>
                </a:cubicBezTo>
                <a:lnTo>
                  <a:pt x="489681" y="477764"/>
                </a:lnTo>
                <a:cubicBezTo>
                  <a:pt x="502681" y="477764"/>
                  <a:pt x="515321" y="471625"/>
                  <a:pt x="522905" y="460791"/>
                </a:cubicBezTo>
                <a:cubicBezTo>
                  <a:pt x="528682" y="452847"/>
                  <a:pt x="664103" y="263619"/>
                  <a:pt x="664103" y="68613"/>
                </a:cubicBezTo>
                <a:cubicBezTo>
                  <a:pt x="663742" y="45501"/>
                  <a:pt x="645325" y="27084"/>
                  <a:pt x="622935" y="27084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5D57665-E85C-4B53-A163-85395A9955CD}"/>
              </a:ext>
            </a:extLst>
          </p:cNvPr>
          <p:cNvSpPr/>
          <p:nvPr/>
        </p:nvSpPr>
        <p:spPr>
          <a:xfrm>
            <a:off x="7970197" y="4063672"/>
            <a:ext cx="268138" cy="297931"/>
          </a:xfrm>
          <a:custGeom>
            <a:avLst/>
            <a:gdLst>
              <a:gd name="connsiteX0" fmla="*/ 118104 w 325009"/>
              <a:gd name="connsiteY0" fmla="*/ 334251 h 361121"/>
              <a:gd name="connsiteX1" fmla="*/ 39019 w 325009"/>
              <a:gd name="connsiteY1" fmla="*/ 267805 h 361121"/>
              <a:gd name="connsiteX2" fmla="*/ 32880 w 325009"/>
              <a:gd name="connsiteY2" fmla="*/ 222664 h 361121"/>
              <a:gd name="connsiteX3" fmla="*/ 157828 w 325009"/>
              <a:gd name="connsiteY3" fmla="*/ 39576 h 361121"/>
              <a:gd name="connsiteX4" fmla="*/ 198634 w 325009"/>
              <a:gd name="connsiteY4" fmla="*/ 33798 h 361121"/>
              <a:gd name="connsiteX5" fmla="*/ 320694 w 325009"/>
              <a:gd name="connsiteY5" fmla="*/ 136356 h 361121"/>
              <a:gd name="connsiteX6" fmla="*/ 322138 w 325009"/>
              <a:gd name="connsiteY6" fmla="*/ 177524 h 361121"/>
              <a:gd name="connsiteX7" fmla="*/ 163245 w 325009"/>
              <a:gd name="connsiteY7" fmla="*/ 332445 h 361121"/>
              <a:gd name="connsiteX8" fmla="*/ 118104 w 325009"/>
              <a:gd name="connsiteY8" fmla="*/ 334251 h 3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009" h="361121">
                <a:moveTo>
                  <a:pt x="118104" y="334251"/>
                </a:moveTo>
                <a:lnTo>
                  <a:pt x="39019" y="267805"/>
                </a:lnTo>
                <a:cubicBezTo>
                  <a:pt x="26018" y="256971"/>
                  <a:pt x="23129" y="236748"/>
                  <a:pt x="32880" y="222664"/>
                </a:cubicBezTo>
                <a:lnTo>
                  <a:pt x="157828" y="39576"/>
                </a:lnTo>
                <a:cubicBezTo>
                  <a:pt x="167217" y="25492"/>
                  <a:pt x="185634" y="22964"/>
                  <a:pt x="198634" y="33798"/>
                </a:cubicBezTo>
                <a:lnTo>
                  <a:pt x="320694" y="136356"/>
                </a:lnTo>
                <a:cubicBezTo>
                  <a:pt x="333694" y="147190"/>
                  <a:pt x="334416" y="165607"/>
                  <a:pt x="322138" y="177524"/>
                </a:cubicBezTo>
                <a:lnTo>
                  <a:pt x="163245" y="332445"/>
                </a:lnTo>
                <a:cubicBezTo>
                  <a:pt x="151688" y="344362"/>
                  <a:pt x="131105" y="345446"/>
                  <a:pt x="118104" y="3342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0EEFADF-A7C2-4195-8393-70F32B77C291}"/>
              </a:ext>
            </a:extLst>
          </p:cNvPr>
          <p:cNvSpPr/>
          <p:nvPr/>
        </p:nvSpPr>
        <p:spPr>
          <a:xfrm>
            <a:off x="8119773" y="2917149"/>
            <a:ext cx="655447" cy="1757789"/>
          </a:xfrm>
          <a:custGeom>
            <a:avLst/>
            <a:gdLst>
              <a:gd name="connsiteX0" fmla="*/ 530126 w 794467"/>
              <a:gd name="connsiteY0" fmla="*/ 2138882 h 2130618"/>
              <a:gd name="connsiteX1" fmla="*/ 468736 w 794467"/>
              <a:gd name="connsiteY1" fmla="*/ 2125521 h 2130618"/>
              <a:gd name="connsiteX2" fmla="*/ 333315 w 794467"/>
              <a:gd name="connsiteY2" fmla="*/ 1435056 h 2130618"/>
              <a:gd name="connsiteX3" fmla="*/ 594046 w 794467"/>
              <a:gd name="connsiteY3" fmla="*/ 720757 h 2130618"/>
              <a:gd name="connsiteX4" fmla="*/ 598739 w 794467"/>
              <a:gd name="connsiteY4" fmla="*/ 711368 h 2130618"/>
              <a:gd name="connsiteX5" fmla="*/ 656159 w 794467"/>
              <a:gd name="connsiteY5" fmla="*/ 221687 h 2130618"/>
              <a:gd name="connsiteX6" fmla="*/ 561183 w 794467"/>
              <a:gd name="connsiteY6" fmla="*/ 123822 h 2130618"/>
              <a:gd name="connsiteX7" fmla="*/ 381344 w 794467"/>
              <a:gd name="connsiteY7" fmla="*/ 138628 h 2130618"/>
              <a:gd name="connsiteX8" fmla="*/ 191756 w 794467"/>
              <a:gd name="connsiteY8" fmla="*/ 588586 h 2130618"/>
              <a:gd name="connsiteX9" fmla="*/ 199700 w 794467"/>
              <a:gd name="connsiteY9" fmla="*/ 884345 h 2130618"/>
              <a:gd name="connsiteX10" fmla="*/ 93530 w 794467"/>
              <a:gd name="connsiteY10" fmla="*/ 1525336 h 2130618"/>
              <a:gd name="connsiteX11" fmla="*/ 27084 w 794467"/>
              <a:gd name="connsiteY11" fmla="*/ 1476946 h 2130618"/>
              <a:gd name="connsiteX12" fmla="*/ 117725 w 794467"/>
              <a:gd name="connsiteY12" fmla="*/ 890484 h 2130618"/>
              <a:gd name="connsiteX13" fmla="*/ 110142 w 794467"/>
              <a:gd name="connsiteY13" fmla="*/ 582447 h 2130618"/>
              <a:gd name="connsiteX14" fmla="*/ 336927 w 794467"/>
              <a:gd name="connsiteY14" fmla="*/ 70015 h 2130618"/>
              <a:gd name="connsiteX15" fmla="*/ 589351 w 794467"/>
              <a:gd name="connsiteY15" fmla="*/ 47265 h 2130618"/>
              <a:gd name="connsiteX16" fmla="*/ 731993 w 794467"/>
              <a:gd name="connsiteY16" fmla="*/ 191352 h 2130618"/>
              <a:gd name="connsiteX17" fmla="*/ 672408 w 794467"/>
              <a:gd name="connsiteY17" fmla="*/ 747480 h 2130618"/>
              <a:gd name="connsiteX18" fmla="*/ 667714 w 794467"/>
              <a:gd name="connsiteY18" fmla="*/ 756869 h 2130618"/>
              <a:gd name="connsiteX19" fmla="*/ 413484 w 794467"/>
              <a:gd name="connsiteY19" fmla="*/ 1451306 h 2130618"/>
              <a:gd name="connsiteX20" fmla="*/ 502681 w 794467"/>
              <a:gd name="connsiteY20" fmla="*/ 2051490 h 2130618"/>
              <a:gd name="connsiteX21" fmla="*/ 575628 w 794467"/>
              <a:gd name="connsiteY21" fmla="*/ 2044990 h 2130618"/>
              <a:gd name="connsiteX22" fmla="*/ 708521 w 794467"/>
              <a:gd name="connsiteY22" fmla="*/ 1839873 h 2130618"/>
              <a:gd name="connsiteX23" fmla="*/ 789051 w 794467"/>
              <a:gd name="connsiteY23" fmla="*/ 1855763 h 2130618"/>
              <a:gd name="connsiteX24" fmla="*/ 612824 w 794467"/>
              <a:gd name="connsiteY24" fmla="*/ 2117937 h 2130618"/>
              <a:gd name="connsiteX25" fmla="*/ 530126 w 794467"/>
              <a:gd name="connsiteY25" fmla="*/ 2138882 h 213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4467" h="2130618">
                <a:moveTo>
                  <a:pt x="530126" y="2138882"/>
                </a:moveTo>
                <a:cubicBezTo>
                  <a:pt x="508820" y="2138882"/>
                  <a:pt x="488237" y="2134549"/>
                  <a:pt x="468736" y="2125521"/>
                </a:cubicBezTo>
                <a:cubicBezTo>
                  <a:pt x="310565" y="2052935"/>
                  <a:pt x="261091" y="1801233"/>
                  <a:pt x="333315" y="1435056"/>
                </a:cubicBezTo>
                <a:cubicBezTo>
                  <a:pt x="391817" y="1137130"/>
                  <a:pt x="485709" y="944291"/>
                  <a:pt x="594046" y="720757"/>
                </a:cubicBezTo>
                <a:lnTo>
                  <a:pt x="598739" y="711368"/>
                </a:lnTo>
                <a:cubicBezTo>
                  <a:pt x="668075" y="568724"/>
                  <a:pt x="709965" y="354579"/>
                  <a:pt x="656159" y="221687"/>
                </a:cubicBezTo>
                <a:cubicBezTo>
                  <a:pt x="635935" y="171852"/>
                  <a:pt x="604879" y="140073"/>
                  <a:pt x="561183" y="123822"/>
                </a:cubicBezTo>
                <a:cubicBezTo>
                  <a:pt x="494737" y="99627"/>
                  <a:pt x="434068" y="104322"/>
                  <a:pt x="381344" y="138628"/>
                </a:cubicBezTo>
                <a:cubicBezTo>
                  <a:pt x="279147" y="204353"/>
                  <a:pt x="208367" y="372635"/>
                  <a:pt x="191756" y="588586"/>
                </a:cubicBezTo>
                <a:cubicBezTo>
                  <a:pt x="184533" y="683922"/>
                  <a:pt x="192116" y="785759"/>
                  <a:pt x="199700" y="884345"/>
                </a:cubicBezTo>
                <a:cubicBezTo>
                  <a:pt x="216312" y="1104990"/>
                  <a:pt x="233284" y="1333219"/>
                  <a:pt x="93530" y="1525336"/>
                </a:cubicBezTo>
                <a:lnTo>
                  <a:pt x="27084" y="1476946"/>
                </a:lnTo>
                <a:cubicBezTo>
                  <a:pt x="149143" y="1309385"/>
                  <a:pt x="133976" y="1105713"/>
                  <a:pt x="117725" y="890484"/>
                </a:cubicBezTo>
                <a:cubicBezTo>
                  <a:pt x="110142" y="788648"/>
                  <a:pt x="102198" y="683561"/>
                  <a:pt x="110142" y="582447"/>
                </a:cubicBezTo>
                <a:cubicBezTo>
                  <a:pt x="128559" y="341218"/>
                  <a:pt x="213423" y="149462"/>
                  <a:pt x="336927" y="70015"/>
                </a:cubicBezTo>
                <a:cubicBezTo>
                  <a:pt x="411679" y="21986"/>
                  <a:pt x="498709" y="14041"/>
                  <a:pt x="589351" y="47265"/>
                </a:cubicBezTo>
                <a:cubicBezTo>
                  <a:pt x="654352" y="71099"/>
                  <a:pt x="703466" y="120934"/>
                  <a:pt x="731993" y="191352"/>
                </a:cubicBezTo>
                <a:cubicBezTo>
                  <a:pt x="797718" y="353857"/>
                  <a:pt x="747161" y="593281"/>
                  <a:pt x="672408" y="747480"/>
                </a:cubicBezTo>
                <a:lnTo>
                  <a:pt x="667714" y="756869"/>
                </a:lnTo>
                <a:cubicBezTo>
                  <a:pt x="557572" y="984014"/>
                  <a:pt x="470181" y="1163853"/>
                  <a:pt x="413484" y="1451306"/>
                </a:cubicBezTo>
                <a:cubicBezTo>
                  <a:pt x="351371" y="1767649"/>
                  <a:pt x="385317" y="1997683"/>
                  <a:pt x="502681" y="2051490"/>
                </a:cubicBezTo>
                <a:cubicBezTo>
                  <a:pt x="528682" y="2063408"/>
                  <a:pt x="556850" y="2054379"/>
                  <a:pt x="575628" y="2044990"/>
                </a:cubicBezTo>
                <a:cubicBezTo>
                  <a:pt x="638103" y="2013212"/>
                  <a:pt x="690103" y="1932681"/>
                  <a:pt x="708521" y="1839873"/>
                </a:cubicBezTo>
                <a:lnTo>
                  <a:pt x="789051" y="1855763"/>
                </a:lnTo>
                <a:cubicBezTo>
                  <a:pt x="765578" y="1973849"/>
                  <a:pt x="698048" y="2074241"/>
                  <a:pt x="612824" y="2117937"/>
                </a:cubicBezTo>
                <a:cubicBezTo>
                  <a:pt x="585739" y="2131660"/>
                  <a:pt x="557572" y="2138882"/>
                  <a:pt x="530126" y="213888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1E24A5F-BEFB-4EED-9E4B-99344D37577D}"/>
              </a:ext>
            </a:extLst>
          </p:cNvPr>
          <p:cNvSpPr/>
          <p:nvPr/>
        </p:nvSpPr>
        <p:spPr>
          <a:xfrm>
            <a:off x="8618827" y="3746294"/>
            <a:ext cx="446896" cy="774619"/>
          </a:xfrm>
          <a:custGeom>
            <a:avLst/>
            <a:gdLst>
              <a:gd name="connsiteX0" fmla="*/ 491101 w 541682"/>
              <a:gd name="connsiteY0" fmla="*/ 50871 h 938916"/>
              <a:gd name="connsiteX1" fmla="*/ 438016 w 541682"/>
              <a:gd name="connsiteY1" fmla="*/ 29926 h 938916"/>
              <a:gd name="connsiteX2" fmla="*/ 388181 w 541682"/>
              <a:gd name="connsiteY2" fmla="*/ 46899 h 938916"/>
              <a:gd name="connsiteX3" fmla="*/ 266122 w 541682"/>
              <a:gd name="connsiteY3" fmla="*/ 285962 h 938916"/>
              <a:gd name="connsiteX4" fmla="*/ 253844 w 541682"/>
              <a:gd name="connsiteY4" fmla="*/ 327129 h 938916"/>
              <a:gd name="connsiteX5" fmla="*/ 166092 w 541682"/>
              <a:gd name="connsiteY5" fmla="*/ 410187 h 938916"/>
              <a:gd name="connsiteX6" fmla="*/ 162480 w 541682"/>
              <a:gd name="connsiteY6" fmla="*/ 503357 h 938916"/>
              <a:gd name="connsiteX7" fmla="*/ 101451 w 541682"/>
              <a:gd name="connsiteY7" fmla="*/ 574137 h 938916"/>
              <a:gd name="connsiteX8" fmla="*/ 97839 w 541682"/>
              <a:gd name="connsiteY8" fmla="*/ 667306 h 938916"/>
              <a:gd name="connsiteX9" fmla="*/ 37171 w 541682"/>
              <a:gd name="connsiteY9" fmla="*/ 738086 h 938916"/>
              <a:gd name="connsiteX10" fmla="*/ 38976 w 541682"/>
              <a:gd name="connsiteY10" fmla="*/ 847145 h 938916"/>
              <a:gd name="connsiteX11" fmla="*/ 117340 w 541682"/>
              <a:gd name="connsiteY11" fmla="*/ 922980 h 938916"/>
              <a:gd name="connsiteX12" fmla="*/ 169342 w 541682"/>
              <a:gd name="connsiteY12" fmla="*/ 932730 h 938916"/>
              <a:gd name="connsiteX13" fmla="*/ 301873 w 541682"/>
              <a:gd name="connsiteY13" fmla="*/ 842450 h 938916"/>
              <a:gd name="connsiteX14" fmla="*/ 305484 w 541682"/>
              <a:gd name="connsiteY14" fmla="*/ 749281 h 938916"/>
              <a:gd name="connsiteX15" fmla="*/ 366152 w 541682"/>
              <a:gd name="connsiteY15" fmla="*/ 678501 h 938916"/>
              <a:gd name="connsiteX16" fmla="*/ 369764 w 541682"/>
              <a:gd name="connsiteY16" fmla="*/ 585331 h 938916"/>
              <a:gd name="connsiteX17" fmla="*/ 430433 w 541682"/>
              <a:gd name="connsiteY17" fmla="*/ 514551 h 938916"/>
              <a:gd name="connsiteX18" fmla="*/ 428627 w 541682"/>
              <a:gd name="connsiteY18" fmla="*/ 405493 h 938916"/>
              <a:gd name="connsiteX19" fmla="*/ 422849 w 541682"/>
              <a:gd name="connsiteY19" fmla="*/ 394659 h 938916"/>
              <a:gd name="connsiteX20" fmla="*/ 442350 w 541682"/>
              <a:gd name="connsiteY20" fmla="*/ 355297 h 938916"/>
              <a:gd name="connsiteX21" fmla="*/ 516019 w 541682"/>
              <a:gd name="connsiteY21" fmla="*/ 97095 h 938916"/>
              <a:gd name="connsiteX22" fmla="*/ 491101 w 541682"/>
              <a:gd name="connsiteY22" fmla="*/ 50871 h 93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1682" h="938916">
                <a:moveTo>
                  <a:pt x="491101" y="50871"/>
                </a:moveTo>
                <a:lnTo>
                  <a:pt x="438016" y="29926"/>
                </a:lnTo>
                <a:cubicBezTo>
                  <a:pt x="419237" y="22704"/>
                  <a:pt x="398293" y="29565"/>
                  <a:pt x="388181" y="46899"/>
                </a:cubicBezTo>
                <a:cubicBezTo>
                  <a:pt x="339791" y="125984"/>
                  <a:pt x="280928" y="248405"/>
                  <a:pt x="266122" y="285962"/>
                </a:cubicBezTo>
                <a:cubicBezTo>
                  <a:pt x="260705" y="300045"/>
                  <a:pt x="256733" y="313768"/>
                  <a:pt x="253844" y="327129"/>
                </a:cubicBezTo>
                <a:cubicBezTo>
                  <a:pt x="214482" y="340130"/>
                  <a:pt x="181981" y="369742"/>
                  <a:pt x="166092" y="410187"/>
                </a:cubicBezTo>
                <a:cubicBezTo>
                  <a:pt x="154174" y="440522"/>
                  <a:pt x="153452" y="473384"/>
                  <a:pt x="162480" y="503357"/>
                </a:cubicBezTo>
                <a:cubicBezTo>
                  <a:pt x="135396" y="519246"/>
                  <a:pt x="113367" y="543802"/>
                  <a:pt x="101451" y="574137"/>
                </a:cubicBezTo>
                <a:cubicBezTo>
                  <a:pt x="89534" y="604471"/>
                  <a:pt x="88811" y="637333"/>
                  <a:pt x="97839" y="667306"/>
                </a:cubicBezTo>
                <a:cubicBezTo>
                  <a:pt x="70755" y="683195"/>
                  <a:pt x="48727" y="708113"/>
                  <a:pt x="37171" y="738086"/>
                </a:cubicBezTo>
                <a:cubicBezTo>
                  <a:pt x="23087" y="773476"/>
                  <a:pt x="23810" y="812116"/>
                  <a:pt x="38976" y="847145"/>
                </a:cubicBezTo>
                <a:cubicBezTo>
                  <a:pt x="54144" y="882173"/>
                  <a:pt x="81950" y="908897"/>
                  <a:pt x="117340" y="922980"/>
                </a:cubicBezTo>
                <a:cubicBezTo>
                  <a:pt x="133951" y="929480"/>
                  <a:pt x="151647" y="932730"/>
                  <a:pt x="169342" y="932730"/>
                </a:cubicBezTo>
                <a:cubicBezTo>
                  <a:pt x="228205" y="932730"/>
                  <a:pt x="280206" y="897341"/>
                  <a:pt x="301873" y="842450"/>
                </a:cubicBezTo>
                <a:cubicBezTo>
                  <a:pt x="313790" y="812116"/>
                  <a:pt x="314874" y="779254"/>
                  <a:pt x="305484" y="749281"/>
                </a:cubicBezTo>
                <a:cubicBezTo>
                  <a:pt x="332568" y="733391"/>
                  <a:pt x="354597" y="708835"/>
                  <a:pt x="366152" y="678501"/>
                </a:cubicBezTo>
                <a:cubicBezTo>
                  <a:pt x="378070" y="648167"/>
                  <a:pt x="379153" y="615304"/>
                  <a:pt x="369764" y="585331"/>
                </a:cubicBezTo>
                <a:cubicBezTo>
                  <a:pt x="396848" y="569442"/>
                  <a:pt x="418877" y="544525"/>
                  <a:pt x="430433" y="514551"/>
                </a:cubicBezTo>
                <a:cubicBezTo>
                  <a:pt x="444516" y="479162"/>
                  <a:pt x="443794" y="440522"/>
                  <a:pt x="428627" y="405493"/>
                </a:cubicBezTo>
                <a:cubicBezTo>
                  <a:pt x="426822" y="401882"/>
                  <a:pt x="424655" y="398270"/>
                  <a:pt x="422849" y="394659"/>
                </a:cubicBezTo>
                <a:cubicBezTo>
                  <a:pt x="430072" y="382742"/>
                  <a:pt x="436572" y="369742"/>
                  <a:pt x="442350" y="355297"/>
                </a:cubicBezTo>
                <a:cubicBezTo>
                  <a:pt x="457156" y="317740"/>
                  <a:pt x="497240" y="187736"/>
                  <a:pt x="516019" y="97095"/>
                </a:cubicBezTo>
                <a:cubicBezTo>
                  <a:pt x="520352" y="77955"/>
                  <a:pt x="509879" y="58455"/>
                  <a:pt x="491101" y="5087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9B2BE49-38F8-4D67-BB04-88CB5F0A4EF5}"/>
              </a:ext>
            </a:extLst>
          </p:cNvPr>
          <p:cNvSpPr/>
          <p:nvPr/>
        </p:nvSpPr>
        <p:spPr>
          <a:xfrm>
            <a:off x="7192912" y="3921437"/>
            <a:ext cx="953377" cy="893790"/>
          </a:xfrm>
          <a:custGeom>
            <a:avLst/>
            <a:gdLst>
              <a:gd name="connsiteX0" fmla="*/ 945778 w 1155589"/>
              <a:gd name="connsiteY0" fmla="*/ 219201 h 1083365"/>
              <a:gd name="connsiteX1" fmla="*/ 945778 w 1155589"/>
              <a:gd name="connsiteY1" fmla="*/ 67891 h 1083365"/>
              <a:gd name="connsiteX2" fmla="*/ 904610 w 1155589"/>
              <a:gd name="connsiteY2" fmla="*/ 27084 h 1083365"/>
              <a:gd name="connsiteX3" fmla="*/ 284925 w 1155589"/>
              <a:gd name="connsiteY3" fmla="*/ 27084 h 1083365"/>
              <a:gd name="connsiteX4" fmla="*/ 243757 w 1155589"/>
              <a:gd name="connsiteY4" fmla="*/ 67891 h 1083365"/>
              <a:gd name="connsiteX5" fmla="*/ 243757 w 1155589"/>
              <a:gd name="connsiteY5" fmla="*/ 219201 h 1083365"/>
              <a:gd name="connsiteX6" fmla="*/ 27084 w 1155589"/>
              <a:gd name="connsiteY6" fmla="*/ 709604 h 1083365"/>
              <a:gd name="connsiteX7" fmla="*/ 118448 w 1155589"/>
              <a:gd name="connsiteY7" fmla="*/ 1048698 h 1083365"/>
              <a:gd name="connsiteX8" fmla="*/ 153838 w 1155589"/>
              <a:gd name="connsiteY8" fmla="*/ 1068920 h 1083365"/>
              <a:gd name="connsiteX9" fmla="*/ 1035697 w 1155589"/>
              <a:gd name="connsiteY9" fmla="*/ 1068920 h 1083365"/>
              <a:gd name="connsiteX10" fmla="*/ 1071087 w 1155589"/>
              <a:gd name="connsiteY10" fmla="*/ 1048698 h 1083365"/>
              <a:gd name="connsiteX11" fmla="*/ 1162451 w 1155589"/>
              <a:gd name="connsiteY11" fmla="*/ 709604 h 1083365"/>
              <a:gd name="connsiteX12" fmla="*/ 945778 w 1155589"/>
              <a:gd name="connsiteY12" fmla="*/ 219201 h 108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5589" h="1083365">
                <a:moveTo>
                  <a:pt x="945778" y="219201"/>
                </a:moveTo>
                <a:lnTo>
                  <a:pt x="945778" y="67891"/>
                </a:lnTo>
                <a:cubicBezTo>
                  <a:pt x="945778" y="45140"/>
                  <a:pt x="927360" y="27084"/>
                  <a:pt x="904610" y="27084"/>
                </a:cubicBezTo>
                <a:lnTo>
                  <a:pt x="284925" y="27084"/>
                </a:lnTo>
                <a:cubicBezTo>
                  <a:pt x="262174" y="27084"/>
                  <a:pt x="243757" y="45501"/>
                  <a:pt x="243757" y="67891"/>
                </a:cubicBezTo>
                <a:lnTo>
                  <a:pt x="243757" y="219201"/>
                </a:lnTo>
                <a:cubicBezTo>
                  <a:pt x="107614" y="336927"/>
                  <a:pt x="27084" y="518571"/>
                  <a:pt x="27084" y="709604"/>
                </a:cubicBezTo>
                <a:cubicBezTo>
                  <a:pt x="27084" y="830580"/>
                  <a:pt x="58863" y="947583"/>
                  <a:pt x="118448" y="1048698"/>
                </a:cubicBezTo>
                <a:cubicBezTo>
                  <a:pt x="125670" y="1061337"/>
                  <a:pt x="139393" y="1068920"/>
                  <a:pt x="153838" y="1068920"/>
                </a:cubicBezTo>
                <a:lnTo>
                  <a:pt x="1035697" y="1068920"/>
                </a:lnTo>
                <a:cubicBezTo>
                  <a:pt x="1050142" y="1068920"/>
                  <a:pt x="1063503" y="1061337"/>
                  <a:pt x="1071087" y="1048698"/>
                </a:cubicBezTo>
                <a:cubicBezTo>
                  <a:pt x="1130672" y="947583"/>
                  <a:pt x="1162451" y="830219"/>
                  <a:pt x="1162451" y="709604"/>
                </a:cubicBezTo>
                <a:cubicBezTo>
                  <a:pt x="1162451" y="518932"/>
                  <a:pt x="1081559" y="336927"/>
                  <a:pt x="945778" y="2192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6104D82-12D6-492E-A867-A2D7669AB505}"/>
              </a:ext>
            </a:extLst>
          </p:cNvPr>
          <p:cNvSpPr/>
          <p:nvPr/>
        </p:nvSpPr>
        <p:spPr>
          <a:xfrm>
            <a:off x="7553706" y="3466795"/>
            <a:ext cx="89380" cy="327723"/>
          </a:xfrm>
          <a:custGeom>
            <a:avLst/>
            <a:gdLst>
              <a:gd name="connsiteX0" fmla="*/ 68252 w 108336"/>
              <a:gd name="connsiteY0" fmla="*/ 393262 h 397233"/>
              <a:gd name="connsiteX1" fmla="*/ 27084 w 108336"/>
              <a:gd name="connsiteY1" fmla="*/ 352094 h 397233"/>
              <a:gd name="connsiteX2" fmla="*/ 27084 w 108336"/>
              <a:gd name="connsiteY2" fmla="*/ 68252 h 397233"/>
              <a:gd name="connsiteX3" fmla="*/ 68252 w 108336"/>
              <a:gd name="connsiteY3" fmla="*/ 27084 h 397233"/>
              <a:gd name="connsiteX4" fmla="*/ 109420 w 108336"/>
              <a:gd name="connsiteY4" fmla="*/ 68252 h 397233"/>
              <a:gd name="connsiteX5" fmla="*/ 109420 w 108336"/>
              <a:gd name="connsiteY5" fmla="*/ 352094 h 397233"/>
              <a:gd name="connsiteX6" fmla="*/ 68252 w 108336"/>
              <a:gd name="connsiteY6" fmla="*/ 393262 h 39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336" h="397233">
                <a:moveTo>
                  <a:pt x="68252" y="393262"/>
                </a:moveTo>
                <a:cubicBezTo>
                  <a:pt x="45501" y="393262"/>
                  <a:pt x="27084" y="374844"/>
                  <a:pt x="27084" y="352094"/>
                </a:cubicBezTo>
                <a:lnTo>
                  <a:pt x="27084" y="68252"/>
                </a:lnTo>
                <a:cubicBezTo>
                  <a:pt x="27084" y="45501"/>
                  <a:pt x="45501" y="27084"/>
                  <a:pt x="68252" y="27084"/>
                </a:cubicBezTo>
                <a:cubicBezTo>
                  <a:pt x="91003" y="27084"/>
                  <a:pt x="109420" y="45501"/>
                  <a:pt x="109420" y="68252"/>
                </a:cubicBezTo>
                <a:lnTo>
                  <a:pt x="109420" y="352094"/>
                </a:lnTo>
                <a:cubicBezTo>
                  <a:pt x="109059" y="374844"/>
                  <a:pt x="90641" y="393262"/>
                  <a:pt x="68252" y="3932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80D3F5B-75DE-4DDA-84BF-A46F11C9C7B4}"/>
              </a:ext>
            </a:extLst>
          </p:cNvPr>
          <p:cNvSpPr/>
          <p:nvPr/>
        </p:nvSpPr>
        <p:spPr>
          <a:xfrm>
            <a:off x="7326683" y="4185433"/>
            <a:ext cx="685239" cy="506481"/>
          </a:xfrm>
          <a:custGeom>
            <a:avLst/>
            <a:gdLst>
              <a:gd name="connsiteX0" fmla="*/ 838525 w 830579"/>
              <a:gd name="connsiteY0" fmla="*/ 343752 h 613906"/>
              <a:gd name="connsiteX1" fmla="*/ 109781 w 830579"/>
              <a:gd name="connsiteY1" fmla="*/ 343752 h 613906"/>
              <a:gd name="connsiteX2" fmla="*/ 216312 w 830579"/>
              <a:gd name="connsiteY2" fmla="*/ 96745 h 613906"/>
              <a:gd name="connsiteX3" fmla="*/ 215228 w 830579"/>
              <a:gd name="connsiteY3" fmla="*/ 38604 h 613906"/>
              <a:gd name="connsiteX4" fmla="*/ 157088 w 830579"/>
              <a:gd name="connsiteY4" fmla="*/ 39688 h 613906"/>
              <a:gd name="connsiteX5" fmla="*/ 27806 w 830579"/>
              <a:gd name="connsiteY5" fmla="*/ 343391 h 613906"/>
              <a:gd name="connsiteX6" fmla="*/ 27445 w 830579"/>
              <a:gd name="connsiteY6" fmla="*/ 343391 h 613906"/>
              <a:gd name="connsiteX7" fmla="*/ 27084 w 830579"/>
              <a:gd name="connsiteY7" fmla="*/ 353864 h 613906"/>
              <a:gd name="connsiteX8" fmla="*/ 27084 w 830579"/>
              <a:gd name="connsiteY8" fmla="*/ 354947 h 613906"/>
              <a:gd name="connsiteX9" fmla="*/ 27084 w 830579"/>
              <a:gd name="connsiteY9" fmla="*/ 355669 h 613906"/>
              <a:gd name="connsiteX10" fmla="*/ 27084 w 830579"/>
              <a:gd name="connsiteY10" fmla="*/ 356030 h 613906"/>
              <a:gd name="connsiteX11" fmla="*/ 93169 w 830579"/>
              <a:gd name="connsiteY11" fmla="*/ 612066 h 613906"/>
              <a:gd name="connsiteX12" fmla="*/ 773161 w 830579"/>
              <a:gd name="connsiteY12" fmla="*/ 612066 h 613906"/>
              <a:gd name="connsiteX13" fmla="*/ 839247 w 830579"/>
              <a:gd name="connsiteY13" fmla="*/ 354225 h 613906"/>
              <a:gd name="connsiteX14" fmla="*/ 838525 w 830579"/>
              <a:gd name="connsiteY14" fmla="*/ 343752 h 6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0579" h="613906">
                <a:moveTo>
                  <a:pt x="838525" y="343752"/>
                </a:moveTo>
                <a:lnTo>
                  <a:pt x="109781" y="343752"/>
                </a:lnTo>
                <a:cubicBezTo>
                  <a:pt x="113753" y="239749"/>
                  <a:pt x="168644" y="146219"/>
                  <a:pt x="216312" y="96745"/>
                </a:cubicBezTo>
                <a:cubicBezTo>
                  <a:pt x="232201" y="80494"/>
                  <a:pt x="231479" y="54494"/>
                  <a:pt x="215228" y="38604"/>
                </a:cubicBezTo>
                <a:cubicBezTo>
                  <a:pt x="198978" y="22715"/>
                  <a:pt x="172977" y="23437"/>
                  <a:pt x="157088" y="39688"/>
                </a:cubicBezTo>
                <a:cubicBezTo>
                  <a:pt x="96058" y="102884"/>
                  <a:pt x="31778" y="215193"/>
                  <a:pt x="27806" y="343391"/>
                </a:cubicBezTo>
                <a:lnTo>
                  <a:pt x="27445" y="343391"/>
                </a:lnTo>
                <a:cubicBezTo>
                  <a:pt x="27445" y="347002"/>
                  <a:pt x="27084" y="350252"/>
                  <a:pt x="27084" y="353864"/>
                </a:cubicBezTo>
                <a:cubicBezTo>
                  <a:pt x="27084" y="354225"/>
                  <a:pt x="27084" y="354586"/>
                  <a:pt x="27084" y="354947"/>
                </a:cubicBezTo>
                <a:cubicBezTo>
                  <a:pt x="27084" y="355308"/>
                  <a:pt x="27084" y="355308"/>
                  <a:pt x="27084" y="355669"/>
                </a:cubicBezTo>
                <a:cubicBezTo>
                  <a:pt x="27084" y="355669"/>
                  <a:pt x="27084" y="356030"/>
                  <a:pt x="27084" y="356030"/>
                </a:cubicBezTo>
                <a:cubicBezTo>
                  <a:pt x="27445" y="450644"/>
                  <a:pt x="51640" y="538397"/>
                  <a:pt x="93169" y="612066"/>
                </a:cubicBezTo>
                <a:lnTo>
                  <a:pt x="773161" y="612066"/>
                </a:lnTo>
                <a:cubicBezTo>
                  <a:pt x="814691" y="538036"/>
                  <a:pt x="839247" y="449200"/>
                  <a:pt x="839247" y="354225"/>
                </a:cubicBezTo>
                <a:cubicBezTo>
                  <a:pt x="838525" y="350975"/>
                  <a:pt x="838525" y="347363"/>
                  <a:pt x="838525" y="3437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FD5A1C-B05F-4B51-9406-0E5E6C8318E3}"/>
              </a:ext>
            </a:extLst>
          </p:cNvPr>
          <p:cNvSpPr/>
          <p:nvPr/>
        </p:nvSpPr>
        <p:spPr>
          <a:xfrm>
            <a:off x="7336813" y="3854404"/>
            <a:ext cx="685239" cy="119173"/>
          </a:xfrm>
          <a:custGeom>
            <a:avLst/>
            <a:gdLst>
              <a:gd name="connsiteX0" fmla="*/ 813607 w 830579"/>
              <a:gd name="connsiteY0" fmla="*/ 88114 h 144448"/>
              <a:gd name="connsiteX1" fmla="*/ 758356 w 830579"/>
              <a:gd name="connsiteY1" fmla="*/ 149143 h 144448"/>
              <a:gd name="connsiteX2" fmla="*/ 82336 w 830579"/>
              <a:gd name="connsiteY2" fmla="*/ 149143 h 144448"/>
              <a:gd name="connsiteX3" fmla="*/ 27084 w 830579"/>
              <a:gd name="connsiteY3" fmla="*/ 88114 h 144448"/>
              <a:gd name="connsiteX4" fmla="*/ 27084 w 830579"/>
              <a:gd name="connsiteY4" fmla="*/ 88114 h 144448"/>
              <a:gd name="connsiteX5" fmla="*/ 82336 w 830579"/>
              <a:gd name="connsiteY5" fmla="*/ 27084 h 144448"/>
              <a:gd name="connsiteX6" fmla="*/ 758356 w 830579"/>
              <a:gd name="connsiteY6" fmla="*/ 27084 h 144448"/>
              <a:gd name="connsiteX7" fmla="*/ 813607 w 830579"/>
              <a:gd name="connsiteY7" fmla="*/ 88114 h 144448"/>
              <a:gd name="connsiteX8" fmla="*/ 813607 w 830579"/>
              <a:gd name="connsiteY8" fmla="*/ 88114 h 14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79" h="144448">
                <a:moveTo>
                  <a:pt x="813607" y="88114"/>
                </a:moveTo>
                <a:cubicBezTo>
                  <a:pt x="813607" y="121698"/>
                  <a:pt x="789051" y="149143"/>
                  <a:pt x="758356" y="149143"/>
                </a:cubicBezTo>
                <a:lnTo>
                  <a:pt x="82336" y="149143"/>
                </a:lnTo>
                <a:cubicBezTo>
                  <a:pt x="52002" y="149143"/>
                  <a:pt x="27084" y="121698"/>
                  <a:pt x="27084" y="88114"/>
                </a:cubicBezTo>
                <a:lnTo>
                  <a:pt x="27084" y="88114"/>
                </a:lnTo>
                <a:cubicBezTo>
                  <a:pt x="27084" y="54529"/>
                  <a:pt x="51640" y="27084"/>
                  <a:pt x="82336" y="27084"/>
                </a:cubicBezTo>
                <a:lnTo>
                  <a:pt x="758356" y="27084"/>
                </a:lnTo>
                <a:cubicBezTo>
                  <a:pt x="789051" y="27084"/>
                  <a:pt x="813607" y="54529"/>
                  <a:pt x="813607" y="88114"/>
                </a:cubicBezTo>
                <a:lnTo>
                  <a:pt x="813607" y="881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E3DA06-1F9A-43E8-ACD6-5081772A5FBD}"/>
              </a:ext>
            </a:extLst>
          </p:cNvPr>
          <p:cNvSpPr/>
          <p:nvPr/>
        </p:nvSpPr>
        <p:spPr>
          <a:xfrm>
            <a:off x="7303146" y="3820439"/>
            <a:ext cx="744825" cy="208551"/>
          </a:xfrm>
          <a:custGeom>
            <a:avLst/>
            <a:gdLst>
              <a:gd name="connsiteX0" fmla="*/ 799163 w 902804"/>
              <a:gd name="connsiteY0" fmla="*/ 231479 h 252785"/>
              <a:gd name="connsiteX1" fmla="*/ 123143 w 902804"/>
              <a:gd name="connsiteY1" fmla="*/ 231479 h 252785"/>
              <a:gd name="connsiteX2" fmla="*/ 27084 w 902804"/>
              <a:gd name="connsiteY2" fmla="*/ 129282 h 252785"/>
              <a:gd name="connsiteX3" fmla="*/ 123143 w 902804"/>
              <a:gd name="connsiteY3" fmla="*/ 27084 h 252785"/>
              <a:gd name="connsiteX4" fmla="*/ 799163 w 902804"/>
              <a:gd name="connsiteY4" fmla="*/ 27084 h 252785"/>
              <a:gd name="connsiteX5" fmla="*/ 895221 w 902804"/>
              <a:gd name="connsiteY5" fmla="*/ 129282 h 252785"/>
              <a:gd name="connsiteX6" fmla="*/ 799163 w 902804"/>
              <a:gd name="connsiteY6" fmla="*/ 231479 h 252785"/>
              <a:gd name="connsiteX7" fmla="*/ 123143 w 902804"/>
              <a:gd name="connsiteY7" fmla="*/ 109420 h 252785"/>
              <a:gd name="connsiteX8" fmla="*/ 109059 w 902804"/>
              <a:gd name="connsiteY8" fmla="*/ 129282 h 252785"/>
              <a:gd name="connsiteX9" fmla="*/ 123143 w 902804"/>
              <a:gd name="connsiteY9" fmla="*/ 149143 h 252785"/>
              <a:gd name="connsiteX10" fmla="*/ 799163 w 902804"/>
              <a:gd name="connsiteY10" fmla="*/ 149143 h 252785"/>
              <a:gd name="connsiteX11" fmla="*/ 813246 w 902804"/>
              <a:gd name="connsiteY11" fmla="*/ 129282 h 252785"/>
              <a:gd name="connsiteX12" fmla="*/ 799163 w 902804"/>
              <a:gd name="connsiteY12" fmla="*/ 109420 h 252785"/>
              <a:gd name="connsiteX13" fmla="*/ 123143 w 902804"/>
              <a:gd name="connsiteY13" fmla="*/ 109420 h 2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2804" h="252785">
                <a:moveTo>
                  <a:pt x="799163" y="231479"/>
                </a:moveTo>
                <a:lnTo>
                  <a:pt x="123143" y="231479"/>
                </a:lnTo>
                <a:cubicBezTo>
                  <a:pt x="70058" y="231479"/>
                  <a:pt x="27084" y="185617"/>
                  <a:pt x="27084" y="129282"/>
                </a:cubicBezTo>
                <a:cubicBezTo>
                  <a:pt x="27084" y="72947"/>
                  <a:pt x="70058" y="27084"/>
                  <a:pt x="123143" y="27084"/>
                </a:cubicBezTo>
                <a:lnTo>
                  <a:pt x="799163" y="27084"/>
                </a:lnTo>
                <a:cubicBezTo>
                  <a:pt x="852247" y="27084"/>
                  <a:pt x="895221" y="72947"/>
                  <a:pt x="895221" y="129282"/>
                </a:cubicBezTo>
                <a:cubicBezTo>
                  <a:pt x="895221" y="185617"/>
                  <a:pt x="852247" y="231479"/>
                  <a:pt x="799163" y="231479"/>
                </a:cubicBezTo>
                <a:close/>
                <a:moveTo>
                  <a:pt x="123143" y="109420"/>
                </a:moveTo>
                <a:cubicBezTo>
                  <a:pt x="116642" y="109420"/>
                  <a:pt x="109059" y="117726"/>
                  <a:pt x="109059" y="129282"/>
                </a:cubicBezTo>
                <a:cubicBezTo>
                  <a:pt x="109059" y="141199"/>
                  <a:pt x="116642" y="149143"/>
                  <a:pt x="123143" y="149143"/>
                </a:cubicBezTo>
                <a:lnTo>
                  <a:pt x="799163" y="149143"/>
                </a:lnTo>
                <a:cubicBezTo>
                  <a:pt x="806024" y="149143"/>
                  <a:pt x="813246" y="140838"/>
                  <a:pt x="813246" y="129282"/>
                </a:cubicBezTo>
                <a:cubicBezTo>
                  <a:pt x="813246" y="117365"/>
                  <a:pt x="806024" y="109420"/>
                  <a:pt x="799163" y="109420"/>
                </a:cubicBezTo>
                <a:lnTo>
                  <a:pt x="123143" y="1094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3D99817-105F-46FB-9406-B93B665BFB7B}"/>
              </a:ext>
            </a:extLst>
          </p:cNvPr>
          <p:cNvSpPr/>
          <p:nvPr/>
        </p:nvSpPr>
        <p:spPr>
          <a:xfrm>
            <a:off x="7238496" y="3134901"/>
            <a:ext cx="863998" cy="297931"/>
          </a:xfrm>
          <a:custGeom>
            <a:avLst/>
            <a:gdLst>
              <a:gd name="connsiteX0" fmla="*/ 990196 w 1047252"/>
              <a:gd name="connsiteY0" fmla="*/ 27084 h 361121"/>
              <a:gd name="connsiteX1" fmla="*/ 68252 w 1047252"/>
              <a:gd name="connsiteY1" fmla="*/ 27084 h 361121"/>
              <a:gd name="connsiteX2" fmla="*/ 27084 w 1047252"/>
              <a:gd name="connsiteY2" fmla="*/ 68252 h 361121"/>
              <a:gd name="connsiteX3" fmla="*/ 529043 w 1047252"/>
              <a:gd name="connsiteY3" fmla="*/ 344510 h 361121"/>
              <a:gd name="connsiteX4" fmla="*/ 1031003 w 1047252"/>
              <a:gd name="connsiteY4" fmla="*/ 68252 h 361121"/>
              <a:gd name="connsiteX5" fmla="*/ 990196 w 1047252"/>
              <a:gd name="connsiteY5" fmla="*/ 27084 h 3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252" h="361121">
                <a:moveTo>
                  <a:pt x="990196" y="27084"/>
                </a:moveTo>
                <a:lnTo>
                  <a:pt x="68252" y="27084"/>
                </a:lnTo>
                <a:cubicBezTo>
                  <a:pt x="45501" y="27084"/>
                  <a:pt x="27084" y="45501"/>
                  <a:pt x="27084" y="68252"/>
                </a:cubicBezTo>
                <a:cubicBezTo>
                  <a:pt x="27084" y="223173"/>
                  <a:pt x="247369" y="344510"/>
                  <a:pt x="529043" y="344510"/>
                </a:cubicBezTo>
                <a:cubicBezTo>
                  <a:pt x="810357" y="344510"/>
                  <a:pt x="1031003" y="223173"/>
                  <a:pt x="1031003" y="68252"/>
                </a:cubicBezTo>
                <a:cubicBezTo>
                  <a:pt x="1031003" y="45140"/>
                  <a:pt x="1012585" y="27084"/>
                  <a:pt x="990196" y="2708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5DC117-21D8-47A4-8D23-108A2138190A}"/>
              </a:ext>
            </a:extLst>
          </p:cNvPr>
          <p:cNvGrpSpPr/>
          <p:nvPr/>
        </p:nvGrpSpPr>
        <p:grpSpPr>
          <a:xfrm>
            <a:off x="13969441" y="4446805"/>
            <a:ext cx="7261959" cy="6687003"/>
            <a:chOff x="1455713" y="2581248"/>
            <a:chExt cx="7261959" cy="668700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A17158B-CCF6-418B-A21B-206739E8BAEC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16D9F52-8E4E-41EA-9472-EA7914C9EB3C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8670037-FF61-4A96-84C9-8E41901D23D6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3A7EB3B-CFC5-43E3-A640-E85CAADD4F9A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1" name="Freeform 64">
                <a:extLst>
                  <a:ext uri="{FF2B5EF4-FFF2-40B4-BE49-F238E27FC236}">
                    <a16:creationId xmlns:a16="http://schemas.microsoft.com/office/drawing/2014/main" id="{C6494C87-432F-4F79-95C2-5B7DD8BD7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F65EAE-445A-42F5-8368-A6AE5D1DFB1F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99CC979-B07F-4525-8B68-97CC100AE98E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5045098-CD68-4A1E-8B05-3DDD3691F61C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87293EA-1D62-4050-B4C3-97384244EC39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18AF0387-CE45-47FF-9769-5D8F5774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4A79F2-B522-449D-9699-45B378764EB2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3543C66-B7B2-4547-9D4C-DACC61AE959F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D94CF7-479F-4154-B9F9-D1B414737331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C4B79F-A6DA-4A3E-8D87-68EECFF872BA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7" name="Freeform 64">
                <a:extLst>
                  <a:ext uri="{FF2B5EF4-FFF2-40B4-BE49-F238E27FC236}">
                    <a16:creationId xmlns:a16="http://schemas.microsoft.com/office/drawing/2014/main" id="{ECFD851E-1DA2-4EE6-A236-B7382808C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76B7B28-ADE2-4DCF-89CA-C6B3011368A5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566DA9-0905-4EC5-8413-232C2C667F88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9717944-8821-4262-B83A-AEDB77E85C13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FABDFD1-51B2-4506-A278-214001551F00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DCE2E566-3C30-434B-8777-A5CA27380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CC3EA54-310E-47F9-A0E4-47F3C4C4F3B7}"/>
              </a:ext>
            </a:extLst>
          </p:cNvPr>
          <p:cNvSpPr txBox="1"/>
          <p:nvPr/>
        </p:nvSpPr>
        <p:spPr>
          <a:xfrm>
            <a:off x="13897457" y="2848927"/>
            <a:ext cx="12323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Cannabis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42012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20FEEC-2C8E-4D72-83A5-E275BEB37690}"/>
              </a:ext>
            </a:extLst>
          </p:cNvPr>
          <p:cNvGrpSpPr/>
          <p:nvPr/>
        </p:nvGrpSpPr>
        <p:grpSpPr>
          <a:xfrm>
            <a:off x="1715547" y="1746226"/>
            <a:ext cx="11982034" cy="9396116"/>
            <a:chOff x="1908647" y="3367334"/>
            <a:chExt cx="6198684" cy="486090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438622A-E30E-4948-B8AD-E319F2F9254D}"/>
                </a:ext>
              </a:extLst>
            </p:cNvPr>
            <p:cNvSpPr/>
            <p:nvPr/>
          </p:nvSpPr>
          <p:spPr>
            <a:xfrm>
              <a:off x="5097284" y="6157437"/>
              <a:ext cx="146385" cy="1152784"/>
            </a:xfrm>
            <a:custGeom>
              <a:avLst/>
              <a:gdLst>
                <a:gd name="connsiteX0" fmla="*/ 13722 w 146368"/>
                <a:gd name="connsiteY0" fmla="*/ 13722 h 1152650"/>
                <a:gd name="connsiteX1" fmla="*/ 146551 w 146368"/>
                <a:gd name="connsiteY1" fmla="*/ 13722 h 1152650"/>
                <a:gd name="connsiteX2" fmla="*/ 146551 w 146368"/>
                <a:gd name="connsiteY2" fmla="*/ 1142954 h 1152650"/>
                <a:gd name="connsiteX3" fmla="*/ 13722 w 146368"/>
                <a:gd name="connsiteY3" fmla="*/ 1142954 h 1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68" h="1152650">
                  <a:moveTo>
                    <a:pt x="13722" y="13722"/>
                  </a:moveTo>
                  <a:lnTo>
                    <a:pt x="146551" y="13722"/>
                  </a:lnTo>
                  <a:lnTo>
                    <a:pt x="146551" y="1142954"/>
                  </a:lnTo>
                  <a:lnTo>
                    <a:pt x="13722" y="1142954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5BC49D-B2AD-4A79-BD50-67E56E72D50F}"/>
                </a:ext>
              </a:extLst>
            </p:cNvPr>
            <p:cNvSpPr/>
            <p:nvPr/>
          </p:nvSpPr>
          <p:spPr>
            <a:xfrm>
              <a:off x="5097284" y="6157437"/>
              <a:ext cx="146385" cy="347665"/>
            </a:xfrm>
            <a:custGeom>
              <a:avLst/>
              <a:gdLst>
                <a:gd name="connsiteX0" fmla="*/ 13722 w 146368"/>
                <a:gd name="connsiteY0" fmla="*/ 13722 h 347624"/>
                <a:gd name="connsiteX1" fmla="*/ 146551 w 146368"/>
                <a:gd name="connsiteY1" fmla="*/ 13722 h 347624"/>
                <a:gd name="connsiteX2" fmla="*/ 146551 w 146368"/>
                <a:gd name="connsiteY2" fmla="*/ 345795 h 347624"/>
                <a:gd name="connsiteX3" fmla="*/ 13722 w 146368"/>
                <a:gd name="connsiteY3" fmla="*/ 345795 h 3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68" h="347624">
                  <a:moveTo>
                    <a:pt x="13722" y="13722"/>
                  </a:moveTo>
                  <a:lnTo>
                    <a:pt x="146551" y="13722"/>
                  </a:lnTo>
                  <a:lnTo>
                    <a:pt x="146551" y="345795"/>
                  </a:lnTo>
                  <a:lnTo>
                    <a:pt x="13722" y="345795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04E795-6E02-42DB-ACB9-160C1567C852}"/>
                </a:ext>
              </a:extLst>
            </p:cNvPr>
            <p:cNvSpPr/>
            <p:nvPr/>
          </p:nvSpPr>
          <p:spPr>
            <a:xfrm>
              <a:off x="4765172" y="3367334"/>
              <a:ext cx="823417" cy="2799619"/>
            </a:xfrm>
            <a:custGeom>
              <a:avLst/>
              <a:gdLst>
                <a:gd name="connsiteX0" fmla="*/ 412210 w 823321"/>
                <a:gd name="connsiteY0" fmla="*/ 2803503 h 2799294"/>
                <a:gd name="connsiteX1" fmla="*/ 810698 w 823321"/>
                <a:gd name="connsiteY1" fmla="*/ 1607856 h 2799294"/>
                <a:gd name="connsiteX2" fmla="*/ 412210 w 823321"/>
                <a:gd name="connsiteY2" fmla="*/ 13722 h 2799294"/>
                <a:gd name="connsiteX3" fmla="*/ 13722 w 823321"/>
                <a:gd name="connsiteY3" fmla="*/ 1607856 h 2799294"/>
                <a:gd name="connsiteX4" fmla="*/ 412210 w 823321"/>
                <a:gd name="connsiteY4" fmla="*/ 2803503 h 279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2799294">
                  <a:moveTo>
                    <a:pt x="412210" y="2803503"/>
                  </a:moveTo>
                  <a:cubicBezTo>
                    <a:pt x="412210" y="2803503"/>
                    <a:pt x="810698" y="2012016"/>
                    <a:pt x="810698" y="1607856"/>
                  </a:cubicBezTo>
                  <a:cubicBezTo>
                    <a:pt x="810698" y="744466"/>
                    <a:pt x="412210" y="13722"/>
                    <a:pt x="412210" y="13722"/>
                  </a:cubicBezTo>
                  <a:cubicBezTo>
                    <a:pt x="412210" y="13722"/>
                    <a:pt x="13722" y="744283"/>
                    <a:pt x="13722" y="1607856"/>
                  </a:cubicBezTo>
                  <a:cubicBezTo>
                    <a:pt x="13722" y="2011833"/>
                    <a:pt x="412210" y="2803503"/>
                    <a:pt x="412210" y="280350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33A030-CD0F-4495-B457-19D7BE113A72}"/>
                </a:ext>
              </a:extLst>
            </p:cNvPr>
            <p:cNvSpPr/>
            <p:nvPr/>
          </p:nvSpPr>
          <p:spPr>
            <a:xfrm>
              <a:off x="5163707" y="4695962"/>
              <a:ext cx="1610238" cy="1482152"/>
            </a:xfrm>
            <a:custGeom>
              <a:avLst/>
              <a:gdLst>
                <a:gd name="connsiteX0" fmla="*/ 13722 w 1610051"/>
                <a:gd name="connsiteY0" fmla="*/ 1475027 h 1481979"/>
                <a:gd name="connsiteX1" fmla="*/ 677868 w 1610051"/>
                <a:gd name="connsiteY1" fmla="*/ 478625 h 1481979"/>
                <a:gd name="connsiteX2" fmla="*/ 1607856 w 1610051"/>
                <a:gd name="connsiteY2" fmla="*/ 13722 h 1481979"/>
                <a:gd name="connsiteX3" fmla="*/ 1076539 w 1610051"/>
                <a:gd name="connsiteY3" fmla="*/ 877112 h 1481979"/>
                <a:gd name="connsiteX4" fmla="*/ 13722 w 1610051"/>
                <a:gd name="connsiteY4" fmla="*/ 1475027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051" h="1481979">
                  <a:moveTo>
                    <a:pt x="13722" y="1475027"/>
                  </a:moveTo>
                  <a:cubicBezTo>
                    <a:pt x="13722" y="1475027"/>
                    <a:pt x="279381" y="810881"/>
                    <a:pt x="677868" y="478625"/>
                  </a:cubicBezTo>
                  <a:cubicBezTo>
                    <a:pt x="1045802" y="171983"/>
                    <a:pt x="1607856" y="13722"/>
                    <a:pt x="1607856" y="13722"/>
                  </a:cubicBezTo>
                  <a:cubicBezTo>
                    <a:pt x="1607856" y="13722"/>
                    <a:pt x="1408613" y="545039"/>
                    <a:pt x="1076539" y="877112"/>
                  </a:cubicBezTo>
                  <a:cubicBezTo>
                    <a:pt x="678052" y="1275783"/>
                    <a:pt x="114533" y="1449596"/>
                    <a:pt x="13722" y="147502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E706BF-4321-486A-832E-0E3D7CB6B96D}"/>
                </a:ext>
              </a:extLst>
            </p:cNvPr>
            <p:cNvSpPr/>
            <p:nvPr/>
          </p:nvSpPr>
          <p:spPr>
            <a:xfrm>
              <a:off x="5163707" y="5953047"/>
              <a:ext cx="1939604" cy="420858"/>
            </a:xfrm>
            <a:custGeom>
              <a:avLst/>
              <a:gdLst>
                <a:gd name="connsiteX0" fmla="*/ 13722 w 1939380"/>
                <a:gd name="connsiteY0" fmla="*/ 218089 h 420808"/>
                <a:gd name="connsiteX1" fmla="*/ 1010125 w 1939380"/>
                <a:gd name="connsiteY1" fmla="*/ 13722 h 420808"/>
                <a:gd name="connsiteX2" fmla="*/ 1940113 w 1939380"/>
                <a:gd name="connsiteY2" fmla="*/ 212966 h 420808"/>
                <a:gd name="connsiteX3" fmla="*/ 1010125 w 1939380"/>
                <a:gd name="connsiteY3" fmla="*/ 412210 h 420808"/>
                <a:gd name="connsiteX4" fmla="*/ 13722 w 1939380"/>
                <a:gd name="connsiteY4" fmla="*/ 218089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380" h="420808">
                  <a:moveTo>
                    <a:pt x="13722" y="218089"/>
                  </a:moveTo>
                  <a:cubicBezTo>
                    <a:pt x="13722" y="218089"/>
                    <a:pt x="611454" y="13722"/>
                    <a:pt x="1010125" y="13722"/>
                  </a:cubicBezTo>
                  <a:cubicBezTo>
                    <a:pt x="1408795" y="13722"/>
                    <a:pt x="1940113" y="212966"/>
                    <a:pt x="1940113" y="212966"/>
                  </a:cubicBezTo>
                  <a:cubicBezTo>
                    <a:pt x="1940113" y="212966"/>
                    <a:pt x="1408795" y="412210"/>
                    <a:pt x="1010125" y="412210"/>
                  </a:cubicBezTo>
                  <a:cubicBezTo>
                    <a:pt x="611454" y="412210"/>
                    <a:pt x="13722" y="218089"/>
                    <a:pt x="13722" y="2180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D78486-5C9A-463A-AC1F-50C0E592509D}"/>
                </a:ext>
              </a:extLst>
            </p:cNvPr>
            <p:cNvSpPr/>
            <p:nvPr/>
          </p:nvSpPr>
          <p:spPr>
            <a:xfrm>
              <a:off x="5163707" y="6157437"/>
              <a:ext cx="823417" cy="677032"/>
            </a:xfrm>
            <a:custGeom>
              <a:avLst/>
              <a:gdLst>
                <a:gd name="connsiteX0" fmla="*/ 13722 w 823321"/>
                <a:gd name="connsiteY0" fmla="*/ 13722 h 676953"/>
                <a:gd name="connsiteX1" fmla="*/ 279381 w 823321"/>
                <a:gd name="connsiteY1" fmla="*/ 412210 h 676953"/>
                <a:gd name="connsiteX2" fmla="*/ 810698 w 823321"/>
                <a:gd name="connsiteY2" fmla="*/ 677869 h 676953"/>
                <a:gd name="connsiteX3" fmla="*/ 478625 w 823321"/>
                <a:gd name="connsiteY3" fmla="*/ 212966 h 676953"/>
                <a:gd name="connsiteX4" fmla="*/ 13722 w 823321"/>
                <a:gd name="connsiteY4" fmla="*/ 13722 h 67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676953">
                  <a:moveTo>
                    <a:pt x="13722" y="13722"/>
                  </a:moveTo>
                  <a:cubicBezTo>
                    <a:pt x="13722" y="13722"/>
                    <a:pt x="13722" y="212966"/>
                    <a:pt x="279381" y="412210"/>
                  </a:cubicBezTo>
                  <a:cubicBezTo>
                    <a:pt x="517046" y="590414"/>
                    <a:pt x="810698" y="677869"/>
                    <a:pt x="810698" y="677869"/>
                  </a:cubicBezTo>
                  <a:cubicBezTo>
                    <a:pt x="810698" y="677869"/>
                    <a:pt x="744283" y="412210"/>
                    <a:pt x="478625" y="212966"/>
                  </a:cubicBezTo>
                  <a:cubicBezTo>
                    <a:pt x="212966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F457FD-8E18-4163-93A6-B4AC08383B18}"/>
                </a:ext>
              </a:extLst>
            </p:cNvPr>
            <p:cNvSpPr/>
            <p:nvPr/>
          </p:nvSpPr>
          <p:spPr>
            <a:xfrm>
              <a:off x="3569388" y="4695962"/>
              <a:ext cx="1610238" cy="1482152"/>
            </a:xfrm>
            <a:custGeom>
              <a:avLst/>
              <a:gdLst>
                <a:gd name="connsiteX0" fmla="*/ 1607856 w 1610051"/>
                <a:gd name="connsiteY0" fmla="*/ 1475027 h 1481979"/>
                <a:gd name="connsiteX1" fmla="*/ 943710 w 1610051"/>
                <a:gd name="connsiteY1" fmla="*/ 478625 h 1481979"/>
                <a:gd name="connsiteX2" fmla="*/ 13722 w 1610051"/>
                <a:gd name="connsiteY2" fmla="*/ 13722 h 1481979"/>
                <a:gd name="connsiteX3" fmla="*/ 545039 w 1610051"/>
                <a:gd name="connsiteY3" fmla="*/ 877112 h 1481979"/>
                <a:gd name="connsiteX4" fmla="*/ 1607856 w 1610051"/>
                <a:gd name="connsiteY4" fmla="*/ 1475027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051" h="1481979">
                  <a:moveTo>
                    <a:pt x="1607856" y="1475027"/>
                  </a:moveTo>
                  <a:cubicBezTo>
                    <a:pt x="1607856" y="1475027"/>
                    <a:pt x="1342198" y="810881"/>
                    <a:pt x="943710" y="478625"/>
                  </a:cubicBezTo>
                  <a:cubicBezTo>
                    <a:pt x="575777" y="171983"/>
                    <a:pt x="13722" y="13722"/>
                    <a:pt x="13722" y="13722"/>
                  </a:cubicBezTo>
                  <a:cubicBezTo>
                    <a:pt x="13722" y="13722"/>
                    <a:pt x="212966" y="545039"/>
                    <a:pt x="545039" y="877112"/>
                  </a:cubicBezTo>
                  <a:cubicBezTo>
                    <a:pt x="943710" y="1275783"/>
                    <a:pt x="1507228" y="1449596"/>
                    <a:pt x="1607856" y="147502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392AFB6-A973-439F-87BB-C69DCB895853}"/>
                </a:ext>
              </a:extLst>
            </p:cNvPr>
            <p:cNvSpPr/>
            <p:nvPr/>
          </p:nvSpPr>
          <p:spPr>
            <a:xfrm>
              <a:off x="3237094" y="5953047"/>
              <a:ext cx="1939604" cy="420858"/>
            </a:xfrm>
            <a:custGeom>
              <a:avLst/>
              <a:gdLst>
                <a:gd name="connsiteX0" fmla="*/ 1940112 w 1939380"/>
                <a:gd name="connsiteY0" fmla="*/ 218089 h 420808"/>
                <a:gd name="connsiteX1" fmla="*/ 943710 w 1939380"/>
                <a:gd name="connsiteY1" fmla="*/ 13722 h 420808"/>
                <a:gd name="connsiteX2" fmla="*/ 13722 w 1939380"/>
                <a:gd name="connsiteY2" fmla="*/ 212966 h 420808"/>
                <a:gd name="connsiteX3" fmla="*/ 943710 w 1939380"/>
                <a:gd name="connsiteY3" fmla="*/ 412210 h 420808"/>
                <a:gd name="connsiteX4" fmla="*/ 1940112 w 1939380"/>
                <a:gd name="connsiteY4" fmla="*/ 218089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380" h="420808">
                  <a:moveTo>
                    <a:pt x="1940112" y="218089"/>
                  </a:moveTo>
                  <a:cubicBezTo>
                    <a:pt x="1940112" y="218089"/>
                    <a:pt x="1342381" y="13722"/>
                    <a:pt x="943710" y="13722"/>
                  </a:cubicBezTo>
                  <a:cubicBezTo>
                    <a:pt x="545222" y="13722"/>
                    <a:pt x="13722" y="212966"/>
                    <a:pt x="13722" y="212966"/>
                  </a:cubicBezTo>
                  <a:cubicBezTo>
                    <a:pt x="13722" y="212966"/>
                    <a:pt x="545039" y="412210"/>
                    <a:pt x="943710" y="412210"/>
                  </a:cubicBezTo>
                  <a:cubicBezTo>
                    <a:pt x="1342381" y="412210"/>
                    <a:pt x="1940112" y="218089"/>
                    <a:pt x="1940112" y="2180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AB5165-5FD4-401E-BBF9-3B0ED4B4DB29}"/>
                </a:ext>
              </a:extLst>
            </p:cNvPr>
            <p:cNvSpPr/>
            <p:nvPr/>
          </p:nvSpPr>
          <p:spPr>
            <a:xfrm>
              <a:off x="4366638" y="6157437"/>
              <a:ext cx="823417" cy="677032"/>
            </a:xfrm>
            <a:custGeom>
              <a:avLst/>
              <a:gdLst>
                <a:gd name="connsiteX0" fmla="*/ 810698 w 823321"/>
                <a:gd name="connsiteY0" fmla="*/ 13722 h 676953"/>
                <a:gd name="connsiteX1" fmla="*/ 545039 w 823321"/>
                <a:gd name="connsiteY1" fmla="*/ 412210 h 676953"/>
                <a:gd name="connsiteX2" fmla="*/ 13722 w 823321"/>
                <a:gd name="connsiteY2" fmla="*/ 677869 h 676953"/>
                <a:gd name="connsiteX3" fmla="*/ 345795 w 823321"/>
                <a:gd name="connsiteY3" fmla="*/ 212966 h 676953"/>
                <a:gd name="connsiteX4" fmla="*/ 810698 w 823321"/>
                <a:gd name="connsiteY4" fmla="*/ 13722 h 67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676953">
                  <a:moveTo>
                    <a:pt x="810698" y="13722"/>
                  </a:moveTo>
                  <a:cubicBezTo>
                    <a:pt x="810698" y="13722"/>
                    <a:pt x="810698" y="212966"/>
                    <a:pt x="545039" y="412210"/>
                  </a:cubicBezTo>
                  <a:cubicBezTo>
                    <a:pt x="307374" y="590414"/>
                    <a:pt x="13722" y="677869"/>
                    <a:pt x="13722" y="677869"/>
                  </a:cubicBezTo>
                  <a:cubicBezTo>
                    <a:pt x="13722" y="677869"/>
                    <a:pt x="80137" y="412210"/>
                    <a:pt x="345795" y="212966"/>
                  </a:cubicBezTo>
                  <a:cubicBezTo>
                    <a:pt x="611454" y="13722"/>
                    <a:pt x="810698" y="13722"/>
                    <a:pt x="810698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2B983D-8265-47D2-8B59-36CB39F99A7C}"/>
                </a:ext>
              </a:extLst>
            </p:cNvPr>
            <p:cNvSpPr/>
            <p:nvPr/>
          </p:nvSpPr>
          <p:spPr>
            <a:xfrm>
              <a:off x="1908647" y="4264126"/>
              <a:ext cx="1207679" cy="1482152"/>
            </a:xfrm>
            <a:custGeom>
              <a:avLst/>
              <a:gdLst>
                <a:gd name="connsiteX0" fmla="*/ 910411 w 1207538"/>
                <a:gd name="connsiteY0" fmla="*/ 412210 h 1481979"/>
                <a:gd name="connsiteX1" fmla="*/ 910411 w 1207538"/>
                <a:gd name="connsiteY1" fmla="*/ 279380 h 1481979"/>
                <a:gd name="connsiteX2" fmla="*/ 940051 w 1207538"/>
                <a:gd name="connsiteY2" fmla="*/ 279380 h 1481979"/>
                <a:gd name="connsiteX3" fmla="*/ 1009027 w 1207538"/>
                <a:gd name="connsiteY3" fmla="*/ 224127 h 1481979"/>
                <a:gd name="connsiteX4" fmla="*/ 943527 w 1207538"/>
                <a:gd name="connsiteY4" fmla="*/ 146551 h 1481979"/>
                <a:gd name="connsiteX5" fmla="*/ 910228 w 1207538"/>
                <a:gd name="connsiteY5" fmla="*/ 146551 h 1481979"/>
                <a:gd name="connsiteX6" fmla="*/ 910228 w 1207538"/>
                <a:gd name="connsiteY6" fmla="*/ 13722 h 1481979"/>
                <a:gd name="connsiteX7" fmla="*/ 312679 w 1207538"/>
                <a:gd name="connsiteY7" fmla="*/ 13722 h 1481979"/>
                <a:gd name="connsiteX8" fmla="*/ 312679 w 1207538"/>
                <a:gd name="connsiteY8" fmla="*/ 146551 h 1481979"/>
                <a:gd name="connsiteX9" fmla="*/ 283040 w 1207538"/>
                <a:gd name="connsiteY9" fmla="*/ 146551 h 1481979"/>
                <a:gd name="connsiteX10" fmla="*/ 213881 w 1207538"/>
                <a:gd name="connsiteY10" fmla="*/ 201805 h 1481979"/>
                <a:gd name="connsiteX11" fmla="*/ 279381 w 1207538"/>
                <a:gd name="connsiteY11" fmla="*/ 279380 h 1481979"/>
                <a:gd name="connsiteX12" fmla="*/ 312679 w 1207538"/>
                <a:gd name="connsiteY12" fmla="*/ 279380 h 1481979"/>
                <a:gd name="connsiteX13" fmla="*/ 312679 w 1207538"/>
                <a:gd name="connsiteY13" fmla="*/ 412210 h 1481979"/>
                <a:gd name="connsiteX14" fmla="*/ 279381 w 1207538"/>
                <a:gd name="connsiteY14" fmla="*/ 412210 h 1481979"/>
                <a:gd name="connsiteX15" fmla="*/ 13722 w 1207538"/>
                <a:gd name="connsiteY15" fmla="*/ 677868 h 1481979"/>
                <a:gd name="connsiteX16" fmla="*/ 13722 w 1207538"/>
                <a:gd name="connsiteY16" fmla="*/ 1342015 h 1481979"/>
                <a:gd name="connsiteX17" fmla="*/ 146551 w 1207538"/>
                <a:gd name="connsiteY17" fmla="*/ 1474844 h 1481979"/>
                <a:gd name="connsiteX18" fmla="*/ 1076539 w 1207538"/>
                <a:gd name="connsiteY18" fmla="*/ 1474844 h 1481979"/>
                <a:gd name="connsiteX19" fmla="*/ 1209368 w 1207538"/>
                <a:gd name="connsiteY19" fmla="*/ 1342015 h 1481979"/>
                <a:gd name="connsiteX20" fmla="*/ 1209368 w 1207538"/>
                <a:gd name="connsiteY20" fmla="*/ 677868 h 1481979"/>
                <a:gd name="connsiteX21" fmla="*/ 943710 w 1207538"/>
                <a:gd name="connsiteY21" fmla="*/ 412210 h 1481979"/>
                <a:gd name="connsiteX22" fmla="*/ 910411 w 1207538"/>
                <a:gd name="connsiteY22" fmla="*/ 412210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7538" h="1481979">
                  <a:moveTo>
                    <a:pt x="910411" y="412210"/>
                  </a:moveTo>
                  <a:lnTo>
                    <a:pt x="910411" y="279380"/>
                  </a:lnTo>
                  <a:lnTo>
                    <a:pt x="940051" y="279380"/>
                  </a:lnTo>
                  <a:cubicBezTo>
                    <a:pt x="973167" y="279380"/>
                    <a:pt x="1003721" y="256693"/>
                    <a:pt x="1009027" y="224127"/>
                  </a:cubicBezTo>
                  <a:cubicBezTo>
                    <a:pt x="1015796" y="182594"/>
                    <a:pt x="983778" y="146551"/>
                    <a:pt x="943527" y="146551"/>
                  </a:cubicBezTo>
                  <a:lnTo>
                    <a:pt x="910228" y="146551"/>
                  </a:lnTo>
                  <a:lnTo>
                    <a:pt x="910228" y="13722"/>
                  </a:lnTo>
                  <a:lnTo>
                    <a:pt x="312679" y="13722"/>
                  </a:lnTo>
                  <a:lnTo>
                    <a:pt x="312679" y="146551"/>
                  </a:lnTo>
                  <a:lnTo>
                    <a:pt x="283040" y="146551"/>
                  </a:lnTo>
                  <a:cubicBezTo>
                    <a:pt x="249924" y="146551"/>
                    <a:pt x="219370" y="169238"/>
                    <a:pt x="213881" y="201805"/>
                  </a:cubicBezTo>
                  <a:cubicBezTo>
                    <a:pt x="207111" y="243337"/>
                    <a:pt x="239129" y="279380"/>
                    <a:pt x="279381" y="279380"/>
                  </a:cubicBezTo>
                  <a:lnTo>
                    <a:pt x="312679" y="279380"/>
                  </a:lnTo>
                  <a:lnTo>
                    <a:pt x="312679" y="412210"/>
                  </a:lnTo>
                  <a:lnTo>
                    <a:pt x="279381" y="412210"/>
                  </a:lnTo>
                  <a:cubicBezTo>
                    <a:pt x="132646" y="412210"/>
                    <a:pt x="13722" y="531134"/>
                    <a:pt x="13722" y="677868"/>
                  </a:cubicBezTo>
                  <a:lnTo>
                    <a:pt x="13722" y="1342015"/>
                  </a:lnTo>
                  <a:cubicBezTo>
                    <a:pt x="13722" y="1415382"/>
                    <a:pt x="73184" y="1474844"/>
                    <a:pt x="146551" y="1474844"/>
                  </a:cubicBezTo>
                  <a:lnTo>
                    <a:pt x="1076539" y="1474844"/>
                  </a:lnTo>
                  <a:cubicBezTo>
                    <a:pt x="1149906" y="1474844"/>
                    <a:pt x="1209368" y="1415382"/>
                    <a:pt x="1209368" y="1342015"/>
                  </a:cubicBezTo>
                  <a:lnTo>
                    <a:pt x="1209368" y="677868"/>
                  </a:lnTo>
                  <a:cubicBezTo>
                    <a:pt x="1209368" y="531134"/>
                    <a:pt x="1090444" y="412210"/>
                    <a:pt x="943710" y="412210"/>
                  </a:cubicBezTo>
                  <a:lnTo>
                    <a:pt x="910411" y="412210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0E46AF-66D6-4D31-A4A8-22419C94CCA1}"/>
                </a:ext>
              </a:extLst>
            </p:cNvPr>
            <p:cNvSpPr/>
            <p:nvPr/>
          </p:nvSpPr>
          <p:spPr>
            <a:xfrm>
              <a:off x="2041491" y="3799170"/>
              <a:ext cx="951504" cy="475752"/>
            </a:xfrm>
            <a:custGeom>
              <a:avLst/>
              <a:gdLst>
                <a:gd name="connsiteX0" fmla="*/ 943710 w 951394"/>
                <a:gd name="connsiteY0" fmla="*/ 478625 h 475697"/>
                <a:gd name="connsiteX1" fmla="*/ 13722 w 951394"/>
                <a:gd name="connsiteY1" fmla="*/ 478625 h 475697"/>
                <a:gd name="connsiteX2" fmla="*/ 13722 w 951394"/>
                <a:gd name="connsiteY2" fmla="*/ 146551 h 475697"/>
                <a:gd name="connsiteX3" fmla="*/ 80137 w 951394"/>
                <a:gd name="connsiteY3" fmla="*/ 13722 h 475697"/>
                <a:gd name="connsiteX4" fmla="*/ 877295 w 951394"/>
                <a:gd name="connsiteY4" fmla="*/ 13722 h 475697"/>
                <a:gd name="connsiteX5" fmla="*/ 943710 w 951394"/>
                <a:gd name="connsiteY5" fmla="*/ 146551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394" h="475697">
                  <a:moveTo>
                    <a:pt x="943710" y="478625"/>
                  </a:moveTo>
                  <a:lnTo>
                    <a:pt x="13722" y="478625"/>
                  </a:lnTo>
                  <a:lnTo>
                    <a:pt x="13722" y="146551"/>
                  </a:lnTo>
                  <a:lnTo>
                    <a:pt x="80137" y="13722"/>
                  </a:lnTo>
                  <a:lnTo>
                    <a:pt x="877295" y="13722"/>
                  </a:lnTo>
                  <a:lnTo>
                    <a:pt x="943710" y="146551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E84997-2FAB-49E8-B3FF-F73E3F1E52D2}"/>
                </a:ext>
              </a:extLst>
            </p:cNvPr>
            <p:cNvSpPr/>
            <p:nvPr/>
          </p:nvSpPr>
          <p:spPr>
            <a:xfrm>
              <a:off x="2473328" y="5338777"/>
              <a:ext cx="91491" cy="311069"/>
            </a:xfrm>
            <a:custGeom>
              <a:avLst/>
              <a:gdLst>
                <a:gd name="connsiteX0" fmla="*/ 13722 w 91480"/>
                <a:gd name="connsiteY0" fmla="*/ 13722 h 311032"/>
                <a:gd name="connsiteX1" fmla="*/ 80137 w 91480"/>
                <a:gd name="connsiteY1" fmla="*/ 13722 h 311032"/>
                <a:gd name="connsiteX2" fmla="*/ 80137 w 91480"/>
                <a:gd name="connsiteY2" fmla="*/ 300787 h 311032"/>
                <a:gd name="connsiteX3" fmla="*/ 13722 w 91480"/>
                <a:gd name="connsiteY3" fmla="*/ 30078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31103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300787"/>
                  </a:lnTo>
                  <a:lnTo>
                    <a:pt x="13722" y="300787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39CD54-C4D1-4F62-80A2-0A403E0F18B5}"/>
                </a:ext>
              </a:extLst>
            </p:cNvPr>
            <p:cNvSpPr/>
            <p:nvPr/>
          </p:nvSpPr>
          <p:spPr>
            <a:xfrm>
              <a:off x="2473328" y="5327066"/>
              <a:ext cx="91491" cy="146385"/>
            </a:xfrm>
            <a:custGeom>
              <a:avLst/>
              <a:gdLst>
                <a:gd name="connsiteX0" fmla="*/ 13722 w 91480"/>
                <a:gd name="connsiteY0" fmla="*/ 13722 h 146368"/>
                <a:gd name="connsiteX1" fmla="*/ 80137 w 91480"/>
                <a:gd name="connsiteY1" fmla="*/ 13722 h 146368"/>
                <a:gd name="connsiteX2" fmla="*/ 80137 w 91480"/>
                <a:gd name="connsiteY2" fmla="*/ 146551 h 146368"/>
                <a:gd name="connsiteX3" fmla="*/ 13722 w 91480"/>
                <a:gd name="connsiteY3" fmla="*/ 146551 h 14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146368">
                  <a:moveTo>
                    <a:pt x="13722" y="13722"/>
                  </a:moveTo>
                  <a:lnTo>
                    <a:pt x="80137" y="13722"/>
                  </a:lnTo>
                  <a:lnTo>
                    <a:pt x="80137" y="146551"/>
                  </a:lnTo>
                  <a:lnTo>
                    <a:pt x="13722" y="146551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E2D54-6E3C-41BD-8D23-86F83DEA8E2C}"/>
                </a:ext>
              </a:extLst>
            </p:cNvPr>
            <p:cNvSpPr/>
            <p:nvPr/>
          </p:nvSpPr>
          <p:spPr>
            <a:xfrm>
              <a:off x="2403612" y="4629541"/>
              <a:ext cx="219578" cy="731927"/>
            </a:xfrm>
            <a:custGeom>
              <a:avLst/>
              <a:gdLst>
                <a:gd name="connsiteX0" fmla="*/ 116729 w 219552"/>
                <a:gd name="connsiteY0" fmla="*/ 722877 h 731841"/>
                <a:gd name="connsiteX1" fmla="*/ 219736 w 219552"/>
                <a:gd name="connsiteY1" fmla="*/ 418979 h 731841"/>
                <a:gd name="connsiteX2" fmla="*/ 116729 w 219552"/>
                <a:gd name="connsiteY2" fmla="*/ 13722 h 731841"/>
                <a:gd name="connsiteX3" fmla="*/ 13722 w 219552"/>
                <a:gd name="connsiteY3" fmla="*/ 418979 h 731841"/>
                <a:gd name="connsiteX4" fmla="*/ 116729 w 219552"/>
                <a:gd name="connsiteY4" fmla="*/ 722877 h 73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731841">
                  <a:moveTo>
                    <a:pt x="116729" y="722877"/>
                  </a:moveTo>
                  <a:cubicBezTo>
                    <a:pt x="116729" y="722877"/>
                    <a:pt x="219736" y="521620"/>
                    <a:pt x="219736" y="418979"/>
                  </a:cubicBezTo>
                  <a:cubicBezTo>
                    <a:pt x="219736" y="199426"/>
                    <a:pt x="116729" y="13722"/>
                    <a:pt x="116729" y="13722"/>
                  </a:cubicBezTo>
                  <a:cubicBezTo>
                    <a:pt x="116729" y="13722"/>
                    <a:pt x="13722" y="199426"/>
                    <a:pt x="13722" y="418979"/>
                  </a:cubicBezTo>
                  <a:cubicBezTo>
                    <a:pt x="13539" y="521620"/>
                    <a:pt x="116729" y="722877"/>
                    <a:pt x="116729" y="72287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C5581F-77A5-4375-95AA-FE5F4FC4BFED}"/>
                </a:ext>
              </a:extLst>
            </p:cNvPr>
            <p:cNvSpPr/>
            <p:nvPr/>
          </p:nvSpPr>
          <p:spPr>
            <a:xfrm>
              <a:off x="2506631" y="4967325"/>
              <a:ext cx="439156" cy="384261"/>
            </a:xfrm>
            <a:custGeom>
              <a:avLst/>
              <a:gdLst>
                <a:gd name="connsiteX0" fmla="*/ 13722 w 439105"/>
                <a:gd name="connsiteY0" fmla="*/ 385132 h 384216"/>
                <a:gd name="connsiteX1" fmla="*/ 185522 w 439105"/>
                <a:gd name="connsiteY1" fmla="*/ 131914 h 384216"/>
                <a:gd name="connsiteX2" fmla="*/ 425932 w 439105"/>
                <a:gd name="connsiteY2" fmla="*/ 13722 h 384216"/>
                <a:gd name="connsiteX3" fmla="*/ 288529 w 439105"/>
                <a:gd name="connsiteY3" fmla="*/ 233275 h 384216"/>
                <a:gd name="connsiteX4" fmla="*/ 13722 w 439105"/>
                <a:gd name="connsiteY4" fmla="*/ 385132 h 38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105" h="384216">
                  <a:moveTo>
                    <a:pt x="13722" y="385132"/>
                  </a:moveTo>
                  <a:cubicBezTo>
                    <a:pt x="13722" y="385132"/>
                    <a:pt x="82515" y="216259"/>
                    <a:pt x="185522" y="131914"/>
                  </a:cubicBezTo>
                  <a:cubicBezTo>
                    <a:pt x="280661" y="53973"/>
                    <a:pt x="425932" y="13722"/>
                    <a:pt x="425932" y="13722"/>
                  </a:cubicBezTo>
                  <a:cubicBezTo>
                    <a:pt x="425932" y="13722"/>
                    <a:pt x="374337" y="148746"/>
                    <a:pt x="288529" y="233275"/>
                  </a:cubicBezTo>
                  <a:cubicBezTo>
                    <a:pt x="185522" y="334634"/>
                    <a:pt x="39702" y="378728"/>
                    <a:pt x="13722" y="38513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23B594-8E28-4A55-AE9C-46A15638832C}"/>
                </a:ext>
              </a:extLst>
            </p:cNvPr>
            <p:cNvSpPr/>
            <p:nvPr/>
          </p:nvSpPr>
          <p:spPr>
            <a:xfrm>
              <a:off x="2506631" y="5286811"/>
              <a:ext cx="512348" cy="128087"/>
            </a:xfrm>
            <a:custGeom>
              <a:avLst/>
              <a:gdLst>
                <a:gd name="connsiteX0" fmla="*/ 13722 w 512289"/>
                <a:gd name="connsiteY0" fmla="*/ 65683 h 128072"/>
                <a:gd name="connsiteX1" fmla="*/ 271330 w 512289"/>
                <a:gd name="connsiteY1" fmla="*/ 13722 h 128072"/>
                <a:gd name="connsiteX2" fmla="*/ 511740 w 512289"/>
                <a:gd name="connsiteY2" fmla="*/ 64402 h 128072"/>
                <a:gd name="connsiteX3" fmla="*/ 271330 w 512289"/>
                <a:gd name="connsiteY3" fmla="*/ 115082 h 128072"/>
                <a:gd name="connsiteX4" fmla="*/ 13722 w 512289"/>
                <a:gd name="connsiteY4" fmla="*/ 65683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289" h="128072">
                  <a:moveTo>
                    <a:pt x="13722" y="65683"/>
                  </a:moveTo>
                  <a:cubicBezTo>
                    <a:pt x="13722" y="65683"/>
                    <a:pt x="168324" y="13722"/>
                    <a:pt x="271330" y="13722"/>
                  </a:cubicBezTo>
                  <a:cubicBezTo>
                    <a:pt x="374337" y="13722"/>
                    <a:pt x="511740" y="64402"/>
                    <a:pt x="511740" y="64402"/>
                  </a:cubicBezTo>
                  <a:cubicBezTo>
                    <a:pt x="511740" y="64402"/>
                    <a:pt x="374337" y="115082"/>
                    <a:pt x="271330" y="115082"/>
                  </a:cubicBezTo>
                  <a:cubicBezTo>
                    <a:pt x="168324" y="115082"/>
                    <a:pt x="13722" y="65683"/>
                    <a:pt x="13722" y="6568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C2C196-9006-461D-8345-F7C8B29374BD}"/>
                </a:ext>
              </a:extLst>
            </p:cNvPr>
            <p:cNvSpPr/>
            <p:nvPr/>
          </p:nvSpPr>
          <p:spPr>
            <a:xfrm>
              <a:off x="2506631" y="5338777"/>
              <a:ext cx="219578" cy="182981"/>
            </a:xfrm>
            <a:custGeom>
              <a:avLst/>
              <a:gdLst>
                <a:gd name="connsiteX0" fmla="*/ 13722 w 219552"/>
                <a:gd name="connsiteY0" fmla="*/ 13722 h 182960"/>
                <a:gd name="connsiteX1" fmla="*/ 82515 w 219552"/>
                <a:gd name="connsiteY1" fmla="*/ 115082 h 182960"/>
                <a:gd name="connsiteX2" fmla="*/ 219918 w 219552"/>
                <a:gd name="connsiteY2" fmla="*/ 182595 h 182960"/>
                <a:gd name="connsiteX3" fmla="*/ 134110 w 219552"/>
                <a:gd name="connsiteY3" fmla="*/ 64402 h 182960"/>
                <a:gd name="connsiteX4" fmla="*/ 13722 w 219552"/>
                <a:gd name="connsiteY4" fmla="*/ 13722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182960">
                  <a:moveTo>
                    <a:pt x="13722" y="13722"/>
                  </a:moveTo>
                  <a:cubicBezTo>
                    <a:pt x="13722" y="13722"/>
                    <a:pt x="13722" y="64402"/>
                    <a:pt x="82515" y="115082"/>
                  </a:cubicBezTo>
                  <a:cubicBezTo>
                    <a:pt x="143990" y="160456"/>
                    <a:pt x="219918" y="182595"/>
                    <a:pt x="219918" y="182595"/>
                  </a:cubicBezTo>
                  <a:cubicBezTo>
                    <a:pt x="219918" y="182595"/>
                    <a:pt x="202720" y="115082"/>
                    <a:pt x="134110" y="64402"/>
                  </a:cubicBezTo>
                  <a:cubicBezTo>
                    <a:pt x="65134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85EDC0-78E1-4EEB-B5F1-EE58F06A1D3D}"/>
                </a:ext>
              </a:extLst>
            </p:cNvPr>
            <p:cNvSpPr/>
            <p:nvPr/>
          </p:nvSpPr>
          <p:spPr>
            <a:xfrm>
              <a:off x="2094373" y="4967325"/>
              <a:ext cx="439156" cy="384261"/>
            </a:xfrm>
            <a:custGeom>
              <a:avLst/>
              <a:gdLst>
                <a:gd name="connsiteX0" fmla="*/ 425932 w 439105"/>
                <a:gd name="connsiteY0" fmla="*/ 385132 h 384216"/>
                <a:gd name="connsiteX1" fmla="*/ 254132 w 439105"/>
                <a:gd name="connsiteY1" fmla="*/ 131914 h 384216"/>
                <a:gd name="connsiteX2" fmla="*/ 13722 w 439105"/>
                <a:gd name="connsiteY2" fmla="*/ 13722 h 384216"/>
                <a:gd name="connsiteX3" fmla="*/ 151125 w 439105"/>
                <a:gd name="connsiteY3" fmla="*/ 233275 h 384216"/>
                <a:gd name="connsiteX4" fmla="*/ 425932 w 439105"/>
                <a:gd name="connsiteY4" fmla="*/ 385132 h 38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105" h="384216">
                  <a:moveTo>
                    <a:pt x="425932" y="385132"/>
                  </a:moveTo>
                  <a:cubicBezTo>
                    <a:pt x="425932" y="385132"/>
                    <a:pt x="357139" y="216259"/>
                    <a:pt x="254132" y="131914"/>
                  </a:cubicBezTo>
                  <a:cubicBezTo>
                    <a:pt x="158993" y="53973"/>
                    <a:pt x="13722" y="13722"/>
                    <a:pt x="13722" y="13722"/>
                  </a:cubicBezTo>
                  <a:cubicBezTo>
                    <a:pt x="13722" y="13722"/>
                    <a:pt x="65317" y="148746"/>
                    <a:pt x="151125" y="233275"/>
                  </a:cubicBezTo>
                  <a:cubicBezTo>
                    <a:pt x="254132" y="334634"/>
                    <a:pt x="399769" y="378728"/>
                    <a:pt x="425932" y="38513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D38F14-25F5-42AF-8005-CFB6457854BC}"/>
                </a:ext>
              </a:extLst>
            </p:cNvPr>
            <p:cNvSpPr/>
            <p:nvPr/>
          </p:nvSpPr>
          <p:spPr>
            <a:xfrm>
              <a:off x="2008554" y="5286811"/>
              <a:ext cx="512348" cy="128087"/>
            </a:xfrm>
            <a:custGeom>
              <a:avLst/>
              <a:gdLst>
                <a:gd name="connsiteX0" fmla="*/ 511740 w 512289"/>
                <a:gd name="connsiteY0" fmla="*/ 65683 h 128072"/>
                <a:gd name="connsiteX1" fmla="*/ 254132 w 512289"/>
                <a:gd name="connsiteY1" fmla="*/ 13722 h 128072"/>
                <a:gd name="connsiteX2" fmla="*/ 13722 w 512289"/>
                <a:gd name="connsiteY2" fmla="*/ 64402 h 128072"/>
                <a:gd name="connsiteX3" fmla="*/ 254132 w 512289"/>
                <a:gd name="connsiteY3" fmla="*/ 115082 h 128072"/>
                <a:gd name="connsiteX4" fmla="*/ 511740 w 512289"/>
                <a:gd name="connsiteY4" fmla="*/ 65683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289" h="128072">
                  <a:moveTo>
                    <a:pt x="511740" y="65683"/>
                  </a:moveTo>
                  <a:cubicBezTo>
                    <a:pt x="511740" y="65683"/>
                    <a:pt x="357139" y="13722"/>
                    <a:pt x="254132" y="13722"/>
                  </a:cubicBezTo>
                  <a:cubicBezTo>
                    <a:pt x="151125" y="13722"/>
                    <a:pt x="13722" y="64402"/>
                    <a:pt x="13722" y="64402"/>
                  </a:cubicBezTo>
                  <a:cubicBezTo>
                    <a:pt x="13722" y="64402"/>
                    <a:pt x="151125" y="115082"/>
                    <a:pt x="254132" y="115082"/>
                  </a:cubicBezTo>
                  <a:cubicBezTo>
                    <a:pt x="357139" y="115082"/>
                    <a:pt x="511740" y="65683"/>
                    <a:pt x="511740" y="6568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20F7FA-8683-45B1-8694-A7B36E1D768C}"/>
                </a:ext>
              </a:extLst>
            </p:cNvPr>
            <p:cNvSpPr/>
            <p:nvPr/>
          </p:nvSpPr>
          <p:spPr>
            <a:xfrm>
              <a:off x="2300410" y="5338777"/>
              <a:ext cx="219578" cy="182981"/>
            </a:xfrm>
            <a:custGeom>
              <a:avLst/>
              <a:gdLst>
                <a:gd name="connsiteX0" fmla="*/ 219918 w 219552"/>
                <a:gd name="connsiteY0" fmla="*/ 13722 h 182960"/>
                <a:gd name="connsiteX1" fmla="*/ 151125 w 219552"/>
                <a:gd name="connsiteY1" fmla="*/ 115082 h 182960"/>
                <a:gd name="connsiteX2" fmla="*/ 13722 w 219552"/>
                <a:gd name="connsiteY2" fmla="*/ 182595 h 182960"/>
                <a:gd name="connsiteX3" fmla="*/ 99530 w 219552"/>
                <a:gd name="connsiteY3" fmla="*/ 64402 h 182960"/>
                <a:gd name="connsiteX4" fmla="*/ 219918 w 219552"/>
                <a:gd name="connsiteY4" fmla="*/ 13722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182960">
                  <a:moveTo>
                    <a:pt x="219918" y="13722"/>
                  </a:moveTo>
                  <a:cubicBezTo>
                    <a:pt x="219918" y="13722"/>
                    <a:pt x="219918" y="64402"/>
                    <a:pt x="151125" y="115082"/>
                  </a:cubicBezTo>
                  <a:cubicBezTo>
                    <a:pt x="89651" y="160456"/>
                    <a:pt x="13722" y="182595"/>
                    <a:pt x="13722" y="182595"/>
                  </a:cubicBezTo>
                  <a:cubicBezTo>
                    <a:pt x="13722" y="182595"/>
                    <a:pt x="30920" y="115082"/>
                    <a:pt x="99530" y="64402"/>
                  </a:cubicBezTo>
                  <a:cubicBezTo>
                    <a:pt x="168324" y="13722"/>
                    <a:pt x="219918" y="13722"/>
                    <a:pt x="219918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ABE7B-2524-4920-A029-86B48A2ADC28}"/>
                </a:ext>
              </a:extLst>
            </p:cNvPr>
            <p:cNvSpPr/>
            <p:nvPr/>
          </p:nvSpPr>
          <p:spPr>
            <a:xfrm>
              <a:off x="2041491" y="4098162"/>
              <a:ext cx="951504" cy="91491"/>
            </a:xfrm>
            <a:custGeom>
              <a:avLst/>
              <a:gdLst>
                <a:gd name="connsiteX0" fmla="*/ 13722 w 951394"/>
                <a:gd name="connsiteY0" fmla="*/ 13722 h 91480"/>
                <a:gd name="connsiteX1" fmla="*/ 943710 w 951394"/>
                <a:gd name="connsiteY1" fmla="*/ 13722 h 91480"/>
                <a:gd name="connsiteX2" fmla="*/ 943710 w 951394"/>
                <a:gd name="connsiteY2" fmla="*/ 80137 h 91480"/>
                <a:gd name="connsiteX3" fmla="*/ 13722 w 951394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394" h="91480">
                  <a:moveTo>
                    <a:pt x="13722" y="13722"/>
                  </a:moveTo>
                  <a:lnTo>
                    <a:pt x="943710" y="13722"/>
                  </a:lnTo>
                  <a:lnTo>
                    <a:pt x="943710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6ECADA-9531-4F17-96EA-5E4F0FE35D21}"/>
                </a:ext>
              </a:extLst>
            </p:cNvPr>
            <p:cNvSpPr/>
            <p:nvPr/>
          </p:nvSpPr>
          <p:spPr>
            <a:xfrm>
              <a:off x="2141217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0E51AC-497D-430C-8577-BFA291ECE7EB}"/>
                </a:ext>
              </a:extLst>
            </p:cNvPr>
            <p:cNvSpPr/>
            <p:nvPr/>
          </p:nvSpPr>
          <p:spPr>
            <a:xfrm>
              <a:off x="2274061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69B895-0B58-4130-9A86-A26DF1D5A1F6}"/>
                </a:ext>
              </a:extLst>
            </p:cNvPr>
            <p:cNvSpPr/>
            <p:nvPr/>
          </p:nvSpPr>
          <p:spPr>
            <a:xfrm>
              <a:off x="2406905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E9D479-2207-48A5-BD0C-AEA0D0162FAD}"/>
                </a:ext>
              </a:extLst>
            </p:cNvPr>
            <p:cNvSpPr/>
            <p:nvPr/>
          </p:nvSpPr>
          <p:spPr>
            <a:xfrm>
              <a:off x="2539751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4F23246-705D-4133-AE67-EB88E293ACDC}"/>
                </a:ext>
              </a:extLst>
            </p:cNvPr>
            <p:cNvSpPr/>
            <p:nvPr/>
          </p:nvSpPr>
          <p:spPr>
            <a:xfrm>
              <a:off x="2672595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5222BF-4BED-492E-A0D2-84F66743FE82}"/>
                </a:ext>
              </a:extLst>
            </p:cNvPr>
            <p:cNvSpPr/>
            <p:nvPr/>
          </p:nvSpPr>
          <p:spPr>
            <a:xfrm>
              <a:off x="2805440" y="3932015"/>
              <a:ext cx="91491" cy="219578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B28611-F074-4A57-B644-AE55A1B9F3CA}"/>
                </a:ext>
              </a:extLst>
            </p:cNvPr>
            <p:cNvSpPr/>
            <p:nvPr/>
          </p:nvSpPr>
          <p:spPr>
            <a:xfrm>
              <a:off x="2573053" y="4330548"/>
              <a:ext cx="91491" cy="91491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203030-B9ED-4016-9CE3-9173199207D2}"/>
                </a:ext>
              </a:extLst>
            </p:cNvPr>
            <p:cNvSpPr/>
            <p:nvPr/>
          </p:nvSpPr>
          <p:spPr>
            <a:xfrm>
              <a:off x="2440208" y="4330548"/>
              <a:ext cx="91491" cy="91491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5E2FF9-21EB-400C-AE6A-67F79B5734A2}"/>
                </a:ext>
              </a:extLst>
            </p:cNvPr>
            <p:cNvSpPr/>
            <p:nvPr/>
          </p:nvSpPr>
          <p:spPr>
            <a:xfrm>
              <a:off x="2307364" y="4330548"/>
              <a:ext cx="91491" cy="91491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702848-A9A2-4038-BD4D-89E99B9DA54E}"/>
                </a:ext>
              </a:extLst>
            </p:cNvPr>
            <p:cNvSpPr/>
            <p:nvPr/>
          </p:nvSpPr>
          <p:spPr>
            <a:xfrm>
              <a:off x="2705898" y="4330548"/>
              <a:ext cx="109789" cy="91491"/>
            </a:xfrm>
            <a:custGeom>
              <a:avLst/>
              <a:gdLst>
                <a:gd name="connsiteX0" fmla="*/ 13722 w 109776"/>
                <a:gd name="connsiteY0" fmla="*/ 13722 h 91480"/>
                <a:gd name="connsiteX1" fmla="*/ 113436 w 109776"/>
                <a:gd name="connsiteY1" fmla="*/ 13722 h 91480"/>
                <a:gd name="connsiteX2" fmla="*/ 113436 w 109776"/>
                <a:gd name="connsiteY2" fmla="*/ 80137 h 91480"/>
                <a:gd name="connsiteX3" fmla="*/ 13722 w 109776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76" h="91480">
                  <a:moveTo>
                    <a:pt x="13722" y="13722"/>
                  </a:moveTo>
                  <a:lnTo>
                    <a:pt x="113436" y="13722"/>
                  </a:lnTo>
                  <a:lnTo>
                    <a:pt x="113436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DC65D8-344A-40CB-A533-6CE6CB77433F}"/>
                </a:ext>
              </a:extLst>
            </p:cNvPr>
            <p:cNvSpPr/>
            <p:nvPr/>
          </p:nvSpPr>
          <p:spPr>
            <a:xfrm>
              <a:off x="2207638" y="4529815"/>
              <a:ext cx="622137" cy="91491"/>
            </a:xfrm>
            <a:custGeom>
              <a:avLst/>
              <a:gdLst>
                <a:gd name="connsiteX0" fmla="*/ 13722 w 622065"/>
                <a:gd name="connsiteY0" fmla="*/ 13722 h 91480"/>
                <a:gd name="connsiteX1" fmla="*/ 611454 w 622065"/>
                <a:gd name="connsiteY1" fmla="*/ 13722 h 91480"/>
                <a:gd name="connsiteX2" fmla="*/ 611454 w 622065"/>
                <a:gd name="connsiteY2" fmla="*/ 80137 h 91480"/>
                <a:gd name="connsiteX3" fmla="*/ 13722 w 622065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065" h="91480">
                  <a:moveTo>
                    <a:pt x="13722" y="13722"/>
                  </a:moveTo>
                  <a:lnTo>
                    <a:pt x="611454" y="13722"/>
                  </a:lnTo>
                  <a:lnTo>
                    <a:pt x="611454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E24159-6985-4A94-9C79-225704F246E0}"/>
                </a:ext>
              </a:extLst>
            </p:cNvPr>
            <p:cNvSpPr/>
            <p:nvPr/>
          </p:nvSpPr>
          <p:spPr>
            <a:xfrm>
              <a:off x="6893615" y="5190746"/>
              <a:ext cx="384261" cy="475752"/>
            </a:xfrm>
            <a:custGeom>
              <a:avLst/>
              <a:gdLst>
                <a:gd name="connsiteX0" fmla="*/ 13722 w 384216"/>
                <a:gd name="connsiteY0" fmla="*/ 246265 h 475697"/>
                <a:gd name="connsiteX1" fmla="*/ 379094 w 384216"/>
                <a:gd name="connsiteY1" fmla="*/ 13722 h 475697"/>
                <a:gd name="connsiteX2" fmla="*/ 379094 w 384216"/>
                <a:gd name="connsiteY2" fmla="*/ 478625 h 475697"/>
                <a:gd name="connsiteX3" fmla="*/ 13722 w 384216"/>
                <a:gd name="connsiteY3" fmla="*/ 246265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16" h="475697">
                  <a:moveTo>
                    <a:pt x="13722" y="246265"/>
                  </a:moveTo>
                  <a:cubicBezTo>
                    <a:pt x="13722" y="117827"/>
                    <a:pt x="177289" y="13722"/>
                    <a:pt x="379094" y="13722"/>
                  </a:cubicBezTo>
                  <a:lnTo>
                    <a:pt x="379094" y="478625"/>
                  </a:lnTo>
                  <a:cubicBezTo>
                    <a:pt x="177289" y="478807"/>
                    <a:pt x="13722" y="374703"/>
                    <a:pt x="13722" y="246265"/>
                  </a:cubicBez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AC0BB9-3CC9-4A7C-9A2A-78302F5B619F}"/>
                </a:ext>
              </a:extLst>
            </p:cNvPr>
            <p:cNvSpPr/>
            <p:nvPr/>
          </p:nvSpPr>
          <p:spPr>
            <a:xfrm>
              <a:off x="7259029" y="5190929"/>
              <a:ext cx="384261" cy="475752"/>
            </a:xfrm>
            <a:custGeom>
              <a:avLst/>
              <a:gdLst>
                <a:gd name="connsiteX0" fmla="*/ 13722 w 384216"/>
                <a:gd name="connsiteY0" fmla="*/ 478624 h 475697"/>
                <a:gd name="connsiteX1" fmla="*/ 13722 w 384216"/>
                <a:gd name="connsiteY1" fmla="*/ 13722 h 475697"/>
                <a:gd name="connsiteX2" fmla="*/ 379094 w 384216"/>
                <a:gd name="connsiteY2" fmla="*/ 246265 h 475697"/>
                <a:gd name="connsiteX3" fmla="*/ 13722 w 384216"/>
                <a:gd name="connsiteY3" fmla="*/ 47862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16" h="475697">
                  <a:moveTo>
                    <a:pt x="13722" y="478624"/>
                  </a:moveTo>
                  <a:lnTo>
                    <a:pt x="13722" y="13722"/>
                  </a:lnTo>
                  <a:cubicBezTo>
                    <a:pt x="215527" y="13722"/>
                    <a:pt x="379094" y="117826"/>
                    <a:pt x="379094" y="246265"/>
                  </a:cubicBezTo>
                  <a:cubicBezTo>
                    <a:pt x="379094" y="374519"/>
                    <a:pt x="215527" y="478624"/>
                    <a:pt x="13722" y="478624"/>
                  </a:cubicBezTo>
                  <a:close/>
                </a:path>
              </a:pathLst>
            </a:custGeom>
            <a:solidFill>
              <a:srgbClr val="ED5F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4AB203-27C0-47F4-9BD9-F7F6F5DBF6C8}"/>
                </a:ext>
              </a:extLst>
            </p:cNvPr>
            <p:cNvSpPr/>
            <p:nvPr/>
          </p:nvSpPr>
          <p:spPr>
            <a:xfrm>
              <a:off x="7466896" y="6231178"/>
              <a:ext cx="640435" cy="640436"/>
            </a:xfrm>
            <a:custGeom>
              <a:avLst/>
              <a:gdLst>
                <a:gd name="connsiteX0" fmla="*/ 530403 w 640361"/>
                <a:gd name="connsiteY0" fmla="*/ 13722 h 640361"/>
                <a:gd name="connsiteX1" fmla="*/ 637434 w 640361"/>
                <a:gd name="connsiteY1" fmla="*/ 272062 h 640361"/>
                <a:gd name="connsiteX2" fmla="*/ 272063 w 640361"/>
                <a:gd name="connsiteY2" fmla="*/ 637434 h 640361"/>
                <a:gd name="connsiteX3" fmla="*/ 13722 w 640361"/>
                <a:gd name="connsiteY3" fmla="*/ 530403 h 640361"/>
                <a:gd name="connsiteX4" fmla="*/ 530403 w 640361"/>
                <a:gd name="connsiteY4" fmla="*/ 13722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361" h="640361">
                  <a:moveTo>
                    <a:pt x="530403" y="13722"/>
                  </a:moveTo>
                  <a:cubicBezTo>
                    <a:pt x="596451" y="79771"/>
                    <a:pt x="637434" y="171251"/>
                    <a:pt x="637434" y="272062"/>
                  </a:cubicBezTo>
                  <a:cubicBezTo>
                    <a:pt x="637434" y="473868"/>
                    <a:pt x="473868" y="637434"/>
                    <a:pt x="272063" y="637434"/>
                  </a:cubicBezTo>
                  <a:cubicBezTo>
                    <a:pt x="171251" y="637434"/>
                    <a:pt x="79771" y="596634"/>
                    <a:pt x="13722" y="530403"/>
                  </a:cubicBezTo>
                  <a:lnTo>
                    <a:pt x="530403" y="13722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DA0E471-C8E7-41CC-B921-4F45A8186C64}"/>
                </a:ext>
              </a:extLst>
            </p:cNvPr>
            <p:cNvSpPr/>
            <p:nvPr/>
          </p:nvSpPr>
          <p:spPr>
            <a:xfrm>
              <a:off x="7360035" y="6124135"/>
              <a:ext cx="640435" cy="640436"/>
            </a:xfrm>
            <a:custGeom>
              <a:avLst/>
              <a:gdLst>
                <a:gd name="connsiteX0" fmla="*/ 13722 w 640361"/>
                <a:gd name="connsiteY0" fmla="*/ 379093 h 640361"/>
                <a:gd name="connsiteX1" fmla="*/ 379094 w 640361"/>
                <a:gd name="connsiteY1" fmla="*/ 13722 h 640361"/>
                <a:gd name="connsiteX2" fmla="*/ 637434 w 640361"/>
                <a:gd name="connsiteY2" fmla="*/ 120753 h 640361"/>
                <a:gd name="connsiteX3" fmla="*/ 120754 w 640361"/>
                <a:gd name="connsiteY3" fmla="*/ 637434 h 640361"/>
                <a:gd name="connsiteX4" fmla="*/ 13722 w 640361"/>
                <a:gd name="connsiteY4" fmla="*/ 379093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361" h="640361">
                  <a:moveTo>
                    <a:pt x="13722" y="379093"/>
                  </a:moveTo>
                  <a:cubicBezTo>
                    <a:pt x="13722" y="177288"/>
                    <a:pt x="177289" y="13722"/>
                    <a:pt x="379094" y="13722"/>
                  </a:cubicBezTo>
                  <a:cubicBezTo>
                    <a:pt x="479905" y="13722"/>
                    <a:pt x="571386" y="54522"/>
                    <a:pt x="637434" y="120753"/>
                  </a:cubicBezTo>
                  <a:lnTo>
                    <a:pt x="120754" y="637434"/>
                  </a:lnTo>
                  <a:cubicBezTo>
                    <a:pt x="54522" y="571385"/>
                    <a:pt x="13722" y="479905"/>
                    <a:pt x="13722" y="37909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A6B187-9B01-4EF7-B5A4-A6C5EC7509C6}"/>
                </a:ext>
              </a:extLst>
            </p:cNvPr>
            <p:cNvSpPr/>
            <p:nvPr/>
          </p:nvSpPr>
          <p:spPr>
            <a:xfrm>
              <a:off x="5075326" y="7686065"/>
              <a:ext cx="384261" cy="420858"/>
            </a:xfrm>
            <a:custGeom>
              <a:avLst/>
              <a:gdLst>
                <a:gd name="connsiteX0" fmla="*/ 179850 w 384216"/>
                <a:gd name="connsiteY0" fmla="*/ 13722 h 420808"/>
                <a:gd name="connsiteX1" fmla="*/ 379094 w 384216"/>
                <a:gd name="connsiteY1" fmla="*/ 212966 h 420808"/>
                <a:gd name="connsiteX2" fmla="*/ 179850 w 384216"/>
                <a:gd name="connsiteY2" fmla="*/ 412210 h 420808"/>
                <a:gd name="connsiteX3" fmla="*/ 13722 w 384216"/>
                <a:gd name="connsiteY3" fmla="*/ 412210 h 420808"/>
                <a:gd name="connsiteX4" fmla="*/ 13722 w 384216"/>
                <a:gd name="connsiteY4" fmla="*/ 13722 h 420808"/>
                <a:gd name="connsiteX5" fmla="*/ 179850 w 384216"/>
                <a:gd name="connsiteY5" fmla="*/ 13722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216" h="420808">
                  <a:moveTo>
                    <a:pt x="179850" y="13722"/>
                  </a:moveTo>
                  <a:cubicBezTo>
                    <a:pt x="289809" y="13722"/>
                    <a:pt x="379094" y="103007"/>
                    <a:pt x="379094" y="212966"/>
                  </a:cubicBezTo>
                  <a:cubicBezTo>
                    <a:pt x="379094" y="323108"/>
                    <a:pt x="289809" y="412210"/>
                    <a:pt x="179850" y="412210"/>
                  </a:cubicBezTo>
                  <a:lnTo>
                    <a:pt x="13722" y="412210"/>
                  </a:lnTo>
                  <a:lnTo>
                    <a:pt x="13722" y="13722"/>
                  </a:lnTo>
                  <a:lnTo>
                    <a:pt x="179850" y="13722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04DAB1-21E2-4095-88C1-4C95366A2FA5}"/>
                </a:ext>
              </a:extLst>
            </p:cNvPr>
            <p:cNvSpPr/>
            <p:nvPr/>
          </p:nvSpPr>
          <p:spPr>
            <a:xfrm>
              <a:off x="4710095" y="7686065"/>
              <a:ext cx="384261" cy="420858"/>
            </a:xfrm>
            <a:custGeom>
              <a:avLst/>
              <a:gdLst>
                <a:gd name="connsiteX0" fmla="*/ 212966 w 384216"/>
                <a:gd name="connsiteY0" fmla="*/ 13722 h 420808"/>
                <a:gd name="connsiteX1" fmla="*/ 379094 w 384216"/>
                <a:gd name="connsiteY1" fmla="*/ 13722 h 420808"/>
                <a:gd name="connsiteX2" fmla="*/ 379094 w 384216"/>
                <a:gd name="connsiteY2" fmla="*/ 412210 h 420808"/>
                <a:gd name="connsiteX3" fmla="*/ 212966 w 384216"/>
                <a:gd name="connsiteY3" fmla="*/ 412210 h 420808"/>
                <a:gd name="connsiteX4" fmla="*/ 13722 w 384216"/>
                <a:gd name="connsiteY4" fmla="*/ 212966 h 420808"/>
                <a:gd name="connsiteX5" fmla="*/ 212966 w 384216"/>
                <a:gd name="connsiteY5" fmla="*/ 13722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216" h="420808">
                  <a:moveTo>
                    <a:pt x="212966" y="13722"/>
                  </a:moveTo>
                  <a:lnTo>
                    <a:pt x="379094" y="13722"/>
                  </a:lnTo>
                  <a:lnTo>
                    <a:pt x="379094" y="412210"/>
                  </a:lnTo>
                  <a:lnTo>
                    <a:pt x="212966" y="412210"/>
                  </a:lnTo>
                  <a:cubicBezTo>
                    <a:pt x="103007" y="412210"/>
                    <a:pt x="13722" y="322925"/>
                    <a:pt x="13722" y="212966"/>
                  </a:cubicBezTo>
                  <a:cubicBezTo>
                    <a:pt x="13722" y="103007"/>
                    <a:pt x="103007" y="13722"/>
                    <a:pt x="212966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EE9F543-6BE7-4AB9-B03C-F8638101D37E}"/>
                </a:ext>
              </a:extLst>
            </p:cNvPr>
            <p:cNvSpPr/>
            <p:nvPr/>
          </p:nvSpPr>
          <p:spPr>
            <a:xfrm>
              <a:off x="5075326" y="4367144"/>
              <a:ext cx="1756623" cy="219578"/>
            </a:xfrm>
            <a:custGeom>
              <a:avLst/>
              <a:gdLst>
                <a:gd name="connsiteX0" fmla="*/ 1540526 w 1756420"/>
                <a:gd name="connsiteY0" fmla="*/ 212966 h 219552"/>
                <a:gd name="connsiteX1" fmla="*/ 1405685 w 1756420"/>
                <a:gd name="connsiteY1" fmla="*/ 134476 h 219552"/>
                <a:gd name="connsiteX2" fmla="*/ 1322255 w 1756420"/>
                <a:gd name="connsiteY2" fmla="*/ 80137 h 219552"/>
                <a:gd name="connsiteX3" fmla="*/ 1238825 w 1756420"/>
                <a:gd name="connsiteY3" fmla="*/ 134476 h 219552"/>
                <a:gd name="connsiteX4" fmla="*/ 1103983 w 1756420"/>
                <a:gd name="connsiteY4" fmla="*/ 212966 h 219552"/>
                <a:gd name="connsiteX5" fmla="*/ 969324 w 1756420"/>
                <a:gd name="connsiteY5" fmla="*/ 134476 h 219552"/>
                <a:gd name="connsiteX6" fmla="*/ 886077 w 1756420"/>
                <a:gd name="connsiteY6" fmla="*/ 80137 h 219552"/>
                <a:gd name="connsiteX7" fmla="*/ 802647 w 1756420"/>
                <a:gd name="connsiteY7" fmla="*/ 134476 h 219552"/>
                <a:gd name="connsiteX8" fmla="*/ 667988 w 1756420"/>
                <a:gd name="connsiteY8" fmla="*/ 212966 h 219552"/>
                <a:gd name="connsiteX9" fmla="*/ 533330 w 1756420"/>
                <a:gd name="connsiteY9" fmla="*/ 134476 h 219552"/>
                <a:gd name="connsiteX10" fmla="*/ 449900 w 1756420"/>
                <a:gd name="connsiteY10" fmla="*/ 80137 h 219552"/>
                <a:gd name="connsiteX11" fmla="*/ 366470 w 1756420"/>
                <a:gd name="connsiteY11" fmla="*/ 134476 h 219552"/>
                <a:gd name="connsiteX12" fmla="*/ 231811 w 1756420"/>
                <a:gd name="connsiteY12" fmla="*/ 212966 h 219552"/>
                <a:gd name="connsiteX13" fmla="*/ 97152 w 1756420"/>
                <a:gd name="connsiteY13" fmla="*/ 134476 h 219552"/>
                <a:gd name="connsiteX14" fmla="*/ 13722 w 1756420"/>
                <a:gd name="connsiteY14" fmla="*/ 80137 h 219552"/>
                <a:gd name="connsiteX15" fmla="*/ 13722 w 1756420"/>
                <a:gd name="connsiteY15" fmla="*/ 13722 h 219552"/>
                <a:gd name="connsiteX16" fmla="*/ 148381 w 1756420"/>
                <a:gd name="connsiteY16" fmla="*/ 92212 h 219552"/>
                <a:gd name="connsiteX17" fmla="*/ 231811 w 1756420"/>
                <a:gd name="connsiteY17" fmla="*/ 146551 h 219552"/>
                <a:gd name="connsiteX18" fmla="*/ 315241 w 1756420"/>
                <a:gd name="connsiteY18" fmla="*/ 92212 h 219552"/>
                <a:gd name="connsiteX19" fmla="*/ 449900 w 1756420"/>
                <a:gd name="connsiteY19" fmla="*/ 13722 h 219552"/>
                <a:gd name="connsiteX20" fmla="*/ 584559 w 1756420"/>
                <a:gd name="connsiteY20" fmla="*/ 92212 h 219552"/>
                <a:gd name="connsiteX21" fmla="*/ 667988 w 1756420"/>
                <a:gd name="connsiteY21" fmla="*/ 146551 h 219552"/>
                <a:gd name="connsiteX22" fmla="*/ 751418 w 1756420"/>
                <a:gd name="connsiteY22" fmla="*/ 92212 h 219552"/>
                <a:gd name="connsiteX23" fmla="*/ 886077 w 1756420"/>
                <a:gd name="connsiteY23" fmla="*/ 13722 h 219552"/>
                <a:gd name="connsiteX24" fmla="*/ 1020736 w 1756420"/>
                <a:gd name="connsiteY24" fmla="*/ 92212 h 219552"/>
                <a:gd name="connsiteX25" fmla="*/ 1103983 w 1756420"/>
                <a:gd name="connsiteY25" fmla="*/ 146551 h 219552"/>
                <a:gd name="connsiteX26" fmla="*/ 1187413 w 1756420"/>
                <a:gd name="connsiteY26" fmla="*/ 92212 h 219552"/>
                <a:gd name="connsiteX27" fmla="*/ 1322255 w 1756420"/>
                <a:gd name="connsiteY27" fmla="*/ 13722 h 219552"/>
                <a:gd name="connsiteX28" fmla="*/ 1457097 w 1756420"/>
                <a:gd name="connsiteY28" fmla="*/ 92212 h 219552"/>
                <a:gd name="connsiteX29" fmla="*/ 1540526 w 1756420"/>
                <a:gd name="connsiteY29" fmla="*/ 146551 h 219552"/>
                <a:gd name="connsiteX30" fmla="*/ 1623956 w 1756420"/>
                <a:gd name="connsiteY30" fmla="*/ 92212 h 219552"/>
                <a:gd name="connsiteX31" fmla="*/ 1758799 w 1756420"/>
                <a:gd name="connsiteY31" fmla="*/ 13722 h 219552"/>
                <a:gd name="connsiteX32" fmla="*/ 1758799 w 1756420"/>
                <a:gd name="connsiteY32" fmla="*/ 80137 h 219552"/>
                <a:gd name="connsiteX33" fmla="*/ 1675369 w 1756420"/>
                <a:gd name="connsiteY33" fmla="*/ 134476 h 219552"/>
                <a:gd name="connsiteX34" fmla="*/ 1540526 w 1756420"/>
                <a:gd name="connsiteY34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56420" h="219552">
                  <a:moveTo>
                    <a:pt x="1540526" y="212966"/>
                  </a:moveTo>
                  <a:cubicBezTo>
                    <a:pt x="1470270" y="212966"/>
                    <a:pt x="1434410" y="169422"/>
                    <a:pt x="1405685" y="134476"/>
                  </a:cubicBezTo>
                  <a:cubicBezTo>
                    <a:pt x="1377143" y="99897"/>
                    <a:pt x="1359213" y="80137"/>
                    <a:pt x="1322255" y="80137"/>
                  </a:cubicBezTo>
                  <a:cubicBezTo>
                    <a:pt x="1285297" y="80137"/>
                    <a:pt x="1267367" y="99714"/>
                    <a:pt x="1238825" y="134476"/>
                  </a:cubicBezTo>
                  <a:cubicBezTo>
                    <a:pt x="1210100" y="169422"/>
                    <a:pt x="1174240" y="212966"/>
                    <a:pt x="1103983" y="212966"/>
                  </a:cubicBezTo>
                  <a:cubicBezTo>
                    <a:pt x="1033726" y="212966"/>
                    <a:pt x="998049" y="169422"/>
                    <a:pt x="969324" y="134476"/>
                  </a:cubicBezTo>
                  <a:cubicBezTo>
                    <a:pt x="940965" y="99897"/>
                    <a:pt x="923035" y="80137"/>
                    <a:pt x="886077" y="80137"/>
                  </a:cubicBezTo>
                  <a:cubicBezTo>
                    <a:pt x="849119" y="80137"/>
                    <a:pt x="831189" y="99714"/>
                    <a:pt x="802647" y="134476"/>
                  </a:cubicBezTo>
                  <a:cubicBezTo>
                    <a:pt x="773922" y="169422"/>
                    <a:pt x="738245" y="212966"/>
                    <a:pt x="667988" y="212966"/>
                  </a:cubicBezTo>
                  <a:cubicBezTo>
                    <a:pt x="597732" y="212966"/>
                    <a:pt x="562054" y="169422"/>
                    <a:pt x="533330" y="134476"/>
                  </a:cubicBezTo>
                  <a:cubicBezTo>
                    <a:pt x="504788" y="99897"/>
                    <a:pt x="487041" y="80137"/>
                    <a:pt x="449900" y="80137"/>
                  </a:cubicBezTo>
                  <a:cubicBezTo>
                    <a:pt x="412942" y="80137"/>
                    <a:pt x="395012" y="99714"/>
                    <a:pt x="366470" y="134476"/>
                  </a:cubicBezTo>
                  <a:cubicBezTo>
                    <a:pt x="337745" y="169422"/>
                    <a:pt x="302068" y="212966"/>
                    <a:pt x="231811" y="212966"/>
                  </a:cubicBezTo>
                  <a:cubicBezTo>
                    <a:pt x="161554" y="212966"/>
                    <a:pt x="125877" y="169422"/>
                    <a:pt x="97152" y="134476"/>
                  </a:cubicBezTo>
                  <a:cubicBezTo>
                    <a:pt x="68610" y="99897"/>
                    <a:pt x="50863" y="80137"/>
                    <a:pt x="13722" y="80137"/>
                  </a:cubicBezTo>
                  <a:lnTo>
                    <a:pt x="13722" y="13722"/>
                  </a:lnTo>
                  <a:cubicBezTo>
                    <a:pt x="83979" y="13722"/>
                    <a:pt x="119656" y="57267"/>
                    <a:pt x="148381" y="92212"/>
                  </a:cubicBezTo>
                  <a:cubicBezTo>
                    <a:pt x="176923" y="126975"/>
                    <a:pt x="194670" y="146551"/>
                    <a:pt x="231811" y="146551"/>
                  </a:cubicBezTo>
                  <a:cubicBezTo>
                    <a:pt x="268769" y="146551"/>
                    <a:pt x="286699" y="126975"/>
                    <a:pt x="315241" y="92212"/>
                  </a:cubicBezTo>
                  <a:cubicBezTo>
                    <a:pt x="343965" y="57267"/>
                    <a:pt x="379643" y="13722"/>
                    <a:pt x="449900" y="13722"/>
                  </a:cubicBezTo>
                  <a:cubicBezTo>
                    <a:pt x="520156" y="13722"/>
                    <a:pt x="555834" y="57267"/>
                    <a:pt x="584559" y="92212"/>
                  </a:cubicBezTo>
                  <a:cubicBezTo>
                    <a:pt x="613100" y="126975"/>
                    <a:pt x="630847" y="146551"/>
                    <a:pt x="667988" y="146551"/>
                  </a:cubicBezTo>
                  <a:cubicBezTo>
                    <a:pt x="705129" y="146551"/>
                    <a:pt x="722877" y="126975"/>
                    <a:pt x="751418" y="92212"/>
                  </a:cubicBezTo>
                  <a:cubicBezTo>
                    <a:pt x="780143" y="57267"/>
                    <a:pt x="815820" y="13722"/>
                    <a:pt x="886077" y="13722"/>
                  </a:cubicBezTo>
                  <a:cubicBezTo>
                    <a:pt x="956334" y="13722"/>
                    <a:pt x="992011" y="57267"/>
                    <a:pt x="1020736" y="92212"/>
                  </a:cubicBezTo>
                  <a:cubicBezTo>
                    <a:pt x="1049095" y="126975"/>
                    <a:pt x="1067025" y="146551"/>
                    <a:pt x="1103983" y="146551"/>
                  </a:cubicBezTo>
                  <a:cubicBezTo>
                    <a:pt x="1140941" y="146551"/>
                    <a:pt x="1158871" y="126975"/>
                    <a:pt x="1187413" y="92212"/>
                  </a:cubicBezTo>
                  <a:cubicBezTo>
                    <a:pt x="1216138" y="57267"/>
                    <a:pt x="1251998" y="13722"/>
                    <a:pt x="1322255" y="13722"/>
                  </a:cubicBezTo>
                  <a:cubicBezTo>
                    <a:pt x="1392512" y="13722"/>
                    <a:pt x="1428372" y="57267"/>
                    <a:pt x="1457097" y="92212"/>
                  </a:cubicBezTo>
                  <a:cubicBezTo>
                    <a:pt x="1485638" y="126792"/>
                    <a:pt x="1503569" y="146551"/>
                    <a:pt x="1540526" y="146551"/>
                  </a:cubicBezTo>
                  <a:cubicBezTo>
                    <a:pt x="1577667" y="146551"/>
                    <a:pt x="1595598" y="126975"/>
                    <a:pt x="1623956" y="92212"/>
                  </a:cubicBezTo>
                  <a:cubicBezTo>
                    <a:pt x="1652681" y="57267"/>
                    <a:pt x="1688541" y="13722"/>
                    <a:pt x="1758799" y="13722"/>
                  </a:cubicBezTo>
                  <a:lnTo>
                    <a:pt x="1758799" y="80137"/>
                  </a:lnTo>
                  <a:cubicBezTo>
                    <a:pt x="1721658" y="80137"/>
                    <a:pt x="1703727" y="99714"/>
                    <a:pt x="1675369" y="134476"/>
                  </a:cubicBezTo>
                  <a:cubicBezTo>
                    <a:pt x="1646644" y="169422"/>
                    <a:pt x="1610783" y="212966"/>
                    <a:pt x="1540526" y="212966"/>
                  </a:cubicBez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4E5998-B110-4D96-A4DC-F105BE411C2B}"/>
                </a:ext>
              </a:extLst>
            </p:cNvPr>
            <p:cNvSpPr/>
            <p:nvPr/>
          </p:nvSpPr>
          <p:spPr>
            <a:xfrm>
              <a:off x="3374150" y="3437946"/>
              <a:ext cx="311069" cy="311069"/>
            </a:xfrm>
            <a:custGeom>
              <a:avLst/>
              <a:gdLst>
                <a:gd name="connsiteX0" fmla="*/ 19406 w 311032"/>
                <a:gd name="connsiteY0" fmla="*/ 66367 h 311032"/>
                <a:gd name="connsiteX1" fmla="*/ 66368 w 311032"/>
                <a:gd name="connsiteY1" fmla="*/ 19406 h 311032"/>
                <a:gd name="connsiteX2" fmla="*/ 298848 w 311032"/>
                <a:gd name="connsiteY2" fmla="*/ 251886 h 311032"/>
                <a:gd name="connsiteX3" fmla="*/ 251886 w 311032"/>
                <a:gd name="connsiteY3" fmla="*/ 298848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32" h="311032">
                  <a:moveTo>
                    <a:pt x="19406" y="66367"/>
                  </a:moveTo>
                  <a:lnTo>
                    <a:pt x="66368" y="19406"/>
                  </a:lnTo>
                  <a:lnTo>
                    <a:pt x="298848" y="251886"/>
                  </a:lnTo>
                  <a:lnTo>
                    <a:pt x="251886" y="298848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780510-C0DE-476B-A78D-66037A4FBC4B}"/>
                </a:ext>
              </a:extLst>
            </p:cNvPr>
            <p:cNvSpPr/>
            <p:nvPr/>
          </p:nvSpPr>
          <p:spPr>
            <a:xfrm>
              <a:off x="3374150" y="3437946"/>
              <a:ext cx="311069" cy="311069"/>
            </a:xfrm>
            <a:custGeom>
              <a:avLst/>
              <a:gdLst>
                <a:gd name="connsiteX0" fmla="*/ 19406 w 311032"/>
                <a:gd name="connsiteY0" fmla="*/ 251886 h 311032"/>
                <a:gd name="connsiteX1" fmla="*/ 251886 w 311032"/>
                <a:gd name="connsiteY1" fmla="*/ 19406 h 311032"/>
                <a:gd name="connsiteX2" fmla="*/ 298848 w 311032"/>
                <a:gd name="connsiteY2" fmla="*/ 66368 h 311032"/>
                <a:gd name="connsiteX3" fmla="*/ 66368 w 311032"/>
                <a:gd name="connsiteY3" fmla="*/ 298848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32" h="311032">
                  <a:moveTo>
                    <a:pt x="19406" y="251886"/>
                  </a:moveTo>
                  <a:lnTo>
                    <a:pt x="251886" y="19406"/>
                  </a:lnTo>
                  <a:lnTo>
                    <a:pt x="298848" y="66368"/>
                  </a:lnTo>
                  <a:lnTo>
                    <a:pt x="66368" y="298848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07CA089-C550-41BB-A39D-7B154FDC2D10}"/>
                </a:ext>
              </a:extLst>
            </p:cNvPr>
            <p:cNvSpPr/>
            <p:nvPr/>
          </p:nvSpPr>
          <p:spPr>
            <a:xfrm>
              <a:off x="3933658" y="3930688"/>
              <a:ext cx="311069" cy="311069"/>
            </a:xfrm>
            <a:custGeom>
              <a:avLst/>
              <a:gdLst>
                <a:gd name="connsiteX0" fmla="*/ 164344 w 311032"/>
                <a:gd name="connsiteY0" fmla="*/ 315104 h 311032"/>
                <a:gd name="connsiteX1" fmla="*/ 140925 w 311032"/>
                <a:gd name="connsiteY1" fmla="*/ 305407 h 311032"/>
                <a:gd name="connsiteX2" fmla="*/ 23465 w 311032"/>
                <a:gd name="connsiteY2" fmla="*/ 187946 h 311032"/>
                <a:gd name="connsiteX3" fmla="*/ 23465 w 311032"/>
                <a:gd name="connsiteY3" fmla="*/ 140925 h 311032"/>
                <a:gd name="connsiteX4" fmla="*/ 140925 w 311032"/>
                <a:gd name="connsiteY4" fmla="*/ 23465 h 311032"/>
                <a:gd name="connsiteX5" fmla="*/ 187946 w 311032"/>
                <a:gd name="connsiteY5" fmla="*/ 23465 h 311032"/>
                <a:gd name="connsiteX6" fmla="*/ 305407 w 311032"/>
                <a:gd name="connsiteY6" fmla="*/ 140925 h 311032"/>
                <a:gd name="connsiteX7" fmla="*/ 305407 w 311032"/>
                <a:gd name="connsiteY7" fmla="*/ 187946 h 311032"/>
                <a:gd name="connsiteX8" fmla="*/ 187946 w 311032"/>
                <a:gd name="connsiteY8" fmla="*/ 305407 h 311032"/>
                <a:gd name="connsiteX9" fmla="*/ 164344 w 311032"/>
                <a:gd name="connsiteY9" fmla="*/ 315104 h 311032"/>
                <a:gd name="connsiteX10" fmla="*/ 93904 w 311032"/>
                <a:gd name="connsiteY10" fmla="*/ 164527 h 311032"/>
                <a:gd name="connsiteX11" fmla="*/ 164344 w 311032"/>
                <a:gd name="connsiteY11" fmla="*/ 234967 h 311032"/>
                <a:gd name="connsiteX12" fmla="*/ 234784 w 311032"/>
                <a:gd name="connsiteY12" fmla="*/ 164527 h 311032"/>
                <a:gd name="connsiteX13" fmla="*/ 164344 w 311032"/>
                <a:gd name="connsiteY13" fmla="*/ 94088 h 311032"/>
                <a:gd name="connsiteX14" fmla="*/ 93904 w 311032"/>
                <a:gd name="connsiteY14" fmla="*/ 16452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032" h="311032">
                  <a:moveTo>
                    <a:pt x="164344" y="315104"/>
                  </a:moveTo>
                  <a:cubicBezTo>
                    <a:pt x="155928" y="315104"/>
                    <a:pt x="147329" y="311810"/>
                    <a:pt x="140925" y="305407"/>
                  </a:cubicBezTo>
                  <a:lnTo>
                    <a:pt x="23465" y="187946"/>
                  </a:lnTo>
                  <a:cubicBezTo>
                    <a:pt x="10474" y="174956"/>
                    <a:pt x="10474" y="153915"/>
                    <a:pt x="23465" y="140925"/>
                  </a:cubicBezTo>
                  <a:lnTo>
                    <a:pt x="140925" y="23465"/>
                  </a:lnTo>
                  <a:cubicBezTo>
                    <a:pt x="153915" y="10474"/>
                    <a:pt x="174956" y="10474"/>
                    <a:pt x="187946" y="23465"/>
                  </a:cubicBezTo>
                  <a:lnTo>
                    <a:pt x="305407" y="140925"/>
                  </a:lnTo>
                  <a:cubicBezTo>
                    <a:pt x="318397" y="153915"/>
                    <a:pt x="318397" y="174956"/>
                    <a:pt x="305407" y="187946"/>
                  </a:cubicBezTo>
                  <a:lnTo>
                    <a:pt x="187946" y="305407"/>
                  </a:lnTo>
                  <a:cubicBezTo>
                    <a:pt x="181359" y="311810"/>
                    <a:pt x="172760" y="315104"/>
                    <a:pt x="164344" y="315104"/>
                  </a:cubicBezTo>
                  <a:close/>
                  <a:moveTo>
                    <a:pt x="93904" y="164527"/>
                  </a:moveTo>
                  <a:lnTo>
                    <a:pt x="164344" y="234967"/>
                  </a:lnTo>
                  <a:lnTo>
                    <a:pt x="234784" y="164527"/>
                  </a:lnTo>
                  <a:lnTo>
                    <a:pt x="164344" y="94088"/>
                  </a:lnTo>
                  <a:lnTo>
                    <a:pt x="93904" y="164527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F08BE9-4019-40AA-89D2-944184966159}"/>
                </a:ext>
              </a:extLst>
            </p:cNvPr>
            <p:cNvSpPr/>
            <p:nvPr/>
          </p:nvSpPr>
          <p:spPr>
            <a:xfrm>
              <a:off x="4100767" y="3367334"/>
              <a:ext cx="311069" cy="311069"/>
            </a:xfrm>
            <a:custGeom>
              <a:avLst/>
              <a:gdLst>
                <a:gd name="connsiteX0" fmla="*/ 163201 w 311032"/>
                <a:gd name="connsiteY0" fmla="*/ 312680 h 311032"/>
                <a:gd name="connsiteX1" fmla="*/ 13722 w 311032"/>
                <a:gd name="connsiteY1" fmla="*/ 163201 h 311032"/>
                <a:gd name="connsiteX2" fmla="*/ 163201 w 311032"/>
                <a:gd name="connsiteY2" fmla="*/ 13722 h 311032"/>
                <a:gd name="connsiteX3" fmla="*/ 312679 w 311032"/>
                <a:gd name="connsiteY3" fmla="*/ 163201 h 311032"/>
                <a:gd name="connsiteX4" fmla="*/ 163201 w 311032"/>
                <a:gd name="connsiteY4" fmla="*/ 312680 h 311032"/>
                <a:gd name="connsiteX5" fmla="*/ 163201 w 311032"/>
                <a:gd name="connsiteY5" fmla="*/ 80137 h 311032"/>
                <a:gd name="connsiteX6" fmla="*/ 80137 w 311032"/>
                <a:gd name="connsiteY6" fmla="*/ 163201 h 311032"/>
                <a:gd name="connsiteX7" fmla="*/ 163201 w 311032"/>
                <a:gd name="connsiteY7" fmla="*/ 246265 h 311032"/>
                <a:gd name="connsiteX8" fmla="*/ 246265 w 311032"/>
                <a:gd name="connsiteY8" fmla="*/ 163201 h 311032"/>
                <a:gd name="connsiteX9" fmla="*/ 163201 w 311032"/>
                <a:gd name="connsiteY9" fmla="*/ 8013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32" h="311032">
                  <a:moveTo>
                    <a:pt x="163201" y="312680"/>
                  </a:moveTo>
                  <a:cubicBezTo>
                    <a:pt x="80869" y="312680"/>
                    <a:pt x="13722" y="245716"/>
                    <a:pt x="13722" y="163201"/>
                  </a:cubicBezTo>
                  <a:cubicBezTo>
                    <a:pt x="13722" y="80686"/>
                    <a:pt x="80686" y="13722"/>
                    <a:pt x="163201" y="13722"/>
                  </a:cubicBezTo>
                  <a:cubicBezTo>
                    <a:pt x="245533" y="13722"/>
                    <a:pt x="312679" y="80686"/>
                    <a:pt x="312679" y="163201"/>
                  </a:cubicBezTo>
                  <a:cubicBezTo>
                    <a:pt x="312679" y="245716"/>
                    <a:pt x="245716" y="312680"/>
                    <a:pt x="163201" y="312680"/>
                  </a:cubicBezTo>
                  <a:close/>
                  <a:moveTo>
                    <a:pt x="163201" y="80137"/>
                  </a:moveTo>
                  <a:cubicBezTo>
                    <a:pt x="117461" y="80137"/>
                    <a:pt x="80137" y="117461"/>
                    <a:pt x="80137" y="163201"/>
                  </a:cubicBezTo>
                  <a:cubicBezTo>
                    <a:pt x="80137" y="208941"/>
                    <a:pt x="117461" y="246265"/>
                    <a:pt x="163201" y="246265"/>
                  </a:cubicBezTo>
                  <a:cubicBezTo>
                    <a:pt x="208941" y="246265"/>
                    <a:pt x="246265" y="208941"/>
                    <a:pt x="246265" y="163201"/>
                  </a:cubicBezTo>
                  <a:cubicBezTo>
                    <a:pt x="246265" y="117461"/>
                    <a:pt x="209124" y="80137"/>
                    <a:pt x="163201" y="80137"/>
                  </a:cubicBez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F5ED6D-9C20-421D-ADC6-9D1B5FAF24E5}"/>
                </a:ext>
              </a:extLst>
            </p:cNvPr>
            <p:cNvSpPr/>
            <p:nvPr/>
          </p:nvSpPr>
          <p:spPr>
            <a:xfrm>
              <a:off x="2983664" y="7057158"/>
              <a:ext cx="1171083" cy="1171083"/>
            </a:xfrm>
            <a:custGeom>
              <a:avLst/>
              <a:gdLst>
                <a:gd name="connsiteX0" fmla="*/ 593890 w 1170946"/>
                <a:gd name="connsiteY0" fmla="*/ 1173325 h 1170946"/>
                <a:gd name="connsiteX1" fmla="*/ 568458 w 1170946"/>
                <a:gd name="connsiteY1" fmla="*/ 1172777 h 1170946"/>
                <a:gd name="connsiteX2" fmla="*/ 571385 w 1170946"/>
                <a:gd name="connsiteY2" fmla="*/ 1106362 h 1170946"/>
                <a:gd name="connsiteX3" fmla="*/ 632860 w 1170946"/>
                <a:gd name="connsiteY3" fmla="*/ 1105447 h 1170946"/>
                <a:gd name="connsiteX4" fmla="*/ 637800 w 1170946"/>
                <a:gd name="connsiteY4" fmla="*/ 1171679 h 1170946"/>
                <a:gd name="connsiteX5" fmla="*/ 593890 w 1170946"/>
                <a:gd name="connsiteY5" fmla="*/ 1173325 h 1170946"/>
                <a:gd name="connsiteX6" fmla="*/ 465268 w 1170946"/>
                <a:gd name="connsiteY6" fmla="*/ 1159055 h 1170946"/>
                <a:gd name="connsiteX7" fmla="*/ 398488 w 1170946"/>
                <a:gd name="connsiteY7" fmla="*/ 1139661 h 1170946"/>
                <a:gd name="connsiteX8" fmla="*/ 420809 w 1170946"/>
                <a:gd name="connsiteY8" fmla="*/ 1077088 h 1170946"/>
                <a:gd name="connsiteX9" fmla="*/ 479905 w 1170946"/>
                <a:gd name="connsiteY9" fmla="*/ 1094286 h 1170946"/>
                <a:gd name="connsiteX10" fmla="*/ 465268 w 1170946"/>
                <a:gd name="connsiteY10" fmla="*/ 1159055 h 1170946"/>
                <a:gd name="connsiteX11" fmla="*/ 740258 w 1170946"/>
                <a:gd name="connsiteY11" fmla="*/ 1154663 h 1170946"/>
                <a:gd name="connsiteX12" fmla="*/ 723608 w 1170946"/>
                <a:gd name="connsiteY12" fmla="*/ 1090444 h 1170946"/>
                <a:gd name="connsiteX13" fmla="*/ 781973 w 1170946"/>
                <a:gd name="connsiteY13" fmla="*/ 1071416 h 1170946"/>
                <a:gd name="connsiteX14" fmla="*/ 806307 w 1170946"/>
                <a:gd name="connsiteY14" fmla="*/ 1133257 h 1170946"/>
                <a:gd name="connsiteX15" fmla="*/ 740258 w 1170946"/>
                <a:gd name="connsiteY15" fmla="*/ 1154663 h 1170946"/>
                <a:gd name="connsiteX16" fmla="*/ 304080 w 1170946"/>
                <a:gd name="connsiteY16" fmla="*/ 1095933 h 1170946"/>
                <a:gd name="connsiteX17" fmla="*/ 246082 w 1170946"/>
                <a:gd name="connsiteY17" fmla="*/ 1057694 h 1170946"/>
                <a:gd name="connsiteX18" fmla="*/ 285967 w 1170946"/>
                <a:gd name="connsiteY18" fmla="*/ 1004453 h 1170946"/>
                <a:gd name="connsiteX19" fmla="*/ 337196 w 1170946"/>
                <a:gd name="connsiteY19" fmla="*/ 1038300 h 1170946"/>
                <a:gd name="connsiteX20" fmla="*/ 304080 w 1170946"/>
                <a:gd name="connsiteY20" fmla="*/ 1095933 h 1170946"/>
                <a:gd name="connsiteX21" fmla="*/ 899251 w 1170946"/>
                <a:gd name="connsiteY21" fmla="*/ 1086419 h 1170946"/>
                <a:gd name="connsiteX22" fmla="*/ 864305 w 1170946"/>
                <a:gd name="connsiteY22" fmla="*/ 1030067 h 1170946"/>
                <a:gd name="connsiteX23" fmla="*/ 914436 w 1170946"/>
                <a:gd name="connsiteY23" fmla="*/ 994573 h 1170946"/>
                <a:gd name="connsiteX24" fmla="*/ 955968 w 1170946"/>
                <a:gd name="connsiteY24" fmla="*/ 1046533 h 1170946"/>
                <a:gd name="connsiteX25" fmla="*/ 899251 w 1170946"/>
                <a:gd name="connsiteY25" fmla="*/ 1086419 h 1170946"/>
                <a:gd name="connsiteX26" fmla="*/ 168872 w 1170946"/>
                <a:gd name="connsiteY26" fmla="*/ 988352 h 1170946"/>
                <a:gd name="connsiteX27" fmla="*/ 124779 w 1170946"/>
                <a:gd name="connsiteY27" fmla="*/ 934928 h 1170946"/>
                <a:gd name="connsiteX28" fmla="*/ 178386 w 1170946"/>
                <a:gd name="connsiteY28" fmla="*/ 895774 h 1170946"/>
                <a:gd name="connsiteX29" fmla="*/ 217540 w 1170946"/>
                <a:gd name="connsiteY29" fmla="*/ 943161 h 1170946"/>
                <a:gd name="connsiteX30" fmla="*/ 168872 w 1170946"/>
                <a:gd name="connsiteY30" fmla="*/ 988352 h 1170946"/>
                <a:gd name="connsiteX31" fmla="*/ 1030982 w 1170946"/>
                <a:gd name="connsiteY31" fmla="*/ 974630 h 1170946"/>
                <a:gd name="connsiteX32" fmla="*/ 981034 w 1170946"/>
                <a:gd name="connsiteY32" fmla="*/ 930903 h 1170946"/>
                <a:gd name="connsiteX33" fmla="*/ 1018724 w 1170946"/>
                <a:gd name="connsiteY33" fmla="*/ 882235 h 1170946"/>
                <a:gd name="connsiteX34" fmla="*/ 1073612 w 1170946"/>
                <a:gd name="connsiteY34" fmla="*/ 919742 h 1170946"/>
                <a:gd name="connsiteX35" fmla="*/ 1030982 w 1170946"/>
                <a:gd name="connsiteY35" fmla="*/ 974630 h 1170946"/>
                <a:gd name="connsiteX36" fmla="*/ 71172 w 1170946"/>
                <a:gd name="connsiteY36" fmla="*/ 845643 h 1170946"/>
                <a:gd name="connsiteX37" fmla="*/ 44642 w 1170946"/>
                <a:gd name="connsiteY37" fmla="*/ 781424 h 1170946"/>
                <a:gd name="connsiteX38" fmla="*/ 107398 w 1170946"/>
                <a:gd name="connsiteY38" fmla="*/ 759835 h 1170946"/>
                <a:gd name="connsiteX39" fmla="*/ 130817 w 1170946"/>
                <a:gd name="connsiteY39" fmla="*/ 816553 h 1170946"/>
                <a:gd name="connsiteX40" fmla="*/ 71172 w 1170946"/>
                <a:gd name="connsiteY40" fmla="*/ 845643 h 1170946"/>
                <a:gd name="connsiteX41" fmla="*/ 1124292 w 1170946"/>
                <a:gd name="connsiteY41" fmla="*/ 828811 h 1170946"/>
                <a:gd name="connsiteX42" fmla="*/ 1063549 w 1170946"/>
                <a:gd name="connsiteY42" fmla="*/ 801733 h 1170946"/>
                <a:gd name="connsiteX43" fmla="*/ 1085138 w 1170946"/>
                <a:gd name="connsiteY43" fmla="*/ 744283 h 1170946"/>
                <a:gd name="connsiteX44" fmla="*/ 1148626 w 1170946"/>
                <a:gd name="connsiteY44" fmla="*/ 763860 h 1170946"/>
                <a:gd name="connsiteX45" fmla="*/ 1124292 w 1170946"/>
                <a:gd name="connsiteY45" fmla="*/ 828811 h 1170946"/>
                <a:gd name="connsiteX46" fmla="*/ 19943 w 1170946"/>
                <a:gd name="connsiteY46" fmla="*/ 680430 h 1170946"/>
                <a:gd name="connsiteX47" fmla="*/ 13722 w 1170946"/>
                <a:gd name="connsiteY47" fmla="*/ 611453 h 1170946"/>
                <a:gd name="connsiteX48" fmla="*/ 80137 w 1170946"/>
                <a:gd name="connsiteY48" fmla="*/ 609258 h 1170946"/>
                <a:gd name="connsiteX49" fmla="*/ 85626 w 1170946"/>
                <a:gd name="connsiteY49" fmla="*/ 670550 h 1170946"/>
                <a:gd name="connsiteX50" fmla="*/ 19943 w 1170946"/>
                <a:gd name="connsiteY50" fmla="*/ 680430 h 1170946"/>
                <a:gd name="connsiteX51" fmla="*/ 1170215 w 1170946"/>
                <a:gd name="connsiteY51" fmla="*/ 661951 h 1170946"/>
                <a:gd name="connsiteX52" fmla="*/ 1104166 w 1170946"/>
                <a:gd name="connsiteY52" fmla="*/ 654084 h 1170946"/>
                <a:gd name="connsiteX53" fmla="*/ 1107825 w 1170946"/>
                <a:gd name="connsiteY53" fmla="*/ 592792 h 1170946"/>
                <a:gd name="connsiteX54" fmla="*/ 1174240 w 1170946"/>
                <a:gd name="connsiteY54" fmla="*/ 590596 h 1170946"/>
                <a:gd name="connsiteX55" fmla="*/ 1174240 w 1170946"/>
                <a:gd name="connsiteY55" fmla="*/ 592792 h 1170946"/>
                <a:gd name="connsiteX56" fmla="*/ 1170215 w 1170946"/>
                <a:gd name="connsiteY56" fmla="*/ 661951 h 1170946"/>
                <a:gd name="connsiteX57" fmla="*/ 85260 w 1170946"/>
                <a:gd name="connsiteY57" fmla="*/ 517229 h 1170946"/>
                <a:gd name="connsiteX58" fmla="*/ 19577 w 1170946"/>
                <a:gd name="connsiteY58" fmla="*/ 507532 h 1170946"/>
                <a:gd name="connsiteX59" fmla="*/ 33848 w 1170946"/>
                <a:gd name="connsiteY59" fmla="*/ 439654 h 1170946"/>
                <a:gd name="connsiteX60" fmla="*/ 97884 w 1170946"/>
                <a:gd name="connsiteY60" fmla="*/ 457218 h 1170946"/>
                <a:gd name="connsiteX61" fmla="*/ 85260 w 1170946"/>
                <a:gd name="connsiteY61" fmla="*/ 517229 h 1170946"/>
                <a:gd name="connsiteX62" fmla="*/ 1099226 w 1170946"/>
                <a:gd name="connsiteY62" fmla="*/ 498933 h 1170946"/>
                <a:gd name="connsiteX63" fmla="*/ 1084406 w 1170946"/>
                <a:gd name="connsiteY63" fmla="*/ 439288 h 1170946"/>
                <a:gd name="connsiteX64" fmla="*/ 1147894 w 1170946"/>
                <a:gd name="connsiteY64" fmla="*/ 419528 h 1170946"/>
                <a:gd name="connsiteX65" fmla="*/ 1164543 w 1170946"/>
                <a:gd name="connsiteY65" fmla="*/ 486857 h 1170946"/>
                <a:gd name="connsiteX66" fmla="*/ 1099226 w 1170946"/>
                <a:gd name="connsiteY66" fmla="*/ 498933 h 1170946"/>
                <a:gd name="connsiteX67" fmla="*/ 130085 w 1170946"/>
                <a:gd name="connsiteY67" fmla="*/ 370861 h 1170946"/>
                <a:gd name="connsiteX68" fmla="*/ 70257 w 1170946"/>
                <a:gd name="connsiteY68" fmla="*/ 342136 h 1170946"/>
                <a:gd name="connsiteX69" fmla="*/ 103922 w 1170946"/>
                <a:gd name="connsiteY69" fmla="*/ 281393 h 1170946"/>
                <a:gd name="connsiteX70" fmla="*/ 159907 w 1170946"/>
                <a:gd name="connsiteY70" fmla="*/ 317070 h 1170946"/>
                <a:gd name="connsiteX71" fmla="*/ 130085 w 1170946"/>
                <a:gd name="connsiteY71" fmla="*/ 370861 h 1170946"/>
                <a:gd name="connsiteX72" fmla="*/ 1049278 w 1170946"/>
                <a:gd name="connsiteY72" fmla="*/ 354394 h 1170946"/>
                <a:gd name="connsiteX73" fmla="*/ 1017443 w 1170946"/>
                <a:gd name="connsiteY73" fmla="*/ 301885 h 1170946"/>
                <a:gd name="connsiteX74" fmla="*/ 1072148 w 1170946"/>
                <a:gd name="connsiteY74" fmla="*/ 264195 h 1170946"/>
                <a:gd name="connsiteX75" fmla="*/ 1108008 w 1170946"/>
                <a:gd name="connsiteY75" fmla="*/ 323657 h 1170946"/>
                <a:gd name="connsiteX76" fmla="*/ 1049278 w 1170946"/>
                <a:gd name="connsiteY76" fmla="*/ 354394 h 1170946"/>
                <a:gd name="connsiteX77" fmla="*/ 216076 w 1170946"/>
                <a:gd name="connsiteY77" fmla="*/ 244069 h 1170946"/>
                <a:gd name="connsiteX78" fmla="*/ 167226 w 1170946"/>
                <a:gd name="connsiteY78" fmla="*/ 199061 h 1170946"/>
                <a:gd name="connsiteX79" fmla="*/ 217174 w 1170946"/>
                <a:gd name="connsiteY79" fmla="*/ 150942 h 1170946"/>
                <a:gd name="connsiteX80" fmla="*/ 260353 w 1170946"/>
                <a:gd name="connsiteY80" fmla="*/ 201440 h 1170946"/>
                <a:gd name="connsiteX81" fmla="*/ 216076 w 1170946"/>
                <a:gd name="connsiteY81" fmla="*/ 244069 h 1170946"/>
                <a:gd name="connsiteX82" fmla="*/ 958713 w 1170946"/>
                <a:gd name="connsiteY82" fmla="*/ 230713 h 1170946"/>
                <a:gd name="connsiteX83" fmla="*/ 912790 w 1170946"/>
                <a:gd name="connsiteY83" fmla="*/ 189730 h 1170946"/>
                <a:gd name="connsiteX84" fmla="*/ 954139 w 1170946"/>
                <a:gd name="connsiteY84" fmla="*/ 137769 h 1170946"/>
                <a:gd name="connsiteX85" fmla="*/ 1005734 w 1170946"/>
                <a:gd name="connsiteY85" fmla="*/ 184058 h 1170946"/>
                <a:gd name="connsiteX86" fmla="*/ 958713 w 1170946"/>
                <a:gd name="connsiteY86" fmla="*/ 230713 h 1170946"/>
                <a:gd name="connsiteX87" fmla="*/ 335549 w 1170946"/>
                <a:gd name="connsiteY87" fmla="*/ 148198 h 1170946"/>
                <a:gd name="connsiteX88" fmla="*/ 302068 w 1170946"/>
                <a:gd name="connsiteY88" fmla="*/ 90748 h 1170946"/>
                <a:gd name="connsiteX89" fmla="*/ 363908 w 1170946"/>
                <a:gd name="connsiteY89" fmla="*/ 59462 h 1170946"/>
                <a:gd name="connsiteX90" fmla="*/ 390255 w 1170946"/>
                <a:gd name="connsiteY90" fmla="*/ 120388 h 1170946"/>
                <a:gd name="connsiteX91" fmla="*/ 335549 w 1170946"/>
                <a:gd name="connsiteY91" fmla="*/ 148198 h 1170946"/>
                <a:gd name="connsiteX92" fmla="*/ 835763 w 1170946"/>
                <a:gd name="connsiteY92" fmla="*/ 139233 h 1170946"/>
                <a:gd name="connsiteX93" fmla="*/ 779960 w 1170946"/>
                <a:gd name="connsiteY93" fmla="*/ 113618 h 1170946"/>
                <a:gd name="connsiteX94" fmla="*/ 804111 w 1170946"/>
                <a:gd name="connsiteY94" fmla="*/ 51778 h 1170946"/>
                <a:gd name="connsiteX95" fmla="*/ 867233 w 1170946"/>
                <a:gd name="connsiteY95" fmla="*/ 80868 h 1170946"/>
                <a:gd name="connsiteX96" fmla="*/ 835763 w 1170946"/>
                <a:gd name="connsiteY96" fmla="*/ 139233 h 1170946"/>
                <a:gd name="connsiteX97" fmla="*/ 477893 w 1170946"/>
                <a:gd name="connsiteY97" fmla="*/ 91846 h 1170946"/>
                <a:gd name="connsiteX98" fmla="*/ 463073 w 1170946"/>
                <a:gd name="connsiteY98" fmla="*/ 27078 h 1170946"/>
                <a:gd name="connsiteX99" fmla="*/ 531500 w 1170946"/>
                <a:gd name="connsiteY99" fmla="*/ 15552 h 1170946"/>
                <a:gd name="connsiteX100" fmla="*/ 538635 w 1170946"/>
                <a:gd name="connsiteY100" fmla="*/ 81600 h 1170946"/>
                <a:gd name="connsiteX101" fmla="*/ 477893 w 1170946"/>
                <a:gd name="connsiteY101" fmla="*/ 91846 h 1170946"/>
                <a:gd name="connsiteX102" fmla="*/ 691590 w 1170946"/>
                <a:gd name="connsiteY102" fmla="*/ 88004 h 1170946"/>
                <a:gd name="connsiteX103" fmla="*/ 630665 w 1170946"/>
                <a:gd name="connsiteY103" fmla="*/ 79954 h 1170946"/>
                <a:gd name="connsiteX104" fmla="*/ 635422 w 1170946"/>
                <a:gd name="connsiteY104" fmla="*/ 13722 h 1170946"/>
                <a:gd name="connsiteX105" fmla="*/ 704215 w 1170946"/>
                <a:gd name="connsiteY105" fmla="*/ 22687 h 1170946"/>
                <a:gd name="connsiteX106" fmla="*/ 691590 w 1170946"/>
                <a:gd name="connsiteY106" fmla="*/ 88004 h 117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170946" h="1170946">
                  <a:moveTo>
                    <a:pt x="593890" y="1173325"/>
                  </a:moveTo>
                  <a:cubicBezTo>
                    <a:pt x="585290" y="1173325"/>
                    <a:pt x="576874" y="1173142"/>
                    <a:pt x="568458" y="1172777"/>
                  </a:cubicBezTo>
                  <a:lnTo>
                    <a:pt x="571385" y="1106362"/>
                  </a:lnTo>
                  <a:cubicBezTo>
                    <a:pt x="591694" y="1107276"/>
                    <a:pt x="612552" y="1106911"/>
                    <a:pt x="632860" y="1105447"/>
                  </a:cubicBezTo>
                  <a:lnTo>
                    <a:pt x="637800" y="1171679"/>
                  </a:lnTo>
                  <a:cubicBezTo>
                    <a:pt x="623163" y="1172777"/>
                    <a:pt x="608526" y="1173325"/>
                    <a:pt x="593890" y="1173325"/>
                  </a:cubicBezTo>
                  <a:close/>
                  <a:moveTo>
                    <a:pt x="465268" y="1159055"/>
                  </a:moveTo>
                  <a:cubicBezTo>
                    <a:pt x="442764" y="1153932"/>
                    <a:pt x="420260" y="1147528"/>
                    <a:pt x="398488" y="1139661"/>
                  </a:cubicBezTo>
                  <a:lnTo>
                    <a:pt x="420809" y="1077088"/>
                  </a:lnTo>
                  <a:cubicBezTo>
                    <a:pt x="440020" y="1084041"/>
                    <a:pt x="459963" y="1089712"/>
                    <a:pt x="479905" y="1094286"/>
                  </a:cubicBezTo>
                  <a:lnTo>
                    <a:pt x="465268" y="1159055"/>
                  </a:lnTo>
                  <a:close/>
                  <a:moveTo>
                    <a:pt x="740258" y="1154663"/>
                  </a:moveTo>
                  <a:lnTo>
                    <a:pt x="723608" y="1090444"/>
                  </a:lnTo>
                  <a:cubicBezTo>
                    <a:pt x="743368" y="1085321"/>
                    <a:pt x="762945" y="1078918"/>
                    <a:pt x="781973" y="1071416"/>
                  </a:cubicBezTo>
                  <a:lnTo>
                    <a:pt x="806307" y="1133257"/>
                  </a:lnTo>
                  <a:cubicBezTo>
                    <a:pt x="784900" y="1141673"/>
                    <a:pt x="762579" y="1148809"/>
                    <a:pt x="740258" y="1154663"/>
                  </a:cubicBezTo>
                  <a:close/>
                  <a:moveTo>
                    <a:pt x="304080" y="1095933"/>
                  </a:moveTo>
                  <a:cubicBezTo>
                    <a:pt x="284138" y="1084406"/>
                    <a:pt x="264561" y="1071599"/>
                    <a:pt x="246082" y="1057694"/>
                  </a:cubicBezTo>
                  <a:lnTo>
                    <a:pt x="285967" y="1004453"/>
                  </a:lnTo>
                  <a:cubicBezTo>
                    <a:pt x="302251" y="1016711"/>
                    <a:pt x="319449" y="1028055"/>
                    <a:pt x="337196" y="1038300"/>
                  </a:cubicBezTo>
                  <a:lnTo>
                    <a:pt x="304080" y="1095933"/>
                  </a:lnTo>
                  <a:close/>
                  <a:moveTo>
                    <a:pt x="899251" y="1086419"/>
                  </a:moveTo>
                  <a:lnTo>
                    <a:pt x="864305" y="1030067"/>
                  </a:lnTo>
                  <a:cubicBezTo>
                    <a:pt x="881686" y="1019272"/>
                    <a:pt x="898519" y="1007380"/>
                    <a:pt x="914436" y="994573"/>
                  </a:cubicBezTo>
                  <a:lnTo>
                    <a:pt x="955968" y="1046533"/>
                  </a:lnTo>
                  <a:cubicBezTo>
                    <a:pt x="938038" y="1060804"/>
                    <a:pt x="918827" y="1074344"/>
                    <a:pt x="899251" y="1086419"/>
                  </a:cubicBezTo>
                  <a:close/>
                  <a:moveTo>
                    <a:pt x="168872" y="988352"/>
                  </a:moveTo>
                  <a:cubicBezTo>
                    <a:pt x="153138" y="971520"/>
                    <a:pt x="138318" y="953590"/>
                    <a:pt x="124779" y="934928"/>
                  </a:cubicBezTo>
                  <a:lnTo>
                    <a:pt x="178386" y="895774"/>
                  </a:lnTo>
                  <a:cubicBezTo>
                    <a:pt x="190462" y="912240"/>
                    <a:pt x="203635" y="928158"/>
                    <a:pt x="217540" y="943161"/>
                  </a:cubicBezTo>
                  <a:lnTo>
                    <a:pt x="168872" y="988352"/>
                  </a:lnTo>
                  <a:close/>
                  <a:moveTo>
                    <a:pt x="1030982" y="974630"/>
                  </a:moveTo>
                  <a:lnTo>
                    <a:pt x="981034" y="930903"/>
                  </a:lnTo>
                  <a:cubicBezTo>
                    <a:pt x="994390" y="915534"/>
                    <a:pt x="1007197" y="899250"/>
                    <a:pt x="1018724" y="882235"/>
                  </a:cubicBezTo>
                  <a:lnTo>
                    <a:pt x="1073612" y="919742"/>
                  </a:lnTo>
                  <a:cubicBezTo>
                    <a:pt x="1060439" y="938770"/>
                    <a:pt x="1046168" y="957249"/>
                    <a:pt x="1030982" y="974630"/>
                  </a:cubicBezTo>
                  <a:close/>
                  <a:moveTo>
                    <a:pt x="71172" y="845643"/>
                  </a:moveTo>
                  <a:cubicBezTo>
                    <a:pt x="61109" y="824969"/>
                    <a:pt x="52144" y="803379"/>
                    <a:pt x="44642" y="781424"/>
                  </a:cubicBezTo>
                  <a:lnTo>
                    <a:pt x="107398" y="759835"/>
                  </a:lnTo>
                  <a:cubicBezTo>
                    <a:pt x="113984" y="779228"/>
                    <a:pt x="121852" y="798256"/>
                    <a:pt x="130817" y="816553"/>
                  </a:cubicBezTo>
                  <a:lnTo>
                    <a:pt x="71172" y="845643"/>
                  </a:lnTo>
                  <a:close/>
                  <a:moveTo>
                    <a:pt x="1124292" y="828811"/>
                  </a:moveTo>
                  <a:lnTo>
                    <a:pt x="1063549" y="801733"/>
                  </a:lnTo>
                  <a:cubicBezTo>
                    <a:pt x="1071782" y="783070"/>
                    <a:pt x="1079101" y="763677"/>
                    <a:pt x="1085138" y="744283"/>
                  </a:cubicBezTo>
                  <a:lnTo>
                    <a:pt x="1148626" y="763860"/>
                  </a:lnTo>
                  <a:cubicBezTo>
                    <a:pt x="1141856" y="785998"/>
                    <a:pt x="1133623" y="807770"/>
                    <a:pt x="1124292" y="828811"/>
                  </a:cubicBezTo>
                  <a:close/>
                  <a:moveTo>
                    <a:pt x="19943" y="680430"/>
                  </a:moveTo>
                  <a:cubicBezTo>
                    <a:pt x="16466" y="657742"/>
                    <a:pt x="14454" y="634507"/>
                    <a:pt x="13722" y="611453"/>
                  </a:cubicBezTo>
                  <a:lnTo>
                    <a:pt x="80137" y="609258"/>
                  </a:lnTo>
                  <a:cubicBezTo>
                    <a:pt x="80869" y="629750"/>
                    <a:pt x="82698" y="650424"/>
                    <a:pt x="85626" y="670550"/>
                  </a:cubicBezTo>
                  <a:lnTo>
                    <a:pt x="19943" y="680430"/>
                  </a:lnTo>
                  <a:close/>
                  <a:moveTo>
                    <a:pt x="1170215" y="661951"/>
                  </a:moveTo>
                  <a:lnTo>
                    <a:pt x="1104166" y="654084"/>
                  </a:lnTo>
                  <a:cubicBezTo>
                    <a:pt x="1106545" y="633775"/>
                    <a:pt x="1107825" y="613101"/>
                    <a:pt x="1107825" y="592792"/>
                  </a:cubicBezTo>
                  <a:lnTo>
                    <a:pt x="1174240" y="590596"/>
                  </a:lnTo>
                  <a:lnTo>
                    <a:pt x="1174240" y="592792"/>
                  </a:lnTo>
                  <a:cubicBezTo>
                    <a:pt x="1174240" y="615845"/>
                    <a:pt x="1172959" y="639081"/>
                    <a:pt x="1170215" y="661951"/>
                  </a:cubicBezTo>
                  <a:close/>
                  <a:moveTo>
                    <a:pt x="85260" y="517229"/>
                  </a:moveTo>
                  <a:lnTo>
                    <a:pt x="19577" y="507532"/>
                  </a:lnTo>
                  <a:cubicBezTo>
                    <a:pt x="22870" y="484662"/>
                    <a:pt x="27810" y="461792"/>
                    <a:pt x="33848" y="439654"/>
                  </a:cubicBezTo>
                  <a:lnTo>
                    <a:pt x="97884" y="457218"/>
                  </a:lnTo>
                  <a:cubicBezTo>
                    <a:pt x="92395" y="476795"/>
                    <a:pt x="88187" y="496921"/>
                    <a:pt x="85260" y="517229"/>
                  </a:cubicBezTo>
                  <a:close/>
                  <a:moveTo>
                    <a:pt x="1099226" y="498933"/>
                  </a:moveTo>
                  <a:cubicBezTo>
                    <a:pt x="1095567" y="478990"/>
                    <a:pt x="1090627" y="458865"/>
                    <a:pt x="1084406" y="439288"/>
                  </a:cubicBezTo>
                  <a:lnTo>
                    <a:pt x="1147894" y="419528"/>
                  </a:lnTo>
                  <a:cubicBezTo>
                    <a:pt x="1154846" y="441666"/>
                    <a:pt x="1160335" y="464171"/>
                    <a:pt x="1164543" y="486857"/>
                  </a:cubicBezTo>
                  <a:lnTo>
                    <a:pt x="1099226" y="498933"/>
                  </a:lnTo>
                  <a:close/>
                  <a:moveTo>
                    <a:pt x="130085" y="370861"/>
                  </a:moveTo>
                  <a:lnTo>
                    <a:pt x="70257" y="342136"/>
                  </a:lnTo>
                  <a:cubicBezTo>
                    <a:pt x="80320" y="321278"/>
                    <a:pt x="91663" y="300787"/>
                    <a:pt x="103922" y="281393"/>
                  </a:cubicBezTo>
                  <a:lnTo>
                    <a:pt x="159907" y="317070"/>
                  </a:lnTo>
                  <a:cubicBezTo>
                    <a:pt x="148930" y="334269"/>
                    <a:pt x="138867" y="352382"/>
                    <a:pt x="130085" y="370861"/>
                  </a:cubicBezTo>
                  <a:close/>
                  <a:moveTo>
                    <a:pt x="1049278" y="354394"/>
                  </a:moveTo>
                  <a:cubicBezTo>
                    <a:pt x="1039764" y="336281"/>
                    <a:pt x="1029152" y="318717"/>
                    <a:pt x="1017443" y="301885"/>
                  </a:cubicBezTo>
                  <a:lnTo>
                    <a:pt x="1072148" y="264195"/>
                  </a:lnTo>
                  <a:cubicBezTo>
                    <a:pt x="1085321" y="283222"/>
                    <a:pt x="1097397" y="303166"/>
                    <a:pt x="1108008" y="323657"/>
                  </a:cubicBezTo>
                  <a:lnTo>
                    <a:pt x="1049278" y="354394"/>
                  </a:lnTo>
                  <a:close/>
                  <a:moveTo>
                    <a:pt x="216076" y="244069"/>
                  </a:moveTo>
                  <a:lnTo>
                    <a:pt x="167226" y="199061"/>
                  </a:lnTo>
                  <a:cubicBezTo>
                    <a:pt x="182960" y="182045"/>
                    <a:pt x="199793" y="165945"/>
                    <a:pt x="217174" y="150942"/>
                  </a:cubicBezTo>
                  <a:lnTo>
                    <a:pt x="260353" y="201440"/>
                  </a:lnTo>
                  <a:cubicBezTo>
                    <a:pt x="244984" y="214612"/>
                    <a:pt x="229981" y="229066"/>
                    <a:pt x="216076" y="244069"/>
                  </a:cubicBezTo>
                  <a:close/>
                  <a:moveTo>
                    <a:pt x="958713" y="230713"/>
                  </a:moveTo>
                  <a:cubicBezTo>
                    <a:pt x="944259" y="216076"/>
                    <a:pt x="928890" y="202354"/>
                    <a:pt x="912790" y="189730"/>
                  </a:cubicBezTo>
                  <a:lnTo>
                    <a:pt x="954139" y="137769"/>
                  </a:lnTo>
                  <a:cubicBezTo>
                    <a:pt x="972069" y="152040"/>
                    <a:pt x="989450" y="167592"/>
                    <a:pt x="1005734" y="184058"/>
                  </a:cubicBezTo>
                  <a:lnTo>
                    <a:pt x="958713" y="230713"/>
                  </a:lnTo>
                  <a:close/>
                  <a:moveTo>
                    <a:pt x="335549" y="148198"/>
                  </a:moveTo>
                  <a:lnTo>
                    <a:pt x="302068" y="90748"/>
                  </a:lnTo>
                  <a:cubicBezTo>
                    <a:pt x="322010" y="79222"/>
                    <a:pt x="342868" y="68610"/>
                    <a:pt x="363908" y="59462"/>
                  </a:cubicBezTo>
                  <a:lnTo>
                    <a:pt x="390255" y="120388"/>
                  </a:lnTo>
                  <a:cubicBezTo>
                    <a:pt x="371593" y="128621"/>
                    <a:pt x="353297" y="137952"/>
                    <a:pt x="335549" y="148198"/>
                  </a:cubicBezTo>
                  <a:close/>
                  <a:moveTo>
                    <a:pt x="835763" y="139233"/>
                  </a:moveTo>
                  <a:cubicBezTo>
                    <a:pt x="817833" y="129536"/>
                    <a:pt x="798988" y="120937"/>
                    <a:pt x="779960" y="113618"/>
                  </a:cubicBezTo>
                  <a:lnTo>
                    <a:pt x="804111" y="51778"/>
                  </a:lnTo>
                  <a:cubicBezTo>
                    <a:pt x="825700" y="60194"/>
                    <a:pt x="846924" y="69891"/>
                    <a:pt x="867233" y="80868"/>
                  </a:cubicBezTo>
                  <a:lnTo>
                    <a:pt x="835763" y="139233"/>
                  </a:lnTo>
                  <a:close/>
                  <a:moveTo>
                    <a:pt x="477893" y="91846"/>
                  </a:moveTo>
                  <a:lnTo>
                    <a:pt x="463073" y="27078"/>
                  </a:lnTo>
                  <a:cubicBezTo>
                    <a:pt x="485394" y="21955"/>
                    <a:pt x="508447" y="18113"/>
                    <a:pt x="531500" y="15552"/>
                  </a:cubicBezTo>
                  <a:lnTo>
                    <a:pt x="538635" y="81600"/>
                  </a:lnTo>
                  <a:cubicBezTo>
                    <a:pt x="518144" y="83796"/>
                    <a:pt x="497652" y="87272"/>
                    <a:pt x="477893" y="91846"/>
                  </a:cubicBezTo>
                  <a:close/>
                  <a:moveTo>
                    <a:pt x="691590" y="88004"/>
                  </a:moveTo>
                  <a:cubicBezTo>
                    <a:pt x="671648" y="84162"/>
                    <a:pt x="651156" y="81417"/>
                    <a:pt x="630665" y="79954"/>
                  </a:cubicBezTo>
                  <a:lnTo>
                    <a:pt x="635422" y="13722"/>
                  </a:lnTo>
                  <a:cubicBezTo>
                    <a:pt x="658475" y="15369"/>
                    <a:pt x="681711" y="18479"/>
                    <a:pt x="704215" y="22687"/>
                  </a:cubicBezTo>
                  <a:lnTo>
                    <a:pt x="691590" y="88004"/>
                  </a:lnTo>
                  <a:close/>
                </a:path>
              </a:pathLst>
            </a:custGeom>
            <a:solidFill>
              <a:srgbClr val="ED5F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BA28115-0DDA-4333-96C9-505A1C535370}"/>
                </a:ext>
              </a:extLst>
            </p:cNvPr>
            <p:cNvSpPr/>
            <p:nvPr/>
          </p:nvSpPr>
          <p:spPr>
            <a:xfrm>
              <a:off x="2417519" y="6405004"/>
              <a:ext cx="1116188" cy="1116188"/>
            </a:xfrm>
            <a:custGeom>
              <a:avLst/>
              <a:gdLst>
                <a:gd name="connsiteX0" fmla="*/ 605782 w 1116058"/>
                <a:gd name="connsiteY0" fmla="*/ 1106918 h 1116058"/>
                <a:gd name="connsiteX1" fmla="*/ 600476 w 1116058"/>
                <a:gd name="connsiteY1" fmla="*/ 1040686 h 1116058"/>
                <a:gd name="connsiteX2" fmla="*/ 663415 w 1116058"/>
                <a:gd name="connsiteY2" fmla="*/ 1031355 h 1116058"/>
                <a:gd name="connsiteX3" fmla="*/ 677319 w 1116058"/>
                <a:gd name="connsiteY3" fmla="*/ 1096306 h 1116058"/>
                <a:gd name="connsiteX4" fmla="*/ 605782 w 1116058"/>
                <a:gd name="connsiteY4" fmla="*/ 1106918 h 1116058"/>
                <a:gd name="connsiteX5" fmla="*/ 497469 w 1116058"/>
                <a:gd name="connsiteY5" fmla="*/ 1104905 h 1116058"/>
                <a:gd name="connsiteX6" fmla="*/ 426298 w 1116058"/>
                <a:gd name="connsiteY6" fmla="*/ 1091732 h 1116058"/>
                <a:gd name="connsiteX7" fmla="*/ 442581 w 1116058"/>
                <a:gd name="connsiteY7" fmla="*/ 1027330 h 1116058"/>
                <a:gd name="connsiteX8" fmla="*/ 505154 w 1116058"/>
                <a:gd name="connsiteY8" fmla="*/ 1038856 h 1116058"/>
                <a:gd name="connsiteX9" fmla="*/ 497469 w 1116058"/>
                <a:gd name="connsiteY9" fmla="*/ 1104905 h 1116058"/>
                <a:gd name="connsiteX10" fmla="*/ 780509 w 1116058"/>
                <a:gd name="connsiteY10" fmla="*/ 1063007 h 1116058"/>
                <a:gd name="connsiteX11" fmla="*/ 753797 w 1116058"/>
                <a:gd name="connsiteY11" fmla="*/ 1002082 h 1116058"/>
                <a:gd name="connsiteX12" fmla="*/ 810149 w 1116058"/>
                <a:gd name="connsiteY12" fmla="*/ 972808 h 1116058"/>
                <a:gd name="connsiteX13" fmla="*/ 844545 w 1116058"/>
                <a:gd name="connsiteY13" fmla="*/ 1029526 h 1116058"/>
                <a:gd name="connsiteX14" fmla="*/ 780509 w 1116058"/>
                <a:gd name="connsiteY14" fmla="*/ 1063007 h 1116058"/>
                <a:gd name="connsiteX15" fmla="*/ 324389 w 1116058"/>
                <a:gd name="connsiteY15" fmla="*/ 1054957 h 1116058"/>
                <a:gd name="connsiteX16" fmla="*/ 261450 w 1116058"/>
                <a:gd name="connsiteY16" fmla="*/ 1019463 h 1116058"/>
                <a:gd name="connsiteX17" fmla="*/ 297860 w 1116058"/>
                <a:gd name="connsiteY17" fmla="*/ 963843 h 1116058"/>
                <a:gd name="connsiteX18" fmla="*/ 353114 w 1116058"/>
                <a:gd name="connsiteY18" fmla="*/ 995129 h 1116058"/>
                <a:gd name="connsiteX19" fmla="*/ 324389 w 1116058"/>
                <a:gd name="connsiteY19" fmla="*/ 1054957 h 1116058"/>
                <a:gd name="connsiteX20" fmla="*/ 931452 w 1116058"/>
                <a:gd name="connsiteY20" fmla="*/ 964574 h 1116058"/>
                <a:gd name="connsiteX21" fmla="*/ 886443 w 1116058"/>
                <a:gd name="connsiteY21" fmla="*/ 915724 h 1116058"/>
                <a:gd name="connsiteX22" fmla="*/ 930354 w 1116058"/>
                <a:gd name="connsiteY22" fmla="*/ 869801 h 1116058"/>
                <a:gd name="connsiteX23" fmla="*/ 981217 w 1116058"/>
                <a:gd name="connsiteY23" fmla="*/ 912431 h 1116058"/>
                <a:gd name="connsiteX24" fmla="*/ 931452 w 1116058"/>
                <a:gd name="connsiteY24" fmla="*/ 964574 h 1116058"/>
                <a:gd name="connsiteX25" fmla="*/ 177106 w 1116058"/>
                <a:gd name="connsiteY25" fmla="*/ 951219 h 1116058"/>
                <a:gd name="connsiteX26" fmla="*/ 128987 w 1116058"/>
                <a:gd name="connsiteY26" fmla="*/ 897245 h 1116058"/>
                <a:gd name="connsiteX27" fmla="*/ 181314 w 1116058"/>
                <a:gd name="connsiteY27" fmla="*/ 856445 h 1116058"/>
                <a:gd name="connsiteX28" fmla="*/ 223578 w 1116058"/>
                <a:gd name="connsiteY28" fmla="*/ 904015 h 1116058"/>
                <a:gd name="connsiteX29" fmla="*/ 177106 w 1116058"/>
                <a:gd name="connsiteY29" fmla="*/ 951219 h 1116058"/>
                <a:gd name="connsiteX30" fmla="*/ 1042326 w 1116058"/>
                <a:gd name="connsiteY30" fmla="*/ 822597 h 1116058"/>
                <a:gd name="connsiteX31" fmla="*/ 983961 w 1116058"/>
                <a:gd name="connsiteY31" fmla="*/ 790762 h 1116058"/>
                <a:gd name="connsiteX32" fmla="*/ 1010491 w 1116058"/>
                <a:gd name="connsiteY32" fmla="*/ 733130 h 1116058"/>
                <a:gd name="connsiteX33" fmla="*/ 1072514 w 1116058"/>
                <a:gd name="connsiteY33" fmla="*/ 756914 h 1116058"/>
                <a:gd name="connsiteX34" fmla="*/ 1042326 w 1116058"/>
                <a:gd name="connsiteY34" fmla="*/ 822597 h 1116058"/>
                <a:gd name="connsiteX35" fmla="*/ 71172 w 1116058"/>
                <a:gd name="connsiteY35" fmla="*/ 805582 h 1116058"/>
                <a:gd name="connsiteX36" fmla="*/ 43179 w 1116058"/>
                <a:gd name="connsiteY36" fmla="*/ 738801 h 1116058"/>
                <a:gd name="connsiteX37" fmla="*/ 105934 w 1116058"/>
                <a:gd name="connsiteY37" fmla="*/ 717212 h 1116058"/>
                <a:gd name="connsiteX38" fmla="*/ 130451 w 1116058"/>
                <a:gd name="connsiteY38" fmla="*/ 775760 h 1116058"/>
                <a:gd name="connsiteX39" fmla="*/ 71172 w 1116058"/>
                <a:gd name="connsiteY39" fmla="*/ 805582 h 1116058"/>
                <a:gd name="connsiteX40" fmla="*/ 1101056 w 1116058"/>
                <a:gd name="connsiteY40" fmla="*/ 652444 h 1116058"/>
                <a:gd name="connsiteX41" fmla="*/ 1035556 w 1116058"/>
                <a:gd name="connsiteY41" fmla="*/ 641466 h 1116058"/>
                <a:gd name="connsiteX42" fmla="*/ 1041960 w 1116058"/>
                <a:gd name="connsiteY42" fmla="*/ 578162 h 1116058"/>
                <a:gd name="connsiteX43" fmla="*/ 1108374 w 1116058"/>
                <a:gd name="connsiteY43" fmla="*/ 580541 h 1116058"/>
                <a:gd name="connsiteX44" fmla="*/ 1101056 w 1116058"/>
                <a:gd name="connsiteY44" fmla="*/ 652444 h 1116058"/>
                <a:gd name="connsiteX45" fmla="*/ 18479 w 1116058"/>
                <a:gd name="connsiteY45" fmla="*/ 633233 h 1116058"/>
                <a:gd name="connsiteX46" fmla="*/ 13722 w 1116058"/>
                <a:gd name="connsiteY46" fmla="*/ 561147 h 1116058"/>
                <a:gd name="connsiteX47" fmla="*/ 80137 w 1116058"/>
                <a:gd name="connsiteY47" fmla="*/ 558951 h 1116058"/>
                <a:gd name="connsiteX48" fmla="*/ 80137 w 1116058"/>
                <a:gd name="connsiteY48" fmla="*/ 561147 h 1116058"/>
                <a:gd name="connsiteX49" fmla="*/ 84345 w 1116058"/>
                <a:gd name="connsiteY49" fmla="*/ 624634 h 1116058"/>
                <a:gd name="connsiteX50" fmla="*/ 18479 w 1116058"/>
                <a:gd name="connsiteY50" fmla="*/ 633233 h 1116058"/>
                <a:gd name="connsiteX51" fmla="*/ 1035922 w 1116058"/>
                <a:gd name="connsiteY51" fmla="*/ 483023 h 1116058"/>
                <a:gd name="connsiteX52" fmla="*/ 1021468 w 1116058"/>
                <a:gd name="connsiteY52" fmla="*/ 421182 h 1116058"/>
                <a:gd name="connsiteX53" fmla="*/ 1084955 w 1116058"/>
                <a:gd name="connsiteY53" fmla="*/ 401788 h 1116058"/>
                <a:gd name="connsiteX54" fmla="*/ 1101422 w 1116058"/>
                <a:gd name="connsiteY54" fmla="*/ 472228 h 1116058"/>
                <a:gd name="connsiteX55" fmla="*/ 1035922 w 1116058"/>
                <a:gd name="connsiteY55" fmla="*/ 483023 h 1116058"/>
                <a:gd name="connsiteX56" fmla="*/ 89834 w 1116058"/>
                <a:gd name="connsiteY56" fmla="*/ 464361 h 1116058"/>
                <a:gd name="connsiteX57" fmla="*/ 24700 w 1116058"/>
                <a:gd name="connsiteY57" fmla="*/ 451005 h 1116058"/>
                <a:gd name="connsiteX58" fmla="*/ 43911 w 1116058"/>
                <a:gd name="connsiteY58" fmla="*/ 381296 h 1116058"/>
                <a:gd name="connsiteX59" fmla="*/ 106666 w 1116058"/>
                <a:gd name="connsiteY59" fmla="*/ 403069 h 1116058"/>
                <a:gd name="connsiteX60" fmla="*/ 89834 w 1116058"/>
                <a:gd name="connsiteY60" fmla="*/ 464361 h 1116058"/>
                <a:gd name="connsiteX61" fmla="*/ 984876 w 1116058"/>
                <a:gd name="connsiteY61" fmla="*/ 333178 h 1116058"/>
                <a:gd name="connsiteX62" fmla="*/ 951028 w 1116058"/>
                <a:gd name="connsiteY62" fmla="*/ 279388 h 1116058"/>
                <a:gd name="connsiteX63" fmla="*/ 1004819 w 1116058"/>
                <a:gd name="connsiteY63" fmla="*/ 240417 h 1116058"/>
                <a:gd name="connsiteX64" fmla="*/ 1043240 w 1116058"/>
                <a:gd name="connsiteY64" fmla="*/ 301709 h 1116058"/>
                <a:gd name="connsiteX65" fmla="*/ 984876 w 1116058"/>
                <a:gd name="connsiteY65" fmla="*/ 333178 h 1116058"/>
                <a:gd name="connsiteX66" fmla="*/ 146734 w 1116058"/>
                <a:gd name="connsiteY66" fmla="*/ 316711 h 1116058"/>
                <a:gd name="connsiteX67" fmla="*/ 89468 w 1116058"/>
                <a:gd name="connsiteY67" fmla="*/ 282864 h 1116058"/>
                <a:gd name="connsiteX68" fmla="*/ 130268 w 1116058"/>
                <a:gd name="connsiteY68" fmla="*/ 223219 h 1116058"/>
                <a:gd name="connsiteX69" fmla="*/ 182412 w 1116058"/>
                <a:gd name="connsiteY69" fmla="*/ 264202 h 1116058"/>
                <a:gd name="connsiteX70" fmla="*/ 146734 w 1116058"/>
                <a:gd name="connsiteY70" fmla="*/ 316711 h 1116058"/>
                <a:gd name="connsiteX71" fmla="*/ 887907 w 1116058"/>
                <a:gd name="connsiteY71" fmla="*/ 208216 h 1116058"/>
                <a:gd name="connsiteX72" fmla="*/ 838508 w 1116058"/>
                <a:gd name="connsiteY72" fmla="*/ 168148 h 1116058"/>
                <a:gd name="connsiteX73" fmla="*/ 876929 w 1116058"/>
                <a:gd name="connsiteY73" fmla="*/ 113992 h 1116058"/>
                <a:gd name="connsiteX74" fmla="*/ 933098 w 1116058"/>
                <a:gd name="connsiteY74" fmla="*/ 159548 h 1116058"/>
                <a:gd name="connsiteX75" fmla="*/ 887907 w 1116058"/>
                <a:gd name="connsiteY75" fmla="*/ 208216 h 1116058"/>
                <a:gd name="connsiteX76" fmla="*/ 248643 w 1116058"/>
                <a:gd name="connsiteY76" fmla="*/ 195592 h 1116058"/>
                <a:gd name="connsiteX77" fmla="*/ 205465 w 1116058"/>
                <a:gd name="connsiteY77" fmla="*/ 145095 h 1116058"/>
                <a:gd name="connsiteX78" fmla="*/ 263463 w 1116058"/>
                <a:gd name="connsiteY78" fmla="*/ 101733 h 1116058"/>
                <a:gd name="connsiteX79" fmla="*/ 299689 w 1116058"/>
                <a:gd name="connsiteY79" fmla="*/ 157536 h 1116058"/>
                <a:gd name="connsiteX80" fmla="*/ 248643 w 1116058"/>
                <a:gd name="connsiteY80" fmla="*/ 195592 h 1116058"/>
                <a:gd name="connsiteX81" fmla="*/ 755809 w 1116058"/>
                <a:gd name="connsiteY81" fmla="*/ 121127 h 1116058"/>
                <a:gd name="connsiteX82" fmla="*/ 696164 w 1116058"/>
                <a:gd name="connsiteY82" fmla="*/ 99355 h 1116058"/>
                <a:gd name="connsiteX83" fmla="*/ 714826 w 1116058"/>
                <a:gd name="connsiteY83" fmla="*/ 35501 h 1116058"/>
                <a:gd name="connsiteX84" fmla="*/ 782705 w 1116058"/>
                <a:gd name="connsiteY84" fmla="*/ 60384 h 1116058"/>
                <a:gd name="connsiteX85" fmla="*/ 755809 w 1116058"/>
                <a:gd name="connsiteY85" fmla="*/ 121127 h 1116058"/>
                <a:gd name="connsiteX86" fmla="*/ 384217 w 1116058"/>
                <a:gd name="connsiteY86" fmla="*/ 113808 h 1116058"/>
                <a:gd name="connsiteX87" fmla="*/ 359700 w 1116058"/>
                <a:gd name="connsiteY87" fmla="*/ 51968 h 1116058"/>
                <a:gd name="connsiteX88" fmla="*/ 428676 w 1116058"/>
                <a:gd name="connsiteY88" fmla="*/ 29830 h 1116058"/>
                <a:gd name="connsiteX89" fmla="*/ 444777 w 1116058"/>
                <a:gd name="connsiteY89" fmla="*/ 94232 h 1116058"/>
                <a:gd name="connsiteX90" fmla="*/ 384217 w 1116058"/>
                <a:gd name="connsiteY90" fmla="*/ 113808 h 1116058"/>
                <a:gd name="connsiteX91" fmla="*/ 602489 w 1116058"/>
                <a:gd name="connsiteY91" fmla="*/ 81973 h 1116058"/>
                <a:gd name="connsiteX92" fmla="*/ 539001 w 1116058"/>
                <a:gd name="connsiteY92" fmla="*/ 80693 h 1116058"/>
                <a:gd name="connsiteX93" fmla="*/ 535891 w 1116058"/>
                <a:gd name="connsiteY93" fmla="*/ 14278 h 1116058"/>
                <a:gd name="connsiteX94" fmla="*/ 608161 w 1116058"/>
                <a:gd name="connsiteY94" fmla="*/ 15742 h 1116058"/>
                <a:gd name="connsiteX95" fmla="*/ 602489 w 1116058"/>
                <a:gd name="connsiteY95" fmla="*/ 81973 h 111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116058" h="1116058">
                  <a:moveTo>
                    <a:pt x="605782" y="1106918"/>
                  </a:moveTo>
                  <a:lnTo>
                    <a:pt x="600476" y="1040686"/>
                  </a:lnTo>
                  <a:cubicBezTo>
                    <a:pt x="621517" y="1039039"/>
                    <a:pt x="642740" y="1035929"/>
                    <a:pt x="663415" y="1031355"/>
                  </a:cubicBezTo>
                  <a:lnTo>
                    <a:pt x="677319" y="1096306"/>
                  </a:lnTo>
                  <a:cubicBezTo>
                    <a:pt x="653718" y="1101429"/>
                    <a:pt x="629750" y="1104905"/>
                    <a:pt x="605782" y="1106918"/>
                  </a:cubicBezTo>
                  <a:close/>
                  <a:moveTo>
                    <a:pt x="497469" y="1104905"/>
                  </a:moveTo>
                  <a:cubicBezTo>
                    <a:pt x="473502" y="1102161"/>
                    <a:pt x="449534" y="1097770"/>
                    <a:pt x="426298" y="1091732"/>
                  </a:cubicBezTo>
                  <a:lnTo>
                    <a:pt x="442581" y="1027330"/>
                  </a:lnTo>
                  <a:cubicBezTo>
                    <a:pt x="462890" y="1032453"/>
                    <a:pt x="483930" y="1036295"/>
                    <a:pt x="505154" y="1038856"/>
                  </a:cubicBezTo>
                  <a:lnTo>
                    <a:pt x="497469" y="1104905"/>
                  </a:lnTo>
                  <a:close/>
                  <a:moveTo>
                    <a:pt x="780509" y="1063007"/>
                  </a:moveTo>
                  <a:lnTo>
                    <a:pt x="753797" y="1002082"/>
                  </a:lnTo>
                  <a:cubicBezTo>
                    <a:pt x="773191" y="993665"/>
                    <a:pt x="792036" y="983786"/>
                    <a:pt x="810149" y="972808"/>
                  </a:cubicBezTo>
                  <a:lnTo>
                    <a:pt x="844545" y="1029526"/>
                  </a:lnTo>
                  <a:cubicBezTo>
                    <a:pt x="824054" y="1042150"/>
                    <a:pt x="802464" y="1053310"/>
                    <a:pt x="780509" y="1063007"/>
                  </a:cubicBezTo>
                  <a:close/>
                  <a:moveTo>
                    <a:pt x="324389" y="1054957"/>
                  </a:moveTo>
                  <a:cubicBezTo>
                    <a:pt x="302800" y="1044528"/>
                    <a:pt x="281576" y="1032636"/>
                    <a:pt x="261450" y="1019463"/>
                  </a:cubicBezTo>
                  <a:lnTo>
                    <a:pt x="297860" y="963843"/>
                  </a:lnTo>
                  <a:cubicBezTo>
                    <a:pt x="315607" y="975369"/>
                    <a:pt x="334086" y="985981"/>
                    <a:pt x="353114" y="995129"/>
                  </a:cubicBezTo>
                  <a:lnTo>
                    <a:pt x="324389" y="1054957"/>
                  </a:lnTo>
                  <a:close/>
                  <a:moveTo>
                    <a:pt x="931452" y="964574"/>
                  </a:moveTo>
                  <a:lnTo>
                    <a:pt x="886443" y="915724"/>
                  </a:lnTo>
                  <a:cubicBezTo>
                    <a:pt x="901995" y="901453"/>
                    <a:pt x="916815" y="885902"/>
                    <a:pt x="930354" y="869801"/>
                  </a:cubicBezTo>
                  <a:lnTo>
                    <a:pt x="981217" y="912431"/>
                  </a:lnTo>
                  <a:cubicBezTo>
                    <a:pt x="965848" y="930544"/>
                    <a:pt x="949199" y="948291"/>
                    <a:pt x="931452" y="964574"/>
                  </a:cubicBezTo>
                  <a:close/>
                  <a:moveTo>
                    <a:pt x="177106" y="951219"/>
                  </a:moveTo>
                  <a:cubicBezTo>
                    <a:pt x="159907" y="934386"/>
                    <a:pt x="143807" y="916090"/>
                    <a:pt x="128987" y="897245"/>
                  </a:cubicBezTo>
                  <a:lnTo>
                    <a:pt x="181314" y="856445"/>
                  </a:lnTo>
                  <a:cubicBezTo>
                    <a:pt x="194304" y="873094"/>
                    <a:pt x="208575" y="889012"/>
                    <a:pt x="223578" y="904015"/>
                  </a:cubicBezTo>
                  <a:lnTo>
                    <a:pt x="177106" y="951219"/>
                  </a:lnTo>
                  <a:close/>
                  <a:moveTo>
                    <a:pt x="1042326" y="822597"/>
                  </a:moveTo>
                  <a:lnTo>
                    <a:pt x="983961" y="790762"/>
                  </a:lnTo>
                  <a:cubicBezTo>
                    <a:pt x="994024" y="772100"/>
                    <a:pt x="1002989" y="752706"/>
                    <a:pt x="1010491" y="733130"/>
                  </a:cubicBezTo>
                  <a:lnTo>
                    <a:pt x="1072514" y="756914"/>
                  </a:lnTo>
                  <a:cubicBezTo>
                    <a:pt x="1064098" y="779419"/>
                    <a:pt x="1053852" y="801374"/>
                    <a:pt x="1042326" y="822597"/>
                  </a:cubicBezTo>
                  <a:close/>
                  <a:moveTo>
                    <a:pt x="71172" y="805582"/>
                  </a:moveTo>
                  <a:cubicBezTo>
                    <a:pt x="60377" y="784176"/>
                    <a:pt x="51046" y="761671"/>
                    <a:pt x="43179" y="738801"/>
                  </a:cubicBezTo>
                  <a:lnTo>
                    <a:pt x="105934" y="717212"/>
                  </a:lnTo>
                  <a:cubicBezTo>
                    <a:pt x="112704" y="737155"/>
                    <a:pt x="121120" y="756914"/>
                    <a:pt x="130451" y="775760"/>
                  </a:cubicBezTo>
                  <a:lnTo>
                    <a:pt x="71172" y="805582"/>
                  </a:lnTo>
                  <a:close/>
                  <a:moveTo>
                    <a:pt x="1101056" y="652444"/>
                  </a:moveTo>
                  <a:lnTo>
                    <a:pt x="1035556" y="641466"/>
                  </a:lnTo>
                  <a:cubicBezTo>
                    <a:pt x="1039032" y="620609"/>
                    <a:pt x="1041228" y="599386"/>
                    <a:pt x="1041960" y="578162"/>
                  </a:cubicBezTo>
                  <a:lnTo>
                    <a:pt x="1108374" y="580541"/>
                  </a:lnTo>
                  <a:cubicBezTo>
                    <a:pt x="1107459" y="604508"/>
                    <a:pt x="1105081" y="628659"/>
                    <a:pt x="1101056" y="652444"/>
                  </a:cubicBezTo>
                  <a:close/>
                  <a:moveTo>
                    <a:pt x="18479" y="633233"/>
                  </a:moveTo>
                  <a:cubicBezTo>
                    <a:pt x="15369" y="609448"/>
                    <a:pt x="13722" y="585298"/>
                    <a:pt x="13722" y="561147"/>
                  </a:cubicBezTo>
                  <a:lnTo>
                    <a:pt x="80137" y="558951"/>
                  </a:lnTo>
                  <a:lnTo>
                    <a:pt x="80137" y="561147"/>
                  </a:lnTo>
                  <a:cubicBezTo>
                    <a:pt x="80137" y="582370"/>
                    <a:pt x="81600" y="603776"/>
                    <a:pt x="84345" y="624634"/>
                  </a:cubicBezTo>
                  <a:lnTo>
                    <a:pt x="18479" y="633233"/>
                  </a:lnTo>
                  <a:close/>
                  <a:moveTo>
                    <a:pt x="1035922" y="483023"/>
                  </a:moveTo>
                  <a:cubicBezTo>
                    <a:pt x="1032446" y="462165"/>
                    <a:pt x="1027689" y="441307"/>
                    <a:pt x="1021468" y="421182"/>
                  </a:cubicBezTo>
                  <a:lnTo>
                    <a:pt x="1084955" y="401788"/>
                  </a:lnTo>
                  <a:cubicBezTo>
                    <a:pt x="1091908" y="424841"/>
                    <a:pt x="1097397" y="448443"/>
                    <a:pt x="1101422" y="472228"/>
                  </a:cubicBezTo>
                  <a:lnTo>
                    <a:pt x="1035922" y="483023"/>
                  </a:lnTo>
                  <a:close/>
                  <a:moveTo>
                    <a:pt x="89834" y="464361"/>
                  </a:moveTo>
                  <a:lnTo>
                    <a:pt x="24700" y="451005"/>
                  </a:lnTo>
                  <a:cubicBezTo>
                    <a:pt x="29457" y="427403"/>
                    <a:pt x="36043" y="403984"/>
                    <a:pt x="43911" y="381296"/>
                  </a:cubicBezTo>
                  <a:lnTo>
                    <a:pt x="106666" y="403069"/>
                  </a:lnTo>
                  <a:cubicBezTo>
                    <a:pt x="99896" y="423011"/>
                    <a:pt x="94225" y="443686"/>
                    <a:pt x="89834" y="464361"/>
                  </a:cubicBezTo>
                  <a:close/>
                  <a:moveTo>
                    <a:pt x="984876" y="333178"/>
                  </a:moveTo>
                  <a:cubicBezTo>
                    <a:pt x="974813" y="314699"/>
                    <a:pt x="963470" y="296586"/>
                    <a:pt x="951028" y="279388"/>
                  </a:cubicBezTo>
                  <a:lnTo>
                    <a:pt x="1004819" y="240417"/>
                  </a:lnTo>
                  <a:cubicBezTo>
                    <a:pt x="1018907" y="259994"/>
                    <a:pt x="1031897" y="280668"/>
                    <a:pt x="1043240" y="301709"/>
                  </a:cubicBezTo>
                  <a:lnTo>
                    <a:pt x="984876" y="333178"/>
                  </a:lnTo>
                  <a:close/>
                  <a:moveTo>
                    <a:pt x="146734" y="316711"/>
                  </a:moveTo>
                  <a:lnTo>
                    <a:pt x="89468" y="282864"/>
                  </a:lnTo>
                  <a:cubicBezTo>
                    <a:pt x="101726" y="262190"/>
                    <a:pt x="115448" y="242064"/>
                    <a:pt x="130268" y="223219"/>
                  </a:cubicBezTo>
                  <a:lnTo>
                    <a:pt x="182412" y="264202"/>
                  </a:lnTo>
                  <a:cubicBezTo>
                    <a:pt x="169604" y="280851"/>
                    <a:pt x="157529" y="298599"/>
                    <a:pt x="146734" y="316711"/>
                  </a:cubicBezTo>
                  <a:close/>
                  <a:moveTo>
                    <a:pt x="887907" y="208216"/>
                  </a:moveTo>
                  <a:cubicBezTo>
                    <a:pt x="872355" y="193762"/>
                    <a:pt x="855706" y="180406"/>
                    <a:pt x="838508" y="168148"/>
                  </a:cubicBezTo>
                  <a:lnTo>
                    <a:pt x="876929" y="113992"/>
                  </a:lnTo>
                  <a:cubicBezTo>
                    <a:pt x="896506" y="127897"/>
                    <a:pt x="915351" y="143265"/>
                    <a:pt x="933098" y="159548"/>
                  </a:cubicBezTo>
                  <a:lnTo>
                    <a:pt x="887907" y="208216"/>
                  </a:lnTo>
                  <a:close/>
                  <a:moveTo>
                    <a:pt x="248643" y="195592"/>
                  </a:moveTo>
                  <a:lnTo>
                    <a:pt x="205465" y="145095"/>
                  </a:lnTo>
                  <a:cubicBezTo>
                    <a:pt x="223761" y="129360"/>
                    <a:pt x="243337" y="114906"/>
                    <a:pt x="263463" y="101733"/>
                  </a:cubicBezTo>
                  <a:lnTo>
                    <a:pt x="299689" y="157536"/>
                  </a:lnTo>
                  <a:cubicBezTo>
                    <a:pt x="281942" y="168880"/>
                    <a:pt x="264744" y="181687"/>
                    <a:pt x="248643" y="195592"/>
                  </a:cubicBezTo>
                  <a:close/>
                  <a:moveTo>
                    <a:pt x="755809" y="121127"/>
                  </a:moveTo>
                  <a:cubicBezTo>
                    <a:pt x="736599" y="112528"/>
                    <a:pt x="716473" y="105209"/>
                    <a:pt x="696164" y="99355"/>
                  </a:cubicBezTo>
                  <a:lnTo>
                    <a:pt x="714826" y="35501"/>
                  </a:lnTo>
                  <a:cubicBezTo>
                    <a:pt x="737879" y="42271"/>
                    <a:pt x="760750" y="50504"/>
                    <a:pt x="782705" y="60384"/>
                  </a:cubicBezTo>
                  <a:lnTo>
                    <a:pt x="755809" y="121127"/>
                  </a:lnTo>
                  <a:close/>
                  <a:moveTo>
                    <a:pt x="384217" y="113808"/>
                  </a:moveTo>
                  <a:lnTo>
                    <a:pt x="359700" y="51968"/>
                  </a:lnTo>
                  <a:cubicBezTo>
                    <a:pt x="382021" y="43186"/>
                    <a:pt x="405257" y="35684"/>
                    <a:pt x="428676" y="29830"/>
                  </a:cubicBezTo>
                  <a:lnTo>
                    <a:pt x="444777" y="94232"/>
                  </a:lnTo>
                  <a:cubicBezTo>
                    <a:pt x="424102" y="99355"/>
                    <a:pt x="403794" y="105941"/>
                    <a:pt x="384217" y="113808"/>
                  </a:cubicBezTo>
                  <a:close/>
                  <a:moveTo>
                    <a:pt x="602489" y="81973"/>
                  </a:moveTo>
                  <a:cubicBezTo>
                    <a:pt x="581631" y="80144"/>
                    <a:pt x="560042" y="79778"/>
                    <a:pt x="539001" y="80693"/>
                  </a:cubicBezTo>
                  <a:lnTo>
                    <a:pt x="535891" y="14278"/>
                  </a:lnTo>
                  <a:cubicBezTo>
                    <a:pt x="560042" y="13180"/>
                    <a:pt x="584376" y="13729"/>
                    <a:pt x="608161" y="15742"/>
                  </a:cubicBezTo>
                  <a:lnTo>
                    <a:pt x="602489" y="81973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99F0EF-FB32-401B-909E-44800F21610B}"/>
                </a:ext>
              </a:extLst>
            </p:cNvPr>
            <p:cNvSpPr/>
            <p:nvPr/>
          </p:nvSpPr>
          <p:spPr>
            <a:xfrm>
              <a:off x="6147415" y="7433368"/>
              <a:ext cx="475752" cy="475752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8" y="199976"/>
                    <a:pt x="457035" y="228335"/>
                  </a:cubicBezTo>
                  <a:cubicBezTo>
                    <a:pt x="468745" y="231628"/>
                    <a:pt x="468745" y="247911"/>
                    <a:pt x="457035" y="251205"/>
                  </a:cubicBezTo>
                  <a:cubicBezTo>
                    <a:pt x="357688" y="279564"/>
                    <a:pt x="279564" y="357687"/>
                    <a:pt x="251205" y="457035"/>
                  </a:cubicBezTo>
                  <a:cubicBezTo>
                    <a:pt x="247912" y="468745"/>
                    <a:pt x="231628" y="468745"/>
                    <a:pt x="228335" y="457035"/>
                  </a:cubicBezTo>
                  <a:cubicBezTo>
                    <a:pt x="199976" y="357687"/>
                    <a:pt x="121852" y="279564"/>
                    <a:pt x="22504" y="251205"/>
                  </a:cubicBezTo>
                  <a:cubicBezTo>
                    <a:pt x="10795" y="247911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728" y="10795"/>
                    <a:pt x="251205" y="22504"/>
                  </a:cubicBez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AEC156-D264-4007-929E-5BB8C92465E8}"/>
                </a:ext>
              </a:extLst>
            </p:cNvPr>
            <p:cNvSpPr/>
            <p:nvPr/>
          </p:nvSpPr>
          <p:spPr>
            <a:xfrm>
              <a:off x="6917036" y="6984879"/>
              <a:ext cx="475752" cy="475752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7" y="199976"/>
                    <a:pt x="457035" y="228335"/>
                  </a:cubicBezTo>
                  <a:cubicBezTo>
                    <a:pt x="468745" y="231628"/>
                    <a:pt x="468745" y="247912"/>
                    <a:pt x="457035" y="251205"/>
                  </a:cubicBezTo>
                  <a:cubicBezTo>
                    <a:pt x="357687" y="279564"/>
                    <a:pt x="279564" y="357688"/>
                    <a:pt x="251205" y="457035"/>
                  </a:cubicBezTo>
                  <a:cubicBezTo>
                    <a:pt x="247911" y="468745"/>
                    <a:pt x="231628" y="468745"/>
                    <a:pt x="228335" y="457035"/>
                  </a:cubicBezTo>
                  <a:cubicBezTo>
                    <a:pt x="199976" y="357688"/>
                    <a:pt x="121852" y="279564"/>
                    <a:pt x="22504" y="251205"/>
                  </a:cubicBezTo>
                  <a:cubicBezTo>
                    <a:pt x="10795" y="247912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911" y="10795"/>
                    <a:pt x="251205" y="22504"/>
                  </a:cubicBez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4747F0-7B0D-465C-954D-B89F1E972BC3}"/>
                </a:ext>
              </a:extLst>
            </p:cNvPr>
            <p:cNvSpPr/>
            <p:nvPr/>
          </p:nvSpPr>
          <p:spPr>
            <a:xfrm>
              <a:off x="6288678" y="6560545"/>
              <a:ext cx="475752" cy="475752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7" y="199976"/>
                    <a:pt x="457035" y="228335"/>
                  </a:cubicBezTo>
                  <a:cubicBezTo>
                    <a:pt x="468745" y="231628"/>
                    <a:pt x="468745" y="247912"/>
                    <a:pt x="457035" y="251205"/>
                  </a:cubicBezTo>
                  <a:cubicBezTo>
                    <a:pt x="357687" y="279564"/>
                    <a:pt x="279564" y="357688"/>
                    <a:pt x="251205" y="457035"/>
                  </a:cubicBezTo>
                  <a:cubicBezTo>
                    <a:pt x="247911" y="468745"/>
                    <a:pt x="231628" y="468745"/>
                    <a:pt x="228335" y="457035"/>
                  </a:cubicBezTo>
                  <a:cubicBezTo>
                    <a:pt x="199976" y="357688"/>
                    <a:pt x="121852" y="279564"/>
                    <a:pt x="22504" y="251205"/>
                  </a:cubicBezTo>
                  <a:cubicBezTo>
                    <a:pt x="10795" y="247912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911" y="10795"/>
                    <a:pt x="251205" y="22504"/>
                  </a:cubicBez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8D39B2-23FE-4998-8152-59C6015950AF}"/>
                </a:ext>
              </a:extLst>
            </p:cNvPr>
            <p:cNvSpPr/>
            <p:nvPr/>
          </p:nvSpPr>
          <p:spPr>
            <a:xfrm>
              <a:off x="6359491" y="4031740"/>
              <a:ext cx="109789" cy="109789"/>
            </a:xfrm>
            <a:custGeom>
              <a:avLst/>
              <a:gdLst>
                <a:gd name="connsiteX0" fmla="*/ 113253 w 109776"/>
                <a:gd name="connsiteY0" fmla="*/ 63487 h 109776"/>
                <a:gd name="connsiteX1" fmla="*/ 63487 w 109776"/>
                <a:gd name="connsiteY1" fmla="*/ 113252 h 109776"/>
                <a:gd name="connsiteX2" fmla="*/ 13722 w 109776"/>
                <a:gd name="connsiteY2" fmla="*/ 63487 h 109776"/>
                <a:gd name="connsiteX3" fmla="*/ 63487 w 109776"/>
                <a:gd name="connsiteY3" fmla="*/ 13722 h 109776"/>
                <a:gd name="connsiteX4" fmla="*/ 113253 w 109776"/>
                <a:gd name="connsiteY4" fmla="*/ 63487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76" h="109776">
                  <a:moveTo>
                    <a:pt x="113253" y="63487"/>
                  </a:moveTo>
                  <a:cubicBezTo>
                    <a:pt x="113253" y="90972"/>
                    <a:pt x="90972" y="113252"/>
                    <a:pt x="63487" y="113252"/>
                  </a:cubicBezTo>
                  <a:cubicBezTo>
                    <a:pt x="36003" y="113252"/>
                    <a:pt x="13722" y="90972"/>
                    <a:pt x="13722" y="63487"/>
                  </a:cubicBezTo>
                  <a:cubicBezTo>
                    <a:pt x="13722" y="36003"/>
                    <a:pt x="36003" y="13722"/>
                    <a:pt x="63487" y="13722"/>
                  </a:cubicBezTo>
                  <a:cubicBezTo>
                    <a:pt x="90972" y="13722"/>
                    <a:pt x="113253" y="36003"/>
                    <a:pt x="113253" y="63487"/>
                  </a:cubicBezTo>
                  <a:close/>
                </a:path>
              </a:pathLst>
            </a:custGeom>
            <a:solidFill>
              <a:srgbClr val="E7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D073F46-B0E6-4AE8-99CA-C3D91FB6923B}"/>
              </a:ext>
            </a:extLst>
          </p:cNvPr>
          <p:cNvSpPr/>
          <p:nvPr/>
        </p:nvSpPr>
        <p:spPr>
          <a:xfrm>
            <a:off x="15528137" y="4641421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76DF73-4C3E-48AB-93FA-5D7843DDD055}"/>
              </a:ext>
            </a:extLst>
          </p:cNvPr>
          <p:cNvGrpSpPr/>
          <p:nvPr/>
        </p:nvGrpSpPr>
        <p:grpSpPr>
          <a:xfrm>
            <a:off x="15780095" y="8215785"/>
            <a:ext cx="3030396" cy="838864"/>
            <a:chOff x="2364425" y="8842741"/>
            <a:chExt cx="3030396" cy="83886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969AE5-54B3-40DA-BE60-FCA454B1B7CD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3EBD87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7A8B18D-3DA0-44C7-83CE-62A17F9F5242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6239C02-E03F-4222-8679-A93D1879E8C7}"/>
              </a:ext>
            </a:extLst>
          </p:cNvPr>
          <p:cNvSpPr/>
          <p:nvPr/>
        </p:nvSpPr>
        <p:spPr>
          <a:xfrm>
            <a:off x="15528137" y="3256963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MEDICAL CANNABIS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975870-AFA0-4405-A866-6B931158F103}"/>
              </a:ext>
            </a:extLst>
          </p:cNvPr>
          <p:cNvGrpSpPr/>
          <p:nvPr/>
        </p:nvGrpSpPr>
        <p:grpSpPr>
          <a:xfrm>
            <a:off x="1231892" y="2034258"/>
            <a:ext cx="9030457" cy="8928992"/>
            <a:chOff x="16499418" y="5128898"/>
            <a:chExt cx="1628536" cy="16102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D722944-CCD3-4BE7-92BD-61039237CEC4}"/>
                </a:ext>
              </a:extLst>
            </p:cNvPr>
            <p:cNvSpPr/>
            <p:nvPr/>
          </p:nvSpPr>
          <p:spPr>
            <a:xfrm>
              <a:off x="16499418" y="5128898"/>
              <a:ext cx="1628536" cy="1610238"/>
            </a:xfrm>
            <a:custGeom>
              <a:avLst/>
              <a:gdLst>
                <a:gd name="connsiteX0" fmla="*/ 1329024 w 1628347"/>
                <a:gd name="connsiteY0" fmla="*/ 802464 h 1610051"/>
                <a:gd name="connsiteX1" fmla="*/ 1257853 w 1628347"/>
                <a:gd name="connsiteY1" fmla="*/ 1138929 h 1610051"/>
                <a:gd name="connsiteX2" fmla="*/ 1230409 w 1628347"/>
                <a:gd name="connsiteY2" fmla="*/ 1605478 h 1610051"/>
                <a:gd name="connsiteX3" fmla="*/ 407087 w 1628347"/>
                <a:gd name="connsiteY3" fmla="*/ 1605478 h 1610051"/>
                <a:gd name="connsiteX4" fmla="*/ 379643 w 1628347"/>
                <a:gd name="connsiteY4" fmla="*/ 1138929 h 1610051"/>
                <a:gd name="connsiteX5" fmla="*/ 308471 w 1628347"/>
                <a:gd name="connsiteY5" fmla="*/ 802464 h 1610051"/>
                <a:gd name="connsiteX6" fmla="*/ 297311 w 1628347"/>
                <a:gd name="connsiteY6" fmla="*/ 946820 h 1610051"/>
                <a:gd name="connsiteX7" fmla="*/ 214979 w 1628347"/>
                <a:gd name="connsiteY7" fmla="*/ 1605478 h 1610051"/>
                <a:gd name="connsiteX8" fmla="*/ 22870 w 1628347"/>
                <a:gd name="connsiteY8" fmla="*/ 1605478 h 1610051"/>
                <a:gd name="connsiteX9" fmla="*/ 50314 w 1628347"/>
                <a:gd name="connsiteY9" fmla="*/ 1029152 h 1610051"/>
                <a:gd name="connsiteX10" fmla="*/ 50314 w 1628347"/>
                <a:gd name="connsiteY10" fmla="*/ 288163 h 1610051"/>
                <a:gd name="connsiteX11" fmla="*/ 599195 w 1628347"/>
                <a:gd name="connsiteY11" fmla="*/ 150942 h 1610051"/>
                <a:gd name="connsiteX12" fmla="*/ 654084 w 1628347"/>
                <a:gd name="connsiteY12" fmla="*/ 13722 h 1610051"/>
                <a:gd name="connsiteX13" fmla="*/ 983412 w 1628347"/>
                <a:gd name="connsiteY13" fmla="*/ 13722 h 1610051"/>
                <a:gd name="connsiteX14" fmla="*/ 1038300 w 1628347"/>
                <a:gd name="connsiteY14" fmla="*/ 150942 h 1610051"/>
                <a:gd name="connsiteX15" fmla="*/ 1587182 w 1628347"/>
                <a:gd name="connsiteY15" fmla="*/ 288163 h 1610051"/>
                <a:gd name="connsiteX16" fmla="*/ 1587182 w 1628347"/>
                <a:gd name="connsiteY16" fmla="*/ 1029152 h 1610051"/>
                <a:gd name="connsiteX17" fmla="*/ 1614626 w 1628347"/>
                <a:gd name="connsiteY17" fmla="*/ 1605478 h 1610051"/>
                <a:gd name="connsiteX18" fmla="*/ 1422517 w 1628347"/>
                <a:gd name="connsiteY18" fmla="*/ 1605478 h 1610051"/>
                <a:gd name="connsiteX19" fmla="*/ 1340185 w 1628347"/>
                <a:gd name="connsiteY19" fmla="*/ 946820 h 1610051"/>
                <a:gd name="connsiteX20" fmla="*/ 1329024 w 1628347"/>
                <a:gd name="connsiteY20" fmla="*/ 802464 h 1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8347" h="1610051">
                  <a:moveTo>
                    <a:pt x="1329024" y="802464"/>
                  </a:moveTo>
                  <a:cubicBezTo>
                    <a:pt x="1303775" y="937307"/>
                    <a:pt x="1272673" y="1094470"/>
                    <a:pt x="1257853" y="1138929"/>
                  </a:cubicBezTo>
                  <a:cubicBezTo>
                    <a:pt x="1230409" y="1221261"/>
                    <a:pt x="1230409" y="1605478"/>
                    <a:pt x="1230409" y="1605478"/>
                  </a:cubicBezTo>
                  <a:lnTo>
                    <a:pt x="407087" y="1605478"/>
                  </a:lnTo>
                  <a:cubicBezTo>
                    <a:pt x="407087" y="1605478"/>
                    <a:pt x="407087" y="1221261"/>
                    <a:pt x="379643" y="1138929"/>
                  </a:cubicBezTo>
                  <a:cubicBezTo>
                    <a:pt x="364823" y="1094470"/>
                    <a:pt x="333720" y="937307"/>
                    <a:pt x="308471" y="802464"/>
                  </a:cubicBezTo>
                  <a:cubicBezTo>
                    <a:pt x="302433" y="862841"/>
                    <a:pt x="297311" y="923036"/>
                    <a:pt x="297311" y="946820"/>
                  </a:cubicBezTo>
                  <a:cubicBezTo>
                    <a:pt x="297311" y="1001708"/>
                    <a:pt x="214979" y="1605478"/>
                    <a:pt x="214979" y="1605478"/>
                  </a:cubicBezTo>
                  <a:lnTo>
                    <a:pt x="22870" y="1605478"/>
                  </a:lnTo>
                  <a:lnTo>
                    <a:pt x="50314" y="1029152"/>
                  </a:lnTo>
                  <a:cubicBezTo>
                    <a:pt x="50314" y="1029152"/>
                    <a:pt x="-32018" y="425383"/>
                    <a:pt x="50314" y="288163"/>
                  </a:cubicBezTo>
                  <a:cubicBezTo>
                    <a:pt x="120753" y="170519"/>
                    <a:pt x="544307" y="178386"/>
                    <a:pt x="599195" y="150942"/>
                  </a:cubicBezTo>
                  <a:cubicBezTo>
                    <a:pt x="654084" y="123498"/>
                    <a:pt x="654084" y="13722"/>
                    <a:pt x="654084" y="13722"/>
                  </a:cubicBezTo>
                  <a:lnTo>
                    <a:pt x="983412" y="13722"/>
                  </a:lnTo>
                  <a:cubicBezTo>
                    <a:pt x="983412" y="13722"/>
                    <a:pt x="983412" y="123498"/>
                    <a:pt x="1038300" y="150942"/>
                  </a:cubicBezTo>
                  <a:cubicBezTo>
                    <a:pt x="1093189" y="178386"/>
                    <a:pt x="1516741" y="170519"/>
                    <a:pt x="1587182" y="288163"/>
                  </a:cubicBezTo>
                  <a:cubicBezTo>
                    <a:pt x="1669514" y="425383"/>
                    <a:pt x="1587182" y="1029152"/>
                    <a:pt x="1587182" y="1029152"/>
                  </a:cubicBezTo>
                  <a:lnTo>
                    <a:pt x="1614626" y="1605478"/>
                  </a:lnTo>
                  <a:lnTo>
                    <a:pt x="1422517" y="1605478"/>
                  </a:lnTo>
                  <a:cubicBezTo>
                    <a:pt x="1422517" y="1605478"/>
                    <a:pt x="1340185" y="1001708"/>
                    <a:pt x="1340185" y="946820"/>
                  </a:cubicBezTo>
                  <a:cubicBezTo>
                    <a:pt x="1340367" y="922852"/>
                    <a:pt x="1335062" y="862841"/>
                    <a:pt x="1329024" y="802464"/>
                  </a:cubicBezTo>
                  <a:close/>
                </a:path>
              </a:pathLst>
            </a:custGeom>
            <a:solidFill>
              <a:srgbClr val="A7E9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0131ABB-1564-4AA5-9DF2-262EBE396FC7}"/>
                </a:ext>
              </a:extLst>
            </p:cNvPr>
            <p:cNvSpPr/>
            <p:nvPr/>
          </p:nvSpPr>
          <p:spPr>
            <a:xfrm>
              <a:off x="16727129" y="5697643"/>
              <a:ext cx="109789" cy="237877"/>
            </a:xfrm>
            <a:custGeom>
              <a:avLst/>
              <a:gdLst>
                <a:gd name="connsiteX0" fmla="*/ 15963 w 109776"/>
                <a:gd name="connsiteY0" fmla="*/ 25815 h 237848"/>
                <a:gd name="connsiteX1" fmla="*/ 69962 w 109776"/>
                <a:gd name="connsiteY1" fmla="*/ 15963 h 237848"/>
                <a:gd name="connsiteX2" fmla="*/ 108682 w 109776"/>
                <a:gd name="connsiteY2" fmla="*/ 228179 h 237848"/>
                <a:gd name="connsiteX3" fmla="*/ 54683 w 109776"/>
                <a:gd name="connsiteY3" fmla="*/ 238031 h 23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76" h="237848">
                  <a:moveTo>
                    <a:pt x="15963" y="25815"/>
                  </a:moveTo>
                  <a:lnTo>
                    <a:pt x="69962" y="15963"/>
                  </a:lnTo>
                  <a:lnTo>
                    <a:pt x="108682" y="228179"/>
                  </a:lnTo>
                  <a:lnTo>
                    <a:pt x="54683" y="238031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CD5E2-9436-484B-932A-D3C9C55E945F}"/>
                </a:ext>
              </a:extLst>
            </p:cNvPr>
            <p:cNvSpPr/>
            <p:nvPr/>
          </p:nvSpPr>
          <p:spPr>
            <a:xfrm>
              <a:off x="17785899" y="5698503"/>
              <a:ext cx="109789" cy="237877"/>
            </a:xfrm>
            <a:custGeom>
              <a:avLst/>
              <a:gdLst>
                <a:gd name="connsiteX0" fmla="*/ 15964 w 109776"/>
                <a:gd name="connsiteY0" fmla="*/ 228158 h 237848"/>
                <a:gd name="connsiteX1" fmla="*/ 54728 w 109776"/>
                <a:gd name="connsiteY1" fmla="*/ 15964 h 237848"/>
                <a:gd name="connsiteX2" fmla="*/ 108721 w 109776"/>
                <a:gd name="connsiteY2" fmla="*/ 25828 h 237848"/>
                <a:gd name="connsiteX3" fmla="*/ 69958 w 109776"/>
                <a:gd name="connsiteY3" fmla="*/ 238022 h 23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76" h="237848">
                  <a:moveTo>
                    <a:pt x="15964" y="228158"/>
                  </a:moveTo>
                  <a:lnTo>
                    <a:pt x="54728" y="15964"/>
                  </a:lnTo>
                  <a:lnTo>
                    <a:pt x="108721" y="25828"/>
                  </a:lnTo>
                  <a:lnTo>
                    <a:pt x="69958" y="238022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6A5678-08F6-4070-87BA-8C3EA5776C1D}"/>
                </a:ext>
              </a:extLst>
            </p:cNvPr>
            <p:cNvSpPr/>
            <p:nvPr/>
          </p:nvSpPr>
          <p:spPr>
            <a:xfrm>
              <a:off x="17010668" y="5768236"/>
              <a:ext cx="274473" cy="182981"/>
            </a:xfrm>
            <a:custGeom>
              <a:avLst/>
              <a:gdLst>
                <a:gd name="connsiteX0" fmla="*/ 143074 w 274440"/>
                <a:gd name="connsiteY0" fmla="*/ 181680 h 182960"/>
                <a:gd name="connsiteX1" fmla="*/ 13722 w 274440"/>
                <a:gd name="connsiteY1" fmla="*/ 52510 h 182960"/>
                <a:gd name="connsiteX2" fmla="*/ 52692 w 274440"/>
                <a:gd name="connsiteY2" fmla="*/ 13722 h 182960"/>
                <a:gd name="connsiteX3" fmla="*/ 143074 w 274440"/>
                <a:gd name="connsiteY3" fmla="*/ 104105 h 182960"/>
                <a:gd name="connsiteX4" fmla="*/ 233275 w 274440"/>
                <a:gd name="connsiteY4" fmla="*/ 13722 h 182960"/>
                <a:gd name="connsiteX5" fmla="*/ 272244 w 274440"/>
                <a:gd name="connsiteY5" fmla="*/ 52510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440" h="182960">
                  <a:moveTo>
                    <a:pt x="143074" y="181680"/>
                  </a:moveTo>
                  <a:lnTo>
                    <a:pt x="13722" y="52510"/>
                  </a:lnTo>
                  <a:lnTo>
                    <a:pt x="52692" y="13722"/>
                  </a:lnTo>
                  <a:lnTo>
                    <a:pt x="143074" y="104105"/>
                  </a:lnTo>
                  <a:lnTo>
                    <a:pt x="233275" y="13722"/>
                  </a:lnTo>
                  <a:lnTo>
                    <a:pt x="272244" y="525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5A4CB9-7862-4F84-87FF-02FB4FD7A41F}"/>
                </a:ext>
              </a:extLst>
            </p:cNvPr>
            <p:cNvSpPr/>
            <p:nvPr/>
          </p:nvSpPr>
          <p:spPr>
            <a:xfrm>
              <a:off x="17112589" y="5650395"/>
              <a:ext cx="73192" cy="274473"/>
            </a:xfrm>
            <a:custGeom>
              <a:avLst/>
              <a:gdLst>
                <a:gd name="connsiteX0" fmla="*/ 13722 w 73184"/>
                <a:gd name="connsiteY0" fmla="*/ 13722 h 274440"/>
                <a:gd name="connsiteX1" fmla="*/ 68610 w 73184"/>
                <a:gd name="connsiteY1" fmla="*/ 13722 h 274440"/>
                <a:gd name="connsiteX2" fmla="*/ 68610 w 73184"/>
                <a:gd name="connsiteY2" fmla="*/ 260719 h 274440"/>
                <a:gd name="connsiteX3" fmla="*/ 13722 w 73184"/>
                <a:gd name="connsiteY3" fmla="*/ 260719 h 2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274440">
                  <a:moveTo>
                    <a:pt x="13722" y="13722"/>
                  </a:moveTo>
                  <a:lnTo>
                    <a:pt x="68610" y="13722"/>
                  </a:lnTo>
                  <a:lnTo>
                    <a:pt x="68610" y="260719"/>
                  </a:lnTo>
                  <a:lnTo>
                    <a:pt x="13722" y="260719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3F25C3-9762-4FCA-B8D5-DD14B3D92E87}"/>
                </a:ext>
              </a:extLst>
            </p:cNvPr>
            <p:cNvSpPr/>
            <p:nvPr/>
          </p:nvSpPr>
          <p:spPr>
            <a:xfrm>
              <a:off x="17340035" y="5768236"/>
              <a:ext cx="274473" cy="182981"/>
            </a:xfrm>
            <a:custGeom>
              <a:avLst/>
              <a:gdLst>
                <a:gd name="connsiteX0" fmla="*/ 143074 w 274440"/>
                <a:gd name="connsiteY0" fmla="*/ 181680 h 182960"/>
                <a:gd name="connsiteX1" fmla="*/ 13722 w 274440"/>
                <a:gd name="connsiteY1" fmla="*/ 52510 h 182960"/>
                <a:gd name="connsiteX2" fmla="*/ 52692 w 274440"/>
                <a:gd name="connsiteY2" fmla="*/ 13722 h 182960"/>
                <a:gd name="connsiteX3" fmla="*/ 143074 w 274440"/>
                <a:gd name="connsiteY3" fmla="*/ 104105 h 182960"/>
                <a:gd name="connsiteX4" fmla="*/ 233275 w 274440"/>
                <a:gd name="connsiteY4" fmla="*/ 13722 h 182960"/>
                <a:gd name="connsiteX5" fmla="*/ 272244 w 274440"/>
                <a:gd name="connsiteY5" fmla="*/ 52510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440" h="182960">
                  <a:moveTo>
                    <a:pt x="143074" y="181680"/>
                  </a:moveTo>
                  <a:lnTo>
                    <a:pt x="13722" y="52510"/>
                  </a:lnTo>
                  <a:lnTo>
                    <a:pt x="52692" y="13722"/>
                  </a:lnTo>
                  <a:lnTo>
                    <a:pt x="143074" y="104105"/>
                  </a:lnTo>
                  <a:lnTo>
                    <a:pt x="233275" y="13722"/>
                  </a:lnTo>
                  <a:lnTo>
                    <a:pt x="272244" y="525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7A49C7F-6829-4417-9097-B5BE5BCF17B6}"/>
                </a:ext>
              </a:extLst>
            </p:cNvPr>
            <p:cNvSpPr/>
            <p:nvPr/>
          </p:nvSpPr>
          <p:spPr>
            <a:xfrm>
              <a:off x="17441955" y="5650395"/>
              <a:ext cx="73192" cy="274473"/>
            </a:xfrm>
            <a:custGeom>
              <a:avLst/>
              <a:gdLst>
                <a:gd name="connsiteX0" fmla="*/ 13722 w 73184"/>
                <a:gd name="connsiteY0" fmla="*/ 13722 h 274440"/>
                <a:gd name="connsiteX1" fmla="*/ 68610 w 73184"/>
                <a:gd name="connsiteY1" fmla="*/ 13722 h 274440"/>
                <a:gd name="connsiteX2" fmla="*/ 68610 w 73184"/>
                <a:gd name="connsiteY2" fmla="*/ 260719 h 274440"/>
                <a:gd name="connsiteX3" fmla="*/ 13722 w 73184"/>
                <a:gd name="connsiteY3" fmla="*/ 260719 h 2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274440">
                  <a:moveTo>
                    <a:pt x="13722" y="13722"/>
                  </a:moveTo>
                  <a:lnTo>
                    <a:pt x="68610" y="13722"/>
                  </a:lnTo>
                  <a:lnTo>
                    <a:pt x="68610" y="260719"/>
                  </a:lnTo>
                  <a:lnTo>
                    <a:pt x="13722" y="260719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4C1B66-8001-4898-BBDC-7102199ECF98}"/>
                </a:ext>
              </a:extLst>
            </p:cNvPr>
            <p:cNvSpPr/>
            <p:nvPr/>
          </p:nvSpPr>
          <p:spPr>
            <a:xfrm>
              <a:off x="17112589" y="5540606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C5860-786A-4F10-BF37-66255F5DFD2E}"/>
                </a:ext>
              </a:extLst>
            </p:cNvPr>
            <p:cNvSpPr/>
            <p:nvPr/>
          </p:nvSpPr>
          <p:spPr>
            <a:xfrm>
              <a:off x="17112589" y="5430818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4E916F-F5B2-44B2-A01D-E0B0B9B666AE}"/>
                </a:ext>
              </a:extLst>
            </p:cNvPr>
            <p:cNvSpPr/>
            <p:nvPr/>
          </p:nvSpPr>
          <p:spPr>
            <a:xfrm>
              <a:off x="17441955" y="5540606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16A052-C445-4630-AC00-D823095D4BE8}"/>
                </a:ext>
              </a:extLst>
            </p:cNvPr>
            <p:cNvSpPr/>
            <p:nvPr/>
          </p:nvSpPr>
          <p:spPr>
            <a:xfrm>
              <a:off x="17441955" y="5430818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F7B2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714672-9313-448E-A794-0693345FA19D}"/>
                </a:ext>
              </a:extLst>
            </p:cNvPr>
            <p:cNvSpPr/>
            <p:nvPr/>
          </p:nvSpPr>
          <p:spPr>
            <a:xfrm>
              <a:off x="17140035" y="6034656"/>
              <a:ext cx="347665" cy="439156"/>
            </a:xfrm>
            <a:custGeom>
              <a:avLst/>
              <a:gdLst>
                <a:gd name="connsiteX0" fmla="*/ 72270 w 347624"/>
                <a:gd name="connsiteY0" fmla="*/ 13722 h 439105"/>
                <a:gd name="connsiteX1" fmla="*/ 13722 w 347624"/>
                <a:gd name="connsiteY1" fmla="*/ 138135 h 439105"/>
                <a:gd name="connsiteX2" fmla="*/ 101544 w 347624"/>
                <a:gd name="connsiteY2" fmla="*/ 138135 h 439105"/>
                <a:gd name="connsiteX3" fmla="*/ 42996 w 347624"/>
                <a:gd name="connsiteY3" fmla="*/ 262548 h 439105"/>
                <a:gd name="connsiteX4" fmla="*/ 116181 w 347624"/>
                <a:gd name="connsiteY4" fmla="*/ 262548 h 439105"/>
                <a:gd name="connsiteX5" fmla="*/ 72270 w 347624"/>
                <a:gd name="connsiteY5" fmla="*/ 438190 h 439105"/>
                <a:gd name="connsiteX6" fmla="*/ 299141 w 347624"/>
                <a:gd name="connsiteY6" fmla="*/ 255230 h 439105"/>
                <a:gd name="connsiteX7" fmla="*/ 225957 w 347624"/>
                <a:gd name="connsiteY7" fmla="*/ 255230 h 439105"/>
                <a:gd name="connsiteX8" fmla="*/ 343051 w 347624"/>
                <a:gd name="connsiteY8" fmla="*/ 130817 h 439105"/>
                <a:gd name="connsiteX9" fmla="*/ 269867 w 347624"/>
                <a:gd name="connsiteY9" fmla="*/ 130817 h 439105"/>
                <a:gd name="connsiteX10" fmla="*/ 328414 w 347624"/>
                <a:gd name="connsiteY10" fmla="*/ 13722 h 43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24" h="439105">
                  <a:moveTo>
                    <a:pt x="72270" y="13722"/>
                  </a:moveTo>
                  <a:lnTo>
                    <a:pt x="13722" y="138135"/>
                  </a:lnTo>
                  <a:lnTo>
                    <a:pt x="101544" y="138135"/>
                  </a:lnTo>
                  <a:lnTo>
                    <a:pt x="42996" y="262548"/>
                  </a:lnTo>
                  <a:lnTo>
                    <a:pt x="116181" y="262548"/>
                  </a:lnTo>
                  <a:lnTo>
                    <a:pt x="72270" y="438190"/>
                  </a:lnTo>
                  <a:lnTo>
                    <a:pt x="299141" y="255230"/>
                  </a:lnTo>
                  <a:lnTo>
                    <a:pt x="225957" y="255230"/>
                  </a:lnTo>
                  <a:lnTo>
                    <a:pt x="343051" y="130817"/>
                  </a:lnTo>
                  <a:lnTo>
                    <a:pt x="269867" y="130817"/>
                  </a:lnTo>
                  <a:lnTo>
                    <a:pt x="328414" y="13722"/>
                  </a:lnTo>
                  <a:close/>
                </a:path>
              </a:pathLst>
            </a:custGeom>
            <a:solidFill>
              <a:srgbClr val="ED5F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9775031-00ED-4736-B0DA-9FB946E98C16}"/>
              </a:ext>
            </a:extLst>
          </p:cNvPr>
          <p:cNvSpPr/>
          <p:nvPr/>
        </p:nvSpPr>
        <p:spPr>
          <a:xfrm>
            <a:off x="14806236" y="5371168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C13DA4-E7CA-4CB3-816D-3E8BC17D926F}"/>
              </a:ext>
            </a:extLst>
          </p:cNvPr>
          <p:cNvGrpSpPr/>
          <p:nvPr/>
        </p:nvGrpSpPr>
        <p:grpSpPr>
          <a:xfrm>
            <a:off x="15058194" y="8945532"/>
            <a:ext cx="3030396" cy="838864"/>
            <a:chOff x="2364425" y="8842741"/>
            <a:chExt cx="3030396" cy="8388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ADAEC8-16D6-4B98-8130-14980D75034E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EA3D5B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D4DE21-2CFD-4BEC-9246-BAC7419EBAD4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5CC68-478D-4A24-B5C9-397363F0965D}"/>
              </a:ext>
            </a:extLst>
          </p:cNvPr>
          <p:cNvSpPr/>
          <p:nvPr/>
        </p:nvSpPr>
        <p:spPr>
          <a:xfrm>
            <a:off x="14806236" y="3986710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MEDICAL CANNABIS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">
            <a:extLst>
              <a:ext uri="{FF2B5EF4-FFF2-40B4-BE49-F238E27FC236}">
                <a16:creationId xmlns:a16="http://schemas.microsoft.com/office/drawing/2014/main" id="{B778B691-E838-43FA-BB63-1A485C66042D}"/>
              </a:ext>
            </a:extLst>
          </p:cNvPr>
          <p:cNvGrpSpPr/>
          <p:nvPr/>
        </p:nvGrpSpPr>
        <p:grpSpPr>
          <a:xfrm>
            <a:off x="1752427" y="1133388"/>
            <a:ext cx="10688962" cy="11450812"/>
            <a:chOff x="2982288" y="2390647"/>
            <a:chExt cx="10630275" cy="92618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9637719-3286-49EE-A4C0-1F3EE1C0FF52}"/>
                </a:ext>
              </a:extLst>
            </p:cNvPr>
            <p:cNvSpPr/>
            <p:nvPr/>
          </p:nvSpPr>
          <p:spPr>
            <a:xfrm>
              <a:off x="2982288" y="9078233"/>
              <a:ext cx="2297231" cy="1115800"/>
            </a:xfrm>
            <a:custGeom>
              <a:avLst/>
              <a:gdLst>
                <a:gd name="connsiteX0" fmla="*/ 2255879 w 2297229"/>
                <a:gd name="connsiteY0" fmla="*/ 65635 h 1115797"/>
                <a:gd name="connsiteX1" fmla="*/ 2255879 w 2297229"/>
                <a:gd name="connsiteY1" fmla="*/ 1060007 h 1115797"/>
                <a:gd name="connsiteX2" fmla="*/ 2240127 w 2297229"/>
                <a:gd name="connsiteY2" fmla="*/ 1076416 h 1115797"/>
                <a:gd name="connsiteX3" fmla="*/ 64979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0 w 2297229"/>
                <a:gd name="connsiteY7" fmla="*/ 49226 h 1115797"/>
                <a:gd name="connsiteX8" fmla="*/ 2255879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5879" y="65635"/>
                  </a:moveTo>
                  <a:lnTo>
                    <a:pt x="2255879" y="1060007"/>
                  </a:lnTo>
                  <a:cubicBezTo>
                    <a:pt x="2255879" y="1068540"/>
                    <a:pt x="2248659" y="1076416"/>
                    <a:pt x="2240127" y="1076416"/>
                  </a:cubicBezTo>
                  <a:lnTo>
                    <a:pt x="64979" y="1076416"/>
                  </a:lnTo>
                  <a:cubicBezTo>
                    <a:pt x="56446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3"/>
                    <a:pt x="56446" y="49883"/>
                    <a:pt x="64979" y="49226"/>
                  </a:cubicBezTo>
                  <a:lnTo>
                    <a:pt x="2239470" y="49226"/>
                  </a:lnTo>
                  <a:cubicBezTo>
                    <a:pt x="2248659" y="49226"/>
                    <a:pt x="2255879" y="56446"/>
                    <a:pt x="2255879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91C5988-4B20-4E96-9925-3554DD737044}"/>
                </a:ext>
              </a:extLst>
            </p:cNvPr>
            <p:cNvSpPr/>
            <p:nvPr/>
          </p:nvSpPr>
          <p:spPr>
            <a:xfrm>
              <a:off x="3720685" y="9210815"/>
              <a:ext cx="787621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4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4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4" y="49226"/>
                  </a:cubicBezTo>
                  <a:cubicBezTo>
                    <a:pt x="302578" y="49226"/>
                    <a:pt x="201500" y="100422"/>
                    <a:pt x="134552" y="180497"/>
                  </a:cubicBezTo>
                  <a:cubicBezTo>
                    <a:pt x="81388" y="244162"/>
                    <a:pt x="49226" y="325550"/>
                    <a:pt x="49226" y="414814"/>
                  </a:cubicBezTo>
                  <a:cubicBezTo>
                    <a:pt x="49226" y="616970"/>
                    <a:pt x="212658" y="780402"/>
                    <a:pt x="414814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79745" y="325550"/>
                    <a:pt x="747584" y="243506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FD4049-458D-407C-809C-A872B73733CD}"/>
                </a:ext>
              </a:extLst>
            </p:cNvPr>
            <p:cNvSpPr/>
            <p:nvPr/>
          </p:nvSpPr>
          <p:spPr>
            <a:xfrm>
              <a:off x="3981913" y="9283671"/>
              <a:ext cx="262541" cy="656353"/>
            </a:xfrm>
            <a:custGeom>
              <a:avLst/>
              <a:gdLst>
                <a:gd name="connsiteX0" fmla="*/ 196249 w 262540"/>
                <a:gd name="connsiteY0" fmla="*/ 313736 h 656351"/>
                <a:gd name="connsiteX1" fmla="*/ 167370 w 262540"/>
                <a:gd name="connsiteY1" fmla="*/ 286169 h 656351"/>
                <a:gd name="connsiteX2" fmla="*/ 135208 w 262540"/>
                <a:gd name="connsiteY2" fmla="*/ 221847 h 656351"/>
                <a:gd name="connsiteX3" fmla="*/ 139803 w 262540"/>
                <a:gd name="connsiteY3" fmla="*/ 196249 h 656351"/>
                <a:gd name="connsiteX4" fmla="*/ 152273 w 262540"/>
                <a:gd name="connsiteY4" fmla="*/ 192311 h 656351"/>
                <a:gd name="connsiteX5" fmla="*/ 160806 w 262540"/>
                <a:gd name="connsiteY5" fmla="*/ 199531 h 656351"/>
                <a:gd name="connsiteX6" fmla="*/ 166713 w 262540"/>
                <a:gd name="connsiteY6" fmla="*/ 246132 h 656351"/>
                <a:gd name="connsiteX7" fmla="*/ 166713 w 262540"/>
                <a:gd name="connsiteY7" fmla="*/ 274355 h 656351"/>
                <a:gd name="connsiteX8" fmla="*/ 183122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5 h 656351"/>
                <a:gd name="connsiteX12" fmla="*/ 207407 w 262540"/>
                <a:gd name="connsiteY12" fmla="*/ 126020 h 656351"/>
                <a:gd name="connsiteX13" fmla="*/ 187717 w 262540"/>
                <a:gd name="connsiteY13" fmla="*/ 116831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4861 h 656351"/>
                <a:gd name="connsiteX19" fmla="*/ 49226 w 262540"/>
                <a:gd name="connsiteY19" fmla="*/ 223160 h 656351"/>
                <a:gd name="connsiteX20" fmla="*/ 106985 w 262540"/>
                <a:gd name="connsiteY20" fmla="*/ 345897 h 656351"/>
                <a:gd name="connsiteX21" fmla="*/ 121425 w 262540"/>
                <a:gd name="connsiteY21" fmla="*/ 359681 h 656351"/>
                <a:gd name="connsiteX22" fmla="*/ 135208 w 262540"/>
                <a:gd name="connsiteY22" fmla="*/ 372808 h 656351"/>
                <a:gd name="connsiteX23" fmla="*/ 170651 w 262540"/>
                <a:gd name="connsiteY23" fmla="*/ 445007 h 656351"/>
                <a:gd name="connsiteX24" fmla="*/ 166057 w 262540"/>
                <a:gd name="connsiteY24" fmla="*/ 475199 h 656351"/>
                <a:gd name="connsiteX25" fmla="*/ 154243 w 262540"/>
                <a:gd name="connsiteY25" fmla="*/ 479137 h 656351"/>
                <a:gd name="connsiteX26" fmla="*/ 139147 w 262540"/>
                <a:gd name="connsiteY26" fmla="*/ 425316 h 656351"/>
                <a:gd name="connsiteX27" fmla="*/ 139147 w 262540"/>
                <a:gd name="connsiteY27" fmla="*/ 395124 h 656351"/>
                <a:gd name="connsiteX28" fmla="*/ 122738 w 262540"/>
                <a:gd name="connsiteY28" fmla="*/ 378715 h 656351"/>
                <a:gd name="connsiteX29" fmla="*/ 68917 w 262540"/>
                <a:gd name="connsiteY29" fmla="*/ 378715 h 656351"/>
                <a:gd name="connsiteX30" fmla="*/ 52508 w 262540"/>
                <a:gd name="connsiteY30" fmla="*/ 395124 h 656351"/>
                <a:gd name="connsiteX31" fmla="*/ 52508 w 262540"/>
                <a:gd name="connsiteY31" fmla="*/ 425972 h 656351"/>
                <a:gd name="connsiteX32" fmla="*/ 76137 w 262540"/>
                <a:gd name="connsiteY32" fmla="*/ 523112 h 656351"/>
                <a:gd name="connsiteX33" fmla="*/ 126019 w 262540"/>
                <a:gd name="connsiteY33" fmla="*/ 555930 h 656351"/>
                <a:gd name="connsiteX34" fmla="*/ 126019 w 262540"/>
                <a:gd name="connsiteY34" fmla="*/ 607125 h 656351"/>
                <a:gd name="connsiteX35" fmla="*/ 142428 w 262540"/>
                <a:gd name="connsiteY35" fmla="*/ 623534 h 656351"/>
                <a:gd name="connsiteX36" fmla="*/ 175902 w 262540"/>
                <a:gd name="connsiteY36" fmla="*/ 623534 h 656351"/>
                <a:gd name="connsiteX37" fmla="*/ 192311 w 262540"/>
                <a:gd name="connsiteY37" fmla="*/ 607125 h 656351"/>
                <a:gd name="connsiteX38" fmla="*/ 192311 w 262540"/>
                <a:gd name="connsiteY38" fmla="*/ 555274 h 656351"/>
                <a:gd name="connsiteX39" fmla="*/ 259259 w 262540"/>
                <a:gd name="connsiteY39" fmla="*/ 445007 h 656351"/>
                <a:gd name="connsiteX40" fmla="*/ 196249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249" y="313736"/>
                  </a:moveTo>
                  <a:lnTo>
                    <a:pt x="167370" y="286169"/>
                  </a:lnTo>
                  <a:cubicBezTo>
                    <a:pt x="145710" y="264510"/>
                    <a:pt x="135208" y="243507"/>
                    <a:pt x="135208" y="221847"/>
                  </a:cubicBezTo>
                  <a:cubicBezTo>
                    <a:pt x="135208" y="204782"/>
                    <a:pt x="138490" y="198218"/>
                    <a:pt x="139803" y="196249"/>
                  </a:cubicBezTo>
                  <a:cubicBezTo>
                    <a:pt x="140459" y="194936"/>
                    <a:pt x="143085" y="192311"/>
                    <a:pt x="152273" y="192311"/>
                  </a:cubicBezTo>
                  <a:cubicBezTo>
                    <a:pt x="154899" y="192311"/>
                    <a:pt x="157524" y="192311"/>
                    <a:pt x="160806" y="199531"/>
                  </a:cubicBezTo>
                  <a:cubicBezTo>
                    <a:pt x="163431" y="206095"/>
                    <a:pt x="166713" y="219878"/>
                    <a:pt x="166713" y="246132"/>
                  </a:cubicBezTo>
                  <a:lnTo>
                    <a:pt x="166713" y="274355"/>
                  </a:lnTo>
                  <a:cubicBezTo>
                    <a:pt x="166713" y="283544"/>
                    <a:pt x="173933" y="290764"/>
                    <a:pt x="183122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5"/>
                  </a:lnTo>
                  <a:cubicBezTo>
                    <a:pt x="252039" y="187717"/>
                    <a:pt x="237599" y="145710"/>
                    <a:pt x="207407" y="126020"/>
                  </a:cubicBezTo>
                  <a:cubicBezTo>
                    <a:pt x="201500" y="122081"/>
                    <a:pt x="194936" y="118800"/>
                    <a:pt x="187717" y="116831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4861"/>
                  </a:lnTo>
                  <a:cubicBezTo>
                    <a:pt x="85326" y="123394"/>
                    <a:pt x="49226" y="150305"/>
                    <a:pt x="49226" y="223160"/>
                  </a:cubicBezTo>
                  <a:cubicBezTo>
                    <a:pt x="49226" y="268448"/>
                    <a:pt x="68917" y="309798"/>
                    <a:pt x="106985" y="345897"/>
                  </a:cubicBezTo>
                  <a:cubicBezTo>
                    <a:pt x="108954" y="347866"/>
                    <a:pt x="114205" y="352461"/>
                    <a:pt x="121425" y="359681"/>
                  </a:cubicBezTo>
                  <a:cubicBezTo>
                    <a:pt x="130614" y="368870"/>
                    <a:pt x="133896" y="371495"/>
                    <a:pt x="135208" y="372808"/>
                  </a:cubicBezTo>
                  <a:cubicBezTo>
                    <a:pt x="159493" y="396436"/>
                    <a:pt x="170651" y="420065"/>
                    <a:pt x="170651" y="445007"/>
                  </a:cubicBezTo>
                  <a:cubicBezTo>
                    <a:pt x="170651" y="466010"/>
                    <a:pt x="166713" y="473230"/>
                    <a:pt x="166057" y="475199"/>
                  </a:cubicBezTo>
                  <a:cubicBezTo>
                    <a:pt x="165401" y="476511"/>
                    <a:pt x="163431" y="479137"/>
                    <a:pt x="154243" y="479137"/>
                  </a:cubicBezTo>
                  <a:cubicBezTo>
                    <a:pt x="145054" y="479137"/>
                    <a:pt x="139147" y="458790"/>
                    <a:pt x="139147" y="425316"/>
                  </a:cubicBezTo>
                  <a:lnTo>
                    <a:pt x="139147" y="395124"/>
                  </a:lnTo>
                  <a:cubicBezTo>
                    <a:pt x="139147" y="385935"/>
                    <a:pt x="131927" y="378715"/>
                    <a:pt x="122738" y="378715"/>
                  </a:cubicBezTo>
                  <a:lnTo>
                    <a:pt x="68917" y="378715"/>
                  </a:lnTo>
                  <a:cubicBezTo>
                    <a:pt x="59728" y="378715"/>
                    <a:pt x="52508" y="385935"/>
                    <a:pt x="52508" y="395124"/>
                  </a:cubicBezTo>
                  <a:lnTo>
                    <a:pt x="52508" y="425972"/>
                  </a:lnTo>
                  <a:cubicBezTo>
                    <a:pt x="52508" y="471260"/>
                    <a:pt x="60384" y="502765"/>
                    <a:pt x="76137" y="523112"/>
                  </a:cubicBezTo>
                  <a:cubicBezTo>
                    <a:pt x="89264" y="539521"/>
                    <a:pt x="105673" y="550679"/>
                    <a:pt x="126019" y="555930"/>
                  </a:cubicBezTo>
                  <a:lnTo>
                    <a:pt x="126019" y="607125"/>
                  </a:lnTo>
                  <a:cubicBezTo>
                    <a:pt x="126019" y="616314"/>
                    <a:pt x="133239" y="623534"/>
                    <a:pt x="142428" y="623534"/>
                  </a:cubicBezTo>
                  <a:lnTo>
                    <a:pt x="175902" y="623534"/>
                  </a:lnTo>
                  <a:cubicBezTo>
                    <a:pt x="185091" y="623534"/>
                    <a:pt x="192311" y="616314"/>
                    <a:pt x="192311" y="607125"/>
                  </a:cubicBezTo>
                  <a:lnTo>
                    <a:pt x="192311" y="555274"/>
                  </a:lnTo>
                  <a:cubicBezTo>
                    <a:pt x="225785" y="545428"/>
                    <a:pt x="259259" y="517862"/>
                    <a:pt x="259259" y="445007"/>
                  </a:cubicBezTo>
                  <a:cubicBezTo>
                    <a:pt x="258602" y="397749"/>
                    <a:pt x="237599" y="353117"/>
                    <a:pt x="196249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1FBBB9D-3E70-4BDE-A793-DBEBA996B90A}"/>
                </a:ext>
              </a:extLst>
            </p:cNvPr>
            <p:cNvSpPr/>
            <p:nvPr/>
          </p:nvSpPr>
          <p:spPr>
            <a:xfrm>
              <a:off x="3044642" y="9131365"/>
              <a:ext cx="853258" cy="984530"/>
            </a:xfrm>
            <a:custGeom>
              <a:avLst/>
              <a:gdLst>
                <a:gd name="connsiteX0" fmla="*/ 823721 w 853256"/>
                <a:gd name="connsiteY0" fmla="*/ 929425 h 984526"/>
                <a:gd name="connsiteX1" fmla="*/ 536239 w 853256"/>
                <a:gd name="connsiteY1" fmla="*/ 794872 h 984526"/>
                <a:gd name="connsiteX2" fmla="*/ 520487 w 853256"/>
                <a:gd name="connsiteY2" fmla="*/ 787653 h 984526"/>
                <a:gd name="connsiteX3" fmla="*/ 431223 w 853256"/>
                <a:gd name="connsiteY3" fmla="*/ 787653 h 984526"/>
                <a:gd name="connsiteX4" fmla="*/ 433848 w 853256"/>
                <a:gd name="connsiteY4" fmla="*/ 758117 h 984526"/>
                <a:gd name="connsiteX5" fmla="*/ 241537 w 853256"/>
                <a:gd name="connsiteY5" fmla="*/ 565806 h 984526"/>
                <a:gd name="connsiteX6" fmla="*/ 180497 w 853256"/>
                <a:gd name="connsiteY6" fmla="*/ 576308 h 984526"/>
                <a:gd name="connsiteX7" fmla="*/ 180497 w 853256"/>
                <a:gd name="connsiteY7" fmla="*/ 443725 h 984526"/>
                <a:gd name="connsiteX8" fmla="*/ 241537 w 853256"/>
                <a:gd name="connsiteY8" fmla="*/ 454227 h 984526"/>
                <a:gd name="connsiteX9" fmla="*/ 433848 w 853256"/>
                <a:gd name="connsiteY9" fmla="*/ 261916 h 984526"/>
                <a:gd name="connsiteX10" fmla="*/ 431223 w 853256"/>
                <a:gd name="connsiteY10" fmla="*/ 232379 h 984526"/>
                <a:gd name="connsiteX11" fmla="*/ 520487 w 853256"/>
                <a:gd name="connsiteY11" fmla="*/ 232379 h 984526"/>
                <a:gd name="connsiteX12" fmla="*/ 536239 w 853256"/>
                <a:gd name="connsiteY12" fmla="*/ 225160 h 984526"/>
                <a:gd name="connsiteX13" fmla="*/ 823721 w 853256"/>
                <a:gd name="connsiteY13" fmla="*/ 90608 h 984526"/>
                <a:gd name="connsiteX14" fmla="*/ 844724 w 853256"/>
                <a:gd name="connsiteY14" fmla="*/ 69605 h 984526"/>
                <a:gd name="connsiteX15" fmla="*/ 823721 w 853256"/>
                <a:gd name="connsiteY15" fmla="*/ 49257 h 984526"/>
                <a:gd name="connsiteX16" fmla="*/ 90576 w 853256"/>
                <a:gd name="connsiteY16" fmla="*/ 49257 h 984526"/>
                <a:gd name="connsiteX17" fmla="*/ 49226 w 853256"/>
                <a:gd name="connsiteY17" fmla="*/ 90608 h 984526"/>
                <a:gd name="connsiteX18" fmla="*/ 49226 w 853256"/>
                <a:gd name="connsiteY18" fmla="*/ 139834 h 984526"/>
                <a:gd name="connsiteX19" fmla="*/ 49226 w 853256"/>
                <a:gd name="connsiteY19" fmla="*/ 191029 h 984526"/>
                <a:gd name="connsiteX20" fmla="*/ 49226 w 853256"/>
                <a:gd name="connsiteY20" fmla="*/ 830316 h 984526"/>
                <a:gd name="connsiteX21" fmla="*/ 49226 w 853256"/>
                <a:gd name="connsiteY21" fmla="*/ 861821 h 984526"/>
                <a:gd name="connsiteX22" fmla="*/ 49226 w 853256"/>
                <a:gd name="connsiteY22" fmla="*/ 931394 h 984526"/>
                <a:gd name="connsiteX23" fmla="*/ 90576 w 853256"/>
                <a:gd name="connsiteY23" fmla="*/ 972744 h 984526"/>
                <a:gd name="connsiteX24" fmla="*/ 823721 w 853256"/>
                <a:gd name="connsiteY24" fmla="*/ 972744 h 984526"/>
                <a:gd name="connsiteX25" fmla="*/ 844724 w 853256"/>
                <a:gd name="connsiteY25" fmla="*/ 951740 h 984526"/>
                <a:gd name="connsiteX26" fmla="*/ 823721 w 853256"/>
                <a:gd name="connsiteY26" fmla="*/ 929425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721" y="929425"/>
                  </a:moveTo>
                  <a:cubicBezTo>
                    <a:pt x="712798" y="929425"/>
                    <a:pt x="607781" y="880198"/>
                    <a:pt x="536239" y="794872"/>
                  </a:cubicBezTo>
                  <a:cubicBezTo>
                    <a:pt x="532301" y="790278"/>
                    <a:pt x="526394" y="787653"/>
                    <a:pt x="520487" y="787653"/>
                  </a:cubicBezTo>
                  <a:lnTo>
                    <a:pt x="431223" y="787653"/>
                  </a:lnTo>
                  <a:cubicBezTo>
                    <a:pt x="432535" y="777808"/>
                    <a:pt x="433848" y="767962"/>
                    <a:pt x="433848" y="758117"/>
                  </a:cubicBezTo>
                  <a:cubicBezTo>
                    <a:pt x="433848" y="651788"/>
                    <a:pt x="347866" y="565806"/>
                    <a:pt x="241537" y="565806"/>
                  </a:cubicBezTo>
                  <a:cubicBezTo>
                    <a:pt x="219878" y="565806"/>
                    <a:pt x="199531" y="569744"/>
                    <a:pt x="180497" y="576308"/>
                  </a:cubicBezTo>
                  <a:lnTo>
                    <a:pt x="180497" y="443725"/>
                  </a:lnTo>
                  <a:cubicBezTo>
                    <a:pt x="199531" y="450288"/>
                    <a:pt x="220534" y="454227"/>
                    <a:pt x="241537" y="454227"/>
                  </a:cubicBezTo>
                  <a:cubicBezTo>
                    <a:pt x="347866" y="454227"/>
                    <a:pt x="433848" y="368244"/>
                    <a:pt x="433848" y="261916"/>
                  </a:cubicBezTo>
                  <a:cubicBezTo>
                    <a:pt x="433848" y="252070"/>
                    <a:pt x="433192" y="242225"/>
                    <a:pt x="431223" y="232379"/>
                  </a:cubicBezTo>
                  <a:lnTo>
                    <a:pt x="520487" y="232379"/>
                  </a:lnTo>
                  <a:cubicBezTo>
                    <a:pt x="526394" y="232379"/>
                    <a:pt x="532301" y="229754"/>
                    <a:pt x="536239" y="225160"/>
                  </a:cubicBezTo>
                  <a:cubicBezTo>
                    <a:pt x="607781" y="139834"/>
                    <a:pt x="712141" y="90608"/>
                    <a:pt x="823721" y="90608"/>
                  </a:cubicBezTo>
                  <a:cubicBezTo>
                    <a:pt x="834879" y="90608"/>
                    <a:pt x="844724" y="81419"/>
                    <a:pt x="844724" y="69605"/>
                  </a:cubicBezTo>
                  <a:cubicBezTo>
                    <a:pt x="844724" y="58446"/>
                    <a:pt x="835535" y="48601"/>
                    <a:pt x="823721" y="49257"/>
                  </a:cubicBezTo>
                  <a:lnTo>
                    <a:pt x="90576" y="49257"/>
                  </a:lnTo>
                  <a:cubicBezTo>
                    <a:pt x="67604" y="49257"/>
                    <a:pt x="49226" y="67636"/>
                    <a:pt x="49226" y="90608"/>
                  </a:cubicBezTo>
                  <a:lnTo>
                    <a:pt x="49226" y="139834"/>
                  </a:lnTo>
                  <a:lnTo>
                    <a:pt x="49226" y="191029"/>
                  </a:lnTo>
                  <a:lnTo>
                    <a:pt x="49226" y="830316"/>
                  </a:lnTo>
                  <a:lnTo>
                    <a:pt x="49226" y="861821"/>
                  </a:lnTo>
                  <a:lnTo>
                    <a:pt x="49226" y="931394"/>
                  </a:lnTo>
                  <a:cubicBezTo>
                    <a:pt x="49226" y="954366"/>
                    <a:pt x="67604" y="972744"/>
                    <a:pt x="90576" y="972744"/>
                  </a:cubicBezTo>
                  <a:lnTo>
                    <a:pt x="823721" y="972744"/>
                  </a:lnTo>
                  <a:cubicBezTo>
                    <a:pt x="834879" y="972744"/>
                    <a:pt x="844724" y="963555"/>
                    <a:pt x="844724" y="951740"/>
                  </a:cubicBezTo>
                  <a:cubicBezTo>
                    <a:pt x="844068" y="938614"/>
                    <a:pt x="834879" y="929425"/>
                    <a:pt x="823721" y="929425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8F7CE5-5078-4683-ADAD-CA2A4AB047E2}"/>
                </a:ext>
              </a:extLst>
            </p:cNvPr>
            <p:cNvSpPr/>
            <p:nvPr/>
          </p:nvSpPr>
          <p:spPr>
            <a:xfrm>
              <a:off x="4347500" y="9130085"/>
              <a:ext cx="853258" cy="984530"/>
            </a:xfrm>
            <a:custGeom>
              <a:avLst/>
              <a:gdLst>
                <a:gd name="connsiteX0" fmla="*/ 803374 w 853256"/>
                <a:gd name="connsiteY0" fmla="*/ 49226 h 984526"/>
                <a:gd name="connsiteX1" fmla="*/ 70230 w 853256"/>
                <a:gd name="connsiteY1" fmla="*/ 49226 h 984526"/>
                <a:gd name="connsiteX2" fmla="*/ 49226 w 853256"/>
                <a:gd name="connsiteY2" fmla="*/ 69573 h 984526"/>
                <a:gd name="connsiteX3" fmla="*/ 70230 w 853256"/>
                <a:gd name="connsiteY3" fmla="*/ 90576 h 984526"/>
                <a:gd name="connsiteX4" fmla="*/ 357711 w 853256"/>
                <a:gd name="connsiteY4" fmla="*/ 225129 h 984526"/>
                <a:gd name="connsiteX5" fmla="*/ 373464 w 853256"/>
                <a:gd name="connsiteY5" fmla="*/ 232348 h 984526"/>
                <a:gd name="connsiteX6" fmla="*/ 462728 w 853256"/>
                <a:gd name="connsiteY6" fmla="*/ 232348 h 984526"/>
                <a:gd name="connsiteX7" fmla="*/ 460102 w 853256"/>
                <a:gd name="connsiteY7" fmla="*/ 261884 h 984526"/>
                <a:gd name="connsiteX8" fmla="*/ 652413 w 853256"/>
                <a:gd name="connsiteY8" fmla="*/ 454195 h 984526"/>
                <a:gd name="connsiteX9" fmla="*/ 713454 w 853256"/>
                <a:gd name="connsiteY9" fmla="*/ 444350 h 984526"/>
                <a:gd name="connsiteX10" fmla="*/ 713454 w 853256"/>
                <a:gd name="connsiteY10" fmla="*/ 576933 h 984526"/>
                <a:gd name="connsiteX11" fmla="*/ 652413 w 853256"/>
                <a:gd name="connsiteY11" fmla="*/ 566431 h 984526"/>
                <a:gd name="connsiteX12" fmla="*/ 460102 w 853256"/>
                <a:gd name="connsiteY12" fmla="*/ 758742 h 984526"/>
                <a:gd name="connsiteX13" fmla="*/ 462728 w 853256"/>
                <a:gd name="connsiteY13" fmla="*/ 788278 h 984526"/>
                <a:gd name="connsiteX14" fmla="*/ 373464 w 853256"/>
                <a:gd name="connsiteY14" fmla="*/ 788278 h 984526"/>
                <a:gd name="connsiteX15" fmla="*/ 357711 w 853256"/>
                <a:gd name="connsiteY15" fmla="*/ 795498 h 984526"/>
                <a:gd name="connsiteX16" fmla="*/ 70230 w 853256"/>
                <a:gd name="connsiteY16" fmla="*/ 930050 h 984526"/>
                <a:gd name="connsiteX17" fmla="*/ 49226 w 853256"/>
                <a:gd name="connsiteY17" fmla="*/ 950397 h 984526"/>
                <a:gd name="connsiteX18" fmla="*/ 70230 w 853256"/>
                <a:gd name="connsiteY18" fmla="*/ 971400 h 984526"/>
                <a:gd name="connsiteX19" fmla="*/ 803374 w 853256"/>
                <a:gd name="connsiteY19" fmla="*/ 971400 h 984526"/>
                <a:gd name="connsiteX20" fmla="*/ 844724 w 853256"/>
                <a:gd name="connsiteY20" fmla="*/ 930050 h 984526"/>
                <a:gd name="connsiteX21" fmla="*/ 844724 w 853256"/>
                <a:gd name="connsiteY21" fmla="*/ 861133 h 984526"/>
                <a:gd name="connsiteX22" fmla="*/ 844724 w 853256"/>
                <a:gd name="connsiteY22" fmla="*/ 829628 h 984526"/>
                <a:gd name="connsiteX23" fmla="*/ 844724 w 853256"/>
                <a:gd name="connsiteY23" fmla="*/ 190998 h 984526"/>
                <a:gd name="connsiteX24" fmla="*/ 844724 w 853256"/>
                <a:gd name="connsiteY24" fmla="*/ 139803 h 984526"/>
                <a:gd name="connsiteX25" fmla="*/ 844724 w 853256"/>
                <a:gd name="connsiteY25" fmla="*/ 90576 h 984526"/>
                <a:gd name="connsiteX26" fmla="*/ 803374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3374" y="49226"/>
                  </a:moveTo>
                  <a:lnTo>
                    <a:pt x="70230" y="49226"/>
                  </a:lnTo>
                  <a:cubicBezTo>
                    <a:pt x="59072" y="49226"/>
                    <a:pt x="49226" y="58415"/>
                    <a:pt x="49226" y="69573"/>
                  </a:cubicBezTo>
                  <a:cubicBezTo>
                    <a:pt x="49226" y="81387"/>
                    <a:pt x="58415" y="90576"/>
                    <a:pt x="70230" y="90576"/>
                  </a:cubicBezTo>
                  <a:cubicBezTo>
                    <a:pt x="181153" y="90576"/>
                    <a:pt x="286169" y="139803"/>
                    <a:pt x="357711" y="225129"/>
                  </a:cubicBezTo>
                  <a:cubicBezTo>
                    <a:pt x="361650" y="229723"/>
                    <a:pt x="367557" y="232348"/>
                    <a:pt x="373464" y="232348"/>
                  </a:cubicBezTo>
                  <a:lnTo>
                    <a:pt x="462728" y="232348"/>
                  </a:lnTo>
                  <a:cubicBezTo>
                    <a:pt x="461415" y="242194"/>
                    <a:pt x="460102" y="252039"/>
                    <a:pt x="460102" y="261884"/>
                  </a:cubicBezTo>
                  <a:cubicBezTo>
                    <a:pt x="460102" y="368213"/>
                    <a:pt x="546084" y="454195"/>
                    <a:pt x="652413" y="454195"/>
                  </a:cubicBezTo>
                  <a:cubicBezTo>
                    <a:pt x="674073" y="454195"/>
                    <a:pt x="694420" y="450257"/>
                    <a:pt x="713454" y="444350"/>
                  </a:cubicBezTo>
                  <a:lnTo>
                    <a:pt x="713454" y="576933"/>
                  </a:lnTo>
                  <a:cubicBezTo>
                    <a:pt x="694420" y="570369"/>
                    <a:pt x="673416" y="566431"/>
                    <a:pt x="652413" y="566431"/>
                  </a:cubicBezTo>
                  <a:cubicBezTo>
                    <a:pt x="546084" y="566431"/>
                    <a:pt x="460102" y="652413"/>
                    <a:pt x="460102" y="758742"/>
                  </a:cubicBezTo>
                  <a:cubicBezTo>
                    <a:pt x="460102" y="768587"/>
                    <a:pt x="461415" y="779089"/>
                    <a:pt x="462728" y="788278"/>
                  </a:cubicBezTo>
                  <a:lnTo>
                    <a:pt x="373464" y="788278"/>
                  </a:lnTo>
                  <a:cubicBezTo>
                    <a:pt x="367557" y="788278"/>
                    <a:pt x="361650" y="790904"/>
                    <a:pt x="357711" y="795498"/>
                  </a:cubicBezTo>
                  <a:cubicBezTo>
                    <a:pt x="286169" y="880823"/>
                    <a:pt x="181809" y="930050"/>
                    <a:pt x="70230" y="930050"/>
                  </a:cubicBezTo>
                  <a:cubicBezTo>
                    <a:pt x="59072" y="930050"/>
                    <a:pt x="49226" y="939239"/>
                    <a:pt x="49226" y="950397"/>
                  </a:cubicBezTo>
                  <a:cubicBezTo>
                    <a:pt x="49226" y="961555"/>
                    <a:pt x="58415" y="971400"/>
                    <a:pt x="70230" y="971400"/>
                  </a:cubicBezTo>
                  <a:lnTo>
                    <a:pt x="803374" y="971400"/>
                  </a:lnTo>
                  <a:cubicBezTo>
                    <a:pt x="826346" y="971400"/>
                    <a:pt x="844724" y="953022"/>
                    <a:pt x="844724" y="930050"/>
                  </a:cubicBezTo>
                  <a:lnTo>
                    <a:pt x="844724" y="861133"/>
                  </a:lnTo>
                  <a:lnTo>
                    <a:pt x="844724" y="829628"/>
                  </a:lnTo>
                  <a:lnTo>
                    <a:pt x="844724" y="190998"/>
                  </a:lnTo>
                  <a:lnTo>
                    <a:pt x="844724" y="139803"/>
                  </a:lnTo>
                  <a:lnTo>
                    <a:pt x="844724" y="90576"/>
                  </a:lnTo>
                  <a:cubicBezTo>
                    <a:pt x="844724" y="68261"/>
                    <a:pt x="826346" y="49226"/>
                    <a:pt x="803374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C37064-5F09-462D-B473-73F4B1D257D1}"/>
                </a:ext>
              </a:extLst>
            </p:cNvPr>
            <p:cNvSpPr/>
            <p:nvPr/>
          </p:nvSpPr>
          <p:spPr>
            <a:xfrm>
              <a:off x="3760721" y="9705050"/>
              <a:ext cx="2297231" cy="1115800"/>
            </a:xfrm>
            <a:custGeom>
              <a:avLst/>
              <a:gdLst>
                <a:gd name="connsiteX0" fmla="*/ 2255879 w 2297229"/>
                <a:gd name="connsiteY0" fmla="*/ 65635 h 1115797"/>
                <a:gd name="connsiteX1" fmla="*/ 2255879 w 2297229"/>
                <a:gd name="connsiteY1" fmla="*/ 1060007 h 1115797"/>
                <a:gd name="connsiteX2" fmla="*/ 2240127 w 2297229"/>
                <a:gd name="connsiteY2" fmla="*/ 1076416 h 1115797"/>
                <a:gd name="connsiteX3" fmla="*/ 64979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1 w 2297229"/>
                <a:gd name="connsiteY7" fmla="*/ 49226 h 1115797"/>
                <a:gd name="connsiteX8" fmla="*/ 2255879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5879" y="65635"/>
                  </a:moveTo>
                  <a:lnTo>
                    <a:pt x="2255879" y="1060007"/>
                  </a:lnTo>
                  <a:cubicBezTo>
                    <a:pt x="2255879" y="1068540"/>
                    <a:pt x="2248659" y="1076416"/>
                    <a:pt x="2240127" y="1076416"/>
                  </a:cubicBezTo>
                  <a:lnTo>
                    <a:pt x="64979" y="1076416"/>
                  </a:lnTo>
                  <a:cubicBezTo>
                    <a:pt x="56446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2"/>
                    <a:pt x="56446" y="49882"/>
                    <a:pt x="64979" y="49226"/>
                  </a:cubicBezTo>
                  <a:lnTo>
                    <a:pt x="2239471" y="49226"/>
                  </a:lnTo>
                  <a:cubicBezTo>
                    <a:pt x="2248659" y="49882"/>
                    <a:pt x="2255879" y="57102"/>
                    <a:pt x="2255879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EBACC0-EAD0-4730-87B1-59D0BE9134F4}"/>
                </a:ext>
              </a:extLst>
            </p:cNvPr>
            <p:cNvSpPr/>
            <p:nvPr/>
          </p:nvSpPr>
          <p:spPr>
            <a:xfrm>
              <a:off x="4498461" y="9837633"/>
              <a:ext cx="787622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4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4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4" y="49226"/>
                  </a:cubicBezTo>
                  <a:cubicBezTo>
                    <a:pt x="301922" y="49226"/>
                    <a:pt x="201500" y="100422"/>
                    <a:pt x="134552" y="180497"/>
                  </a:cubicBezTo>
                  <a:cubicBezTo>
                    <a:pt x="81388" y="244163"/>
                    <a:pt x="49226" y="325550"/>
                    <a:pt x="49226" y="414814"/>
                  </a:cubicBezTo>
                  <a:cubicBezTo>
                    <a:pt x="49226" y="616970"/>
                    <a:pt x="212658" y="780402"/>
                    <a:pt x="414814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80402" y="325550"/>
                    <a:pt x="748240" y="244163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37FD48-86B4-4617-813D-2CE5D14850A0}"/>
                </a:ext>
              </a:extLst>
            </p:cNvPr>
            <p:cNvSpPr/>
            <p:nvPr/>
          </p:nvSpPr>
          <p:spPr>
            <a:xfrm>
              <a:off x="4759031" y="9910488"/>
              <a:ext cx="262541" cy="656353"/>
            </a:xfrm>
            <a:custGeom>
              <a:avLst/>
              <a:gdLst>
                <a:gd name="connsiteX0" fmla="*/ 196905 w 262540"/>
                <a:gd name="connsiteY0" fmla="*/ 313736 h 656351"/>
                <a:gd name="connsiteX1" fmla="*/ 168026 w 262540"/>
                <a:gd name="connsiteY1" fmla="*/ 286169 h 656351"/>
                <a:gd name="connsiteX2" fmla="*/ 135865 w 262540"/>
                <a:gd name="connsiteY2" fmla="*/ 221847 h 656351"/>
                <a:gd name="connsiteX3" fmla="*/ 140459 w 262540"/>
                <a:gd name="connsiteY3" fmla="*/ 196249 h 656351"/>
                <a:gd name="connsiteX4" fmla="*/ 152930 w 262540"/>
                <a:gd name="connsiteY4" fmla="*/ 192311 h 656351"/>
                <a:gd name="connsiteX5" fmla="*/ 160806 w 262540"/>
                <a:gd name="connsiteY5" fmla="*/ 199531 h 656351"/>
                <a:gd name="connsiteX6" fmla="*/ 166713 w 262540"/>
                <a:gd name="connsiteY6" fmla="*/ 246132 h 656351"/>
                <a:gd name="connsiteX7" fmla="*/ 166713 w 262540"/>
                <a:gd name="connsiteY7" fmla="*/ 274355 h 656351"/>
                <a:gd name="connsiteX8" fmla="*/ 183122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4 h 656351"/>
                <a:gd name="connsiteX12" fmla="*/ 207407 w 262540"/>
                <a:gd name="connsiteY12" fmla="*/ 126019 h 656351"/>
                <a:gd name="connsiteX13" fmla="*/ 187717 w 262540"/>
                <a:gd name="connsiteY13" fmla="*/ 116830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4861 h 656351"/>
                <a:gd name="connsiteX19" fmla="*/ 49226 w 262540"/>
                <a:gd name="connsiteY19" fmla="*/ 223160 h 656351"/>
                <a:gd name="connsiteX20" fmla="*/ 106985 w 262540"/>
                <a:gd name="connsiteY20" fmla="*/ 345897 h 656351"/>
                <a:gd name="connsiteX21" fmla="*/ 121425 w 262540"/>
                <a:gd name="connsiteY21" fmla="*/ 359681 h 656351"/>
                <a:gd name="connsiteX22" fmla="*/ 135208 w 262540"/>
                <a:gd name="connsiteY22" fmla="*/ 372808 h 656351"/>
                <a:gd name="connsiteX23" fmla="*/ 170651 w 262540"/>
                <a:gd name="connsiteY23" fmla="*/ 445006 h 656351"/>
                <a:gd name="connsiteX24" fmla="*/ 166057 w 262540"/>
                <a:gd name="connsiteY24" fmla="*/ 475198 h 656351"/>
                <a:gd name="connsiteX25" fmla="*/ 154899 w 262540"/>
                <a:gd name="connsiteY25" fmla="*/ 479137 h 656351"/>
                <a:gd name="connsiteX26" fmla="*/ 139803 w 262540"/>
                <a:gd name="connsiteY26" fmla="*/ 425316 h 656351"/>
                <a:gd name="connsiteX27" fmla="*/ 139803 w 262540"/>
                <a:gd name="connsiteY27" fmla="*/ 395123 h 656351"/>
                <a:gd name="connsiteX28" fmla="*/ 123394 w 262540"/>
                <a:gd name="connsiteY28" fmla="*/ 378714 h 656351"/>
                <a:gd name="connsiteX29" fmla="*/ 69573 w 262540"/>
                <a:gd name="connsiteY29" fmla="*/ 378714 h 656351"/>
                <a:gd name="connsiteX30" fmla="*/ 53164 w 262540"/>
                <a:gd name="connsiteY30" fmla="*/ 395123 h 656351"/>
                <a:gd name="connsiteX31" fmla="*/ 53164 w 262540"/>
                <a:gd name="connsiteY31" fmla="*/ 425972 h 656351"/>
                <a:gd name="connsiteX32" fmla="*/ 76793 w 262540"/>
                <a:gd name="connsiteY32" fmla="*/ 523112 h 656351"/>
                <a:gd name="connsiteX33" fmla="*/ 126676 w 262540"/>
                <a:gd name="connsiteY33" fmla="*/ 555930 h 656351"/>
                <a:gd name="connsiteX34" fmla="*/ 126676 w 262540"/>
                <a:gd name="connsiteY34" fmla="*/ 607125 h 656351"/>
                <a:gd name="connsiteX35" fmla="*/ 143085 w 262540"/>
                <a:gd name="connsiteY35" fmla="*/ 623534 h 656351"/>
                <a:gd name="connsiteX36" fmla="*/ 175902 w 262540"/>
                <a:gd name="connsiteY36" fmla="*/ 623534 h 656351"/>
                <a:gd name="connsiteX37" fmla="*/ 192311 w 262540"/>
                <a:gd name="connsiteY37" fmla="*/ 607125 h 656351"/>
                <a:gd name="connsiteX38" fmla="*/ 192311 w 262540"/>
                <a:gd name="connsiteY38" fmla="*/ 555273 h 656351"/>
                <a:gd name="connsiteX39" fmla="*/ 259259 w 262540"/>
                <a:gd name="connsiteY39" fmla="*/ 445006 h 656351"/>
                <a:gd name="connsiteX40" fmla="*/ 196905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905" y="313736"/>
                  </a:moveTo>
                  <a:lnTo>
                    <a:pt x="168026" y="286169"/>
                  </a:lnTo>
                  <a:cubicBezTo>
                    <a:pt x="146366" y="264510"/>
                    <a:pt x="135865" y="243506"/>
                    <a:pt x="135865" y="221847"/>
                  </a:cubicBezTo>
                  <a:cubicBezTo>
                    <a:pt x="135865" y="204782"/>
                    <a:pt x="139147" y="198218"/>
                    <a:pt x="140459" y="196249"/>
                  </a:cubicBezTo>
                  <a:cubicBezTo>
                    <a:pt x="141115" y="194936"/>
                    <a:pt x="143741" y="192311"/>
                    <a:pt x="152930" y="192311"/>
                  </a:cubicBezTo>
                  <a:cubicBezTo>
                    <a:pt x="155555" y="192311"/>
                    <a:pt x="158181" y="192311"/>
                    <a:pt x="160806" y="199531"/>
                  </a:cubicBezTo>
                  <a:cubicBezTo>
                    <a:pt x="163431" y="206094"/>
                    <a:pt x="166713" y="219878"/>
                    <a:pt x="166713" y="246132"/>
                  </a:cubicBezTo>
                  <a:lnTo>
                    <a:pt x="166713" y="274355"/>
                  </a:lnTo>
                  <a:cubicBezTo>
                    <a:pt x="166713" y="283544"/>
                    <a:pt x="173933" y="290764"/>
                    <a:pt x="183122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4"/>
                  </a:lnTo>
                  <a:cubicBezTo>
                    <a:pt x="252039" y="187717"/>
                    <a:pt x="237599" y="145710"/>
                    <a:pt x="207407" y="126019"/>
                  </a:cubicBezTo>
                  <a:cubicBezTo>
                    <a:pt x="201500" y="122081"/>
                    <a:pt x="194936" y="118799"/>
                    <a:pt x="187717" y="116830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4861"/>
                  </a:lnTo>
                  <a:cubicBezTo>
                    <a:pt x="85326" y="123394"/>
                    <a:pt x="49226" y="150305"/>
                    <a:pt x="49226" y="223160"/>
                  </a:cubicBezTo>
                  <a:cubicBezTo>
                    <a:pt x="49226" y="268448"/>
                    <a:pt x="68917" y="309798"/>
                    <a:pt x="106985" y="345897"/>
                  </a:cubicBezTo>
                  <a:cubicBezTo>
                    <a:pt x="108954" y="347866"/>
                    <a:pt x="114205" y="352461"/>
                    <a:pt x="121425" y="359681"/>
                  </a:cubicBezTo>
                  <a:cubicBezTo>
                    <a:pt x="130614" y="368870"/>
                    <a:pt x="133896" y="371495"/>
                    <a:pt x="135208" y="372808"/>
                  </a:cubicBezTo>
                  <a:cubicBezTo>
                    <a:pt x="159493" y="396436"/>
                    <a:pt x="170651" y="420065"/>
                    <a:pt x="170651" y="445006"/>
                  </a:cubicBezTo>
                  <a:cubicBezTo>
                    <a:pt x="170651" y="466009"/>
                    <a:pt x="166713" y="473229"/>
                    <a:pt x="166057" y="475198"/>
                  </a:cubicBezTo>
                  <a:cubicBezTo>
                    <a:pt x="165401" y="476511"/>
                    <a:pt x="163431" y="479137"/>
                    <a:pt x="154899" y="479137"/>
                  </a:cubicBezTo>
                  <a:cubicBezTo>
                    <a:pt x="145710" y="479137"/>
                    <a:pt x="139803" y="458789"/>
                    <a:pt x="139803" y="425316"/>
                  </a:cubicBezTo>
                  <a:lnTo>
                    <a:pt x="139803" y="395123"/>
                  </a:lnTo>
                  <a:cubicBezTo>
                    <a:pt x="139803" y="385934"/>
                    <a:pt x="132583" y="378714"/>
                    <a:pt x="123394" y="378714"/>
                  </a:cubicBezTo>
                  <a:lnTo>
                    <a:pt x="69573" y="378714"/>
                  </a:lnTo>
                  <a:cubicBezTo>
                    <a:pt x="60384" y="378714"/>
                    <a:pt x="53164" y="385934"/>
                    <a:pt x="53164" y="395123"/>
                  </a:cubicBezTo>
                  <a:lnTo>
                    <a:pt x="53164" y="425972"/>
                  </a:lnTo>
                  <a:cubicBezTo>
                    <a:pt x="53164" y="471260"/>
                    <a:pt x="61041" y="502765"/>
                    <a:pt x="76793" y="523112"/>
                  </a:cubicBezTo>
                  <a:cubicBezTo>
                    <a:pt x="89920" y="539521"/>
                    <a:pt x="106329" y="550679"/>
                    <a:pt x="126676" y="555930"/>
                  </a:cubicBezTo>
                  <a:lnTo>
                    <a:pt x="126676" y="607125"/>
                  </a:lnTo>
                  <a:cubicBezTo>
                    <a:pt x="126676" y="616314"/>
                    <a:pt x="133896" y="623534"/>
                    <a:pt x="143085" y="623534"/>
                  </a:cubicBezTo>
                  <a:lnTo>
                    <a:pt x="175902" y="623534"/>
                  </a:lnTo>
                  <a:cubicBezTo>
                    <a:pt x="185091" y="623534"/>
                    <a:pt x="192311" y="616314"/>
                    <a:pt x="192311" y="607125"/>
                  </a:cubicBezTo>
                  <a:lnTo>
                    <a:pt x="192311" y="555273"/>
                  </a:lnTo>
                  <a:cubicBezTo>
                    <a:pt x="225785" y="545428"/>
                    <a:pt x="259259" y="517861"/>
                    <a:pt x="259259" y="445006"/>
                  </a:cubicBezTo>
                  <a:cubicBezTo>
                    <a:pt x="259259" y="397749"/>
                    <a:pt x="238256" y="353117"/>
                    <a:pt x="196905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438D0A-D1ED-4D58-9250-80D5FB4C8CDC}"/>
                </a:ext>
              </a:extLst>
            </p:cNvPr>
            <p:cNvSpPr/>
            <p:nvPr/>
          </p:nvSpPr>
          <p:spPr>
            <a:xfrm>
              <a:off x="3823075" y="9758840"/>
              <a:ext cx="853258" cy="984530"/>
            </a:xfrm>
            <a:custGeom>
              <a:avLst/>
              <a:gdLst>
                <a:gd name="connsiteX0" fmla="*/ 823064 w 853256"/>
                <a:gd name="connsiteY0" fmla="*/ 929424 h 984526"/>
                <a:gd name="connsiteX1" fmla="*/ 535583 w 853256"/>
                <a:gd name="connsiteY1" fmla="*/ 794873 h 984526"/>
                <a:gd name="connsiteX2" fmla="*/ 519830 w 853256"/>
                <a:gd name="connsiteY2" fmla="*/ 787653 h 984526"/>
                <a:gd name="connsiteX3" fmla="*/ 430566 w 853256"/>
                <a:gd name="connsiteY3" fmla="*/ 787653 h 984526"/>
                <a:gd name="connsiteX4" fmla="*/ 433192 w 853256"/>
                <a:gd name="connsiteY4" fmla="*/ 758117 h 984526"/>
                <a:gd name="connsiteX5" fmla="*/ 240881 w 853256"/>
                <a:gd name="connsiteY5" fmla="*/ 565806 h 984526"/>
                <a:gd name="connsiteX6" fmla="*/ 179840 w 853256"/>
                <a:gd name="connsiteY6" fmla="*/ 576307 h 984526"/>
                <a:gd name="connsiteX7" fmla="*/ 179840 w 853256"/>
                <a:gd name="connsiteY7" fmla="*/ 443724 h 984526"/>
                <a:gd name="connsiteX8" fmla="*/ 240881 w 853256"/>
                <a:gd name="connsiteY8" fmla="*/ 454226 h 984526"/>
                <a:gd name="connsiteX9" fmla="*/ 433192 w 853256"/>
                <a:gd name="connsiteY9" fmla="*/ 261915 h 984526"/>
                <a:gd name="connsiteX10" fmla="*/ 430566 w 853256"/>
                <a:gd name="connsiteY10" fmla="*/ 232379 h 984526"/>
                <a:gd name="connsiteX11" fmla="*/ 519830 w 853256"/>
                <a:gd name="connsiteY11" fmla="*/ 232379 h 984526"/>
                <a:gd name="connsiteX12" fmla="*/ 535583 w 853256"/>
                <a:gd name="connsiteY12" fmla="*/ 225160 h 984526"/>
                <a:gd name="connsiteX13" fmla="*/ 823064 w 853256"/>
                <a:gd name="connsiteY13" fmla="*/ 90607 h 984526"/>
                <a:gd name="connsiteX14" fmla="*/ 844068 w 853256"/>
                <a:gd name="connsiteY14" fmla="*/ 69604 h 984526"/>
                <a:gd name="connsiteX15" fmla="*/ 823064 w 853256"/>
                <a:gd name="connsiteY15" fmla="*/ 49257 h 984526"/>
                <a:gd name="connsiteX16" fmla="*/ 90576 w 853256"/>
                <a:gd name="connsiteY16" fmla="*/ 49257 h 984526"/>
                <a:gd name="connsiteX17" fmla="*/ 49226 w 853256"/>
                <a:gd name="connsiteY17" fmla="*/ 90607 h 984526"/>
                <a:gd name="connsiteX18" fmla="*/ 49226 w 853256"/>
                <a:gd name="connsiteY18" fmla="*/ 139834 h 984526"/>
                <a:gd name="connsiteX19" fmla="*/ 49226 w 853256"/>
                <a:gd name="connsiteY19" fmla="*/ 191029 h 984526"/>
                <a:gd name="connsiteX20" fmla="*/ 49226 w 853256"/>
                <a:gd name="connsiteY20" fmla="*/ 830316 h 984526"/>
                <a:gd name="connsiteX21" fmla="*/ 49226 w 853256"/>
                <a:gd name="connsiteY21" fmla="*/ 861820 h 984526"/>
                <a:gd name="connsiteX22" fmla="*/ 49226 w 853256"/>
                <a:gd name="connsiteY22" fmla="*/ 931393 h 984526"/>
                <a:gd name="connsiteX23" fmla="*/ 90576 w 853256"/>
                <a:gd name="connsiteY23" fmla="*/ 972744 h 984526"/>
                <a:gd name="connsiteX24" fmla="*/ 823064 w 853256"/>
                <a:gd name="connsiteY24" fmla="*/ 972744 h 984526"/>
                <a:gd name="connsiteX25" fmla="*/ 844068 w 853256"/>
                <a:gd name="connsiteY25" fmla="*/ 951740 h 984526"/>
                <a:gd name="connsiteX26" fmla="*/ 823064 w 853256"/>
                <a:gd name="connsiteY26" fmla="*/ 929424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064" y="929424"/>
                  </a:moveTo>
                  <a:cubicBezTo>
                    <a:pt x="712141" y="929424"/>
                    <a:pt x="607125" y="880198"/>
                    <a:pt x="535583" y="794873"/>
                  </a:cubicBezTo>
                  <a:cubicBezTo>
                    <a:pt x="531644" y="790278"/>
                    <a:pt x="525737" y="787653"/>
                    <a:pt x="519830" y="787653"/>
                  </a:cubicBezTo>
                  <a:lnTo>
                    <a:pt x="430566" y="787653"/>
                  </a:lnTo>
                  <a:cubicBezTo>
                    <a:pt x="431879" y="777807"/>
                    <a:pt x="433192" y="767962"/>
                    <a:pt x="433192" y="758117"/>
                  </a:cubicBezTo>
                  <a:cubicBezTo>
                    <a:pt x="433192" y="651788"/>
                    <a:pt x="347210" y="565806"/>
                    <a:pt x="240881" y="565806"/>
                  </a:cubicBezTo>
                  <a:cubicBezTo>
                    <a:pt x="219221" y="565806"/>
                    <a:pt x="198874" y="569744"/>
                    <a:pt x="179840" y="576307"/>
                  </a:cubicBezTo>
                  <a:lnTo>
                    <a:pt x="179840" y="443724"/>
                  </a:lnTo>
                  <a:cubicBezTo>
                    <a:pt x="198874" y="450288"/>
                    <a:pt x="219878" y="454226"/>
                    <a:pt x="240881" y="454226"/>
                  </a:cubicBezTo>
                  <a:cubicBezTo>
                    <a:pt x="347210" y="454226"/>
                    <a:pt x="433192" y="368244"/>
                    <a:pt x="433192" y="261915"/>
                  </a:cubicBezTo>
                  <a:cubicBezTo>
                    <a:pt x="433192" y="252070"/>
                    <a:pt x="432535" y="242224"/>
                    <a:pt x="430566" y="232379"/>
                  </a:cubicBezTo>
                  <a:lnTo>
                    <a:pt x="519830" y="232379"/>
                  </a:lnTo>
                  <a:cubicBezTo>
                    <a:pt x="525737" y="232379"/>
                    <a:pt x="531644" y="229754"/>
                    <a:pt x="535583" y="225160"/>
                  </a:cubicBezTo>
                  <a:cubicBezTo>
                    <a:pt x="607125" y="139834"/>
                    <a:pt x="711485" y="90607"/>
                    <a:pt x="823064" y="90607"/>
                  </a:cubicBezTo>
                  <a:cubicBezTo>
                    <a:pt x="834222" y="90607"/>
                    <a:pt x="844068" y="81418"/>
                    <a:pt x="844068" y="69604"/>
                  </a:cubicBezTo>
                  <a:cubicBezTo>
                    <a:pt x="844068" y="58446"/>
                    <a:pt x="834879" y="48601"/>
                    <a:pt x="823064" y="49257"/>
                  </a:cubicBezTo>
                  <a:lnTo>
                    <a:pt x="90576" y="49257"/>
                  </a:lnTo>
                  <a:cubicBezTo>
                    <a:pt x="67604" y="49257"/>
                    <a:pt x="49226" y="67635"/>
                    <a:pt x="49226" y="90607"/>
                  </a:cubicBezTo>
                  <a:lnTo>
                    <a:pt x="49226" y="139834"/>
                  </a:lnTo>
                  <a:lnTo>
                    <a:pt x="49226" y="191029"/>
                  </a:lnTo>
                  <a:lnTo>
                    <a:pt x="49226" y="830316"/>
                  </a:lnTo>
                  <a:lnTo>
                    <a:pt x="49226" y="861820"/>
                  </a:lnTo>
                  <a:lnTo>
                    <a:pt x="49226" y="931393"/>
                  </a:lnTo>
                  <a:cubicBezTo>
                    <a:pt x="49226" y="954366"/>
                    <a:pt x="67604" y="972744"/>
                    <a:pt x="90576" y="972744"/>
                  </a:cubicBezTo>
                  <a:lnTo>
                    <a:pt x="823064" y="972744"/>
                  </a:lnTo>
                  <a:cubicBezTo>
                    <a:pt x="834222" y="972744"/>
                    <a:pt x="844068" y="963555"/>
                    <a:pt x="844068" y="951740"/>
                  </a:cubicBezTo>
                  <a:cubicBezTo>
                    <a:pt x="844068" y="938613"/>
                    <a:pt x="834879" y="929424"/>
                    <a:pt x="823064" y="929424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881A98-11CE-4B63-819C-D125FDF1CB6C}"/>
                </a:ext>
              </a:extLst>
            </p:cNvPr>
            <p:cNvSpPr/>
            <p:nvPr/>
          </p:nvSpPr>
          <p:spPr>
            <a:xfrm>
              <a:off x="5125933" y="9757558"/>
              <a:ext cx="853258" cy="984530"/>
            </a:xfrm>
            <a:custGeom>
              <a:avLst/>
              <a:gdLst>
                <a:gd name="connsiteX0" fmla="*/ 803374 w 853256"/>
                <a:gd name="connsiteY0" fmla="*/ 49226 h 984526"/>
                <a:gd name="connsiteX1" fmla="*/ 70230 w 853256"/>
                <a:gd name="connsiteY1" fmla="*/ 49226 h 984526"/>
                <a:gd name="connsiteX2" fmla="*/ 49226 w 853256"/>
                <a:gd name="connsiteY2" fmla="*/ 69574 h 984526"/>
                <a:gd name="connsiteX3" fmla="*/ 70230 w 853256"/>
                <a:gd name="connsiteY3" fmla="*/ 90577 h 984526"/>
                <a:gd name="connsiteX4" fmla="*/ 357711 w 853256"/>
                <a:gd name="connsiteY4" fmla="*/ 225129 h 984526"/>
                <a:gd name="connsiteX5" fmla="*/ 373464 w 853256"/>
                <a:gd name="connsiteY5" fmla="*/ 232348 h 984526"/>
                <a:gd name="connsiteX6" fmla="*/ 462728 w 853256"/>
                <a:gd name="connsiteY6" fmla="*/ 232348 h 984526"/>
                <a:gd name="connsiteX7" fmla="*/ 460102 w 853256"/>
                <a:gd name="connsiteY7" fmla="*/ 261885 h 984526"/>
                <a:gd name="connsiteX8" fmla="*/ 652413 w 853256"/>
                <a:gd name="connsiteY8" fmla="*/ 454195 h 984526"/>
                <a:gd name="connsiteX9" fmla="*/ 713454 w 853256"/>
                <a:gd name="connsiteY9" fmla="*/ 444350 h 984526"/>
                <a:gd name="connsiteX10" fmla="*/ 713454 w 853256"/>
                <a:gd name="connsiteY10" fmla="*/ 576933 h 984526"/>
                <a:gd name="connsiteX11" fmla="*/ 652413 w 853256"/>
                <a:gd name="connsiteY11" fmla="*/ 566432 h 984526"/>
                <a:gd name="connsiteX12" fmla="*/ 460102 w 853256"/>
                <a:gd name="connsiteY12" fmla="*/ 758742 h 984526"/>
                <a:gd name="connsiteX13" fmla="*/ 462728 w 853256"/>
                <a:gd name="connsiteY13" fmla="*/ 788278 h 984526"/>
                <a:gd name="connsiteX14" fmla="*/ 373464 w 853256"/>
                <a:gd name="connsiteY14" fmla="*/ 788278 h 984526"/>
                <a:gd name="connsiteX15" fmla="*/ 357711 w 853256"/>
                <a:gd name="connsiteY15" fmla="*/ 795498 h 984526"/>
                <a:gd name="connsiteX16" fmla="*/ 70230 w 853256"/>
                <a:gd name="connsiteY16" fmla="*/ 930050 h 984526"/>
                <a:gd name="connsiteX17" fmla="*/ 49226 w 853256"/>
                <a:gd name="connsiteY17" fmla="*/ 950397 h 984526"/>
                <a:gd name="connsiteX18" fmla="*/ 70230 w 853256"/>
                <a:gd name="connsiteY18" fmla="*/ 971400 h 984526"/>
                <a:gd name="connsiteX19" fmla="*/ 803374 w 853256"/>
                <a:gd name="connsiteY19" fmla="*/ 971400 h 984526"/>
                <a:gd name="connsiteX20" fmla="*/ 844724 w 853256"/>
                <a:gd name="connsiteY20" fmla="*/ 930050 h 984526"/>
                <a:gd name="connsiteX21" fmla="*/ 844724 w 853256"/>
                <a:gd name="connsiteY21" fmla="*/ 861133 h 984526"/>
                <a:gd name="connsiteX22" fmla="*/ 844724 w 853256"/>
                <a:gd name="connsiteY22" fmla="*/ 829628 h 984526"/>
                <a:gd name="connsiteX23" fmla="*/ 844724 w 853256"/>
                <a:gd name="connsiteY23" fmla="*/ 190998 h 984526"/>
                <a:gd name="connsiteX24" fmla="*/ 844724 w 853256"/>
                <a:gd name="connsiteY24" fmla="*/ 139803 h 984526"/>
                <a:gd name="connsiteX25" fmla="*/ 844724 w 853256"/>
                <a:gd name="connsiteY25" fmla="*/ 90577 h 984526"/>
                <a:gd name="connsiteX26" fmla="*/ 803374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3374" y="49226"/>
                  </a:moveTo>
                  <a:lnTo>
                    <a:pt x="70230" y="49226"/>
                  </a:lnTo>
                  <a:cubicBezTo>
                    <a:pt x="59072" y="49226"/>
                    <a:pt x="49226" y="58415"/>
                    <a:pt x="49226" y="69574"/>
                  </a:cubicBezTo>
                  <a:cubicBezTo>
                    <a:pt x="49226" y="81388"/>
                    <a:pt x="58415" y="90577"/>
                    <a:pt x="70230" y="90577"/>
                  </a:cubicBezTo>
                  <a:cubicBezTo>
                    <a:pt x="181153" y="90577"/>
                    <a:pt x="286169" y="139803"/>
                    <a:pt x="357711" y="225129"/>
                  </a:cubicBezTo>
                  <a:cubicBezTo>
                    <a:pt x="361649" y="229723"/>
                    <a:pt x="367557" y="232348"/>
                    <a:pt x="373464" y="232348"/>
                  </a:cubicBezTo>
                  <a:lnTo>
                    <a:pt x="462728" y="232348"/>
                  </a:lnTo>
                  <a:cubicBezTo>
                    <a:pt x="461415" y="242194"/>
                    <a:pt x="460102" y="252039"/>
                    <a:pt x="460102" y="261885"/>
                  </a:cubicBezTo>
                  <a:cubicBezTo>
                    <a:pt x="460102" y="368213"/>
                    <a:pt x="546084" y="454195"/>
                    <a:pt x="652413" y="454195"/>
                  </a:cubicBezTo>
                  <a:cubicBezTo>
                    <a:pt x="674073" y="454195"/>
                    <a:pt x="694420" y="450257"/>
                    <a:pt x="713454" y="444350"/>
                  </a:cubicBezTo>
                  <a:lnTo>
                    <a:pt x="713454" y="576933"/>
                  </a:lnTo>
                  <a:cubicBezTo>
                    <a:pt x="694420" y="570369"/>
                    <a:pt x="673416" y="566432"/>
                    <a:pt x="652413" y="566432"/>
                  </a:cubicBezTo>
                  <a:cubicBezTo>
                    <a:pt x="546084" y="566432"/>
                    <a:pt x="460102" y="652413"/>
                    <a:pt x="460102" y="758742"/>
                  </a:cubicBezTo>
                  <a:cubicBezTo>
                    <a:pt x="460102" y="768587"/>
                    <a:pt x="460759" y="779089"/>
                    <a:pt x="462728" y="788278"/>
                  </a:cubicBezTo>
                  <a:lnTo>
                    <a:pt x="373464" y="788278"/>
                  </a:lnTo>
                  <a:cubicBezTo>
                    <a:pt x="367557" y="788278"/>
                    <a:pt x="361649" y="790904"/>
                    <a:pt x="357711" y="795498"/>
                  </a:cubicBezTo>
                  <a:cubicBezTo>
                    <a:pt x="286169" y="880824"/>
                    <a:pt x="181153" y="930050"/>
                    <a:pt x="70230" y="930050"/>
                  </a:cubicBezTo>
                  <a:cubicBezTo>
                    <a:pt x="59072" y="930050"/>
                    <a:pt x="49226" y="939239"/>
                    <a:pt x="49226" y="950397"/>
                  </a:cubicBezTo>
                  <a:cubicBezTo>
                    <a:pt x="49226" y="961555"/>
                    <a:pt x="58415" y="971400"/>
                    <a:pt x="70230" y="971400"/>
                  </a:cubicBezTo>
                  <a:lnTo>
                    <a:pt x="803374" y="971400"/>
                  </a:lnTo>
                  <a:cubicBezTo>
                    <a:pt x="826346" y="971400"/>
                    <a:pt x="844724" y="953022"/>
                    <a:pt x="844724" y="930050"/>
                  </a:cubicBezTo>
                  <a:lnTo>
                    <a:pt x="844724" y="861133"/>
                  </a:lnTo>
                  <a:lnTo>
                    <a:pt x="844724" y="829628"/>
                  </a:lnTo>
                  <a:lnTo>
                    <a:pt x="844724" y="190998"/>
                  </a:lnTo>
                  <a:lnTo>
                    <a:pt x="844724" y="139803"/>
                  </a:lnTo>
                  <a:lnTo>
                    <a:pt x="844724" y="90577"/>
                  </a:lnTo>
                  <a:cubicBezTo>
                    <a:pt x="844724" y="67604"/>
                    <a:pt x="826346" y="49226"/>
                    <a:pt x="803374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9E97490-9B51-49EE-9DB2-8AD8158FA6DA}"/>
                </a:ext>
              </a:extLst>
            </p:cNvPr>
            <p:cNvSpPr/>
            <p:nvPr/>
          </p:nvSpPr>
          <p:spPr>
            <a:xfrm>
              <a:off x="9864137" y="7987372"/>
              <a:ext cx="2297231" cy="1115800"/>
            </a:xfrm>
            <a:custGeom>
              <a:avLst/>
              <a:gdLst>
                <a:gd name="connsiteX0" fmla="*/ 2255224 w 2297229"/>
                <a:gd name="connsiteY0" fmla="*/ 65635 h 1115797"/>
                <a:gd name="connsiteX1" fmla="*/ 2255224 w 2297229"/>
                <a:gd name="connsiteY1" fmla="*/ 1060007 h 1115797"/>
                <a:gd name="connsiteX2" fmla="*/ 2239471 w 2297229"/>
                <a:gd name="connsiteY2" fmla="*/ 1076416 h 1115797"/>
                <a:gd name="connsiteX3" fmla="*/ 64979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1 w 2297229"/>
                <a:gd name="connsiteY7" fmla="*/ 49226 h 1115797"/>
                <a:gd name="connsiteX8" fmla="*/ 2255224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5224" y="65635"/>
                  </a:moveTo>
                  <a:lnTo>
                    <a:pt x="2255224" y="1060007"/>
                  </a:lnTo>
                  <a:cubicBezTo>
                    <a:pt x="2255224" y="1068540"/>
                    <a:pt x="2248004" y="1076416"/>
                    <a:pt x="2239471" y="1076416"/>
                  </a:cubicBezTo>
                  <a:lnTo>
                    <a:pt x="64979" y="1076416"/>
                  </a:lnTo>
                  <a:cubicBezTo>
                    <a:pt x="56446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3"/>
                    <a:pt x="56446" y="49883"/>
                    <a:pt x="64979" y="49226"/>
                  </a:cubicBezTo>
                  <a:lnTo>
                    <a:pt x="2239471" y="49226"/>
                  </a:lnTo>
                  <a:cubicBezTo>
                    <a:pt x="2248004" y="49883"/>
                    <a:pt x="2255224" y="57103"/>
                    <a:pt x="2255224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A34816-E62F-4D3D-BFF5-EAB3B1CBC52A}"/>
                </a:ext>
              </a:extLst>
            </p:cNvPr>
            <p:cNvSpPr/>
            <p:nvPr/>
          </p:nvSpPr>
          <p:spPr>
            <a:xfrm>
              <a:off x="10601220" y="8119956"/>
              <a:ext cx="787622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4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4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4" y="49226"/>
                  </a:cubicBezTo>
                  <a:cubicBezTo>
                    <a:pt x="301921" y="49226"/>
                    <a:pt x="201500" y="100422"/>
                    <a:pt x="134552" y="180497"/>
                  </a:cubicBezTo>
                  <a:cubicBezTo>
                    <a:pt x="81387" y="244163"/>
                    <a:pt x="49226" y="325550"/>
                    <a:pt x="49226" y="414814"/>
                  </a:cubicBezTo>
                  <a:cubicBezTo>
                    <a:pt x="49226" y="616970"/>
                    <a:pt x="212658" y="780402"/>
                    <a:pt x="414814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80402" y="325550"/>
                    <a:pt x="748241" y="244163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CCDA23-60BD-45C6-98A4-9EBC6D7362AF}"/>
                </a:ext>
              </a:extLst>
            </p:cNvPr>
            <p:cNvSpPr/>
            <p:nvPr/>
          </p:nvSpPr>
          <p:spPr>
            <a:xfrm>
              <a:off x="10861792" y="8192811"/>
              <a:ext cx="262541" cy="656353"/>
            </a:xfrm>
            <a:custGeom>
              <a:avLst/>
              <a:gdLst>
                <a:gd name="connsiteX0" fmla="*/ 196905 w 262540"/>
                <a:gd name="connsiteY0" fmla="*/ 313736 h 656351"/>
                <a:gd name="connsiteX1" fmla="*/ 168026 w 262540"/>
                <a:gd name="connsiteY1" fmla="*/ 286169 h 656351"/>
                <a:gd name="connsiteX2" fmla="*/ 135865 w 262540"/>
                <a:gd name="connsiteY2" fmla="*/ 221847 h 656351"/>
                <a:gd name="connsiteX3" fmla="*/ 140459 w 262540"/>
                <a:gd name="connsiteY3" fmla="*/ 196249 h 656351"/>
                <a:gd name="connsiteX4" fmla="*/ 152929 w 262540"/>
                <a:gd name="connsiteY4" fmla="*/ 192311 h 656351"/>
                <a:gd name="connsiteX5" fmla="*/ 160806 w 262540"/>
                <a:gd name="connsiteY5" fmla="*/ 199531 h 656351"/>
                <a:gd name="connsiteX6" fmla="*/ 166713 w 262540"/>
                <a:gd name="connsiteY6" fmla="*/ 246132 h 656351"/>
                <a:gd name="connsiteX7" fmla="*/ 166713 w 262540"/>
                <a:gd name="connsiteY7" fmla="*/ 274355 h 656351"/>
                <a:gd name="connsiteX8" fmla="*/ 183122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4 h 656351"/>
                <a:gd name="connsiteX12" fmla="*/ 207407 w 262540"/>
                <a:gd name="connsiteY12" fmla="*/ 126019 h 656351"/>
                <a:gd name="connsiteX13" fmla="*/ 187717 w 262540"/>
                <a:gd name="connsiteY13" fmla="*/ 116830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5518 h 656351"/>
                <a:gd name="connsiteX19" fmla="*/ 49226 w 262540"/>
                <a:gd name="connsiteY19" fmla="*/ 223816 h 656351"/>
                <a:gd name="connsiteX20" fmla="*/ 106985 w 262540"/>
                <a:gd name="connsiteY20" fmla="*/ 346553 h 656351"/>
                <a:gd name="connsiteX21" fmla="*/ 121425 w 262540"/>
                <a:gd name="connsiteY21" fmla="*/ 360337 h 656351"/>
                <a:gd name="connsiteX22" fmla="*/ 135208 w 262540"/>
                <a:gd name="connsiteY22" fmla="*/ 373464 h 656351"/>
                <a:gd name="connsiteX23" fmla="*/ 170651 w 262540"/>
                <a:gd name="connsiteY23" fmla="*/ 445663 h 656351"/>
                <a:gd name="connsiteX24" fmla="*/ 166057 w 262540"/>
                <a:gd name="connsiteY24" fmla="*/ 475855 h 656351"/>
                <a:gd name="connsiteX25" fmla="*/ 154899 w 262540"/>
                <a:gd name="connsiteY25" fmla="*/ 479793 h 656351"/>
                <a:gd name="connsiteX26" fmla="*/ 139803 w 262540"/>
                <a:gd name="connsiteY26" fmla="*/ 425972 h 656351"/>
                <a:gd name="connsiteX27" fmla="*/ 139803 w 262540"/>
                <a:gd name="connsiteY27" fmla="*/ 395780 h 656351"/>
                <a:gd name="connsiteX28" fmla="*/ 123394 w 262540"/>
                <a:gd name="connsiteY28" fmla="*/ 379371 h 656351"/>
                <a:gd name="connsiteX29" fmla="*/ 69573 w 262540"/>
                <a:gd name="connsiteY29" fmla="*/ 379371 h 656351"/>
                <a:gd name="connsiteX30" fmla="*/ 53164 w 262540"/>
                <a:gd name="connsiteY30" fmla="*/ 395780 h 656351"/>
                <a:gd name="connsiteX31" fmla="*/ 53164 w 262540"/>
                <a:gd name="connsiteY31" fmla="*/ 426628 h 656351"/>
                <a:gd name="connsiteX32" fmla="*/ 76793 w 262540"/>
                <a:gd name="connsiteY32" fmla="*/ 523768 h 656351"/>
                <a:gd name="connsiteX33" fmla="*/ 126676 w 262540"/>
                <a:gd name="connsiteY33" fmla="*/ 556586 h 656351"/>
                <a:gd name="connsiteX34" fmla="*/ 126676 w 262540"/>
                <a:gd name="connsiteY34" fmla="*/ 607781 h 656351"/>
                <a:gd name="connsiteX35" fmla="*/ 143085 w 262540"/>
                <a:gd name="connsiteY35" fmla="*/ 624190 h 656351"/>
                <a:gd name="connsiteX36" fmla="*/ 177215 w 262540"/>
                <a:gd name="connsiteY36" fmla="*/ 624190 h 656351"/>
                <a:gd name="connsiteX37" fmla="*/ 193623 w 262540"/>
                <a:gd name="connsiteY37" fmla="*/ 607781 h 656351"/>
                <a:gd name="connsiteX38" fmla="*/ 193623 w 262540"/>
                <a:gd name="connsiteY38" fmla="*/ 555930 h 656351"/>
                <a:gd name="connsiteX39" fmla="*/ 260571 w 262540"/>
                <a:gd name="connsiteY39" fmla="*/ 445663 h 656351"/>
                <a:gd name="connsiteX40" fmla="*/ 196905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905" y="313736"/>
                  </a:moveTo>
                  <a:lnTo>
                    <a:pt x="168026" y="286169"/>
                  </a:lnTo>
                  <a:cubicBezTo>
                    <a:pt x="146366" y="264510"/>
                    <a:pt x="135865" y="243506"/>
                    <a:pt x="135865" y="221847"/>
                  </a:cubicBezTo>
                  <a:cubicBezTo>
                    <a:pt x="135865" y="204781"/>
                    <a:pt x="139146" y="198218"/>
                    <a:pt x="140459" y="196249"/>
                  </a:cubicBezTo>
                  <a:cubicBezTo>
                    <a:pt x="141115" y="194936"/>
                    <a:pt x="143741" y="192311"/>
                    <a:pt x="152929" y="192311"/>
                  </a:cubicBezTo>
                  <a:cubicBezTo>
                    <a:pt x="155555" y="192311"/>
                    <a:pt x="158180" y="192311"/>
                    <a:pt x="160806" y="199531"/>
                  </a:cubicBezTo>
                  <a:cubicBezTo>
                    <a:pt x="163431" y="206094"/>
                    <a:pt x="166713" y="219878"/>
                    <a:pt x="166713" y="246132"/>
                  </a:cubicBezTo>
                  <a:lnTo>
                    <a:pt x="166713" y="274355"/>
                  </a:lnTo>
                  <a:cubicBezTo>
                    <a:pt x="166713" y="283544"/>
                    <a:pt x="173933" y="290764"/>
                    <a:pt x="183122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4"/>
                  </a:lnTo>
                  <a:cubicBezTo>
                    <a:pt x="252039" y="187717"/>
                    <a:pt x="237599" y="145710"/>
                    <a:pt x="207407" y="126019"/>
                  </a:cubicBezTo>
                  <a:cubicBezTo>
                    <a:pt x="201500" y="122081"/>
                    <a:pt x="194936" y="119456"/>
                    <a:pt x="187717" y="116830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5518"/>
                  </a:lnTo>
                  <a:cubicBezTo>
                    <a:pt x="85325" y="124050"/>
                    <a:pt x="49226" y="150961"/>
                    <a:pt x="49226" y="223816"/>
                  </a:cubicBezTo>
                  <a:cubicBezTo>
                    <a:pt x="49226" y="269104"/>
                    <a:pt x="68917" y="310454"/>
                    <a:pt x="106985" y="346553"/>
                  </a:cubicBezTo>
                  <a:cubicBezTo>
                    <a:pt x="108954" y="348522"/>
                    <a:pt x="114205" y="353117"/>
                    <a:pt x="121425" y="360337"/>
                  </a:cubicBezTo>
                  <a:cubicBezTo>
                    <a:pt x="130614" y="369526"/>
                    <a:pt x="133895" y="372151"/>
                    <a:pt x="135208" y="373464"/>
                  </a:cubicBezTo>
                  <a:cubicBezTo>
                    <a:pt x="159493" y="397092"/>
                    <a:pt x="170651" y="420721"/>
                    <a:pt x="170651" y="445663"/>
                  </a:cubicBezTo>
                  <a:cubicBezTo>
                    <a:pt x="170651" y="466666"/>
                    <a:pt x="166713" y="473886"/>
                    <a:pt x="166057" y="475855"/>
                  </a:cubicBezTo>
                  <a:cubicBezTo>
                    <a:pt x="165400" y="477167"/>
                    <a:pt x="163431" y="479793"/>
                    <a:pt x="154899" y="479793"/>
                  </a:cubicBezTo>
                  <a:cubicBezTo>
                    <a:pt x="145710" y="479793"/>
                    <a:pt x="139803" y="459446"/>
                    <a:pt x="139803" y="425972"/>
                  </a:cubicBezTo>
                  <a:lnTo>
                    <a:pt x="139803" y="395780"/>
                  </a:lnTo>
                  <a:cubicBezTo>
                    <a:pt x="139803" y="386591"/>
                    <a:pt x="132583" y="379371"/>
                    <a:pt x="123394" y="379371"/>
                  </a:cubicBezTo>
                  <a:lnTo>
                    <a:pt x="69573" y="379371"/>
                  </a:lnTo>
                  <a:cubicBezTo>
                    <a:pt x="60384" y="379371"/>
                    <a:pt x="53164" y="386591"/>
                    <a:pt x="53164" y="395780"/>
                  </a:cubicBezTo>
                  <a:lnTo>
                    <a:pt x="53164" y="426628"/>
                  </a:lnTo>
                  <a:cubicBezTo>
                    <a:pt x="53164" y="471916"/>
                    <a:pt x="61041" y="503421"/>
                    <a:pt x="76793" y="523768"/>
                  </a:cubicBezTo>
                  <a:cubicBezTo>
                    <a:pt x="89920" y="540177"/>
                    <a:pt x="106329" y="551335"/>
                    <a:pt x="126676" y="556586"/>
                  </a:cubicBezTo>
                  <a:lnTo>
                    <a:pt x="126676" y="607781"/>
                  </a:lnTo>
                  <a:cubicBezTo>
                    <a:pt x="126676" y="616970"/>
                    <a:pt x="133895" y="624190"/>
                    <a:pt x="143085" y="624190"/>
                  </a:cubicBezTo>
                  <a:lnTo>
                    <a:pt x="177215" y="624190"/>
                  </a:lnTo>
                  <a:cubicBezTo>
                    <a:pt x="186404" y="624190"/>
                    <a:pt x="193623" y="616970"/>
                    <a:pt x="193623" y="607781"/>
                  </a:cubicBezTo>
                  <a:lnTo>
                    <a:pt x="193623" y="555930"/>
                  </a:lnTo>
                  <a:cubicBezTo>
                    <a:pt x="227097" y="546084"/>
                    <a:pt x="260571" y="518518"/>
                    <a:pt x="260571" y="445663"/>
                  </a:cubicBezTo>
                  <a:cubicBezTo>
                    <a:pt x="259259" y="397749"/>
                    <a:pt x="238255" y="353117"/>
                    <a:pt x="196905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D8D4075-ECFA-475D-A556-98BBEE24BE19}"/>
                </a:ext>
              </a:extLst>
            </p:cNvPr>
            <p:cNvSpPr/>
            <p:nvPr/>
          </p:nvSpPr>
          <p:spPr>
            <a:xfrm>
              <a:off x="9925178" y="8041194"/>
              <a:ext cx="853258" cy="984530"/>
            </a:xfrm>
            <a:custGeom>
              <a:avLst/>
              <a:gdLst>
                <a:gd name="connsiteX0" fmla="*/ 823721 w 853256"/>
                <a:gd name="connsiteY0" fmla="*/ 929394 h 984526"/>
                <a:gd name="connsiteX1" fmla="*/ 536239 w 853256"/>
                <a:gd name="connsiteY1" fmla="*/ 794841 h 984526"/>
                <a:gd name="connsiteX2" fmla="*/ 520487 w 853256"/>
                <a:gd name="connsiteY2" fmla="*/ 787622 h 984526"/>
                <a:gd name="connsiteX3" fmla="*/ 431223 w 853256"/>
                <a:gd name="connsiteY3" fmla="*/ 787622 h 984526"/>
                <a:gd name="connsiteX4" fmla="*/ 433848 w 853256"/>
                <a:gd name="connsiteY4" fmla="*/ 758086 h 984526"/>
                <a:gd name="connsiteX5" fmla="*/ 241537 w 853256"/>
                <a:gd name="connsiteY5" fmla="*/ 565775 h 984526"/>
                <a:gd name="connsiteX6" fmla="*/ 180497 w 853256"/>
                <a:gd name="connsiteY6" fmla="*/ 576277 h 984526"/>
                <a:gd name="connsiteX7" fmla="*/ 180497 w 853256"/>
                <a:gd name="connsiteY7" fmla="*/ 443694 h 984526"/>
                <a:gd name="connsiteX8" fmla="*/ 241537 w 853256"/>
                <a:gd name="connsiteY8" fmla="*/ 454195 h 984526"/>
                <a:gd name="connsiteX9" fmla="*/ 433848 w 853256"/>
                <a:gd name="connsiteY9" fmla="*/ 261885 h 984526"/>
                <a:gd name="connsiteX10" fmla="*/ 431223 w 853256"/>
                <a:gd name="connsiteY10" fmla="*/ 232348 h 984526"/>
                <a:gd name="connsiteX11" fmla="*/ 520487 w 853256"/>
                <a:gd name="connsiteY11" fmla="*/ 232348 h 984526"/>
                <a:gd name="connsiteX12" fmla="*/ 536239 w 853256"/>
                <a:gd name="connsiteY12" fmla="*/ 225129 h 984526"/>
                <a:gd name="connsiteX13" fmla="*/ 823721 w 853256"/>
                <a:gd name="connsiteY13" fmla="*/ 90577 h 984526"/>
                <a:gd name="connsiteX14" fmla="*/ 844724 w 853256"/>
                <a:gd name="connsiteY14" fmla="*/ 69574 h 984526"/>
                <a:gd name="connsiteX15" fmla="*/ 823721 w 853256"/>
                <a:gd name="connsiteY15" fmla="*/ 49226 h 984526"/>
                <a:gd name="connsiteX16" fmla="*/ 90577 w 853256"/>
                <a:gd name="connsiteY16" fmla="*/ 49226 h 984526"/>
                <a:gd name="connsiteX17" fmla="*/ 49226 w 853256"/>
                <a:gd name="connsiteY17" fmla="*/ 90577 h 984526"/>
                <a:gd name="connsiteX18" fmla="*/ 49226 w 853256"/>
                <a:gd name="connsiteY18" fmla="*/ 139803 h 984526"/>
                <a:gd name="connsiteX19" fmla="*/ 49226 w 853256"/>
                <a:gd name="connsiteY19" fmla="*/ 190998 h 984526"/>
                <a:gd name="connsiteX20" fmla="*/ 49226 w 853256"/>
                <a:gd name="connsiteY20" fmla="*/ 830285 h 984526"/>
                <a:gd name="connsiteX21" fmla="*/ 49226 w 853256"/>
                <a:gd name="connsiteY21" fmla="*/ 861790 h 984526"/>
                <a:gd name="connsiteX22" fmla="*/ 49226 w 853256"/>
                <a:gd name="connsiteY22" fmla="*/ 930706 h 984526"/>
                <a:gd name="connsiteX23" fmla="*/ 90577 w 853256"/>
                <a:gd name="connsiteY23" fmla="*/ 972057 h 984526"/>
                <a:gd name="connsiteX24" fmla="*/ 823721 w 853256"/>
                <a:gd name="connsiteY24" fmla="*/ 972057 h 984526"/>
                <a:gd name="connsiteX25" fmla="*/ 844724 w 853256"/>
                <a:gd name="connsiteY25" fmla="*/ 951053 h 984526"/>
                <a:gd name="connsiteX26" fmla="*/ 823721 w 853256"/>
                <a:gd name="connsiteY26" fmla="*/ 929394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721" y="929394"/>
                  </a:moveTo>
                  <a:cubicBezTo>
                    <a:pt x="712798" y="929394"/>
                    <a:pt x="607781" y="880167"/>
                    <a:pt x="536239" y="794841"/>
                  </a:cubicBezTo>
                  <a:cubicBezTo>
                    <a:pt x="532301" y="790247"/>
                    <a:pt x="526394" y="787622"/>
                    <a:pt x="520487" y="787622"/>
                  </a:cubicBezTo>
                  <a:lnTo>
                    <a:pt x="431223" y="787622"/>
                  </a:lnTo>
                  <a:cubicBezTo>
                    <a:pt x="432536" y="777777"/>
                    <a:pt x="433848" y="767931"/>
                    <a:pt x="433848" y="758086"/>
                  </a:cubicBezTo>
                  <a:cubicBezTo>
                    <a:pt x="433848" y="651757"/>
                    <a:pt x="347866" y="565775"/>
                    <a:pt x="241537" y="565775"/>
                  </a:cubicBezTo>
                  <a:cubicBezTo>
                    <a:pt x="219878" y="565775"/>
                    <a:pt x="199531" y="569713"/>
                    <a:pt x="180497" y="576277"/>
                  </a:cubicBezTo>
                  <a:lnTo>
                    <a:pt x="180497" y="443694"/>
                  </a:lnTo>
                  <a:cubicBezTo>
                    <a:pt x="199531" y="450257"/>
                    <a:pt x="220534" y="454195"/>
                    <a:pt x="241537" y="454195"/>
                  </a:cubicBezTo>
                  <a:cubicBezTo>
                    <a:pt x="347866" y="454195"/>
                    <a:pt x="433848" y="368213"/>
                    <a:pt x="433848" y="261885"/>
                  </a:cubicBezTo>
                  <a:cubicBezTo>
                    <a:pt x="433848" y="252039"/>
                    <a:pt x="432536" y="242194"/>
                    <a:pt x="431223" y="232348"/>
                  </a:cubicBezTo>
                  <a:lnTo>
                    <a:pt x="520487" y="232348"/>
                  </a:lnTo>
                  <a:cubicBezTo>
                    <a:pt x="526394" y="232348"/>
                    <a:pt x="532301" y="229723"/>
                    <a:pt x="536239" y="225129"/>
                  </a:cubicBezTo>
                  <a:cubicBezTo>
                    <a:pt x="607781" y="139803"/>
                    <a:pt x="712141" y="90577"/>
                    <a:pt x="823721" y="90577"/>
                  </a:cubicBezTo>
                  <a:cubicBezTo>
                    <a:pt x="835535" y="90577"/>
                    <a:pt x="844724" y="81388"/>
                    <a:pt x="844724" y="69574"/>
                  </a:cubicBezTo>
                  <a:cubicBezTo>
                    <a:pt x="844724" y="58416"/>
                    <a:pt x="835535" y="49226"/>
                    <a:pt x="823721" y="49226"/>
                  </a:cubicBezTo>
                  <a:lnTo>
                    <a:pt x="90577" y="49226"/>
                  </a:lnTo>
                  <a:cubicBezTo>
                    <a:pt x="67604" y="49226"/>
                    <a:pt x="49226" y="67605"/>
                    <a:pt x="49226" y="90577"/>
                  </a:cubicBezTo>
                  <a:lnTo>
                    <a:pt x="49226" y="139803"/>
                  </a:lnTo>
                  <a:lnTo>
                    <a:pt x="49226" y="190998"/>
                  </a:lnTo>
                  <a:lnTo>
                    <a:pt x="49226" y="830285"/>
                  </a:lnTo>
                  <a:lnTo>
                    <a:pt x="49226" y="861790"/>
                  </a:lnTo>
                  <a:lnTo>
                    <a:pt x="49226" y="930706"/>
                  </a:lnTo>
                  <a:cubicBezTo>
                    <a:pt x="49226" y="953679"/>
                    <a:pt x="67604" y="972057"/>
                    <a:pt x="90577" y="972057"/>
                  </a:cubicBezTo>
                  <a:lnTo>
                    <a:pt x="823721" y="972057"/>
                  </a:lnTo>
                  <a:cubicBezTo>
                    <a:pt x="835535" y="972057"/>
                    <a:pt x="844724" y="962868"/>
                    <a:pt x="844724" y="951053"/>
                  </a:cubicBezTo>
                  <a:cubicBezTo>
                    <a:pt x="844724" y="938583"/>
                    <a:pt x="835535" y="929394"/>
                    <a:pt x="823721" y="929394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EA76AE0-5B2E-4B9B-B3B6-F08D42202A5E}"/>
                </a:ext>
              </a:extLst>
            </p:cNvPr>
            <p:cNvSpPr/>
            <p:nvPr/>
          </p:nvSpPr>
          <p:spPr>
            <a:xfrm>
              <a:off x="11228694" y="8039881"/>
              <a:ext cx="853258" cy="984530"/>
            </a:xfrm>
            <a:custGeom>
              <a:avLst/>
              <a:gdLst>
                <a:gd name="connsiteX0" fmla="*/ 803374 w 853256"/>
                <a:gd name="connsiteY0" fmla="*/ 49226 h 984526"/>
                <a:gd name="connsiteX1" fmla="*/ 70230 w 853256"/>
                <a:gd name="connsiteY1" fmla="*/ 49226 h 984526"/>
                <a:gd name="connsiteX2" fmla="*/ 49226 w 853256"/>
                <a:gd name="connsiteY2" fmla="*/ 69573 h 984526"/>
                <a:gd name="connsiteX3" fmla="*/ 70230 w 853256"/>
                <a:gd name="connsiteY3" fmla="*/ 90576 h 984526"/>
                <a:gd name="connsiteX4" fmla="*/ 357711 w 853256"/>
                <a:gd name="connsiteY4" fmla="*/ 225129 h 984526"/>
                <a:gd name="connsiteX5" fmla="*/ 373464 w 853256"/>
                <a:gd name="connsiteY5" fmla="*/ 232348 h 984526"/>
                <a:gd name="connsiteX6" fmla="*/ 462728 w 853256"/>
                <a:gd name="connsiteY6" fmla="*/ 232348 h 984526"/>
                <a:gd name="connsiteX7" fmla="*/ 460102 w 853256"/>
                <a:gd name="connsiteY7" fmla="*/ 261884 h 984526"/>
                <a:gd name="connsiteX8" fmla="*/ 652413 w 853256"/>
                <a:gd name="connsiteY8" fmla="*/ 454195 h 984526"/>
                <a:gd name="connsiteX9" fmla="*/ 713454 w 853256"/>
                <a:gd name="connsiteY9" fmla="*/ 444350 h 984526"/>
                <a:gd name="connsiteX10" fmla="*/ 713454 w 853256"/>
                <a:gd name="connsiteY10" fmla="*/ 576933 h 984526"/>
                <a:gd name="connsiteX11" fmla="*/ 652413 w 853256"/>
                <a:gd name="connsiteY11" fmla="*/ 566431 h 984526"/>
                <a:gd name="connsiteX12" fmla="*/ 460102 w 853256"/>
                <a:gd name="connsiteY12" fmla="*/ 758742 h 984526"/>
                <a:gd name="connsiteX13" fmla="*/ 462728 w 853256"/>
                <a:gd name="connsiteY13" fmla="*/ 788278 h 984526"/>
                <a:gd name="connsiteX14" fmla="*/ 373464 w 853256"/>
                <a:gd name="connsiteY14" fmla="*/ 788278 h 984526"/>
                <a:gd name="connsiteX15" fmla="*/ 357711 w 853256"/>
                <a:gd name="connsiteY15" fmla="*/ 795498 h 984526"/>
                <a:gd name="connsiteX16" fmla="*/ 70230 w 853256"/>
                <a:gd name="connsiteY16" fmla="*/ 930050 h 984526"/>
                <a:gd name="connsiteX17" fmla="*/ 49226 w 853256"/>
                <a:gd name="connsiteY17" fmla="*/ 950397 h 984526"/>
                <a:gd name="connsiteX18" fmla="*/ 70230 w 853256"/>
                <a:gd name="connsiteY18" fmla="*/ 971400 h 984526"/>
                <a:gd name="connsiteX19" fmla="*/ 803374 w 853256"/>
                <a:gd name="connsiteY19" fmla="*/ 971400 h 984526"/>
                <a:gd name="connsiteX20" fmla="*/ 844724 w 853256"/>
                <a:gd name="connsiteY20" fmla="*/ 930050 h 984526"/>
                <a:gd name="connsiteX21" fmla="*/ 844724 w 853256"/>
                <a:gd name="connsiteY21" fmla="*/ 861133 h 984526"/>
                <a:gd name="connsiteX22" fmla="*/ 844724 w 853256"/>
                <a:gd name="connsiteY22" fmla="*/ 829628 h 984526"/>
                <a:gd name="connsiteX23" fmla="*/ 844724 w 853256"/>
                <a:gd name="connsiteY23" fmla="*/ 190998 h 984526"/>
                <a:gd name="connsiteX24" fmla="*/ 844724 w 853256"/>
                <a:gd name="connsiteY24" fmla="*/ 139803 h 984526"/>
                <a:gd name="connsiteX25" fmla="*/ 844724 w 853256"/>
                <a:gd name="connsiteY25" fmla="*/ 90576 h 984526"/>
                <a:gd name="connsiteX26" fmla="*/ 803374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3374" y="49226"/>
                  </a:moveTo>
                  <a:lnTo>
                    <a:pt x="70230" y="49226"/>
                  </a:lnTo>
                  <a:cubicBezTo>
                    <a:pt x="59072" y="49226"/>
                    <a:pt x="49226" y="58415"/>
                    <a:pt x="49226" y="69573"/>
                  </a:cubicBezTo>
                  <a:cubicBezTo>
                    <a:pt x="49226" y="81387"/>
                    <a:pt x="58415" y="90576"/>
                    <a:pt x="70230" y="90576"/>
                  </a:cubicBezTo>
                  <a:cubicBezTo>
                    <a:pt x="181153" y="90576"/>
                    <a:pt x="286169" y="139803"/>
                    <a:pt x="357711" y="225129"/>
                  </a:cubicBezTo>
                  <a:cubicBezTo>
                    <a:pt x="361649" y="229723"/>
                    <a:pt x="367557" y="232348"/>
                    <a:pt x="373464" y="232348"/>
                  </a:cubicBezTo>
                  <a:lnTo>
                    <a:pt x="462728" y="232348"/>
                  </a:lnTo>
                  <a:cubicBezTo>
                    <a:pt x="461415" y="242194"/>
                    <a:pt x="460102" y="252039"/>
                    <a:pt x="460102" y="261884"/>
                  </a:cubicBezTo>
                  <a:cubicBezTo>
                    <a:pt x="460102" y="368213"/>
                    <a:pt x="546085" y="454195"/>
                    <a:pt x="652413" y="454195"/>
                  </a:cubicBezTo>
                  <a:cubicBezTo>
                    <a:pt x="674073" y="454195"/>
                    <a:pt x="694420" y="450257"/>
                    <a:pt x="713454" y="444350"/>
                  </a:cubicBezTo>
                  <a:lnTo>
                    <a:pt x="713454" y="576933"/>
                  </a:lnTo>
                  <a:cubicBezTo>
                    <a:pt x="694420" y="570369"/>
                    <a:pt x="673416" y="566431"/>
                    <a:pt x="652413" y="566431"/>
                  </a:cubicBezTo>
                  <a:cubicBezTo>
                    <a:pt x="546085" y="566431"/>
                    <a:pt x="460102" y="652413"/>
                    <a:pt x="460102" y="758742"/>
                  </a:cubicBezTo>
                  <a:cubicBezTo>
                    <a:pt x="460102" y="768587"/>
                    <a:pt x="460759" y="779089"/>
                    <a:pt x="462728" y="788278"/>
                  </a:cubicBezTo>
                  <a:lnTo>
                    <a:pt x="373464" y="788278"/>
                  </a:lnTo>
                  <a:cubicBezTo>
                    <a:pt x="367557" y="788278"/>
                    <a:pt x="361649" y="790904"/>
                    <a:pt x="357711" y="795498"/>
                  </a:cubicBezTo>
                  <a:cubicBezTo>
                    <a:pt x="286169" y="880823"/>
                    <a:pt x="181810" y="930050"/>
                    <a:pt x="70230" y="930050"/>
                  </a:cubicBezTo>
                  <a:cubicBezTo>
                    <a:pt x="59072" y="930050"/>
                    <a:pt x="49226" y="939239"/>
                    <a:pt x="49226" y="950397"/>
                  </a:cubicBezTo>
                  <a:cubicBezTo>
                    <a:pt x="49226" y="962211"/>
                    <a:pt x="58415" y="971400"/>
                    <a:pt x="70230" y="971400"/>
                  </a:cubicBezTo>
                  <a:lnTo>
                    <a:pt x="803374" y="971400"/>
                  </a:lnTo>
                  <a:cubicBezTo>
                    <a:pt x="826346" y="971400"/>
                    <a:pt x="844724" y="953022"/>
                    <a:pt x="844724" y="930050"/>
                  </a:cubicBezTo>
                  <a:lnTo>
                    <a:pt x="844724" y="861133"/>
                  </a:lnTo>
                  <a:lnTo>
                    <a:pt x="844724" y="829628"/>
                  </a:lnTo>
                  <a:lnTo>
                    <a:pt x="844724" y="190998"/>
                  </a:lnTo>
                  <a:lnTo>
                    <a:pt x="844724" y="139803"/>
                  </a:lnTo>
                  <a:lnTo>
                    <a:pt x="844724" y="90576"/>
                  </a:lnTo>
                  <a:cubicBezTo>
                    <a:pt x="844724" y="67604"/>
                    <a:pt x="826346" y="49226"/>
                    <a:pt x="803374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EFD724-C3E9-48A6-AD02-A4E1E05FF032}"/>
                </a:ext>
              </a:extLst>
            </p:cNvPr>
            <p:cNvSpPr/>
            <p:nvPr/>
          </p:nvSpPr>
          <p:spPr>
            <a:xfrm>
              <a:off x="11315332" y="7357273"/>
              <a:ext cx="2297231" cy="1115800"/>
            </a:xfrm>
            <a:custGeom>
              <a:avLst/>
              <a:gdLst>
                <a:gd name="connsiteX0" fmla="*/ 2255224 w 2297229"/>
                <a:gd name="connsiteY0" fmla="*/ 65635 h 1115797"/>
                <a:gd name="connsiteX1" fmla="*/ 2255224 w 2297229"/>
                <a:gd name="connsiteY1" fmla="*/ 1060007 h 1115797"/>
                <a:gd name="connsiteX2" fmla="*/ 2239471 w 2297229"/>
                <a:gd name="connsiteY2" fmla="*/ 1076416 h 1115797"/>
                <a:gd name="connsiteX3" fmla="*/ 64979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1 w 2297229"/>
                <a:gd name="connsiteY7" fmla="*/ 49226 h 1115797"/>
                <a:gd name="connsiteX8" fmla="*/ 2255224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5224" y="65635"/>
                  </a:moveTo>
                  <a:lnTo>
                    <a:pt x="2255224" y="1060007"/>
                  </a:lnTo>
                  <a:cubicBezTo>
                    <a:pt x="2255224" y="1068540"/>
                    <a:pt x="2248004" y="1076416"/>
                    <a:pt x="2239471" y="1076416"/>
                  </a:cubicBezTo>
                  <a:lnTo>
                    <a:pt x="64979" y="1076416"/>
                  </a:lnTo>
                  <a:cubicBezTo>
                    <a:pt x="56446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3"/>
                    <a:pt x="56446" y="49883"/>
                    <a:pt x="64979" y="49226"/>
                  </a:cubicBezTo>
                  <a:lnTo>
                    <a:pt x="2239471" y="49226"/>
                  </a:lnTo>
                  <a:cubicBezTo>
                    <a:pt x="2248004" y="49883"/>
                    <a:pt x="2255224" y="57103"/>
                    <a:pt x="2255224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4741C8-7030-474D-940B-D49D4AADA2AF}"/>
                </a:ext>
              </a:extLst>
            </p:cNvPr>
            <p:cNvSpPr/>
            <p:nvPr/>
          </p:nvSpPr>
          <p:spPr>
            <a:xfrm>
              <a:off x="12052415" y="7489857"/>
              <a:ext cx="787621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3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3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3" y="49226"/>
                  </a:cubicBezTo>
                  <a:cubicBezTo>
                    <a:pt x="301921" y="49226"/>
                    <a:pt x="201499" y="100422"/>
                    <a:pt x="134552" y="180497"/>
                  </a:cubicBezTo>
                  <a:cubicBezTo>
                    <a:pt x="81387" y="244163"/>
                    <a:pt x="49226" y="325550"/>
                    <a:pt x="49226" y="414814"/>
                  </a:cubicBezTo>
                  <a:cubicBezTo>
                    <a:pt x="49226" y="616970"/>
                    <a:pt x="212657" y="780402"/>
                    <a:pt x="414813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80402" y="325550"/>
                    <a:pt x="748240" y="244163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D442AE-E746-492D-8B4F-D07138614F05}"/>
                </a:ext>
              </a:extLst>
            </p:cNvPr>
            <p:cNvSpPr/>
            <p:nvPr/>
          </p:nvSpPr>
          <p:spPr>
            <a:xfrm>
              <a:off x="12313642" y="7562712"/>
              <a:ext cx="262541" cy="656353"/>
            </a:xfrm>
            <a:custGeom>
              <a:avLst/>
              <a:gdLst>
                <a:gd name="connsiteX0" fmla="*/ 196249 w 262540"/>
                <a:gd name="connsiteY0" fmla="*/ 313736 h 656351"/>
                <a:gd name="connsiteX1" fmla="*/ 167370 w 262540"/>
                <a:gd name="connsiteY1" fmla="*/ 286169 h 656351"/>
                <a:gd name="connsiteX2" fmla="*/ 135208 w 262540"/>
                <a:gd name="connsiteY2" fmla="*/ 221847 h 656351"/>
                <a:gd name="connsiteX3" fmla="*/ 139803 w 262540"/>
                <a:gd name="connsiteY3" fmla="*/ 196249 h 656351"/>
                <a:gd name="connsiteX4" fmla="*/ 152274 w 262540"/>
                <a:gd name="connsiteY4" fmla="*/ 192311 h 656351"/>
                <a:gd name="connsiteX5" fmla="*/ 160806 w 262540"/>
                <a:gd name="connsiteY5" fmla="*/ 199530 h 656351"/>
                <a:gd name="connsiteX6" fmla="*/ 166714 w 262540"/>
                <a:gd name="connsiteY6" fmla="*/ 246132 h 656351"/>
                <a:gd name="connsiteX7" fmla="*/ 166714 w 262540"/>
                <a:gd name="connsiteY7" fmla="*/ 274355 h 656351"/>
                <a:gd name="connsiteX8" fmla="*/ 183123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4 h 656351"/>
                <a:gd name="connsiteX12" fmla="*/ 207407 w 262540"/>
                <a:gd name="connsiteY12" fmla="*/ 126019 h 656351"/>
                <a:gd name="connsiteX13" fmla="*/ 187717 w 262540"/>
                <a:gd name="connsiteY13" fmla="*/ 116830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4861 h 656351"/>
                <a:gd name="connsiteX19" fmla="*/ 49226 w 262540"/>
                <a:gd name="connsiteY19" fmla="*/ 223159 h 656351"/>
                <a:gd name="connsiteX20" fmla="*/ 106986 w 262540"/>
                <a:gd name="connsiteY20" fmla="*/ 345897 h 656351"/>
                <a:gd name="connsiteX21" fmla="*/ 121425 w 262540"/>
                <a:gd name="connsiteY21" fmla="*/ 359680 h 656351"/>
                <a:gd name="connsiteX22" fmla="*/ 135208 w 262540"/>
                <a:gd name="connsiteY22" fmla="*/ 372808 h 656351"/>
                <a:gd name="connsiteX23" fmla="*/ 170652 w 262540"/>
                <a:gd name="connsiteY23" fmla="*/ 445006 h 656351"/>
                <a:gd name="connsiteX24" fmla="*/ 166057 w 262540"/>
                <a:gd name="connsiteY24" fmla="*/ 475198 h 656351"/>
                <a:gd name="connsiteX25" fmla="*/ 154243 w 262540"/>
                <a:gd name="connsiteY25" fmla="*/ 479136 h 656351"/>
                <a:gd name="connsiteX26" fmla="*/ 139146 w 262540"/>
                <a:gd name="connsiteY26" fmla="*/ 425315 h 656351"/>
                <a:gd name="connsiteX27" fmla="*/ 139146 w 262540"/>
                <a:gd name="connsiteY27" fmla="*/ 395123 h 656351"/>
                <a:gd name="connsiteX28" fmla="*/ 122737 w 262540"/>
                <a:gd name="connsiteY28" fmla="*/ 378714 h 656351"/>
                <a:gd name="connsiteX29" fmla="*/ 68917 w 262540"/>
                <a:gd name="connsiteY29" fmla="*/ 378714 h 656351"/>
                <a:gd name="connsiteX30" fmla="*/ 52508 w 262540"/>
                <a:gd name="connsiteY30" fmla="*/ 395123 h 656351"/>
                <a:gd name="connsiteX31" fmla="*/ 52508 w 262540"/>
                <a:gd name="connsiteY31" fmla="*/ 425972 h 656351"/>
                <a:gd name="connsiteX32" fmla="*/ 76137 w 262540"/>
                <a:gd name="connsiteY32" fmla="*/ 523112 h 656351"/>
                <a:gd name="connsiteX33" fmla="*/ 126019 w 262540"/>
                <a:gd name="connsiteY33" fmla="*/ 555929 h 656351"/>
                <a:gd name="connsiteX34" fmla="*/ 126019 w 262540"/>
                <a:gd name="connsiteY34" fmla="*/ 607125 h 656351"/>
                <a:gd name="connsiteX35" fmla="*/ 142428 w 262540"/>
                <a:gd name="connsiteY35" fmla="*/ 623534 h 656351"/>
                <a:gd name="connsiteX36" fmla="*/ 175903 w 262540"/>
                <a:gd name="connsiteY36" fmla="*/ 623534 h 656351"/>
                <a:gd name="connsiteX37" fmla="*/ 192311 w 262540"/>
                <a:gd name="connsiteY37" fmla="*/ 607125 h 656351"/>
                <a:gd name="connsiteX38" fmla="*/ 192311 w 262540"/>
                <a:gd name="connsiteY38" fmla="*/ 555273 h 656351"/>
                <a:gd name="connsiteX39" fmla="*/ 259259 w 262540"/>
                <a:gd name="connsiteY39" fmla="*/ 445006 h 656351"/>
                <a:gd name="connsiteX40" fmla="*/ 196249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249" y="313736"/>
                  </a:moveTo>
                  <a:lnTo>
                    <a:pt x="167370" y="286169"/>
                  </a:lnTo>
                  <a:cubicBezTo>
                    <a:pt x="145710" y="264510"/>
                    <a:pt x="135208" y="243506"/>
                    <a:pt x="135208" y="221847"/>
                  </a:cubicBezTo>
                  <a:cubicBezTo>
                    <a:pt x="135208" y="204781"/>
                    <a:pt x="138490" y="198218"/>
                    <a:pt x="139803" y="196249"/>
                  </a:cubicBezTo>
                  <a:cubicBezTo>
                    <a:pt x="140459" y="194936"/>
                    <a:pt x="143085" y="192311"/>
                    <a:pt x="152274" y="192311"/>
                  </a:cubicBezTo>
                  <a:cubicBezTo>
                    <a:pt x="154899" y="192311"/>
                    <a:pt x="157525" y="192311"/>
                    <a:pt x="160806" y="199530"/>
                  </a:cubicBezTo>
                  <a:cubicBezTo>
                    <a:pt x="163432" y="206094"/>
                    <a:pt x="166714" y="219878"/>
                    <a:pt x="166714" y="246132"/>
                  </a:cubicBezTo>
                  <a:lnTo>
                    <a:pt x="166714" y="274355"/>
                  </a:lnTo>
                  <a:cubicBezTo>
                    <a:pt x="166714" y="283544"/>
                    <a:pt x="173934" y="290764"/>
                    <a:pt x="183123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4"/>
                  </a:lnTo>
                  <a:cubicBezTo>
                    <a:pt x="252039" y="187717"/>
                    <a:pt x="237599" y="145710"/>
                    <a:pt x="207407" y="126019"/>
                  </a:cubicBezTo>
                  <a:cubicBezTo>
                    <a:pt x="201500" y="122081"/>
                    <a:pt x="194936" y="118799"/>
                    <a:pt x="187717" y="116830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4861"/>
                  </a:lnTo>
                  <a:cubicBezTo>
                    <a:pt x="85326" y="123394"/>
                    <a:pt x="49226" y="150304"/>
                    <a:pt x="49226" y="223159"/>
                  </a:cubicBezTo>
                  <a:cubicBezTo>
                    <a:pt x="49226" y="268447"/>
                    <a:pt x="68917" y="309797"/>
                    <a:pt x="106986" y="345897"/>
                  </a:cubicBezTo>
                  <a:cubicBezTo>
                    <a:pt x="108955" y="347866"/>
                    <a:pt x="114205" y="352460"/>
                    <a:pt x="121425" y="359680"/>
                  </a:cubicBezTo>
                  <a:cubicBezTo>
                    <a:pt x="130614" y="368869"/>
                    <a:pt x="133896" y="371495"/>
                    <a:pt x="135208" y="372808"/>
                  </a:cubicBezTo>
                  <a:cubicBezTo>
                    <a:pt x="159494" y="396436"/>
                    <a:pt x="170652" y="420064"/>
                    <a:pt x="170652" y="445006"/>
                  </a:cubicBezTo>
                  <a:cubicBezTo>
                    <a:pt x="170652" y="466009"/>
                    <a:pt x="166714" y="473229"/>
                    <a:pt x="166057" y="475198"/>
                  </a:cubicBezTo>
                  <a:cubicBezTo>
                    <a:pt x="165401" y="476511"/>
                    <a:pt x="163432" y="479136"/>
                    <a:pt x="154243" y="479136"/>
                  </a:cubicBezTo>
                  <a:cubicBezTo>
                    <a:pt x="145054" y="479136"/>
                    <a:pt x="139146" y="458789"/>
                    <a:pt x="139146" y="425315"/>
                  </a:cubicBezTo>
                  <a:lnTo>
                    <a:pt x="139146" y="395123"/>
                  </a:lnTo>
                  <a:cubicBezTo>
                    <a:pt x="139146" y="385934"/>
                    <a:pt x="131926" y="378714"/>
                    <a:pt x="122737" y="378714"/>
                  </a:cubicBezTo>
                  <a:lnTo>
                    <a:pt x="68917" y="378714"/>
                  </a:lnTo>
                  <a:cubicBezTo>
                    <a:pt x="59728" y="378714"/>
                    <a:pt x="52508" y="385934"/>
                    <a:pt x="52508" y="395123"/>
                  </a:cubicBezTo>
                  <a:lnTo>
                    <a:pt x="52508" y="425972"/>
                  </a:lnTo>
                  <a:cubicBezTo>
                    <a:pt x="52508" y="471260"/>
                    <a:pt x="60384" y="502765"/>
                    <a:pt x="76137" y="523112"/>
                  </a:cubicBezTo>
                  <a:cubicBezTo>
                    <a:pt x="89264" y="539520"/>
                    <a:pt x="105673" y="550679"/>
                    <a:pt x="126019" y="555929"/>
                  </a:cubicBezTo>
                  <a:lnTo>
                    <a:pt x="126019" y="607125"/>
                  </a:lnTo>
                  <a:cubicBezTo>
                    <a:pt x="126019" y="616314"/>
                    <a:pt x="133239" y="623534"/>
                    <a:pt x="142428" y="623534"/>
                  </a:cubicBezTo>
                  <a:lnTo>
                    <a:pt x="175903" y="623534"/>
                  </a:lnTo>
                  <a:cubicBezTo>
                    <a:pt x="185092" y="623534"/>
                    <a:pt x="192311" y="616314"/>
                    <a:pt x="192311" y="607125"/>
                  </a:cubicBezTo>
                  <a:lnTo>
                    <a:pt x="192311" y="555273"/>
                  </a:lnTo>
                  <a:cubicBezTo>
                    <a:pt x="225785" y="545428"/>
                    <a:pt x="259259" y="517861"/>
                    <a:pt x="259259" y="445006"/>
                  </a:cubicBezTo>
                  <a:cubicBezTo>
                    <a:pt x="258603" y="397749"/>
                    <a:pt x="237599" y="353117"/>
                    <a:pt x="196249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B1E380-3299-42B6-BC3F-7B4536E728B5}"/>
                </a:ext>
              </a:extLst>
            </p:cNvPr>
            <p:cNvSpPr/>
            <p:nvPr/>
          </p:nvSpPr>
          <p:spPr>
            <a:xfrm>
              <a:off x="11376373" y="7410407"/>
              <a:ext cx="853258" cy="984530"/>
            </a:xfrm>
            <a:custGeom>
              <a:avLst/>
              <a:gdLst>
                <a:gd name="connsiteX0" fmla="*/ 823721 w 853256"/>
                <a:gd name="connsiteY0" fmla="*/ 929424 h 984526"/>
                <a:gd name="connsiteX1" fmla="*/ 536239 w 853256"/>
                <a:gd name="connsiteY1" fmla="*/ 794872 h 984526"/>
                <a:gd name="connsiteX2" fmla="*/ 520487 w 853256"/>
                <a:gd name="connsiteY2" fmla="*/ 787653 h 984526"/>
                <a:gd name="connsiteX3" fmla="*/ 431223 w 853256"/>
                <a:gd name="connsiteY3" fmla="*/ 787653 h 984526"/>
                <a:gd name="connsiteX4" fmla="*/ 433848 w 853256"/>
                <a:gd name="connsiteY4" fmla="*/ 758117 h 984526"/>
                <a:gd name="connsiteX5" fmla="*/ 241538 w 853256"/>
                <a:gd name="connsiteY5" fmla="*/ 565806 h 984526"/>
                <a:gd name="connsiteX6" fmla="*/ 180497 w 853256"/>
                <a:gd name="connsiteY6" fmla="*/ 576307 h 984526"/>
                <a:gd name="connsiteX7" fmla="*/ 180497 w 853256"/>
                <a:gd name="connsiteY7" fmla="*/ 443724 h 984526"/>
                <a:gd name="connsiteX8" fmla="*/ 241538 w 853256"/>
                <a:gd name="connsiteY8" fmla="*/ 454226 h 984526"/>
                <a:gd name="connsiteX9" fmla="*/ 433848 w 853256"/>
                <a:gd name="connsiteY9" fmla="*/ 261915 h 984526"/>
                <a:gd name="connsiteX10" fmla="*/ 431223 w 853256"/>
                <a:gd name="connsiteY10" fmla="*/ 232379 h 984526"/>
                <a:gd name="connsiteX11" fmla="*/ 520487 w 853256"/>
                <a:gd name="connsiteY11" fmla="*/ 232379 h 984526"/>
                <a:gd name="connsiteX12" fmla="*/ 536239 w 853256"/>
                <a:gd name="connsiteY12" fmla="*/ 225160 h 984526"/>
                <a:gd name="connsiteX13" fmla="*/ 823721 w 853256"/>
                <a:gd name="connsiteY13" fmla="*/ 90607 h 984526"/>
                <a:gd name="connsiteX14" fmla="*/ 844724 w 853256"/>
                <a:gd name="connsiteY14" fmla="*/ 69604 h 984526"/>
                <a:gd name="connsiteX15" fmla="*/ 823721 w 853256"/>
                <a:gd name="connsiteY15" fmla="*/ 49257 h 984526"/>
                <a:gd name="connsiteX16" fmla="*/ 90577 w 853256"/>
                <a:gd name="connsiteY16" fmla="*/ 49257 h 984526"/>
                <a:gd name="connsiteX17" fmla="*/ 49226 w 853256"/>
                <a:gd name="connsiteY17" fmla="*/ 90607 h 984526"/>
                <a:gd name="connsiteX18" fmla="*/ 49226 w 853256"/>
                <a:gd name="connsiteY18" fmla="*/ 139834 h 984526"/>
                <a:gd name="connsiteX19" fmla="*/ 49226 w 853256"/>
                <a:gd name="connsiteY19" fmla="*/ 191029 h 984526"/>
                <a:gd name="connsiteX20" fmla="*/ 49226 w 853256"/>
                <a:gd name="connsiteY20" fmla="*/ 830315 h 984526"/>
                <a:gd name="connsiteX21" fmla="*/ 49226 w 853256"/>
                <a:gd name="connsiteY21" fmla="*/ 861820 h 984526"/>
                <a:gd name="connsiteX22" fmla="*/ 49226 w 853256"/>
                <a:gd name="connsiteY22" fmla="*/ 931393 h 984526"/>
                <a:gd name="connsiteX23" fmla="*/ 90577 w 853256"/>
                <a:gd name="connsiteY23" fmla="*/ 972744 h 984526"/>
                <a:gd name="connsiteX24" fmla="*/ 823721 w 853256"/>
                <a:gd name="connsiteY24" fmla="*/ 972744 h 984526"/>
                <a:gd name="connsiteX25" fmla="*/ 844724 w 853256"/>
                <a:gd name="connsiteY25" fmla="*/ 952396 h 984526"/>
                <a:gd name="connsiteX26" fmla="*/ 823721 w 853256"/>
                <a:gd name="connsiteY26" fmla="*/ 929424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721" y="929424"/>
                  </a:moveTo>
                  <a:cubicBezTo>
                    <a:pt x="712798" y="929424"/>
                    <a:pt x="607781" y="880198"/>
                    <a:pt x="536239" y="794872"/>
                  </a:cubicBezTo>
                  <a:cubicBezTo>
                    <a:pt x="532301" y="790278"/>
                    <a:pt x="526394" y="787653"/>
                    <a:pt x="520487" y="787653"/>
                  </a:cubicBezTo>
                  <a:lnTo>
                    <a:pt x="431223" y="787653"/>
                  </a:lnTo>
                  <a:cubicBezTo>
                    <a:pt x="432535" y="777807"/>
                    <a:pt x="433848" y="767962"/>
                    <a:pt x="433848" y="758117"/>
                  </a:cubicBezTo>
                  <a:cubicBezTo>
                    <a:pt x="433848" y="651788"/>
                    <a:pt x="347866" y="565806"/>
                    <a:pt x="241538" y="565806"/>
                  </a:cubicBezTo>
                  <a:cubicBezTo>
                    <a:pt x="219878" y="565806"/>
                    <a:pt x="199530" y="569744"/>
                    <a:pt x="180497" y="576307"/>
                  </a:cubicBezTo>
                  <a:lnTo>
                    <a:pt x="180497" y="443724"/>
                  </a:lnTo>
                  <a:cubicBezTo>
                    <a:pt x="199530" y="450288"/>
                    <a:pt x="220534" y="454226"/>
                    <a:pt x="241538" y="454226"/>
                  </a:cubicBezTo>
                  <a:cubicBezTo>
                    <a:pt x="347866" y="454226"/>
                    <a:pt x="433848" y="368244"/>
                    <a:pt x="433848" y="261915"/>
                  </a:cubicBezTo>
                  <a:cubicBezTo>
                    <a:pt x="433848" y="252070"/>
                    <a:pt x="433192" y="242224"/>
                    <a:pt x="431223" y="232379"/>
                  </a:cubicBezTo>
                  <a:lnTo>
                    <a:pt x="520487" y="232379"/>
                  </a:lnTo>
                  <a:cubicBezTo>
                    <a:pt x="526394" y="232379"/>
                    <a:pt x="532301" y="229754"/>
                    <a:pt x="536239" y="225160"/>
                  </a:cubicBezTo>
                  <a:cubicBezTo>
                    <a:pt x="607781" y="139834"/>
                    <a:pt x="712142" y="90607"/>
                    <a:pt x="823721" y="90607"/>
                  </a:cubicBezTo>
                  <a:cubicBezTo>
                    <a:pt x="834879" y="90607"/>
                    <a:pt x="844724" y="81418"/>
                    <a:pt x="844724" y="69604"/>
                  </a:cubicBezTo>
                  <a:cubicBezTo>
                    <a:pt x="844724" y="58446"/>
                    <a:pt x="835535" y="48601"/>
                    <a:pt x="823721" y="49257"/>
                  </a:cubicBezTo>
                  <a:lnTo>
                    <a:pt x="90577" y="49257"/>
                  </a:lnTo>
                  <a:cubicBezTo>
                    <a:pt x="67604" y="49257"/>
                    <a:pt x="49226" y="67635"/>
                    <a:pt x="49226" y="90607"/>
                  </a:cubicBezTo>
                  <a:lnTo>
                    <a:pt x="49226" y="139834"/>
                  </a:lnTo>
                  <a:lnTo>
                    <a:pt x="49226" y="191029"/>
                  </a:lnTo>
                  <a:lnTo>
                    <a:pt x="49226" y="830315"/>
                  </a:lnTo>
                  <a:lnTo>
                    <a:pt x="49226" y="861820"/>
                  </a:lnTo>
                  <a:lnTo>
                    <a:pt x="49226" y="931393"/>
                  </a:lnTo>
                  <a:cubicBezTo>
                    <a:pt x="49226" y="954365"/>
                    <a:pt x="67604" y="972744"/>
                    <a:pt x="90577" y="972744"/>
                  </a:cubicBezTo>
                  <a:lnTo>
                    <a:pt x="823721" y="972744"/>
                  </a:lnTo>
                  <a:cubicBezTo>
                    <a:pt x="834879" y="972744"/>
                    <a:pt x="844724" y="963555"/>
                    <a:pt x="844724" y="952396"/>
                  </a:cubicBezTo>
                  <a:cubicBezTo>
                    <a:pt x="844724" y="939270"/>
                    <a:pt x="835535" y="929424"/>
                    <a:pt x="823721" y="929424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E6137DF-DB71-4F72-9E09-66F17ED19175}"/>
                </a:ext>
              </a:extLst>
            </p:cNvPr>
            <p:cNvSpPr/>
            <p:nvPr/>
          </p:nvSpPr>
          <p:spPr>
            <a:xfrm>
              <a:off x="12679886" y="7409782"/>
              <a:ext cx="853258" cy="984530"/>
            </a:xfrm>
            <a:custGeom>
              <a:avLst/>
              <a:gdLst>
                <a:gd name="connsiteX0" fmla="*/ 803374 w 853256"/>
                <a:gd name="connsiteY0" fmla="*/ 49226 h 984526"/>
                <a:gd name="connsiteX1" fmla="*/ 70230 w 853256"/>
                <a:gd name="connsiteY1" fmla="*/ 49226 h 984526"/>
                <a:gd name="connsiteX2" fmla="*/ 49226 w 853256"/>
                <a:gd name="connsiteY2" fmla="*/ 69573 h 984526"/>
                <a:gd name="connsiteX3" fmla="*/ 70230 w 853256"/>
                <a:gd name="connsiteY3" fmla="*/ 90576 h 984526"/>
                <a:gd name="connsiteX4" fmla="*/ 357711 w 853256"/>
                <a:gd name="connsiteY4" fmla="*/ 225129 h 984526"/>
                <a:gd name="connsiteX5" fmla="*/ 373464 w 853256"/>
                <a:gd name="connsiteY5" fmla="*/ 232348 h 984526"/>
                <a:gd name="connsiteX6" fmla="*/ 462728 w 853256"/>
                <a:gd name="connsiteY6" fmla="*/ 232348 h 984526"/>
                <a:gd name="connsiteX7" fmla="*/ 460102 w 853256"/>
                <a:gd name="connsiteY7" fmla="*/ 261884 h 984526"/>
                <a:gd name="connsiteX8" fmla="*/ 652413 w 853256"/>
                <a:gd name="connsiteY8" fmla="*/ 454195 h 984526"/>
                <a:gd name="connsiteX9" fmla="*/ 713454 w 853256"/>
                <a:gd name="connsiteY9" fmla="*/ 444350 h 984526"/>
                <a:gd name="connsiteX10" fmla="*/ 713454 w 853256"/>
                <a:gd name="connsiteY10" fmla="*/ 576933 h 984526"/>
                <a:gd name="connsiteX11" fmla="*/ 652413 w 853256"/>
                <a:gd name="connsiteY11" fmla="*/ 566431 h 984526"/>
                <a:gd name="connsiteX12" fmla="*/ 460102 w 853256"/>
                <a:gd name="connsiteY12" fmla="*/ 758742 h 984526"/>
                <a:gd name="connsiteX13" fmla="*/ 462728 w 853256"/>
                <a:gd name="connsiteY13" fmla="*/ 788278 h 984526"/>
                <a:gd name="connsiteX14" fmla="*/ 373464 w 853256"/>
                <a:gd name="connsiteY14" fmla="*/ 788278 h 984526"/>
                <a:gd name="connsiteX15" fmla="*/ 357711 w 853256"/>
                <a:gd name="connsiteY15" fmla="*/ 795497 h 984526"/>
                <a:gd name="connsiteX16" fmla="*/ 70230 w 853256"/>
                <a:gd name="connsiteY16" fmla="*/ 930050 h 984526"/>
                <a:gd name="connsiteX17" fmla="*/ 49226 w 853256"/>
                <a:gd name="connsiteY17" fmla="*/ 950396 h 984526"/>
                <a:gd name="connsiteX18" fmla="*/ 70230 w 853256"/>
                <a:gd name="connsiteY18" fmla="*/ 970744 h 984526"/>
                <a:gd name="connsiteX19" fmla="*/ 803374 w 853256"/>
                <a:gd name="connsiteY19" fmla="*/ 970744 h 984526"/>
                <a:gd name="connsiteX20" fmla="*/ 844724 w 853256"/>
                <a:gd name="connsiteY20" fmla="*/ 929393 h 984526"/>
                <a:gd name="connsiteX21" fmla="*/ 844724 w 853256"/>
                <a:gd name="connsiteY21" fmla="*/ 860477 h 984526"/>
                <a:gd name="connsiteX22" fmla="*/ 844724 w 853256"/>
                <a:gd name="connsiteY22" fmla="*/ 828972 h 984526"/>
                <a:gd name="connsiteX23" fmla="*/ 844724 w 853256"/>
                <a:gd name="connsiteY23" fmla="*/ 190342 h 984526"/>
                <a:gd name="connsiteX24" fmla="*/ 844724 w 853256"/>
                <a:gd name="connsiteY24" fmla="*/ 139146 h 984526"/>
                <a:gd name="connsiteX25" fmla="*/ 844724 w 853256"/>
                <a:gd name="connsiteY25" fmla="*/ 90576 h 984526"/>
                <a:gd name="connsiteX26" fmla="*/ 803374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3374" y="49226"/>
                  </a:moveTo>
                  <a:lnTo>
                    <a:pt x="70230" y="49226"/>
                  </a:lnTo>
                  <a:cubicBezTo>
                    <a:pt x="59071" y="49226"/>
                    <a:pt x="49226" y="58415"/>
                    <a:pt x="49226" y="69573"/>
                  </a:cubicBezTo>
                  <a:cubicBezTo>
                    <a:pt x="49226" y="81387"/>
                    <a:pt x="58415" y="90576"/>
                    <a:pt x="70230" y="90576"/>
                  </a:cubicBezTo>
                  <a:cubicBezTo>
                    <a:pt x="181153" y="90576"/>
                    <a:pt x="286169" y="139803"/>
                    <a:pt x="357711" y="225129"/>
                  </a:cubicBezTo>
                  <a:cubicBezTo>
                    <a:pt x="361649" y="229723"/>
                    <a:pt x="367557" y="232348"/>
                    <a:pt x="373464" y="232348"/>
                  </a:cubicBezTo>
                  <a:lnTo>
                    <a:pt x="462728" y="232348"/>
                  </a:lnTo>
                  <a:cubicBezTo>
                    <a:pt x="461415" y="242194"/>
                    <a:pt x="460102" y="252039"/>
                    <a:pt x="460102" y="261884"/>
                  </a:cubicBezTo>
                  <a:cubicBezTo>
                    <a:pt x="460102" y="368213"/>
                    <a:pt x="546085" y="454195"/>
                    <a:pt x="652413" y="454195"/>
                  </a:cubicBezTo>
                  <a:cubicBezTo>
                    <a:pt x="674073" y="454195"/>
                    <a:pt x="694420" y="450257"/>
                    <a:pt x="713454" y="444350"/>
                  </a:cubicBezTo>
                  <a:lnTo>
                    <a:pt x="713454" y="576933"/>
                  </a:lnTo>
                  <a:cubicBezTo>
                    <a:pt x="694420" y="570369"/>
                    <a:pt x="673416" y="566431"/>
                    <a:pt x="652413" y="566431"/>
                  </a:cubicBezTo>
                  <a:cubicBezTo>
                    <a:pt x="546085" y="566431"/>
                    <a:pt x="460102" y="652413"/>
                    <a:pt x="460102" y="758742"/>
                  </a:cubicBezTo>
                  <a:cubicBezTo>
                    <a:pt x="460102" y="768587"/>
                    <a:pt x="460759" y="779089"/>
                    <a:pt x="462728" y="788278"/>
                  </a:cubicBezTo>
                  <a:lnTo>
                    <a:pt x="373464" y="788278"/>
                  </a:lnTo>
                  <a:cubicBezTo>
                    <a:pt x="367557" y="788278"/>
                    <a:pt x="361649" y="790903"/>
                    <a:pt x="357711" y="795497"/>
                  </a:cubicBezTo>
                  <a:cubicBezTo>
                    <a:pt x="286169" y="880823"/>
                    <a:pt x="181810" y="930050"/>
                    <a:pt x="70230" y="930050"/>
                  </a:cubicBezTo>
                  <a:cubicBezTo>
                    <a:pt x="59071" y="930050"/>
                    <a:pt x="49226" y="939239"/>
                    <a:pt x="49226" y="950396"/>
                  </a:cubicBezTo>
                  <a:cubicBezTo>
                    <a:pt x="49226" y="961555"/>
                    <a:pt x="58415" y="970744"/>
                    <a:pt x="70230" y="970744"/>
                  </a:cubicBezTo>
                  <a:lnTo>
                    <a:pt x="803374" y="970744"/>
                  </a:lnTo>
                  <a:cubicBezTo>
                    <a:pt x="826346" y="970744"/>
                    <a:pt x="844724" y="952366"/>
                    <a:pt x="844724" y="929393"/>
                  </a:cubicBezTo>
                  <a:lnTo>
                    <a:pt x="844724" y="860477"/>
                  </a:lnTo>
                  <a:lnTo>
                    <a:pt x="844724" y="828972"/>
                  </a:lnTo>
                  <a:lnTo>
                    <a:pt x="844724" y="190342"/>
                  </a:lnTo>
                  <a:lnTo>
                    <a:pt x="844724" y="139146"/>
                  </a:lnTo>
                  <a:lnTo>
                    <a:pt x="844724" y="90576"/>
                  </a:lnTo>
                  <a:cubicBezTo>
                    <a:pt x="844724" y="67604"/>
                    <a:pt x="826346" y="49226"/>
                    <a:pt x="803374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D03518-805E-47BE-9FD8-44BCA1E93C29}"/>
                </a:ext>
              </a:extLst>
            </p:cNvPr>
            <p:cNvSpPr/>
            <p:nvPr/>
          </p:nvSpPr>
          <p:spPr>
            <a:xfrm>
              <a:off x="3087960" y="6536832"/>
              <a:ext cx="2297231" cy="1115800"/>
            </a:xfrm>
            <a:custGeom>
              <a:avLst/>
              <a:gdLst>
                <a:gd name="connsiteX0" fmla="*/ 2255879 w 2297229"/>
                <a:gd name="connsiteY0" fmla="*/ 65635 h 1115797"/>
                <a:gd name="connsiteX1" fmla="*/ 2255879 w 2297229"/>
                <a:gd name="connsiteY1" fmla="*/ 1060007 h 1115797"/>
                <a:gd name="connsiteX2" fmla="*/ 2239471 w 2297229"/>
                <a:gd name="connsiteY2" fmla="*/ 1076416 h 1115797"/>
                <a:gd name="connsiteX3" fmla="*/ 64979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1 w 2297229"/>
                <a:gd name="connsiteY7" fmla="*/ 49226 h 1115797"/>
                <a:gd name="connsiteX8" fmla="*/ 2255879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5879" y="65635"/>
                  </a:moveTo>
                  <a:lnTo>
                    <a:pt x="2255879" y="1060007"/>
                  </a:lnTo>
                  <a:cubicBezTo>
                    <a:pt x="2255879" y="1068540"/>
                    <a:pt x="2248659" y="1076416"/>
                    <a:pt x="2239471" y="1076416"/>
                  </a:cubicBezTo>
                  <a:lnTo>
                    <a:pt x="64979" y="1076416"/>
                  </a:lnTo>
                  <a:cubicBezTo>
                    <a:pt x="56446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3"/>
                    <a:pt x="56446" y="49883"/>
                    <a:pt x="64979" y="49226"/>
                  </a:cubicBezTo>
                  <a:lnTo>
                    <a:pt x="2239471" y="49226"/>
                  </a:lnTo>
                  <a:cubicBezTo>
                    <a:pt x="2248659" y="49883"/>
                    <a:pt x="2255879" y="57103"/>
                    <a:pt x="2255879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F25131-F6BF-4E90-A3DA-D3DBF9D425DB}"/>
                </a:ext>
              </a:extLst>
            </p:cNvPr>
            <p:cNvSpPr/>
            <p:nvPr/>
          </p:nvSpPr>
          <p:spPr>
            <a:xfrm>
              <a:off x="3825700" y="6669416"/>
              <a:ext cx="787621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4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4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4" y="49226"/>
                  </a:cubicBezTo>
                  <a:cubicBezTo>
                    <a:pt x="301922" y="49226"/>
                    <a:pt x="201500" y="100422"/>
                    <a:pt x="134552" y="180497"/>
                  </a:cubicBezTo>
                  <a:cubicBezTo>
                    <a:pt x="81388" y="244163"/>
                    <a:pt x="49226" y="325550"/>
                    <a:pt x="49226" y="414814"/>
                  </a:cubicBezTo>
                  <a:cubicBezTo>
                    <a:pt x="49226" y="616970"/>
                    <a:pt x="212658" y="780402"/>
                    <a:pt x="414814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80402" y="326207"/>
                    <a:pt x="748240" y="244163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57450B-AB46-4A4C-A0EA-0C47307AE7F7}"/>
                </a:ext>
              </a:extLst>
            </p:cNvPr>
            <p:cNvSpPr/>
            <p:nvPr/>
          </p:nvSpPr>
          <p:spPr>
            <a:xfrm>
              <a:off x="4086928" y="6742271"/>
              <a:ext cx="262541" cy="656353"/>
            </a:xfrm>
            <a:custGeom>
              <a:avLst/>
              <a:gdLst>
                <a:gd name="connsiteX0" fmla="*/ 196249 w 262540"/>
                <a:gd name="connsiteY0" fmla="*/ 313736 h 656351"/>
                <a:gd name="connsiteX1" fmla="*/ 167370 w 262540"/>
                <a:gd name="connsiteY1" fmla="*/ 286169 h 656351"/>
                <a:gd name="connsiteX2" fmla="*/ 135208 w 262540"/>
                <a:gd name="connsiteY2" fmla="*/ 221847 h 656351"/>
                <a:gd name="connsiteX3" fmla="*/ 139803 w 262540"/>
                <a:gd name="connsiteY3" fmla="*/ 196249 h 656351"/>
                <a:gd name="connsiteX4" fmla="*/ 152273 w 262540"/>
                <a:gd name="connsiteY4" fmla="*/ 192311 h 656351"/>
                <a:gd name="connsiteX5" fmla="*/ 160806 w 262540"/>
                <a:gd name="connsiteY5" fmla="*/ 199530 h 656351"/>
                <a:gd name="connsiteX6" fmla="*/ 166713 w 262540"/>
                <a:gd name="connsiteY6" fmla="*/ 246132 h 656351"/>
                <a:gd name="connsiteX7" fmla="*/ 166713 w 262540"/>
                <a:gd name="connsiteY7" fmla="*/ 274355 h 656351"/>
                <a:gd name="connsiteX8" fmla="*/ 183122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4 h 656351"/>
                <a:gd name="connsiteX12" fmla="*/ 207407 w 262540"/>
                <a:gd name="connsiteY12" fmla="*/ 126019 h 656351"/>
                <a:gd name="connsiteX13" fmla="*/ 187717 w 262540"/>
                <a:gd name="connsiteY13" fmla="*/ 116830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5517 h 656351"/>
                <a:gd name="connsiteX19" fmla="*/ 49226 w 262540"/>
                <a:gd name="connsiteY19" fmla="*/ 223816 h 656351"/>
                <a:gd name="connsiteX20" fmla="*/ 106985 w 262540"/>
                <a:gd name="connsiteY20" fmla="*/ 346553 h 656351"/>
                <a:gd name="connsiteX21" fmla="*/ 121425 w 262540"/>
                <a:gd name="connsiteY21" fmla="*/ 360337 h 656351"/>
                <a:gd name="connsiteX22" fmla="*/ 135208 w 262540"/>
                <a:gd name="connsiteY22" fmla="*/ 373464 h 656351"/>
                <a:gd name="connsiteX23" fmla="*/ 170651 w 262540"/>
                <a:gd name="connsiteY23" fmla="*/ 445662 h 656351"/>
                <a:gd name="connsiteX24" fmla="*/ 166057 w 262540"/>
                <a:gd name="connsiteY24" fmla="*/ 475855 h 656351"/>
                <a:gd name="connsiteX25" fmla="*/ 154899 w 262540"/>
                <a:gd name="connsiteY25" fmla="*/ 479793 h 656351"/>
                <a:gd name="connsiteX26" fmla="*/ 139803 w 262540"/>
                <a:gd name="connsiteY26" fmla="*/ 425972 h 656351"/>
                <a:gd name="connsiteX27" fmla="*/ 139803 w 262540"/>
                <a:gd name="connsiteY27" fmla="*/ 395780 h 656351"/>
                <a:gd name="connsiteX28" fmla="*/ 123394 w 262540"/>
                <a:gd name="connsiteY28" fmla="*/ 379371 h 656351"/>
                <a:gd name="connsiteX29" fmla="*/ 69573 w 262540"/>
                <a:gd name="connsiteY29" fmla="*/ 379371 h 656351"/>
                <a:gd name="connsiteX30" fmla="*/ 53164 w 262540"/>
                <a:gd name="connsiteY30" fmla="*/ 395780 h 656351"/>
                <a:gd name="connsiteX31" fmla="*/ 53164 w 262540"/>
                <a:gd name="connsiteY31" fmla="*/ 426628 h 656351"/>
                <a:gd name="connsiteX32" fmla="*/ 76793 w 262540"/>
                <a:gd name="connsiteY32" fmla="*/ 523768 h 656351"/>
                <a:gd name="connsiteX33" fmla="*/ 126676 w 262540"/>
                <a:gd name="connsiteY33" fmla="*/ 556586 h 656351"/>
                <a:gd name="connsiteX34" fmla="*/ 126676 w 262540"/>
                <a:gd name="connsiteY34" fmla="*/ 607781 h 656351"/>
                <a:gd name="connsiteX35" fmla="*/ 143085 w 262540"/>
                <a:gd name="connsiteY35" fmla="*/ 624190 h 656351"/>
                <a:gd name="connsiteX36" fmla="*/ 176559 w 262540"/>
                <a:gd name="connsiteY36" fmla="*/ 624190 h 656351"/>
                <a:gd name="connsiteX37" fmla="*/ 192967 w 262540"/>
                <a:gd name="connsiteY37" fmla="*/ 607781 h 656351"/>
                <a:gd name="connsiteX38" fmla="*/ 192967 w 262540"/>
                <a:gd name="connsiteY38" fmla="*/ 555929 h 656351"/>
                <a:gd name="connsiteX39" fmla="*/ 259915 w 262540"/>
                <a:gd name="connsiteY39" fmla="*/ 445662 h 656351"/>
                <a:gd name="connsiteX40" fmla="*/ 196249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249" y="313736"/>
                  </a:moveTo>
                  <a:lnTo>
                    <a:pt x="167370" y="286169"/>
                  </a:lnTo>
                  <a:cubicBezTo>
                    <a:pt x="145710" y="264510"/>
                    <a:pt x="135208" y="243506"/>
                    <a:pt x="135208" y="221847"/>
                  </a:cubicBezTo>
                  <a:cubicBezTo>
                    <a:pt x="135208" y="204781"/>
                    <a:pt x="138490" y="198218"/>
                    <a:pt x="139803" y="196249"/>
                  </a:cubicBezTo>
                  <a:cubicBezTo>
                    <a:pt x="140459" y="194936"/>
                    <a:pt x="143085" y="192311"/>
                    <a:pt x="152273" y="192311"/>
                  </a:cubicBezTo>
                  <a:cubicBezTo>
                    <a:pt x="154899" y="192311"/>
                    <a:pt x="157524" y="192311"/>
                    <a:pt x="160806" y="199530"/>
                  </a:cubicBezTo>
                  <a:cubicBezTo>
                    <a:pt x="163431" y="206094"/>
                    <a:pt x="166713" y="219878"/>
                    <a:pt x="166713" y="246132"/>
                  </a:cubicBezTo>
                  <a:lnTo>
                    <a:pt x="166713" y="274355"/>
                  </a:lnTo>
                  <a:cubicBezTo>
                    <a:pt x="166713" y="283544"/>
                    <a:pt x="173933" y="290764"/>
                    <a:pt x="183122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4"/>
                  </a:lnTo>
                  <a:cubicBezTo>
                    <a:pt x="252039" y="187717"/>
                    <a:pt x="237599" y="145710"/>
                    <a:pt x="207407" y="126019"/>
                  </a:cubicBezTo>
                  <a:cubicBezTo>
                    <a:pt x="201500" y="122081"/>
                    <a:pt x="194936" y="118799"/>
                    <a:pt x="187717" y="116830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5517"/>
                  </a:lnTo>
                  <a:cubicBezTo>
                    <a:pt x="85326" y="124050"/>
                    <a:pt x="49226" y="150961"/>
                    <a:pt x="49226" y="223816"/>
                  </a:cubicBezTo>
                  <a:cubicBezTo>
                    <a:pt x="49226" y="269104"/>
                    <a:pt x="68917" y="310454"/>
                    <a:pt x="106985" y="346553"/>
                  </a:cubicBezTo>
                  <a:cubicBezTo>
                    <a:pt x="108954" y="348522"/>
                    <a:pt x="114205" y="353117"/>
                    <a:pt x="121425" y="360337"/>
                  </a:cubicBezTo>
                  <a:cubicBezTo>
                    <a:pt x="130614" y="368869"/>
                    <a:pt x="133896" y="372151"/>
                    <a:pt x="135208" y="373464"/>
                  </a:cubicBezTo>
                  <a:cubicBezTo>
                    <a:pt x="159493" y="397092"/>
                    <a:pt x="170651" y="420721"/>
                    <a:pt x="170651" y="445662"/>
                  </a:cubicBezTo>
                  <a:cubicBezTo>
                    <a:pt x="170651" y="466666"/>
                    <a:pt x="166713" y="473885"/>
                    <a:pt x="166057" y="475855"/>
                  </a:cubicBezTo>
                  <a:cubicBezTo>
                    <a:pt x="165401" y="477167"/>
                    <a:pt x="163431" y="479793"/>
                    <a:pt x="154899" y="479793"/>
                  </a:cubicBezTo>
                  <a:cubicBezTo>
                    <a:pt x="145710" y="479793"/>
                    <a:pt x="139803" y="459446"/>
                    <a:pt x="139803" y="425972"/>
                  </a:cubicBezTo>
                  <a:lnTo>
                    <a:pt x="139803" y="395780"/>
                  </a:lnTo>
                  <a:cubicBezTo>
                    <a:pt x="139803" y="386591"/>
                    <a:pt x="132583" y="379371"/>
                    <a:pt x="123394" y="379371"/>
                  </a:cubicBezTo>
                  <a:lnTo>
                    <a:pt x="69573" y="379371"/>
                  </a:lnTo>
                  <a:cubicBezTo>
                    <a:pt x="60384" y="379371"/>
                    <a:pt x="53164" y="386591"/>
                    <a:pt x="53164" y="395780"/>
                  </a:cubicBezTo>
                  <a:lnTo>
                    <a:pt x="53164" y="426628"/>
                  </a:lnTo>
                  <a:cubicBezTo>
                    <a:pt x="53164" y="471916"/>
                    <a:pt x="61041" y="503421"/>
                    <a:pt x="76793" y="523768"/>
                  </a:cubicBezTo>
                  <a:cubicBezTo>
                    <a:pt x="89920" y="540177"/>
                    <a:pt x="106329" y="551335"/>
                    <a:pt x="126676" y="556586"/>
                  </a:cubicBezTo>
                  <a:lnTo>
                    <a:pt x="126676" y="607781"/>
                  </a:lnTo>
                  <a:cubicBezTo>
                    <a:pt x="126676" y="616970"/>
                    <a:pt x="133896" y="624190"/>
                    <a:pt x="143085" y="624190"/>
                  </a:cubicBezTo>
                  <a:lnTo>
                    <a:pt x="176559" y="624190"/>
                  </a:lnTo>
                  <a:cubicBezTo>
                    <a:pt x="185747" y="624190"/>
                    <a:pt x="192967" y="616970"/>
                    <a:pt x="192967" y="607781"/>
                  </a:cubicBezTo>
                  <a:lnTo>
                    <a:pt x="192967" y="555929"/>
                  </a:lnTo>
                  <a:cubicBezTo>
                    <a:pt x="226441" y="546084"/>
                    <a:pt x="259915" y="518517"/>
                    <a:pt x="259915" y="445662"/>
                  </a:cubicBezTo>
                  <a:cubicBezTo>
                    <a:pt x="258602" y="397749"/>
                    <a:pt x="237599" y="353773"/>
                    <a:pt x="196249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44D803-F75A-4623-8178-595086504686}"/>
                </a:ext>
              </a:extLst>
            </p:cNvPr>
            <p:cNvSpPr/>
            <p:nvPr/>
          </p:nvSpPr>
          <p:spPr>
            <a:xfrm>
              <a:off x="3149657" y="6591278"/>
              <a:ext cx="853258" cy="984530"/>
            </a:xfrm>
            <a:custGeom>
              <a:avLst/>
              <a:gdLst>
                <a:gd name="connsiteX0" fmla="*/ 823721 w 853256"/>
                <a:gd name="connsiteY0" fmla="*/ 928768 h 984526"/>
                <a:gd name="connsiteX1" fmla="*/ 536239 w 853256"/>
                <a:gd name="connsiteY1" fmla="*/ 794216 h 984526"/>
                <a:gd name="connsiteX2" fmla="*/ 520487 w 853256"/>
                <a:gd name="connsiteY2" fmla="*/ 786996 h 984526"/>
                <a:gd name="connsiteX3" fmla="*/ 431879 w 853256"/>
                <a:gd name="connsiteY3" fmla="*/ 786996 h 984526"/>
                <a:gd name="connsiteX4" fmla="*/ 434505 w 853256"/>
                <a:gd name="connsiteY4" fmla="*/ 757461 h 984526"/>
                <a:gd name="connsiteX5" fmla="*/ 242194 w 853256"/>
                <a:gd name="connsiteY5" fmla="*/ 565150 h 984526"/>
                <a:gd name="connsiteX6" fmla="*/ 181153 w 853256"/>
                <a:gd name="connsiteY6" fmla="*/ 575651 h 984526"/>
                <a:gd name="connsiteX7" fmla="*/ 181153 w 853256"/>
                <a:gd name="connsiteY7" fmla="*/ 443068 h 984526"/>
                <a:gd name="connsiteX8" fmla="*/ 242194 w 853256"/>
                <a:gd name="connsiteY8" fmla="*/ 453570 h 984526"/>
                <a:gd name="connsiteX9" fmla="*/ 434505 w 853256"/>
                <a:gd name="connsiteY9" fmla="*/ 261259 h 984526"/>
                <a:gd name="connsiteX10" fmla="*/ 431879 w 853256"/>
                <a:gd name="connsiteY10" fmla="*/ 231723 h 984526"/>
                <a:gd name="connsiteX11" fmla="*/ 521143 w 853256"/>
                <a:gd name="connsiteY11" fmla="*/ 231723 h 984526"/>
                <a:gd name="connsiteX12" fmla="*/ 536895 w 853256"/>
                <a:gd name="connsiteY12" fmla="*/ 224503 h 984526"/>
                <a:gd name="connsiteX13" fmla="*/ 824377 w 853256"/>
                <a:gd name="connsiteY13" fmla="*/ 89951 h 984526"/>
                <a:gd name="connsiteX14" fmla="*/ 845380 w 853256"/>
                <a:gd name="connsiteY14" fmla="*/ 69604 h 984526"/>
                <a:gd name="connsiteX15" fmla="*/ 824377 w 853256"/>
                <a:gd name="connsiteY15" fmla="*/ 49257 h 984526"/>
                <a:gd name="connsiteX16" fmla="*/ 90576 w 853256"/>
                <a:gd name="connsiteY16" fmla="*/ 49257 h 984526"/>
                <a:gd name="connsiteX17" fmla="*/ 49226 w 853256"/>
                <a:gd name="connsiteY17" fmla="*/ 90607 h 984526"/>
                <a:gd name="connsiteX18" fmla="*/ 49226 w 853256"/>
                <a:gd name="connsiteY18" fmla="*/ 139834 h 984526"/>
                <a:gd name="connsiteX19" fmla="*/ 49226 w 853256"/>
                <a:gd name="connsiteY19" fmla="*/ 191030 h 984526"/>
                <a:gd name="connsiteX20" fmla="*/ 49226 w 853256"/>
                <a:gd name="connsiteY20" fmla="*/ 830316 h 984526"/>
                <a:gd name="connsiteX21" fmla="*/ 49226 w 853256"/>
                <a:gd name="connsiteY21" fmla="*/ 861820 h 984526"/>
                <a:gd name="connsiteX22" fmla="*/ 49226 w 853256"/>
                <a:gd name="connsiteY22" fmla="*/ 930737 h 984526"/>
                <a:gd name="connsiteX23" fmla="*/ 90576 w 853256"/>
                <a:gd name="connsiteY23" fmla="*/ 972087 h 984526"/>
                <a:gd name="connsiteX24" fmla="*/ 823721 w 853256"/>
                <a:gd name="connsiteY24" fmla="*/ 972087 h 984526"/>
                <a:gd name="connsiteX25" fmla="*/ 844724 w 853256"/>
                <a:gd name="connsiteY25" fmla="*/ 951084 h 984526"/>
                <a:gd name="connsiteX26" fmla="*/ 823721 w 853256"/>
                <a:gd name="connsiteY26" fmla="*/ 928768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721" y="928768"/>
                  </a:moveTo>
                  <a:cubicBezTo>
                    <a:pt x="712797" y="928768"/>
                    <a:pt x="607781" y="879542"/>
                    <a:pt x="536239" y="794216"/>
                  </a:cubicBezTo>
                  <a:cubicBezTo>
                    <a:pt x="532301" y="789622"/>
                    <a:pt x="526394" y="786996"/>
                    <a:pt x="520487" y="786996"/>
                  </a:cubicBezTo>
                  <a:lnTo>
                    <a:pt x="431879" y="786996"/>
                  </a:lnTo>
                  <a:cubicBezTo>
                    <a:pt x="433192" y="777151"/>
                    <a:pt x="434505" y="767306"/>
                    <a:pt x="434505" y="757461"/>
                  </a:cubicBezTo>
                  <a:cubicBezTo>
                    <a:pt x="434505" y="651131"/>
                    <a:pt x="348523" y="565150"/>
                    <a:pt x="242194" y="565150"/>
                  </a:cubicBezTo>
                  <a:cubicBezTo>
                    <a:pt x="220534" y="565150"/>
                    <a:pt x="200187" y="569088"/>
                    <a:pt x="181153" y="575651"/>
                  </a:cubicBezTo>
                  <a:lnTo>
                    <a:pt x="181153" y="443068"/>
                  </a:lnTo>
                  <a:cubicBezTo>
                    <a:pt x="200187" y="449632"/>
                    <a:pt x="221190" y="453570"/>
                    <a:pt x="242194" y="453570"/>
                  </a:cubicBezTo>
                  <a:cubicBezTo>
                    <a:pt x="348523" y="453570"/>
                    <a:pt x="434505" y="367588"/>
                    <a:pt x="434505" y="261259"/>
                  </a:cubicBezTo>
                  <a:cubicBezTo>
                    <a:pt x="434505" y="251414"/>
                    <a:pt x="433848" y="241568"/>
                    <a:pt x="431879" y="231723"/>
                  </a:cubicBezTo>
                  <a:lnTo>
                    <a:pt x="521143" y="231723"/>
                  </a:lnTo>
                  <a:cubicBezTo>
                    <a:pt x="527050" y="231723"/>
                    <a:pt x="532957" y="229098"/>
                    <a:pt x="536895" y="224503"/>
                  </a:cubicBezTo>
                  <a:cubicBezTo>
                    <a:pt x="608438" y="139178"/>
                    <a:pt x="712797" y="89951"/>
                    <a:pt x="824377" y="89951"/>
                  </a:cubicBezTo>
                  <a:cubicBezTo>
                    <a:pt x="835535" y="89951"/>
                    <a:pt x="845380" y="80762"/>
                    <a:pt x="845380" y="69604"/>
                  </a:cubicBezTo>
                  <a:cubicBezTo>
                    <a:pt x="845380" y="58446"/>
                    <a:pt x="836192" y="48601"/>
                    <a:pt x="824377" y="49257"/>
                  </a:cubicBezTo>
                  <a:lnTo>
                    <a:pt x="90576" y="49257"/>
                  </a:lnTo>
                  <a:cubicBezTo>
                    <a:pt x="67604" y="49257"/>
                    <a:pt x="49226" y="67635"/>
                    <a:pt x="49226" y="90607"/>
                  </a:cubicBezTo>
                  <a:lnTo>
                    <a:pt x="49226" y="139834"/>
                  </a:lnTo>
                  <a:lnTo>
                    <a:pt x="49226" y="191030"/>
                  </a:lnTo>
                  <a:lnTo>
                    <a:pt x="49226" y="830316"/>
                  </a:lnTo>
                  <a:lnTo>
                    <a:pt x="49226" y="861820"/>
                  </a:lnTo>
                  <a:lnTo>
                    <a:pt x="49226" y="930737"/>
                  </a:lnTo>
                  <a:cubicBezTo>
                    <a:pt x="49226" y="953709"/>
                    <a:pt x="67604" y="972087"/>
                    <a:pt x="90576" y="972087"/>
                  </a:cubicBezTo>
                  <a:lnTo>
                    <a:pt x="823721" y="972087"/>
                  </a:lnTo>
                  <a:cubicBezTo>
                    <a:pt x="834879" y="972087"/>
                    <a:pt x="844724" y="962898"/>
                    <a:pt x="844724" y="951084"/>
                  </a:cubicBezTo>
                  <a:cubicBezTo>
                    <a:pt x="844724" y="937957"/>
                    <a:pt x="835535" y="928768"/>
                    <a:pt x="823721" y="928768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7B06F0-FD80-4CEF-8F8F-2DFBA3AA8B3B}"/>
                </a:ext>
              </a:extLst>
            </p:cNvPr>
            <p:cNvSpPr/>
            <p:nvPr/>
          </p:nvSpPr>
          <p:spPr>
            <a:xfrm>
              <a:off x="4453828" y="6589340"/>
              <a:ext cx="853258" cy="984530"/>
            </a:xfrm>
            <a:custGeom>
              <a:avLst/>
              <a:gdLst>
                <a:gd name="connsiteX0" fmla="*/ 802718 w 853256"/>
                <a:gd name="connsiteY0" fmla="*/ 49226 h 984526"/>
                <a:gd name="connsiteX1" fmla="*/ 69573 w 853256"/>
                <a:gd name="connsiteY1" fmla="*/ 49226 h 984526"/>
                <a:gd name="connsiteX2" fmla="*/ 49226 w 853256"/>
                <a:gd name="connsiteY2" fmla="*/ 69573 h 984526"/>
                <a:gd name="connsiteX3" fmla="*/ 69573 w 853256"/>
                <a:gd name="connsiteY3" fmla="*/ 89920 h 984526"/>
                <a:gd name="connsiteX4" fmla="*/ 357055 w 853256"/>
                <a:gd name="connsiteY4" fmla="*/ 224472 h 984526"/>
                <a:gd name="connsiteX5" fmla="*/ 372808 w 853256"/>
                <a:gd name="connsiteY5" fmla="*/ 231692 h 984526"/>
                <a:gd name="connsiteX6" fmla="*/ 462071 w 853256"/>
                <a:gd name="connsiteY6" fmla="*/ 231692 h 984526"/>
                <a:gd name="connsiteX7" fmla="*/ 459446 w 853256"/>
                <a:gd name="connsiteY7" fmla="*/ 261228 h 984526"/>
                <a:gd name="connsiteX8" fmla="*/ 651757 w 853256"/>
                <a:gd name="connsiteY8" fmla="*/ 453538 h 984526"/>
                <a:gd name="connsiteX9" fmla="*/ 712797 w 853256"/>
                <a:gd name="connsiteY9" fmla="*/ 443694 h 984526"/>
                <a:gd name="connsiteX10" fmla="*/ 712797 w 853256"/>
                <a:gd name="connsiteY10" fmla="*/ 576276 h 984526"/>
                <a:gd name="connsiteX11" fmla="*/ 651757 w 853256"/>
                <a:gd name="connsiteY11" fmla="*/ 565775 h 984526"/>
                <a:gd name="connsiteX12" fmla="*/ 459446 w 853256"/>
                <a:gd name="connsiteY12" fmla="*/ 758085 h 984526"/>
                <a:gd name="connsiteX13" fmla="*/ 462071 w 853256"/>
                <a:gd name="connsiteY13" fmla="*/ 787622 h 984526"/>
                <a:gd name="connsiteX14" fmla="*/ 372808 w 853256"/>
                <a:gd name="connsiteY14" fmla="*/ 787622 h 984526"/>
                <a:gd name="connsiteX15" fmla="*/ 357055 w 853256"/>
                <a:gd name="connsiteY15" fmla="*/ 794841 h 984526"/>
                <a:gd name="connsiteX16" fmla="*/ 69573 w 853256"/>
                <a:gd name="connsiteY16" fmla="*/ 929393 h 984526"/>
                <a:gd name="connsiteX17" fmla="*/ 49226 w 853256"/>
                <a:gd name="connsiteY17" fmla="*/ 949740 h 984526"/>
                <a:gd name="connsiteX18" fmla="*/ 69573 w 853256"/>
                <a:gd name="connsiteY18" fmla="*/ 970744 h 984526"/>
                <a:gd name="connsiteX19" fmla="*/ 802718 w 853256"/>
                <a:gd name="connsiteY19" fmla="*/ 970744 h 984526"/>
                <a:gd name="connsiteX20" fmla="*/ 844068 w 853256"/>
                <a:gd name="connsiteY20" fmla="*/ 929393 h 984526"/>
                <a:gd name="connsiteX21" fmla="*/ 844068 w 853256"/>
                <a:gd name="connsiteY21" fmla="*/ 860477 h 984526"/>
                <a:gd name="connsiteX22" fmla="*/ 844068 w 853256"/>
                <a:gd name="connsiteY22" fmla="*/ 828972 h 984526"/>
                <a:gd name="connsiteX23" fmla="*/ 844068 w 853256"/>
                <a:gd name="connsiteY23" fmla="*/ 190342 h 984526"/>
                <a:gd name="connsiteX24" fmla="*/ 844068 w 853256"/>
                <a:gd name="connsiteY24" fmla="*/ 139146 h 984526"/>
                <a:gd name="connsiteX25" fmla="*/ 844068 w 853256"/>
                <a:gd name="connsiteY25" fmla="*/ 90576 h 984526"/>
                <a:gd name="connsiteX26" fmla="*/ 802718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2718" y="49226"/>
                  </a:moveTo>
                  <a:lnTo>
                    <a:pt x="69573" y="49226"/>
                  </a:lnTo>
                  <a:cubicBezTo>
                    <a:pt x="58415" y="49226"/>
                    <a:pt x="49226" y="58415"/>
                    <a:pt x="49226" y="69573"/>
                  </a:cubicBezTo>
                  <a:cubicBezTo>
                    <a:pt x="49226" y="80731"/>
                    <a:pt x="58415" y="89920"/>
                    <a:pt x="69573" y="89920"/>
                  </a:cubicBezTo>
                  <a:cubicBezTo>
                    <a:pt x="180497" y="89920"/>
                    <a:pt x="285513" y="139146"/>
                    <a:pt x="357055" y="224472"/>
                  </a:cubicBezTo>
                  <a:cubicBezTo>
                    <a:pt x="360993" y="229066"/>
                    <a:pt x="366900" y="231692"/>
                    <a:pt x="372808" y="231692"/>
                  </a:cubicBezTo>
                  <a:lnTo>
                    <a:pt x="462071" y="231692"/>
                  </a:lnTo>
                  <a:cubicBezTo>
                    <a:pt x="460759" y="241537"/>
                    <a:pt x="459446" y="251383"/>
                    <a:pt x="459446" y="261228"/>
                  </a:cubicBezTo>
                  <a:cubicBezTo>
                    <a:pt x="459446" y="367557"/>
                    <a:pt x="545428" y="453538"/>
                    <a:pt x="651757" y="453538"/>
                  </a:cubicBezTo>
                  <a:cubicBezTo>
                    <a:pt x="673416" y="453538"/>
                    <a:pt x="693763" y="449601"/>
                    <a:pt x="712797" y="443694"/>
                  </a:cubicBezTo>
                  <a:lnTo>
                    <a:pt x="712797" y="576276"/>
                  </a:lnTo>
                  <a:cubicBezTo>
                    <a:pt x="693763" y="569713"/>
                    <a:pt x="672760" y="565775"/>
                    <a:pt x="651757" y="565775"/>
                  </a:cubicBezTo>
                  <a:cubicBezTo>
                    <a:pt x="545428" y="565775"/>
                    <a:pt x="459446" y="651757"/>
                    <a:pt x="459446" y="758085"/>
                  </a:cubicBezTo>
                  <a:cubicBezTo>
                    <a:pt x="459446" y="767931"/>
                    <a:pt x="460102" y="778433"/>
                    <a:pt x="462071" y="787622"/>
                  </a:cubicBezTo>
                  <a:lnTo>
                    <a:pt x="372808" y="787622"/>
                  </a:lnTo>
                  <a:cubicBezTo>
                    <a:pt x="366900" y="787622"/>
                    <a:pt x="360993" y="790247"/>
                    <a:pt x="357055" y="794841"/>
                  </a:cubicBezTo>
                  <a:cubicBezTo>
                    <a:pt x="285513" y="880167"/>
                    <a:pt x="181153" y="929393"/>
                    <a:pt x="69573" y="929393"/>
                  </a:cubicBezTo>
                  <a:cubicBezTo>
                    <a:pt x="58415" y="929393"/>
                    <a:pt x="49226" y="938582"/>
                    <a:pt x="49226" y="949740"/>
                  </a:cubicBezTo>
                  <a:cubicBezTo>
                    <a:pt x="49226" y="961555"/>
                    <a:pt x="58415" y="970744"/>
                    <a:pt x="69573" y="970744"/>
                  </a:cubicBezTo>
                  <a:lnTo>
                    <a:pt x="802718" y="970744"/>
                  </a:lnTo>
                  <a:cubicBezTo>
                    <a:pt x="825690" y="970744"/>
                    <a:pt x="844068" y="952366"/>
                    <a:pt x="844068" y="929393"/>
                  </a:cubicBezTo>
                  <a:lnTo>
                    <a:pt x="844068" y="860477"/>
                  </a:lnTo>
                  <a:lnTo>
                    <a:pt x="844068" y="828972"/>
                  </a:lnTo>
                  <a:lnTo>
                    <a:pt x="844068" y="190342"/>
                  </a:lnTo>
                  <a:lnTo>
                    <a:pt x="844068" y="139146"/>
                  </a:lnTo>
                  <a:lnTo>
                    <a:pt x="844068" y="90576"/>
                  </a:lnTo>
                  <a:cubicBezTo>
                    <a:pt x="844068" y="67604"/>
                    <a:pt x="825690" y="49226"/>
                    <a:pt x="802718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33C49B-A3D6-46B9-9F44-84069FA8D303}"/>
                </a:ext>
              </a:extLst>
            </p:cNvPr>
            <p:cNvSpPr/>
            <p:nvPr/>
          </p:nvSpPr>
          <p:spPr>
            <a:xfrm>
              <a:off x="3513932" y="7286388"/>
              <a:ext cx="2297231" cy="1115800"/>
            </a:xfrm>
            <a:custGeom>
              <a:avLst/>
              <a:gdLst>
                <a:gd name="connsiteX0" fmla="*/ 2256536 w 2297229"/>
                <a:gd name="connsiteY0" fmla="*/ 65635 h 1115797"/>
                <a:gd name="connsiteX1" fmla="*/ 2256536 w 2297229"/>
                <a:gd name="connsiteY1" fmla="*/ 1060007 h 1115797"/>
                <a:gd name="connsiteX2" fmla="*/ 2240783 w 2297229"/>
                <a:gd name="connsiteY2" fmla="*/ 1076416 h 1115797"/>
                <a:gd name="connsiteX3" fmla="*/ 65635 w 2297229"/>
                <a:gd name="connsiteY3" fmla="*/ 1076416 h 1115797"/>
                <a:gd name="connsiteX4" fmla="*/ 49226 w 2297229"/>
                <a:gd name="connsiteY4" fmla="*/ 1060007 h 1115797"/>
                <a:gd name="connsiteX5" fmla="*/ 49226 w 2297229"/>
                <a:gd name="connsiteY5" fmla="*/ 65635 h 1115797"/>
                <a:gd name="connsiteX6" fmla="*/ 64979 w 2297229"/>
                <a:gd name="connsiteY6" fmla="*/ 49226 h 1115797"/>
                <a:gd name="connsiteX7" fmla="*/ 2239471 w 2297229"/>
                <a:gd name="connsiteY7" fmla="*/ 49226 h 1115797"/>
                <a:gd name="connsiteX8" fmla="*/ 2256536 w 2297229"/>
                <a:gd name="connsiteY8" fmla="*/ 6563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229" h="1115797">
                  <a:moveTo>
                    <a:pt x="2256536" y="65635"/>
                  </a:moveTo>
                  <a:lnTo>
                    <a:pt x="2256536" y="1060007"/>
                  </a:lnTo>
                  <a:cubicBezTo>
                    <a:pt x="2256536" y="1068540"/>
                    <a:pt x="2249316" y="1076416"/>
                    <a:pt x="2240783" y="1076416"/>
                  </a:cubicBezTo>
                  <a:lnTo>
                    <a:pt x="65635" y="1076416"/>
                  </a:lnTo>
                  <a:cubicBezTo>
                    <a:pt x="57103" y="1076416"/>
                    <a:pt x="49226" y="1069196"/>
                    <a:pt x="49226" y="1060007"/>
                  </a:cubicBezTo>
                  <a:lnTo>
                    <a:pt x="49226" y="65635"/>
                  </a:lnTo>
                  <a:cubicBezTo>
                    <a:pt x="49226" y="57103"/>
                    <a:pt x="56446" y="49883"/>
                    <a:pt x="64979" y="49226"/>
                  </a:cubicBezTo>
                  <a:lnTo>
                    <a:pt x="2239471" y="49226"/>
                  </a:lnTo>
                  <a:cubicBezTo>
                    <a:pt x="2249316" y="49226"/>
                    <a:pt x="2256536" y="56446"/>
                    <a:pt x="2256536" y="65635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154088-8868-40BB-84E3-4D653CCC75DB}"/>
                </a:ext>
              </a:extLst>
            </p:cNvPr>
            <p:cNvSpPr/>
            <p:nvPr/>
          </p:nvSpPr>
          <p:spPr>
            <a:xfrm>
              <a:off x="4252328" y="7418971"/>
              <a:ext cx="787621" cy="787625"/>
            </a:xfrm>
            <a:custGeom>
              <a:avLst/>
              <a:gdLst>
                <a:gd name="connsiteX0" fmla="*/ 695076 w 787621"/>
                <a:gd name="connsiteY0" fmla="*/ 180497 h 787621"/>
                <a:gd name="connsiteX1" fmla="*/ 414814 w 787621"/>
                <a:gd name="connsiteY1" fmla="*/ 49226 h 787621"/>
                <a:gd name="connsiteX2" fmla="*/ 134552 w 787621"/>
                <a:gd name="connsiteY2" fmla="*/ 180497 h 787621"/>
                <a:gd name="connsiteX3" fmla="*/ 49226 w 787621"/>
                <a:gd name="connsiteY3" fmla="*/ 414814 h 787621"/>
                <a:gd name="connsiteX4" fmla="*/ 414814 w 787621"/>
                <a:gd name="connsiteY4" fmla="*/ 780402 h 787621"/>
                <a:gd name="connsiteX5" fmla="*/ 780402 w 787621"/>
                <a:gd name="connsiteY5" fmla="*/ 414814 h 787621"/>
                <a:gd name="connsiteX6" fmla="*/ 695076 w 787621"/>
                <a:gd name="connsiteY6" fmla="*/ 180497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21" h="787621">
                  <a:moveTo>
                    <a:pt x="695076" y="180497"/>
                  </a:moveTo>
                  <a:cubicBezTo>
                    <a:pt x="628128" y="100422"/>
                    <a:pt x="527050" y="49226"/>
                    <a:pt x="414814" y="49226"/>
                  </a:cubicBezTo>
                  <a:cubicBezTo>
                    <a:pt x="301922" y="49226"/>
                    <a:pt x="201500" y="100422"/>
                    <a:pt x="134552" y="180497"/>
                  </a:cubicBezTo>
                  <a:cubicBezTo>
                    <a:pt x="81388" y="244163"/>
                    <a:pt x="49226" y="325550"/>
                    <a:pt x="49226" y="414814"/>
                  </a:cubicBezTo>
                  <a:cubicBezTo>
                    <a:pt x="49226" y="616970"/>
                    <a:pt x="212658" y="780402"/>
                    <a:pt x="414814" y="780402"/>
                  </a:cubicBezTo>
                  <a:cubicBezTo>
                    <a:pt x="616970" y="780402"/>
                    <a:pt x="780402" y="616970"/>
                    <a:pt x="780402" y="414814"/>
                  </a:cubicBezTo>
                  <a:cubicBezTo>
                    <a:pt x="780402" y="325550"/>
                    <a:pt x="748240" y="243506"/>
                    <a:pt x="695076" y="18049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D64CCCF-9287-4E13-9FFC-374A06E8B405}"/>
                </a:ext>
              </a:extLst>
            </p:cNvPr>
            <p:cNvSpPr/>
            <p:nvPr/>
          </p:nvSpPr>
          <p:spPr>
            <a:xfrm>
              <a:off x="4512900" y="7491826"/>
              <a:ext cx="262541" cy="656353"/>
            </a:xfrm>
            <a:custGeom>
              <a:avLst/>
              <a:gdLst>
                <a:gd name="connsiteX0" fmla="*/ 196905 w 262540"/>
                <a:gd name="connsiteY0" fmla="*/ 313736 h 656351"/>
                <a:gd name="connsiteX1" fmla="*/ 168026 w 262540"/>
                <a:gd name="connsiteY1" fmla="*/ 286169 h 656351"/>
                <a:gd name="connsiteX2" fmla="*/ 135865 w 262540"/>
                <a:gd name="connsiteY2" fmla="*/ 221847 h 656351"/>
                <a:gd name="connsiteX3" fmla="*/ 140459 w 262540"/>
                <a:gd name="connsiteY3" fmla="*/ 196249 h 656351"/>
                <a:gd name="connsiteX4" fmla="*/ 152930 w 262540"/>
                <a:gd name="connsiteY4" fmla="*/ 192311 h 656351"/>
                <a:gd name="connsiteX5" fmla="*/ 160806 w 262540"/>
                <a:gd name="connsiteY5" fmla="*/ 199531 h 656351"/>
                <a:gd name="connsiteX6" fmla="*/ 166713 w 262540"/>
                <a:gd name="connsiteY6" fmla="*/ 246132 h 656351"/>
                <a:gd name="connsiteX7" fmla="*/ 166713 w 262540"/>
                <a:gd name="connsiteY7" fmla="*/ 274355 h 656351"/>
                <a:gd name="connsiteX8" fmla="*/ 183122 w 262540"/>
                <a:gd name="connsiteY8" fmla="*/ 290764 h 656351"/>
                <a:gd name="connsiteX9" fmla="*/ 235630 w 262540"/>
                <a:gd name="connsiteY9" fmla="*/ 290764 h 656351"/>
                <a:gd name="connsiteX10" fmla="*/ 252039 w 262540"/>
                <a:gd name="connsiteY10" fmla="*/ 274355 h 656351"/>
                <a:gd name="connsiteX11" fmla="*/ 252039 w 262540"/>
                <a:gd name="connsiteY11" fmla="*/ 254664 h 656351"/>
                <a:gd name="connsiteX12" fmla="*/ 207407 w 262540"/>
                <a:gd name="connsiteY12" fmla="*/ 126019 h 656351"/>
                <a:gd name="connsiteX13" fmla="*/ 187717 w 262540"/>
                <a:gd name="connsiteY13" fmla="*/ 116830 h 656351"/>
                <a:gd name="connsiteX14" fmla="*/ 187717 w 262540"/>
                <a:gd name="connsiteY14" fmla="*/ 65635 h 656351"/>
                <a:gd name="connsiteX15" fmla="*/ 171308 w 262540"/>
                <a:gd name="connsiteY15" fmla="*/ 49226 h 656351"/>
                <a:gd name="connsiteX16" fmla="*/ 137834 w 262540"/>
                <a:gd name="connsiteY16" fmla="*/ 49226 h 656351"/>
                <a:gd name="connsiteX17" fmla="*/ 121425 w 262540"/>
                <a:gd name="connsiteY17" fmla="*/ 65635 h 656351"/>
                <a:gd name="connsiteX18" fmla="*/ 121425 w 262540"/>
                <a:gd name="connsiteY18" fmla="*/ 114861 h 656351"/>
                <a:gd name="connsiteX19" fmla="*/ 49226 w 262540"/>
                <a:gd name="connsiteY19" fmla="*/ 223160 h 656351"/>
                <a:gd name="connsiteX20" fmla="*/ 106985 w 262540"/>
                <a:gd name="connsiteY20" fmla="*/ 345897 h 656351"/>
                <a:gd name="connsiteX21" fmla="*/ 121425 w 262540"/>
                <a:gd name="connsiteY21" fmla="*/ 359680 h 656351"/>
                <a:gd name="connsiteX22" fmla="*/ 135208 w 262540"/>
                <a:gd name="connsiteY22" fmla="*/ 372808 h 656351"/>
                <a:gd name="connsiteX23" fmla="*/ 170651 w 262540"/>
                <a:gd name="connsiteY23" fmla="*/ 445006 h 656351"/>
                <a:gd name="connsiteX24" fmla="*/ 166057 w 262540"/>
                <a:gd name="connsiteY24" fmla="*/ 475198 h 656351"/>
                <a:gd name="connsiteX25" fmla="*/ 154899 w 262540"/>
                <a:gd name="connsiteY25" fmla="*/ 479136 h 656351"/>
                <a:gd name="connsiteX26" fmla="*/ 139803 w 262540"/>
                <a:gd name="connsiteY26" fmla="*/ 425315 h 656351"/>
                <a:gd name="connsiteX27" fmla="*/ 139803 w 262540"/>
                <a:gd name="connsiteY27" fmla="*/ 395123 h 656351"/>
                <a:gd name="connsiteX28" fmla="*/ 123394 w 262540"/>
                <a:gd name="connsiteY28" fmla="*/ 378714 h 656351"/>
                <a:gd name="connsiteX29" fmla="*/ 69573 w 262540"/>
                <a:gd name="connsiteY29" fmla="*/ 378714 h 656351"/>
                <a:gd name="connsiteX30" fmla="*/ 53164 w 262540"/>
                <a:gd name="connsiteY30" fmla="*/ 395123 h 656351"/>
                <a:gd name="connsiteX31" fmla="*/ 53164 w 262540"/>
                <a:gd name="connsiteY31" fmla="*/ 425972 h 656351"/>
                <a:gd name="connsiteX32" fmla="*/ 76793 w 262540"/>
                <a:gd name="connsiteY32" fmla="*/ 523112 h 656351"/>
                <a:gd name="connsiteX33" fmla="*/ 126676 w 262540"/>
                <a:gd name="connsiteY33" fmla="*/ 555930 h 656351"/>
                <a:gd name="connsiteX34" fmla="*/ 126676 w 262540"/>
                <a:gd name="connsiteY34" fmla="*/ 607125 h 656351"/>
                <a:gd name="connsiteX35" fmla="*/ 143085 w 262540"/>
                <a:gd name="connsiteY35" fmla="*/ 623534 h 656351"/>
                <a:gd name="connsiteX36" fmla="*/ 177215 w 262540"/>
                <a:gd name="connsiteY36" fmla="*/ 623534 h 656351"/>
                <a:gd name="connsiteX37" fmla="*/ 193624 w 262540"/>
                <a:gd name="connsiteY37" fmla="*/ 607125 h 656351"/>
                <a:gd name="connsiteX38" fmla="*/ 193624 w 262540"/>
                <a:gd name="connsiteY38" fmla="*/ 555273 h 656351"/>
                <a:gd name="connsiteX39" fmla="*/ 260572 w 262540"/>
                <a:gd name="connsiteY39" fmla="*/ 445006 h 656351"/>
                <a:gd name="connsiteX40" fmla="*/ 196905 w 262540"/>
                <a:gd name="connsiteY40" fmla="*/ 313736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540" h="656351">
                  <a:moveTo>
                    <a:pt x="196905" y="313736"/>
                  </a:moveTo>
                  <a:lnTo>
                    <a:pt x="168026" y="286169"/>
                  </a:lnTo>
                  <a:cubicBezTo>
                    <a:pt x="146366" y="264510"/>
                    <a:pt x="135865" y="243506"/>
                    <a:pt x="135865" y="221847"/>
                  </a:cubicBezTo>
                  <a:cubicBezTo>
                    <a:pt x="135865" y="204781"/>
                    <a:pt x="139147" y="198218"/>
                    <a:pt x="140459" y="196249"/>
                  </a:cubicBezTo>
                  <a:cubicBezTo>
                    <a:pt x="141115" y="194936"/>
                    <a:pt x="143741" y="192311"/>
                    <a:pt x="152930" y="192311"/>
                  </a:cubicBezTo>
                  <a:cubicBezTo>
                    <a:pt x="155555" y="192311"/>
                    <a:pt x="158181" y="192311"/>
                    <a:pt x="160806" y="199531"/>
                  </a:cubicBezTo>
                  <a:cubicBezTo>
                    <a:pt x="163431" y="206094"/>
                    <a:pt x="166713" y="219878"/>
                    <a:pt x="166713" y="246132"/>
                  </a:cubicBezTo>
                  <a:lnTo>
                    <a:pt x="166713" y="274355"/>
                  </a:lnTo>
                  <a:cubicBezTo>
                    <a:pt x="166713" y="283544"/>
                    <a:pt x="173933" y="290764"/>
                    <a:pt x="183122" y="290764"/>
                  </a:cubicBezTo>
                  <a:lnTo>
                    <a:pt x="235630" y="290764"/>
                  </a:lnTo>
                  <a:cubicBezTo>
                    <a:pt x="244819" y="290764"/>
                    <a:pt x="252039" y="283544"/>
                    <a:pt x="252039" y="274355"/>
                  </a:cubicBezTo>
                  <a:lnTo>
                    <a:pt x="252039" y="254664"/>
                  </a:lnTo>
                  <a:cubicBezTo>
                    <a:pt x="252039" y="187717"/>
                    <a:pt x="237599" y="145710"/>
                    <a:pt x="207407" y="126019"/>
                  </a:cubicBezTo>
                  <a:cubicBezTo>
                    <a:pt x="201500" y="122081"/>
                    <a:pt x="194936" y="118799"/>
                    <a:pt x="187717" y="116830"/>
                  </a:cubicBezTo>
                  <a:lnTo>
                    <a:pt x="187717" y="65635"/>
                  </a:lnTo>
                  <a:cubicBezTo>
                    <a:pt x="187717" y="56446"/>
                    <a:pt x="180497" y="49226"/>
                    <a:pt x="171308" y="49226"/>
                  </a:cubicBezTo>
                  <a:lnTo>
                    <a:pt x="137834" y="49226"/>
                  </a:lnTo>
                  <a:cubicBezTo>
                    <a:pt x="128645" y="49226"/>
                    <a:pt x="121425" y="56446"/>
                    <a:pt x="121425" y="65635"/>
                  </a:cubicBezTo>
                  <a:lnTo>
                    <a:pt x="121425" y="114861"/>
                  </a:lnTo>
                  <a:cubicBezTo>
                    <a:pt x="85326" y="123394"/>
                    <a:pt x="49226" y="150305"/>
                    <a:pt x="49226" y="223160"/>
                  </a:cubicBezTo>
                  <a:cubicBezTo>
                    <a:pt x="49226" y="268447"/>
                    <a:pt x="68917" y="309798"/>
                    <a:pt x="106985" y="345897"/>
                  </a:cubicBezTo>
                  <a:cubicBezTo>
                    <a:pt x="108954" y="347866"/>
                    <a:pt x="114205" y="352460"/>
                    <a:pt x="121425" y="359680"/>
                  </a:cubicBezTo>
                  <a:cubicBezTo>
                    <a:pt x="130614" y="368869"/>
                    <a:pt x="133896" y="371495"/>
                    <a:pt x="135208" y="372808"/>
                  </a:cubicBezTo>
                  <a:cubicBezTo>
                    <a:pt x="159493" y="396436"/>
                    <a:pt x="170651" y="420065"/>
                    <a:pt x="170651" y="445006"/>
                  </a:cubicBezTo>
                  <a:cubicBezTo>
                    <a:pt x="170651" y="466009"/>
                    <a:pt x="166713" y="473229"/>
                    <a:pt x="166057" y="475198"/>
                  </a:cubicBezTo>
                  <a:cubicBezTo>
                    <a:pt x="165401" y="476511"/>
                    <a:pt x="163431" y="479136"/>
                    <a:pt x="154899" y="479136"/>
                  </a:cubicBezTo>
                  <a:cubicBezTo>
                    <a:pt x="145054" y="479136"/>
                    <a:pt x="139803" y="458789"/>
                    <a:pt x="139803" y="425315"/>
                  </a:cubicBezTo>
                  <a:lnTo>
                    <a:pt x="139803" y="395123"/>
                  </a:lnTo>
                  <a:cubicBezTo>
                    <a:pt x="139803" y="385934"/>
                    <a:pt x="132583" y="378714"/>
                    <a:pt x="123394" y="378714"/>
                  </a:cubicBezTo>
                  <a:lnTo>
                    <a:pt x="69573" y="378714"/>
                  </a:lnTo>
                  <a:cubicBezTo>
                    <a:pt x="60384" y="378714"/>
                    <a:pt x="53164" y="385934"/>
                    <a:pt x="53164" y="395123"/>
                  </a:cubicBezTo>
                  <a:lnTo>
                    <a:pt x="53164" y="425972"/>
                  </a:lnTo>
                  <a:cubicBezTo>
                    <a:pt x="53164" y="471260"/>
                    <a:pt x="61041" y="502765"/>
                    <a:pt x="76793" y="523112"/>
                  </a:cubicBezTo>
                  <a:cubicBezTo>
                    <a:pt x="89920" y="539521"/>
                    <a:pt x="106329" y="550679"/>
                    <a:pt x="126676" y="555930"/>
                  </a:cubicBezTo>
                  <a:lnTo>
                    <a:pt x="126676" y="607125"/>
                  </a:lnTo>
                  <a:cubicBezTo>
                    <a:pt x="126676" y="616314"/>
                    <a:pt x="133896" y="623534"/>
                    <a:pt x="143085" y="623534"/>
                  </a:cubicBezTo>
                  <a:lnTo>
                    <a:pt x="177215" y="623534"/>
                  </a:lnTo>
                  <a:cubicBezTo>
                    <a:pt x="186404" y="623534"/>
                    <a:pt x="193624" y="616314"/>
                    <a:pt x="193624" y="607125"/>
                  </a:cubicBezTo>
                  <a:lnTo>
                    <a:pt x="193624" y="555273"/>
                  </a:lnTo>
                  <a:cubicBezTo>
                    <a:pt x="227098" y="545428"/>
                    <a:pt x="260572" y="517861"/>
                    <a:pt x="260572" y="445006"/>
                  </a:cubicBezTo>
                  <a:cubicBezTo>
                    <a:pt x="259259" y="397749"/>
                    <a:pt x="238256" y="353117"/>
                    <a:pt x="196905" y="313736"/>
                  </a:cubicBezTo>
                  <a:close/>
                </a:path>
              </a:pathLst>
            </a:custGeom>
            <a:solidFill>
              <a:srgbClr val="7BD0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7F8677-307C-45D1-B859-CCB2F4107C12}"/>
                </a:ext>
              </a:extLst>
            </p:cNvPr>
            <p:cNvSpPr/>
            <p:nvPr/>
          </p:nvSpPr>
          <p:spPr>
            <a:xfrm>
              <a:off x="3576287" y="7338895"/>
              <a:ext cx="853258" cy="984530"/>
            </a:xfrm>
            <a:custGeom>
              <a:avLst/>
              <a:gdLst>
                <a:gd name="connsiteX0" fmla="*/ 823721 w 853256"/>
                <a:gd name="connsiteY0" fmla="*/ 930050 h 984526"/>
                <a:gd name="connsiteX1" fmla="*/ 536239 w 853256"/>
                <a:gd name="connsiteY1" fmla="*/ 795498 h 984526"/>
                <a:gd name="connsiteX2" fmla="*/ 520487 w 853256"/>
                <a:gd name="connsiteY2" fmla="*/ 788278 h 984526"/>
                <a:gd name="connsiteX3" fmla="*/ 431223 w 853256"/>
                <a:gd name="connsiteY3" fmla="*/ 788278 h 984526"/>
                <a:gd name="connsiteX4" fmla="*/ 433848 w 853256"/>
                <a:gd name="connsiteY4" fmla="*/ 758742 h 984526"/>
                <a:gd name="connsiteX5" fmla="*/ 241537 w 853256"/>
                <a:gd name="connsiteY5" fmla="*/ 566431 h 984526"/>
                <a:gd name="connsiteX6" fmla="*/ 180497 w 853256"/>
                <a:gd name="connsiteY6" fmla="*/ 576933 h 984526"/>
                <a:gd name="connsiteX7" fmla="*/ 180497 w 853256"/>
                <a:gd name="connsiteY7" fmla="*/ 443694 h 984526"/>
                <a:gd name="connsiteX8" fmla="*/ 241537 w 853256"/>
                <a:gd name="connsiteY8" fmla="*/ 454195 h 984526"/>
                <a:gd name="connsiteX9" fmla="*/ 433848 w 853256"/>
                <a:gd name="connsiteY9" fmla="*/ 261884 h 984526"/>
                <a:gd name="connsiteX10" fmla="*/ 431223 w 853256"/>
                <a:gd name="connsiteY10" fmla="*/ 232348 h 984526"/>
                <a:gd name="connsiteX11" fmla="*/ 520487 w 853256"/>
                <a:gd name="connsiteY11" fmla="*/ 232348 h 984526"/>
                <a:gd name="connsiteX12" fmla="*/ 536239 w 853256"/>
                <a:gd name="connsiteY12" fmla="*/ 225129 h 984526"/>
                <a:gd name="connsiteX13" fmla="*/ 823721 w 853256"/>
                <a:gd name="connsiteY13" fmla="*/ 90576 h 984526"/>
                <a:gd name="connsiteX14" fmla="*/ 844724 w 853256"/>
                <a:gd name="connsiteY14" fmla="*/ 69573 h 984526"/>
                <a:gd name="connsiteX15" fmla="*/ 823721 w 853256"/>
                <a:gd name="connsiteY15" fmla="*/ 49226 h 984526"/>
                <a:gd name="connsiteX16" fmla="*/ 90576 w 853256"/>
                <a:gd name="connsiteY16" fmla="*/ 49226 h 984526"/>
                <a:gd name="connsiteX17" fmla="*/ 49226 w 853256"/>
                <a:gd name="connsiteY17" fmla="*/ 90576 h 984526"/>
                <a:gd name="connsiteX18" fmla="*/ 49226 w 853256"/>
                <a:gd name="connsiteY18" fmla="*/ 139803 h 984526"/>
                <a:gd name="connsiteX19" fmla="*/ 49226 w 853256"/>
                <a:gd name="connsiteY19" fmla="*/ 190998 h 984526"/>
                <a:gd name="connsiteX20" fmla="*/ 49226 w 853256"/>
                <a:gd name="connsiteY20" fmla="*/ 830285 h 984526"/>
                <a:gd name="connsiteX21" fmla="*/ 49226 w 853256"/>
                <a:gd name="connsiteY21" fmla="*/ 861789 h 984526"/>
                <a:gd name="connsiteX22" fmla="*/ 49226 w 853256"/>
                <a:gd name="connsiteY22" fmla="*/ 930706 h 984526"/>
                <a:gd name="connsiteX23" fmla="*/ 90576 w 853256"/>
                <a:gd name="connsiteY23" fmla="*/ 972056 h 984526"/>
                <a:gd name="connsiteX24" fmla="*/ 823721 w 853256"/>
                <a:gd name="connsiteY24" fmla="*/ 972056 h 984526"/>
                <a:gd name="connsiteX25" fmla="*/ 844724 w 853256"/>
                <a:gd name="connsiteY25" fmla="*/ 951053 h 984526"/>
                <a:gd name="connsiteX26" fmla="*/ 823721 w 853256"/>
                <a:gd name="connsiteY26" fmla="*/ 930050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23721" y="930050"/>
                  </a:moveTo>
                  <a:cubicBezTo>
                    <a:pt x="712797" y="930050"/>
                    <a:pt x="607781" y="880823"/>
                    <a:pt x="536239" y="795498"/>
                  </a:cubicBezTo>
                  <a:cubicBezTo>
                    <a:pt x="532301" y="790904"/>
                    <a:pt x="526394" y="788278"/>
                    <a:pt x="520487" y="788278"/>
                  </a:cubicBezTo>
                  <a:lnTo>
                    <a:pt x="431223" y="788278"/>
                  </a:lnTo>
                  <a:cubicBezTo>
                    <a:pt x="432535" y="778433"/>
                    <a:pt x="433848" y="768587"/>
                    <a:pt x="433848" y="758742"/>
                  </a:cubicBezTo>
                  <a:cubicBezTo>
                    <a:pt x="433848" y="652413"/>
                    <a:pt x="347866" y="566431"/>
                    <a:pt x="241537" y="566431"/>
                  </a:cubicBezTo>
                  <a:cubicBezTo>
                    <a:pt x="219878" y="566431"/>
                    <a:pt x="199531" y="570369"/>
                    <a:pt x="180497" y="576933"/>
                  </a:cubicBezTo>
                  <a:lnTo>
                    <a:pt x="180497" y="443694"/>
                  </a:lnTo>
                  <a:cubicBezTo>
                    <a:pt x="199531" y="450257"/>
                    <a:pt x="220534" y="454195"/>
                    <a:pt x="241537" y="454195"/>
                  </a:cubicBezTo>
                  <a:cubicBezTo>
                    <a:pt x="347866" y="454195"/>
                    <a:pt x="433848" y="368213"/>
                    <a:pt x="433848" y="261884"/>
                  </a:cubicBezTo>
                  <a:cubicBezTo>
                    <a:pt x="433848" y="252039"/>
                    <a:pt x="433192" y="242194"/>
                    <a:pt x="431223" y="232348"/>
                  </a:cubicBezTo>
                  <a:lnTo>
                    <a:pt x="520487" y="232348"/>
                  </a:lnTo>
                  <a:cubicBezTo>
                    <a:pt x="526394" y="232348"/>
                    <a:pt x="532301" y="229723"/>
                    <a:pt x="536239" y="225129"/>
                  </a:cubicBezTo>
                  <a:cubicBezTo>
                    <a:pt x="607781" y="139803"/>
                    <a:pt x="712141" y="90576"/>
                    <a:pt x="823721" y="90576"/>
                  </a:cubicBezTo>
                  <a:cubicBezTo>
                    <a:pt x="834879" y="90576"/>
                    <a:pt x="844724" y="81387"/>
                    <a:pt x="844724" y="69573"/>
                  </a:cubicBezTo>
                  <a:cubicBezTo>
                    <a:pt x="844724" y="58415"/>
                    <a:pt x="835535" y="49226"/>
                    <a:pt x="823721" y="49226"/>
                  </a:cubicBezTo>
                  <a:lnTo>
                    <a:pt x="90576" y="49226"/>
                  </a:lnTo>
                  <a:cubicBezTo>
                    <a:pt x="67604" y="49226"/>
                    <a:pt x="49226" y="67604"/>
                    <a:pt x="49226" y="90576"/>
                  </a:cubicBezTo>
                  <a:lnTo>
                    <a:pt x="49226" y="139803"/>
                  </a:lnTo>
                  <a:lnTo>
                    <a:pt x="49226" y="190998"/>
                  </a:lnTo>
                  <a:lnTo>
                    <a:pt x="49226" y="830285"/>
                  </a:lnTo>
                  <a:lnTo>
                    <a:pt x="49226" y="861789"/>
                  </a:lnTo>
                  <a:lnTo>
                    <a:pt x="49226" y="930706"/>
                  </a:lnTo>
                  <a:cubicBezTo>
                    <a:pt x="49226" y="953678"/>
                    <a:pt x="67604" y="972056"/>
                    <a:pt x="90576" y="972056"/>
                  </a:cubicBezTo>
                  <a:lnTo>
                    <a:pt x="823721" y="972056"/>
                  </a:lnTo>
                  <a:cubicBezTo>
                    <a:pt x="834879" y="972056"/>
                    <a:pt x="844724" y="962867"/>
                    <a:pt x="844724" y="951053"/>
                  </a:cubicBezTo>
                  <a:cubicBezTo>
                    <a:pt x="844724" y="939239"/>
                    <a:pt x="835535" y="930050"/>
                    <a:pt x="823721" y="930050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615A40E-29CE-4B0B-A75F-1B1739AF7A7A}"/>
                </a:ext>
              </a:extLst>
            </p:cNvPr>
            <p:cNvSpPr/>
            <p:nvPr/>
          </p:nvSpPr>
          <p:spPr>
            <a:xfrm>
              <a:off x="4879800" y="7338239"/>
              <a:ext cx="853258" cy="984530"/>
            </a:xfrm>
            <a:custGeom>
              <a:avLst/>
              <a:gdLst>
                <a:gd name="connsiteX0" fmla="*/ 803374 w 853256"/>
                <a:gd name="connsiteY0" fmla="*/ 49226 h 984526"/>
                <a:gd name="connsiteX1" fmla="*/ 70230 w 853256"/>
                <a:gd name="connsiteY1" fmla="*/ 49226 h 984526"/>
                <a:gd name="connsiteX2" fmla="*/ 49226 w 853256"/>
                <a:gd name="connsiteY2" fmla="*/ 69574 h 984526"/>
                <a:gd name="connsiteX3" fmla="*/ 70230 w 853256"/>
                <a:gd name="connsiteY3" fmla="*/ 90577 h 984526"/>
                <a:gd name="connsiteX4" fmla="*/ 357711 w 853256"/>
                <a:gd name="connsiteY4" fmla="*/ 225129 h 984526"/>
                <a:gd name="connsiteX5" fmla="*/ 373464 w 853256"/>
                <a:gd name="connsiteY5" fmla="*/ 232348 h 984526"/>
                <a:gd name="connsiteX6" fmla="*/ 462728 w 853256"/>
                <a:gd name="connsiteY6" fmla="*/ 232348 h 984526"/>
                <a:gd name="connsiteX7" fmla="*/ 460102 w 853256"/>
                <a:gd name="connsiteY7" fmla="*/ 261885 h 984526"/>
                <a:gd name="connsiteX8" fmla="*/ 652413 w 853256"/>
                <a:gd name="connsiteY8" fmla="*/ 454195 h 984526"/>
                <a:gd name="connsiteX9" fmla="*/ 713454 w 853256"/>
                <a:gd name="connsiteY9" fmla="*/ 444350 h 984526"/>
                <a:gd name="connsiteX10" fmla="*/ 713454 w 853256"/>
                <a:gd name="connsiteY10" fmla="*/ 576933 h 984526"/>
                <a:gd name="connsiteX11" fmla="*/ 652413 w 853256"/>
                <a:gd name="connsiteY11" fmla="*/ 566432 h 984526"/>
                <a:gd name="connsiteX12" fmla="*/ 460102 w 853256"/>
                <a:gd name="connsiteY12" fmla="*/ 758742 h 984526"/>
                <a:gd name="connsiteX13" fmla="*/ 462728 w 853256"/>
                <a:gd name="connsiteY13" fmla="*/ 788278 h 984526"/>
                <a:gd name="connsiteX14" fmla="*/ 373464 w 853256"/>
                <a:gd name="connsiteY14" fmla="*/ 788278 h 984526"/>
                <a:gd name="connsiteX15" fmla="*/ 357711 w 853256"/>
                <a:gd name="connsiteY15" fmla="*/ 795498 h 984526"/>
                <a:gd name="connsiteX16" fmla="*/ 70230 w 853256"/>
                <a:gd name="connsiteY16" fmla="*/ 930050 h 984526"/>
                <a:gd name="connsiteX17" fmla="*/ 49226 w 853256"/>
                <a:gd name="connsiteY17" fmla="*/ 950397 h 984526"/>
                <a:gd name="connsiteX18" fmla="*/ 70230 w 853256"/>
                <a:gd name="connsiteY18" fmla="*/ 971400 h 984526"/>
                <a:gd name="connsiteX19" fmla="*/ 803374 w 853256"/>
                <a:gd name="connsiteY19" fmla="*/ 971400 h 984526"/>
                <a:gd name="connsiteX20" fmla="*/ 844724 w 853256"/>
                <a:gd name="connsiteY20" fmla="*/ 930050 h 984526"/>
                <a:gd name="connsiteX21" fmla="*/ 844724 w 853256"/>
                <a:gd name="connsiteY21" fmla="*/ 861133 h 984526"/>
                <a:gd name="connsiteX22" fmla="*/ 844724 w 853256"/>
                <a:gd name="connsiteY22" fmla="*/ 829628 h 984526"/>
                <a:gd name="connsiteX23" fmla="*/ 844724 w 853256"/>
                <a:gd name="connsiteY23" fmla="*/ 190998 h 984526"/>
                <a:gd name="connsiteX24" fmla="*/ 844724 w 853256"/>
                <a:gd name="connsiteY24" fmla="*/ 139803 h 984526"/>
                <a:gd name="connsiteX25" fmla="*/ 844724 w 853256"/>
                <a:gd name="connsiteY25" fmla="*/ 90577 h 984526"/>
                <a:gd name="connsiteX26" fmla="*/ 803374 w 853256"/>
                <a:gd name="connsiteY26" fmla="*/ 49226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3256" h="984526">
                  <a:moveTo>
                    <a:pt x="803374" y="49226"/>
                  </a:moveTo>
                  <a:lnTo>
                    <a:pt x="70230" y="49226"/>
                  </a:lnTo>
                  <a:cubicBezTo>
                    <a:pt x="59072" y="49226"/>
                    <a:pt x="49226" y="58415"/>
                    <a:pt x="49226" y="69574"/>
                  </a:cubicBezTo>
                  <a:cubicBezTo>
                    <a:pt x="49226" y="81388"/>
                    <a:pt x="58415" y="90577"/>
                    <a:pt x="70230" y="90577"/>
                  </a:cubicBezTo>
                  <a:cubicBezTo>
                    <a:pt x="181153" y="90577"/>
                    <a:pt x="286169" y="139803"/>
                    <a:pt x="357711" y="225129"/>
                  </a:cubicBezTo>
                  <a:cubicBezTo>
                    <a:pt x="361649" y="229723"/>
                    <a:pt x="367557" y="232348"/>
                    <a:pt x="373464" y="232348"/>
                  </a:cubicBezTo>
                  <a:lnTo>
                    <a:pt x="462728" y="232348"/>
                  </a:lnTo>
                  <a:cubicBezTo>
                    <a:pt x="461415" y="242194"/>
                    <a:pt x="460102" y="252039"/>
                    <a:pt x="460102" y="261885"/>
                  </a:cubicBezTo>
                  <a:cubicBezTo>
                    <a:pt x="460102" y="368213"/>
                    <a:pt x="546084" y="454195"/>
                    <a:pt x="652413" y="454195"/>
                  </a:cubicBezTo>
                  <a:cubicBezTo>
                    <a:pt x="674073" y="454195"/>
                    <a:pt x="694420" y="450257"/>
                    <a:pt x="713454" y="444350"/>
                  </a:cubicBezTo>
                  <a:lnTo>
                    <a:pt x="713454" y="576933"/>
                  </a:lnTo>
                  <a:cubicBezTo>
                    <a:pt x="694420" y="570369"/>
                    <a:pt x="673416" y="566432"/>
                    <a:pt x="652413" y="566432"/>
                  </a:cubicBezTo>
                  <a:cubicBezTo>
                    <a:pt x="546084" y="566432"/>
                    <a:pt x="460102" y="652413"/>
                    <a:pt x="460102" y="758742"/>
                  </a:cubicBezTo>
                  <a:cubicBezTo>
                    <a:pt x="460102" y="768587"/>
                    <a:pt x="460759" y="779089"/>
                    <a:pt x="462728" y="788278"/>
                  </a:cubicBezTo>
                  <a:lnTo>
                    <a:pt x="373464" y="788278"/>
                  </a:lnTo>
                  <a:cubicBezTo>
                    <a:pt x="367557" y="788278"/>
                    <a:pt x="361649" y="790904"/>
                    <a:pt x="357711" y="795498"/>
                  </a:cubicBezTo>
                  <a:cubicBezTo>
                    <a:pt x="286169" y="880824"/>
                    <a:pt x="181153" y="930050"/>
                    <a:pt x="70230" y="930050"/>
                  </a:cubicBezTo>
                  <a:cubicBezTo>
                    <a:pt x="59072" y="930050"/>
                    <a:pt x="49226" y="939239"/>
                    <a:pt x="49226" y="950397"/>
                  </a:cubicBezTo>
                  <a:cubicBezTo>
                    <a:pt x="49226" y="961555"/>
                    <a:pt x="58415" y="971400"/>
                    <a:pt x="70230" y="971400"/>
                  </a:cubicBezTo>
                  <a:lnTo>
                    <a:pt x="803374" y="971400"/>
                  </a:lnTo>
                  <a:cubicBezTo>
                    <a:pt x="826346" y="971400"/>
                    <a:pt x="844724" y="953022"/>
                    <a:pt x="844724" y="930050"/>
                  </a:cubicBezTo>
                  <a:lnTo>
                    <a:pt x="844724" y="861133"/>
                  </a:lnTo>
                  <a:lnTo>
                    <a:pt x="844724" y="829628"/>
                  </a:lnTo>
                  <a:lnTo>
                    <a:pt x="844724" y="190998"/>
                  </a:lnTo>
                  <a:lnTo>
                    <a:pt x="844724" y="139803"/>
                  </a:lnTo>
                  <a:lnTo>
                    <a:pt x="844724" y="90577"/>
                  </a:lnTo>
                  <a:cubicBezTo>
                    <a:pt x="844724" y="68261"/>
                    <a:pt x="826346" y="49226"/>
                    <a:pt x="803374" y="4922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89BB-7D9C-4FAF-A4A1-C77DEF2EF666}"/>
                </a:ext>
              </a:extLst>
            </p:cNvPr>
            <p:cNvSpPr/>
            <p:nvPr/>
          </p:nvSpPr>
          <p:spPr>
            <a:xfrm>
              <a:off x="11177496" y="9388687"/>
              <a:ext cx="459447" cy="853260"/>
            </a:xfrm>
            <a:custGeom>
              <a:avLst/>
              <a:gdLst>
                <a:gd name="connsiteX0" fmla="*/ 429910 w 459445"/>
                <a:gd name="connsiteY0" fmla="*/ 684574 h 853256"/>
                <a:gd name="connsiteX1" fmla="*/ 305203 w 459445"/>
                <a:gd name="connsiteY1" fmla="*/ 809281 h 853256"/>
                <a:gd name="connsiteX2" fmla="*/ 173933 w 459445"/>
                <a:gd name="connsiteY2" fmla="*/ 809281 h 853256"/>
                <a:gd name="connsiteX3" fmla="*/ 49226 w 459445"/>
                <a:gd name="connsiteY3" fmla="*/ 684574 h 853256"/>
                <a:gd name="connsiteX4" fmla="*/ 49226 w 459445"/>
                <a:gd name="connsiteY4" fmla="*/ 173933 h 853256"/>
                <a:gd name="connsiteX5" fmla="*/ 173933 w 459445"/>
                <a:gd name="connsiteY5" fmla="*/ 49226 h 853256"/>
                <a:gd name="connsiteX6" fmla="*/ 305203 w 459445"/>
                <a:gd name="connsiteY6" fmla="*/ 49226 h 853256"/>
                <a:gd name="connsiteX7" fmla="*/ 429910 w 459445"/>
                <a:gd name="connsiteY7" fmla="*/ 173933 h 853256"/>
                <a:gd name="connsiteX8" fmla="*/ 429910 w 459445"/>
                <a:gd name="connsiteY8" fmla="*/ 684574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5" h="853256">
                  <a:moveTo>
                    <a:pt x="429910" y="684574"/>
                  </a:moveTo>
                  <a:cubicBezTo>
                    <a:pt x="429910" y="753491"/>
                    <a:pt x="374120" y="809281"/>
                    <a:pt x="305203" y="809281"/>
                  </a:cubicBezTo>
                  <a:lnTo>
                    <a:pt x="173933" y="809281"/>
                  </a:lnTo>
                  <a:cubicBezTo>
                    <a:pt x="105016" y="809281"/>
                    <a:pt x="49226" y="753491"/>
                    <a:pt x="49226" y="684574"/>
                  </a:cubicBezTo>
                  <a:lnTo>
                    <a:pt x="49226" y="173933"/>
                  </a:lnTo>
                  <a:cubicBezTo>
                    <a:pt x="49226" y="105016"/>
                    <a:pt x="105016" y="49226"/>
                    <a:pt x="173933" y="49226"/>
                  </a:cubicBezTo>
                  <a:lnTo>
                    <a:pt x="305203" y="49226"/>
                  </a:lnTo>
                  <a:cubicBezTo>
                    <a:pt x="374120" y="49226"/>
                    <a:pt x="429910" y="105016"/>
                    <a:pt x="429910" y="173933"/>
                  </a:cubicBezTo>
                  <a:lnTo>
                    <a:pt x="429910" y="68457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B17128-6FC3-457F-87A8-A185E0D611B6}"/>
                </a:ext>
              </a:extLst>
            </p:cNvPr>
            <p:cNvSpPr/>
            <p:nvPr/>
          </p:nvSpPr>
          <p:spPr>
            <a:xfrm>
              <a:off x="11165026" y="4011183"/>
              <a:ext cx="525082" cy="525083"/>
            </a:xfrm>
            <a:custGeom>
              <a:avLst/>
              <a:gdLst>
                <a:gd name="connsiteX0" fmla="*/ 496858 w 525080"/>
                <a:gd name="connsiteY0" fmla="*/ 273042 h 525081"/>
                <a:gd name="connsiteX1" fmla="*/ 273042 w 525080"/>
                <a:gd name="connsiteY1" fmla="*/ 496858 h 525081"/>
                <a:gd name="connsiteX2" fmla="*/ 49226 w 525080"/>
                <a:gd name="connsiteY2" fmla="*/ 273042 h 525081"/>
                <a:gd name="connsiteX3" fmla="*/ 273042 w 525080"/>
                <a:gd name="connsiteY3" fmla="*/ 49226 h 525081"/>
                <a:gd name="connsiteX4" fmla="*/ 496858 w 525080"/>
                <a:gd name="connsiteY4" fmla="*/ 273042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080" h="525081">
                  <a:moveTo>
                    <a:pt x="496858" y="273042"/>
                  </a:moveTo>
                  <a:cubicBezTo>
                    <a:pt x="496858" y="396436"/>
                    <a:pt x="397093" y="496858"/>
                    <a:pt x="273042" y="496858"/>
                  </a:cubicBezTo>
                  <a:cubicBezTo>
                    <a:pt x="149648" y="496858"/>
                    <a:pt x="49226" y="397092"/>
                    <a:pt x="49226" y="273042"/>
                  </a:cubicBezTo>
                  <a:cubicBezTo>
                    <a:pt x="49226" y="149648"/>
                    <a:pt x="148992" y="49226"/>
                    <a:pt x="273042" y="49226"/>
                  </a:cubicBezTo>
                  <a:cubicBezTo>
                    <a:pt x="396437" y="49883"/>
                    <a:pt x="496858" y="149648"/>
                    <a:pt x="496858" y="27304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F56B32-9640-465A-9BC4-5AF97228C4E0}"/>
                </a:ext>
              </a:extLst>
            </p:cNvPr>
            <p:cNvSpPr/>
            <p:nvPr/>
          </p:nvSpPr>
          <p:spPr>
            <a:xfrm>
              <a:off x="10932678" y="4260598"/>
              <a:ext cx="721986" cy="721989"/>
            </a:xfrm>
            <a:custGeom>
              <a:avLst/>
              <a:gdLst>
                <a:gd name="connsiteX0" fmla="*/ 729863 w 721986"/>
                <a:gd name="connsiteY0" fmla="*/ 389216 h 721986"/>
                <a:gd name="connsiteX1" fmla="*/ 389873 w 721986"/>
                <a:gd name="connsiteY1" fmla="*/ 729206 h 721986"/>
                <a:gd name="connsiteX2" fmla="*/ 49226 w 721986"/>
                <a:gd name="connsiteY2" fmla="*/ 389216 h 721986"/>
                <a:gd name="connsiteX3" fmla="*/ 389873 w 721986"/>
                <a:gd name="connsiteY3" fmla="*/ 49226 h 721986"/>
                <a:gd name="connsiteX4" fmla="*/ 729863 w 721986"/>
                <a:gd name="connsiteY4" fmla="*/ 389216 h 72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986" h="721986">
                  <a:moveTo>
                    <a:pt x="729863" y="389216"/>
                  </a:moveTo>
                  <a:cubicBezTo>
                    <a:pt x="729863" y="576933"/>
                    <a:pt x="577589" y="729206"/>
                    <a:pt x="389873" y="729206"/>
                  </a:cubicBezTo>
                  <a:cubicBezTo>
                    <a:pt x="202156" y="729206"/>
                    <a:pt x="49226" y="576933"/>
                    <a:pt x="49226" y="389216"/>
                  </a:cubicBezTo>
                  <a:cubicBezTo>
                    <a:pt x="49226" y="201500"/>
                    <a:pt x="201500" y="49226"/>
                    <a:pt x="389873" y="49226"/>
                  </a:cubicBezTo>
                  <a:cubicBezTo>
                    <a:pt x="576933" y="49226"/>
                    <a:pt x="729863" y="201500"/>
                    <a:pt x="729863" y="389216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F3A36FB-2FA1-45CE-86D1-0DD6D72391C2}"/>
                </a:ext>
              </a:extLst>
            </p:cNvPr>
            <p:cNvSpPr/>
            <p:nvPr/>
          </p:nvSpPr>
          <p:spPr>
            <a:xfrm>
              <a:off x="10932678" y="4725293"/>
              <a:ext cx="525082" cy="525083"/>
            </a:xfrm>
            <a:custGeom>
              <a:avLst/>
              <a:gdLst>
                <a:gd name="connsiteX0" fmla="*/ 483731 w 525080"/>
                <a:gd name="connsiteY0" fmla="*/ 266482 h 525081"/>
                <a:gd name="connsiteX1" fmla="*/ 266479 w 525080"/>
                <a:gd name="connsiteY1" fmla="*/ 483734 h 525081"/>
                <a:gd name="connsiteX2" fmla="*/ 49226 w 525080"/>
                <a:gd name="connsiteY2" fmla="*/ 266482 h 525081"/>
                <a:gd name="connsiteX3" fmla="*/ 266479 w 525080"/>
                <a:gd name="connsiteY3" fmla="*/ 49230 h 525081"/>
                <a:gd name="connsiteX4" fmla="*/ 483731 w 525080"/>
                <a:gd name="connsiteY4" fmla="*/ 266482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080" h="525081">
                  <a:moveTo>
                    <a:pt x="483731" y="266482"/>
                  </a:moveTo>
                  <a:cubicBezTo>
                    <a:pt x="483731" y="386594"/>
                    <a:pt x="386591" y="483734"/>
                    <a:pt x="266479" y="483734"/>
                  </a:cubicBezTo>
                  <a:cubicBezTo>
                    <a:pt x="146367" y="483734"/>
                    <a:pt x="49226" y="386594"/>
                    <a:pt x="49226" y="266482"/>
                  </a:cubicBezTo>
                  <a:cubicBezTo>
                    <a:pt x="49226" y="146370"/>
                    <a:pt x="146367" y="49230"/>
                    <a:pt x="266479" y="49230"/>
                  </a:cubicBezTo>
                  <a:cubicBezTo>
                    <a:pt x="386591" y="48573"/>
                    <a:pt x="483731" y="146370"/>
                    <a:pt x="483731" y="26648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99E9DE-BF6C-4328-BED3-88BCDC254505}"/>
                </a:ext>
              </a:extLst>
            </p:cNvPr>
            <p:cNvSpPr/>
            <p:nvPr/>
          </p:nvSpPr>
          <p:spPr>
            <a:xfrm>
              <a:off x="10682607" y="5004246"/>
              <a:ext cx="721986" cy="721989"/>
            </a:xfrm>
            <a:custGeom>
              <a:avLst/>
              <a:gdLst>
                <a:gd name="connsiteX0" fmla="*/ 702952 w 721986"/>
                <a:gd name="connsiteY0" fmla="*/ 376089 h 721986"/>
                <a:gd name="connsiteX1" fmla="*/ 376089 w 721986"/>
                <a:gd name="connsiteY1" fmla="*/ 702952 h 721986"/>
                <a:gd name="connsiteX2" fmla="*/ 49226 w 721986"/>
                <a:gd name="connsiteY2" fmla="*/ 376089 h 721986"/>
                <a:gd name="connsiteX3" fmla="*/ 376089 w 721986"/>
                <a:gd name="connsiteY3" fmla="*/ 49226 h 721986"/>
                <a:gd name="connsiteX4" fmla="*/ 702952 w 721986"/>
                <a:gd name="connsiteY4" fmla="*/ 376089 h 72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986" h="721986">
                  <a:moveTo>
                    <a:pt x="702952" y="376089"/>
                  </a:moveTo>
                  <a:cubicBezTo>
                    <a:pt x="702952" y="556586"/>
                    <a:pt x="556586" y="702952"/>
                    <a:pt x="376089" y="702952"/>
                  </a:cubicBezTo>
                  <a:cubicBezTo>
                    <a:pt x="195593" y="702952"/>
                    <a:pt x="49226" y="556586"/>
                    <a:pt x="49226" y="376089"/>
                  </a:cubicBezTo>
                  <a:cubicBezTo>
                    <a:pt x="49226" y="195593"/>
                    <a:pt x="195593" y="49226"/>
                    <a:pt x="376089" y="49226"/>
                  </a:cubicBezTo>
                  <a:cubicBezTo>
                    <a:pt x="556586" y="49226"/>
                    <a:pt x="702952" y="195593"/>
                    <a:pt x="702952" y="376089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BACA0A-ECFF-491D-8628-C2E73EA0FD70}"/>
                </a:ext>
              </a:extLst>
            </p:cNvPr>
            <p:cNvSpPr/>
            <p:nvPr/>
          </p:nvSpPr>
          <p:spPr>
            <a:xfrm>
              <a:off x="12194187" y="4941892"/>
              <a:ext cx="590717" cy="590718"/>
            </a:xfrm>
            <a:custGeom>
              <a:avLst/>
              <a:gdLst>
                <a:gd name="connsiteX0" fmla="*/ 588747 w 590716"/>
                <a:gd name="connsiteY0" fmla="*/ 318987 h 590716"/>
                <a:gd name="connsiteX1" fmla="*/ 318987 w 590716"/>
                <a:gd name="connsiteY1" fmla="*/ 588747 h 590716"/>
                <a:gd name="connsiteX2" fmla="*/ 49226 w 590716"/>
                <a:gd name="connsiteY2" fmla="*/ 318987 h 590716"/>
                <a:gd name="connsiteX3" fmla="*/ 318987 w 590716"/>
                <a:gd name="connsiteY3" fmla="*/ 49226 h 590716"/>
                <a:gd name="connsiteX4" fmla="*/ 588747 w 590716"/>
                <a:gd name="connsiteY4" fmla="*/ 318987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16" h="590716">
                  <a:moveTo>
                    <a:pt x="588747" y="318987"/>
                  </a:moveTo>
                  <a:cubicBezTo>
                    <a:pt x="588747" y="467979"/>
                    <a:pt x="467978" y="588747"/>
                    <a:pt x="318987" y="588747"/>
                  </a:cubicBezTo>
                  <a:cubicBezTo>
                    <a:pt x="169995" y="588747"/>
                    <a:pt x="49226" y="467979"/>
                    <a:pt x="49226" y="318987"/>
                  </a:cubicBezTo>
                  <a:cubicBezTo>
                    <a:pt x="49226" y="169995"/>
                    <a:pt x="169995" y="49226"/>
                    <a:pt x="318987" y="49226"/>
                  </a:cubicBezTo>
                  <a:cubicBezTo>
                    <a:pt x="467978" y="49883"/>
                    <a:pt x="588747" y="170651"/>
                    <a:pt x="588747" y="318987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ED236-D646-40DF-84B3-5CB9698E8C4E}"/>
                </a:ext>
              </a:extLst>
            </p:cNvPr>
            <p:cNvSpPr/>
            <p:nvPr/>
          </p:nvSpPr>
          <p:spPr>
            <a:xfrm>
              <a:off x="12074729" y="4672788"/>
              <a:ext cx="590717" cy="590718"/>
            </a:xfrm>
            <a:custGeom>
              <a:avLst/>
              <a:gdLst>
                <a:gd name="connsiteX0" fmla="*/ 588747 w 590716"/>
                <a:gd name="connsiteY0" fmla="*/ 318987 h 590716"/>
                <a:gd name="connsiteX1" fmla="*/ 318987 w 590716"/>
                <a:gd name="connsiteY1" fmla="*/ 588747 h 590716"/>
                <a:gd name="connsiteX2" fmla="*/ 49226 w 590716"/>
                <a:gd name="connsiteY2" fmla="*/ 318987 h 590716"/>
                <a:gd name="connsiteX3" fmla="*/ 318987 w 590716"/>
                <a:gd name="connsiteY3" fmla="*/ 49226 h 590716"/>
                <a:gd name="connsiteX4" fmla="*/ 588747 w 590716"/>
                <a:gd name="connsiteY4" fmla="*/ 318987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16" h="590716">
                  <a:moveTo>
                    <a:pt x="588747" y="318987"/>
                  </a:moveTo>
                  <a:cubicBezTo>
                    <a:pt x="588747" y="467979"/>
                    <a:pt x="467979" y="588747"/>
                    <a:pt x="318987" y="588747"/>
                  </a:cubicBezTo>
                  <a:cubicBezTo>
                    <a:pt x="169995" y="588747"/>
                    <a:pt x="49226" y="467979"/>
                    <a:pt x="49226" y="318987"/>
                  </a:cubicBezTo>
                  <a:cubicBezTo>
                    <a:pt x="49226" y="169995"/>
                    <a:pt x="169995" y="49226"/>
                    <a:pt x="318987" y="49226"/>
                  </a:cubicBezTo>
                  <a:cubicBezTo>
                    <a:pt x="467979" y="49226"/>
                    <a:pt x="588747" y="169995"/>
                    <a:pt x="588747" y="318987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216F96-C92D-41BC-8B6D-DFD89AED6757}"/>
                </a:ext>
              </a:extLst>
            </p:cNvPr>
            <p:cNvSpPr/>
            <p:nvPr/>
          </p:nvSpPr>
          <p:spPr>
            <a:xfrm>
              <a:off x="11824005" y="4159519"/>
              <a:ext cx="787621" cy="787625"/>
            </a:xfrm>
            <a:custGeom>
              <a:avLst/>
              <a:gdLst>
                <a:gd name="connsiteX0" fmla="*/ 789590 w 787621"/>
                <a:gd name="connsiteY0" fmla="*/ 419408 h 787621"/>
                <a:gd name="connsiteX1" fmla="*/ 419408 w 787621"/>
                <a:gd name="connsiteY1" fmla="*/ 789591 h 787621"/>
                <a:gd name="connsiteX2" fmla="*/ 49226 w 787621"/>
                <a:gd name="connsiteY2" fmla="*/ 419408 h 787621"/>
                <a:gd name="connsiteX3" fmla="*/ 419408 w 787621"/>
                <a:gd name="connsiteY3" fmla="*/ 49226 h 787621"/>
                <a:gd name="connsiteX4" fmla="*/ 789590 w 787621"/>
                <a:gd name="connsiteY4" fmla="*/ 419408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21" h="787621">
                  <a:moveTo>
                    <a:pt x="789590" y="419408"/>
                  </a:moveTo>
                  <a:cubicBezTo>
                    <a:pt x="789590" y="624190"/>
                    <a:pt x="623534" y="789591"/>
                    <a:pt x="419408" y="789591"/>
                  </a:cubicBezTo>
                  <a:cubicBezTo>
                    <a:pt x="215283" y="789591"/>
                    <a:pt x="49226" y="623534"/>
                    <a:pt x="49226" y="419408"/>
                  </a:cubicBezTo>
                  <a:cubicBezTo>
                    <a:pt x="49226" y="214627"/>
                    <a:pt x="215283" y="49226"/>
                    <a:pt x="419408" y="49226"/>
                  </a:cubicBezTo>
                  <a:cubicBezTo>
                    <a:pt x="623534" y="49226"/>
                    <a:pt x="789590" y="215283"/>
                    <a:pt x="789590" y="419408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69C77E3-7F5F-455F-9DA5-E420BCCCDD29}"/>
                </a:ext>
              </a:extLst>
            </p:cNvPr>
            <p:cNvSpPr/>
            <p:nvPr/>
          </p:nvSpPr>
          <p:spPr>
            <a:xfrm>
              <a:off x="11811533" y="3950142"/>
              <a:ext cx="459447" cy="459448"/>
            </a:xfrm>
            <a:custGeom>
              <a:avLst/>
              <a:gdLst>
                <a:gd name="connsiteX0" fmla="*/ 414157 w 459445"/>
                <a:gd name="connsiteY0" fmla="*/ 231692 h 459445"/>
                <a:gd name="connsiteX1" fmla="*/ 231692 w 459445"/>
                <a:gd name="connsiteY1" fmla="*/ 414158 h 459445"/>
                <a:gd name="connsiteX2" fmla="*/ 49226 w 459445"/>
                <a:gd name="connsiteY2" fmla="*/ 231692 h 459445"/>
                <a:gd name="connsiteX3" fmla="*/ 231692 w 459445"/>
                <a:gd name="connsiteY3" fmla="*/ 49226 h 459445"/>
                <a:gd name="connsiteX4" fmla="*/ 414157 w 459445"/>
                <a:gd name="connsiteY4" fmla="*/ 231692 h 45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45" h="459445">
                  <a:moveTo>
                    <a:pt x="414157" y="231692"/>
                  </a:moveTo>
                  <a:cubicBezTo>
                    <a:pt x="414157" y="332770"/>
                    <a:pt x="332114" y="414158"/>
                    <a:pt x="231692" y="414158"/>
                  </a:cubicBezTo>
                  <a:cubicBezTo>
                    <a:pt x="131270" y="414158"/>
                    <a:pt x="49226" y="332114"/>
                    <a:pt x="49226" y="231692"/>
                  </a:cubicBezTo>
                  <a:cubicBezTo>
                    <a:pt x="49226" y="130614"/>
                    <a:pt x="131270" y="49226"/>
                    <a:pt x="231692" y="49226"/>
                  </a:cubicBezTo>
                  <a:cubicBezTo>
                    <a:pt x="332114" y="49226"/>
                    <a:pt x="414157" y="131270"/>
                    <a:pt x="414157" y="23169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C094FB-E9A1-4FDE-BB85-1D345455F97C}"/>
                </a:ext>
              </a:extLst>
            </p:cNvPr>
            <p:cNvSpPr/>
            <p:nvPr/>
          </p:nvSpPr>
          <p:spPr>
            <a:xfrm>
              <a:off x="10898548" y="4133265"/>
              <a:ext cx="1706515" cy="1837790"/>
            </a:xfrm>
            <a:custGeom>
              <a:avLst/>
              <a:gdLst>
                <a:gd name="connsiteX0" fmla="*/ 1720953 w 1706513"/>
                <a:gd name="connsiteY0" fmla="*/ 1606092 h 1837783"/>
                <a:gd name="connsiteX1" fmla="*/ 1277916 w 1706513"/>
                <a:gd name="connsiteY1" fmla="*/ 1791839 h 1837783"/>
                <a:gd name="connsiteX2" fmla="*/ 513923 w 1706513"/>
                <a:gd name="connsiteY2" fmla="*/ 1791839 h 1837783"/>
                <a:gd name="connsiteX3" fmla="*/ 49226 w 1706513"/>
                <a:gd name="connsiteY3" fmla="*/ 1432815 h 1837783"/>
                <a:gd name="connsiteX4" fmla="*/ 332114 w 1706513"/>
                <a:gd name="connsiteY4" fmla="*/ 231036 h 1837783"/>
                <a:gd name="connsiteX5" fmla="*/ 513923 w 1706513"/>
                <a:gd name="connsiteY5" fmla="*/ 49226 h 1837783"/>
                <a:gd name="connsiteX6" fmla="*/ 1277916 w 1706513"/>
                <a:gd name="connsiteY6" fmla="*/ 49226 h 1837783"/>
                <a:gd name="connsiteX7" fmla="*/ 1459726 w 1706513"/>
                <a:gd name="connsiteY7" fmla="*/ 231036 h 1837783"/>
                <a:gd name="connsiteX8" fmla="*/ 1720953 w 1706513"/>
                <a:gd name="connsiteY8" fmla="*/ 1606092 h 183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513" h="1837783">
                  <a:moveTo>
                    <a:pt x="1720953" y="1606092"/>
                  </a:moveTo>
                  <a:cubicBezTo>
                    <a:pt x="1720953" y="1706513"/>
                    <a:pt x="1378338" y="1791839"/>
                    <a:pt x="1277916" y="1791839"/>
                  </a:cubicBezTo>
                  <a:lnTo>
                    <a:pt x="513923" y="1791839"/>
                  </a:lnTo>
                  <a:cubicBezTo>
                    <a:pt x="413501" y="1791839"/>
                    <a:pt x="49226" y="1533237"/>
                    <a:pt x="49226" y="1432815"/>
                  </a:cubicBezTo>
                  <a:lnTo>
                    <a:pt x="332114" y="231036"/>
                  </a:lnTo>
                  <a:cubicBezTo>
                    <a:pt x="332114" y="130614"/>
                    <a:pt x="413501" y="49226"/>
                    <a:pt x="513923" y="49226"/>
                  </a:cubicBezTo>
                  <a:lnTo>
                    <a:pt x="1277916" y="49226"/>
                  </a:lnTo>
                  <a:cubicBezTo>
                    <a:pt x="1378338" y="49226"/>
                    <a:pt x="1459726" y="130614"/>
                    <a:pt x="1459726" y="231036"/>
                  </a:cubicBezTo>
                  <a:lnTo>
                    <a:pt x="1720953" y="1606092"/>
                  </a:ln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0D6B79E-14AD-4997-8B5D-025286ABE53B}"/>
                </a:ext>
              </a:extLst>
            </p:cNvPr>
            <p:cNvSpPr/>
            <p:nvPr/>
          </p:nvSpPr>
          <p:spPr>
            <a:xfrm>
              <a:off x="11439968" y="4331560"/>
              <a:ext cx="656351" cy="853260"/>
            </a:xfrm>
            <a:custGeom>
              <a:avLst/>
              <a:gdLst>
                <a:gd name="connsiteX0" fmla="*/ 630169 w 656351"/>
                <a:gd name="connsiteY0" fmla="*/ 474466 h 853256"/>
                <a:gd name="connsiteX1" fmla="*/ 298054 w 656351"/>
                <a:gd name="connsiteY1" fmla="*/ 835460 h 853256"/>
                <a:gd name="connsiteX2" fmla="*/ 52579 w 656351"/>
                <a:gd name="connsiteY2" fmla="*/ 411457 h 853256"/>
                <a:gd name="connsiteX3" fmla="*/ 384693 w 656351"/>
                <a:gd name="connsiteY3" fmla="*/ 50464 h 853256"/>
                <a:gd name="connsiteX4" fmla="*/ 630169 w 656351"/>
                <a:gd name="connsiteY4" fmla="*/ 474466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51" h="853256">
                  <a:moveTo>
                    <a:pt x="630169" y="474466"/>
                  </a:moveTo>
                  <a:cubicBezTo>
                    <a:pt x="606540" y="691062"/>
                    <a:pt x="457548" y="852525"/>
                    <a:pt x="298054" y="835460"/>
                  </a:cubicBezTo>
                  <a:cubicBezTo>
                    <a:pt x="138561" y="817738"/>
                    <a:pt x="28294" y="628053"/>
                    <a:pt x="52579" y="411457"/>
                  </a:cubicBezTo>
                  <a:cubicBezTo>
                    <a:pt x="76208" y="194861"/>
                    <a:pt x="225199" y="33398"/>
                    <a:pt x="384693" y="50464"/>
                  </a:cubicBezTo>
                  <a:cubicBezTo>
                    <a:pt x="544186" y="67529"/>
                    <a:pt x="653797" y="257871"/>
                    <a:pt x="630169" y="474466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1E58DE-89BA-43B8-809B-8A8E42A58A35}"/>
                </a:ext>
              </a:extLst>
            </p:cNvPr>
            <p:cNvSpPr/>
            <p:nvPr/>
          </p:nvSpPr>
          <p:spPr>
            <a:xfrm>
              <a:off x="11493858" y="3906823"/>
              <a:ext cx="459447" cy="459448"/>
            </a:xfrm>
            <a:custGeom>
              <a:avLst/>
              <a:gdLst>
                <a:gd name="connsiteX0" fmla="*/ 444350 w 459445"/>
                <a:gd name="connsiteY0" fmla="*/ 246788 h 459445"/>
                <a:gd name="connsiteX1" fmla="*/ 246789 w 459445"/>
                <a:gd name="connsiteY1" fmla="*/ 444350 h 459445"/>
                <a:gd name="connsiteX2" fmla="*/ 49226 w 459445"/>
                <a:gd name="connsiteY2" fmla="*/ 246788 h 459445"/>
                <a:gd name="connsiteX3" fmla="*/ 246789 w 459445"/>
                <a:gd name="connsiteY3" fmla="*/ 49226 h 459445"/>
                <a:gd name="connsiteX4" fmla="*/ 444350 w 459445"/>
                <a:gd name="connsiteY4" fmla="*/ 246788 h 45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45" h="459445">
                  <a:moveTo>
                    <a:pt x="444350" y="246788"/>
                  </a:moveTo>
                  <a:cubicBezTo>
                    <a:pt x="444350" y="355742"/>
                    <a:pt x="355743" y="444350"/>
                    <a:pt x="246789" y="444350"/>
                  </a:cubicBezTo>
                  <a:cubicBezTo>
                    <a:pt x="137834" y="444350"/>
                    <a:pt x="49226" y="355742"/>
                    <a:pt x="49226" y="246788"/>
                  </a:cubicBezTo>
                  <a:cubicBezTo>
                    <a:pt x="49226" y="137834"/>
                    <a:pt x="137834" y="49226"/>
                    <a:pt x="246789" y="49226"/>
                  </a:cubicBezTo>
                  <a:cubicBezTo>
                    <a:pt x="355743" y="49883"/>
                    <a:pt x="444350" y="137834"/>
                    <a:pt x="444350" y="246788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7E338A-96EC-4BD0-A628-36A9A13ECF3A}"/>
                </a:ext>
              </a:extLst>
            </p:cNvPr>
            <p:cNvSpPr/>
            <p:nvPr/>
          </p:nvSpPr>
          <p:spPr>
            <a:xfrm>
              <a:off x="11419691" y="4294071"/>
              <a:ext cx="328176" cy="328177"/>
            </a:xfrm>
            <a:custGeom>
              <a:avLst/>
              <a:gdLst>
                <a:gd name="connsiteX0" fmla="*/ 320956 w 328175"/>
                <a:gd name="connsiteY0" fmla="*/ 185091 h 328175"/>
                <a:gd name="connsiteX1" fmla="*/ 185091 w 328175"/>
                <a:gd name="connsiteY1" fmla="*/ 320956 h 328175"/>
                <a:gd name="connsiteX2" fmla="*/ 49226 w 328175"/>
                <a:gd name="connsiteY2" fmla="*/ 185091 h 328175"/>
                <a:gd name="connsiteX3" fmla="*/ 185091 w 328175"/>
                <a:gd name="connsiteY3" fmla="*/ 49226 h 328175"/>
                <a:gd name="connsiteX4" fmla="*/ 320956 w 328175"/>
                <a:gd name="connsiteY4" fmla="*/ 185091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75" h="328175">
                  <a:moveTo>
                    <a:pt x="320956" y="185091"/>
                  </a:moveTo>
                  <a:cubicBezTo>
                    <a:pt x="320956" y="259915"/>
                    <a:pt x="259915" y="320956"/>
                    <a:pt x="185091" y="320956"/>
                  </a:cubicBezTo>
                  <a:cubicBezTo>
                    <a:pt x="110267" y="320956"/>
                    <a:pt x="49226" y="259915"/>
                    <a:pt x="49226" y="185091"/>
                  </a:cubicBezTo>
                  <a:cubicBezTo>
                    <a:pt x="49226" y="110267"/>
                    <a:pt x="110267" y="49226"/>
                    <a:pt x="185091" y="49226"/>
                  </a:cubicBezTo>
                  <a:cubicBezTo>
                    <a:pt x="259915" y="49226"/>
                    <a:pt x="320956" y="110267"/>
                    <a:pt x="320956" y="185091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B8FFD7-1211-460A-B4D6-653A2DC696CE}"/>
                </a:ext>
              </a:extLst>
            </p:cNvPr>
            <p:cNvSpPr/>
            <p:nvPr/>
          </p:nvSpPr>
          <p:spPr>
            <a:xfrm>
              <a:off x="11613315" y="4235649"/>
              <a:ext cx="262541" cy="262542"/>
            </a:xfrm>
            <a:custGeom>
              <a:avLst/>
              <a:gdLst>
                <a:gd name="connsiteX0" fmla="*/ 247445 w 262540"/>
                <a:gd name="connsiteY0" fmla="*/ 148343 h 262540"/>
                <a:gd name="connsiteX1" fmla="*/ 148335 w 262540"/>
                <a:gd name="connsiteY1" fmla="*/ 247451 h 262540"/>
                <a:gd name="connsiteX2" fmla="*/ 49226 w 262540"/>
                <a:gd name="connsiteY2" fmla="*/ 148343 h 262540"/>
                <a:gd name="connsiteX3" fmla="*/ 148335 w 262540"/>
                <a:gd name="connsiteY3" fmla="*/ 49233 h 262540"/>
                <a:gd name="connsiteX4" fmla="*/ 247445 w 262540"/>
                <a:gd name="connsiteY4" fmla="*/ 148343 h 26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40" h="262540">
                  <a:moveTo>
                    <a:pt x="247445" y="148343"/>
                  </a:moveTo>
                  <a:cubicBezTo>
                    <a:pt x="247445" y="203476"/>
                    <a:pt x="202812" y="247451"/>
                    <a:pt x="148335" y="247451"/>
                  </a:cubicBezTo>
                  <a:cubicBezTo>
                    <a:pt x="93202" y="247451"/>
                    <a:pt x="49226" y="202820"/>
                    <a:pt x="49226" y="148343"/>
                  </a:cubicBezTo>
                  <a:cubicBezTo>
                    <a:pt x="49226" y="93209"/>
                    <a:pt x="93858" y="49233"/>
                    <a:pt x="148335" y="49233"/>
                  </a:cubicBezTo>
                  <a:cubicBezTo>
                    <a:pt x="202812" y="48577"/>
                    <a:pt x="247445" y="93209"/>
                    <a:pt x="247445" y="148343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66BD1B-C1A4-4B28-BB41-D570144DC187}"/>
                </a:ext>
              </a:extLst>
            </p:cNvPr>
            <p:cNvSpPr/>
            <p:nvPr/>
          </p:nvSpPr>
          <p:spPr>
            <a:xfrm>
              <a:off x="11222129" y="4433875"/>
              <a:ext cx="328176" cy="328177"/>
            </a:xfrm>
            <a:custGeom>
              <a:avLst/>
              <a:gdLst>
                <a:gd name="connsiteX0" fmla="*/ 340646 w 328175"/>
                <a:gd name="connsiteY0" fmla="*/ 194936 h 328175"/>
                <a:gd name="connsiteX1" fmla="*/ 194936 w 328175"/>
                <a:gd name="connsiteY1" fmla="*/ 340646 h 328175"/>
                <a:gd name="connsiteX2" fmla="*/ 49226 w 328175"/>
                <a:gd name="connsiteY2" fmla="*/ 194936 h 328175"/>
                <a:gd name="connsiteX3" fmla="*/ 194936 w 328175"/>
                <a:gd name="connsiteY3" fmla="*/ 49226 h 328175"/>
                <a:gd name="connsiteX4" fmla="*/ 340646 w 328175"/>
                <a:gd name="connsiteY4" fmla="*/ 194936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75" h="328175">
                  <a:moveTo>
                    <a:pt x="340646" y="194936"/>
                  </a:moveTo>
                  <a:cubicBezTo>
                    <a:pt x="340646" y="275011"/>
                    <a:pt x="275668" y="340646"/>
                    <a:pt x="194936" y="340646"/>
                  </a:cubicBezTo>
                  <a:cubicBezTo>
                    <a:pt x="114861" y="340646"/>
                    <a:pt x="49226" y="275668"/>
                    <a:pt x="49226" y="194936"/>
                  </a:cubicBezTo>
                  <a:cubicBezTo>
                    <a:pt x="49226" y="114862"/>
                    <a:pt x="114205" y="49226"/>
                    <a:pt x="194936" y="49226"/>
                  </a:cubicBezTo>
                  <a:cubicBezTo>
                    <a:pt x="275668" y="49226"/>
                    <a:pt x="340646" y="114205"/>
                    <a:pt x="340646" y="194936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C7CBE33-A817-47CB-92AE-031FA31AD85E}"/>
                </a:ext>
              </a:extLst>
            </p:cNvPr>
            <p:cNvSpPr/>
            <p:nvPr/>
          </p:nvSpPr>
          <p:spPr>
            <a:xfrm>
              <a:off x="11147464" y="5402991"/>
              <a:ext cx="1181433" cy="1772154"/>
            </a:xfrm>
            <a:custGeom>
              <a:avLst/>
              <a:gdLst>
                <a:gd name="connsiteX0" fmla="*/ 1175366 w 1181432"/>
                <a:gd name="connsiteY0" fmla="*/ 1343213 h 1772148"/>
                <a:gd name="connsiteX1" fmla="*/ 457318 w 1181432"/>
                <a:gd name="connsiteY1" fmla="*/ 1710113 h 1772148"/>
                <a:gd name="connsiteX2" fmla="*/ 74665 w 1181432"/>
                <a:gd name="connsiteY2" fmla="*/ 1459387 h 1772148"/>
                <a:gd name="connsiteX3" fmla="*/ 177712 w 1181432"/>
                <a:gd name="connsiteY3" fmla="*/ 1101019 h 1772148"/>
                <a:gd name="connsiteX4" fmla="*/ 251880 w 1181432"/>
                <a:gd name="connsiteY4" fmla="*/ 1049824 h 1772148"/>
                <a:gd name="connsiteX5" fmla="*/ 292574 w 1181432"/>
                <a:gd name="connsiteY5" fmla="*/ 968437 h 1772148"/>
                <a:gd name="connsiteX6" fmla="*/ 319484 w 1181432"/>
                <a:gd name="connsiteY6" fmla="*/ 738714 h 1772148"/>
                <a:gd name="connsiteX7" fmla="*/ 274196 w 1181432"/>
                <a:gd name="connsiteY7" fmla="*/ 541152 h 1772148"/>
                <a:gd name="connsiteX8" fmla="*/ 127173 w 1181432"/>
                <a:gd name="connsiteY8" fmla="*/ 404631 h 1772148"/>
                <a:gd name="connsiteX9" fmla="*/ 251224 w 1181432"/>
                <a:gd name="connsiteY9" fmla="*/ 63328 h 1772148"/>
                <a:gd name="connsiteX10" fmla="*/ 572836 w 1181432"/>
                <a:gd name="connsiteY10" fmla="*/ 234636 h 1772148"/>
                <a:gd name="connsiteX11" fmla="*/ 650285 w 1181432"/>
                <a:gd name="connsiteY11" fmla="*/ 234636 h 1772148"/>
                <a:gd name="connsiteX12" fmla="*/ 710013 w 1181432"/>
                <a:gd name="connsiteY12" fmla="*/ 123712 h 1772148"/>
                <a:gd name="connsiteX13" fmla="*/ 955489 w 1181432"/>
                <a:gd name="connsiteY13" fmla="*/ 58077 h 1772148"/>
                <a:gd name="connsiteX14" fmla="*/ 1017842 w 1181432"/>
                <a:gd name="connsiteY14" fmla="*/ 478798 h 1772148"/>
                <a:gd name="connsiteX15" fmla="*/ 939736 w 1181432"/>
                <a:gd name="connsiteY15" fmla="*/ 554935 h 1772148"/>
                <a:gd name="connsiteX16" fmla="*/ 902324 w 1181432"/>
                <a:gd name="connsiteY16" fmla="*/ 702614 h 1772148"/>
                <a:gd name="connsiteX17" fmla="*/ 920701 w 1181432"/>
                <a:gd name="connsiteY17" fmla="*/ 910678 h 1772148"/>
                <a:gd name="connsiteX18" fmla="*/ 942361 w 1181432"/>
                <a:gd name="connsiteY18" fmla="*/ 1011756 h 1772148"/>
                <a:gd name="connsiteX19" fmla="*/ 1016529 w 1181432"/>
                <a:gd name="connsiteY19" fmla="*/ 1077391 h 1772148"/>
                <a:gd name="connsiteX20" fmla="*/ 1175366 w 1181432"/>
                <a:gd name="connsiteY20" fmla="*/ 1343213 h 1772148"/>
                <a:gd name="connsiteX21" fmla="*/ 1175366 w 1181432"/>
                <a:gd name="connsiteY21" fmla="*/ 1343213 h 177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432" h="1772148">
                  <a:moveTo>
                    <a:pt x="1175366" y="1343213"/>
                  </a:moveTo>
                  <a:cubicBezTo>
                    <a:pt x="1175366" y="1672045"/>
                    <a:pt x="703449" y="1761309"/>
                    <a:pt x="457318" y="1710113"/>
                  </a:cubicBezTo>
                  <a:cubicBezTo>
                    <a:pt x="307670" y="1677952"/>
                    <a:pt x="143582" y="1605754"/>
                    <a:pt x="74665" y="1459387"/>
                  </a:cubicBezTo>
                  <a:cubicBezTo>
                    <a:pt x="13625" y="1329430"/>
                    <a:pt x="68102" y="1185689"/>
                    <a:pt x="177712" y="1101019"/>
                  </a:cubicBezTo>
                  <a:cubicBezTo>
                    <a:pt x="199372" y="1081329"/>
                    <a:pt x="226282" y="1063607"/>
                    <a:pt x="251880" y="1049824"/>
                  </a:cubicBezTo>
                  <a:cubicBezTo>
                    <a:pt x="282728" y="1033415"/>
                    <a:pt x="286010" y="1001254"/>
                    <a:pt x="292574" y="968437"/>
                  </a:cubicBezTo>
                  <a:cubicBezTo>
                    <a:pt x="308327" y="893612"/>
                    <a:pt x="316203" y="815507"/>
                    <a:pt x="319484" y="738714"/>
                  </a:cubicBezTo>
                  <a:cubicBezTo>
                    <a:pt x="322766" y="669796"/>
                    <a:pt x="314234" y="599567"/>
                    <a:pt x="274196" y="541152"/>
                  </a:cubicBezTo>
                  <a:cubicBezTo>
                    <a:pt x="234815" y="483393"/>
                    <a:pt x="166555" y="465015"/>
                    <a:pt x="127173" y="404631"/>
                  </a:cubicBezTo>
                  <a:cubicBezTo>
                    <a:pt x="43817" y="278611"/>
                    <a:pt x="112734" y="111898"/>
                    <a:pt x="251224" y="63328"/>
                  </a:cubicBezTo>
                  <a:cubicBezTo>
                    <a:pt x="384463" y="16727"/>
                    <a:pt x="543299" y="92864"/>
                    <a:pt x="572836" y="234636"/>
                  </a:cubicBezTo>
                  <a:cubicBezTo>
                    <a:pt x="580056" y="269422"/>
                    <a:pt x="643065" y="269422"/>
                    <a:pt x="650285" y="234636"/>
                  </a:cubicBezTo>
                  <a:cubicBezTo>
                    <a:pt x="659474" y="192629"/>
                    <a:pt x="680478" y="154561"/>
                    <a:pt x="710013" y="123712"/>
                  </a:cubicBezTo>
                  <a:cubicBezTo>
                    <a:pt x="773022" y="58734"/>
                    <a:pt x="868850" y="34448"/>
                    <a:pt x="955489" y="58077"/>
                  </a:cubicBezTo>
                  <a:cubicBezTo>
                    <a:pt x="1149112" y="111242"/>
                    <a:pt x="1195057" y="373782"/>
                    <a:pt x="1017842" y="478798"/>
                  </a:cubicBezTo>
                  <a:cubicBezTo>
                    <a:pt x="1017842" y="481424"/>
                    <a:pt x="947612" y="541152"/>
                    <a:pt x="939736" y="554935"/>
                  </a:cubicBezTo>
                  <a:cubicBezTo>
                    <a:pt x="914139" y="599567"/>
                    <a:pt x="902324" y="652075"/>
                    <a:pt x="902324" y="702614"/>
                  </a:cubicBezTo>
                  <a:cubicBezTo>
                    <a:pt x="902324" y="772187"/>
                    <a:pt x="910201" y="842417"/>
                    <a:pt x="920701" y="910678"/>
                  </a:cubicBezTo>
                  <a:cubicBezTo>
                    <a:pt x="925952" y="944808"/>
                    <a:pt x="931203" y="978938"/>
                    <a:pt x="942361" y="1011756"/>
                  </a:cubicBezTo>
                  <a:cubicBezTo>
                    <a:pt x="954832" y="1048511"/>
                    <a:pt x="986994" y="1054418"/>
                    <a:pt x="1016529" y="1077391"/>
                  </a:cubicBezTo>
                  <a:cubicBezTo>
                    <a:pt x="1105793" y="1133837"/>
                    <a:pt x="1175366" y="1236228"/>
                    <a:pt x="1175366" y="1343213"/>
                  </a:cubicBezTo>
                  <a:cubicBezTo>
                    <a:pt x="1175366" y="1346495"/>
                    <a:pt x="1175366" y="1338619"/>
                    <a:pt x="1175366" y="1343213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F4B609-A64E-4470-A730-DE862DF7AD50}"/>
                </a:ext>
              </a:extLst>
            </p:cNvPr>
            <p:cNvSpPr/>
            <p:nvPr/>
          </p:nvSpPr>
          <p:spPr>
            <a:xfrm>
              <a:off x="11145992" y="6570297"/>
              <a:ext cx="1181433" cy="721989"/>
            </a:xfrm>
            <a:custGeom>
              <a:avLst/>
              <a:gdLst>
                <a:gd name="connsiteX0" fmla="*/ 1175525 w 1181432"/>
                <a:gd name="connsiteY0" fmla="*/ 123403 h 721986"/>
                <a:gd name="connsiteX1" fmla="*/ 1175525 w 1181432"/>
                <a:gd name="connsiteY1" fmla="*/ 710838 h 721986"/>
                <a:gd name="connsiteX2" fmla="*/ 1073791 w 1181432"/>
                <a:gd name="connsiteY2" fmla="*/ 625512 h 721986"/>
                <a:gd name="connsiteX3" fmla="*/ 989121 w 1181432"/>
                <a:gd name="connsiteY3" fmla="*/ 586131 h 721986"/>
                <a:gd name="connsiteX4" fmla="*/ 237599 w 1181432"/>
                <a:gd name="connsiteY4" fmla="*/ 586131 h 721986"/>
                <a:gd name="connsiteX5" fmla="*/ 51852 w 1181432"/>
                <a:gd name="connsiteY5" fmla="*/ 485053 h 721986"/>
                <a:gd name="connsiteX6" fmla="*/ 51852 w 1181432"/>
                <a:gd name="connsiteY6" fmla="*/ 484396 h 721986"/>
                <a:gd name="connsiteX7" fmla="*/ 49226 w 1181432"/>
                <a:gd name="connsiteY7" fmla="*/ 464706 h 721986"/>
                <a:gd name="connsiteX8" fmla="*/ 49226 w 1181432"/>
                <a:gd name="connsiteY8" fmla="*/ 199540 h 721986"/>
                <a:gd name="connsiteX9" fmla="*/ 50539 w 1181432"/>
                <a:gd name="connsiteY9" fmla="*/ 189038 h 721986"/>
                <a:gd name="connsiteX10" fmla="*/ 50539 w 1181432"/>
                <a:gd name="connsiteY10" fmla="*/ 188382 h 721986"/>
                <a:gd name="connsiteX11" fmla="*/ 68917 w 1181432"/>
                <a:gd name="connsiteY11" fmla="*/ 147032 h 721986"/>
                <a:gd name="connsiteX12" fmla="*/ 100422 w 1181432"/>
                <a:gd name="connsiteY12" fmla="*/ 116183 h 721986"/>
                <a:gd name="connsiteX13" fmla="*/ 170652 w 1181432"/>
                <a:gd name="connsiteY13" fmla="*/ 86647 h 721986"/>
                <a:gd name="connsiteX14" fmla="*/ 171964 w 1181432"/>
                <a:gd name="connsiteY14" fmla="*/ 86647 h 721986"/>
                <a:gd name="connsiteX15" fmla="*/ 237599 w 1181432"/>
                <a:gd name="connsiteY15" fmla="*/ 77459 h 721986"/>
                <a:gd name="connsiteX16" fmla="*/ 989121 w 1181432"/>
                <a:gd name="connsiteY16" fmla="*/ 77459 h 721986"/>
                <a:gd name="connsiteX17" fmla="*/ 1039661 w 1181432"/>
                <a:gd name="connsiteY17" fmla="*/ 60393 h 721986"/>
                <a:gd name="connsiteX18" fmla="*/ 1084292 w 1181432"/>
                <a:gd name="connsiteY18" fmla="*/ 55799 h 721986"/>
                <a:gd name="connsiteX19" fmla="*/ 1128924 w 1181432"/>
                <a:gd name="connsiteY19" fmla="*/ 64988 h 721986"/>
                <a:gd name="connsiteX20" fmla="*/ 1151240 w 1181432"/>
                <a:gd name="connsiteY20" fmla="*/ 88616 h 721986"/>
                <a:gd name="connsiteX21" fmla="*/ 1166993 w 1181432"/>
                <a:gd name="connsiteY21" fmla="*/ 104369 h 721986"/>
                <a:gd name="connsiteX22" fmla="*/ 1175525 w 1181432"/>
                <a:gd name="connsiteY22" fmla="*/ 123403 h 72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1432" h="721986">
                  <a:moveTo>
                    <a:pt x="1175525" y="123403"/>
                  </a:moveTo>
                  <a:lnTo>
                    <a:pt x="1175525" y="710838"/>
                  </a:lnTo>
                  <a:cubicBezTo>
                    <a:pt x="1175525" y="758095"/>
                    <a:pt x="1134831" y="678020"/>
                    <a:pt x="1073791" y="625512"/>
                  </a:cubicBezTo>
                  <a:cubicBezTo>
                    <a:pt x="1048194" y="603196"/>
                    <a:pt x="1019314" y="586131"/>
                    <a:pt x="989121" y="586131"/>
                  </a:cubicBezTo>
                  <a:lnTo>
                    <a:pt x="237599" y="586131"/>
                  </a:lnTo>
                  <a:cubicBezTo>
                    <a:pt x="145710" y="586131"/>
                    <a:pt x="68261" y="543468"/>
                    <a:pt x="51852" y="485053"/>
                  </a:cubicBezTo>
                  <a:lnTo>
                    <a:pt x="51852" y="484396"/>
                  </a:lnTo>
                  <a:cubicBezTo>
                    <a:pt x="50539" y="477833"/>
                    <a:pt x="49226" y="470613"/>
                    <a:pt x="49226" y="464706"/>
                  </a:cubicBezTo>
                  <a:lnTo>
                    <a:pt x="49226" y="199540"/>
                  </a:lnTo>
                  <a:cubicBezTo>
                    <a:pt x="49226" y="195602"/>
                    <a:pt x="49226" y="192320"/>
                    <a:pt x="50539" y="189038"/>
                  </a:cubicBezTo>
                  <a:cubicBezTo>
                    <a:pt x="50539" y="188382"/>
                    <a:pt x="50539" y="188382"/>
                    <a:pt x="50539" y="188382"/>
                  </a:cubicBezTo>
                  <a:cubicBezTo>
                    <a:pt x="53165" y="173286"/>
                    <a:pt x="58415" y="159502"/>
                    <a:pt x="68917" y="147032"/>
                  </a:cubicBezTo>
                  <a:cubicBezTo>
                    <a:pt x="76793" y="135217"/>
                    <a:pt x="87295" y="125372"/>
                    <a:pt x="100422" y="116183"/>
                  </a:cubicBezTo>
                  <a:cubicBezTo>
                    <a:pt x="119456" y="102400"/>
                    <a:pt x="143741" y="92554"/>
                    <a:pt x="170652" y="86647"/>
                  </a:cubicBezTo>
                  <a:lnTo>
                    <a:pt x="171964" y="86647"/>
                  </a:lnTo>
                  <a:cubicBezTo>
                    <a:pt x="192311" y="80084"/>
                    <a:pt x="214627" y="77459"/>
                    <a:pt x="237599" y="77459"/>
                  </a:cubicBezTo>
                  <a:lnTo>
                    <a:pt x="989121" y="77459"/>
                  </a:lnTo>
                  <a:cubicBezTo>
                    <a:pt x="1012750" y="77459"/>
                    <a:pt x="1027190" y="69582"/>
                    <a:pt x="1039661" y="60393"/>
                  </a:cubicBezTo>
                  <a:cubicBezTo>
                    <a:pt x="1054756" y="51861"/>
                    <a:pt x="1065914" y="42672"/>
                    <a:pt x="1084292" y="55799"/>
                  </a:cubicBezTo>
                  <a:cubicBezTo>
                    <a:pt x="1098076" y="66300"/>
                    <a:pt x="1120392" y="52517"/>
                    <a:pt x="1128924" y="64988"/>
                  </a:cubicBezTo>
                  <a:cubicBezTo>
                    <a:pt x="1133518" y="72208"/>
                    <a:pt x="1142707" y="79428"/>
                    <a:pt x="1151240" y="88616"/>
                  </a:cubicBezTo>
                  <a:cubicBezTo>
                    <a:pt x="1157147" y="93867"/>
                    <a:pt x="1162398" y="99118"/>
                    <a:pt x="1166993" y="104369"/>
                  </a:cubicBezTo>
                  <a:cubicBezTo>
                    <a:pt x="1172900" y="111589"/>
                    <a:pt x="1175525" y="117496"/>
                    <a:pt x="1175525" y="123403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5146C9-9410-4BF5-8E85-C1E69B9A43A7}"/>
                </a:ext>
              </a:extLst>
            </p:cNvPr>
            <p:cNvSpPr/>
            <p:nvPr/>
          </p:nvSpPr>
          <p:spPr>
            <a:xfrm>
              <a:off x="11673699" y="6561118"/>
              <a:ext cx="131270" cy="196905"/>
            </a:xfrm>
            <a:custGeom>
              <a:avLst/>
              <a:gdLst>
                <a:gd name="connsiteX0" fmla="*/ 118143 w 131270"/>
                <a:gd name="connsiteY0" fmla="*/ 120112 h 196905"/>
                <a:gd name="connsiteX1" fmla="*/ 84013 w 131270"/>
                <a:gd name="connsiteY1" fmla="*/ 190998 h 196905"/>
                <a:gd name="connsiteX2" fmla="*/ 49226 w 131270"/>
                <a:gd name="connsiteY2" fmla="*/ 120112 h 196905"/>
                <a:gd name="connsiteX3" fmla="*/ 84013 w 131270"/>
                <a:gd name="connsiteY3" fmla="*/ 49226 h 196905"/>
                <a:gd name="connsiteX4" fmla="*/ 118143 w 131270"/>
                <a:gd name="connsiteY4" fmla="*/ 120112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70" h="196905">
                  <a:moveTo>
                    <a:pt x="118143" y="120112"/>
                  </a:moveTo>
                  <a:cubicBezTo>
                    <a:pt x="118143" y="158837"/>
                    <a:pt x="103048" y="190998"/>
                    <a:pt x="84013" y="190998"/>
                  </a:cubicBezTo>
                  <a:cubicBezTo>
                    <a:pt x="64979" y="190998"/>
                    <a:pt x="49226" y="159493"/>
                    <a:pt x="49226" y="120112"/>
                  </a:cubicBezTo>
                  <a:cubicBezTo>
                    <a:pt x="49226" y="81387"/>
                    <a:pt x="64322" y="49226"/>
                    <a:pt x="84013" y="49226"/>
                  </a:cubicBezTo>
                  <a:cubicBezTo>
                    <a:pt x="102391" y="49226"/>
                    <a:pt x="118143" y="81387"/>
                    <a:pt x="118143" y="120112"/>
                  </a:cubicBezTo>
                  <a:close/>
                </a:path>
              </a:pathLst>
            </a:custGeom>
            <a:solidFill>
              <a:srgbClr val="EDC3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5BBBD1C-A1B1-4B30-BD7A-CC7E8B4F329A}"/>
                </a:ext>
              </a:extLst>
            </p:cNvPr>
            <p:cNvSpPr/>
            <p:nvPr/>
          </p:nvSpPr>
          <p:spPr>
            <a:xfrm>
              <a:off x="11558837" y="5569366"/>
              <a:ext cx="393811" cy="196905"/>
            </a:xfrm>
            <a:custGeom>
              <a:avLst/>
              <a:gdLst>
                <a:gd name="connsiteX0" fmla="*/ 353773 w 393810"/>
                <a:gd name="connsiteY0" fmla="*/ 120769 h 196905"/>
                <a:gd name="connsiteX1" fmla="*/ 282231 w 393810"/>
                <a:gd name="connsiteY1" fmla="*/ 192311 h 196905"/>
                <a:gd name="connsiteX2" fmla="*/ 121425 w 393810"/>
                <a:gd name="connsiteY2" fmla="*/ 192311 h 196905"/>
                <a:gd name="connsiteX3" fmla="*/ 49226 w 393810"/>
                <a:gd name="connsiteY3" fmla="*/ 120769 h 196905"/>
                <a:gd name="connsiteX4" fmla="*/ 49226 w 393810"/>
                <a:gd name="connsiteY4" fmla="*/ 120769 h 196905"/>
                <a:gd name="connsiteX5" fmla="*/ 121425 w 393810"/>
                <a:gd name="connsiteY5" fmla="*/ 49226 h 196905"/>
                <a:gd name="connsiteX6" fmla="*/ 282231 w 393810"/>
                <a:gd name="connsiteY6" fmla="*/ 49226 h 196905"/>
                <a:gd name="connsiteX7" fmla="*/ 353773 w 393810"/>
                <a:gd name="connsiteY7" fmla="*/ 120769 h 196905"/>
                <a:gd name="connsiteX8" fmla="*/ 353773 w 393810"/>
                <a:gd name="connsiteY8" fmla="*/ 120769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810" h="196905">
                  <a:moveTo>
                    <a:pt x="353773" y="120769"/>
                  </a:moveTo>
                  <a:cubicBezTo>
                    <a:pt x="353773" y="160150"/>
                    <a:pt x="321613" y="192311"/>
                    <a:pt x="282231" y="192311"/>
                  </a:cubicBezTo>
                  <a:lnTo>
                    <a:pt x="121425" y="192311"/>
                  </a:lnTo>
                  <a:cubicBezTo>
                    <a:pt x="82044" y="192311"/>
                    <a:pt x="49226" y="160150"/>
                    <a:pt x="49226" y="120769"/>
                  </a:cubicBezTo>
                  <a:lnTo>
                    <a:pt x="49226" y="120769"/>
                  </a:lnTo>
                  <a:cubicBezTo>
                    <a:pt x="49226" y="80731"/>
                    <a:pt x="81388" y="49226"/>
                    <a:pt x="121425" y="49226"/>
                  </a:cubicBezTo>
                  <a:lnTo>
                    <a:pt x="282231" y="49226"/>
                  </a:lnTo>
                  <a:cubicBezTo>
                    <a:pt x="321613" y="49226"/>
                    <a:pt x="353773" y="81387"/>
                    <a:pt x="353773" y="120769"/>
                  </a:cubicBezTo>
                  <a:lnTo>
                    <a:pt x="353773" y="120769"/>
                  </a:lnTo>
                  <a:close/>
                </a:path>
              </a:pathLst>
            </a:custGeom>
            <a:solidFill>
              <a:srgbClr val="E872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D5868E-E372-4AE6-89A8-3E65F8F5379B}"/>
                </a:ext>
              </a:extLst>
            </p:cNvPr>
            <p:cNvSpPr/>
            <p:nvPr/>
          </p:nvSpPr>
          <p:spPr>
            <a:xfrm>
              <a:off x="9837118" y="4411331"/>
              <a:ext cx="3150489" cy="1706519"/>
            </a:xfrm>
            <a:custGeom>
              <a:avLst/>
              <a:gdLst>
                <a:gd name="connsiteX0" fmla="*/ 3120402 w 3150485"/>
                <a:gd name="connsiteY0" fmla="*/ 267363 h 1706513"/>
                <a:gd name="connsiteX1" fmla="*/ 3068551 w 3150485"/>
                <a:gd name="connsiteY1" fmla="*/ 128873 h 1706513"/>
                <a:gd name="connsiteX2" fmla="*/ 2910370 w 3150485"/>
                <a:gd name="connsiteY2" fmla="*/ 57330 h 1706513"/>
                <a:gd name="connsiteX3" fmla="*/ 2838828 w 3150485"/>
                <a:gd name="connsiteY3" fmla="*/ 215511 h 1706513"/>
                <a:gd name="connsiteX4" fmla="*/ 2890679 w 3150485"/>
                <a:gd name="connsiteY4" fmla="*/ 354001 h 1706513"/>
                <a:gd name="connsiteX5" fmla="*/ 2899212 w 3150485"/>
                <a:gd name="connsiteY5" fmla="*/ 370410 h 1706513"/>
                <a:gd name="connsiteX6" fmla="*/ 2897243 w 3150485"/>
                <a:gd name="connsiteY6" fmla="*/ 378943 h 1706513"/>
                <a:gd name="connsiteX7" fmla="*/ 2811262 w 3150485"/>
                <a:gd name="connsiteY7" fmla="*/ 1068111 h 1706513"/>
                <a:gd name="connsiteX8" fmla="*/ 2359692 w 3150485"/>
                <a:gd name="connsiteY8" fmla="*/ 841014 h 1706513"/>
                <a:gd name="connsiteX9" fmla="*/ 2300620 w 3150485"/>
                <a:gd name="connsiteY9" fmla="*/ 829199 h 1706513"/>
                <a:gd name="connsiteX10" fmla="*/ 2286837 w 3150485"/>
                <a:gd name="connsiteY10" fmla="*/ 827887 h 1706513"/>
                <a:gd name="connsiteX11" fmla="*/ 1511686 w 3150485"/>
                <a:gd name="connsiteY11" fmla="*/ 827887 h 1706513"/>
                <a:gd name="connsiteX12" fmla="*/ 1490026 w 3150485"/>
                <a:gd name="connsiteY12" fmla="*/ 829856 h 1706513"/>
                <a:gd name="connsiteX13" fmla="*/ 1382385 w 3150485"/>
                <a:gd name="connsiteY13" fmla="*/ 868581 h 1706513"/>
                <a:gd name="connsiteX14" fmla="*/ 958382 w 3150485"/>
                <a:gd name="connsiteY14" fmla="*/ 1366095 h 1706513"/>
                <a:gd name="connsiteX15" fmla="*/ 355195 w 3150485"/>
                <a:gd name="connsiteY15" fmla="*/ 1432386 h 1706513"/>
                <a:gd name="connsiteX16" fmla="*/ 352569 w 3150485"/>
                <a:gd name="connsiteY16" fmla="*/ 1431074 h 1706513"/>
                <a:gd name="connsiteX17" fmla="*/ 213423 w 3150485"/>
                <a:gd name="connsiteY17" fmla="*/ 1380535 h 1706513"/>
                <a:gd name="connsiteX18" fmla="*/ 56555 w 3150485"/>
                <a:gd name="connsiteY18" fmla="*/ 1454046 h 1706513"/>
                <a:gd name="connsiteX19" fmla="*/ 130066 w 3150485"/>
                <a:gd name="connsiteY19" fmla="*/ 1611570 h 1706513"/>
                <a:gd name="connsiteX20" fmla="*/ 269213 w 3150485"/>
                <a:gd name="connsiteY20" fmla="*/ 1662109 h 1706513"/>
                <a:gd name="connsiteX21" fmla="*/ 372260 w 3150485"/>
                <a:gd name="connsiteY21" fmla="*/ 1652920 h 1706513"/>
                <a:gd name="connsiteX22" fmla="*/ 1009577 w 3150485"/>
                <a:gd name="connsiteY22" fmla="*/ 1595161 h 1706513"/>
                <a:gd name="connsiteX23" fmla="*/ 1077181 w 3150485"/>
                <a:gd name="connsiteY23" fmla="*/ 1563000 h 1706513"/>
                <a:gd name="connsiteX24" fmla="*/ 1124438 w 3150485"/>
                <a:gd name="connsiteY24" fmla="*/ 1530183 h 1706513"/>
                <a:gd name="connsiteX25" fmla="*/ 1366632 w 3150485"/>
                <a:gd name="connsiteY25" fmla="*/ 1245983 h 1706513"/>
                <a:gd name="connsiteX26" fmla="*/ 1512998 w 3150485"/>
                <a:gd name="connsiteY26" fmla="*/ 1350999 h 1706513"/>
                <a:gd name="connsiteX27" fmla="*/ 2288150 w 3150485"/>
                <a:gd name="connsiteY27" fmla="*/ 1350999 h 1706513"/>
                <a:gd name="connsiteX28" fmla="*/ 2443704 w 3150485"/>
                <a:gd name="connsiteY28" fmla="*/ 1195444 h 1706513"/>
                <a:gd name="connsiteX29" fmla="*/ 2443704 w 3150485"/>
                <a:gd name="connsiteY29" fmla="*/ 1141623 h 1706513"/>
                <a:gd name="connsiteX30" fmla="*/ 2834890 w 3150485"/>
                <a:gd name="connsiteY30" fmla="*/ 1337872 h 1706513"/>
                <a:gd name="connsiteX31" fmla="*/ 2893305 w 3150485"/>
                <a:gd name="connsiteY31" fmla="*/ 1362813 h 1706513"/>
                <a:gd name="connsiteX32" fmla="*/ 2998978 w 3150485"/>
                <a:gd name="connsiteY32" fmla="*/ 1318838 h 1706513"/>
                <a:gd name="connsiteX33" fmla="*/ 3002916 w 3150485"/>
                <a:gd name="connsiteY33" fmla="*/ 1312930 h 1706513"/>
                <a:gd name="connsiteX34" fmla="*/ 3009479 w 3150485"/>
                <a:gd name="connsiteY34" fmla="*/ 1302429 h 1706513"/>
                <a:gd name="connsiteX35" fmla="*/ 3012761 w 3150485"/>
                <a:gd name="connsiteY35" fmla="*/ 1297178 h 1706513"/>
                <a:gd name="connsiteX36" fmla="*/ 3024576 w 3150485"/>
                <a:gd name="connsiteY36" fmla="*/ 1246639 h 1706513"/>
                <a:gd name="connsiteX37" fmla="*/ 3129591 w 3150485"/>
                <a:gd name="connsiteY37" fmla="*/ 407166 h 1706513"/>
                <a:gd name="connsiteX38" fmla="*/ 3122371 w 3150485"/>
                <a:gd name="connsiteY38" fmla="*/ 352032 h 1706513"/>
                <a:gd name="connsiteX39" fmla="*/ 3120402 w 3150485"/>
                <a:gd name="connsiteY39" fmla="*/ 267363 h 17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50485" h="1706513">
                  <a:moveTo>
                    <a:pt x="3120402" y="267363"/>
                  </a:moveTo>
                  <a:lnTo>
                    <a:pt x="3068551" y="128873"/>
                  </a:lnTo>
                  <a:cubicBezTo>
                    <a:pt x="3044922" y="65207"/>
                    <a:pt x="2974036" y="33045"/>
                    <a:pt x="2910370" y="57330"/>
                  </a:cubicBezTo>
                  <a:cubicBezTo>
                    <a:pt x="2846704" y="80959"/>
                    <a:pt x="2814543" y="151845"/>
                    <a:pt x="2838828" y="215511"/>
                  </a:cubicBezTo>
                  <a:lnTo>
                    <a:pt x="2890679" y="354001"/>
                  </a:lnTo>
                  <a:cubicBezTo>
                    <a:pt x="2892648" y="359908"/>
                    <a:pt x="2895930" y="365159"/>
                    <a:pt x="2899212" y="370410"/>
                  </a:cubicBezTo>
                  <a:cubicBezTo>
                    <a:pt x="2898556" y="373035"/>
                    <a:pt x="2897899" y="376317"/>
                    <a:pt x="2897243" y="378943"/>
                  </a:cubicBezTo>
                  <a:lnTo>
                    <a:pt x="2811262" y="1068111"/>
                  </a:lnTo>
                  <a:lnTo>
                    <a:pt x="2359692" y="841014"/>
                  </a:lnTo>
                  <a:cubicBezTo>
                    <a:pt x="2340658" y="831169"/>
                    <a:pt x="2320310" y="827887"/>
                    <a:pt x="2300620" y="829199"/>
                  </a:cubicBezTo>
                  <a:cubicBezTo>
                    <a:pt x="2296025" y="828543"/>
                    <a:pt x="2291431" y="827887"/>
                    <a:pt x="2286837" y="827887"/>
                  </a:cubicBezTo>
                  <a:lnTo>
                    <a:pt x="1511686" y="827887"/>
                  </a:lnTo>
                  <a:cubicBezTo>
                    <a:pt x="1504466" y="827887"/>
                    <a:pt x="1497246" y="829199"/>
                    <a:pt x="1490026" y="829856"/>
                  </a:cubicBezTo>
                  <a:cubicBezTo>
                    <a:pt x="1451302" y="823292"/>
                    <a:pt x="1409951" y="836419"/>
                    <a:pt x="1382385" y="868581"/>
                  </a:cubicBezTo>
                  <a:lnTo>
                    <a:pt x="958382" y="1366095"/>
                  </a:lnTo>
                  <a:lnTo>
                    <a:pt x="355195" y="1432386"/>
                  </a:lnTo>
                  <a:cubicBezTo>
                    <a:pt x="353882" y="1431730"/>
                    <a:pt x="353226" y="1431074"/>
                    <a:pt x="352569" y="1431074"/>
                  </a:cubicBezTo>
                  <a:lnTo>
                    <a:pt x="213423" y="1380535"/>
                  </a:lnTo>
                  <a:cubicBezTo>
                    <a:pt x="149757" y="1357562"/>
                    <a:pt x="79527" y="1390380"/>
                    <a:pt x="56555" y="1454046"/>
                  </a:cubicBezTo>
                  <a:cubicBezTo>
                    <a:pt x="33582" y="1517712"/>
                    <a:pt x="66400" y="1587942"/>
                    <a:pt x="130066" y="1611570"/>
                  </a:cubicBezTo>
                  <a:lnTo>
                    <a:pt x="269213" y="1662109"/>
                  </a:lnTo>
                  <a:cubicBezTo>
                    <a:pt x="304656" y="1675236"/>
                    <a:pt x="342068" y="1669985"/>
                    <a:pt x="372260" y="1652920"/>
                  </a:cubicBezTo>
                  <a:lnTo>
                    <a:pt x="1009577" y="1595161"/>
                  </a:lnTo>
                  <a:cubicBezTo>
                    <a:pt x="1035831" y="1592536"/>
                    <a:pt x="1059460" y="1580065"/>
                    <a:pt x="1077181" y="1563000"/>
                  </a:cubicBezTo>
                  <a:cubicBezTo>
                    <a:pt x="1094903" y="1556437"/>
                    <a:pt x="1111312" y="1545935"/>
                    <a:pt x="1124438" y="1530183"/>
                  </a:cubicBezTo>
                  <a:lnTo>
                    <a:pt x="1366632" y="1245983"/>
                  </a:lnTo>
                  <a:cubicBezTo>
                    <a:pt x="1387635" y="1307023"/>
                    <a:pt x="1444738" y="1350999"/>
                    <a:pt x="1512998" y="1350999"/>
                  </a:cubicBezTo>
                  <a:lnTo>
                    <a:pt x="2288150" y="1350999"/>
                  </a:lnTo>
                  <a:cubicBezTo>
                    <a:pt x="2374131" y="1350999"/>
                    <a:pt x="2443704" y="1281426"/>
                    <a:pt x="2443704" y="1195444"/>
                  </a:cubicBezTo>
                  <a:lnTo>
                    <a:pt x="2443704" y="1141623"/>
                  </a:lnTo>
                  <a:lnTo>
                    <a:pt x="2834890" y="1337872"/>
                  </a:lnTo>
                  <a:cubicBezTo>
                    <a:pt x="2851299" y="1350999"/>
                    <a:pt x="2870989" y="1360188"/>
                    <a:pt x="2893305" y="1362813"/>
                  </a:cubicBezTo>
                  <a:cubicBezTo>
                    <a:pt x="2935312" y="1368064"/>
                    <a:pt x="2974692" y="1349686"/>
                    <a:pt x="2998978" y="1318838"/>
                  </a:cubicBezTo>
                  <a:cubicBezTo>
                    <a:pt x="3000290" y="1316868"/>
                    <a:pt x="3001603" y="1314899"/>
                    <a:pt x="3002916" y="1312930"/>
                  </a:cubicBezTo>
                  <a:cubicBezTo>
                    <a:pt x="3005541" y="1309649"/>
                    <a:pt x="3007510" y="1306367"/>
                    <a:pt x="3009479" y="1302429"/>
                  </a:cubicBezTo>
                  <a:cubicBezTo>
                    <a:pt x="3010136" y="1300460"/>
                    <a:pt x="3011449" y="1299147"/>
                    <a:pt x="3012761" y="1297178"/>
                  </a:cubicBezTo>
                  <a:cubicBezTo>
                    <a:pt x="3021294" y="1280769"/>
                    <a:pt x="3024576" y="1263704"/>
                    <a:pt x="3024576" y="1246639"/>
                  </a:cubicBezTo>
                  <a:lnTo>
                    <a:pt x="3129591" y="407166"/>
                  </a:lnTo>
                  <a:cubicBezTo>
                    <a:pt x="3132217" y="388131"/>
                    <a:pt x="3128935" y="369097"/>
                    <a:pt x="3122371" y="352032"/>
                  </a:cubicBezTo>
                  <a:cubicBezTo>
                    <a:pt x="3130248" y="325778"/>
                    <a:pt x="3131560" y="295586"/>
                    <a:pt x="3120402" y="267363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AF21E75-06FF-4912-ACE1-E03EEE8EA459}"/>
                </a:ext>
              </a:extLst>
            </p:cNvPr>
            <p:cNvSpPr/>
            <p:nvPr/>
          </p:nvSpPr>
          <p:spPr>
            <a:xfrm>
              <a:off x="11174872" y="5403963"/>
              <a:ext cx="590717" cy="590718"/>
            </a:xfrm>
            <a:custGeom>
              <a:avLst/>
              <a:gdLst>
                <a:gd name="connsiteX0" fmla="*/ 548053 w 590716"/>
                <a:gd name="connsiteY0" fmla="*/ 298643 h 590716"/>
                <a:gd name="connsiteX1" fmla="*/ 298640 w 590716"/>
                <a:gd name="connsiteY1" fmla="*/ 548056 h 590716"/>
                <a:gd name="connsiteX2" fmla="*/ 49226 w 590716"/>
                <a:gd name="connsiteY2" fmla="*/ 298643 h 590716"/>
                <a:gd name="connsiteX3" fmla="*/ 298640 w 590716"/>
                <a:gd name="connsiteY3" fmla="*/ 49229 h 590716"/>
                <a:gd name="connsiteX4" fmla="*/ 548053 w 590716"/>
                <a:gd name="connsiteY4" fmla="*/ 298643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16" h="590716">
                  <a:moveTo>
                    <a:pt x="548053" y="298643"/>
                  </a:moveTo>
                  <a:cubicBezTo>
                    <a:pt x="548053" y="436477"/>
                    <a:pt x="436474" y="548056"/>
                    <a:pt x="298640" y="548056"/>
                  </a:cubicBezTo>
                  <a:cubicBezTo>
                    <a:pt x="160806" y="548056"/>
                    <a:pt x="49226" y="436477"/>
                    <a:pt x="49226" y="298643"/>
                  </a:cubicBezTo>
                  <a:cubicBezTo>
                    <a:pt x="49226" y="160809"/>
                    <a:pt x="160806" y="49229"/>
                    <a:pt x="298640" y="49229"/>
                  </a:cubicBezTo>
                  <a:cubicBezTo>
                    <a:pt x="435818" y="48573"/>
                    <a:pt x="548053" y="160809"/>
                    <a:pt x="548053" y="298643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AD6EDD-6D89-439F-B3B6-44CA04C46023}"/>
                </a:ext>
              </a:extLst>
            </p:cNvPr>
            <p:cNvSpPr/>
            <p:nvPr/>
          </p:nvSpPr>
          <p:spPr>
            <a:xfrm>
              <a:off x="11742616" y="5403963"/>
              <a:ext cx="590717" cy="590718"/>
            </a:xfrm>
            <a:custGeom>
              <a:avLst/>
              <a:gdLst>
                <a:gd name="connsiteX0" fmla="*/ 548054 w 590716"/>
                <a:gd name="connsiteY0" fmla="*/ 298643 h 590716"/>
                <a:gd name="connsiteX1" fmla="*/ 298640 w 590716"/>
                <a:gd name="connsiteY1" fmla="*/ 548056 h 590716"/>
                <a:gd name="connsiteX2" fmla="*/ 49226 w 590716"/>
                <a:gd name="connsiteY2" fmla="*/ 298643 h 590716"/>
                <a:gd name="connsiteX3" fmla="*/ 298640 w 590716"/>
                <a:gd name="connsiteY3" fmla="*/ 49229 h 590716"/>
                <a:gd name="connsiteX4" fmla="*/ 548054 w 590716"/>
                <a:gd name="connsiteY4" fmla="*/ 298643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16" h="590716">
                  <a:moveTo>
                    <a:pt x="548054" y="298643"/>
                  </a:moveTo>
                  <a:cubicBezTo>
                    <a:pt x="548054" y="436477"/>
                    <a:pt x="436473" y="548056"/>
                    <a:pt x="298640" y="548056"/>
                  </a:cubicBezTo>
                  <a:cubicBezTo>
                    <a:pt x="160806" y="548056"/>
                    <a:pt x="49226" y="436477"/>
                    <a:pt x="49226" y="298643"/>
                  </a:cubicBezTo>
                  <a:cubicBezTo>
                    <a:pt x="49226" y="160809"/>
                    <a:pt x="160806" y="49229"/>
                    <a:pt x="298640" y="49229"/>
                  </a:cubicBezTo>
                  <a:cubicBezTo>
                    <a:pt x="436473" y="48573"/>
                    <a:pt x="548054" y="160809"/>
                    <a:pt x="548054" y="298643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8178F6B-57C0-4DD2-950B-C9B6E3F4CB41}"/>
                </a:ext>
              </a:extLst>
            </p:cNvPr>
            <p:cNvSpPr/>
            <p:nvPr/>
          </p:nvSpPr>
          <p:spPr>
            <a:xfrm>
              <a:off x="10947774" y="6879444"/>
              <a:ext cx="721986" cy="1312707"/>
            </a:xfrm>
            <a:custGeom>
              <a:avLst/>
              <a:gdLst>
                <a:gd name="connsiteX0" fmla="*/ 704265 w 721986"/>
                <a:gd name="connsiteY0" fmla="*/ 215944 h 1312702"/>
                <a:gd name="connsiteX1" fmla="*/ 704265 w 721986"/>
                <a:gd name="connsiteY1" fmla="*/ 1140087 h 1312702"/>
                <a:gd name="connsiteX2" fmla="*/ 536895 w 721986"/>
                <a:gd name="connsiteY2" fmla="*/ 1307456 h 1312702"/>
                <a:gd name="connsiteX3" fmla="*/ 412845 w 721986"/>
                <a:gd name="connsiteY3" fmla="*/ 1307456 h 1312702"/>
                <a:gd name="connsiteX4" fmla="*/ 245475 w 721986"/>
                <a:gd name="connsiteY4" fmla="*/ 1140087 h 1312702"/>
                <a:gd name="connsiteX5" fmla="*/ 215940 w 721986"/>
                <a:gd name="connsiteY5" fmla="*/ 993064 h 1312702"/>
                <a:gd name="connsiteX6" fmla="*/ 49226 w 721986"/>
                <a:gd name="connsiteY6" fmla="*/ 147683 h 1312702"/>
                <a:gd name="connsiteX7" fmla="*/ 49883 w 721986"/>
                <a:gd name="connsiteY7" fmla="*/ 147027 h 1312702"/>
                <a:gd name="connsiteX8" fmla="*/ 250070 w 721986"/>
                <a:gd name="connsiteY8" fmla="*/ 176563 h 1312702"/>
                <a:gd name="connsiteX9" fmla="*/ 250070 w 721986"/>
                <a:gd name="connsiteY9" fmla="*/ 175906 h 1312702"/>
                <a:gd name="connsiteX10" fmla="*/ 332770 w 721986"/>
                <a:gd name="connsiteY10" fmla="*/ 68921 h 1312702"/>
                <a:gd name="connsiteX11" fmla="*/ 412189 w 721986"/>
                <a:gd name="connsiteY11" fmla="*/ 49231 h 1312702"/>
                <a:gd name="connsiteX12" fmla="*/ 536239 w 721986"/>
                <a:gd name="connsiteY12" fmla="*/ 49231 h 1312702"/>
                <a:gd name="connsiteX13" fmla="*/ 704265 w 721986"/>
                <a:gd name="connsiteY13" fmla="*/ 215944 h 131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86" h="1312702">
                  <a:moveTo>
                    <a:pt x="704265" y="215944"/>
                  </a:moveTo>
                  <a:lnTo>
                    <a:pt x="704265" y="1140087"/>
                  </a:lnTo>
                  <a:cubicBezTo>
                    <a:pt x="704265" y="1232632"/>
                    <a:pt x="629441" y="1307456"/>
                    <a:pt x="536895" y="1307456"/>
                  </a:cubicBezTo>
                  <a:lnTo>
                    <a:pt x="412845" y="1307456"/>
                  </a:lnTo>
                  <a:cubicBezTo>
                    <a:pt x="320299" y="1307456"/>
                    <a:pt x="245475" y="1232632"/>
                    <a:pt x="245475" y="1140087"/>
                  </a:cubicBezTo>
                  <a:lnTo>
                    <a:pt x="215940" y="993064"/>
                  </a:lnTo>
                  <a:lnTo>
                    <a:pt x="49226" y="147683"/>
                  </a:lnTo>
                  <a:cubicBezTo>
                    <a:pt x="49226" y="147027"/>
                    <a:pt x="49226" y="147027"/>
                    <a:pt x="49883" y="147027"/>
                  </a:cubicBezTo>
                  <a:cubicBezTo>
                    <a:pt x="63666" y="138494"/>
                    <a:pt x="247444" y="189033"/>
                    <a:pt x="250070" y="176563"/>
                  </a:cubicBezTo>
                  <a:lnTo>
                    <a:pt x="250070" y="175906"/>
                  </a:lnTo>
                  <a:cubicBezTo>
                    <a:pt x="261228" y="129962"/>
                    <a:pt x="292733" y="91237"/>
                    <a:pt x="332770" y="68921"/>
                  </a:cubicBezTo>
                  <a:cubicBezTo>
                    <a:pt x="356399" y="56451"/>
                    <a:pt x="383309" y="49231"/>
                    <a:pt x="412189" y="49231"/>
                  </a:cubicBezTo>
                  <a:lnTo>
                    <a:pt x="536239" y="49231"/>
                  </a:lnTo>
                  <a:cubicBezTo>
                    <a:pt x="629441" y="48574"/>
                    <a:pt x="704265" y="123398"/>
                    <a:pt x="704265" y="215944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B7CD6D6-18E7-4EC1-BBDB-9259ECDD7FA3}"/>
                </a:ext>
              </a:extLst>
            </p:cNvPr>
            <p:cNvSpPr/>
            <p:nvPr/>
          </p:nvSpPr>
          <p:spPr>
            <a:xfrm>
              <a:off x="11794467" y="6624783"/>
              <a:ext cx="984527" cy="1378343"/>
            </a:xfrm>
            <a:custGeom>
              <a:avLst/>
              <a:gdLst>
                <a:gd name="connsiteX0" fmla="*/ 941864 w 984526"/>
                <a:gd name="connsiteY0" fmla="*/ 1109234 h 1378337"/>
                <a:gd name="connsiteX1" fmla="*/ 935958 w 984526"/>
                <a:gd name="connsiteY1" fmla="*/ 1170931 h 1378337"/>
                <a:gd name="connsiteX2" fmla="*/ 935958 w 984526"/>
                <a:gd name="connsiteY2" fmla="*/ 1171587 h 1378337"/>
                <a:gd name="connsiteX3" fmla="*/ 888043 w 984526"/>
                <a:gd name="connsiteY3" fmla="*/ 1247068 h 1378337"/>
                <a:gd name="connsiteX4" fmla="*/ 844068 w 984526"/>
                <a:gd name="connsiteY4" fmla="*/ 1275947 h 1378337"/>
                <a:gd name="connsiteX5" fmla="*/ 730519 w 984526"/>
                <a:gd name="connsiteY5" fmla="*/ 1327142 h 1378337"/>
                <a:gd name="connsiteX6" fmla="*/ 552648 w 984526"/>
                <a:gd name="connsiteY6" fmla="*/ 1299575 h 1378337"/>
                <a:gd name="connsiteX7" fmla="*/ 512611 w 984526"/>
                <a:gd name="connsiteY7" fmla="*/ 1247068 h 1378337"/>
                <a:gd name="connsiteX8" fmla="*/ 509985 w 984526"/>
                <a:gd name="connsiteY8" fmla="*/ 1242473 h 1378337"/>
                <a:gd name="connsiteX9" fmla="*/ 441068 w 984526"/>
                <a:gd name="connsiteY9" fmla="*/ 1132206 h 1378337"/>
                <a:gd name="connsiteX10" fmla="*/ 254665 w 984526"/>
                <a:gd name="connsiteY10" fmla="*/ 830940 h 1378337"/>
                <a:gd name="connsiteX11" fmla="*/ 68917 w 984526"/>
                <a:gd name="connsiteY11" fmla="*/ 530988 h 1378337"/>
                <a:gd name="connsiteX12" fmla="*/ 49226 w 984526"/>
                <a:gd name="connsiteY12" fmla="*/ 498170 h 1378337"/>
                <a:gd name="connsiteX13" fmla="*/ 51852 w 984526"/>
                <a:gd name="connsiteY13" fmla="*/ 495545 h 1378337"/>
                <a:gd name="connsiteX14" fmla="*/ 519830 w 984526"/>
                <a:gd name="connsiteY14" fmla="*/ 49226 h 1378337"/>
                <a:gd name="connsiteX15" fmla="*/ 733801 w 984526"/>
                <a:gd name="connsiteY15" fmla="*/ 223160 h 1378337"/>
                <a:gd name="connsiteX16" fmla="*/ 734457 w 984526"/>
                <a:gd name="connsiteY16" fmla="*/ 225785 h 1378337"/>
                <a:gd name="connsiteX17" fmla="*/ 928738 w 984526"/>
                <a:gd name="connsiteY17" fmla="*/ 1054100 h 1378337"/>
                <a:gd name="connsiteX18" fmla="*/ 941864 w 984526"/>
                <a:gd name="connsiteY18" fmla="*/ 1109234 h 137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4526" h="1378337">
                  <a:moveTo>
                    <a:pt x="941864" y="1109234"/>
                  </a:moveTo>
                  <a:cubicBezTo>
                    <a:pt x="943833" y="1130237"/>
                    <a:pt x="941208" y="1151240"/>
                    <a:pt x="935958" y="1170931"/>
                  </a:cubicBezTo>
                  <a:lnTo>
                    <a:pt x="935958" y="1171587"/>
                  </a:lnTo>
                  <a:cubicBezTo>
                    <a:pt x="927425" y="1200467"/>
                    <a:pt x="910360" y="1226720"/>
                    <a:pt x="888043" y="1247068"/>
                  </a:cubicBezTo>
                  <a:cubicBezTo>
                    <a:pt x="874916" y="1258882"/>
                    <a:pt x="860477" y="1268071"/>
                    <a:pt x="844068" y="1275947"/>
                  </a:cubicBezTo>
                  <a:lnTo>
                    <a:pt x="730519" y="1327142"/>
                  </a:lnTo>
                  <a:cubicBezTo>
                    <a:pt x="668822" y="1354709"/>
                    <a:pt x="599905" y="1342238"/>
                    <a:pt x="552648" y="1299575"/>
                  </a:cubicBezTo>
                  <a:cubicBezTo>
                    <a:pt x="535583" y="1285792"/>
                    <a:pt x="521800" y="1267414"/>
                    <a:pt x="512611" y="1247068"/>
                  </a:cubicBezTo>
                  <a:cubicBezTo>
                    <a:pt x="511298" y="1245755"/>
                    <a:pt x="510641" y="1243786"/>
                    <a:pt x="509985" y="1242473"/>
                  </a:cubicBezTo>
                  <a:lnTo>
                    <a:pt x="441068" y="1132206"/>
                  </a:lnTo>
                  <a:lnTo>
                    <a:pt x="254665" y="830940"/>
                  </a:lnTo>
                  <a:lnTo>
                    <a:pt x="68917" y="530988"/>
                  </a:lnTo>
                  <a:lnTo>
                    <a:pt x="49226" y="498170"/>
                  </a:lnTo>
                  <a:lnTo>
                    <a:pt x="51852" y="495545"/>
                  </a:lnTo>
                  <a:lnTo>
                    <a:pt x="519830" y="49226"/>
                  </a:lnTo>
                  <a:lnTo>
                    <a:pt x="733801" y="223160"/>
                  </a:lnTo>
                  <a:cubicBezTo>
                    <a:pt x="733801" y="224472"/>
                    <a:pt x="734457" y="225129"/>
                    <a:pt x="734457" y="225785"/>
                  </a:cubicBezTo>
                  <a:lnTo>
                    <a:pt x="928738" y="1054100"/>
                  </a:lnTo>
                  <a:cubicBezTo>
                    <a:pt x="935958" y="1073134"/>
                    <a:pt x="939895" y="1091512"/>
                    <a:pt x="941864" y="1109234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F8AB2-C4CF-4975-AD1A-0FF92D722F72}"/>
                </a:ext>
              </a:extLst>
            </p:cNvPr>
            <p:cNvSpPr/>
            <p:nvPr/>
          </p:nvSpPr>
          <p:spPr>
            <a:xfrm>
              <a:off x="11178154" y="7938147"/>
              <a:ext cx="459447" cy="1640884"/>
            </a:xfrm>
            <a:custGeom>
              <a:avLst/>
              <a:gdLst>
                <a:gd name="connsiteX0" fmla="*/ 439756 w 459445"/>
                <a:gd name="connsiteY0" fmla="*/ 1499763 h 1640878"/>
                <a:gd name="connsiteX1" fmla="*/ 297327 w 459445"/>
                <a:gd name="connsiteY1" fmla="*/ 1642191 h 1640878"/>
                <a:gd name="connsiteX2" fmla="*/ 191654 w 459445"/>
                <a:gd name="connsiteY2" fmla="*/ 1642191 h 1640878"/>
                <a:gd name="connsiteX3" fmla="*/ 49226 w 459445"/>
                <a:gd name="connsiteY3" fmla="*/ 1499763 h 1640878"/>
                <a:gd name="connsiteX4" fmla="*/ 49226 w 459445"/>
                <a:gd name="connsiteY4" fmla="*/ 191655 h 1640878"/>
                <a:gd name="connsiteX5" fmla="*/ 191654 w 459445"/>
                <a:gd name="connsiteY5" fmla="*/ 49226 h 1640878"/>
                <a:gd name="connsiteX6" fmla="*/ 297327 w 459445"/>
                <a:gd name="connsiteY6" fmla="*/ 49226 h 1640878"/>
                <a:gd name="connsiteX7" fmla="*/ 439756 w 459445"/>
                <a:gd name="connsiteY7" fmla="*/ 191655 h 1640878"/>
                <a:gd name="connsiteX8" fmla="*/ 439756 w 459445"/>
                <a:gd name="connsiteY8" fmla="*/ 1499763 h 16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5" h="1640878">
                  <a:moveTo>
                    <a:pt x="439756" y="1499763"/>
                  </a:moveTo>
                  <a:cubicBezTo>
                    <a:pt x="439756" y="1578525"/>
                    <a:pt x="376089" y="1642191"/>
                    <a:pt x="297327" y="1642191"/>
                  </a:cubicBezTo>
                  <a:lnTo>
                    <a:pt x="191654" y="1642191"/>
                  </a:lnTo>
                  <a:cubicBezTo>
                    <a:pt x="112892" y="1642191"/>
                    <a:pt x="49226" y="1578525"/>
                    <a:pt x="49226" y="1499763"/>
                  </a:cubicBezTo>
                  <a:lnTo>
                    <a:pt x="49226" y="191655"/>
                  </a:lnTo>
                  <a:cubicBezTo>
                    <a:pt x="49226" y="112893"/>
                    <a:pt x="112892" y="49226"/>
                    <a:pt x="191654" y="49226"/>
                  </a:cubicBezTo>
                  <a:lnTo>
                    <a:pt x="297327" y="49226"/>
                  </a:lnTo>
                  <a:cubicBezTo>
                    <a:pt x="376089" y="49226"/>
                    <a:pt x="439756" y="112893"/>
                    <a:pt x="439756" y="191655"/>
                  </a:cubicBezTo>
                  <a:lnTo>
                    <a:pt x="439756" y="1499763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8FFD8F-3E1E-47E7-986C-4F3D06461A77}"/>
                </a:ext>
              </a:extLst>
            </p:cNvPr>
            <p:cNvSpPr/>
            <p:nvPr/>
          </p:nvSpPr>
          <p:spPr>
            <a:xfrm>
              <a:off x="12296577" y="7648694"/>
              <a:ext cx="459447" cy="1640884"/>
            </a:xfrm>
            <a:custGeom>
              <a:avLst/>
              <a:gdLst>
                <a:gd name="connsiteX0" fmla="*/ 440411 w 459445"/>
                <a:gd name="connsiteY0" fmla="*/ 192311 h 1640878"/>
                <a:gd name="connsiteX1" fmla="*/ 440411 w 459445"/>
                <a:gd name="connsiteY1" fmla="*/ 1500419 h 1640878"/>
                <a:gd name="connsiteX2" fmla="*/ 425315 w 459445"/>
                <a:gd name="connsiteY2" fmla="*/ 1563429 h 1640878"/>
                <a:gd name="connsiteX3" fmla="*/ 297327 w 459445"/>
                <a:gd name="connsiteY3" fmla="*/ 1642847 h 1640878"/>
                <a:gd name="connsiteX4" fmla="*/ 191654 w 459445"/>
                <a:gd name="connsiteY4" fmla="*/ 1642847 h 1640878"/>
                <a:gd name="connsiteX5" fmla="*/ 64322 w 459445"/>
                <a:gd name="connsiteY5" fmla="*/ 1564741 h 1640878"/>
                <a:gd name="connsiteX6" fmla="*/ 49226 w 459445"/>
                <a:gd name="connsiteY6" fmla="*/ 1500419 h 1640878"/>
                <a:gd name="connsiteX7" fmla="*/ 49226 w 459445"/>
                <a:gd name="connsiteY7" fmla="*/ 192311 h 1640878"/>
                <a:gd name="connsiteX8" fmla="*/ 191654 w 459445"/>
                <a:gd name="connsiteY8" fmla="*/ 49226 h 1640878"/>
                <a:gd name="connsiteX9" fmla="*/ 297327 w 459445"/>
                <a:gd name="connsiteY9" fmla="*/ 49226 h 1640878"/>
                <a:gd name="connsiteX10" fmla="*/ 433191 w 459445"/>
                <a:gd name="connsiteY10" fmla="*/ 147023 h 1640878"/>
                <a:gd name="connsiteX11" fmla="*/ 433191 w 459445"/>
                <a:gd name="connsiteY11" fmla="*/ 147679 h 1640878"/>
                <a:gd name="connsiteX12" fmla="*/ 440411 w 459445"/>
                <a:gd name="connsiteY12" fmla="*/ 192311 h 16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9445" h="1640878">
                  <a:moveTo>
                    <a:pt x="440411" y="192311"/>
                  </a:moveTo>
                  <a:lnTo>
                    <a:pt x="440411" y="1500419"/>
                  </a:lnTo>
                  <a:cubicBezTo>
                    <a:pt x="440411" y="1522735"/>
                    <a:pt x="434504" y="1544395"/>
                    <a:pt x="425315" y="1563429"/>
                  </a:cubicBezTo>
                  <a:cubicBezTo>
                    <a:pt x="402343" y="1610030"/>
                    <a:pt x="353773" y="1642847"/>
                    <a:pt x="297327" y="1642847"/>
                  </a:cubicBezTo>
                  <a:lnTo>
                    <a:pt x="191654" y="1642847"/>
                  </a:lnTo>
                  <a:cubicBezTo>
                    <a:pt x="135864" y="1642847"/>
                    <a:pt x="87951" y="1610686"/>
                    <a:pt x="64322" y="1564741"/>
                  </a:cubicBezTo>
                  <a:cubicBezTo>
                    <a:pt x="55133" y="1545051"/>
                    <a:pt x="49226" y="1523391"/>
                    <a:pt x="49226" y="1500419"/>
                  </a:cubicBezTo>
                  <a:lnTo>
                    <a:pt x="49226" y="192311"/>
                  </a:lnTo>
                  <a:cubicBezTo>
                    <a:pt x="49226" y="113548"/>
                    <a:pt x="112892" y="49226"/>
                    <a:pt x="191654" y="49226"/>
                  </a:cubicBezTo>
                  <a:lnTo>
                    <a:pt x="297327" y="49226"/>
                  </a:lnTo>
                  <a:cubicBezTo>
                    <a:pt x="360336" y="49226"/>
                    <a:pt x="414157" y="90576"/>
                    <a:pt x="433191" y="147023"/>
                  </a:cubicBezTo>
                  <a:lnTo>
                    <a:pt x="433191" y="147679"/>
                  </a:lnTo>
                  <a:cubicBezTo>
                    <a:pt x="437786" y="161462"/>
                    <a:pt x="440411" y="176559"/>
                    <a:pt x="440411" y="19231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FF108E4-4BAC-4549-91D9-510D8F327790}"/>
                </a:ext>
              </a:extLst>
            </p:cNvPr>
            <p:cNvSpPr/>
            <p:nvPr/>
          </p:nvSpPr>
          <p:spPr>
            <a:xfrm>
              <a:off x="11222787" y="9357182"/>
              <a:ext cx="328176" cy="656353"/>
            </a:xfrm>
            <a:custGeom>
              <a:avLst/>
              <a:gdLst>
                <a:gd name="connsiteX0" fmla="*/ 339989 w 328175"/>
                <a:gd name="connsiteY0" fmla="*/ 532957 h 656351"/>
                <a:gd name="connsiteX1" fmla="*/ 215283 w 328175"/>
                <a:gd name="connsiteY1" fmla="*/ 657664 h 656351"/>
                <a:gd name="connsiteX2" fmla="*/ 173933 w 328175"/>
                <a:gd name="connsiteY2" fmla="*/ 657664 h 656351"/>
                <a:gd name="connsiteX3" fmla="*/ 49226 w 328175"/>
                <a:gd name="connsiteY3" fmla="*/ 532957 h 656351"/>
                <a:gd name="connsiteX4" fmla="*/ 49226 w 328175"/>
                <a:gd name="connsiteY4" fmla="*/ 173933 h 656351"/>
                <a:gd name="connsiteX5" fmla="*/ 173933 w 328175"/>
                <a:gd name="connsiteY5" fmla="*/ 49226 h 656351"/>
                <a:gd name="connsiteX6" fmla="*/ 215283 w 328175"/>
                <a:gd name="connsiteY6" fmla="*/ 49226 h 656351"/>
                <a:gd name="connsiteX7" fmla="*/ 339989 w 328175"/>
                <a:gd name="connsiteY7" fmla="*/ 173933 h 656351"/>
                <a:gd name="connsiteX8" fmla="*/ 339989 w 328175"/>
                <a:gd name="connsiteY8" fmla="*/ 532957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175" h="656351">
                  <a:moveTo>
                    <a:pt x="339989" y="532957"/>
                  </a:moveTo>
                  <a:cubicBezTo>
                    <a:pt x="339989" y="601874"/>
                    <a:pt x="284200" y="657664"/>
                    <a:pt x="215283" y="657664"/>
                  </a:cubicBezTo>
                  <a:lnTo>
                    <a:pt x="173933" y="657664"/>
                  </a:lnTo>
                  <a:cubicBezTo>
                    <a:pt x="105016" y="657664"/>
                    <a:pt x="49226" y="601874"/>
                    <a:pt x="49226" y="532957"/>
                  </a:cubicBezTo>
                  <a:lnTo>
                    <a:pt x="49226" y="173933"/>
                  </a:lnTo>
                  <a:cubicBezTo>
                    <a:pt x="49226" y="105016"/>
                    <a:pt x="105016" y="49226"/>
                    <a:pt x="173933" y="49226"/>
                  </a:cubicBezTo>
                  <a:lnTo>
                    <a:pt x="215283" y="49226"/>
                  </a:lnTo>
                  <a:cubicBezTo>
                    <a:pt x="284200" y="49226"/>
                    <a:pt x="339989" y="105016"/>
                    <a:pt x="339989" y="173933"/>
                  </a:cubicBezTo>
                  <a:lnTo>
                    <a:pt x="339989" y="532957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9FE23C-2266-4FBD-B911-17BA6CD49388}"/>
                </a:ext>
              </a:extLst>
            </p:cNvPr>
            <p:cNvSpPr/>
            <p:nvPr/>
          </p:nvSpPr>
          <p:spPr>
            <a:xfrm>
              <a:off x="11165682" y="9844853"/>
              <a:ext cx="459447" cy="525083"/>
            </a:xfrm>
            <a:custGeom>
              <a:avLst/>
              <a:gdLst>
                <a:gd name="connsiteX0" fmla="*/ 441725 w 459445"/>
                <a:gd name="connsiteY0" fmla="*/ 353117 h 525081"/>
                <a:gd name="connsiteX1" fmla="*/ 317017 w 459445"/>
                <a:gd name="connsiteY1" fmla="*/ 477824 h 525081"/>
                <a:gd name="connsiteX2" fmla="*/ 173933 w 459445"/>
                <a:gd name="connsiteY2" fmla="*/ 477824 h 525081"/>
                <a:gd name="connsiteX3" fmla="*/ 49226 w 459445"/>
                <a:gd name="connsiteY3" fmla="*/ 353117 h 525081"/>
                <a:gd name="connsiteX4" fmla="*/ 49226 w 459445"/>
                <a:gd name="connsiteY4" fmla="*/ 173933 h 525081"/>
                <a:gd name="connsiteX5" fmla="*/ 173933 w 459445"/>
                <a:gd name="connsiteY5" fmla="*/ 49226 h 525081"/>
                <a:gd name="connsiteX6" fmla="*/ 317017 w 459445"/>
                <a:gd name="connsiteY6" fmla="*/ 49226 h 525081"/>
                <a:gd name="connsiteX7" fmla="*/ 441725 w 459445"/>
                <a:gd name="connsiteY7" fmla="*/ 173933 h 525081"/>
                <a:gd name="connsiteX8" fmla="*/ 441725 w 459445"/>
                <a:gd name="connsiteY8" fmla="*/ 353117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5" h="525081">
                  <a:moveTo>
                    <a:pt x="441725" y="353117"/>
                  </a:moveTo>
                  <a:cubicBezTo>
                    <a:pt x="441725" y="422034"/>
                    <a:pt x="385934" y="477824"/>
                    <a:pt x="317017" y="477824"/>
                  </a:cubicBezTo>
                  <a:lnTo>
                    <a:pt x="173933" y="477824"/>
                  </a:lnTo>
                  <a:cubicBezTo>
                    <a:pt x="105016" y="477824"/>
                    <a:pt x="49226" y="422034"/>
                    <a:pt x="49226" y="353117"/>
                  </a:cubicBezTo>
                  <a:lnTo>
                    <a:pt x="49226" y="173933"/>
                  </a:lnTo>
                  <a:cubicBezTo>
                    <a:pt x="49226" y="105016"/>
                    <a:pt x="105016" y="49226"/>
                    <a:pt x="173933" y="49226"/>
                  </a:cubicBezTo>
                  <a:lnTo>
                    <a:pt x="317017" y="49226"/>
                  </a:lnTo>
                  <a:cubicBezTo>
                    <a:pt x="385934" y="49226"/>
                    <a:pt x="441725" y="105016"/>
                    <a:pt x="441725" y="173933"/>
                  </a:cubicBezTo>
                  <a:lnTo>
                    <a:pt x="441725" y="353117"/>
                  </a:ln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7783A8-03AA-4279-A6B7-50F89FD64411}"/>
                </a:ext>
              </a:extLst>
            </p:cNvPr>
            <p:cNvSpPr/>
            <p:nvPr/>
          </p:nvSpPr>
          <p:spPr>
            <a:xfrm>
              <a:off x="12372390" y="9055915"/>
              <a:ext cx="853258" cy="656353"/>
            </a:xfrm>
            <a:custGeom>
              <a:avLst/>
              <a:gdLst>
                <a:gd name="connsiteX0" fmla="*/ 708527 w 853256"/>
                <a:gd name="connsiteY0" fmla="*/ 541491 h 656351"/>
                <a:gd name="connsiteX1" fmla="*/ 692774 w 853256"/>
                <a:gd name="connsiteY1" fmla="*/ 577590 h 656351"/>
                <a:gd name="connsiteX2" fmla="*/ 687523 w 853256"/>
                <a:gd name="connsiteY2" fmla="*/ 588092 h 656351"/>
                <a:gd name="connsiteX3" fmla="*/ 528030 w 853256"/>
                <a:gd name="connsiteY3" fmla="*/ 640599 h 656351"/>
                <a:gd name="connsiteX4" fmla="*/ 156535 w 853256"/>
                <a:gd name="connsiteY4" fmla="*/ 349836 h 656351"/>
                <a:gd name="connsiteX5" fmla="*/ 123061 w 853256"/>
                <a:gd name="connsiteY5" fmla="*/ 323582 h 656351"/>
                <a:gd name="connsiteX6" fmla="*/ 54144 w 853256"/>
                <a:gd name="connsiteY6" fmla="*/ 244163 h 656351"/>
                <a:gd name="connsiteX7" fmla="*/ 60051 w 853256"/>
                <a:gd name="connsiteY7" fmla="*/ 158838 h 656351"/>
                <a:gd name="connsiteX8" fmla="*/ 75804 w 853256"/>
                <a:gd name="connsiteY8" fmla="*/ 122738 h 656351"/>
                <a:gd name="connsiteX9" fmla="*/ 113873 w 853256"/>
                <a:gd name="connsiteY9" fmla="*/ 73512 h 656351"/>
                <a:gd name="connsiteX10" fmla="*/ 199854 w 853256"/>
                <a:gd name="connsiteY10" fmla="*/ 49883 h 656351"/>
                <a:gd name="connsiteX11" fmla="*/ 240548 w 853256"/>
                <a:gd name="connsiteY11" fmla="*/ 59729 h 656351"/>
                <a:gd name="connsiteX12" fmla="*/ 834546 w 853256"/>
                <a:gd name="connsiteY12" fmla="*/ 448288 h 656351"/>
                <a:gd name="connsiteX13" fmla="*/ 708527 w 853256"/>
                <a:gd name="connsiteY13" fmla="*/ 541491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3256" h="656351">
                  <a:moveTo>
                    <a:pt x="708527" y="541491"/>
                  </a:moveTo>
                  <a:lnTo>
                    <a:pt x="692774" y="577590"/>
                  </a:lnTo>
                  <a:cubicBezTo>
                    <a:pt x="690805" y="581528"/>
                    <a:pt x="689493" y="584810"/>
                    <a:pt x="687523" y="588092"/>
                  </a:cubicBezTo>
                  <a:cubicBezTo>
                    <a:pt x="656018" y="643225"/>
                    <a:pt x="586445" y="666854"/>
                    <a:pt x="528030" y="640599"/>
                  </a:cubicBezTo>
                  <a:lnTo>
                    <a:pt x="156535" y="349836"/>
                  </a:lnTo>
                  <a:lnTo>
                    <a:pt x="123061" y="323582"/>
                  </a:lnTo>
                  <a:cubicBezTo>
                    <a:pt x="88275" y="307829"/>
                    <a:pt x="63989" y="278294"/>
                    <a:pt x="54144" y="244163"/>
                  </a:cubicBezTo>
                  <a:cubicBezTo>
                    <a:pt x="46269" y="216597"/>
                    <a:pt x="47581" y="186404"/>
                    <a:pt x="60051" y="158838"/>
                  </a:cubicBezTo>
                  <a:lnTo>
                    <a:pt x="75804" y="122738"/>
                  </a:lnTo>
                  <a:cubicBezTo>
                    <a:pt x="84337" y="103048"/>
                    <a:pt x="98120" y="85983"/>
                    <a:pt x="113873" y="73512"/>
                  </a:cubicBezTo>
                  <a:cubicBezTo>
                    <a:pt x="138157" y="55791"/>
                    <a:pt x="169006" y="46602"/>
                    <a:pt x="199854" y="49883"/>
                  </a:cubicBezTo>
                  <a:cubicBezTo>
                    <a:pt x="213638" y="50540"/>
                    <a:pt x="227421" y="53822"/>
                    <a:pt x="240548" y="59729"/>
                  </a:cubicBezTo>
                  <a:lnTo>
                    <a:pt x="834546" y="448288"/>
                  </a:lnTo>
                  <a:cubicBezTo>
                    <a:pt x="813543" y="465354"/>
                    <a:pt x="736749" y="478481"/>
                    <a:pt x="708527" y="54149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B4976E-9D4F-4DDC-BC66-AED6E53915BC}"/>
                </a:ext>
              </a:extLst>
            </p:cNvPr>
            <p:cNvSpPr/>
            <p:nvPr/>
          </p:nvSpPr>
          <p:spPr>
            <a:xfrm>
              <a:off x="11294984" y="5637627"/>
              <a:ext cx="853258" cy="590718"/>
            </a:xfrm>
            <a:custGeom>
              <a:avLst/>
              <a:gdLst>
                <a:gd name="connsiteX0" fmla="*/ 860476 w 853256"/>
                <a:gd name="connsiteY0" fmla="*/ 456820 h 590716"/>
                <a:gd name="connsiteX1" fmla="*/ 735770 w 853256"/>
                <a:gd name="connsiteY1" fmla="*/ 581527 h 590716"/>
                <a:gd name="connsiteX2" fmla="*/ 173933 w 853256"/>
                <a:gd name="connsiteY2" fmla="*/ 581527 h 590716"/>
                <a:gd name="connsiteX3" fmla="*/ 49226 w 853256"/>
                <a:gd name="connsiteY3" fmla="*/ 456820 h 590716"/>
                <a:gd name="connsiteX4" fmla="*/ 49226 w 853256"/>
                <a:gd name="connsiteY4" fmla="*/ 173933 h 590716"/>
                <a:gd name="connsiteX5" fmla="*/ 173933 w 853256"/>
                <a:gd name="connsiteY5" fmla="*/ 49226 h 590716"/>
                <a:gd name="connsiteX6" fmla="*/ 735770 w 853256"/>
                <a:gd name="connsiteY6" fmla="*/ 49226 h 590716"/>
                <a:gd name="connsiteX7" fmla="*/ 860476 w 853256"/>
                <a:gd name="connsiteY7" fmla="*/ 173933 h 590716"/>
                <a:gd name="connsiteX8" fmla="*/ 860476 w 853256"/>
                <a:gd name="connsiteY8" fmla="*/ 456820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3256" h="590716">
                  <a:moveTo>
                    <a:pt x="860476" y="456820"/>
                  </a:moveTo>
                  <a:cubicBezTo>
                    <a:pt x="860476" y="525737"/>
                    <a:pt x="804687" y="581527"/>
                    <a:pt x="735770" y="581527"/>
                  </a:cubicBezTo>
                  <a:lnTo>
                    <a:pt x="173933" y="581527"/>
                  </a:lnTo>
                  <a:cubicBezTo>
                    <a:pt x="105016" y="581527"/>
                    <a:pt x="49226" y="525737"/>
                    <a:pt x="49226" y="456820"/>
                  </a:cubicBezTo>
                  <a:lnTo>
                    <a:pt x="49226" y="173933"/>
                  </a:lnTo>
                  <a:cubicBezTo>
                    <a:pt x="49226" y="105016"/>
                    <a:pt x="105016" y="49226"/>
                    <a:pt x="173933" y="49226"/>
                  </a:cubicBezTo>
                  <a:lnTo>
                    <a:pt x="735770" y="49226"/>
                  </a:lnTo>
                  <a:cubicBezTo>
                    <a:pt x="804687" y="49226"/>
                    <a:pt x="860476" y="105016"/>
                    <a:pt x="860476" y="173933"/>
                  </a:cubicBezTo>
                  <a:lnTo>
                    <a:pt x="860476" y="456820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D4BF206-8395-40B4-A0DA-6203744B960D}"/>
                </a:ext>
              </a:extLst>
            </p:cNvPr>
            <p:cNvSpPr/>
            <p:nvPr/>
          </p:nvSpPr>
          <p:spPr>
            <a:xfrm>
              <a:off x="11323863" y="5126984"/>
              <a:ext cx="196906" cy="525083"/>
            </a:xfrm>
            <a:custGeom>
              <a:avLst/>
              <a:gdLst>
                <a:gd name="connsiteX0" fmla="*/ 179185 w 196905"/>
                <a:gd name="connsiteY0" fmla="*/ 435161 h 525081"/>
                <a:gd name="connsiteX1" fmla="*/ 114205 w 196905"/>
                <a:gd name="connsiteY1" fmla="*/ 500140 h 525081"/>
                <a:gd name="connsiteX2" fmla="*/ 114205 w 196905"/>
                <a:gd name="connsiteY2" fmla="*/ 500140 h 525081"/>
                <a:gd name="connsiteX3" fmla="*/ 49226 w 196905"/>
                <a:gd name="connsiteY3" fmla="*/ 435161 h 525081"/>
                <a:gd name="connsiteX4" fmla="*/ 49226 w 196905"/>
                <a:gd name="connsiteY4" fmla="*/ 114205 h 525081"/>
                <a:gd name="connsiteX5" fmla="*/ 114205 w 196905"/>
                <a:gd name="connsiteY5" fmla="*/ 49226 h 525081"/>
                <a:gd name="connsiteX6" fmla="*/ 114205 w 196905"/>
                <a:gd name="connsiteY6" fmla="*/ 49226 h 525081"/>
                <a:gd name="connsiteX7" fmla="*/ 179185 w 196905"/>
                <a:gd name="connsiteY7" fmla="*/ 114205 h 525081"/>
                <a:gd name="connsiteX8" fmla="*/ 179185 w 196905"/>
                <a:gd name="connsiteY8" fmla="*/ 435161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905" h="525081">
                  <a:moveTo>
                    <a:pt x="179185" y="435161"/>
                  </a:moveTo>
                  <a:cubicBezTo>
                    <a:pt x="179185" y="470604"/>
                    <a:pt x="150305" y="500140"/>
                    <a:pt x="114205" y="500140"/>
                  </a:cubicBezTo>
                  <a:lnTo>
                    <a:pt x="114205" y="500140"/>
                  </a:lnTo>
                  <a:cubicBezTo>
                    <a:pt x="78762" y="500140"/>
                    <a:pt x="49226" y="471260"/>
                    <a:pt x="49226" y="435161"/>
                  </a:cubicBezTo>
                  <a:lnTo>
                    <a:pt x="49226" y="114205"/>
                  </a:lnTo>
                  <a:cubicBezTo>
                    <a:pt x="49226" y="78106"/>
                    <a:pt x="78106" y="49226"/>
                    <a:pt x="114205" y="49226"/>
                  </a:cubicBezTo>
                  <a:lnTo>
                    <a:pt x="114205" y="49226"/>
                  </a:lnTo>
                  <a:cubicBezTo>
                    <a:pt x="150305" y="49226"/>
                    <a:pt x="179185" y="78106"/>
                    <a:pt x="179185" y="114205"/>
                  </a:cubicBezTo>
                  <a:lnTo>
                    <a:pt x="179185" y="435161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6EEEEE5-BBE7-49CA-A5FB-F28EA36BF393}"/>
                </a:ext>
              </a:extLst>
            </p:cNvPr>
            <p:cNvSpPr/>
            <p:nvPr/>
          </p:nvSpPr>
          <p:spPr>
            <a:xfrm>
              <a:off x="11926395" y="5126984"/>
              <a:ext cx="196906" cy="525083"/>
            </a:xfrm>
            <a:custGeom>
              <a:avLst/>
              <a:gdLst>
                <a:gd name="connsiteX0" fmla="*/ 179184 w 196905"/>
                <a:gd name="connsiteY0" fmla="*/ 435161 h 525081"/>
                <a:gd name="connsiteX1" fmla="*/ 114204 w 196905"/>
                <a:gd name="connsiteY1" fmla="*/ 500140 h 525081"/>
                <a:gd name="connsiteX2" fmla="*/ 114204 w 196905"/>
                <a:gd name="connsiteY2" fmla="*/ 500140 h 525081"/>
                <a:gd name="connsiteX3" fmla="*/ 49226 w 196905"/>
                <a:gd name="connsiteY3" fmla="*/ 435161 h 525081"/>
                <a:gd name="connsiteX4" fmla="*/ 49226 w 196905"/>
                <a:gd name="connsiteY4" fmla="*/ 114205 h 525081"/>
                <a:gd name="connsiteX5" fmla="*/ 114204 w 196905"/>
                <a:gd name="connsiteY5" fmla="*/ 49226 h 525081"/>
                <a:gd name="connsiteX6" fmla="*/ 114204 w 196905"/>
                <a:gd name="connsiteY6" fmla="*/ 49226 h 525081"/>
                <a:gd name="connsiteX7" fmla="*/ 179184 w 196905"/>
                <a:gd name="connsiteY7" fmla="*/ 114205 h 525081"/>
                <a:gd name="connsiteX8" fmla="*/ 179184 w 196905"/>
                <a:gd name="connsiteY8" fmla="*/ 435161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905" h="525081">
                  <a:moveTo>
                    <a:pt x="179184" y="435161"/>
                  </a:moveTo>
                  <a:cubicBezTo>
                    <a:pt x="179184" y="470604"/>
                    <a:pt x="150304" y="500140"/>
                    <a:pt x="114204" y="500140"/>
                  </a:cubicBezTo>
                  <a:lnTo>
                    <a:pt x="114204" y="500140"/>
                  </a:lnTo>
                  <a:cubicBezTo>
                    <a:pt x="78106" y="500140"/>
                    <a:pt x="49226" y="471260"/>
                    <a:pt x="49226" y="435161"/>
                  </a:cubicBezTo>
                  <a:lnTo>
                    <a:pt x="49226" y="114205"/>
                  </a:lnTo>
                  <a:cubicBezTo>
                    <a:pt x="49226" y="78106"/>
                    <a:pt x="78106" y="49226"/>
                    <a:pt x="114204" y="49226"/>
                  </a:cubicBezTo>
                  <a:lnTo>
                    <a:pt x="114204" y="49226"/>
                  </a:lnTo>
                  <a:cubicBezTo>
                    <a:pt x="149648" y="49226"/>
                    <a:pt x="179184" y="78106"/>
                    <a:pt x="179184" y="114205"/>
                  </a:cubicBezTo>
                  <a:lnTo>
                    <a:pt x="179184" y="435161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A80D31C-4F70-4DD0-B7C5-DFFFC3C7BD1A}"/>
                </a:ext>
              </a:extLst>
            </p:cNvPr>
            <p:cNvSpPr/>
            <p:nvPr/>
          </p:nvSpPr>
          <p:spPr>
            <a:xfrm>
              <a:off x="12210595" y="9213441"/>
              <a:ext cx="984527" cy="590718"/>
            </a:xfrm>
            <a:custGeom>
              <a:avLst/>
              <a:gdLst>
                <a:gd name="connsiteX0" fmla="*/ 996341 w 984526"/>
                <a:gd name="connsiteY0" fmla="*/ 290108 h 590716"/>
                <a:gd name="connsiteX1" fmla="*/ 996341 w 984526"/>
                <a:gd name="connsiteY1" fmla="*/ 509329 h 590716"/>
                <a:gd name="connsiteX2" fmla="*/ 939238 w 984526"/>
                <a:gd name="connsiteY2" fmla="*/ 566432 h 590716"/>
                <a:gd name="connsiteX3" fmla="*/ 106329 w 984526"/>
                <a:gd name="connsiteY3" fmla="*/ 566432 h 590716"/>
                <a:gd name="connsiteX4" fmla="*/ 49226 w 984526"/>
                <a:gd name="connsiteY4" fmla="*/ 509329 h 590716"/>
                <a:gd name="connsiteX5" fmla="*/ 49226 w 984526"/>
                <a:gd name="connsiteY5" fmla="*/ 106329 h 590716"/>
                <a:gd name="connsiteX6" fmla="*/ 50538 w 984526"/>
                <a:gd name="connsiteY6" fmla="*/ 93858 h 590716"/>
                <a:gd name="connsiteX7" fmla="*/ 105673 w 984526"/>
                <a:gd name="connsiteY7" fmla="*/ 49226 h 590716"/>
                <a:gd name="connsiteX8" fmla="*/ 395780 w 984526"/>
                <a:gd name="connsiteY8" fmla="*/ 49226 h 590716"/>
                <a:gd name="connsiteX9" fmla="*/ 699014 w 984526"/>
                <a:gd name="connsiteY9" fmla="*/ 290108 h 590716"/>
                <a:gd name="connsiteX10" fmla="*/ 996341 w 984526"/>
                <a:gd name="connsiteY10" fmla="*/ 290108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4526" h="590716">
                  <a:moveTo>
                    <a:pt x="996341" y="290108"/>
                  </a:moveTo>
                  <a:lnTo>
                    <a:pt x="996341" y="509329"/>
                  </a:lnTo>
                  <a:cubicBezTo>
                    <a:pt x="996341" y="540834"/>
                    <a:pt x="970743" y="566432"/>
                    <a:pt x="939238" y="566432"/>
                  </a:cubicBezTo>
                  <a:lnTo>
                    <a:pt x="106329" y="566432"/>
                  </a:lnTo>
                  <a:cubicBezTo>
                    <a:pt x="74824" y="566432"/>
                    <a:pt x="49226" y="540834"/>
                    <a:pt x="49226" y="509329"/>
                  </a:cubicBezTo>
                  <a:lnTo>
                    <a:pt x="49226" y="106329"/>
                  </a:lnTo>
                  <a:cubicBezTo>
                    <a:pt x="49226" y="101735"/>
                    <a:pt x="49882" y="97797"/>
                    <a:pt x="50538" y="93858"/>
                  </a:cubicBezTo>
                  <a:cubicBezTo>
                    <a:pt x="55789" y="68261"/>
                    <a:pt x="78762" y="49226"/>
                    <a:pt x="105673" y="49226"/>
                  </a:cubicBezTo>
                  <a:lnTo>
                    <a:pt x="395780" y="49226"/>
                  </a:lnTo>
                  <a:lnTo>
                    <a:pt x="699014" y="290108"/>
                  </a:lnTo>
                  <a:lnTo>
                    <a:pt x="996341" y="290108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CF9FADF-47B8-4E3F-A46A-3A386ABB1475}"/>
                </a:ext>
              </a:extLst>
            </p:cNvPr>
            <p:cNvSpPr/>
            <p:nvPr/>
          </p:nvSpPr>
          <p:spPr>
            <a:xfrm>
              <a:off x="12211026" y="9057880"/>
              <a:ext cx="787621" cy="590718"/>
            </a:xfrm>
            <a:custGeom>
              <a:avLst/>
              <a:gdLst>
                <a:gd name="connsiteX0" fmla="*/ 732057 w 787621"/>
                <a:gd name="connsiteY0" fmla="*/ 532308 h 590716"/>
                <a:gd name="connsiteX1" fmla="*/ 657233 w 787621"/>
                <a:gd name="connsiteY1" fmla="*/ 550685 h 590716"/>
                <a:gd name="connsiteX2" fmla="*/ 608006 w 787621"/>
                <a:gd name="connsiteY2" fmla="*/ 579565 h 590716"/>
                <a:gd name="connsiteX3" fmla="*/ 606694 w 787621"/>
                <a:gd name="connsiteY3" fmla="*/ 579565 h 590716"/>
                <a:gd name="connsiteX4" fmla="*/ 579784 w 787621"/>
                <a:gd name="connsiteY4" fmla="*/ 572345 h 590716"/>
                <a:gd name="connsiteX5" fmla="*/ 78331 w 787621"/>
                <a:gd name="connsiteY5" fmla="*/ 288145 h 590716"/>
                <a:gd name="connsiteX6" fmla="*/ 50765 w 787621"/>
                <a:gd name="connsiteY6" fmla="*/ 250076 h 590716"/>
                <a:gd name="connsiteX7" fmla="*/ 56672 w 787621"/>
                <a:gd name="connsiteY7" fmla="*/ 210039 h 590716"/>
                <a:gd name="connsiteX8" fmla="*/ 131496 w 787621"/>
                <a:gd name="connsiteY8" fmla="*/ 78112 h 590716"/>
                <a:gd name="connsiteX9" fmla="*/ 208945 w 787621"/>
                <a:gd name="connsiteY9" fmla="*/ 56453 h 590716"/>
                <a:gd name="connsiteX10" fmla="*/ 396661 w 787621"/>
                <a:gd name="connsiteY10" fmla="*/ 204788 h 590716"/>
                <a:gd name="connsiteX11" fmla="*/ 699896 w 787621"/>
                <a:gd name="connsiteY11" fmla="*/ 445669 h 590716"/>
                <a:gd name="connsiteX12" fmla="*/ 711054 w 787621"/>
                <a:gd name="connsiteY12" fmla="*/ 454202 h 590716"/>
                <a:gd name="connsiteX13" fmla="*/ 732057 w 787621"/>
                <a:gd name="connsiteY13" fmla="*/ 532308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7621" h="590716">
                  <a:moveTo>
                    <a:pt x="732057" y="532308"/>
                  </a:moveTo>
                  <a:lnTo>
                    <a:pt x="657233" y="550685"/>
                  </a:lnTo>
                  <a:cubicBezTo>
                    <a:pt x="646732" y="569063"/>
                    <a:pt x="627697" y="579565"/>
                    <a:pt x="608006" y="579565"/>
                  </a:cubicBezTo>
                  <a:lnTo>
                    <a:pt x="606694" y="579565"/>
                  </a:lnTo>
                  <a:cubicBezTo>
                    <a:pt x="597506" y="579565"/>
                    <a:pt x="588317" y="576939"/>
                    <a:pt x="579784" y="572345"/>
                  </a:cubicBezTo>
                  <a:lnTo>
                    <a:pt x="78331" y="288145"/>
                  </a:lnTo>
                  <a:cubicBezTo>
                    <a:pt x="63236" y="279612"/>
                    <a:pt x="54046" y="265829"/>
                    <a:pt x="50765" y="250076"/>
                  </a:cubicBezTo>
                  <a:cubicBezTo>
                    <a:pt x="47483" y="236949"/>
                    <a:pt x="49452" y="222510"/>
                    <a:pt x="56672" y="210039"/>
                  </a:cubicBezTo>
                  <a:lnTo>
                    <a:pt x="131496" y="78112"/>
                  </a:lnTo>
                  <a:cubicBezTo>
                    <a:pt x="146592" y="50545"/>
                    <a:pt x="181378" y="41357"/>
                    <a:pt x="208945" y="56453"/>
                  </a:cubicBezTo>
                  <a:lnTo>
                    <a:pt x="396661" y="204788"/>
                  </a:lnTo>
                  <a:lnTo>
                    <a:pt x="699896" y="445669"/>
                  </a:lnTo>
                  <a:lnTo>
                    <a:pt x="711054" y="454202"/>
                  </a:lnTo>
                  <a:cubicBezTo>
                    <a:pt x="737965" y="469954"/>
                    <a:pt x="747810" y="504740"/>
                    <a:pt x="732057" y="532308"/>
                  </a:cubicBez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1CC5BF3-1816-4DC1-ACD3-352911FCA78A}"/>
                </a:ext>
              </a:extLst>
            </p:cNvPr>
            <p:cNvSpPr/>
            <p:nvPr/>
          </p:nvSpPr>
          <p:spPr>
            <a:xfrm>
              <a:off x="12768494" y="9454322"/>
              <a:ext cx="459447" cy="196905"/>
            </a:xfrm>
            <a:custGeom>
              <a:avLst/>
              <a:gdLst>
                <a:gd name="connsiteX0" fmla="*/ 49227 w 459445"/>
                <a:gd name="connsiteY0" fmla="*/ 49227 h 196905"/>
                <a:gd name="connsiteX1" fmla="*/ 438443 w 459445"/>
                <a:gd name="connsiteY1" fmla="*/ 49227 h 196905"/>
                <a:gd name="connsiteX2" fmla="*/ 438443 w 459445"/>
                <a:gd name="connsiteY2" fmla="*/ 182466 h 196905"/>
                <a:gd name="connsiteX3" fmla="*/ 49227 w 459445"/>
                <a:gd name="connsiteY3" fmla="*/ 182466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45" h="196905">
                  <a:moveTo>
                    <a:pt x="49227" y="49227"/>
                  </a:moveTo>
                  <a:lnTo>
                    <a:pt x="438443" y="49227"/>
                  </a:lnTo>
                  <a:lnTo>
                    <a:pt x="438443" y="182466"/>
                  </a:lnTo>
                  <a:lnTo>
                    <a:pt x="49227" y="182466"/>
                  </a:ln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B46017-E0BC-437A-B228-36CAF7426F60}"/>
                </a:ext>
              </a:extLst>
            </p:cNvPr>
            <p:cNvSpPr/>
            <p:nvPr/>
          </p:nvSpPr>
          <p:spPr>
            <a:xfrm>
              <a:off x="10936617" y="6309077"/>
              <a:ext cx="1640880" cy="1181435"/>
            </a:xfrm>
            <a:custGeom>
              <a:avLst/>
              <a:gdLst>
                <a:gd name="connsiteX0" fmla="*/ 1598215 w 1640878"/>
                <a:gd name="connsiteY0" fmla="*/ 618939 h 1181432"/>
                <a:gd name="connsiteX1" fmla="*/ 1111859 w 1640878"/>
                <a:gd name="connsiteY1" fmla="*/ 1147302 h 1181432"/>
                <a:gd name="connsiteX2" fmla="*/ 823721 w 1640878"/>
                <a:gd name="connsiteY2" fmla="*/ 1188652 h 1181432"/>
                <a:gd name="connsiteX3" fmla="*/ 715422 w 1640878"/>
                <a:gd name="connsiteY3" fmla="*/ 1182745 h 1181432"/>
                <a:gd name="connsiteX4" fmla="*/ 61041 w 1640878"/>
                <a:gd name="connsiteY4" fmla="*/ 716736 h 1181432"/>
                <a:gd name="connsiteX5" fmla="*/ 49226 w 1640878"/>
                <a:gd name="connsiteY5" fmla="*/ 618939 h 1181432"/>
                <a:gd name="connsiteX6" fmla="*/ 234973 w 1640878"/>
                <a:gd name="connsiteY6" fmla="*/ 249413 h 1181432"/>
                <a:gd name="connsiteX7" fmla="*/ 494889 w 1640878"/>
                <a:gd name="connsiteY7" fmla="*/ 103703 h 1181432"/>
                <a:gd name="connsiteX8" fmla="*/ 823721 w 1640878"/>
                <a:gd name="connsiteY8" fmla="*/ 49226 h 1181432"/>
                <a:gd name="connsiteX9" fmla="*/ 1151897 w 1640878"/>
                <a:gd name="connsiteY9" fmla="*/ 103047 h 1181432"/>
                <a:gd name="connsiteX10" fmla="*/ 1412468 w 1640878"/>
                <a:gd name="connsiteY10" fmla="*/ 249413 h 1181432"/>
                <a:gd name="connsiteX11" fmla="*/ 1590995 w 1640878"/>
                <a:gd name="connsiteY11" fmla="*/ 540177 h 1181432"/>
                <a:gd name="connsiteX12" fmla="*/ 1591652 w 1640878"/>
                <a:gd name="connsiteY12" fmla="*/ 542803 h 1181432"/>
                <a:gd name="connsiteX13" fmla="*/ 1598215 w 1640878"/>
                <a:gd name="connsiteY13" fmla="*/ 618939 h 118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0878" h="1181432">
                  <a:moveTo>
                    <a:pt x="1598215" y="618939"/>
                  </a:moveTo>
                  <a:cubicBezTo>
                    <a:pt x="1598215" y="858507"/>
                    <a:pt x="1397371" y="1063289"/>
                    <a:pt x="1111859" y="1147302"/>
                  </a:cubicBezTo>
                  <a:cubicBezTo>
                    <a:pt x="1022595" y="1174212"/>
                    <a:pt x="925455" y="1188652"/>
                    <a:pt x="823721" y="1188652"/>
                  </a:cubicBezTo>
                  <a:cubicBezTo>
                    <a:pt x="786965" y="1188652"/>
                    <a:pt x="751522" y="1186683"/>
                    <a:pt x="715422" y="1182745"/>
                  </a:cubicBezTo>
                  <a:cubicBezTo>
                    <a:pt x="382652" y="1149271"/>
                    <a:pt x="118143" y="958929"/>
                    <a:pt x="61041" y="716736"/>
                  </a:cubicBezTo>
                  <a:cubicBezTo>
                    <a:pt x="53164" y="685231"/>
                    <a:pt x="49226" y="652413"/>
                    <a:pt x="49226" y="618939"/>
                  </a:cubicBezTo>
                  <a:cubicBezTo>
                    <a:pt x="49226" y="478480"/>
                    <a:pt x="119456" y="349179"/>
                    <a:pt x="234973" y="249413"/>
                  </a:cubicBezTo>
                  <a:cubicBezTo>
                    <a:pt x="305859" y="188373"/>
                    <a:pt x="394467" y="138490"/>
                    <a:pt x="494889" y="103703"/>
                  </a:cubicBezTo>
                  <a:cubicBezTo>
                    <a:pt x="594654" y="68917"/>
                    <a:pt x="706234" y="49226"/>
                    <a:pt x="823721" y="49226"/>
                  </a:cubicBezTo>
                  <a:cubicBezTo>
                    <a:pt x="941207" y="49226"/>
                    <a:pt x="1052131" y="68917"/>
                    <a:pt x="1151897" y="103047"/>
                  </a:cubicBezTo>
                  <a:cubicBezTo>
                    <a:pt x="1252318" y="137177"/>
                    <a:pt x="1340925" y="187717"/>
                    <a:pt x="1412468" y="249413"/>
                  </a:cubicBezTo>
                  <a:cubicBezTo>
                    <a:pt x="1506982" y="330801"/>
                    <a:pt x="1570648" y="430567"/>
                    <a:pt x="1590995" y="540177"/>
                  </a:cubicBezTo>
                  <a:cubicBezTo>
                    <a:pt x="1590995" y="541490"/>
                    <a:pt x="1591652" y="542146"/>
                    <a:pt x="1591652" y="542803"/>
                  </a:cubicBezTo>
                  <a:cubicBezTo>
                    <a:pt x="1595590" y="567744"/>
                    <a:pt x="1598215" y="593341"/>
                    <a:pt x="1598215" y="618939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00F36D7-53A5-468E-97AA-5C84E0B6ADEE}"/>
                </a:ext>
              </a:extLst>
            </p:cNvPr>
            <p:cNvSpPr/>
            <p:nvPr/>
          </p:nvSpPr>
          <p:spPr>
            <a:xfrm>
              <a:off x="10936617" y="6509921"/>
              <a:ext cx="1772150" cy="1115800"/>
            </a:xfrm>
            <a:custGeom>
              <a:avLst/>
              <a:gdLst>
                <a:gd name="connsiteX0" fmla="*/ 60384 w 1772148"/>
                <a:gd name="connsiteY0" fmla="*/ 517205 h 1115797"/>
                <a:gd name="connsiteX1" fmla="*/ 49226 w 1772148"/>
                <a:gd name="connsiteY1" fmla="*/ 1093481 h 1115797"/>
                <a:gd name="connsiteX2" fmla="*/ 1767553 w 1772148"/>
                <a:gd name="connsiteY2" fmla="*/ 1093481 h 1115797"/>
                <a:gd name="connsiteX3" fmla="*/ 1591652 w 1772148"/>
                <a:gd name="connsiteY3" fmla="*/ 342616 h 1115797"/>
                <a:gd name="connsiteX4" fmla="*/ 1590995 w 1772148"/>
                <a:gd name="connsiteY4" fmla="*/ 339990 h 1115797"/>
                <a:gd name="connsiteX5" fmla="*/ 1412468 w 1772148"/>
                <a:gd name="connsiteY5" fmla="*/ 49226 h 1115797"/>
                <a:gd name="connsiteX6" fmla="*/ 234973 w 1772148"/>
                <a:gd name="connsiteY6" fmla="*/ 49226 h 1115797"/>
                <a:gd name="connsiteX7" fmla="*/ 49226 w 1772148"/>
                <a:gd name="connsiteY7" fmla="*/ 418752 h 1115797"/>
                <a:gd name="connsiteX8" fmla="*/ 60384 w 1772148"/>
                <a:gd name="connsiteY8" fmla="*/ 517205 h 1115797"/>
                <a:gd name="connsiteX9" fmla="*/ 60384 w 1772148"/>
                <a:gd name="connsiteY9" fmla="*/ 517205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2148" h="1115797">
                  <a:moveTo>
                    <a:pt x="60384" y="517205"/>
                  </a:moveTo>
                  <a:lnTo>
                    <a:pt x="49226" y="1093481"/>
                  </a:lnTo>
                  <a:lnTo>
                    <a:pt x="1767553" y="1093481"/>
                  </a:lnTo>
                  <a:lnTo>
                    <a:pt x="1591652" y="342616"/>
                  </a:lnTo>
                  <a:cubicBezTo>
                    <a:pt x="1591652" y="341959"/>
                    <a:pt x="1590995" y="341303"/>
                    <a:pt x="1590995" y="339990"/>
                  </a:cubicBezTo>
                  <a:cubicBezTo>
                    <a:pt x="1570648" y="230379"/>
                    <a:pt x="1506326" y="129958"/>
                    <a:pt x="1412468" y="49226"/>
                  </a:cubicBezTo>
                  <a:lnTo>
                    <a:pt x="234973" y="49226"/>
                  </a:lnTo>
                  <a:cubicBezTo>
                    <a:pt x="119456" y="148992"/>
                    <a:pt x="49226" y="278293"/>
                    <a:pt x="49226" y="418752"/>
                  </a:cubicBezTo>
                  <a:cubicBezTo>
                    <a:pt x="49226" y="452226"/>
                    <a:pt x="52508" y="484387"/>
                    <a:pt x="60384" y="517205"/>
                  </a:cubicBezTo>
                  <a:cubicBezTo>
                    <a:pt x="60384" y="516548"/>
                    <a:pt x="60384" y="516548"/>
                    <a:pt x="60384" y="517205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1152990-E6A7-4CF2-9C10-5EF468577829}"/>
                </a:ext>
              </a:extLst>
            </p:cNvPr>
            <p:cNvSpPr/>
            <p:nvPr/>
          </p:nvSpPr>
          <p:spPr>
            <a:xfrm>
              <a:off x="4736059" y="5325859"/>
              <a:ext cx="6169707" cy="2625414"/>
            </a:xfrm>
            <a:custGeom>
              <a:avLst/>
              <a:gdLst>
                <a:gd name="connsiteX0" fmla="*/ 4496663 w 6169701"/>
                <a:gd name="connsiteY0" fmla="*/ 49226 h 2625405"/>
                <a:gd name="connsiteX1" fmla="*/ 1676321 w 6169701"/>
                <a:gd name="connsiteY1" fmla="*/ 49226 h 2625405"/>
                <a:gd name="connsiteX2" fmla="*/ 49226 w 6169701"/>
                <a:gd name="connsiteY2" fmla="*/ 1724235 h 2625405"/>
                <a:gd name="connsiteX3" fmla="*/ 953022 w 6169701"/>
                <a:gd name="connsiteY3" fmla="*/ 2628031 h 2625405"/>
                <a:gd name="connsiteX4" fmla="*/ 1676321 w 6169701"/>
                <a:gd name="connsiteY4" fmla="*/ 2628031 h 2625405"/>
                <a:gd name="connsiteX5" fmla="*/ 4496663 w 6169701"/>
                <a:gd name="connsiteY5" fmla="*/ 2628031 h 2625405"/>
                <a:gd name="connsiteX6" fmla="*/ 5219962 w 6169701"/>
                <a:gd name="connsiteY6" fmla="*/ 2628031 h 2625405"/>
                <a:gd name="connsiteX7" fmla="*/ 6123757 w 6169701"/>
                <a:gd name="connsiteY7" fmla="*/ 1724235 h 2625405"/>
                <a:gd name="connsiteX8" fmla="*/ 4496663 w 6169701"/>
                <a:gd name="connsiteY8" fmla="*/ 49226 h 26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9701" h="2625405">
                  <a:moveTo>
                    <a:pt x="4496663" y="49226"/>
                  </a:moveTo>
                  <a:lnTo>
                    <a:pt x="1676321" y="49226"/>
                  </a:lnTo>
                  <a:cubicBezTo>
                    <a:pt x="543459" y="49226"/>
                    <a:pt x="49226" y="1724235"/>
                    <a:pt x="49226" y="1724235"/>
                  </a:cubicBezTo>
                  <a:cubicBezTo>
                    <a:pt x="49226" y="2223718"/>
                    <a:pt x="454195" y="2628031"/>
                    <a:pt x="953022" y="2628031"/>
                  </a:cubicBezTo>
                  <a:lnTo>
                    <a:pt x="1676321" y="2628031"/>
                  </a:lnTo>
                  <a:lnTo>
                    <a:pt x="4496663" y="2628031"/>
                  </a:lnTo>
                  <a:lnTo>
                    <a:pt x="5219962" y="2628031"/>
                  </a:lnTo>
                  <a:cubicBezTo>
                    <a:pt x="5718789" y="2628031"/>
                    <a:pt x="6123757" y="2223062"/>
                    <a:pt x="6123757" y="1724235"/>
                  </a:cubicBezTo>
                  <a:cubicBezTo>
                    <a:pt x="6123757" y="1724235"/>
                    <a:pt x="5629525" y="49226"/>
                    <a:pt x="4496663" y="49226"/>
                  </a:cubicBez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7EB465-5861-44F3-B0FF-2E3419B7192D}"/>
                </a:ext>
              </a:extLst>
            </p:cNvPr>
            <p:cNvSpPr/>
            <p:nvPr/>
          </p:nvSpPr>
          <p:spPr>
            <a:xfrm>
              <a:off x="5005822" y="5554927"/>
              <a:ext cx="5578991" cy="2428508"/>
            </a:xfrm>
            <a:custGeom>
              <a:avLst/>
              <a:gdLst>
                <a:gd name="connsiteX0" fmla="*/ 4101539 w 5578985"/>
                <a:gd name="connsiteY0" fmla="*/ 49226 h 2428499"/>
                <a:gd name="connsiteX1" fmla="*/ 1531924 w 5578985"/>
                <a:gd name="connsiteY1" fmla="*/ 49226 h 2428499"/>
                <a:gd name="connsiteX2" fmla="*/ 49226 w 5578985"/>
                <a:gd name="connsiteY2" fmla="*/ 1575243 h 2428499"/>
                <a:gd name="connsiteX3" fmla="*/ 872947 w 5578985"/>
                <a:gd name="connsiteY3" fmla="*/ 2398964 h 2428499"/>
                <a:gd name="connsiteX4" fmla="*/ 1531924 w 5578985"/>
                <a:gd name="connsiteY4" fmla="*/ 2398964 h 2428499"/>
                <a:gd name="connsiteX5" fmla="*/ 4102196 w 5578985"/>
                <a:gd name="connsiteY5" fmla="*/ 2398964 h 2428499"/>
                <a:gd name="connsiteX6" fmla="*/ 4761172 w 5578985"/>
                <a:gd name="connsiteY6" fmla="*/ 2398964 h 2428499"/>
                <a:gd name="connsiteX7" fmla="*/ 5584893 w 5578985"/>
                <a:gd name="connsiteY7" fmla="*/ 1575243 h 2428499"/>
                <a:gd name="connsiteX8" fmla="*/ 4101539 w 5578985"/>
                <a:gd name="connsiteY8" fmla="*/ 49226 h 24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8985" h="2428499">
                  <a:moveTo>
                    <a:pt x="4101539" y="49226"/>
                  </a:moveTo>
                  <a:lnTo>
                    <a:pt x="1531924" y="49226"/>
                  </a:lnTo>
                  <a:cubicBezTo>
                    <a:pt x="499483" y="49226"/>
                    <a:pt x="49226" y="1575243"/>
                    <a:pt x="49226" y="1575243"/>
                  </a:cubicBezTo>
                  <a:cubicBezTo>
                    <a:pt x="49226" y="2030095"/>
                    <a:pt x="418096" y="2398964"/>
                    <a:pt x="872947" y="2398964"/>
                  </a:cubicBezTo>
                  <a:lnTo>
                    <a:pt x="1531924" y="2398964"/>
                  </a:lnTo>
                  <a:lnTo>
                    <a:pt x="4102196" y="2398964"/>
                  </a:lnTo>
                  <a:lnTo>
                    <a:pt x="4761172" y="2398964"/>
                  </a:lnTo>
                  <a:cubicBezTo>
                    <a:pt x="5216024" y="2398964"/>
                    <a:pt x="5584893" y="2030095"/>
                    <a:pt x="5584893" y="1575243"/>
                  </a:cubicBezTo>
                  <a:cubicBezTo>
                    <a:pt x="5584237" y="1575243"/>
                    <a:pt x="5133980" y="49226"/>
                    <a:pt x="4101539" y="4922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98A01B-B1F3-4EE3-81F3-DCF74B9E44A2}"/>
                </a:ext>
              </a:extLst>
            </p:cNvPr>
            <p:cNvSpPr/>
            <p:nvPr/>
          </p:nvSpPr>
          <p:spPr>
            <a:xfrm>
              <a:off x="5996254" y="5843723"/>
              <a:ext cx="1312703" cy="1050165"/>
            </a:xfrm>
            <a:custGeom>
              <a:avLst/>
              <a:gdLst>
                <a:gd name="connsiteX0" fmla="*/ 1289730 w 1312702"/>
                <a:gd name="connsiteY0" fmla="*/ 821096 h 1050162"/>
                <a:gd name="connsiteX1" fmla="*/ 1109234 w 1312702"/>
                <a:gd name="connsiteY1" fmla="*/ 1001592 h 1050162"/>
                <a:gd name="connsiteX2" fmla="*/ 229723 w 1312702"/>
                <a:gd name="connsiteY2" fmla="*/ 1001592 h 1050162"/>
                <a:gd name="connsiteX3" fmla="*/ 49226 w 1312702"/>
                <a:gd name="connsiteY3" fmla="*/ 821096 h 1050162"/>
                <a:gd name="connsiteX4" fmla="*/ 49226 w 1312702"/>
                <a:gd name="connsiteY4" fmla="*/ 230379 h 1050162"/>
                <a:gd name="connsiteX5" fmla="*/ 229723 w 1312702"/>
                <a:gd name="connsiteY5" fmla="*/ 49226 h 1050162"/>
                <a:gd name="connsiteX6" fmla="*/ 1109234 w 1312702"/>
                <a:gd name="connsiteY6" fmla="*/ 49226 h 1050162"/>
                <a:gd name="connsiteX7" fmla="*/ 1289730 w 1312702"/>
                <a:gd name="connsiteY7" fmla="*/ 230379 h 1050162"/>
                <a:gd name="connsiteX8" fmla="*/ 1289730 w 1312702"/>
                <a:gd name="connsiteY8" fmla="*/ 821096 h 10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2702" h="1050162">
                  <a:moveTo>
                    <a:pt x="1289730" y="821096"/>
                  </a:moveTo>
                  <a:cubicBezTo>
                    <a:pt x="1289730" y="920861"/>
                    <a:pt x="1208999" y="1001592"/>
                    <a:pt x="1109234" y="1001592"/>
                  </a:cubicBezTo>
                  <a:lnTo>
                    <a:pt x="229723" y="1001592"/>
                  </a:lnTo>
                  <a:cubicBezTo>
                    <a:pt x="129958" y="1001592"/>
                    <a:pt x="49226" y="920861"/>
                    <a:pt x="49226" y="821096"/>
                  </a:cubicBezTo>
                  <a:lnTo>
                    <a:pt x="49226" y="230379"/>
                  </a:lnTo>
                  <a:cubicBezTo>
                    <a:pt x="49226" y="130614"/>
                    <a:pt x="129958" y="49226"/>
                    <a:pt x="229723" y="49226"/>
                  </a:cubicBezTo>
                  <a:lnTo>
                    <a:pt x="1109234" y="49226"/>
                  </a:lnTo>
                  <a:cubicBezTo>
                    <a:pt x="1208999" y="49226"/>
                    <a:pt x="1289730" y="129958"/>
                    <a:pt x="1289730" y="230379"/>
                  </a:cubicBezTo>
                  <a:lnTo>
                    <a:pt x="1289730" y="821096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329F1BC-09E8-4705-A8ED-03D0901ED18D}"/>
                </a:ext>
              </a:extLst>
            </p:cNvPr>
            <p:cNvSpPr/>
            <p:nvPr/>
          </p:nvSpPr>
          <p:spPr>
            <a:xfrm>
              <a:off x="8422131" y="5843723"/>
              <a:ext cx="1312703" cy="1050165"/>
            </a:xfrm>
            <a:custGeom>
              <a:avLst/>
              <a:gdLst>
                <a:gd name="connsiteX0" fmla="*/ 1290387 w 1312702"/>
                <a:gd name="connsiteY0" fmla="*/ 821096 h 1050162"/>
                <a:gd name="connsiteX1" fmla="*/ 1109890 w 1312702"/>
                <a:gd name="connsiteY1" fmla="*/ 1001592 h 1050162"/>
                <a:gd name="connsiteX2" fmla="*/ 229723 w 1312702"/>
                <a:gd name="connsiteY2" fmla="*/ 1001592 h 1050162"/>
                <a:gd name="connsiteX3" fmla="*/ 49226 w 1312702"/>
                <a:gd name="connsiteY3" fmla="*/ 821096 h 1050162"/>
                <a:gd name="connsiteX4" fmla="*/ 49226 w 1312702"/>
                <a:gd name="connsiteY4" fmla="*/ 230379 h 1050162"/>
                <a:gd name="connsiteX5" fmla="*/ 229723 w 1312702"/>
                <a:gd name="connsiteY5" fmla="*/ 49226 h 1050162"/>
                <a:gd name="connsiteX6" fmla="*/ 1109890 w 1312702"/>
                <a:gd name="connsiteY6" fmla="*/ 49226 h 1050162"/>
                <a:gd name="connsiteX7" fmla="*/ 1290387 w 1312702"/>
                <a:gd name="connsiteY7" fmla="*/ 230379 h 1050162"/>
                <a:gd name="connsiteX8" fmla="*/ 1290387 w 1312702"/>
                <a:gd name="connsiteY8" fmla="*/ 821096 h 105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2702" h="1050162">
                  <a:moveTo>
                    <a:pt x="1290387" y="821096"/>
                  </a:moveTo>
                  <a:cubicBezTo>
                    <a:pt x="1290387" y="920861"/>
                    <a:pt x="1208999" y="1001592"/>
                    <a:pt x="1109890" y="1001592"/>
                  </a:cubicBezTo>
                  <a:lnTo>
                    <a:pt x="229723" y="1001592"/>
                  </a:lnTo>
                  <a:cubicBezTo>
                    <a:pt x="129958" y="1001592"/>
                    <a:pt x="49226" y="920861"/>
                    <a:pt x="49226" y="821096"/>
                  </a:cubicBezTo>
                  <a:lnTo>
                    <a:pt x="49226" y="230379"/>
                  </a:lnTo>
                  <a:cubicBezTo>
                    <a:pt x="49226" y="130614"/>
                    <a:pt x="129958" y="49226"/>
                    <a:pt x="229723" y="49226"/>
                  </a:cubicBezTo>
                  <a:lnTo>
                    <a:pt x="1109890" y="49226"/>
                  </a:lnTo>
                  <a:cubicBezTo>
                    <a:pt x="1209655" y="49226"/>
                    <a:pt x="1290387" y="129958"/>
                    <a:pt x="1290387" y="230379"/>
                  </a:cubicBezTo>
                  <a:lnTo>
                    <a:pt x="1290387" y="821096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8EA394-6522-4C41-A29E-AB1C9BBFF4B0}"/>
                </a:ext>
              </a:extLst>
            </p:cNvPr>
            <p:cNvSpPr/>
            <p:nvPr/>
          </p:nvSpPr>
          <p:spPr>
            <a:xfrm>
              <a:off x="8282985" y="6073447"/>
              <a:ext cx="1575244" cy="984530"/>
            </a:xfrm>
            <a:custGeom>
              <a:avLst/>
              <a:gdLst>
                <a:gd name="connsiteX0" fmla="*/ 1568023 w 1575242"/>
                <a:gd name="connsiteY0" fmla="*/ 494232 h 984526"/>
                <a:gd name="connsiteX1" fmla="*/ 808625 w 1575242"/>
                <a:gd name="connsiteY1" fmla="*/ 939239 h 984526"/>
                <a:gd name="connsiteX2" fmla="*/ 49226 w 1575242"/>
                <a:gd name="connsiteY2" fmla="*/ 494232 h 984526"/>
                <a:gd name="connsiteX3" fmla="*/ 808625 w 1575242"/>
                <a:gd name="connsiteY3" fmla="*/ 49226 h 984526"/>
                <a:gd name="connsiteX4" fmla="*/ 1568023 w 1575242"/>
                <a:gd name="connsiteY4" fmla="*/ 494232 h 98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242" h="984526">
                  <a:moveTo>
                    <a:pt x="1568023" y="494232"/>
                  </a:moveTo>
                  <a:cubicBezTo>
                    <a:pt x="1568023" y="740364"/>
                    <a:pt x="1228033" y="939239"/>
                    <a:pt x="808625" y="939239"/>
                  </a:cubicBezTo>
                  <a:cubicBezTo>
                    <a:pt x="389216" y="939239"/>
                    <a:pt x="49226" y="740364"/>
                    <a:pt x="49226" y="494232"/>
                  </a:cubicBezTo>
                  <a:cubicBezTo>
                    <a:pt x="49226" y="248757"/>
                    <a:pt x="389216" y="49226"/>
                    <a:pt x="808625" y="49226"/>
                  </a:cubicBezTo>
                  <a:cubicBezTo>
                    <a:pt x="1228033" y="49226"/>
                    <a:pt x="1568023" y="248101"/>
                    <a:pt x="1568023" y="494232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5DEB831-2858-4A50-98DA-44A9D1111578}"/>
                </a:ext>
              </a:extLst>
            </p:cNvPr>
            <p:cNvSpPr/>
            <p:nvPr/>
          </p:nvSpPr>
          <p:spPr>
            <a:xfrm>
              <a:off x="4298930" y="9442509"/>
              <a:ext cx="1181433" cy="918895"/>
            </a:xfrm>
            <a:custGeom>
              <a:avLst/>
              <a:gdLst>
                <a:gd name="connsiteX0" fmla="*/ 1179463 w 1181432"/>
                <a:gd name="connsiteY0" fmla="*/ 699670 h 918891"/>
                <a:gd name="connsiteX1" fmla="*/ 998967 w 1181432"/>
                <a:gd name="connsiteY1" fmla="*/ 880167 h 918891"/>
                <a:gd name="connsiteX2" fmla="*/ 229723 w 1181432"/>
                <a:gd name="connsiteY2" fmla="*/ 880167 h 918891"/>
                <a:gd name="connsiteX3" fmla="*/ 49226 w 1181432"/>
                <a:gd name="connsiteY3" fmla="*/ 699670 h 918891"/>
                <a:gd name="connsiteX4" fmla="*/ 49226 w 1181432"/>
                <a:gd name="connsiteY4" fmla="*/ 229723 h 918891"/>
                <a:gd name="connsiteX5" fmla="*/ 229723 w 1181432"/>
                <a:gd name="connsiteY5" fmla="*/ 49226 h 918891"/>
                <a:gd name="connsiteX6" fmla="*/ 998310 w 1181432"/>
                <a:gd name="connsiteY6" fmla="*/ 49226 h 918891"/>
                <a:gd name="connsiteX7" fmla="*/ 1178807 w 1181432"/>
                <a:gd name="connsiteY7" fmla="*/ 229723 h 918891"/>
                <a:gd name="connsiteX8" fmla="*/ 1178807 w 1181432"/>
                <a:gd name="connsiteY8" fmla="*/ 699670 h 91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432" h="918891">
                  <a:moveTo>
                    <a:pt x="1179463" y="699670"/>
                  </a:moveTo>
                  <a:cubicBezTo>
                    <a:pt x="1179463" y="799436"/>
                    <a:pt x="1098732" y="880167"/>
                    <a:pt x="998967" y="880167"/>
                  </a:cubicBezTo>
                  <a:lnTo>
                    <a:pt x="229723" y="880167"/>
                  </a:lnTo>
                  <a:cubicBezTo>
                    <a:pt x="129958" y="880167"/>
                    <a:pt x="49226" y="799436"/>
                    <a:pt x="49226" y="699670"/>
                  </a:cubicBezTo>
                  <a:lnTo>
                    <a:pt x="49226" y="229723"/>
                  </a:lnTo>
                  <a:cubicBezTo>
                    <a:pt x="49226" y="129957"/>
                    <a:pt x="129958" y="49226"/>
                    <a:pt x="229723" y="49226"/>
                  </a:cubicBezTo>
                  <a:lnTo>
                    <a:pt x="998310" y="49226"/>
                  </a:lnTo>
                  <a:cubicBezTo>
                    <a:pt x="1098076" y="49226"/>
                    <a:pt x="1178807" y="129957"/>
                    <a:pt x="1178807" y="229723"/>
                  </a:cubicBezTo>
                  <a:lnTo>
                    <a:pt x="1178807" y="6996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29C0227-A29F-4712-BD81-9D84C4628163}"/>
                </a:ext>
              </a:extLst>
            </p:cNvPr>
            <p:cNvSpPr/>
            <p:nvPr/>
          </p:nvSpPr>
          <p:spPr>
            <a:xfrm>
              <a:off x="10038070" y="9442509"/>
              <a:ext cx="1181433" cy="918895"/>
            </a:xfrm>
            <a:custGeom>
              <a:avLst/>
              <a:gdLst>
                <a:gd name="connsiteX0" fmla="*/ 1178807 w 1181432"/>
                <a:gd name="connsiteY0" fmla="*/ 699670 h 918891"/>
                <a:gd name="connsiteX1" fmla="*/ 998310 w 1181432"/>
                <a:gd name="connsiteY1" fmla="*/ 880167 h 918891"/>
                <a:gd name="connsiteX2" fmla="*/ 229723 w 1181432"/>
                <a:gd name="connsiteY2" fmla="*/ 880167 h 918891"/>
                <a:gd name="connsiteX3" fmla="*/ 49226 w 1181432"/>
                <a:gd name="connsiteY3" fmla="*/ 699670 h 918891"/>
                <a:gd name="connsiteX4" fmla="*/ 49226 w 1181432"/>
                <a:gd name="connsiteY4" fmla="*/ 229723 h 918891"/>
                <a:gd name="connsiteX5" fmla="*/ 229723 w 1181432"/>
                <a:gd name="connsiteY5" fmla="*/ 49226 h 918891"/>
                <a:gd name="connsiteX6" fmla="*/ 998310 w 1181432"/>
                <a:gd name="connsiteY6" fmla="*/ 49226 h 918891"/>
                <a:gd name="connsiteX7" fmla="*/ 1178807 w 1181432"/>
                <a:gd name="connsiteY7" fmla="*/ 229723 h 918891"/>
                <a:gd name="connsiteX8" fmla="*/ 1178807 w 1181432"/>
                <a:gd name="connsiteY8" fmla="*/ 699670 h 91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432" h="918891">
                  <a:moveTo>
                    <a:pt x="1178807" y="699670"/>
                  </a:moveTo>
                  <a:cubicBezTo>
                    <a:pt x="1178807" y="799436"/>
                    <a:pt x="1098076" y="880167"/>
                    <a:pt x="998310" y="880167"/>
                  </a:cubicBezTo>
                  <a:lnTo>
                    <a:pt x="229723" y="880167"/>
                  </a:lnTo>
                  <a:cubicBezTo>
                    <a:pt x="129958" y="880167"/>
                    <a:pt x="49226" y="799436"/>
                    <a:pt x="49226" y="699670"/>
                  </a:cubicBezTo>
                  <a:lnTo>
                    <a:pt x="49226" y="229723"/>
                  </a:lnTo>
                  <a:cubicBezTo>
                    <a:pt x="49226" y="129957"/>
                    <a:pt x="129958" y="49226"/>
                    <a:pt x="229723" y="49226"/>
                  </a:cubicBezTo>
                  <a:lnTo>
                    <a:pt x="998310" y="49226"/>
                  </a:lnTo>
                  <a:cubicBezTo>
                    <a:pt x="1098076" y="49226"/>
                    <a:pt x="1178807" y="129957"/>
                    <a:pt x="1178807" y="229723"/>
                  </a:cubicBezTo>
                  <a:lnTo>
                    <a:pt x="1178807" y="6996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160ED1A-D8FE-44F4-A591-C5EBCA26ACBE}"/>
                </a:ext>
              </a:extLst>
            </p:cNvPr>
            <p:cNvSpPr/>
            <p:nvPr/>
          </p:nvSpPr>
          <p:spPr>
            <a:xfrm>
              <a:off x="3910369" y="6796092"/>
              <a:ext cx="7810586" cy="3150497"/>
            </a:xfrm>
            <a:custGeom>
              <a:avLst/>
              <a:gdLst>
                <a:gd name="connsiteX0" fmla="*/ 7775137 w 7810579"/>
                <a:gd name="connsiteY0" fmla="*/ 592029 h 3150486"/>
                <a:gd name="connsiteX1" fmla="*/ 7775137 w 7810579"/>
                <a:gd name="connsiteY1" fmla="*/ 2568959 h 3150486"/>
                <a:gd name="connsiteX2" fmla="*/ 7232991 w 7810579"/>
                <a:gd name="connsiteY2" fmla="*/ 3111105 h 3150486"/>
                <a:gd name="connsiteX3" fmla="*/ 591372 w 7810579"/>
                <a:gd name="connsiteY3" fmla="*/ 3111105 h 3150486"/>
                <a:gd name="connsiteX4" fmla="*/ 437786 w 7810579"/>
                <a:gd name="connsiteY4" fmla="*/ 3088789 h 3150486"/>
                <a:gd name="connsiteX5" fmla="*/ 49226 w 7810579"/>
                <a:gd name="connsiteY5" fmla="*/ 2568959 h 3150486"/>
                <a:gd name="connsiteX6" fmla="*/ 49226 w 7810579"/>
                <a:gd name="connsiteY6" fmla="*/ 592029 h 3150486"/>
                <a:gd name="connsiteX7" fmla="*/ 591372 w 7810579"/>
                <a:gd name="connsiteY7" fmla="*/ 49226 h 3150486"/>
                <a:gd name="connsiteX8" fmla="*/ 7232335 w 7810579"/>
                <a:gd name="connsiteY8" fmla="*/ 49226 h 3150486"/>
                <a:gd name="connsiteX9" fmla="*/ 7775137 w 7810579"/>
                <a:gd name="connsiteY9" fmla="*/ 592029 h 315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10579" h="3150486">
                  <a:moveTo>
                    <a:pt x="7775137" y="592029"/>
                  </a:moveTo>
                  <a:lnTo>
                    <a:pt x="7775137" y="2568959"/>
                  </a:lnTo>
                  <a:cubicBezTo>
                    <a:pt x="7775137" y="2868255"/>
                    <a:pt x="7532287" y="3111105"/>
                    <a:pt x="7232991" y="3111105"/>
                  </a:cubicBezTo>
                  <a:lnTo>
                    <a:pt x="591372" y="3111105"/>
                  </a:lnTo>
                  <a:cubicBezTo>
                    <a:pt x="537552" y="3111105"/>
                    <a:pt x="486356" y="3103885"/>
                    <a:pt x="437786" y="3088789"/>
                  </a:cubicBezTo>
                  <a:cubicBezTo>
                    <a:pt x="212658" y="3022497"/>
                    <a:pt x="49226" y="2814434"/>
                    <a:pt x="49226" y="2568959"/>
                  </a:cubicBezTo>
                  <a:lnTo>
                    <a:pt x="49226" y="592029"/>
                  </a:lnTo>
                  <a:cubicBezTo>
                    <a:pt x="49226" y="292733"/>
                    <a:pt x="292076" y="49226"/>
                    <a:pt x="591372" y="49226"/>
                  </a:cubicBezTo>
                  <a:lnTo>
                    <a:pt x="7232335" y="49226"/>
                  </a:lnTo>
                  <a:cubicBezTo>
                    <a:pt x="7532287" y="49226"/>
                    <a:pt x="7775137" y="292733"/>
                    <a:pt x="7775137" y="592029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0E0B19F-C7D8-4845-8FF4-270CB0EC060A}"/>
                </a:ext>
              </a:extLst>
            </p:cNvPr>
            <p:cNvSpPr/>
            <p:nvPr/>
          </p:nvSpPr>
          <p:spPr>
            <a:xfrm>
              <a:off x="3910369" y="6796092"/>
              <a:ext cx="7810586" cy="2428508"/>
            </a:xfrm>
            <a:custGeom>
              <a:avLst/>
              <a:gdLst>
                <a:gd name="connsiteX0" fmla="*/ 7775137 w 7810579"/>
                <a:gd name="connsiteY0" fmla="*/ 592029 h 2428499"/>
                <a:gd name="connsiteX1" fmla="*/ 7775137 w 7810579"/>
                <a:gd name="connsiteY1" fmla="*/ 2415373 h 2428499"/>
                <a:gd name="connsiteX2" fmla="*/ 49226 w 7810579"/>
                <a:gd name="connsiteY2" fmla="*/ 2415373 h 2428499"/>
                <a:gd name="connsiteX3" fmla="*/ 49226 w 7810579"/>
                <a:gd name="connsiteY3" fmla="*/ 592029 h 2428499"/>
                <a:gd name="connsiteX4" fmla="*/ 591372 w 7810579"/>
                <a:gd name="connsiteY4" fmla="*/ 49226 h 2428499"/>
                <a:gd name="connsiteX5" fmla="*/ 7232335 w 7810579"/>
                <a:gd name="connsiteY5" fmla="*/ 49226 h 2428499"/>
                <a:gd name="connsiteX6" fmla="*/ 7775137 w 7810579"/>
                <a:gd name="connsiteY6" fmla="*/ 592029 h 24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0579" h="2428499">
                  <a:moveTo>
                    <a:pt x="7775137" y="592029"/>
                  </a:moveTo>
                  <a:lnTo>
                    <a:pt x="7775137" y="2415373"/>
                  </a:lnTo>
                  <a:lnTo>
                    <a:pt x="49226" y="2415373"/>
                  </a:lnTo>
                  <a:lnTo>
                    <a:pt x="49226" y="592029"/>
                  </a:lnTo>
                  <a:cubicBezTo>
                    <a:pt x="49226" y="292733"/>
                    <a:pt x="292076" y="49226"/>
                    <a:pt x="591372" y="49226"/>
                  </a:cubicBezTo>
                  <a:lnTo>
                    <a:pt x="7232335" y="49226"/>
                  </a:lnTo>
                  <a:cubicBezTo>
                    <a:pt x="7532287" y="49226"/>
                    <a:pt x="7775137" y="292733"/>
                    <a:pt x="7775137" y="592029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FB8C185-9F1E-46EA-96E9-F640F9958C59}"/>
                </a:ext>
              </a:extLst>
            </p:cNvPr>
            <p:cNvSpPr/>
            <p:nvPr/>
          </p:nvSpPr>
          <p:spPr>
            <a:xfrm>
              <a:off x="4298930" y="7109828"/>
              <a:ext cx="1443974" cy="853260"/>
            </a:xfrm>
            <a:custGeom>
              <a:avLst/>
              <a:gdLst>
                <a:gd name="connsiteX0" fmla="*/ 1399341 w 1443972"/>
                <a:gd name="connsiteY0" fmla="*/ 618939 h 853256"/>
                <a:gd name="connsiteX1" fmla="*/ 1174213 w 1443972"/>
                <a:gd name="connsiteY1" fmla="*/ 844068 h 853256"/>
                <a:gd name="connsiteX2" fmla="*/ 274355 w 1443972"/>
                <a:gd name="connsiteY2" fmla="*/ 844068 h 853256"/>
                <a:gd name="connsiteX3" fmla="*/ 49226 w 1443972"/>
                <a:gd name="connsiteY3" fmla="*/ 618939 h 853256"/>
                <a:gd name="connsiteX4" fmla="*/ 49226 w 1443972"/>
                <a:gd name="connsiteY4" fmla="*/ 274355 h 853256"/>
                <a:gd name="connsiteX5" fmla="*/ 274355 w 1443972"/>
                <a:gd name="connsiteY5" fmla="*/ 49226 h 853256"/>
                <a:gd name="connsiteX6" fmla="*/ 1174213 w 1443972"/>
                <a:gd name="connsiteY6" fmla="*/ 318987 h 853256"/>
                <a:gd name="connsiteX7" fmla="*/ 1399341 w 1443972"/>
                <a:gd name="connsiteY7" fmla="*/ 544115 h 853256"/>
                <a:gd name="connsiteX8" fmla="*/ 1399341 w 1443972"/>
                <a:gd name="connsiteY8" fmla="*/ 618939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3972" h="853256">
                  <a:moveTo>
                    <a:pt x="1399341" y="618939"/>
                  </a:moveTo>
                  <a:cubicBezTo>
                    <a:pt x="1399341" y="742990"/>
                    <a:pt x="1298263" y="844068"/>
                    <a:pt x="1174213" y="844068"/>
                  </a:cubicBezTo>
                  <a:lnTo>
                    <a:pt x="274355" y="844068"/>
                  </a:lnTo>
                  <a:cubicBezTo>
                    <a:pt x="150305" y="844068"/>
                    <a:pt x="49226" y="743646"/>
                    <a:pt x="49226" y="618939"/>
                  </a:cubicBezTo>
                  <a:lnTo>
                    <a:pt x="49226" y="274355"/>
                  </a:lnTo>
                  <a:cubicBezTo>
                    <a:pt x="49226" y="150305"/>
                    <a:pt x="149648" y="49226"/>
                    <a:pt x="274355" y="49226"/>
                  </a:cubicBezTo>
                  <a:lnTo>
                    <a:pt x="1174213" y="318987"/>
                  </a:lnTo>
                  <a:cubicBezTo>
                    <a:pt x="1298263" y="318987"/>
                    <a:pt x="1399341" y="420065"/>
                    <a:pt x="1399341" y="544115"/>
                  </a:cubicBezTo>
                  <a:lnTo>
                    <a:pt x="1399341" y="618939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476A244-67F8-4FDF-ACCB-02BE0D4CFBE0}"/>
                </a:ext>
              </a:extLst>
            </p:cNvPr>
            <p:cNvSpPr/>
            <p:nvPr/>
          </p:nvSpPr>
          <p:spPr>
            <a:xfrm>
              <a:off x="6052825" y="6963461"/>
              <a:ext cx="3347394" cy="2691049"/>
            </a:xfrm>
            <a:custGeom>
              <a:avLst/>
              <a:gdLst>
                <a:gd name="connsiteX0" fmla="*/ 3309200 w 3347391"/>
                <a:gd name="connsiteY0" fmla="*/ 989121 h 2691040"/>
                <a:gd name="connsiteX1" fmla="*/ 3308544 w 3347391"/>
                <a:gd name="connsiteY1" fmla="*/ 997654 h 2691040"/>
                <a:gd name="connsiteX2" fmla="*/ 3275070 w 3347391"/>
                <a:gd name="connsiteY2" fmla="*/ 1142051 h 2691040"/>
                <a:gd name="connsiteX3" fmla="*/ 3128047 w 3347391"/>
                <a:gd name="connsiteY3" fmla="*/ 1768210 h 2691040"/>
                <a:gd name="connsiteX4" fmla="*/ 2799215 w 3347391"/>
                <a:gd name="connsiteY4" fmla="*/ 2175148 h 2691040"/>
                <a:gd name="connsiteX5" fmla="*/ 2030628 w 3347391"/>
                <a:gd name="connsiteY5" fmla="*/ 2573553 h 2691040"/>
                <a:gd name="connsiteX6" fmla="*/ 1686700 w 3347391"/>
                <a:gd name="connsiteY6" fmla="*/ 2656254 h 2691040"/>
                <a:gd name="connsiteX7" fmla="*/ 1342772 w 3347391"/>
                <a:gd name="connsiteY7" fmla="*/ 2573553 h 2691040"/>
                <a:gd name="connsiteX8" fmla="*/ 574184 w 3347391"/>
                <a:gd name="connsiteY8" fmla="*/ 2175148 h 2691040"/>
                <a:gd name="connsiteX9" fmla="*/ 245352 w 3347391"/>
                <a:gd name="connsiteY9" fmla="*/ 1768210 h 2691040"/>
                <a:gd name="connsiteX10" fmla="*/ 106206 w 3347391"/>
                <a:gd name="connsiteY10" fmla="*/ 1176181 h 2691040"/>
                <a:gd name="connsiteX11" fmla="*/ 63543 w 3347391"/>
                <a:gd name="connsiteY11" fmla="*/ 998310 h 2691040"/>
                <a:gd name="connsiteX12" fmla="*/ 58949 w 3347391"/>
                <a:gd name="connsiteY12" fmla="*/ 971400 h 2691040"/>
                <a:gd name="connsiteX13" fmla="*/ 58949 w 3347391"/>
                <a:gd name="connsiteY13" fmla="*/ 970087 h 2691040"/>
                <a:gd name="connsiteX14" fmla="*/ 77326 w 3347391"/>
                <a:gd name="connsiteY14" fmla="*/ 699670 h 2691040"/>
                <a:gd name="connsiteX15" fmla="*/ 118677 w 3347391"/>
                <a:gd name="connsiteY15" fmla="*/ 603187 h 2691040"/>
                <a:gd name="connsiteX16" fmla="*/ 150181 w 3347391"/>
                <a:gd name="connsiteY16" fmla="*/ 551335 h 2691040"/>
                <a:gd name="connsiteX17" fmla="*/ 166590 w 3347391"/>
                <a:gd name="connsiteY17" fmla="*/ 528363 h 2691040"/>
                <a:gd name="connsiteX18" fmla="*/ 279483 w 3347391"/>
                <a:gd name="connsiteY18" fmla="*/ 412188 h 2691040"/>
                <a:gd name="connsiteX19" fmla="*/ 362839 w 3347391"/>
                <a:gd name="connsiteY19" fmla="*/ 355742 h 2691040"/>
                <a:gd name="connsiteX20" fmla="*/ 433069 w 3347391"/>
                <a:gd name="connsiteY20" fmla="*/ 319643 h 2691040"/>
                <a:gd name="connsiteX21" fmla="*/ 572872 w 3347391"/>
                <a:gd name="connsiteY21" fmla="*/ 273042 h 2691040"/>
                <a:gd name="connsiteX22" fmla="*/ 1521956 w 3347391"/>
                <a:gd name="connsiteY22" fmla="*/ 66948 h 2691040"/>
                <a:gd name="connsiteX23" fmla="*/ 1848162 w 3347391"/>
                <a:gd name="connsiteY23" fmla="*/ 66948 h 2691040"/>
                <a:gd name="connsiteX24" fmla="*/ 2796590 w 3347391"/>
                <a:gd name="connsiteY24" fmla="*/ 273042 h 2691040"/>
                <a:gd name="connsiteX25" fmla="*/ 2987588 w 3347391"/>
                <a:gd name="connsiteY25" fmla="*/ 345241 h 2691040"/>
                <a:gd name="connsiteX26" fmla="*/ 3073570 w 3347391"/>
                <a:gd name="connsiteY26" fmla="*/ 399061 h 2691040"/>
                <a:gd name="connsiteX27" fmla="*/ 3243565 w 3347391"/>
                <a:gd name="connsiteY27" fmla="*/ 589403 h 2691040"/>
                <a:gd name="connsiteX28" fmla="*/ 3286228 w 3347391"/>
                <a:gd name="connsiteY28" fmla="*/ 679323 h 2691040"/>
                <a:gd name="connsiteX29" fmla="*/ 3309200 w 3347391"/>
                <a:gd name="connsiteY29" fmla="*/ 989121 h 269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47391" h="2691040">
                  <a:moveTo>
                    <a:pt x="3309200" y="989121"/>
                  </a:moveTo>
                  <a:cubicBezTo>
                    <a:pt x="3309200" y="992403"/>
                    <a:pt x="3309200" y="994372"/>
                    <a:pt x="3308544" y="997654"/>
                  </a:cubicBezTo>
                  <a:lnTo>
                    <a:pt x="3275070" y="1142051"/>
                  </a:lnTo>
                  <a:lnTo>
                    <a:pt x="3128047" y="1768210"/>
                  </a:lnTo>
                  <a:cubicBezTo>
                    <a:pt x="3088010" y="1939518"/>
                    <a:pt x="2968554" y="2088510"/>
                    <a:pt x="2799215" y="2175148"/>
                  </a:cubicBezTo>
                  <a:lnTo>
                    <a:pt x="2030628" y="2573553"/>
                  </a:lnTo>
                  <a:cubicBezTo>
                    <a:pt x="1924299" y="2628030"/>
                    <a:pt x="1804843" y="2656254"/>
                    <a:pt x="1686700" y="2656254"/>
                  </a:cubicBezTo>
                  <a:cubicBezTo>
                    <a:pt x="1568557" y="2656254"/>
                    <a:pt x="1449101" y="2628030"/>
                    <a:pt x="1342772" y="2573553"/>
                  </a:cubicBezTo>
                  <a:lnTo>
                    <a:pt x="574184" y="2175148"/>
                  </a:lnTo>
                  <a:cubicBezTo>
                    <a:pt x="404846" y="2087854"/>
                    <a:pt x="285390" y="1939518"/>
                    <a:pt x="245352" y="1768210"/>
                  </a:cubicBezTo>
                  <a:lnTo>
                    <a:pt x="106206" y="1176181"/>
                  </a:lnTo>
                  <a:lnTo>
                    <a:pt x="63543" y="998310"/>
                  </a:lnTo>
                  <a:cubicBezTo>
                    <a:pt x="61574" y="989778"/>
                    <a:pt x="58949" y="979932"/>
                    <a:pt x="58949" y="971400"/>
                  </a:cubicBezTo>
                  <a:cubicBezTo>
                    <a:pt x="58949" y="971400"/>
                    <a:pt x="58949" y="971400"/>
                    <a:pt x="58949" y="970087"/>
                  </a:cubicBezTo>
                  <a:cubicBezTo>
                    <a:pt x="40571" y="876885"/>
                    <a:pt x="49103" y="785652"/>
                    <a:pt x="77326" y="699670"/>
                  </a:cubicBezTo>
                  <a:cubicBezTo>
                    <a:pt x="87172" y="666196"/>
                    <a:pt x="100955" y="634691"/>
                    <a:pt x="118677" y="603187"/>
                  </a:cubicBezTo>
                  <a:cubicBezTo>
                    <a:pt x="128522" y="586121"/>
                    <a:pt x="138367" y="568400"/>
                    <a:pt x="150181" y="551335"/>
                  </a:cubicBezTo>
                  <a:cubicBezTo>
                    <a:pt x="155432" y="543459"/>
                    <a:pt x="161339" y="536239"/>
                    <a:pt x="166590" y="528363"/>
                  </a:cubicBezTo>
                  <a:cubicBezTo>
                    <a:pt x="198095" y="485700"/>
                    <a:pt x="236163" y="446975"/>
                    <a:pt x="279483" y="412188"/>
                  </a:cubicBezTo>
                  <a:cubicBezTo>
                    <a:pt x="305737" y="391842"/>
                    <a:pt x="333960" y="372151"/>
                    <a:pt x="362839" y="355742"/>
                  </a:cubicBezTo>
                  <a:cubicBezTo>
                    <a:pt x="385155" y="341959"/>
                    <a:pt x="408127" y="329488"/>
                    <a:pt x="433069" y="319643"/>
                  </a:cubicBezTo>
                  <a:cubicBezTo>
                    <a:pt x="476388" y="298640"/>
                    <a:pt x="524302" y="283544"/>
                    <a:pt x="572872" y="273042"/>
                  </a:cubicBezTo>
                  <a:lnTo>
                    <a:pt x="1521956" y="66948"/>
                  </a:lnTo>
                  <a:cubicBezTo>
                    <a:pt x="1629597" y="43319"/>
                    <a:pt x="1740521" y="43319"/>
                    <a:pt x="1848162" y="66948"/>
                  </a:cubicBezTo>
                  <a:lnTo>
                    <a:pt x="2796590" y="273042"/>
                  </a:lnTo>
                  <a:cubicBezTo>
                    <a:pt x="2866163" y="288138"/>
                    <a:pt x="2930485" y="312423"/>
                    <a:pt x="2987588" y="345241"/>
                  </a:cubicBezTo>
                  <a:cubicBezTo>
                    <a:pt x="3017780" y="360337"/>
                    <a:pt x="3047316" y="378715"/>
                    <a:pt x="3073570" y="399061"/>
                  </a:cubicBezTo>
                  <a:cubicBezTo>
                    <a:pt x="3144456" y="452226"/>
                    <a:pt x="3201558" y="516548"/>
                    <a:pt x="3243565" y="589403"/>
                  </a:cubicBezTo>
                  <a:cubicBezTo>
                    <a:pt x="3259974" y="618283"/>
                    <a:pt x="3274413" y="649131"/>
                    <a:pt x="3286228" y="679323"/>
                  </a:cubicBezTo>
                  <a:cubicBezTo>
                    <a:pt x="3322984" y="776463"/>
                    <a:pt x="3332829" y="883449"/>
                    <a:pt x="3309200" y="989121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5F1B686-E427-439B-9886-C2BB6AA92331}"/>
                </a:ext>
              </a:extLst>
            </p:cNvPr>
            <p:cNvSpPr/>
            <p:nvPr/>
          </p:nvSpPr>
          <p:spPr>
            <a:xfrm>
              <a:off x="6288291" y="7522018"/>
              <a:ext cx="1443974" cy="1903425"/>
            </a:xfrm>
            <a:custGeom>
              <a:avLst/>
              <a:gdLst>
                <a:gd name="connsiteX0" fmla="*/ 1447952 w 1443972"/>
                <a:gd name="connsiteY0" fmla="*/ 1688136 h 1903418"/>
                <a:gd name="connsiteX1" fmla="*/ 1449921 w 1443972"/>
                <a:gd name="connsiteY1" fmla="*/ 1872570 h 1903418"/>
                <a:gd name="connsiteX2" fmla="*/ 1155876 w 1443972"/>
                <a:gd name="connsiteY2" fmla="*/ 1802341 h 1903418"/>
                <a:gd name="connsiteX3" fmla="*/ 497555 w 1443972"/>
                <a:gd name="connsiteY3" fmla="*/ 1460382 h 1903418"/>
                <a:gd name="connsiteX4" fmla="*/ 215324 w 1443972"/>
                <a:gd name="connsiteY4" fmla="*/ 1111859 h 1903418"/>
                <a:gd name="connsiteX5" fmla="*/ 154284 w 1443972"/>
                <a:gd name="connsiteY5" fmla="*/ 851288 h 1903418"/>
                <a:gd name="connsiteX6" fmla="*/ 117528 w 1443972"/>
                <a:gd name="connsiteY6" fmla="*/ 695076 h 1903418"/>
                <a:gd name="connsiteX7" fmla="*/ 61082 w 1443972"/>
                <a:gd name="connsiteY7" fmla="*/ 451570 h 1903418"/>
                <a:gd name="connsiteX8" fmla="*/ 51236 w 1443972"/>
                <a:gd name="connsiteY8" fmla="*/ 312423 h 1903418"/>
                <a:gd name="connsiteX9" fmla="*/ 70927 w 1443972"/>
                <a:gd name="connsiteY9" fmla="*/ 204125 h 1903418"/>
                <a:gd name="connsiteX10" fmla="*/ 149689 w 1443972"/>
                <a:gd name="connsiteY10" fmla="*/ 49226 h 1903418"/>
                <a:gd name="connsiteX11" fmla="*/ 189070 w 1443972"/>
                <a:gd name="connsiteY11" fmla="*/ 57103 h 1903418"/>
                <a:gd name="connsiteX12" fmla="*/ 331498 w 1443972"/>
                <a:gd name="connsiteY12" fmla="*/ 88607 h 1903418"/>
                <a:gd name="connsiteX13" fmla="*/ 539562 w 1443972"/>
                <a:gd name="connsiteY13" fmla="*/ 134552 h 1903418"/>
                <a:gd name="connsiteX14" fmla="*/ 1000977 w 1443972"/>
                <a:gd name="connsiteY14" fmla="*/ 234317 h 1903418"/>
                <a:gd name="connsiteX15" fmla="*/ 1447295 w 1443972"/>
                <a:gd name="connsiteY15" fmla="*/ 693763 h 1903418"/>
                <a:gd name="connsiteX16" fmla="*/ 1449921 w 1443972"/>
                <a:gd name="connsiteY16" fmla="*/ 783027 h 1903418"/>
                <a:gd name="connsiteX17" fmla="*/ 1438763 w 1443972"/>
                <a:gd name="connsiteY17" fmla="*/ 854569 h 1903418"/>
                <a:gd name="connsiteX18" fmla="*/ 1442044 w 1443972"/>
                <a:gd name="connsiteY18" fmla="*/ 1148615 h 1903418"/>
                <a:gd name="connsiteX19" fmla="*/ 1443357 w 1443972"/>
                <a:gd name="connsiteY19" fmla="*/ 1236566 h 1903418"/>
                <a:gd name="connsiteX20" fmla="*/ 1447295 w 1443972"/>
                <a:gd name="connsiteY20" fmla="*/ 1600184 h 1903418"/>
                <a:gd name="connsiteX21" fmla="*/ 1447952 w 1443972"/>
                <a:gd name="connsiteY21" fmla="*/ 1688136 h 19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3972" h="1903418">
                  <a:moveTo>
                    <a:pt x="1447952" y="1688136"/>
                  </a:moveTo>
                  <a:lnTo>
                    <a:pt x="1449921" y="1872570"/>
                  </a:lnTo>
                  <a:cubicBezTo>
                    <a:pt x="1348843" y="1872570"/>
                    <a:pt x="1247109" y="1847629"/>
                    <a:pt x="1155876" y="1802341"/>
                  </a:cubicBezTo>
                  <a:lnTo>
                    <a:pt x="497555" y="1460382"/>
                  </a:lnTo>
                  <a:cubicBezTo>
                    <a:pt x="351845" y="1386870"/>
                    <a:pt x="250111" y="1259538"/>
                    <a:pt x="215324" y="1111859"/>
                  </a:cubicBezTo>
                  <a:lnTo>
                    <a:pt x="154284" y="851288"/>
                  </a:lnTo>
                  <a:lnTo>
                    <a:pt x="117528" y="695076"/>
                  </a:lnTo>
                  <a:lnTo>
                    <a:pt x="61082" y="451570"/>
                  </a:lnTo>
                  <a:cubicBezTo>
                    <a:pt x="49924" y="404969"/>
                    <a:pt x="46642" y="358368"/>
                    <a:pt x="51236" y="312423"/>
                  </a:cubicBezTo>
                  <a:cubicBezTo>
                    <a:pt x="52549" y="275667"/>
                    <a:pt x="59769" y="239568"/>
                    <a:pt x="70927" y="204125"/>
                  </a:cubicBezTo>
                  <a:cubicBezTo>
                    <a:pt x="87992" y="148992"/>
                    <a:pt x="115559" y="96484"/>
                    <a:pt x="149689" y="49226"/>
                  </a:cubicBezTo>
                  <a:cubicBezTo>
                    <a:pt x="162816" y="51195"/>
                    <a:pt x="175943" y="54477"/>
                    <a:pt x="189070" y="57103"/>
                  </a:cubicBezTo>
                  <a:lnTo>
                    <a:pt x="331498" y="88607"/>
                  </a:lnTo>
                  <a:lnTo>
                    <a:pt x="539562" y="134552"/>
                  </a:lnTo>
                  <a:lnTo>
                    <a:pt x="1000977" y="234317"/>
                  </a:lnTo>
                  <a:cubicBezTo>
                    <a:pt x="1248421" y="288795"/>
                    <a:pt x="1422354" y="477167"/>
                    <a:pt x="1447295" y="693763"/>
                  </a:cubicBezTo>
                  <a:cubicBezTo>
                    <a:pt x="1451890" y="723299"/>
                    <a:pt x="1451890" y="753492"/>
                    <a:pt x="1449921" y="783027"/>
                  </a:cubicBezTo>
                  <a:cubicBezTo>
                    <a:pt x="1447295" y="807312"/>
                    <a:pt x="1444670" y="830940"/>
                    <a:pt x="1438763" y="854569"/>
                  </a:cubicBezTo>
                  <a:lnTo>
                    <a:pt x="1442044" y="1148615"/>
                  </a:lnTo>
                  <a:lnTo>
                    <a:pt x="1443357" y="1236566"/>
                  </a:lnTo>
                  <a:lnTo>
                    <a:pt x="1447295" y="1600184"/>
                  </a:lnTo>
                  <a:lnTo>
                    <a:pt x="1447952" y="1688136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C42326-4B0E-40D9-A070-CD097F4B9F85}"/>
                </a:ext>
              </a:extLst>
            </p:cNvPr>
            <p:cNvSpPr/>
            <p:nvPr/>
          </p:nvSpPr>
          <p:spPr>
            <a:xfrm>
              <a:off x="7700165" y="7520707"/>
              <a:ext cx="1443974" cy="1903425"/>
            </a:xfrm>
            <a:custGeom>
              <a:avLst/>
              <a:gdLst>
                <a:gd name="connsiteX0" fmla="*/ 1438046 w 1443972"/>
                <a:gd name="connsiteY0" fmla="*/ 452882 h 1903418"/>
                <a:gd name="connsiteX1" fmla="*/ 1391445 w 1443972"/>
                <a:gd name="connsiteY1" fmla="*/ 653069 h 1903418"/>
                <a:gd name="connsiteX2" fmla="*/ 1355346 w 1443972"/>
                <a:gd name="connsiteY2" fmla="*/ 805999 h 1903418"/>
                <a:gd name="connsiteX3" fmla="*/ 1283804 w 1443972"/>
                <a:gd name="connsiteY3" fmla="*/ 1113172 h 1903418"/>
                <a:gd name="connsiteX4" fmla="*/ 1002885 w 1443972"/>
                <a:gd name="connsiteY4" fmla="*/ 1461694 h 1903418"/>
                <a:gd name="connsiteX5" fmla="*/ 343909 w 1443972"/>
                <a:gd name="connsiteY5" fmla="*/ 1803653 h 1903418"/>
                <a:gd name="connsiteX6" fmla="*/ 49863 w 1443972"/>
                <a:gd name="connsiteY6" fmla="*/ 1873883 h 1903418"/>
                <a:gd name="connsiteX7" fmla="*/ 51832 w 1443972"/>
                <a:gd name="connsiteY7" fmla="*/ 1689448 h 1903418"/>
                <a:gd name="connsiteX8" fmla="*/ 53145 w 1443972"/>
                <a:gd name="connsiteY8" fmla="*/ 1601497 h 1903418"/>
                <a:gd name="connsiteX9" fmla="*/ 57083 w 1443972"/>
                <a:gd name="connsiteY9" fmla="*/ 1236566 h 1903418"/>
                <a:gd name="connsiteX10" fmla="*/ 58396 w 1443972"/>
                <a:gd name="connsiteY10" fmla="*/ 1147302 h 1903418"/>
                <a:gd name="connsiteX11" fmla="*/ 61678 w 1443972"/>
                <a:gd name="connsiteY11" fmla="*/ 855226 h 1903418"/>
                <a:gd name="connsiteX12" fmla="*/ 50520 w 1443972"/>
                <a:gd name="connsiteY12" fmla="*/ 783683 h 1903418"/>
                <a:gd name="connsiteX13" fmla="*/ 52489 w 1443972"/>
                <a:gd name="connsiteY13" fmla="*/ 694419 h 1903418"/>
                <a:gd name="connsiteX14" fmla="*/ 498808 w 1443972"/>
                <a:gd name="connsiteY14" fmla="*/ 234973 h 1903418"/>
                <a:gd name="connsiteX15" fmla="*/ 898525 w 1443972"/>
                <a:gd name="connsiteY15" fmla="*/ 147023 h 1903418"/>
                <a:gd name="connsiteX16" fmla="*/ 1107245 w 1443972"/>
                <a:gd name="connsiteY16" fmla="*/ 101734 h 1903418"/>
                <a:gd name="connsiteX17" fmla="*/ 1311370 w 1443972"/>
                <a:gd name="connsiteY17" fmla="*/ 57102 h 1903418"/>
                <a:gd name="connsiteX18" fmla="*/ 1350751 w 1443972"/>
                <a:gd name="connsiteY18" fmla="*/ 49226 h 1903418"/>
                <a:gd name="connsiteX19" fmla="*/ 1420324 w 1443972"/>
                <a:gd name="connsiteY19" fmla="*/ 175246 h 1903418"/>
                <a:gd name="connsiteX20" fmla="*/ 1446579 w 1443972"/>
                <a:gd name="connsiteY20" fmla="*/ 278293 h 1903418"/>
                <a:gd name="connsiteX21" fmla="*/ 1438046 w 1443972"/>
                <a:gd name="connsiteY21" fmla="*/ 452882 h 19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3972" h="1903418">
                  <a:moveTo>
                    <a:pt x="1438046" y="452882"/>
                  </a:moveTo>
                  <a:lnTo>
                    <a:pt x="1391445" y="653069"/>
                  </a:lnTo>
                  <a:lnTo>
                    <a:pt x="1355346" y="805999"/>
                  </a:lnTo>
                  <a:lnTo>
                    <a:pt x="1283804" y="1113172"/>
                  </a:lnTo>
                  <a:cubicBezTo>
                    <a:pt x="1249017" y="1260851"/>
                    <a:pt x="1147283" y="1388183"/>
                    <a:pt x="1002885" y="1461694"/>
                  </a:cubicBezTo>
                  <a:lnTo>
                    <a:pt x="343909" y="1803653"/>
                  </a:lnTo>
                  <a:cubicBezTo>
                    <a:pt x="253988" y="1849598"/>
                    <a:pt x="150285" y="1873883"/>
                    <a:pt x="49863" y="1873883"/>
                  </a:cubicBezTo>
                  <a:lnTo>
                    <a:pt x="51832" y="1689448"/>
                  </a:lnTo>
                  <a:lnTo>
                    <a:pt x="53145" y="1601497"/>
                  </a:lnTo>
                  <a:lnTo>
                    <a:pt x="57083" y="1236566"/>
                  </a:lnTo>
                  <a:lnTo>
                    <a:pt x="58396" y="1147302"/>
                  </a:lnTo>
                  <a:lnTo>
                    <a:pt x="61678" y="855226"/>
                  </a:lnTo>
                  <a:cubicBezTo>
                    <a:pt x="56427" y="831597"/>
                    <a:pt x="53145" y="807312"/>
                    <a:pt x="50520" y="783683"/>
                  </a:cubicBezTo>
                  <a:cubicBezTo>
                    <a:pt x="48551" y="754148"/>
                    <a:pt x="48551" y="723955"/>
                    <a:pt x="52489" y="694419"/>
                  </a:cubicBezTo>
                  <a:cubicBezTo>
                    <a:pt x="77430" y="478480"/>
                    <a:pt x="251363" y="289451"/>
                    <a:pt x="498808" y="234973"/>
                  </a:cubicBezTo>
                  <a:lnTo>
                    <a:pt x="898525" y="147023"/>
                  </a:lnTo>
                  <a:lnTo>
                    <a:pt x="1107245" y="101734"/>
                  </a:lnTo>
                  <a:lnTo>
                    <a:pt x="1311370" y="57102"/>
                  </a:lnTo>
                  <a:cubicBezTo>
                    <a:pt x="1324497" y="54477"/>
                    <a:pt x="1337625" y="51195"/>
                    <a:pt x="1350751" y="49226"/>
                  </a:cubicBezTo>
                  <a:cubicBezTo>
                    <a:pt x="1380287" y="87951"/>
                    <a:pt x="1402603" y="130614"/>
                    <a:pt x="1420324" y="175246"/>
                  </a:cubicBezTo>
                  <a:cubicBezTo>
                    <a:pt x="1433452" y="208719"/>
                    <a:pt x="1441984" y="243506"/>
                    <a:pt x="1446579" y="278293"/>
                  </a:cubicBezTo>
                  <a:cubicBezTo>
                    <a:pt x="1454455" y="336708"/>
                    <a:pt x="1451830" y="394467"/>
                    <a:pt x="1438046" y="452882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E74B696-4C3B-4954-98BC-3719FE601D16}"/>
                </a:ext>
              </a:extLst>
            </p:cNvPr>
            <p:cNvSpPr/>
            <p:nvPr/>
          </p:nvSpPr>
          <p:spPr>
            <a:xfrm>
              <a:off x="7302736" y="7054038"/>
              <a:ext cx="853258" cy="656353"/>
            </a:xfrm>
            <a:custGeom>
              <a:avLst/>
              <a:gdLst>
                <a:gd name="connsiteX0" fmla="*/ 699330 w 853256"/>
                <a:gd name="connsiteY0" fmla="*/ 102391 h 656351"/>
                <a:gd name="connsiteX1" fmla="*/ 474857 w 853256"/>
                <a:gd name="connsiteY1" fmla="*/ 53165 h 656351"/>
                <a:gd name="connsiteX2" fmla="*/ 398064 w 853256"/>
                <a:gd name="connsiteY2" fmla="*/ 53165 h 656351"/>
                <a:gd name="connsiteX3" fmla="*/ 173592 w 853256"/>
                <a:gd name="connsiteY3" fmla="*/ 102391 h 656351"/>
                <a:gd name="connsiteX4" fmla="*/ 52824 w 853256"/>
                <a:gd name="connsiteY4" fmla="*/ 274355 h 656351"/>
                <a:gd name="connsiteX5" fmla="*/ 95487 w 853256"/>
                <a:gd name="connsiteY5" fmla="*/ 456821 h 656351"/>
                <a:gd name="connsiteX6" fmla="*/ 173592 w 853256"/>
                <a:gd name="connsiteY6" fmla="*/ 553304 h 656351"/>
                <a:gd name="connsiteX7" fmla="*/ 355402 w 853256"/>
                <a:gd name="connsiteY7" fmla="*/ 647819 h 656351"/>
                <a:gd name="connsiteX8" fmla="*/ 436789 w 853256"/>
                <a:gd name="connsiteY8" fmla="*/ 667509 h 656351"/>
                <a:gd name="connsiteX9" fmla="*/ 518177 w 853256"/>
                <a:gd name="connsiteY9" fmla="*/ 647819 h 656351"/>
                <a:gd name="connsiteX10" fmla="*/ 699986 w 853256"/>
                <a:gd name="connsiteY10" fmla="*/ 553304 h 656351"/>
                <a:gd name="connsiteX11" fmla="*/ 778092 w 853256"/>
                <a:gd name="connsiteY11" fmla="*/ 456821 h 656351"/>
                <a:gd name="connsiteX12" fmla="*/ 820755 w 853256"/>
                <a:gd name="connsiteY12" fmla="*/ 274355 h 656351"/>
                <a:gd name="connsiteX13" fmla="*/ 699330 w 853256"/>
                <a:gd name="connsiteY13" fmla="*/ 102391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3256" h="656351">
                  <a:moveTo>
                    <a:pt x="699330" y="102391"/>
                  </a:moveTo>
                  <a:lnTo>
                    <a:pt x="474857" y="53165"/>
                  </a:lnTo>
                  <a:cubicBezTo>
                    <a:pt x="449916" y="47914"/>
                    <a:pt x="423006" y="47914"/>
                    <a:pt x="398064" y="53165"/>
                  </a:cubicBezTo>
                  <a:lnTo>
                    <a:pt x="173592" y="102391"/>
                  </a:lnTo>
                  <a:cubicBezTo>
                    <a:pt x="88267" y="120769"/>
                    <a:pt x="34446" y="196906"/>
                    <a:pt x="52824" y="274355"/>
                  </a:cubicBezTo>
                  <a:lnTo>
                    <a:pt x="95487" y="456821"/>
                  </a:lnTo>
                  <a:cubicBezTo>
                    <a:pt x="105332" y="497514"/>
                    <a:pt x="133555" y="532957"/>
                    <a:pt x="173592" y="553304"/>
                  </a:cubicBezTo>
                  <a:lnTo>
                    <a:pt x="355402" y="647819"/>
                  </a:lnTo>
                  <a:cubicBezTo>
                    <a:pt x="380343" y="660290"/>
                    <a:pt x="408566" y="667509"/>
                    <a:pt x="436789" y="667509"/>
                  </a:cubicBezTo>
                  <a:cubicBezTo>
                    <a:pt x="465013" y="667509"/>
                    <a:pt x="492579" y="660946"/>
                    <a:pt x="518177" y="647819"/>
                  </a:cubicBezTo>
                  <a:lnTo>
                    <a:pt x="699986" y="553304"/>
                  </a:lnTo>
                  <a:cubicBezTo>
                    <a:pt x="740023" y="532957"/>
                    <a:pt x="768903" y="497514"/>
                    <a:pt x="778092" y="456821"/>
                  </a:cubicBezTo>
                  <a:lnTo>
                    <a:pt x="820755" y="274355"/>
                  </a:lnTo>
                  <a:cubicBezTo>
                    <a:pt x="838476" y="196906"/>
                    <a:pt x="784655" y="120769"/>
                    <a:pt x="699330" y="10239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EF7912-E26C-40A2-8990-648FE29A2C68}"/>
                </a:ext>
              </a:extLst>
            </p:cNvPr>
            <p:cNvSpPr/>
            <p:nvPr/>
          </p:nvSpPr>
          <p:spPr>
            <a:xfrm>
              <a:off x="6357249" y="8124551"/>
              <a:ext cx="2756677" cy="1115800"/>
            </a:xfrm>
            <a:custGeom>
              <a:avLst/>
              <a:gdLst>
                <a:gd name="connsiteX0" fmla="*/ 1710452 w 2756675"/>
                <a:gd name="connsiteY0" fmla="*/ 882792 h 1115797"/>
                <a:gd name="connsiteX1" fmla="*/ 1396059 w 2756675"/>
                <a:gd name="connsiteY1" fmla="*/ 997654 h 1115797"/>
                <a:gd name="connsiteX2" fmla="*/ 1378338 w 2756675"/>
                <a:gd name="connsiteY2" fmla="*/ 997654 h 1115797"/>
                <a:gd name="connsiteX3" fmla="*/ 1364554 w 2756675"/>
                <a:gd name="connsiteY3" fmla="*/ 998967 h 1115797"/>
                <a:gd name="connsiteX4" fmla="*/ 1019313 w 2756675"/>
                <a:gd name="connsiteY4" fmla="*/ 882136 h 1115797"/>
                <a:gd name="connsiteX5" fmla="*/ 49226 w 2756675"/>
                <a:gd name="connsiteY5" fmla="*/ 92545 h 1115797"/>
                <a:gd name="connsiteX6" fmla="*/ 85982 w 2756675"/>
                <a:gd name="connsiteY6" fmla="*/ 248757 h 1115797"/>
                <a:gd name="connsiteX7" fmla="*/ 942520 w 2756675"/>
                <a:gd name="connsiteY7" fmla="*/ 944489 h 1115797"/>
                <a:gd name="connsiteX8" fmla="*/ 1363898 w 2756675"/>
                <a:gd name="connsiteY8" fmla="*/ 1086918 h 1115797"/>
                <a:gd name="connsiteX9" fmla="*/ 1378994 w 2756675"/>
                <a:gd name="connsiteY9" fmla="*/ 1085605 h 1115797"/>
                <a:gd name="connsiteX10" fmla="*/ 1394090 w 2756675"/>
                <a:gd name="connsiteY10" fmla="*/ 1085605 h 1115797"/>
                <a:gd name="connsiteX11" fmla="*/ 1785932 w 2756675"/>
                <a:gd name="connsiteY11" fmla="*/ 944489 h 1115797"/>
                <a:gd name="connsiteX12" fmla="*/ 2698260 w 2756675"/>
                <a:gd name="connsiteY12" fmla="*/ 202156 h 1115797"/>
                <a:gd name="connsiteX13" fmla="*/ 2734360 w 2756675"/>
                <a:gd name="connsiteY13" fmla="*/ 49226 h 1115797"/>
                <a:gd name="connsiteX14" fmla="*/ 1710452 w 2756675"/>
                <a:gd name="connsiteY14" fmla="*/ 882792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6675" h="1115797">
                  <a:moveTo>
                    <a:pt x="1710452" y="882792"/>
                  </a:moveTo>
                  <a:cubicBezTo>
                    <a:pt x="1625782" y="951709"/>
                    <a:pt x="1514859" y="992403"/>
                    <a:pt x="1396059" y="997654"/>
                  </a:cubicBezTo>
                  <a:cubicBezTo>
                    <a:pt x="1390152" y="998967"/>
                    <a:pt x="1384245" y="998967"/>
                    <a:pt x="1378338" y="997654"/>
                  </a:cubicBezTo>
                  <a:cubicBezTo>
                    <a:pt x="1374400" y="998967"/>
                    <a:pt x="1368492" y="998967"/>
                    <a:pt x="1364554" y="998967"/>
                  </a:cubicBezTo>
                  <a:cubicBezTo>
                    <a:pt x="1233941" y="998967"/>
                    <a:pt x="1111859" y="957616"/>
                    <a:pt x="1019313" y="882136"/>
                  </a:cubicBezTo>
                  <a:lnTo>
                    <a:pt x="49226" y="92545"/>
                  </a:lnTo>
                  <a:lnTo>
                    <a:pt x="85982" y="248757"/>
                  </a:lnTo>
                  <a:lnTo>
                    <a:pt x="942520" y="944489"/>
                  </a:lnTo>
                  <a:cubicBezTo>
                    <a:pt x="1054100" y="1037035"/>
                    <a:pt x="1205061" y="1086918"/>
                    <a:pt x="1363898" y="1086918"/>
                  </a:cubicBezTo>
                  <a:cubicBezTo>
                    <a:pt x="1369149" y="1086918"/>
                    <a:pt x="1373743" y="1086918"/>
                    <a:pt x="1378994" y="1085605"/>
                  </a:cubicBezTo>
                  <a:cubicBezTo>
                    <a:pt x="1384245" y="1086918"/>
                    <a:pt x="1388840" y="1086918"/>
                    <a:pt x="1394090" y="1085605"/>
                  </a:cubicBezTo>
                  <a:cubicBezTo>
                    <a:pt x="1541769" y="1080354"/>
                    <a:pt x="1680916" y="1031128"/>
                    <a:pt x="1785932" y="944489"/>
                  </a:cubicBezTo>
                  <a:lnTo>
                    <a:pt x="2698260" y="202156"/>
                  </a:lnTo>
                  <a:lnTo>
                    <a:pt x="2734360" y="49226"/>
                  </a:lnTo>
                  <a:lnTo>
                    <a:pt x="1710452" y="882792"/>
                  </a:ln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4A8D27-2EE5-45D5-90D5-803D772E5E69}"/>
                </a:ext>
              </a:extLst>
            </p:cNvPr>
            <p:cNvSpPr/>
            <p:nvPr/>
          </p:nvSpPr>
          <p:spPr>
            <a:xfrm>
              <a:off x="6291614" y="7647382"/>
              <a:ext cx="2887948" cy="1115800"/>
            </a:xfrm>
            <a:custGeom>
              <a:avLst/>
              <a:gdLst>
                <a:gd name="connsiteX0" fmla="*/ 2828218 w 2887945"/>
                <a:gd name="connsiteY0" fmla="*/ 49226 h 1115797"/>
                <a:gd name="connsiteX1" fmla="*/ 1776087 w 2887945"/>
                <a:gd name="connsiteY1" fmla="*/ 905765 h 1115797"/>
                <a:gd name="connsiteX2" fmla="*/ 1466945 w 2887945"/>
                <a:gd name="connsiteY2" fmla="*/ 1021283 h 1115797"/>
                <a:gd name="connsiteX3" fmla="*/ 1438722 w 2887945"/>
                <a:gd name="connsiteY3" fmla="*/ 1023252 h 1115797"/>
                <a:gd name="connsiteX4" fmla="*/ 1430189 w 2887945"/>
                <a:gd name="connsiteY4" fmla="*/ 1023252 h 1115797"/>
                <a:gd name="connsiteX5" fmla="*/ 1084949 w 2887945"/>
                <a:gd name="connsiteY5" fmla="*/ 905765 h 1115797"/>
                <a:gd name="connsiteX6" fmla="*/ 68917 w 2887945"/>
                <a:gd name="connsiteY6" fmla="*/ 78762 h 1115797"/>
                <a:gd name="connsiteX7" fmla="*/ 49226 w 2887945"/>
                <a:gd name="connsiteY7" fmla="*/ 187061 h 1115797"/>
                <a:gd name="connsiteX8" fmla="*/ 1008156 w 2887945"/>
                <a:gd name="connsiteY8" fmla="*/ 968775 h 1115797"/>
                <a:gd name="connsiteX9" fmla="*/ 1429533 w 2887945"/>
                <a:gd name="connsiteY9" fmla="*/ 1111203 h 1115797"/>
                <a:gd name="connsiteX10" fmla="*/ 1439378 w 2887945"/>
                <a:gd name="connsiteY10" fmla="*/ 1111203 h 1115797"/>
                <a:gd name="connsiteX11" fmla="*/ 1465633 w 2887945"/>
                <a:gd name="connsiteY11" fmla="*/ 1109890 h 1115797"/>
                <a:gd name="connsiteX12" fmla="*/ 1852223 w 2887945"/>
                <a:gd name="connsiteY12" fmla="*/ 968775 h 1115797"/>
                <a:gd name="connsiteX13" fmla="*/ 2854472 w 2887945"/>
                <a:gd name="connsiteY13" fmla="*/ 152274 h 1115797"/>
                <a:gd name="connsiteX14" fmla="*/ 2828218 w 2887945"/>
                <a:gd name="connsiteY14" fmla="*/ 49226 h 1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87945" h="1115797">
                  <a:moveTo>
                    <a:pt x="2828218" y="49226"/>
                  </a:moveTo>
                  <a:lnTo>
                    <a:pt x="1776087" y="905765"/>
                  </a:lnTo>
                  <a:cubicBezTo>
                    <a:pt x="1692730" y="974026"/>
                    <a:pt x="1583776" y="1015376"/>
                    <a:pt x="1466945" y="1021283"/>
                  </a:cubicBezTo>
                  <a:cubicBezTo>
                    <a:pt x="1457100" y="1023252"/>
                    <a:pt x="1448567" y="1023252"/>
                    <a:pt x="1438722" y="1023252"/>
                  </a:cubicBezTo>
                  <a:lnTo>
                    <a:pt x="1430189" y="1023252"/>
                  </a:lnTo>
                  <a:cubicBezTo>
                    <a:pt x="1299576" y="1023252"/>
                    <a:pt x="1177494" y="981902"/>
                    <a:pt x="1084949" y="905765"/>
                  </a:cubicBezTo>
                  <a:lnTo>
                    <a:pt x="68917" y="78762"/>
                  </a:lnTo>
                  <a:cubicBezTo>
                    <a:pt x="57759" y="114861"/>
                    <a:pt x="50539" y="150305"/>
                    <a:pt x="49226" y="187061"/>
                  </a:cubicBezTo>
                  <a:lnTo>
                    <a:pt x="1008156" y="968775"/>
                  </a:lnTo>
                  <a:cubicBezTo>
                    <a:pt x="1119736" y="1060664"/>
                    <a:pt x="1270696" y="1111203"/>
                    <a:pt x="1429533" y="1111203"/>
                  </a:cubicBezTo>
                  <a:lnTo>
                    <a:pt x="1439378" y="1111203"/>
                  </a:lnTo>
                  <a:cubicBezTo>
                    <a:pt x="1447911" y="1111203"/>
                    <a:pt x="1456444" y="1111203"/>
                    <a:pt x="1465633" y="1109890"/>
                  </a:cubicBezTo>
                  <a:cubicBezTo>
                    <a:pt x="1611999" y="1103327"/>
                    <a:pt x="1747864" y="1054757"/>
                    <a:pt x="1852223" y="968775"/>
                  </a:cubicBezTo>
                  <a:lnTo>
                    <a:pt x="2854472" y="152274"/>
                  </a:lnTo>
                  <a:cubicBezTo>
                    <a:pt x="2849877" y="118143"/>
                    <a:pt x="2841345" y="82700"/>
                    <a:pt x="2828218" y="49226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BF1C93F-2DF1-41B1-A27F-26996F8BFB09}"/>
                </a:ext>
              </a:extLst>
            </p:cNvPr>
            <p:cNvSpPr/>
            <p:nvPr/>
          </p:nvSpPr>
          <p:spPr>
            <a:xfrm>
              <a:off x="6571877" y="7560743"/>
              <a:ext cx="2231595" cy="787625"/>
            </a:xfrm>
            <a:custGeom>
              <a:avLst/>
              <a:gdLst>
                <a:gd name="connsiteX0" fmla="*/ 2026813 w 2231594"/>
                <a:gd name="connsiteY0" fmla="*/ 107642 h 787621"/>
                <a:gd name="connsiteX1" fmla="*/ 1495825 w 2231594"/>
                <a:gd name="connsiteY1" fmla="*/ 540177 h 787621"/>
                <a:gd name="connsiteX2" fmla="*/ 1181433 w 2231594"/>
                <a:gd name="connsiteY2" fmla="*/ 655039 h 787621"/>
                <a:gd name="connsiteX3" fmla="*/ 1163711 w 2231594"/>
                <a:gd name="connsiteY3" fmla="*/ 655039 h 787621"/>
                <a:gd name="connsiteX4" fmla="*/ 1149927 w 2231594"/>
                <a:gd name="connsiteY4" fmla="*/ 656351 h 787621"/>
                <a:gd name="connsiteX5" fmla="*/ 804687 w 2231594"/>
                <a:gd name="connsiteY5" fmla="*/ 540177 h 787621"/>
                <a:gd name="connsiteX6" fmla="*/ 257290 w 2231594"/>
                <a:gd name="connsiteY6" fmla="*/ 95171 h 787621"/>
                <a:gd name="connsiteX7" fmla="*/ 49226 w 2231594"/>
                <a:gd name="connsiteY7" fmla="*/ 49226 h 787621"/>
                <a:gd name="connsiteX8" fmla="*/ 729207 w 2231594"/>
                <a:gd name="connsiteY8" fmla="*/ 603187 h 787621"/>
                <a:gd name="connsiteX9" fmla="*/ 1150584 w 2231594"/>
                <a:gd name="connsiteY9" fmla="*/ 745615 h 787621"/>
                <a:gd name="connsiteX10" fmla="*/ 1166993 w 2231594"/>
                <a:gd name="connsiteY10" fmla="*/ 744303 h 787621"/>
                <a:gd name="connsiteX11" fmla="*/ 1180120 w 2231594"/>
                <a:gd name="connsiteY11" fmla="*/ 744303 h 787621"/>
                <a:gd name="connsiteX12" fmla="*/ 1573274 w 2231594"/>
                <a:gd name="connsiteY12" fmla="*/ 603187 h 787621"/>
                <a:gd name="connsiteX13" fmla="*/ 2236845 w 2231594"/>
                <a:gd name="connsiteY13" fmla="*/ 62354 h 787621"/>
                <a:gd name="connsiteX14" fmla="*/ 2026813 w 2231594"/>
                <a:gd name="connsiteY14" fmla="*/ 107642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1594" h="787621">
                  <a:moveTo>
                    <a:pt x="2026813" y="107642"/>
                  </a:moveTo>
                  <a:lnTo>
                    <a:pt x="1495825" y="540177"/>
                  </a:lnTo>
                  <a:cubicBezTo>
                    <a:pt x="1411155" y="608438"/>
                    <a:pt x="1300232" y="649788"/>
                    <a:pt x="1181433" y="655039"/>
                  </a:cubicBezTo>
                  <a:cubicBezTo>
                    <a:pt x="1175525" y="656351"/>
                    <a:pt x="1169618" y="656351"/>
                    <a:pt x="1163711" y="655039"/>
                  </a:cubicBezTo>
                  <a:cubicBezTo>
                    <a:pt x="1159773" y="656351"/>
                    <a:pt x="1153865" y="656351"/>
                    <a:pt x="1149927" y="656351"/>
                  </a:cubicBezTo>
                  <a:cubicBezTo>
                    <a:pt x="1019314" y="656351"/>
                    <a:pt x="897232" y="615001"/>
                    <a:pt x="804687" y="540177"/>
                  </a:cubicBezTo>
                  <a:lnTo>
                    <a:pt x="257290" y="95171"/>
                  </a:lnTo>
                  <a:lnTo>
                    <a:pt x="49226" y="49226"/>
                  </a:lnTo>
                  <a:lnTo>
                    <a:pt x="729207" y="603187"/>
                  </a:lnTo>
                  <a:cubicBezTo>
                    <a:pt x="840786" y="694420"/>
                    <a:pt x="991747" y="745615"/>
                    <a:pt x="1150584" y="745615"/>
                  </a:cubicBezTo>
                  <a:cubicBezTo>
                    <a:pt x="1155835" y="745615"/>
                    <a:pt x="1161742" y="745615"/>
                    <a:pt x="1166993" y="744303"/>
                  </a:cubicBezTo>
                  <a:cubicBezTo>
                    <a:pt x="1170931" y="745615"/>
                    <a:pt x="1175525" y="745615"/>
                    <a:pt x="1180120" y="744303"/>
                  </a:cubicBezTo>
                  <a:cubicBezTo>
                    <a:pt x="1329112" y="739052"/>
                    <a:pt x="1466945" y="689169"/>
                    <a:pt x="1573274" y="603187"/>
                  </a:cubicBezTo>
                  <a:lnTo>
                    <a:pt x="2236845" y="62354"/>
                  </a:lnTo>
                  <a:lnTo>
                    <a:pt x="2026813" y="107642"/>
                  </a:ln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0050B9E-9366-4275-B87E-BF2B8C001491}"/>
                </a:ext>
              </a:extLst>
            </p:cNvPr>
            <p:cNvSpPr/>
            <p:nvPr/>
          </p:nvSpPr>
          <p:spPr>
            <a:xfrm>
              <a:off x="7508490" y="7671010"/>
              <a:ext cx="459447" cy="1969060"/>
            </a:xfrm>
            <a:custGeom>
              <a:avLst/>
              <a:gdLst>
                <a:gd name="connsiteX0" fmla="*/ 323581 w 459445"/>
                <a:gd name="connsiteY0" fmla="*/ 1741300 h 1969053"/>
                <a:gd name="connsiteX1" fmla="*/ 240881 w 459445"/>
                <a:gd name="connsiteY1" fmla="*/ 1932298 h 1969053"/>
                <a:gd name="connsiteX2" fmla="*/ 240881 w 459445"/>
                <a:gd name="connsiteY2" fmla="*/ 1932298 h 1969053"/>
                <a:gd name="connsiteX3" fmla="*/ 158181 w 459445"/>
                <a:gd name="connsiteY3" fmla="*/ 1741300 h 1969053"/>
                <a:gd name="connsiteX4" fmla="*/ 49226 w 459445"/>
                <a:gd name="connsiteY4" fmla="*/ 240225 h 1969053"/>
                <a:gd name="connsiteX5" fmla="*/ 240225 w 459445"/>
                <a:gd name="connsiteY5" fmla="*/ 49226 h 1969053"/>
                <a:gd name="connsiteX6" fmla="*/ 240225 w 459445"/>
                <a:gd name="connsiteY6" fmla="*/ 49226 h 1969053"/>
                <a:gd name="connsiteX7" fmla="*/ 431223 w 459445"/>
                <a:gd name="connsiteY7" fmla="*/ 240225 h 1969053"/>
                <a:gd name="connsiteX8" fmla="*/ 323581 w 459445"/>
                <a:gd name="connsiteY8" fmla="*/ 1741300 h 196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5" h="1969053">
                  <a:moveTo>
                    <a:pt x="323581" y="1741300"/>
                  </a:moveTo>
                  <a:cubicBezTo>
                    <a:pt x="323581" y="1846973"/>
                    <a:pt x="346553" y="1932298"/>
                    <a:pt x="240881" y="1932298"/>
                  </a:cubicBezTo>
                  <a:lnTo>
                    <a:pt x="240881" y="1932298"/>
                  </a:lnTo>
                  <a:cubicBezTo>
                    <a:pt x="135208" y="1932298"/>
                    <a:pt x="158181" y="1846317"/>
                    <a:pt x="158181" y="1741300"/>
                  </a:cubicBezTo>
                  <a:lnTo>
                    <a:pt x="49226" y="240225"/>
                  </a:lnTo>
                  <a:cubicBezTo>
                    <a:pt x="49226" y="134552"/>
                    <a:pt x="134552" y="49226"/>
                    <a:pt x="240225" y="49226"/>
                  </a:cubicBezTo>
                  <a:lnTo>
                    <a:pt x="240225" y="49226"/>
                  </a:lnTo>
                  <a:cubicBezTo>
                    <a:pt x="345897" y="49226"/>
                    <a:pt x="431223" y="134552"/>
                    <a:pt x="431223" y="240225"/>
                  </a:cubicBezTo>
                  <a:lnTo>
                    <a:pt x="323581" y="174130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570737C-BEF9-45D6-BA7F-3D5C57ACC176}"/>
                </a:ext>
              </a:extLst>
            </p:cNvPr>
            <p:cNvSpPr/>
            <p:nvPr/>
          </p:nvSpPr>
          <p:spPr>
            <a:xfrm>
              <a:off x="7701458" y="7277199"/>
              <a:ext cx="1050162" cy="328177"/>
            </a:xfrm>
            <a:custGeom>
              <a:avLst/>
              <a:gdLst>
                <a:gd name="connsiteX0" fmla="*/ 1006187 w 1050161"/>
                <a:gd name="connsiteY0" fmla="*/ 168682 h 328175"/>
                <a:gd name="connsiteX1" fmla="*/ 886731 w 1050161"/>
                <a:gd name="connsiteY1" fmla="*/ 288138 h 328175"/>
                <a:gd name="connsiteX2" fmla="*/ 168682 w 1050161"/>
                <a:gd name="connsiteY2" fmla="*/ 288138 h 328175"/>
                <a:gd name="connsiteX3" fmla="*/ 49226 w 1050161"/>
                <a:gd name="connsiteY3" fmla="*/ 168682 h 328175"/>
                <a:gd name="connsiteX4" fmla="*/ 49226 w 1050161"/>
                <a:gd name="connsiteY4" fmla="*/ 168682 h 328175"/>
                <a:gd name="connsiteX5" fmla="*/ 168682 w 1050161"/>
                <a:gd name="connsiteY5" fmla="*/ 49226 h 328175"/>
                <a:gd name="connsiteX6" fmla="*/ 886731 w 1050161"/>
                <a:gd name="connsiteY6" fmla="*/ 49226 h 328175"/>
                <a:gd name="connsiteX7" fmla="*/ 1006187 w 1050161"/>
                <a:gd name="connsiteY7" fmla="*/ 168682 h 328175"/>
                <a:gd name="connsiteX8" fmla="*/ 1006187 w 1050161"/>
                <a:gd name="connsiteY8" fmla="*/ 168682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161" h="328175">
                  <a:moveTo>
                    <a:pt x="1006187" y="168682"/>
                  </a:moveTo>
                  <a:cubicBezTo>
                    <a:pt x="1006187" y="234974"/>
                    <a:pt x="953022" y="288138"/>
                    <a:pt x="886731" y="288138"/>
                  </a:cubicBezTo>
                  <a:lnTo>
                    <a:pt x="168682" y="288138"/>
                  </a:lnTo>
                  <a:cubicBezTo>
                    <a:pt x="102391" y="288138"/>
                    <a:pt x="49226" y="234974"/>
                    <a:pt x="49226" y="168682"/>
                  </a:cubicBezTo>
                  <a:lnTo>
                    <a:pt x="49226" y="168682"/>
                  </a:lnTo>
                  <a:cubicBezTo>
                    <a:pt x="49226" y="103047"/>
                    <a:pt x="102391" y="49226"/>
                    <a:pt x="168682" y="49226"/>
                  </a:cubicBezTo>
                  <a:lnTo>
                    <a:pt x="886731" y="49226"/>
                  </a:lnTo>
                  <a:cubicBezTo>
                    <a:pt x="952366" y="49883"/>
                    <a:pt x="1006187" y="103047"/>
                    <a:pt x="1006187" y="168682"/>
                  </a:cubicBezTo>
                  <a:lnTo>
                    <a:pt x="1006187" y="16868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9B296A-B241-4D40-9EE2-29158E872024}"/>
                </a:ext>
              </a:extLst>
            </p:cNvPr>
            <p:cNvSpPr/>
            <p:nvPr/>
          </p:nvSpPr>
          <p:spPr>
            <a:xfrm>
              <a:off x="4415761" y="7277854"/>
              <a:ext cx="656351" cy="590718"/>
            </a:xfrm>
            <a:custGeom>
              <a:avLst/>
              <a:gdLst>
                <a:gd name="connsiteX0" fmla="*/ 607125 w 656351"/>
                <a:gd name="connsiteY0" fmla="*/ 315049 h 590716"/>
                <a:gd name="connsiteX1" fmla="*/ 328176 w 656351"/>
                <a:gd name="connsiteY1" fmla="*/ 580871 h 590716"/>
                <a:gd name="connsiteX2" fmla="*/ 49226 w 656351"/>
                <a:gd name="connsiteY2" fmla="*/ 315049 h 590716"/>
                <a:gd name="connsiteX3" fmla="*/ 328176 w 656351"/>
                <a:gd name="connsiteY3" fmla="*/ 49226 h 590716"/>
                <a:gd name="connsiteX4" fmla="*/ 607125 w 656351"/>
                <a:gd name="connsiteY4" fmla="*/ 315049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51" h="590716">
                  <a:moveTo>
                    <a:pt x="607125" y="315049"/>
                  </a:moveTo>
                  <a:cubicBezTo>
                    <a:pt x="607125" y="461415"/>
                    <a:pt x="482418" y="580871"/>
                    <a:pt x="328176" y="580871"/>
                  </a:cubicBezTo>
                  <a:cubicBezTo>
                    <a:pt x="173933" y="580871"/>
                    <a:pt x="49226" y="462071"/>
                    <a:pt x="49226" y="315049"/>
                  </a:cubicBezTo>
                  <a:cubicBezTo>
                    <a:pt x="49226" y="168682"/>
                    <a:pt x="173933" y="49226"/>
                    <a:pt x="328176" y="49226"/>
                  </a:cubicBezTo>
                  <a:cubicBezTo>
                    <a:pt x="482418" y="49226"/>
                    <a:pt x="607125" y="168026"/>
                    <a:pt x="607125" y="315049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81D1E1B-9512-4522-8743-E9B58475166B}"/>
                </a:ext>
              </a:extLst>
            </p:cNvPr>
            <p:cNvSpPr/>
            <p:nvPr/>
          </p:nvSpPr>
          <p:spPr>
            <a:xfrm>
              <a:off x="9927802" y="7109828"/>
              <a:ext cx="1443974" cy="853260"/>
            </a:xfrm>
            <a:custGeom>
              <a:avLst/>
              <a:gdLst>
                <a:gd name="connsiteX0" fmla="*/ 49226 w 1443972"/>
                <a:gd name="connsiteY0" fmla="*/ 618939 h 853256"/>
                <a:gd name="connsiteX1" fmla="*/ 274355 w 1443972"/>
                <a:gd name="connsiteY1" fmla="*/ 844068 h 853256"/>
                <a:gd name="connsiteX2" fmla="*/ 1174212 w 1443972"/>
                <a:gd name="connsiteY2" fmla="*/ 844068 h 853256"/>
                <a:gd name="connsiteX3" fmla="*/ 1399341 w 1443972"/>
                <a:gd name="connsiteY3" fmla="*/ 618939 h 853256"/>
                <a:gd name="connsiteX4" fmla="*/ 1399341 w 1443972"/>
                <a:gd name="connsiteY4" fmla="*/ 274355 h 853256"/>
                <a:gd name="connsiteX5" fmla="*/ 1174212 w 1443972"/>
                <a:gd name="connsiteY5" fmla="*/ 49226 h 853256"/>
                <a:gd name="connsiteX6" fmla="*/ 274355 w 1443972"/>
                <a:gd name="connsiteY6" fmla="*/ 318987 h 853256"/>
                <a:gd name="connsiteX7" fmla="*/ 49226 w 1443972"/>
                <a:gd name="connsiteY7" fmla="*/ 544115 h 853256"/>
                <a:gd name="connsiteX8" fmla="*/ 49226 w 1443972"/>
                <a:gd name="connsiteY8" fmla="*/ 618939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3972" h="853256">
                  <a:moveTo>
                    <a:pt x="49226" y="618939"/>
                  </a:moveTo>
                  <a:cubicBezTo>
                    <a:pt x="49226" y="742990"/>
                    <a:pt x="149648" y="844068"/>
                    <a:pt x="274355" y="844068"/>
                  </a:cubicBezTo>
                  <a:lnTo>
                    <a:pt x="1174212" y="844068"/>
                  </a:lnTo>
                  <a:cubicBezTo>
                    <a:pt x="1298263" y="844068"/>
                    <a:pt x="1399341" y="743646"/>
                    <a:pt x="1399341" y="618939"/>
                  </a:cubicBezTo>
                  <a:lnTo>
                    <a:pt x="1399341" y="274355"/>
                  </a:lnTo>
                  <a:cubicBezTo>
                    <a:pt x="1399341" y="150305"/>
                    <a:pt x="1298263" y="49226"/>
                    <a:pt x="1174212" y="49226"/>
                  </a:cubicBezTo>
                  <a:lnTo>
                    <a:pt x="274355" y="318987"/>
                  </a:lnTo>
                  <a:cubicBezTo>
                    <a:pt x="150305" y="318987"/>
                    <a:pt x="49226" y="420065"/>
                    <a:pt x="49226" y="544115"/>
                  </a:cubicBezTo>
                  <a:lnTo>
                    <a:pt x="49226" y="618939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64695D7-29BE-4877-9DB4-E74D396C5300}"/>
                </a:ext>
              </a:extLst>
            </p:cNvPr>
            <p:cNvSpPr/>
            <p:nvPr/>
          </p:nvSpPr>
          <p:spPr>
            <a:xfrm>
              <a:off x="10602532" y="7277854"/>
              <a:ext cx="656351" cy="590718"/>
            </a:xfrm>
            <a:custGeom>
              <a:avLst/>
              <a:gdLst>
                <a:gd name="connsiteX0" fmla="*/ 49226 w 656351"/>
                <a:gd name="connsiteY0" fmla="*/ 315049 h 590716"/>
                <a:gd name="connsiteX1" fmla="*/ 328176 w 656351"/>
                <a:gd name="connsiteY1" fmla="*/ 580871 h 590716"/>
                <a:gd name="connsiteX2" fmla="*/ 607125 w 656351"/>
                <a:gd name="connsiteY2" fmla="*/ 315049 h 590716"/>
                <a:gd name="connsiteX3" fmla="*/ 328176 w 656351"/>
                <a:gd name="connsiteY3" fmla="*/ 49226 h 590716"/>
                <a:gd name="connsiteX4" fmla="*/ 49226 w 656351"/>
                <a:gd name="connsiteY4" fmla="*/ 315049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51" h="590716">
                  <a:moveTo>
                    <a:pt x="49226" y="315049"/>
                  </a:moveTo>
                  <a:cubicBezTo>
                    <a:pt x="49226" y="461415"/>
                    <a:pt x="173933" y="580871"/>
                    <a:pt x="328176" y="580871"/>
                  </a:cubicBezTo>
                  <a:cubicBezTo>
                    <a:pt x="482418" y="580871"/>
                    <a:pt x="607125" y="462071"/>
                    <a:pt x="607125" y="315049"/>
                  </a:cubicBezTo>
                  <a:cubicBezTo>
                    <a:pt x="607125" y="168682"/>
                    <a:pt x="482418" y="49226"/>
                    <a:pt x="328176" y="49226"/>
                  </a:cubicBezTo>
                  <a:cubicBezTo>
                    <a:pt x="173933" y="49226"/>
                    <a:pt x="49226" y="168026"/>
                    <a:pt x="49226" y="315049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D0F91FF-7C1F-4A0B-ADBA-AAB298D8DCE2}"/>
                </a:ext>
              </a:extLst>
            </p:cNvPr>
            <p:cNvSpPr/>
            <p:nvPr/>
          </p:nvSpPr>
          <p:spPr>
            <a:xfrm>
              <a:off x="3910369" y="9020473"/>
              <a:ext cx="1312703" cy="328177"/>
            </a:xfrm>
            <a:custGeom>
              <a:avLst/>
              <a:gdLst>
                <a:gd name="connsiteX0" fmla="*/ 1302857 w 1312702"/>
                <a:gd name="connsiteY0" fmla="*/ 190998 h 328175"/>
                <a:gd name="connsiteX1" fmla="*/ 1161085 w 1312702"/>
                <a:gd name="connsiteY1" fmla="*/ 332770 h 328175"/>
                <a:gd name="connsiteX2" fmla="*/ 49226 w 1312702"/>
                <a:gd name="connsiteY2" fmla="*/ 332770 h 328175"/>
                <a:gd name="connsiteX3" fmla="*/ 49226 w 1312702"/>
                <a:gd name="connsiteY3" fmla="*/ 49226 h 328175"/>
                <a:gd name="connsiteX4" fmla="*/ 1160429 w 1312702"/>
                <a:gd name="connsiteY4" fmla="*/ 49226 h 328175"/>
                <a:gd name="connsiteX5" fmla="*/ 1302857 w 1312702"/>
                <a:gd name="connsiteY5" fmla="*/ 190998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2702" h="328175">
                  <a:moveTo>
                    <a:pt x="1302857" y="190998"/>
                  </a:moveTo>
                  <a:cubicBezTo>
                    <a:pt x="1302857" y="269104"/>
                    <a:pt x="1239191" y="332770"/>
                    <a:pt x="1161085" y="332770"/>
                  </a:cubicBezTo>
                  <a:lnTo>
                    <a:pt x="49226" y="332770"/>
                  </a:lnTo>
                  <a:lnTo>
                    <a:pt x="49226" y="49226"/>
                  </a:lnTo>
                  <a:lnTo>
                    <a:pt x="1160429" y="49226"/>
                  </a:lnTo>
                  <a:cubicBezTo>
                    <a:pt x="1239191" y="49226"/>
                    <a:pt x="1302857" y="112893"/>
                    <a:pt x="1302857" y="190998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8DB562-DF90-4B94-98B0-38677FBCE39D}"/>
                </a:ext>
              </a:extLst>
            </p:cNvPr>
            <p:cNvSpPr/>
            <p:nvPr/>
          </p:nvSpPr>
          <p:spPr>
            <a:xfrm>
              <a:off x="10382655" y="9020473"/>
              <a:ext cx="1312703" cy="328177"/>
            </a:xfrm>
            <a:custGeom>
              <a:avLst/>
              <a:gdLst>
                <a:gd name="connsiteX0" fmla="*/ 49226 w 1312702"/>
                <a:gd name="connsiteY0" fmla="*/ 190998 h 328175"/>
                <a:gd name="connsiteX1" fmla="*/ 190998 w 1312702"/>
                <a:gd name="connsiteY1" fmla="*/ 332770 h 328175"/>
                <a:gd name="connsiteX2" fmla="*/ 1302201 w 1312702"/>
                <a:gd name="connsiteY2" fmla="*/ 332770 h 328175"/>
                <a:gd name="connsiteX3" fmla="*/ 1302201 w 1312702"/>
                <a:gd name="connsiteY3" fmla="*/ 49226 h 328175"/>
                <a:gd name="connsiteX4" fmla="*/ 190998 w 1312702"/>
                <a:gd name="connsiteY4" fmla="*/ 49226 h 328175"/>
                <a:gd name="connsiteX5" fmla="*/ 49226 w 1312702"/>
                <a:gd name="connsiteY5" fmla="*/ 190998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2702" h="328175">
                  <a:moveTo>
                    <a:pt x="49226" y="190998"/>
                  </a:moveTo>
                  <a:cubicBezTo>
                    <a:pt x="49226" y="269104"/>
                    <a:pt x="112236" y="332770"/>
                    <a:pt x="190998" y="332770"/>
                  </a:cubicBezTo>
                  <a:lnTo>
                    <a:pt x="1302201" y="332770"/>
                  </a:lnTo>
                  <a:lnTo>
                    <a:pt x="1302201" y="49226"/>
                  </a:lnTo>
                  <a:lnTo>
                    <a:pt x="190998" y="49226"/>
                  </a:lnTo>
                  <a:cubicBezTo>
                    <a:pt x="112892" y="49226"/>
                    <a:pt x="49226" y="112893"/>
                    <a:pt x="49226" y="190998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048A89-410C-4B25-AE2D-0B0F8745E6D8}"/>
                </a:ext>
              </a:extLst>
            </p:cNvPr>
            <p:cNvSpPr/>
            <p:nvPr/>
          </p:nvSpPr>
          <p:spPr>
            <a:xfrm>
              <a:off x="3910369" y="6013718"/>
              <a:ext cx="984527" cy="590718"/>
            </a:xfrm>
            <a:custGeom>
              <a:avLst/>
              <a:gdLst>
                <a:gd name="connsiteX0" fmla="*/ 953022 w 984526"/>
                <a:gd name="connsiteY0" fmla="*/ 374120 h 590716"/>
                <a:gd name="connsiteX1" fmla="*/ 772525 w 984526"/>
                <a:gd name="connsiteY1" fmla="*/ 554617 h 590716"/>
                <a:gd name="connsiteX2" fmla="*/ 230379 w 984526"/>
                <a:gd name="connsiteY2" fmla="*/ 554617 h 590716"/>
                <a:gd name="connsiteX3" fmla="*/ 49226 w 984526"/>
                <a:gd name="connsiteY3" fmla="*/ 374120 h 590716"/>
                <a:gd name="connsiteX4" fmla="*/ 49226 w 984526"/>
                <a:gd name="connsiteY4" fmla="*/ 229723 h 590716"/>
                <a:gd name="connsiteX5" fmla="*/ 230379 w 984526"/>
                <a:gd name="connsiteY5" fmla="*/ 49226 h 590716"/>
                <a:gd name="connsiteX6" fmla="*/ 772525 w 984526"/>
                <a:gd name="connsiteY6" fmla="*/ 49226 h 590716"/>
                <a:gd name="connsiteX7" fmla="*/ 953022 w 984526"/>
                <a:gd name="connsiteY7" fmla="*/ 229723 h 590716"/>
                <a:gd name="connsiteX8" fmla="*/ 953022 w 984526"/>
                <a:gd name="connsiteY8" fmla="*/ 374120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4526" h="590716">
                  <a:moveTo>
                    <a:pt x="953022" y="374120"/>
                  </a:moveTo>
                  <a:cubicBezTo>
                    <a:pt x="953022" y="473885"/>
                    <a:pt x="871634" y="554617"/>
                    <a:pt x="772525" y="554617"/>
                  </a:cubicBezTo>
                  <a:lnTo>
                    <a:pt x="230379" y="554617"/>
                  </a:lnTo>
                  <a:cubicBezTo>
                    <a:pt x="130614" y="554617"/>
                    <a:pt x="49226" y="473885"/>
                    <a:pt x="49226" y="374120"/>
                  </a:cubicBezTo>
                  <a:lnTo>
                    <a:pt x="49226" y="229723"/>
                  </a:lnTo>
                  <a:cubicBezTo>
                    <a:pt x="49226" y="129958"/>
                    <a:pt x="129958" y="49226"/>
                    <a:pt x="230379" y="49226"/>
                  </a:cubicBezTo>
                  <a:lnTo>
                    <a:pt x="772525" y="49226"/>
                  </a:lnTo>
                  <a:cubicBezTo>
                    <a:pt x="872291" y="49226"/>
                    <a:pt x="953022" y="129958"/>
                    <a:pt x="953022" y="229723"/>
                  </a:cubicBezTo>
                  <a:lnTo>
                    <a:pt x="953022" y="374120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88EC9FF-CC9A-4C08-B2C6-00F019C92CA1}"/>
                </a:ext>
              </a:extLst>
            </p:cNvPr>
            <p:cNvSpPr/>
            <p:nvPr/>
          </p:nvSpPr>
          <p:spPr>
            <a:xfrm>
              <a:off x="10672105" y="6013718"/>
              <a:ext cx="984527" cy="590718"/>
            </a:xfrm>
            <a:custGeom>
              <a:avLst/>
              <a:gdLst>
                <a:gd name="connsiteX0" fmla="*/ 953021 w 984526"/>
                <a:gd name="connsiteY0" fmla="*/ 374120 h 590716"/>
                <a:gd name="connsiteX1" fmla="*/ 772525 w 984526"/>
                <a:gd name="connsiteY1" fmla="*/ 554617 h 590716"/>
                <a:gd name="connsiteX2" fmla="*/ 230379 w 984526"/>
                <a:gd name="connsiteY2" fmla="*/ 554617 h 590716"/>
                <a:gd name="connsiteX3" fmla="*/ 49226 w 984526"/>
                <a:gd name="connsiteY3" fmla="*/ 374120 h 590716"/>
                <a:gd name="connsiteX4" fmla="*/ 49226 w 984526"/>
                <a:gd name="connsiteY4" fmla="*/ 229723 h 590716"/>
                <a:gd name="connsiteX5" fmla="*/ 230379 w 984526"/>
                <a:gd name="connsiteY5" fmla="*/ 49226 h 590716"/>
                <a:gd name="connsiteX6" fmla="*/ 772525 w 984526"/>
                <a:gd name="connsiteY6" fmla="*/ 49226 h 590716"/>
                <a:gd name="connsiteX7" fmla="*/ 953021 w 984526"/>
                <a:gd name="connsiteY7" fmla="*/ 229723 h 590716"/>
                <a:gd name="connsiteX8" fmla="*/ 953021 w 984526"/>
                <a:gd name="connsiteY8" fmla="*/ 374120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4526" h="590716">
                  <a:moveTo>
                    <a:pt x="953021" y="374120"/>
                  </a:moveTo>
                  <a:cubicBezTo>
                    <a:pt x="953021" y="473885"/>
                    <a:pt x="872290" y="554617"/>
                    <a:pt x="772525" y="554617"/>
                  </a:cubicBezTo>
                  <a:lnTo>
                    <a:pt x="230379" y="554617"/>
                  </a:lnTo>
                  <a:cubicBezTo>
                    <a:pt x="130614" y="554617"/>
                    <a:pt x="49226" y="473885"/>
                    <a:pt x="49226" y="374120"/>
                  </a:cubicBezTo>
                  <a:lnTo>
                    <a:pt x="49226" y="229723"/>
                  </a:lnTo>
                  <a:cubicBezTo>
                    <a:pt x="49226" y="129958"/>
                    <a:pt x="130614" y="49226"/>
                    <a:pt x="230379" y="49226"/>
                  </a:cubicBezTo>
                  <a:lnTo>
                    <a:pt x="772525" y="49226"/>
                  </a:lnTo>
                  <a:cubicBezTo>
                    <a:pt x="872290" y="49226"/>
                    <a:pt x="953021" y="129958"/>
                    <a:pt x="953021" y="229723"/>
                  </a:cubicBezTo>
                  <a:lnTo>
                    <a:pt x="953021" y="374120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0B52AF-CBBD-49D7-9B6C-36A9EF7C2009}"/>
                </a:ext>
              </a:extLst>
            </p:cNvPr>
            <p:cNvSpPr/>
            <p:nvPr/>
          </p:nvSpPr>
          <p:spPr>
            <a:xfrm>
              <a:off x="4466163" y="6196233"/>
              <a:ext cx="787621" cy="590718"/>
            </a:xfrm>
            <a:custGeom>
              <a:avLst/>
              <a:gdLst>
                <a:gd name="connsiteX0" fmla="*/ 728687 w 787621"/>
                <a:gd name="connsiteY0" fmla="*/ 564413 h 590716"/>
                <a:gd name="connsiteX1" fmla="*/ 611200 w 787621"/>
                <a:gd name="connsiteY1" fmla="*/ 583448 h 590716"/>
                <a:gd name="connsiteX2" fmla="*/ 84150 w 787621"/>
                <a:gd name="connsiteY2" fmla="*/ 201451 h 590716"/>
                <a:gd name="connsiteX3" fmla="*/ 65116 w 787621"/>
                <a:gd name="connsiteY3" fmla="*/ 83964 h 590716"/>
                <a:gd name="connsiteX4" fmla="*/ 65116 w 787621"/>
                <a:gd name="connsiteY4" fmla="*/ 83964 h 590716"/>
                <a:gd name="connsiteX5" fmla="*/ 183259 w 787621"/>
                <a:gd name="connsiteY5" fmla="*/ 64930 h 590716"/>
                <a:gd name="connsiteX6" fmla="*/ 710309 w 787621"/>
                <a:gd name="connsiteY6" fmla="*/ 446926 h 590716"/>
                <a:gd name="connsiteX7" fmla="*/ 728687 w 787621"/>
                <a:gd name="connsiteY7" fmla="*/ 564413 h 590716"/>
                <a:gd name="connsiteX8" fmla="*/ 728687 w 787621"/>
                <a:gd name="connsiteY8" fmla="*/ 564413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7621" h="590716">
                  <a:moveTo>
                    <a:pt x="728687" y="564413"/>
                  </a:moveTo>
                  <a:cubicBezTo>
                    <a:pt x="701120" y="602482"/>
                    <a:pt x="648612" y="610358"/>
                    <a:pt x="611200" y="583448"/>
                  </a:cubicBezTo>
                  <a:lnTo>
                    <a:pt x="84150" y="201451"/>
                  </a:lnTo>
                  <a:cubicBezTo>
                    <a:pt x="46082" y="173884"/>
                    <a:pt x="38206" y="121376"/>
                    <a:pt x="65116" y="83964"/>
                  </a:cubicBezTo>
                  <a:lnTo>
                    <a:pt x="65116" y="83964"/>
                  </a:lnTo>
                  <a:cubicBezTo>
                    <a:pt x="92683" y="46552"/>
                    <a:pt x="145191" y="38019"/>
                    <a:pt x="183259" y="64930"/>
                  </a:cubicBezTo>
                  <a:lnTo>
                    <a:pt x="710309" y="446926"/>
                  </a:lnTo>
                  <a:cubicBezTo>
                    <a:pt x="747721" y="473836"/>
                    <a:pt x="756254" y="527001"/>
                    <a:pt x="728687" y="564413"/>
                  </a:cubicBezTo>
                  <a:lnTo>
                    <a:pt x="728687" y="564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2627A8F-721E-47DA-90B3-5039E111232D}"/>
                </a:ext>
              </a:extLst>
            </p:cNvPr>
            <p:cNvSpPr/>
            <p:nvPr/>
          </p:nvSpPr>
          <p:spPr>
            <a:xfrm>
              <a:off x="10254755" y="6196233"/>
              <a:ext cx="787621" cy="590718"/>
            </a:xfrm>
            <a:custGeom>
              <a:avLst/>
              <a:gdLst>
                <a:gd name="connsiteX0" fmla="*/ 64890 w 787621"/>
                <a:gd name="connsiteY0" fmla="*/ 564413 h 590716"/>
                <a:gd name="connsiteX1" fmla="*/ 183033 w 787621"/>
                <a:gd name="connsiteY1" fmla="*/ 583448 h 590716"/>
                <a:gd name="connsiteX2" fmla="*/ 710083 w 787621"/>
                <a:gd name="connsiteY2" fmla="*/ 201451 h 590716"/>
                <a:gd name="connsiteX3" fmla="*/ 729118 w 787621"/>
                <a:gd name="connsiteY3" fmla="*/ 83964 h 590716"/>
                <a:gd name="connsiteX4" fmla="*/ 729118 w 787621"/>
                <a:gd name="connsiteY4" fmla="*/ 83964 h 590716"/>
                <a:gd name="connsiteX5" fmla="*/ 611631 w 787621"/>
                <a:gd name="connsiteY5" fmla="*/ 64930 h 590716"/>
                <a:gd name="connsiteX6" fmla="*/ 84580 w 787621"/>
                <a:gd name="connsiteY6" fmla="*/ 446926 h 590716"/>
                <a:gd name="connsiteX7" fmla="*/ 64890 w 787621"/>
                <a:gd name="connsiteY7" fmla="*/ 564413 h 590716"/>
                <a:gd name="connsiteX8" fmla="*/ 64890 w 787621"/>
                <a:gd name="connsiteY8" fmla="*/ 564413 h 5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7621" h="590716">
                  <a:moveTo>
                    <a:pt x="64890" y="564413"/>
                  </a:moveTo>
                  <a:cubicBezTo>
                    <a:pt x="92457" y="602482"/>
                    <a:pt x="144965" y="610358"/>
                    <a:pt x="183033" y="583448"/>
                  </a:cubicBezTo>
                  <a:lnTo>
                    <a:pt x="710083" y="201451"/>
                  </a:lnTo>
                  <a:cubicBezTo>
                    <a:pt x="748151" y="173884"/>
                    <a:pt x="756028" y="121376"/>
                    <a:pt x="729118" y="83964"/>
                  </a:cubicBezTo>
                  <a:lnTo>
                    <a:pt x="729118" y="83964"/>
                  </a:lnTo>
                  <a:cubicBezTo>
                    <a:pt x="701551" y="46552"/>
                    <a:pt x="649043" y="38019"/>
                    <a:pt x="611631" y="64930"/>
                  </a:cubicBezTo>
                  <a:lnTo>
                    <a:pt x="84580" y="446926"/>
                  </a:lnTo>
                  <a:cubicBezTo>
                    <a:pt x="46512" y="473836"/>
                    <a:pt x="37979" y="527001"/>
                    <a:pt x="64890" y="564413"/>
                  </a:cubicBezTo>
                  <a:lnTo>
                    <a:pt x="64890" y="564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1C374C-31CE-4698-A483-306A61F3A0BC}"/>
                </a:ext>
              </a:extLst>
            </p:cNvPr>
            <p:cNvSpPr/>
            <p:nvPr/>
          </p:nvSpPr>
          <p:spPr>
            <a:xfrm>
              <a:off x="5024198" y="6519110"/>
              <a:ext cx="5447719" cy="393812"/>
            </a:xfrm>
            <a:custGeom>
              <a:avLst/>
              <a:gdLst>
                <a:gd name="connsiteX0" fmla="*/ 5407678 w 5447715"/>
                <a:gd name="connsiteY0" fmla="*/ 217909 h 393810"/>
                <a:gd name="connsiteX1" fmla="*/ 5238996 w 5447715"/>
                <a:gd name="connsiteY1" fmla="*/ 386591 h 393810"/>
                <a:gd name="connsiteX2" fmla="*/ 217909 w 5447715"/>
                <a:gd name="connsiteY2" fmla="*/ 386591 h 393810"/>
                <a:gd name="connsiteX3" fmla="*/ 49226 w 5447715"/>
                <a:gd name="connsiteY3" fmla="*/ 217909 h 393810"/>
                <a:gd name="connsiteX4" fmla="*/ 49226 w 5447715"/>
                <a:gd name="connsiteY4" fmla="*/ 217909 h 393810"/>
                <a:gd name="connsiteX5" fmla="*/ 217909 w 5447715"/>
                <a:gd name="connsiteY5" fmla="*/ 49226 h 393810"/>
                <a:gd name="connsiteX6" fmla="*/ 5238996 w 5447715"/>
                <a:gd name="connsiteY6" fmla="*/ 49226 h 393810"/>
                <a:gd name="connsiteX7" fmla="*/ 5407678 w 5447715"/>
                <a:gd name="connsiteY7" fmla="*/ 217909 h 393810"/>
                <a:gd name="connsiteX8" fmla="*/ 5407678 w 5447715"/>
                <a:gd name="connsiteY8" fmla="*/ 217909 h 3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7715" h="393810">
                  <a:moveTo>
                    <a:pt x="5407678" y="217909"/>
                  </a:moveTo>
                  <a:cubicBezTo>
                    <a:pt x="5407678" y="311110"/>
                    <a:pt x="5332198" y="386591"/>
                    <a:pt x="5238996" y="386591"/>
                  </a:cubicBezTo>
                  <a:lnTo>
                    <a:pt x="217909" y="386591"/>
                  </a:lnTo>
                  <a:cubicBezTo>
                    <a:pt x="124707" y="386591"/>
                    <a:pt x="49226" y="311110"/>
                    <a:pt x="49226" y="217909"/>
                  </a:cubicBezTo>
                  <a:lnTo>
                    <a:pt x="49226" y="217909"/>
                  </a:lnTo>
                  <a:cubicBezTo>
                    <a:pt x="49226" y="124707"/>
                    <a:pt x="124707" y="49226"/>
                    <a:pt x="217909" y="49226"/>
                  </a:cubicBezTo>
                  <a:lnTo>
                    <a:pt x="5238996" y="49226"/>
                  </a:lnTo>
                  <a:cubicBezTo>
                    <a:pt x="5332198" y="49226"/>
                    <a:pt x="5407678" y="124707"/>
                    <a:pt x="5407678" y="217909"/>
                  </a:cubicBezTo>
                  <a:lnTo>
                    <a:pt x="5407678" y="2179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7767A29-EE2A-49B1-BD72-F036B407B8C6}"/>
                </a:ext>
              </a:extLst>
            </p:cNvPr>
            <p:cNvSpPr/>
            <p:nvPr/>
          </p:nvSpPr>
          <p:spPr>
            <a:xfrm>
              <a:off x="10150963" y="10058825"/>
              <a:ext cx="984527" cy="787625"/>
            </a:xfrm>
            <a:custGeom>
              <a:avLst/>
              <a:gdLst>
                <a:gd name="connsiteX0" fmla="*/ 976650 w 984526"/>
                <a:gd name="connsiteY0" fmla="*/ 504078 h 787621"/>
                <a:gd name="connsiteX1" fmla="*/ 513267 w 984526"/>
                <a:gd name="connsiteY1" fmla="*/ 49882 h 787621"/>
                <a:gd name="connsiteX2" fmla="*/ 513267 w 984526"/>
                <a:gd name="connsiteY2" fmla="*/ 49226 h 787621"/>
                <a:gd name="connsiteX3" fmla="*/ 49226 w 984526"/>
                <a:gd name="connsiteY3" fmla="*/ 504078 h 787621"/>
                <a:gd name="connsiteX4" fmla="*/ 50539 w 984526"/>
                <a:gd name="connsiteY4" fmla="*/ 506703 h 787621"/>
                <a:gd name="connsiteX5" fmla="*/ 226441 w 984526"/>
                <a:gd name="connsiteY5" fmla="*/ 756116 h 787621"/>
                <a:gd name="connsiteX6" fmla="*/ 799436 w 984526"/>
                <a:gd name="connsiteY6" fmla="*/ 756116 h 787621"/>
                <a:gd name="connsiteX7" fmla="*/ 799436 w 984526"/>
                <a:gd name="connsiteY7" fmla="*/ 755460 h 787621"/>
                <a:gd name="connsiteX8" fmla="*/ 799436 w 984526"/>
                <a:gd name="connsiteY8" fmla="*/ 755460 h 787621"/>
                <a:gd name="connsiteX9" fmla="*/ 975338 w 984526"/>
                <a:gd name="connsiteY9" fmla="*/ 506703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4526" h="787621">
                  <a:moveTo>
                    <a:pt x="976650" y="504078"/>
                  </a:moveTo>
                  <a:lnTo>
                    <a:pt x="513267" y="49882"/>
                  </a:lnTo>
                  <a:lnTo>
                    <a:pt x="513267" y="49226"/>
                  </a:lnTo>
                  <a:lnTo>
                    <a:pt x="49226" y="504078"/>
                  </a:lnTo>
                  <a:lnTo>
                    <a:pt x="50539" y="506703"/>
                  </a:lnTo>
                  <a:lnTo>
                    <a:pt x="226441" y="756116"/>
                  </a:lnTo>
                  <a:lnTo>
                    <a:pt x="799436" y="756116"/>
                  </a:lnTo>
                  <a:lnTo>
                    <a:pt x="799436" y="755460"/>
                  </a:lnTo>
                  <a:lnTo>
                    <a:pt x="799436" y="755460"/>
                  </a:lnTo>
                  <a:lnTo>
                    <a:pt x="975338" y="506703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DC8EAF-13A3-4933-BD4F-3C94C56B951E}"/>
                </a:ext>
              </a:extLst>
            </p:cNvPr>
            <p:cNvSpPr/>
            <p:nvPr/>
          </p:nvSpPr>
          <p:spPr>
            <a:xfrm>
              <a:off x="10429912" y="10058825"/>
              <a:ext cx="459447" cy="656353"/>
            </a:xfrm>
            <a:custGeom>
              <a:avLst/>
              <a:gdLst>
                <a:gd name="connsiteX0" fmla="*/ 234317 w 459445"/>
                <a:gd name="connsiteY0" fmla="*/ 630097 h 656351"/>
                <a:gd name="connsiteX1" fmla="*/ 419408 w 459445"/>
                <a:gd name="connsiteY1" fmla="*/ 506703 h 656351"/>
                <a:gd name="connsiteX2" fmla="*/ 234317 w 459445"/>
                <a:gd name="connsiteY2" fmla="*/ 49226 h 656351"/>
                <a:gd name="connsiteX3" fmla="*/ 49226 w 459445"/>
                <a:gd name="connsiteY3" fmla="*/ 504078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45" h="656351">
                  <a:moveTo>
                    <a:pt x="234317" y="630097"/>
                  </a:moveTo>
                  <a:lnTo>
                    <a:pt x="419408" y="506703"/>
                  </a:lnTo>
                  <a:lnTo>
                    <a:pt x="234317" y="49226"/>
                  </a:lnTo>
                  <a:lnTo>
                    <a:pt x="49226" y="504078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37962F-B300-4AFC-AFC3-60E9171C7F1A}"/>
                </a:ext>
              </a:extLst>
            </p:cNvPr>
            <p:cNvSpPr/>
            <p:nvPr/>
          </p:nvSpPr>
          <p:spPr>
            <a:xfrm>
              <a:off x="10615002" y="10058825"/>
              <a:ext cx="525082" cy="525083"/>
            </a:xfrm>
            <a:custGeom>
              <a:avLst/>
              <a:gdLst>
                <a:gd name="connsiteX0" fmla="*/ 512610 w 525080"/>
                <a:gd name="connsiteY0" fmla="*/ 504078 h 525081"/>
                <a:gd name="connsiteX1" fmla="*/ 49226 w 525080"/>
                <a:gd name="connsiteY1" fmla="*/ 49882 h 525081"/>
                <a:gd name="connsiteX2" fmla="*/ 49226 w 525080"/>
                <a:gd name="connsiteY2" fmla="*/ 49226 h 525081"/>
                <a:gd name="connsiteX3" fmla="*/ 49226 w 525080"/>
                <a:gd name="connsiteY3" fmla="*/ 50539 h 525081"/>
                <a:gd name="connsiteX4" fmla="*/ 212001 w 525080"/>
                <a:gd name="connsiteY4" fmla="*/ 450257 h 525081"/>
                <a:gd name="connsiteX5" fmla="*/ 234974 w 525080"/>
                <a:gd name="connsiteY5" fmla="*/ 506703 h 525081"/>
                <a:gd name="connsiteX6" fmla="*/ 369526 w 525080"/>
                <a:gd name="connsiteY6" fmla="*/ 505390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080" h="525081">
                  <a:moveTo>
                    <a:pt x="512610" y="504078"/>
                  </a:moveTo>
                  <a:lnTo>
                    <a:pt x="49226" y="49882"/>
                  </a:lnTo>
                  <a:lnTo>
                    <a:pt x="49226" y="49226"/>
                  </a:lnTo>
                  <a:lnTo>
                    <a:pt x="49226" y="50539"/>
                  </a:lnTo>
                  <a:lnTo>
                    <a:pt x="212001" y="450257"/>
                  </a:lnTo>
                  <a:lnTo>
                    <a:pt x="234974" y="506703"/>
                  </a:lnTo>
                  <a:lnTo>
                    <a:pt x="369526" y="505390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A6303C-0036-4122-BB8F-3D757AE302A1}"/>
                </a:ext>
              </a:extLst>
            </p:cNvPr>
            <p:cNvSpPr/>
            <p:nvPr/>
          </p:nvSpPr>
          <p:spPr>
            <a:xfrm>
              <a:off x="10661604" y="10377156"/>
              <a:ext cx="328176" cy="328177"/>
            </a:xfrm>
            <a:custGeom>
              <a:avLst/>
              <a:gdLst>
                <a:gd name="connsiteX0" fmla="*/ 217252 w 328175"/>
                <a:gd name="connsiteY0" fmla="*/ 217252 h 328175"/>
                <a:gd name="connsiteX1" fmla="*/ 326863 w 328175"/>
                <a:gd name="connsiteY1" fmla="*/ 188373 h 328175"/>
                <a:gd name="connsiteX2" fmla="*/ 217252 w 328175"/>
                <a:gd name="connsiteY2" fmla="*/ 158837 h 328175"/>
                <a:gd name="connsiteX3" fmla="*/ 187717 w 328175"/>
                <a:gd name="connsiteY3" fmla="*/ 49226 h 328175"/>
                <a:gd name="connsiteX4" fmla="*/ 158181 w 328175"/>
                <a:gd name="connsiteY4" fmla="*/ 158837 h 328175"/>
                <a:gd name="connsiteX5" fmla="*/ 49226 w 328175"/>
                <a:gd name="connsiteY5" fmla="*/ 188373 h 328175"/>
                <a:gd name="connsiteX6" fmla="*/ 158181 w 328175"/>
                <a:gd name="connsiteY6" fmla="*/ 217252 h 328175"/>
                <a:gd name="connsiteX7" fmla="*/ 187717 w 328175"/>
                <a:gd name="connsiteY7" fmla="*/ 326863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175" h="328175">
                  <a:moveTo>
                    <a:pt x="217252" y="217252"/>
                  </a:moveTo>
                  <a:lnTo>
                    <a:pt x="326863" y="188373"/>
                  </a:lnTo>
                  <a:lnTo>
                    <a:pt x="217252" y="158837"/>
                  </a:lnTo>
                  <a:lnTo>
                    <a:pt x="187717" y="49226"/>
                  </a:lnTo>
                  <a:lnTo>
                    <a:pt x="158181" y="158837"/>
                  </a:lnTo>
                  <a:lnTo>
                    <a:pt x="49226" y="188373"/>
                  </a:lnTo>
                  <a:lnTo>
                    <a:pt x="158181" y="217252"/>
                  </a:lnTo>
                  <a:lnTo>
                    <a:pt x="187717" y="3268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4751E97-E44E-4BE1-A8DC-A6B46B204D3B}"/>
                </a:ext>
              </a:extLst>
            </p:cNvPr>
            <p:cNvSpPr/>
            <p:nvPr/>
          </p:nvSpPr>
          <p:spPr>
            <a:xfrm>
              <a:off x="9089641" y="10323991"/>
              <a:ext cx="984527" cy="787625"/>
            </a:xfrm>
            <a:custGeom>
              <a:avLst/>
              <a:gdLst>
                <a:gd name="connsiteX0" fmla="*/ 49226 w 984526"/>
                <a:gd name="connsiteY0" fmla="*/ 504734 h 787621"/>
                <a:gd name="connsiteX1" fmla="*/ 513267 w 984526"/>
                <a:gd name="connsiteY1" fmla="*/ 49226 h 787621"/>
                <a:gd name="connsiteX2" fmla="*/ 977307 w 984526"/>
                <a:gd name="connsiteY2" fmla="*/ 504734 h 787621"/>
                <a:gd name="connsiteX3" fmla="*/ 975338 w 984526"/>
                <a:gd name="connsiteY3" fmla="*/ 506047 h 787621"/>
                <a:gd name="connsiteX4" fmla="*/ 800092 w 984526"/>
                <a:gd name="connsiteY4" fmla="*/ 756116 h 787621"/>
                <a:gd name="connsiteX5" fmla="*/ 226441 w 984526"/>
                <a:gd name="connsiteY5" fmla="*/ 756116 h 787621"/>
                <a:gd name="connsiteX6" fmla="*/ 50539 w 984526"/>
                <a:gd name="connsiteY6" fmla="*/ 506703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4526" h="787621">
                  <a:moveTo>
                    <a:pt x="49226" y="504734"/>
                  </a:moveTo>
                  <a:lnTo>
                    <a:pt x="513267" y="49226"/>
                  </a:lnTo>
                  <a:lnTo>
                    <a:pt x="977307" y="504734"/>
                  </a:lnTo>
                  <a:lnTo>
                    <a:pt x="975338" y="506047"/>
                  </a:lnTo>
                  <a:lnTo>
                    <a:pt x="800092" y="756116"/>
                  </a:lnTo>
                  <a:lnTo>
                    <a:pt x="226441" y="756116"/>
                  </a:lnTo>
                  <a:lnTo>
                    <a:pt x="50539" y="506703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295F812-1660-4E1B-B57D-7C6C1F8FFE64}"/>
                </a:ext>
              </a:extLst>
            </p:cNvPr>
            <p:cNvSpPr/>
            <p:nvPr/>
          </p:nvSpPr>
          <p:spPr>
            <a:xfrm>
              <a:off x="9369247" y="10323991"/>
              <a:ext cx="459447" cy="656353"/>
            </a:xfrm>
            <a:custGeom>
              <a:avLst/>
              <a:gdLst>
                <a:gd name="connsiteX0" fmla="*/ 233661 w 459445"/>
                <a:gd name="connsiteY0" fmla="*/ 630097 h 656351"/>
                <a:gd name="connsiteX1" fmla="*/ 419408 w 459445"/>
                <a:gd name="connsiteY1" fmla="*/ 506047 h 656351"/>
                <a:gd name="connsiteX2" fmla="*/ 233661 w 459445"/>
                <a:gd name="connsiteY2" fmla="*/ 49226 h 656351"/>
                <a:gd name="connsiteX3" fmla="*/ 49226 w 459445"/>
                <a:gd name="connsiteY3" fmla="*/ 504734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45" h="656351">
                  <a:moveTo>
                    <a:pt x="233661" y="630097"/>
                  </a:moveTo>
                  <a:lnTo>
                    <a:pt x="419408" y="506047"/>
                  </a:lnTo>
                  <a:lnTo>
                    <a:pt x="233661" y="49226"/>
                  </a:lnTo>
                  <a:lnTo>
                    <a:pt x="49226" y="50473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5B2233C-0B6E-490E-9C93-0535D4ABA626}"/>
                </a:ext>
              </a:extLst>
            </p:cNvPr>
            <p:cNvSpPr/>
            <p:nvPr/>
          </p:nvSpPr>
          <p:spPr>
            <a:xfrm>
              <a:off x="9553682" y="10323991"/>
              <a:ext cx="525082" cy="525083"/>
            </a:xfrm>
            <a:custGeom>
              <a:avLst/>
              <a:gdLst>
                <a:gd name="connsiteX0" fmla="*/ 513267 w 525080"/>
                <a:gd name="connsiteY0" fmla="*/ 504734 h 525081"/>
                <a:gd name="connsiteX1" fmla="*/ 49226 w 525080"/>
                <a:gd name="connsiteY1" fmla="*/ 49226 h 525081"/>
                <a:gd name="connsiteX2" fmla="*/ 234973 w 525080"/>
                <a:gd name="connsiteY2" fmla="*/ 506047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080" h="525081">
                  <a:moveTo>
                    <a:pt x="513267" y="504734"/>
                  </a:moveTo>
                  <a:lnTo>
                    <a:pt x="49226" y="49226"/>
                  </a:lnTo>
                  <a:lnTo>
                    <a:pt x="234973" y="506047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5932B7E-09E3-45F6-B1F5-99E7FD131953}"/>
                </a:ext>
              </a:extLst>
            </p:cNvPr>
            <p:cNvSpPr/>
            <p:nvPr/>
          </p:nvSpPr>
          <p:spPr>
            <a:xfrm>
              <a:off x="9600282" y="10642323"/>
              <a:ext cx="328176" cy="328177"/>
            </a:xfrm>
            <a:custGeom>
              <a:avLst/>
              <a:gdLst>
                <a:gd name="connsiteX0" fmla="*/ 217252 w 328175"/>
                <a:gd name="connsiteY0" fmla="*/ 217908 h 328175"/>
                <a:gd name="connsiteX1" fmla="*/ 326863 w 328175"/>
                <a:gd name="connsiteY1" fmla="*/ 187717 h 328175"/>
                <a:gd name="connsiteX2" fmla="*/ 217252 w 328175"/>
                <a:gd name="connsiteY2" fmla="*/ 158837 h 328175"/>
                <a:gd name="connsiteX3" fmla="*/ 187717 w 328175"/>
                <a:gd name="connsiteY3" fmla="*/ 49226 h 328175"/>
                <a:gd name="connsiteX4" fmla="*/ 158837 w 328175"/>
                <a:gd name="connsiteY4" fmla="*/ 158837 h 328175"/>
                <a:gd name="connsiteX5" fmla="*/ 49226 w 328175"/>
                <a:gd name="connsiteY5" fmla="*/ 187717 h 328175"/>
                <a:gd name="connsiteX6" fmla="*/ 158837 w 328175"/>
                <a:gd name="connsiteY6" fmla="*/ 217908 h 328175"/>
                <a:gd name="connsiteX7" fmla="*/ 188372 w 328175"/>
                <a:gd name="connsiteY7" fmla="*/ 326863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175" h="328175">
                  <a:moveTo>
                    <a:pt x="217252" y="217908"/>
                  </a:moveTo>
                  <a:lnTo>
                    <a:pt x="326863" y="187717"/>
                  </a:lnTo>
                  <a:lnTo>
                    <a:pt x="217252" y="158837"/>
                  </a:lnTo>
                  <a:lnTo>
                    <a:pt x="187717" y="49226"/>
                  </a:lnTo>
                  <a:lnTo>
                    <a:pt x="158837" y="158837"/>
                  </a:lnTo>
                  <a:lnTo>
                    <a:pt x="49226" y="187717"/>
                  </a:lnTo>
                  <a:lnTo>
                    <a:pt x="158837" y="217908"/>
                  </a:lnTo>
                  <a:lnTo>
                    <a:pt x="188372" y="3268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77BBF64-0120-4258-8032-316F651E7DBB}"/>
                </a:ext>
              </a:extLst>
            </p:cNvPr>
            <p:cNvSpPr/>
            <p:nvPr/>
          </p:nvSpPr>
          <p:spPr>
            <a:xfrm>
              <a:off x="10687203" y="10864826"/>
              <a:ext cx="984527" cy="787625"/>
            </a:xfrm>
            <a:custGeom>
              <a:avLst/>
              <a:gdLst>
                <a:gd name="connsiteX0" fmla="*/ 49226 w 984526"/>
                <a:gd name="connsiteY0" fmla="*/ 504734 h 787621"/>
                <a:gd name="connsiteX1" fmla="*/ 513267 w 984526"/>
                <a:gd name="connsiteY1" fmla="*/ 49226 h 787621"/>
                <a:gd name="connsiteX2" fmla="*/ 977307 w 984526"/>
                <a:gd name="connsiteY2" fmla="*/ 504734 h 787621"/>
                <a:gd name="connsiteX3" fmla="*/ 975338 w 984526"/>
                <a:gd name="connsiteY3" fmla="*/ 506703 h 787621"/>
                <a:gd name="connsiteX4" fmla="*/ 800092 w 984526"/>
                <a:gd name="connsiteY4" fmla="*/ 756117 h 787621"/>
                <a:gd name="connsiteX5" fmla="*/ 226441 w 984526"/>
                <a:gd name="connsiteY5" fmla="*/ 756117 h 787621"/>
                <a:gd name="connsiteX6" fmla="*/ 51195 w 984526"/>
                <a:gd name="connsiteY6" fmla="*/ 506703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4526" h="787621">
                  <a:moveTo>
                    <a:pt x="49226" y="504734"/>
                  </a:moveTo>
                  <a:lnTo>
                    <a:pt x="513267" y="49226"/>
                  </a:lnTo>
                  <a:lnTo>
                    <a:pt x="977307" y="504734"/>
                  </a:lnTo>
                  <a:lnTo>
                    <a:pt x="975338" y="506703"/>
                  </a:lnTo>
                  <a:lnTo>
                    <a:pt x="800092" y="756117"/>
                  </a:lnTo>
                  <a:lnTo>
                    <a:pt x="226441" y="756117"/>
                  </a:lnTo>
                  <a:lnTo>
                    <a:pt x="51195" y="506703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77AE1DF-0585-411B-A64B-48B2530228F4}"/>
                </a:ext>
              </a:extLst>
            </p:cNvPr>
            <p:cNvSpPr/>
            <p:nvPr/>
          </p:nvSpPr>
          <p:spPr>
            <a:xfrm>
              <a:off x="10966808" y="10864826"/>
              <a:ext cx="459447" cy="656353"/>
            </a:xfrm>
            <a:custGeom>
              <a:avLst/>
              <a:gdLst>
                <a:gd name="connsiteX0" fmla="*/ 233661 w 459445"/>
                <a:gd name="connsiteY0" fmla="*/ 630098 h 656351"/>
                <a:gd name="connsiteX1" fmla="*/ 419408 w 459445"/>
                <a:gd name="connsiteY1" fmla="*/ 506703 h 656351"/>
                <a:gd name="connsiteX2" fmla="*/ 233661 w 459445"/>
                <a:gd name="connsiteY2" fmla="*/ 49226 h 656351"/>
                <a:gd name="connsiteX3" fmla="*/ 49226 w 459445"/>
                <a:gd name="connsiteY3" fmla="*/ 504734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45" h="656351">
                  <a:moveTo>
                    <a:pt x="233661" y="630098"/>
                  </a:moveTo>
                  <a:lnTo>
                    <a:pt x="419408" y="506703"/>
                  </a:lnTo>
                  <a:lnTo>
                    <a:pt x="233661" y="49226"/>
                  </a:lnTo>
                  <a:lnTo>
                    <a:pt x="49226" y="50473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10B79DE-D1BB-467C-A935-75532F9F2D4B}"/>
                </a:ext>
              </a:extLst>
            </p:cNvPr>
            <p:cNvSpPr/>
            <p:nvPr/>
          </p:nvSpPr>
          <p:spPr>
            <a:xfrm>
              <a:off x="11151242" y="10864826"/>
              <a:ext cx="525082" cy="525083"/>
            </a:xfrm>
            <a:custGeom>
              <a:avLst/>
              <a:gdLst>
                <a:gd name="connsiteX0" fmla="*/ 513267 w 525080"/>
                <a:gd name="connsiteY0" fmla="*/ 504734 h 525081"/>
                <a:gd name="connsiteX1" fmla="*/ 49226 w 525080"/>
                <a:gd name="connsiteY1" fmla="*/ 49226 h 525081"/>
                <a:gd name="connsiteX2" fmla="*/ 234974 w 525080"/>
                <a:gd name="connsiteY2" fmla="*/ 506703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080" h="525081">
                  <a:moveTo>
                    <a:pt x="513267" y="504734"/>
                  </a:moveTo>
                  <a:lnTo>
                    <a:pt x="49226" y="49226"/>
                  </a:lnTo>
                  <a:lnTo>
                    <a:pt x="234974" y="506703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3650C1B-694B-42BF-81EB-05BCC7A4E74C}"/>
                </a:ext>
              </a:extLst>
            </p:cNvPr>
            <p:cNvSpPr/>
            <p:nvPr/>
          </p:nvSpPr>
          <p:spPr>
            <a:xfrm>
              <a:off x="11197844" y="11183158"/>
              <a:ext cx="328176" cy="328177"/>
            </a:xfrm>
            <a:custGeom>
              <a:avLst/>
              <a:gdLst>
                <a:gd name="connsiteX0" fmla="*/ 217253 w 328175"/>
                <a:gd name="connsiteY0" fmla="*/ 217908 h 328175"/>
                <a:gd name="connsiteX1" fmla="*/ 326863 w 328175"/>
                <a:gd name="connsiteY1" fmla="*/ 188373 h 328175"/>
                <a:gd name="connsiteX2" fmla="*/ 217253 w 328175"/>
                <a:gd name="connsiteY2" fmla="*/ 158837 h 328175"/>
                <a:gd name="connsiteX3" fmla="*/ 188373 w 328175"/>
                <a:gd name="connsiteY3" fmla="*/ 49226 h 328175"/>
                <a:gd name="connsiteX4" fmla="*/ 158837 w 328175"/>
                <a:gd name="connsiteY4" fmla="*/ 158837 h 328175"/>
                <a:gd name="connsiteX5" fmla="*/ 49226 w 328175"/>
                <a:gd name="connsiteY5" fmla="*/ 188373 h 328175"/>
                <a:gd name="connsiteX6" fmla="*/ 158837 w 328175"/>
                <a:gd name="connsiteY6" fmla="*/ 217908 h 328175"/>
                <a:gd name="connsiteX7" fmla="*/ 188373 w 328175"/>
                <a:gd name="connsiteY7" fmla="*/ 327519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175" h="328175">
                  <a:moveTo>
                    <a:pt x="217253" y="217908"/>
                  </a:moveTo>
                  <a:lnTo>
                    <a:pt x="326863" y="188373"/>
                  </a:lnTo>
                  <a:lnTo>
                    <a:pt x="217253" y="158837"/>
                  </a:lnTo>
                  <a:lnTo>
                    <a:pt x="188373" y="49226"/>
                  </a:lnTo>
                  <a:lnTo>
                    <a:pt x="158837" y="158837"/>
                  </a:lnTo>
                  <a:lnTo>
                    <a:pt x="49226" y="188373"/>
                  </a:lnTo>
                  <a:lnTo>
                    <a:pt x="158837" y="217908"/>
                  </a:lnTo>
                  <a:lnTo>
                    <a:pt x="188373" y="327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68C5F08-CBC7-4A11-AE0C-F738C6813CB3}"/>
                </a:ext>
              </a:extLst>
            </p:cNvPr>
            <p:cNvSpPr/>
            <p:nvPr/>
          </p:nvSpPr>
          <p:spPr>
            <a:xfrm>
              <a:off x="7516366" y="2390647"/>
              <a:ext cx="984527" cy="787625"/>
            </a:xfrm>
            <a:custGeom>
              <a:avLst/>
              <a:gdLst>
                <a:gd name="connsiteX0" fmla="*/ 49226 w 984526"/>
                <a:gd name="connsiteY0" fmla="*/ 504734 h 787621"/>
                <a:gd name="connsiteX1" fmla="*/ 513267 w 984526"/>
                <a:gd name="connsiteY1" fmla="*/ 49226 h 787621"/>
                <a:gd name="connsiteX2" fmla="*/ 976650 w 984526"/>
                <a:gd name="connsiteY2" fmla="*/ 504734 h 787621"/>
                <a:gd name="connsiteX3" fmla="*/ 975338 w 984526"/>
                <a:gd name="connsiteY3" fmla="*/ 506703 h 787621"/>
                <a:gd name="connsiteX4" fmla="*/ 799436 w 984526"/>
                <a:gd name="connsiteY4" fmla="*/ 756117 h 787621"/>
                <a:gd name="connsiteX5" fmla="*/ 226441 w 984526"/>
                <a:gd name="connsiteY5" fmla="*/ 756117 h 787621"/>
                <a:gd name="connsiteX6" fmla="*/ 50539 w 984526"/>
                <a:gd name="connsiteY6" fmla="*/ 506703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4526" h="787621">
                  <a:moveTo>
                    <a:pt x="49226" y="504734"/>
                  </a:moveTo>
                  <a:lnTo>
                    <a:pt x="513267" y="49226"/>
                  </a:lnTo>
                  <a:lnTo>
                    <a:pt x="976650" y="504734"/>
                  </a:lnTo>
                  <a:lnTo>
                    <a:pt x="975338" y="506703"/>
                  </a:lnTo>
                  <a:lnTo>
                    <a:pt x="799436" y="756117"/>
                  </a:lnTo>
                  <a:lnTo>
                    <a:pt x="226441" y="756117"/>
                  </a:lnTo>
                  <a:lnTo>
                    <a:pt x="50539" y="506703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FC666A1-F552-48F3-97DD-29388D67274A}"/>
                </a:ext>
              </a:extLst>
            </p:cNvPr>
            <p:cNvSpPr/>
            <p:nvPr/>
          </p:nvSpPr>
          <p:spPr>
            <a:xfrm>
              <a:off x="7795316" y="2390647"/>
              <a:ext cx="459447" cy="656353"/>
            </a:xfrm>
            <a:custGeom>
              <a:avLst/>
              <a:gdLst>
                <a:gd name="connsiteX0" fmla="*/ 234317 w 459445"/>
                <a:gd name="connsiteY0" fmla="*/ 630097 h 656351"/>
                <a:gd name="connsiteX1" fmla="*/ 419408 w 459445"/>
                <a:gd name="connsiteY1" fmla="*/ 506703 h 656351"/>
                <a:gd name="connsiteX2" fmla="*/ 234317 w 459445"/>
                <a:gd name="connsiteY2" fmla="*/ 49226 h 656351"/>
                <a:gd name="connsiteX3" fmla="*/ 49226 w 459445"/>
                <a:gd name="connsiteY3" fmla="*/ 504734 h 6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45" h="656351">
                  <a:moveTo>
                    <a:pt x="234317" y="630097"/>
                  </a:moveTo>
                  <a:lnTo>
                    <a:pt x="419408" y="506703"/>
                  </a:lnTo>
                  <a:lnTo>
                    <a:pt x="234317" y="49226"/>
                  </a:lnTo>
                  <a:lnTo>
                    <a:pt x="49226" y="50473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3051B58-870F-4606-BC2F-3812A77082CD}"/>
                </a:ext>
              </a:extLst>
            </p:cNvPr>
            <p:cNvSpPr/>
            <p:nvPr/>
          </p:nvSpPr>
          <p:spPr>
            <a:xfrm>
              <a:off x="7980408" y="2390647"/>
              <a:ext cx="525082" cy="525083"/>
            </a:xfrm>
            <a:custGeom>
              <a:avLst/>
              <a:gdLst>
                <a:gd name="connsiteX0" fmla="*/ 512610 w 525080"/>
                <a:gd name="connsiteY0" fmla="*/ 504734 h 525081"/>
                <a:gd name="connsiteX1" fmla="*/ 49226 w 525080"/>
                <a:gd name="connsiteY1" fmla="*/ 49226 h 525081"/>
                <a:gd name="connsiteX2" fmla="*/ 234317 w 525080"/>
                <a:gd name="connsiteY2" fmla="*/ 506703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080" h="525081">
                  <a:moveTo>
                    <a:pt x="512610" y="504734"/>
                  </a:moveTo>
                  <a:lnTo>
                    <a:pt x="49226" y="49226"/>
                  </a:lnTo>
                  <a:lnTo>
                    <a:pt x="234317" y="506703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CAA61D7-969F-470B-8F02-AFF97D9B7A31}"/>
                </a:ext>
              </a:extLst>
            </p:cNvPr>
            <p:cNvSpPr/>
            <p:nvPr/>
          </p:nvSpPr>
          <p:spPr>
            <a:xfrm>
              <a:off x="8026353" y="2708978"/>
              <a:ext cx="328176" cy="328177"/>
            </a:xfrm>
            <a:custGeom>
              <a:avLst/>
              <a:gdLst>
                <a:gd name="connsiteX0" fmla="*/ 217909 w 328175"/>
                <a:gd name="connsiteY0" fmla="*/ 217909 h 328175"/>
                <a:gd name="connsiteX1" fmla="*/ 327519 w 328175"/>
                <a:gd name="connsiteY1" fmla="*/ 188373 h 328175"/>
                <a:gd name="connsiteX2" fmla="*/ 217909 w 328175"/>
                <a:gd name="connsiteY2" fmla="*/ 158837 h 328175"/>
                <a:gd name="connsiteX3" fmla="*/ 188373 w 328175"/>
                <a:gd name="connsiteY3" fmla="*/ 49226 h 328175"/>
                <a:gd name="connsiteX4" fmla="*/ 158837 w 328175"/>
                <a:gd name="connsiteY4" fmla="*/ 158837 h 328175"/>
                <a:gd name="connsiteX5" fmla="*/ 49226 w 328175"/>
                <a:gd name="connsiteY5" fmla="*/ 188373 h 328175"/>
                <a:gd name="connsiteX6" fmla="*/ 158837 w 328175"/>
                <a:gd name="connsiteY6" fmla="*/ 217909 h 328175"/>
                <a:gd name="connsiteX7" fmla="*/ 188373 w 328175"/>
                <a:gd name="connsiteY7" fmla="*/ 326863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175" h="328175">
                  <a:moveTo>
                    <a:pt x="217909" y="217909"/>
                  </a:moveTo>
                  <a:lnTo>
                    <a:pt x="327519" y="188373"/>
                  </a:lnTo>
                  <a:lnTo>
                    <a:pt x="217909" y="158837"/>
                  </a:lnTo>
                  <a:lnTo>
                    <a:pt x="188373" y="49226"/>
                  </a:lnTo>
                  <a:lnTo>
                    <a:pt x="158837" y="158837"/>
                  </a:lnTo>
                  <a:lnTo>
                    <a:pt x="49226" y="188373"/>
                  </a:lnTo>
                  <a:lnTo>
                    <a:pt x="158837" y="217909"/>
                  </a:lnTo>
                  <a:lnTo>
                    <a:pt x="188373" y="3268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06D888-D39D-47DB-9DC1-A835EF8F808E}"/>
                </a:ext>
              </a:extLst>
            </p:cNvPr>
            <p:cNvSpPr/>
            <p:nvPr/>
          </p:nvSpPr>
          <p:spPr>
            <a:xfrm>
              <a:off x="7190159" y="5258255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3534BE2-05AA-4A30-AE64-4D06AFFEC4B9}"/>
                </a:ext>
              </a:extLst>
            </p:cNvPr>
            <p:cNvSpPr/>
            <p:nvPr/>
          </p:nvSpPr>
          <p:spPr>
            <a:xfrm>
              <a:off x="7190159" y="5195245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E505919-4018-463F-BA84-70F599F620A9}"/>
                </a:ext>
              </a:extLst>
            </p:cNvPr>
            <p:cNvSpPr/>
            <p:nvPr/>
          </p:nvSpPr>
          <p:spPr>
            <a:xfrm>
              <a:off x="7190159" y="5132236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7AC2353-51FD-4E76-829E-1F208C14CF5C}"/>
                </a:ext>
              </a:extLst>
            </p:cNvPr>
            <p:cNvSpPr/>
            <p:nvPr/>
          </p:nvSpPr>
          <p:spPr>
            <a:xfrm>
              <a:off x="7190159" y="506856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3B688CB-C5C6-4BA4-BAE7-1BF0F354297C}"/>
                </a:ext>
              </a:extLst>
            </p:cNvPr>
            <p:cNvSpPr/>
            <p:nvPr/>
          </p:nvSpPr>
          <p:spPr>
            <a:xfrm>
              <a:off x="7190159" y="500555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001AB94-8F08-4905-8A35-44CCB8710B3D}"/>
                </a:ext>
              </a:extLst>
            </p:cNvPr>
            <p:cNvSpPr/>
            <p:nvPr/>
          </p:nvSpPr>
          <p:spPr>
            <a:xfrm>
              <a:off x="7190159" y="494254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A6D22C5-764F-4DE7-BF6A-1490D5DD0141}"/>
                </a:ext>
              </a:extLst>
            </p:cNvPr>
            <p:cNvSpPr/>
            <p:nvPr/>
          </p:nvSpPr>
          <p:spPr>
            <a:xfrm>
              <a:off x="7190159" y="487954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5 h 131270"/>
                <a:gd name="connsiteX3" fmla="*/ 49226 w 2362864"/>
                <a:gd name="connsiteY3" fmla="*/ 92545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5"/>
                  </a:lnTo>
                  <a:lnTo>
                    <a:pt x="49226" y="92545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6ADEB90-772D-4005-BBDD-1CDE169901C7}"/>
                </a:ext>
              </a:extLst>
            </p:cNvPr>
            <p:cNvSpPr/>
            <p:nvPr/>
          </p:nvSpPr>
          <p:spPr>
            <a:xfrm>
              <a:off x="7190159" y="481652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AF21181-3615-4A93-9B0C-5CAD44AEC44F}"/>
                </a:ext>
              </a:extLst>
            </p:cNvPr>
            <p:cNvSpPr/>
            <p:nvPr/>
          </p:nvSpPr>
          <p:spPr>
            <a:xfrm>
              <a:off x="7190159" y="475351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88DD61-0069-4390-97E2-5D1F5172871A}"/>
                </a:ext>
              </a:extLst>
            </p:cNvPr>
            <p:cNvSpPr/>
            <p:nvPr/>
          </p:nvSpPr>
          <p:spPr>
            <a:xfrm>
              <a:off x="7190159" y="469051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48B2FC6-E872-49F7-B4BB-FF4D3E570645}"/>
                </a:ext>
              </a:extLst>
            </p:cNvPr>
            <p:cNvSpPr/>
            <p:nvPr/>
          </p:nvSpPr>
          <p:spPr>
            <a:xfrm>
              <a:off x="7190159" y="462750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DA10A09-6EFD-4B4E-AA94-8337B0BA5411}"/>
                </a:ext>
              </a:extLst>
            </p:cNvPr>
            <p:cNvSpPr/>
            <p:nvPr/>
          </p:nvSpPr>
          <p:spPr>
            <a:xfrm>
              <a:off x="7190159" y="4563834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7641FA-3C4F-4AB6-877C-ADE190930A12}"/>
                </a:ext>
              </a:extLst>
            </p:cNvPr>
            <p:cNvSpPr/>
            <p:nvPr/>
          </p:nvSpPr>
          <p:spPr>
            <a:xfrm>
              <a:off x="8077547" y="4563834"/>
              <a:ext cx="590717" cy="787625"/>
            </a:xfrm>
            <a:custGeom>
              <a:avLst/>
              <a:gdLst>
                <a:gd name="connsiteX0" fmla="*/ 49226 w 590716"/>
                <a:gd name="connsiteY0" fmla="*/ 49226 h 787621"/>
                <a:gd name="connsiteX1" fmla="*/ 581527 w 590716"/>
                <a:gd name="connsiteY1" fmla="*/ 49226 h 787621"/>
                <a:gd name="connsiteX2" fmla="*/ 581527 w 590716"/>
                <a:gd name="connsiteY2" fmla="*/ 794842 h 787621"/>
                <a:gd name="connsiteX3" fmla="*/ 49226 w 590716"/>
                <a:gd name="connsiteY3" fmla="*/ 794842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716" h="787621">
                  <a:moveTo>
                    <a:pt x="49226" y="49226"/>
                  </a:moveTo>
                  <a:lnTo>
                    <a:pt x="581527" y="49226"/>
                  </a:lnTo>
                  <a:lnTo>
                    <a:pt x="581527" y="794842"/>
                  </a:lnTo>
                  <a:lnTo>
                    <a:pt x="49226" y="794842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A21A080-E3F8-4B25-AFC0-4DD2A339BFFB}"/>
                </a:ext>
              </a:extLst>
            </p:cNvPr>
            <p:cNvSpPr/>
            <p:nvPr/>
          </p:nvSpPr>
          <p:spPr>
            <a:xfrm>
              <a:off x="7715241" y="4529046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2C66968-9506-4870-9462-7BBC57D8FA0B}"/>
                </a:ext>
              </a:extLst>
            </p:cNvPr>
            <p:cNvSpPr/>
            <p:nvPr/>
          </p:nvSpPr>
          <p:spPr>
            <a:xfrm>
              <a:off x="7715241" y="4466037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1DDEA6B-393C-4321-93B7-6BAB3445D8FD}"/>
                </a:ext>
              </a:extLst>
            </p:cNvPr>
            <p:cNvSpPr/>
            <p:nvPr/>
          </p:nvSpPr>
          <p:spPr>
            <a:xfrm>
              <a:off x="7715241" y="4403026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BB4C19-E455-4DDE-87A8-89BF9EC3F452}"/>
                </a:ext>
              </a:extLst>
            </p:cNvPr>
            <p:cNvSpPr/>
            <p:nvPr/>
          </p:nvSpPr>
          <p:spPr>
            <a:xfrm>
              <a:off x="7715241" y="433936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64E9E35-0A98-40CD-8F08-EC1BE2D08CCA}"/>
                </a:ext>
              </a:extLst>
            </p:cNvPr>
            <p:cNvSpPr/>
            <p:nvPr/>
          </p:nvSpPr>
          <p:spPr>
            <a:xfrm>
              <a:off x="7715241" y="427635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BB1C35F-6512-49A8-9FB4-445DFCADDD84}"/>
                </a:ext>
              </a:extLst>
            </p:cNvPr>
            <p:cNvSpPr/>
            <p:nvPr/>
          </p:nvSpPr>
          <p:spPr>
            <a:xfrm>
              <a:off x="7715241" y="4213341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9542666-30A2-4617-80E7-0B1F432C9B11}"/>
                </a:ext>
              </a:extLst>
            </p:cNvPr>
            <p:cNvSpPr/>
            <p:nvPr/>
          </p:nvSpPr>
          <p:spPr>
            <a:xfrm>
              <a:off x="7715241" y="4150987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B9B501F-4E6F-41F5-8151-C1412EB266C9}"/>
                </a:ext>
              </a:extLst>
            </p:cNvPr>
            <p:cNvSpPr/>
            <p:nvPr/>
          </p:nvSpPr>
          <p:spPr>
            <a:xfrm>
              <a:off x="7715241" y="4087321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E2E1A04-E9E0-4E63-9966-A066E014FA63}"/>
                </a:ext>
              </a:extLst>
            </p:cNvPr>
            <p:cNvSpPr/>
            <p:nvPr/>
          </p:nvSpPr>
          <p:spPr>
            <a:xfrm>
              <a:off x="7715241" y="4024311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A66ADE7-5A82-4DE8-A918-F62DFA3AC9BF}"/>
                </a:ext>
              </a:extLst>
            </p:cNvPr>
            <p:cNvSpPr/>
            <p:nvPr/>
          </p:nvSpPr>
          <p:spPr>
            <a:xfrm>
              <a:off x="7715241" y="396130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2C8ED95-92C5-49AD-936F-E97B9AB47A15}"/>
                </a:ext>
              </a:extLst>
            </p:cNvPr>
            <p:cNvSpPr/>
            <p:nvPr/>
          </p:nvSpPr>
          <p:spPr>
            <a:xfrm>
              <a:off x="7715241" y="3898291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2545 h 131270"/>
                <a:gd name="connsiteX3" fmla="*/ 49226 w 2362864"/>
                <a:gd name="connsiteY3" fmla="*/ 92545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2545"/>
                  </a:lnTo>
                  <a:lnTo>
                    <a:pt x="49226" y="92545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F765A6E-D109-46B7-B0C9-E79647337882}"/>
                </a:ext>
              </a:extLst>
            </p:cNvPr>
            <p:cNvSpPr/>
            <p:nvPr/>
          </p:nvSpPr>
          <p:spPr>
            <a:xfrm>
              <a:off x="7715241" y="3835281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8 w 2362864"/>
                <a:gd name="connsiteY1" fmla="*/ 49226 h 131270"/>
                <a:gd name="connsiteX2" fmla="*/ 2356958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8" y="49226"/>
                  </a:lnTo>
                  <a:lnTo>
                    <a:pt x="2356958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9591FC3-B87D-4419-9015-788F09841B00}"/>
                </a:ext>
              </a:extLst>
            </p:cNvPr>
            <p:cNvSpPr/>
            <p:nvPr/>
          </p:nvSpPr>
          <p:spPr>
            <a:xfrm>
              <a:off x="8602629" y="3835281"/>
              <a:ext cx="590717" cy="787625"/>
            </a:xfrm>
            <a:custGeom>
              <a:avLst/>
              <a:gdLst>
                <a:gd name="connsiteX0" fmla="*/ 49226 w 590716"/>
                <a:gd name="connsiteY0" fmla="*/ 49226 h 787621"/>
                <a:gd name="connsiteX1" fmla="*/ 581527 w 590716"/>
                <a:gd name="connsiteY1" fmla="*/ 49226 h 787621"/>
                <a:gd name="connsiteX2" fmla="*/ 581527 w 590716"/>
                <a:gd name="connsiteY2" fmla="*/ 794841 h 787621"/>
                <a:gd name="connsiteX3" fmla="*/ 49226 w 590716"/>
                <a:gd name="connsiteY3" fmla="*/ 794841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716" h="787621">
                  <a:moveTo>
                    <a:pt x="49226" y="49226"/>
                  </a:moveTo>
                  <a:lnTo>
                    <a:pt x="581527" y="49226"/>
                  </a:lnTo>
                  <a:lnTo>
                    <a:pt x="581527" y="794841"/>
                  </a:lnTo>
                  <a:lnTo>
                    <a:pt x="49226" y="7948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8429E6B-B2D6-44A8-9370-38EE922AC2F6}"/>
                </a:ext>
              </a:extLst>
            </p:cNvPr>
            <p:cNvSpPr/>
            <p:nvPr/>
          </p:nvSpPr>
          <p:spPr>
            <a:xfrm>
              <a:off x="6769438" y="377620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91EE958-2885-4FEE-9CDD-1555E9254675}"/>
                </a:ext>
              </a:extLst>
            </p:cNvPr>
            <p:cNvSpPr/>
            <p:nvPr/>
          </p:nvSpPr>
          <p:spPr>
            <a:xfrm>
              <a:off x="6769438" y="3713198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5665B7D-BF7E-48F5-8333-34522F509909}"/>
                </a:ext>
              </a:extLst>
            </p:cNvPr>
            <p:cNvSpPr/>
            <p:nvPr/>
          </p:nvSpPr>
          <p:spPr>
            <a:xfrm>
              <a:off x="6769438" y="365018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E6BB61B-F9BE-4D79-926E-BB8A2355662D}"/>
                </a:ext>
              </a:extLst>
            </p:cNvPr>
            <p:cNvSpPr/>
            <p:nvPr/>
          </p:nvSpPr>
          <p:spPr>
            <a:xfrm>
              <a:off x="6769438" y="358717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29A7E86-8ADD-493A-8746-08D4C3012A5A}"/>
                </a:ext>
              </a:extLst>
            </p:cNvPr>
            <p:cNvSpPr/>
            <p:nvPr/>
          </p:nvSpPr>
          <p:spPr>
            <a:xfrm>
              <a:off x="6769438" y="352416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41613C7-76BD-4E28-AD12-1FB89C06530E}"/>
                </a:ext>
              </a:extLst>
            </p:cNvPr>
            <p:cNvSpPr/>
            <p:nvPr/>
          </p:nvSpPr>
          <p:spPr>
            <a:xfrm>
              <a:off x="6769438" y="346115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27EBE5A-49D6-4AB4-AFB7-E95D8B944F2C}"/>
                </a:ext>
              </a:extLst>
            </p:cNvPr>
            <p:cNvSpPr/>
            <p:nvPr/>
          </p:nvSpPr>
          <p:spPr>
            <a:xfrm>
              <a:off x="6769438" y="339814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C22BE80-D791-4260-BAB2-5DA31773D4DC}"/>
                </a:ext>
              </a:extLst>
            </p:cNvPr>
            <p:cNvSpPr/>
            <p:nvPr/>
          </p:nvSpPr>
          <p:spPr>
            <a:xfrm>
              <a:off x="6769438" y="333514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17A8A38-7341-48EF-A6E6-5BF246A6AB75}"/>
                </a:ext>
              </a:extLst>
            </p:cNvPr>
            <p:cNvSpPr/>
            <p:nvPr/>
          </p:nvSpPr>
          <p:spPr>
            <a:xfrm>
              <a:off x="6769438" y="3272129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8A8E25F-07FD-42B3-AF98-42E9F73C9264}"/>
                </a:ext>
              </a:extLst>
            </p:cNvPr>
            <p:cNvSpPr/>
            <p:nvPr/>
          </p:nvSpPr>
          <p:spPr>
            <a:xfrm>
              <a:off x="6769438" y="320912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A38FF21-011E-4E10-A163-8E8924EBABA8}"/>
                </a:ext>
              </a:extLst>
            </p:cNvPr>
            <p:cNvSpPr/>
            <p:nvPr/>
          </p:nvSpPr>
          <p:spPr>
            <a:xfrm>
              <a:off x="6769438" y="3146110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2546 h 131270"/>
                <a:gd name="connsiteX3" fmla="*/ 49226 w 2362864"/>
                <a:gd name="connsiteY3" fmla="*/ 92546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2546"/>
                  </a:lnTo>
                  <a:lnTo>
                    <a:pt x="49226" y="92546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EBBADF1-3588-4D65-8B88-1DA6EF7210BE}"/>
                </a:ext>
              </a:extLst>
            </p:cNvPr>
            <p:cNvSpPr/>
            <p:nvPr/>
          </p:nvSpPr>
          <p:spPr>
            <a:xfrm>
              <a:off x="6769438" y="3082444"/>
              <a:ext cx="2362866" cy="131270"/>
            </a:xfrm>
            <a:custGeom>
              <a:avLst/>
              <a:gdLst>
                <a:gd name="connsiteX0" fmla="*/ 49226 w 2362864"/>
                <a:gd name="connsiteY0" fmla="*/ 49226 h 131270"/>
                <a:gd name="connsiteX1" fmla="*/ 2356957 w 2362864"/>
                <a:gd name="connsiteY1" fmla="*/ 49226 h 131270"/>
                <a:gd name="connsiteX2" fmla="*/ 2356957 w 2362864"/>
                <a:gd name="connsiteY2" fmla="*/ 93202 h 131270"/>
                <a:gd name="connsiteX3" fmla="*/ 49226 w 2362864"/>
                <a:gd name="connsiteY3" fmla="*/ 93202 h 13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864" h="131270">
                  <a:moveTo>
                    <a:pt x="49226" y="49226"/>
                  </a:moveTo>
                  <a:lnTo>
                    <a:pt x="2356957" y="49226"/>
                  </a:lnTo>
                  <a:lnTo>
                    <a:pt x="2356957" y="93202"/>
                  </a:lnTo>
                  <a:lnTo>
                    <a:pt x="49226" y="93202"/>
                  </a:lnTo>
                  <a:close/>
                </a:path>
              </a:pathLst>
            </a:custGeom>
            <a:solidFill>
              <a:srgbClr val="34B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65BF73F-E884-4697-B7F3-F30826EB9F15}"/>
                </a:ext>
              </a:extLst>
            </p:cNvPr>
            <p:cNvSpPr/>
            <p:nvPr/>
          </p:nvSpPr>
          <p:spPr>
            <a:xfrm>
              <a:off x="7656826" y="3082444"/>
              <a:ext cx="590717" cy="787625"/>
            </a:xfrm>
            <a:custGeom>
              <a:avLst/>
              <a:gdLst>
                <a:gd name="connsiteX0" fmla="*/ 49226 w 590716"/>
                <a:gd name="connsiteY0" fmla="*/ 49226 h 787621"/>
                <a:gd name="connsiteX1" fmla="*/ 581527 w 590716"/>
                <a:gd name="connsiteY1" fmla="*/ 49226 h 787621"/>
                <a:gd name="connsiteX2" fmla="*/ 581527 w 590716"/>
                <a:gd name="connsiteY2" fmla="*/ 794841 h 787621"/>
                <a:gd name="connsiteX3" fmla="*/ 49226 w 590716"/>
                <a:gd name="connsiteY3" fmla="*/ 794841 h 78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716" h="787621">
                  <a:moveTo>
                    <a:pt x="49226" y="49226"/>
                  </a:moveTo>
                  <a:lnTo>
                    <a:pt x="581527" y="49226"/>
                  </a:lnTo>
                  <a:lnTo>
                    <a:pt x="581527" y="794841"/>
                  </a:lnTo>
                  <a:lnTo>
                    <a:pt x="49226" y="7948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385EF1-A5CE-4BF7-9069-150FCBC6A03A}"/>
                </a:ext>
              </a:extLst>
            </p:cNvPr>
            <p:cNvSpPr/>
            <p:nvPr/>
          </p:nvSpPr>
          <p:spPr>
            <a:xfrm>
              <a:off x="4946469" y="4081133"/>
              <a:ext cx="525082" cy="853260"/>
            </a:xfrm>
            <a:custGeom>
              <a:avLst/>
              <a:gdLst>
                <a:gd name="connsiteX0" fmla="*/ 344864 w 525080"/>
                <a:gd name="connsiteY0" fmla="*/ 728830 h 853256"/>
                <a:gd name="connsiteX1" fmla="*/ 159773 w 525080"/>
                <a:gd name="connsiteY1" fmla="*/ 833846 h 853256"/>
                <a:gd name="connsiteX2" fmla="*/ 159773 w 525080"/>
                <a:gd name="connsiteY2" fmla="*/ 833846 h 853256"/>
                <a:gd name="connsiteX3" fmla="*/ 54757 w 525080"/>
                <a:gd name="connsiteY3" fmla="*/ 648755 h 853256"/>
                <a:gd name="connsiteX4" fmla="*/ 189309 w 525080"/>
                <a:gd name="connsiteY4" fmla="*/ 159773 h 853256"/>
                <a:gd name="connsiteX5" fmla="*/ 374400 w 525080"/>
                <a:gd name="connsiteY5" fmla="*/ 54757 h 853256"/>
                <a:gd name="connsiteX6" fmla="*/ 374400 w 525080"/>
                <a:gd name="connsiteY6" fmla="*/ 54757 h 853256"/>
                <a:gd name="connsiteX7" fmla="*/ 479416 w 525080"/>
                <a:gd name="connsiteY7" fmla="*/ 239848 h 853256"/>
                <a:gd name="connsiteX8" fmla="*/ 344864 w 525080"/>
                <a:gd name="connsiteY8" fmla="*/ 728830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80" h="853256">
                  <a:moveTo>
                    <a:pt x="344864" y="728830"/>
                  </a:moveTo>
                  <a:cubicBezTo>
                    <a:pt x="322548" y="808905"/>
                    <a:pt x="239848" y="856162"/>
                    <a:pt x="159773" y="833846"/>
                  </a:cubicBezTo>
                  <a:lnTo>
                    <a:pt x="159773" y="833846"/>
                  </a:lnTo>
                  <a:cubicBezTo>
                    <a:pt x="79698" y="811530"/>
                    <a:pt x="32441" y="728830"/>
                    <a:pt x="54757" y="648755"/>
                  </a:cubicBezTo>
                  <a:lnTo>
                    <a:pt x="189309" y="159773"/>
                  </a:lnTo>
                  <a:cubicBezTo>
                    <a:pt x="211625" y="79698"/>
                    <a:pt x="294325" y="32441"/>
                    <a:pt x="374400" y="54757"/>
                  </a:cubicBezTo>
                  <a:lnTo>
                    <a:pt x="374400" y="54757"/>
                  </a:lnTo>
                  <a:cubicBezTo>
                    <a:pt x="454475" y="77073"/>
                    <a:pt x="501732" y="159773"/>
                    <a:pt x="479416" y="239848"/>
                  </a:cubicBezTo>
                  <a:lnTo>
                    <a:pt x="344864" y="728830"/>
                  </a:ln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1FED644-FCF3-499E-B04A-FDA8136F79EF}"/>
                </a:ext>
              </a:extLst>
            </p:cNvPr>
            <p:cNvSpPr/>
            <p:nvPr/>
          </p:nvSpPr>
          <p:spPr>
            <a:xfrm>
              <a:off x="5298273" y="4081133"/>
              <a:ext cx="525082" cy="853260"/>
            </a:xfrm>
            <a:custGeom>
              <a:avLst/>
              <a:gdLst>
                <a:gd name="connsiteX0" fmla="*/ 344864 w 525080"/>
                <a:gd name="connsiteY0" fmla="*/ 728830 h 853256"/>
                <a:gd name="connsiteX1" fmla="*/ 159773 w 525080"/>
                <a:gd name="connsiteY1" fmla="*/ 833846 h 853256"/>
                <a:gd name="connsiteX2" fmla="*/ 159773 w 525080"/>
                <a:gd name="connsiteY2" fmla="*/ 833846 h 853256"/>
                <a:gd name="connsiteX3" fmla="*/ 54757 w 525080"/>
                <a:gd name="connsiteY3" fmla="*/ 648755 h 853256"/>
                <a:gd name="connsiteX4" fmla="*/ 189309 w 525080"/>
                <a:gd name="connsiteY4" fmla="*/ 159773 h 853256"/>
                <a:gd name="connsiteX5" fmla="*/ 374400 w 525080"/>
                <a:gd name="connsiteY5" fmla="*/ 54757 h 853256"/>
                <a:gd name="connsiteX6" fmla="*/ 374400 w 525080"/>
                <a:gd name="connsiteY6" fmla="*/ 54757 h 853256"/>
                <a:gd name="connsiteX7" fmla="*/ 479416 w 525080"/>
                <a:gd name="connsiteY7" fmla="*/ 239848 h 853256"/>
                <a:gd name="connsiteX8" fmla="*/ 344864 w 525080"/>
                <a:gd name="connsiteY8" fmla="*/ 728830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80" h="853256">
                  <a:moveTo>
                    <a:pt x="344864" y="728830"/>
                  </a:moveTo>
                  <a:cubicBezTo>
                    <a:pt x="322548" y="808905"/>
                    <a:pt x="239848" y="856162"/>
                    <a:pt x="159773" y="833846"/>
                  </a:cubicBezTo>
                  <a:lnTo>
                    <a:pt x="159773" y="833846"/>
                  </a:lnTo>
                  <a:cubicBezTo>
                    <a:pt x="79698" y="811530"/>
                    <a:pt x="32441" y="728830"/>
                    <a:pt x="54757" y="648755"/>
                  </a:cubicBezTo>
                  <a:lnTo>
                    <a:pt x="189309" y="159773"/>
                  </a:lnTo>
                  <a:cubicBezTo>
                    <a:pt x="211625" y="79698"/>
                    <a:pt x="294325" y="32441"/>
                    <a:pt x="374400" y="54757"/>
                  </a:cubicBezTo>
                  <a:lnTo>
                    <a:pt x="374400" y="54757"/>
                  </a:lnTo>
                  <a:cubicBezTo>
                    <a:pt x="454475" y="77073"/>
                    <a:pt x="501732" y="159773"/>
                    <a:pt x="479416" y="239848"/>
                  </a:cubicBezTo>
                  <a:lnTo>
                    <a:pt x="344864" y="728830"/>
                  </a:ln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62B7D5-FAC9-4167-92B3-6BD38834FC6C}"/>
                </a:ext>
              </a:extLst>
            </p:cNvPr>
            <p:cNvSpPr/>
            <p:nvPr/>
          </p:nvSpPr>
          <p:spPr>
            <a:xfrm>
              <a:off x="4675020" y="4398432"/>
              <a:ext cx="1509609" cy="1378343"/>
            </a:xfrm>
            <a:custGeom>
              <a:avLst/>
              <a:gdLst>
                <a:gd name="connsiteX0" fmla="*/ 1462351 w 1509607"/>
                <a:gd name="connsiteY0" fmla="*/ 218565 h 1378337"/>
                <a:gd name="connsiteX1" fmla="*/ 1462351 w 1509607"/>
                <a:gd name="connsiteY1" fmla="*/ 1216875 h 1378337"/>
                <a:gd name="connsiteX2" fmla="*/ 1293012 w 1509607"/>
                <a:gd name="connsiteY2" fmla="*/ 1386214 h 1378337"/>
                <a:gd name="connsiteX3" fmla="*/ 218565 w 1509607"/>
                <a:gd name="connsiteY3" fmla="*/ 1386214 h 1378337"/>
                <a:gd name="connsiteX4" fmla="*/ 49226 w 1509607"/>
                <a:gd name="connsiteY4" fmla="*/ 1216875 h 1378337"/>
                <a:gd name="connsiteX5" fmla="*/ 49226 w 1509607"/>
                <a:gd name="connsiteY5" fmla="*/ 218565 h 1378337"/>
                <a:gd name="connsiteX6" fmla="*/ 218565 w 1509607"/>
                <a:gd name="connsiteY6" fmla="*/ 49226 h 1378337"/>
                <a:gd name="connsiteX7" fmla="*/ 1293012 w 1509607"/>
                <a:gd name="connsiteY7" fmla="*/ 49226 h 1378337"/>
                <a:gd name="connsiteX8" fmla="*/ 1462351 w 1509607"/>
                <a:gd name="connsiteY8" fmla="*/ 218565 h 137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9607" h="1378337">
                  <a:moveTo>
                    <a:pt x="1462351" y="218565"/>
                  </a:moveTo>
                  <a:lnTo>
                    <a:pt x="1462351" y="1216875"/>
                  </a:lnTo>
                  <a:cubicBezTo>
                    <a:pt x="1462351" y="1310077"/>
                    <a:pt x="1386870" y="1386214"/>
                    <a:pt x="1293012" y="1386214"/>
                  </a:cubicBezTo>
                  <a:lnTo>
                    <a:pt x="218565" y="1386214"/>
                  </a:lnTo>
                  <a:cubicBezTo>
                    <a:pt x="125363" y="1386214"/>
                    <a:pt x="49226" y="1310734"/>
                    <a:pt x="49226" y="1216875"/>
                  </a:cubicBezTo>
                  <a:lnTo>
                    <a:pt x="49226" y="218565"/>
                  </a:lnTo>
                  <a:cubicBezTo>
                    <a:pt x="49226" y="125363"/>
                    <a:pt x="125363" y="49226"/>
                    <a:pt x="218565" y="49226"/>
                  </a:cubicBezTo>
                  <a:lnTo>
                    <a:pt x="1293012" y="49226"/>
                  </a:lnTo>
                  <a:cubicBezTo>
                    <a:pt x="1386870" y="49226"/>
                    <a:pt x="1462351" y="125363"/>
                    <a:pt x="1462351" y="218565"/>
                  </a:cubicBez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1110715-B72A-4F0C-B3F7-A5ABE3E2FA96}"/>
                </a:ext>
              </a:extLst>
            </p:cNvPr>
            <p:cNvSpPr/>
            <p:nvPr/>
          </p:nvSpPr>
          <p:spPr>
            <a:xfrm>
              <a:off x="4894898" y="5540487"/>
              <a:ext cx="918893" cy="853260"/>
            </a:xfrm>
            <a:custGeom>
              <a:avLst/>
              <a:gdLst>
                <a:gd name="connsiteX0" fmla="*/ 895920 w 918891"/>
                <a:gd name="connsiteY0" fmla="*/ 218565 h 853256"/>
                <a:gd name="connsiteX1" fmla="*/ 895920 w 918891"/>
                <a:gd name="connsiteY1" fmla="*/ 650444 h 853256"/>
                <a:gd name="connsiteX2" fmla="*/ 726581 w 918891"/>
                <a:gd name="connsiteY2" fmla="*/ 819783 h 853256"/>
                <a:gd name="connsiteX3" fmla="*/ 218565 w 918891"/>
                <a:gd name="connsiteY3" fmla="*/ 819783 h 853256"/>
                <a:gd name="connsiteX4" fmla="*/ 49226 w 918891"/>
                <a:gd name="connsiteY4" fmla="*/ 650444 h 853256"/>
                <a:gd name="connsiteX5" fmla="*/ 49226 w 918891"/>
                <a:gd name="connsiteY5" fmla="*/ 218565 h 853256"/>
                <a:gd name="connsiteX6" fmla="*/ 218565 w 918891"/>
                <a:gd name="connsiteY6" fmla="*/ 49226 h 853256"/>
                <a:gd name="connsiteX7" fmla="*/ 726581 w 918891"/>
                <a:gd name="connsiteY7" fmla="*/ 49226 h 853256"/>
                <a:gd name="connsiteX8" fmla="*/ 895920 w 918891"/>
                <a:gd name="connsiteY8" fmla="*/ 218565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891" h="853256">
                  <a:moveTo>
                    <a:pt x="895920" y="218565"/>
                  </a:moveTo>
                  <a:lnTo>
                    <a:pt x="895920" y="650444"/>
                  </a:lnTo>
                  <a:cubicBezTo>
                    <a:pt x="895920" y="743646"/>
                    <a:pt x="820439" y="819783"/>
                    <a:pt x="726581" y="819783"/>
                  </a:cubicBezTo>
                  <a:lnTo>
                    <a:pt x="218565" y="819783"/>
                  </a:lnTo>
                  <a:cubicBezTo>
                    <a:pt x="125363" y="819783"/>
                    <a:pt x="49226" y="743646"/>
                    <a:pt x="49226" y="650444"/>
                  </a:cubicBezTo>
                  <a:lnTo>
                    <a:pt x="49226" y="218565"/>
                  </a:lnTo>
                  <a:cubicBezTo>
                    <a:pt x="49226" y="125363"/>
                    <a:pt x="125363" y="49226"/>
                    <a:pt x="218565" y="49226"/>
                  </a:cubicBezTo>
                  <a:lnTo>
                    <a:pt x="726581" y="49226"/>
                  </a:lnTo>
                  <a:cubicBezTo>
                    <a:pt x="819783" y="49226"/>
                    <a:pt x="895920" y="125363"/>
                    <a:pt x="895920" y="218565"/>
                  </a:cubicBez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681E70F-0C80-418C-9CF8-B55142386AA0}"/>
                </a:ext>
              </a:extLst>
            </p:cNvPr>
            <p:cNvSpPr/>
            <p:nvPr/>
          </p:nvSpPr>
          <p:spPr>
            <a:xfrm>
              <a:off x="4478739" y="3478192"/>
              <a:ext cx="590717" cy="1247071"/>
            </a:xfrm>
            <a:custGeom>
              <a:avLst/>
              <a:gdLst>
                <a:gd name="connsiteX0" fmla="*/ 598625 w 590716"/>
                <a:gd name="connsiteY0" fmla="*/ 1027223 h 1247067"/>
                <a:gd name="connsiteX1" fmla="*/ 472606 w 590716"/>
                <a:gd name="connsiteY1" fmla="*/ 1230692 h 1247067"/>
                <a:gd name="connsiteX2" fmla="*/ 457510 w 590716"/>
                <a:gd name="connsiteY2" fmla="*/ 1234630 h 1247067"/>
                <a:gd name="connsiteX3" fmla="*/ 254041 w 590716"/>
                <a:gd name="connsiteY3" fmla="*/ 1108610 h 1247067"/>
                <a:gd name="connsiteX4" fmla="*/ 53854 w 590716"/>
                <a:gd name="connsiteY4" fmla="*/ 260605 h 1247067"/>
                <a:gd name="connsiteX5" fmla="*/ 179873 w 590716"/>
                <a:gd name="connsiteY5" fmla="*/ 57136 h 1247067"/>
                <a:gd name="connsiteX6" fmla="*/ 194969 w 590716"/>
                <a:gd name="connsiteY6" fmla="*/ 53854 h 1247067"/>
                <a:gd name="connsiteX7" fmla="*/ 398438 w 590716"/>
                <a:gd name="connsiteY7" fmla="*/ 179873 h 1247067"/>
                <a:gd name="connsiteX8" fmla="*/ 598625 w 590716"/>
                <a:gd name="connsiteY8" fmla="*/ 1027223 h 124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716" h="1247067">
                  <a:moveTo>
                    <a:pt x="598625" y="1027223"/>
                  </a:moveTo>
                  <a:cubicBezTo>
                    <a:pt x="620285" y="1118456"/>
                    <a:pt x="563839" y="1209032"/>
                    <a:pt x="472606" y="1230692"/>
                  </a:cubicBezTo>
                  <a:lnTo>
                    <a:pt x="457510" y="1234630"/>
                  </a:lnTo>
                  <a:cubicBezTo>
                    <a:pt x="366277" y="1256289"/>
                    <a:pt x="275701" y="1199843"/>
                    <a:pt x="254041" y="1108610"/>
                  </a:cubicBezTo>
                  <a:lnTo>
                    <a:pt x="53854" y="260605"/>
                  </a:lnTo>
                  <a:cubicBezTo>
                    <a:pt x="32194" y="169372"/>
                    <a:pt x="88640" y="78139"/>
                    <a:pt x="179873" y="57136"/>
                  </a:cubicBezTo>
                  <a:lnTo>
                    <a:pt x="194969" y="53854"/>
                  </a:lnTo>
                  <a:cubicBezTo>
                    <a:pt x="286202" y="32194"/>
                    <a:pt x="376779" y="88641"/>
                    <a:pt x="398438" y="179873"/>
                  </a:cubicBezTo>
                  <a:lnTo>
                    <a:pt x="598625" y="1027223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427B8BE-986A-4EB8-9E8D-B67745234421}"/>
                </a:ext>
              </a:extLst>
            </p:cNvPr>
            <p:cNvSpPr/>
            <p:nvPr/>
          </p:nvSpPr>
          <p:spPr>
            <a:xfrm>
              <a:off x="5670218" y="3196163"/>
              <a:ext cx="656351" cy="1837790"/>
            </a:xfrm>
            <a:custGeom>
              <a:avLst/>
              <a:gdLst>
                <a:gd name="connsiteX0" fmla="*/ 418582 w 656351"/>
                <a:gd name="connsiteY0" fmla="*/ 1662367 h 1837783"/>
                <a:gd name="connsiteX1" fmla="*/ 222989 w 656351"/>
                <a:gd name="connsiteY1" fmla="*/ 1800201 h 1837783"/>
                <a:gd name="connsiteX2" fmla="*/ 189515 w 656351"/>
                <a:gd name="connsiteY2" fmla="*/ 1794294 h 1837783"/>
                <a:gd name="connsiteX3" fmla="*/ 51681 w 656351"/>
                <a:gd name="connsiteY3" fmla="*/ 1598702 h 1837783"/>
                <a:gd name="connsiteX4" fmla="*/ 296500 w 656351"/>
                <a:gd name="connsiteY4" fmla="*/ 189515 h 1837783"/>
                <a:gd name="connsiteX5" fmla="*/ 492093 w 656351"/>
                <a:gd name="connsiteY5" fmla="*/ 51681 h 1837783"/>
                <a:gd name="connsiteX6" fmla="*/ 525567 w 656351"/>
                <a:gd name="connsiteY6" fmla="*/ 57589 h 1837783"/>
                <a:gd name="connsiteX7" fmla="*/ 663401 w 656351"/>
                <a:gd name="connsiteY7" fmla="*/ 253181 h 1837783"/>
                <a:gd name="connsiteX8" fmla="*/ 418582 w 656351"/>
                <a:gd name="connsiteY8" fmla="*/ 1662367 h 183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351" h="1837783">
                  <a:moveTo>
                    <a:pt x="418582" y="1662367"/>
                  </a:moveTo>
                  <a:cubicBezTo>
                    <a:pt x="402829" y="1754257"/>
                    <a:pt x="314878" y="1815954"/>
                    <a:pt x="222989" y="1800201"/>
                  </a:cubicBezTo>
                  <a:lnTo>
                    <a:pt x="189515" y="1794294"/>
                  </a:lnTo>
                  <a:cubicBezTo>
                    <a:pt x="97626" y="1778542"/>
                    <a:pt x="35929" y="1690591"/>
                    <a:pt x="51681" y="1598702"/>
                  </a:cubicBezTo>
                  <a:lnTo>
                    <a:pt x="296500" y="189515"/>
                  </a:lnTo>
                  <a:cubicBezTo>
                    <a:pt x="312253" y="97626"/>
                    <a:pt x="400204" y="35929"/>
                    <a:pt x="492093" y="51681"/>
                  </a:cubicBezTo>
                  <a:lnTo>
                    <a:pt x="525567" y="57589"/>
                  </a:lnTo>
                  <a:cubicBezTo>
                    <a:pt x="617456" y="73341"/>
                    <a:pt x="679153" y="161292"/>
                    <a:pt x="663401" y="253181"/>
                  </a:cubicBezTo>
                  <a:lnTo>
                    <a:pt x="418582" y="1662367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4EA0716-2A7F-43B7-A862-D39DABA1B8E2}"/>
                </a:ext>
              </a:extLst>
            </p:cNvPr>
            <p:cNvSpPr/>
            <p:nvPr/>
          </p:nvSpPr>
          <p:spPr>
            <a:xfrm>
              <a:off x="5100336" y="4072225"/>
              <a:ext cx="393811" cy="853260"/>
            </a:xfrm>
            <a:custGeom>
              <a:avLst/>
              <a:gdLst>
                <a:gd name="connsiteX0" fmla="*/ 350492 w 393810"/>
                <a:gd name="connsiteY0" fmla="*/ 706890 h 853256"/>
                <a:gd name="connsiteX1" fmla="*/ 199531 w 393810"/>
                <a:gd name="connsiteY1" fmla="*/ 857195 h 853256"/>
                <a:gd name="connsiteX2" fmla="*/ 199531 w 393810"/>
                <a:gd name="connsiteY2" fmla="*/ 857195 h 853256"/>
                <a:gd name="connsiteX3" fmla="*/ 49226 w 393810"/>
                <a:gd name="connsiteY3" fmla="*/ 706890 h 853256"/>
                <a:gd name="connsiteX4" fmla="*/ 49226 w 393810"/>
                <a:gd name="connsiteY4" fmla="*/ 200187 h 853256"/>
                <a:gd name="connsiteX5" fmla="*/ 199531 w 393810"/>
                <a:gd name="connsiteY5" fmla="*/ 49226 h 853256"/>
                <a:gd name="connsiteX6" fmla="*/ 199531 w 393810"/>
                <a:gd name="connsiteY6" fmla="*/ 49226 h 853256"/>
                <a:gd name="connsiteX7" fmla="*/ 350492 w 393810"/>
                <a:gd name="connsiteY7" fmla="*/ 200187 h 853256"/>
                <a:gd name="connsiteX8" fmla="*/ 350492 w 393810"/>
                <a:gd name="connsiteY8" fmla="*/ 706890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810" h="853256">
                  <a:moveTo>
                    <a:pt x="350492" y="706890"/>
                  </a:moveTo>
                  <a:cubicBezTo>
                    <a:pt x="350492" y="790247"/>
                    <a:pt x="282887" y="857195"/>
                    <a:pt x="199531" y="857195"/>
                  </a:cubicBezTo>
                  <a:lnTo>
                    <a:pt x="199531" y="857195"/>
                  </a:lnTo>
                  <a:cubicBezTo>
                    <a:pt x="116174" y="857195"/>
                    <a:pt x="49226" y="789591"/>
                    <a:pt x="49226" y="706890"/>
                  </a:cubicBezTo>
                  <a:lnTo>
                    <a:pt x="49226" y="200187"/>
                  </a:lnTo>
                  <a:cubicBezTo>
                    <a:pt x="49226" y="116830"/>
                    <a:pt x="116830" y="49226"/>
                    <a:pt x="199531" y="49226"/>
                  </a:cubicBezTo>
                  <a:lnTo>
                    <a:pt x="199531" y="49226"/>
                  </a:lnTo>
                  <a:cubicBezTo>
                    <a:pt x="282887" y="49226"/>
                    <a:pt x="350492" y="116830"/>
                    <a:pt x="350492" y="200187"/>
                  </a:cubicBezTo>
                  <a:lnTo>
                    <a:pt x="350492" y="706890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87E477D-5A73-4892-B4B0-73BE3D509997}"/>
                </a:ext>
              </a:extLst>
            </p:cNvPr>
            <p:cNvSpPr/>
            <p:nvPr/>
          </p:nvSpPr>
          <p:spPr>
            <a:xfrm>
              <a:off x="5438357" y="4072225"/>
              <a:ext cx="393811" cy="853260"/>
            </a:xfrm>
            <a:custGeom>
              <a:avLst/>
              <a:gdLst>
                <a:gd name="connsiteX0" fmla="*/ 350492 w 393810"/>
                <a:gd name="connsiteY0" fmla="*/ 706890 h 853256"/>
                <a:gd name="connsiteX1" fmla="*/ 199531 w 393810"/>
                <a:gd name="connsiteY1" fmla="*/ 857195 h 853256"/>
                <a:gd name="connsiteX2" fmla="*/ 199531 w 393810"/>
                <a:gd name="connsiteY2" fmla="*/ 857195 h 853256"/>
                <a:gd name="connsiteX3" fmla="*/ 49226 w 393810"/>
                <a:gd name="connsiteY3" fmla="*/ 706890 h 853256"/>
                <a:gd name="connsiteX4" fmla="*/ 49226 w 393810"/>
                <a:gd name="connsiteY4" fmla="*/ 200187 h 853256"/>
                <a:gd name="connsiteX5" fmla="*/ 199531 w 393810"/>
                <a:gd name="connsiteY5" fmla="*/ 49226 h 853256"/>
                <a:gd name="connsiteX6" fmla="*/ 199531 w 393810"/>
                <a:gd name="connsiteY6" fmla="*/ 49226 h 853256"/>
                <a:gd name="connsiteX7" fmla="*/ 350492 w 393810"/>
                <a:gd name="connsiteY7" fmla="*/ 200187 h 853256"/>
                <a:gd name="connsiteX8" fmla="*/ 350492 w 393810"/>
                <a:gd name="connsiteY8" fmla="*/ 706890 h 8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810" h="853256">
                  <a:moveTo>
                    <a:pt x="350492" y="706890"/>
                  </a:moveTo>
                  <a:cubicBezTo>
                    <a:pt x="350492" y="790247"/>
                    <a:pt x="282887" y="857195"/>
                    <a:pt x="199531" y="857195"/>
                  </a:cubicBezTo>
                  <a:lnTo>
                    <a:pt x="199531" y="857195"/>
                  </a:lnTo>
                  <a:cubicBezTo>
                    <a:pt x="116174" y="857195"/>
                    <a:pt x="49226" y="789591"/>
                    <a:pt x="49226" y="706890"/>
                  </a:cubicBezTo>
                  <a:lnTo>
                    <a:pt x="49226" y="200187"/>
                  </a:lnTo>
                  <a:cubicBezTo>
                    <a:pt x="49226" y="116830"/>
                    <a:pt x="116831" y="49226"/>
                    <a:pt x="199531" y="49226"/>
                  </a:cubicBezTo>
                  <a:lnTo>
                    <a:pt x="199531" y="49226"/>
                  </a:lnTo>
                  <a:cubicBezTo>
                    <a:pt x="282887" y="49226"/>
                    <a:pt x="350492" y="116830"/>
                    <a:pt x="350492" y="200187"/>
                  </a:cubicBezTo>
                  <a:lnTo>
                    <a:pt x="350492" y="706890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3B8220-AC75-47B6-AC55-D03B0AD0323A}"/>
                </a:ext>
              </a:extLst>
            </p:cNvPr>
            <p:cNvSpPr/>
            <p:nvPr/>
          </p:nvSpPr>
          <p:spPr>
            <a:xfrm>
              <a:off x="5317586" y="5105321"/>
              <a:ext cx="853258" cy="721988"/>
            </a:xfrm>
            <a:custGeom>
              <a:avLst/>
              <a:gdLst>
                <a:gd name="connsiteX0" fmla="*/ 819783 w 853256"/>
                <a:gd name="connsiteY0" fmla="*/ 217913 h 721986"/>
                <a:gd name="connsiteX1" fmla="*/ 819783 w 853256"/>
                <a:gd name="connsiteY1" fmla="*/ 509989 h 721986"/>
                <a:gd name="connsiteX2" fmla="*/ 650444 w 853256"/>
                <a:gd name="connsiteY2" fmla="*/ 679328 h 721986"/>
                <a:gd name="connsiteX3" fmla="*/ 218565 w 853256"/>
                <a:gd name="connsiteY3" fmla="*/ 679328 h 721986"/>
                <a:gd name="connsiteX4" fmla="*/ 52508 w 853256"/>
                <a:gd name="connsiteY4" fmla="*/ 544120 h 721986"/>
                <a:gd name="connsiteX5" fmla="*/ 52508 w 853256"/>
                <a:gd name="connsiteY5" fmla="*/ 544120 h 721986"/>
                <a:gd name="connsiteX6" fmla="*/ 49226 w 853256"/>
                <a:gd name="connsiteY6" fmla="*/ 510645 h 721986"/>
                <a:gd name="connsiteX7" fmla="*/ 49226 w 853256"/>
                <a:gd name="connsiteY7" fmla="*/ 218569 h 721986"/>
                <a:gd name="connsiteX8" fmla="*/ 218565 w 853256"/>
                <a:gd name="connsiteY8" fmla="*/ 49231 h 721986"/>
                <a:gd name="connsiteX9" fmla="*/ 650444 w 853256"/>
                <a:gd name="connsiteY9" fmla="*/ 49231 h 721986"/>
                <a:gd name="connsiteX10" fmla="*/ 819783 w 853256"/>
                <a:gd name="connsiteY10" fmla="*/ 217913 h 72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256" h="721986">
                  <a:moveTo>
                    <a:pt x="819783" y="217913"/>
                  </a:moveTo>
                  <a:lnTo>
                    <a:pt x="819783" y="509989"/>
                  </a:lnTo>
                  <a:cubicBezTo>
                    <a:pt x="819783" y="603191"/>
                    <a:pt x="744302" y="679328"/>
                    <a:pt x="650444" y="679328"/>
                  </a:cubicBezTo>
                  <a:lnTo>
                    <a:pt x="218565" y="679328"/>
                  </a:lnTo>
                  <a:cubicBezTo>
                    <a:pt x="136521" y="679328"/>
                    <a:pt x="68260" y="621569"/>
                    <a:pt x="52508" y="544120"/>
                  </a:cubicBezTo>
                  <a:cubicBezTo>
                    <a:pt x="52508" y="544120"/>
                    <a:pt x="52508" y="544120"/>
                    <a:pt x="52508" y="544120"/>
                  </a:cubicBezTo>
                  <a:cubicBezTo>
                    <a:pt x="50539" y="532961"/>
                    <a:pt x="49226" y="521804"/>
                    <a:pt x="49226" y="510645"/>
                  </a:cubicBezTo>
                  <a:lnTo>
                    <a:pt x="49226" y="218569"/>
                  </a:lnTo>
                  <a:cubicBezTo>
                    <a:pt x="49226" y="125367"/>
                    <a:pt x="125363" y="49231"/>
                    <a:pt x="218565" y="49231"/>
                  </a:cubicBezTo>
                  <a:lnTo>
                    <a:pt x="650444" y="49231"/>
                  </a:lnTo>
                  <a:cubicBezTo>
                    <a:pt x="744302" y="48574"/>
                    <a:pt x="819783" y="124711"/>
                    <a:pt x="819783" y="217913"/>
                  </a:cubicBez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F2A3B32-E600-4536-B924-FF079E2FB445}"/>
                </a:ext>
              </a:extLst>
            </p:cNvPr>
            <p:cNvSpPr/>
            <p:nvPr/>
          </p:nvSpPr>
          <p:spPr>
            <a:xfrm>
              <a:off x="5143652" y="4667537"/>
              <a:ext cx="262541" cy="196905"/>
            </a:xfrm>
            <a:custGeom>
              <a:avLst/>
              <a:gdLst>
                <a:gd name="connsiteX0" fmla="*/ 263197 w 262540"/>
                <a:gd name="connsiteY0" fmla="*/ 103047 h 196905"/>
                <a:gd name="connsiteX1" fmla="*/ 209376 w 262540"/>
                <a:gd name="connsiteY1" fmla="*/ 156868 h 196905"/>
                <a:gd name="connsiteX2" fmla="*/ 103047 w 262540"/>
                <a:gd name="connsiteY2" fmla="*/ 156868 h 196905"/>
                <a:gd name="connsiteX3" fmla="*/ 49226 w 262540"/>
                <a:gd name="connsiteY3" fmla="*/ 103047 h 196905"/>
                <a:gd name="connsiteX4" fmla="*/ 49226 w 262540"/>
                <a:gd name="connsiteY4" fmla="*/ 103047 h 196905"/>
                <a:gd name="connsiteX5" fmla="*/ 103047 w 262540"/>
                <a:gd name="connsiteY5" fmla="*/ 49226 h 196905"/>
                <a:gd name="connsiteX6" fmla="*/ 209376 w 262540"/>
                <a:gd name="connsiteY6" fmla="*/ 49226 h 196905"/>
                <a:gd name="connsiteX7" fmla="*/ 263197 w 262540"/>
                <a:gd name="connsiteY7" fmla="*/ 103047 h 196905"/>
                <a:gd name="connsiteX8" fmla="*/ 263197 w 262540"/>
                <a:gd name="connsiteY8" fmla="*/ 103047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40" h="196905">
                  <a:moveTo>
                    <a:pt x="263197" y="103047"/>
                  </a:moveTo>
                  <a:cubicBezTo>
                    <a:pt x="263197" y="132583"/>
                    <a:pt x="238912" y="156868"/>
                    <a:pt x="209376" y="156868"/>
                  </a:cubicBezTo>
                  <a:lnTo>
                    <a:pt x="103047" y="156868"/>
                  </a:lnTo>
                  <a:cubicBezTo>
                    <a:pt x="73511" y="156868"/>
                    <a:pt x="49226" y="132583"/>
                    <a:pt x="49226" y="103047"/>
                  </a:cubicBezTo>
                  <a:lnTo>
                    <a:pt x="49226" y="103047"/>
                  </a:lnTo>
                  <a:cubicBezTo>
                    <a:pt x="49226" y="73512"/>
                    <a:pt x="73511" y="49226"/>
                    <a:pt x="103047" y="49226"/>
                  </a:cubicBezTo>
                  <a:lnTo>
                    <a:pt x="209376" y="49226"/>
                  </a:lnTo>
                  <a:cubicBezTo>
                    <a:pt x="239568" y="49226"/>
                    <a:pt x="263197" y="73512"/>
                    <a:pt x="263197" y="103047"/>
                  </a:cubicBezTo>
                  <a:lnTo>
                    <a:pt x="263197" y="103047"/>
                  </a:lnTo>
                  <a:close/>
                </a:path>
              </a:pathLst>
            </a:custGeom>
            <a:solidFill>
              <a:srgbClr val="CD9C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9F23EBC-72C7-425E-9F7D-37927ACCAE8A}"/>
                </a:ext>
              </a:extLst>
            </p:cNvPr>
            <p:cNvSpPr/>
            <p:nvPr/>
          </p:nvSpPr>
          <p:spPr>
            <a:xfrm>
              <a:off x="5481673" y="4667537"/>
              <a:ext cx="262541" cy="196905"/>
            </a:xfrm>
            <a:custGeom>
              <a:avLst/>
              <a:gdLst>
                <a:gd name="connsiteX0" fmla="*/ 263197 w 262540"/>
                <a:gd name="connsiteY0" fmla="*/ 103047 h 196905"/>
                <a:gd name="connsiteX1" fmla="*/ 209376 w 262540"/>
                <a:gd name="connsiteY1" fmla="*/ 156868 h 196905"/>
                <a:gd name="connsiteX2" fmla="*/ 103047 w 262540"/>
                <a:gd name="connsiteY2" fmla="*/ 156868 h 196905"/>
                <a:gd name="connsiteX3" fmla="*/ 49226 w 262540"/>
                <a:gd name="connsiteY3" fmla="*/ 103047 h 196905"/>
                <a:gd name="connsiteX4" fmla="*/ 49226 w 262540"/>
                <a:gd name="connsiteY4" fmla="*/ 103047 h 196905"/>
                <a:gd name="connsiteX5" fmla="*/ 103047 w 262540"/>
                <a:gd name="connsiteY5" fmla="*/ 49226 h 196905"/>
                <a:gd name="connsiteX6" fmla="*/ 209376 w 262540"/>
                <a:gd name="connsiteY6" fmla="*/ 49226 h 196905"/>
                <a:gd name="connsiteX7" fmla="*/ 263197 w 262540"/>
                <a:gd name="connsiteY7" fmla="*/ 103047 h 196905"/>
                <a:gd name="connsiteX8" fmla="*/ 263197 w 262540"/>
                <a:gd name="connsiteY8" fmla="*/ 103047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40" h="196905">
                  <a:moveTo>
                    <a:pt x="263197" y="103047"/>
                  </a:moveTo>
                  <a:cubicBezTo>
                    <a:pt x="263197" y="132583"/>
                    <a:pt x="238912" y="156868"/>
                    <a:pt x="209376" y="156868"/>
                  </a:cubicBezTo>
                  <a:lnTo>
                    <a:pt x="103047" y="156868"/>
                  </a:lnTo>
                  <a:cubicBezTo>
                    <a:pt x="73511" y="156868"/>
                    <a:pt x="49226" y="132583"/>
                    <a:pt x="49226" y="103047"/>
                  </a:cubicBezTo>
                  <a:lnTo>
                    <a:pt x="49226" y="103047"/>
                  </a:lnTo>
                  <a:cubicBezTo>
                    <a:pt x="49226" y="73512"/>
                    <a:pt x="72855" y="49226"/>
                    <a:pt x="103047" y="49226"/>
                  </a:cubicBezTo>
                  <a:lnTo>
                    <a:pt x="209376" y="49226"/>
                  </a:lnTo>
                  <a:cubicBezTo>
                    <a:pt x="238912" y="49226"/>
                    <a:pt x="263197" y="73512"/>
                    <a:pt x="263197" y="103047"/>
                  </a:cubicBezTo>
                  <a:lnTo>
                    <a:pt x="263197" y="103047"/>
                  </a:lnTo>
                  <a:close/>
                </a:path>
              </a:pathLst>
            </a:custGeom>
            <a:solidFill>
              <a:srgbClr val="CD9C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AFA826-D68F-4EE1-A40B-C9363FC10D2E}"/>
                </a:ext>
              </a:extLst>
            </p:cNvPr>
            <p:cNvSpPr/>
            <p:nvPr/>
          </p:nvSpPr>
          <p:spPr>
            <a:xfrm>
              <a:off x="5317586" y="5465001"/>
              <a:ext cx="525082" cy="918895"/>
            </a:xfrm>
            <a:custGeom>
              <a:avLst/>
              <a:gdLst>
                <a:gd name="connsiteX0" fmla="*/ 517205 w 525080"/>
                <a:gd name="connsiteY0" fmla="*/ 217913 h 918891"/>
                <a:gd name="connsiteX1" fmla="*/ 517205 w 525080"/>
                <a:gd name="connsiteY1" fmla="*/ 319647 h 918891"/>
                <a:gd name="connsiteX2" fmla="*/ 472573 w 525080"/>
                <a:gd name="connsiteY2" fmla="*/ 319647 h 918891"/>
                <a:gd name="connsiteX3" fmla="*/ 472573 w 525080"/>
                <a:gd name="connsiteY3" fmla="*/ 725929 h 918891"/>
                <a:gd name="connsiteX4" fmla="*/ 303234 w 525080"/>
                <a:gd name="connsiteY4" fmla="*/ 895267 h 918891"/>
                <a:gd name="connsiteX5" fmla="*/ 72199 w 525080"/>
                <a:gd name="connsiteY5" fmla="*/ 895267 h 918891"/>
                <a:gd name="connsiteX6" fmla="*/ 49226 w 525080"/>
                <a:gd name="connsiteY6" fmla="*/ 810598 h 918891"/>
                <a:gd name="connsiteX7" fmla="*/ 49226 w 525080"/>
                <a:gd name="connsiteY7" fmla="*/ 217913 h 918891"/>
                <a:gd name="connsiteX8" fmla="*/ 52508 w 525080"/>
                <a:gd name="connsiteY8" fmla="*/ 184439 h 918891"/>
                <a:gd name="connsiteX9" fmla="*/ 52508 w 525080"/>
                <a:gd name="connsiteY9" fmla="*/ 184439 h 918891"/>
                <a:gd name="connsiteX10" fmla="*/ 76793 w 525080"/>
                <a:gd name="connsiteY10" fmla="*/ 125367 h 918891"/>
                <a:gd name="connsiteX11" fmla="*/ 217909 w 525080"/>
                <a:gd name="connsiteY11" fmla="*/ 49231 h 918891"/>
                <a:gd name="connsiteX12" fmla="*/ 346553 w 525080"/>
                <a:gd name="connsiteY12" fmla="*/ 49231 h 918891"/>
                <a:gd name="connsiteX13" fmla="*/ 517205 w 525080"/>
                <a:gd name="connsiteY13" fmla="*/ 217913 h 91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80" h="918891">
                  <a:moveTo>
                    <a:pt x="517205" y="217913"/>
                  </a:moveTo>
                  <a:lnTo>
                    <a:pt x="517205" y="319647"/>
                  </a:lnTo>
                  <a:lnTo>
                    <a:pt x="472573" y="319647"/>
                  </a:lnTo>
                  <a:lnTo>
                    <a:pt x="472573" y="725929"/>
                  </a:lnTo>
                  <a:cubicBezTo>
                    <a:pt x="472573" y="819131"/>
                    <a:pt x="397092" y="895267"/>
                    <a:pt x="303234" y="895267"/>
                  </a:cubicBezTo>
                  <a:lnTo>
                    <a:pt x="72199" y="895267"/>
                  </a:lnTo>
                  <a:cubicBezTo>
                    <a:pt x="57759" y="870326"/>
                    <a:pt x="49226" y="841447"/>
                    <a:pt x="49226" y="810598"/>
                  </a:cubicBezTo>
                  <a:lnTo>
                    <a:pt x="49226" y="217913"/>
                  </a:lnTo>
                  <a:cubicBezTo>
                    <a:pt x="49226" y="206755"/>
                    <a:pt x="50539" y="194941"/>
                    <a:pt x="52508" y="184439"/>
                  </a:cubicBezTo>
                  <a:cubicBezTo>
                    <a:pt x="52508" y="184439"/>
                    <a:pt x="52508" y="184439"/>
                    <a:pt x="52508" y="184439"/>
                  </a:cubicBezTo>
                  <a:cubicBezTo>
                    <a:pt x="57102" y="162779"/>
                    <a:pt x="65635" y="143089"/>
                    <a:pt x="76793" y="125367"/>
                  </a:cubicBezTo>
                  <a:cubicBezTo>
                    <a:pt x="106985" y="79423"/>
                    <a:pt x="158837" y="49231"/>
                    <a:pt x="217909" y="49231"/>
                  </a:cubicBezTo>
                  <a:lnTo>
                    <a:pt x="346553" y="49231"/>
                  </a:lnTo>
                  <a:cubicBezTo>
                    <a:pt x="441724" y="48574"/>
                    <a:pt x="517205" y="124711"/>
                    <a:pt x="517205" y="217913"/>
                  </a:cubicBez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AB1B4E-C92F-41F7-A497-CB4FC183AA09}"/>
                </a:ext>
              </a:extLst>
            </p:cNvPr>
            <p:cNvSpPr/>
            <p:nvPr/>
          </p:nvSpPr>
          <p:spPr>
            <a:xfrm>
              <a:off x="5482986" y="5105323"/>
              <a:ext cx="656350" cy="525083"/>
            </a:xfrm>
            <a:custGeom>
              <a:avLst/>
              <a:gdLst>
                <a:gd name="connsiteX0" fmla="*/ 654382 w 656351"/>
                <a:gd name="connsiteY0" fmla="*/ 307172 h 525081"/>
                <a:gd name="connsiteX1" fmla="*/ 485044 w 656351"/>
                <a:gd name="connsiteY1" fmla="*/ 476511 h 525081"/>
                <a:gd name="connsiteX2" fmla="*/ 218565 w 656351"/>
                <a:gd name="connsiteY2" fmla="*/ 476511 h 525081"/>
                <a:gd name="connsiteX3" fmla="*/ 49226 w 656351"/>
                <a:gd name="connsiteY3" fmla="*/ 307172 h 525081"/>
                <a:gd name="connsiteX4" fmla="*/ 49226 w 656351"/>
                <a:gd name="connsiteY4" fmla="*/ 218565 h 525081"/>
                <a:gd name="connsiteX5" fmla="*/ 218565 w 656351"/>
                <a:gd name="connsiteY5" fmla="*/ 49226 h 525081"/>
                <a:gd name="connsiteX6" fmla="*/ 485044 w 656351"/>
                <a:gd name="connsiteY6" fmla="*/ 49226 h 525081"/>
                <a:gd name="connsiteX7" fmla="*/ 654382 w 656351"/>
                <a:gd name="connsiteY7" fmla="*/ 218565 h 525081"/>
                <a:gd name="connsiteX8" fmla="*/ 654382 w 656351"/>
                <a:gd name="connsiteY8" fmla="*/ 307172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351" h="525081">
                  <a:moveTo>
                    <a:pt x="654382" y="307172"/>
                  </a:moveTo>
                  <a:cubicBezTo>
                    <a:pt x="654382" y="400374"/>
                    <a:pt x="578902" y="476511"/>
                    <a:pt x="485044" y="476511"/>
                  </a:cubicBezTo>
                  <a:lnTo>
                    <a:pt x="218565" y="476511"/>
                  </a:lnTo>
                  <a:cubicBezTo>
                    <a:pt x="125363" y="476511"/>
                    <a:pt x="49226" y="401031"/>
                    <a:pt x="49226" y="307172"/>
                  </a:cubicBezTo>
                  <a:lnTo>
                    <a:pt x="49226" y="218565"/>
                  </a:lnTo>
                  <a:cubicBezTo>
                    <a:pt x="49226" y="125363"/>
                    <a:pt x="124707" y="49226"/>
                    <a:pt x="218565" y="49226"/>
                  </a:cubicBezTo>
                  <a:lnTo>
                    <a:pt x="485044" y="49226"/>
                  </a:lnTo>
                  <a:cubicBezTo>
                    <a:pt x="578246" y="49226"/>
                    <a:pt x="654382" y="125363"/>
                    <a:pt x="654382" y="218565"/>
                  </a:cubicBezTo>
                  <a:lnTo>
                    <a:pt x="654382" y="307172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1368782-CA11-41CE-AA52-A035BAD3B47E}"/>
                </a:ext>
              </a:extLst>
            </p:cNvPr>
            <p:cNvSpPr/>
            <p:nvPr/>
          </p:nvSpPr>
          <p:spPr>
            <a:xfrm>
              <a:off x="5232082" y="4949589"/>
              <a:ext cx="918893" cy="525083"/>
            </a:xfrm>
            <a:custGeom>
              <a:avLst/>
              <a:gdLst>
                <a:gd name="connsiteX0" fmla="*/ 900693 w 918891"/>
                <a:gd name="connsiteY0" fmla="*/ 327699 h 525081"/>
                <a:gd name="connsiteX1" fmla="*/ 715602 w 918891"/>
                <a:gd name="connsiteY1" fmla="*/ 479316 h 525081"/>
                <a:gd name="connsiteX2" fmla="*/ 201679 w 918891"/>
                <a:gd name="connsiteY2" fmla="*/ 428777 h 525081"/>
                <a:gd name="connsiteX3" fmla="*/ 50062 w 918891"/>
                <a:gd name="connsiteY3" fmla="*/ 243686 h 525081"/>
                <a:gd name="connsiteX4" fmla="*/ 54000 w 918891"/>
                <a:gd name="connsiteY4" fmla="*/ 201680 h 525081"/>
                <a:gd name="connsiteX5" fmla="*/ 239091 w 918891"/>
                <a:gd name="connsiteY5" fmla="*/ 50062 h 525081"/>
                <a:gd name="connsiteX6" fmla="*/ 753014 w 918891"/>
                <a:gd name="connsiteY6" fmla="*/ 100601 h 525081"/>
                <a:gd name="connsiteX7" fmla="*/ 904632 w 918891"/>
                <a:gd name="connsiteY7" fmla="*/ 285692 h 525081"/>
                <a:gd name="connsiteX8" fmla="*/ 900693 w 918891"/>
                <a:gd name="connsiteY8" fmla="*/ 327699 h 5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891" h="525081">
                  <a:moveTo>
                    <a:pt x="900693" y="327699"/>
                  </a:moveTo>
                  <a:cubicBezTo>
                    <a:pt x="891505" y="420901"/>
                    <a:pt x="808804" y="488505"/>
                    <a:pt x="715602" y="479316"/>
                  </a:cubicBezTo>
                  <a:lnTo>
                    <a:pt x="201679" y="428777"/>
                  </a:lnTo>
                  <a:cubicBezTo>
                    <a:pt x="108478" y="419588"/>
                    <a:pt x="40873" y="336888"/>
                    <a:pt x="50062" y="243686"/>
                  </a:cubicBezTo>
                  <a:lnTo>
                    <a:pt x="54000" y="201680"/>
                  </a:lnTo>
                  <a:cubicBezTo>
                    <a:pt x="63189" y="108478"/>
                    <a:pt x="145890" y="40873"/>
                    <a:pt x="239091" y="50062"/>
                  </a:cubicBezTo>
                  <a:lnTo>
                    <a:pt x="753014" y="100601"/>
                  </a:lnTo>
                  <a:cubicBezTo>
                    <a:pt x="846216" y="109790"/>
                    <a:pt x="913821" y="192490"/>
                    <a:pt x="904632" y="285692"/>
                  </a:cubicBezTo>
                  <a:lnTo>
                    <a:pt x="900693" y="327699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53EE22E-8328-4E64-AC93-7180A7233556}"/>
                </a:ext>
              </a:extLst>
            </p:cNvPr>
            <p:cNvSpPr/>
            <p:nvPr/>
          </p:nvSpPr>
          <p:spPr>
            <a:xfrm>
              <a:off x="5309098" y="5004943"/>
              <a:ext cx="262541" cy="328177"/>
            </a:xfrm>
            <a:custGeom>
              <a:avLst/>
              <a:gdLst>
                <a:gd name="connsiteX0" fmla="*/ 212616 w 262540"/>
                <a:gd name="connsiteY0" fmla="*/ 250028 h 328175"/>
                <a:gd name="connsiteX1" fmla="*/ 116789 w 262540"/>
                <a:gd name="connsiteY1" fmla="*/ 316320 h 328175"/>
                <a:gd name="connsiteX2" fmla="*/ 116789 w 262540"/>
                <a:gd name="connsiteY2" fmla="*/ 316320 h 328175"/>
                <a:gd name="connsiteX3" fmla="*/ 50497 w 262540"/>
                <a:gd name="connsiteY3" fmla="*/ 220492 h 328175"/>
                <a:gd name="connsiteX4" fmla="*/ 69531 w 262540"/>
                <a:gd name="connsiteY4" fmla="*/ 116789 h 328175"/>
                <a:gd name="connsiteX5" fmla="*/ 165359 w 262540"/>
                <a:gd name="connsiteY5" fmla="*/ 50497 h 328175"/>
                <a:gd name="connsiteX6" fmla="*/ 165359 w 262540"/>
                <a:gd name="connsiteY6" fmla="*/ 50497 h 328175"/>
                <a:gd name="connsiteX7" fmla="*/ 231650 w 262540"/>
                <a:gd name="connsiteY7" fmla="*/ 146981 h 328175"/>
                <a:gd name="connsiteX8" fmla="*/ 212616 w 262540"/>
                <a:gd name="connsiteY8" fmla="*/ 250028 h 32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540" h="328175">
                  <a:moveTo>
                    <a:pt x="212616" y="250028"/>
                  </a:moveTo>
                  <a:cubicBezTo>
                    <a:pt x="204084" y="294660"/>
                    <a:pt x="161421" y="324196"/>
                    <a:pt x="116789" y="316320"/>
                  </a:cubicBezTo>
                  <a:lnTo>
                    <a:pt x="116789" y="316320"/>
                  </a:lnTo>
                  <a:cubicBezTo>
                    <a:pt x="72157" y="307787"/>
                    <a:pt x="42621" y="265124"/>
                    <a:pt x="50497" y="220492"/>
                  </a:cubicBezTo>
                  <a:lnTo>
                    <a:pt x="69531" y="116789"/>
                  </a:lnTo>
                  <a:cubicBezTo>
                    <a:pt x="78064" y="72157"/>
                    <a:pt x="120727" y="42621"/>
                    <a:pt x="165359" y="50497"/>
                  </a:cubicBezTo>
                  <a:lnTo>
                    <a:pt x="165359" y="50497"/>
                  </a:lnTo>
                  <a:cubicBezTo>
                    <a:pt x="209991" y="59030"/>
                    <a:pt x="239526" y="101693"/>
                    <a:pt x="231650" y="146981"/>
                  </a:cubicBezTo>
                  <a:lnTo>
                    <a:pt x="212616" y="250028"/>
                  </a:lnTo>
                  <a:close/>
                </a:path>
              </a:pathLst>
            </a:custGeom>
            <a:solidFill>
              <a:srgbClr val="CD9C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39E1E76-EF00-4C25-AC75-DBED18F6E679}"/>
                </a:ext>
              </a:extLst>
            </p:cNvPr>
            <p:cNvSpPr/>
            <p:nvPr/>
          </p:nvSpPr>
          <p:spPr>
            <a:xfrm>
              <a:off x="4790434" y="4398323"/>
              <a:ext cx="328176" cy="196905"/>
            </a:xfrm>
            <a:custGeom>
              <a:avLst/>
              <a:gdLst>
                <a:gd name="connsiteX0" fmla="*/ 290208 w 328175"/>
                <a:gd name="connsiteY0" fmla="*/ 76238 h 196905"/>
                <a:gd name="connsiteX1" fmla="*/ 263954 w 328175"/>
                <a:gd name="connsiteY1" fmla="*/ 116275 h 196905"/>
                <a:gd name="connsiteX2" fmla="*/ 90021 w 328175"/>
                <a:gd name="connsiteY2" fmla="*/ 152375 h 196905"/>
                <a:gd name="connsiteX3" fmla="*/ 49984 w 328175"/>
                <a:gd name="connsiteY3" fmla="*/ 126120 h 196905"/>
                <a:gd name="connsiteX4" fmla="*/ 49984 w 328175"/>
                <a:gd name="connsiteY4" fmla="*/ 126120 h 196905"/>
                <a:gd name="connsiteX5" fmla="*/ 76238 w 328175"/>
                <a:gd name="connsiteY5" fmla="*/ 86083 h 196905"/>
                <a:gd name="connsiteX6" fmla="*/ 250171 w 328175"/>
                <a:gd name="connsiteY6" fmla="*/ 49984 h 196905"/>
                <a:gd name="connsiteX7" fmla="*/ 290208 w 328175"/>
                <a:gd name="connsiteY7" fmla="*/ 76238 h 196905"/>
                <a:gd name="connsiteX8" fmla="*/ 290208 w 328175"/>
                <a:gd name="connsiteY8" fmla="*/ 76238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175" h="196905">
                  <a:moveTo>
                    <a:pt x="290208" y="76238"/>
                  </a:moveTo>
                  <a:cubicBezTo>
                    <a:pt x="294146" y="94616"/>
                    <a:pt x="282332" y="112337"/>
                    <a:pt x="263954" y="116275"/>
                  </a:cubicBezTo>
                  <a:lnTo>
                    <a:pt x="90021" y="152375"/>
                  </a:lnTo>
                  <a:cubicBezTo>
                    <a:pt x="71643" y="156313"/>
                    <a:pt x="53922" y="144498"/>
                    <a:pt x="49984" y="126120"/>
                  </a:cubicBezTo>
                  <a:lnTo>
                    <a:pt x="49984" y="126120"/>
                  </a:lnTo>
                  <a:cubicBezTo>
                    <a:pt x="46046" y="107743"/>
                    <a:pt x="57860" y="90021"/>
                    <a:pt x="76238" y="86083"/>
                  </a:cubicBezTo>
                  <a:lnTo>
                    <a:pt x="250171" y="49984"/>
                  </a:lnTo>
                  <a:cubicBezTo>
                    <a:pt x="268549" y="46046"/>
                    <a:pt x="286927" y="57860"/>
                    <a:pt x="290208" y="76238"/>
                  </a:cubicBezTo>
                  <a:lnTo>
                    <a:pt x="290208" y="76238"/>
                  </a:ln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4161E98-68EB-4D68-AB4C-49544E1B06FD}"/>
                </a:ext>
              </a:extLst>
            </p:cNvPr>
            <p:cNvSpPr/>
            <p:nvPr/>
          </p:nvSpPr>
          <p:spPr>
            <a:xfrm>
              <a:off x="5782896" y="4418064"/>
              <a:ext cx="328176" cy="196905"/>
            </a:xfrm>
            <a:custGeom>
              <a:avLst/>
              <a:gdLst>
                <a:gd name="connsiteX0" fmla="*/ 286212 w 328175"/>
                <a:gd name="connsiteY0" fmla="*/ 141814 h 196905"/>
                <a:gd name="connsiteX1" fmla="*/ 244205 w 328175"/>
                <a:gd name="connsiteY1" fmla="*/ 164787 h 196905"/>
                <a:gd name="connsiteX2" fmla="*/ 73554 w 328175"/>
                <a:gd name="connsiteY2" fmla="*/ 115560 h 196905"/>
                <a:gd name="connsiteX3" fmla="*/ 50581 w 328175"/>
                <a:gd name="connsiteY3" fmla="*/ 73554 h 196905"/>
                <a:gd name="connsiteX4" fmla="*/ 50581 w 328175"/>
                <a:gd name="connsiteY4" fmla="*/ 73554 h 196905"/>
                <a:gd name="connsiteX5" fmla="*/ 92588 w 328175"/>
                <a:gd name="connsiteY5" fmla="*/ 50581 h 196905"/>
                <a:gd name="connsiteX6" fmla="*/ 263239 w 328175"/>
                <a:gd name="connsiteY6" fmla="*/ 99808 h 196905"/>
                <a:gd name="connsiteX7" fmla="*/ 286212 w 328175"/>
                <a:gd name="connsiteY7" fmla="*/ 141814 h 196905"/>
                <a:gd name="connsiteX8" fmla="*/ 286212 w 328175"/>
                <a:gd name="connsiteY8" fmla="*/ 141814 h 1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175" h="196905">
                  <a:moveTo>
                    <a:pt x="286212" y="141814"/>
                  </a:moveTo>
                  <a:cubicBezTo>
                    <a:pt x="280961" y="159536"/>
                    <a:pt x="262583" y="170037"/>
                    <a:pt x="244205" y="164787"/>
                  </a:cubicBezTo>
                  <a:lnTo>
                    <a:pt x="73554" y="115560"/>
                  </a:lnTo>
                  <a:cubicBezTo>
                    <a:pt x="55832" y="110309"/>
                    <a:pt x="45331" y="91932"/>
                    <a:pt x="50581" y="73554"/>
                  </a:cubicBezTo>
                  <a:lnTo>
                    <a:pt x="50581" y="73554"/>
                  </a:lnTo>
                  <a:cubicBezTo>
                    <a:pt x="55832" y="55832"/>
                    <a:pt x="74867" y="45331"/>
                    <a:pt x="92588" y="50581"/>
                  </a:cubicBezTo>
                  <a:lnTo>
                    <a:pt x="263239" y="99808"/>
                  </a:lnTo>
                  <a:cubicBezTo>
                    <a:pt x="280961" y="105059"/>
                    <a:pt x="291462" y="124093"/>
                    <a:pt x="286212" y="141814"/>
                  </a:cubicBezTo>
                  <a:lnTo>
                    <a:pt x="286212" y="141814"/>
                  </a:ln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92469A-5C75-4D42-9537-961B0A2C8713}"/>
              </a:ext>
            </a:extLst>
          </p:cNvPr>
          <p:cNvSpPr/>
          <p:nvPr/>
        </p:nvSpPr>
        <p:spPr>
          <a:xfrm>
            <a:off x="14658182" y="5338963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1C33A19-70E7-4394-9193-4B3208E97C07}"/>
              </a:ext>
            </a:extLst>
          </p:cNvPr>
          <p:cNvGrpSpPr/>
          <p:nvPr/>
        </p:nvGrpSpPr>
        <p:grpSpPr>
          <a:xfrm>
            <a:off x="14910140" y="8913327"/>
            <a:ext cx="3030396" cy="838864"/>
            <a:chOff x="2364425" y="8842741"/>
            <a:chExt cx="3030396" cy="838864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CA470E4-E039-4B5F-BF8C-11A6D2BC015B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EA3D5B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3D887B-35BD-46E2-A337-845F4ECA8FE5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6C61B1-2100-4C9B-BD69-87162A65B23E}"/>
              </a:ext>
            </a:extLst>
          </p:cNvPr>
          <p:cNvSpPr/>
          <p:nvPr/>
        </p:nvSpPr>
        <p:spPr>
          <a:xfrm>
            <a:off x="14658182" y="3954505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RAPPER LIFESTYLE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3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25">
            <a:extLst>
              <a:ext uri="{FF2B5EF4-FFF2-40B4-BE49-F238E27FC236}">
                <a16:creationId xmlns:a16="http://schemas.microsoft.com/office/drawing/2014/main" id="{24E76749-E63F-4F8D-A273-DDC70CC5E377}"/>
              </a:ext>
            </a:extLst>
          </p:cNvPr>
          <p:cNvGrpSpPr/>
          <p:nvPr/>
        </p:nvGrpSpPr>
        <p:grpSpPr>
          <a:xfrm>
            <a:off x="971097" y="1020873"/>
            <a:ext cx="12921435" cy="10945216"/>
            <a:chOff x="667482" y="7849733"/>
            <a:chExt cx="6608477" cy="559776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6B2304-CE3A-408D-8F34-98C114DFC431}"/>
                </a:ext>
              </a:extLst>
            </p:cNvPr>
            <p:cNvSpPr/>
            <p:nvPr/>
          </p:nvSpPr>
          <p:spPr>
            <a:xfrm>
              <a:off x="1025506" y="12997737"/>
              <a:ext cx="2721138" cy="427607"/>
            </a:xfrm>
            <a:custGeom>
              <a:avLst/>
              <a:gdLst>
                <a:gd name="connsiteX0" fmla="*/ 2695093 w 2721137"/>
                <a:gd name="connsiteY0" fmla="*/ 216525 h 427607"/>
                <a:gd name="connsiteX1" fmla="*/ 1362124 w 2721137"/>
                <a:gd name="connsiteY1" fmla="*/ 403895 h 427607"/>
                <a:gd name="connsiteX2" fmla="*/ 29155 w 2721137"/>
                <a:gd name="connsiteY2" fmla="*/ 216525 h 427607"/>
                <a:gd name="connsiteX3" fmla="*/ 1362124 w 2721137"/>
                <a:gd name="connsiteY3" fmla="*/ 29155 h 427607"/>
                <a:gd name="connsiteX4" fmla="*/ 2695093 w 2721137"/>
                <a:gd name="connsiteY4" fmla="*/ 216525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137" h="427607">
                  <a:moveTo>
                    <a:pt x="2695093" y="216525"/>
                  </a:moveTo>
                  <a:cubicBezTo>
                    <a:pt x="2695093" y="320007"/>
                    <a:pt x="2098302" y="403895"/>
                    <a:pt x="1362124" y="403895"/>
                  </a:cubicBezTo>
                  <a:cubicBezTo>
                    <a:pt x="625946" y="403895"/>
                    <a:pt x="29155" y="320007"/>
                    <a:pt x="29155" y="216525"/>
                  </a:cubicBezTo>
                  <a:cubicBezTo>
                    <a:pt x="29155" y="113043"/>
                    <a:pt x="625946" y="29155"/>
                    <a:pt x="1362124" y="29155"/>
                  </a:cubicBezTo>
                  <a:cubicBezTo>
                    <a:pt x="2098302" y="29155"/>
                    <a:pt x="2695093" y="113043"/>
                    <a:pt x="2695093" y="216525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68250A-341B-4819-8DF1-D515F1F3D58F}"/>
                </a:ext>
              </a:extLst>
            </p:cNvPr>
            <p:cNvSpPr/>
            <p:nvPr/>
          </p:nvSpPr>
          <p:spPr>
            <a:xfrm>
              <a:off x="4843651" y="13026114"/>
              <a:ext cx="2021416" cy="427607"/>
            </a:xfrm>
            <a:custGeom>
              <a:avLst/>
              <a:gdLst>
                <a:gd name="connsiteX0" fmla="*/ 2029580 w 2021416"/>
                <a:gd name="connsiteY0" fmla="*/ 216525 h 427607"/>
                <a:gd name="connsiteX1" fmla="*/ 1029368 w 2021416"/>
                <a:gd name="connsiteY1" fmla="*/ 403895 h 427607"/>
                <a:gd name="connsiteX2" fmla="*/ 29155 w 2021416"/>
                <a:gd name="connsiteY2" fmla="*/ 216525 h 427607"/>
                <a:gd name="connsiteX3" fmla="*/ 1029368 w 2021416"/>
                <a:gd name="connsiteY3" fmla="*/ 29155 h 427607"/>
                <a:gd name="connsiteX4" fmla="*/ 2029580 w 2021416"/>
                <a:gd name="connsiteY4" fmla="*/ 216525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416" h="427607">
                  <a:moveTo>
                    <a:pt x="2029580" y="216525"/>
                  </a:moveTo>
                  <a:cubicBezTo>
                    <a:pt x="2029580" y="320006"/>
                    <a:pt x="1581770" y="403895"/>
                    <a:pt x="1029368" y="403895"/>
                  </a:cubicBezTo>
                  <a:cubicBezTo>
                    <a:pt x="476965" y="403895"/>
                    <a:pt x="29155" y="320006"/>
                    <a:pt x="29155" y="216525"/>
                  </a:cubicBezTo>
                  <a:cubicBezTo>
                    <a:pt x="29155" y="113043"/>
                    <a:pt x="476965" y="29155"/>
                    <a:pt x="1029368" y="29155"/>
                  </a:cubicBezTo>
                  <a:cubicBezTo>
                    <a:pt x="1581770" y="29155"/>
                    <a:pt x="2029580" y="113043"/>
                    <a:pt x="2029580" y="216525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6C85ED3-2B0F-42D2-8046-382C4E99C0E6}"/>
                </a:ext>
              </a:extLst>
            </p:cNvPr>
            <p:cNvSpPr/>
            <p:nvPr/>
          </p:nvSpPr>
          <p:spPr>
            <a:xfrm>
              <a:off x="1042999" y="11846696"/>
              <a:ext cx="2021416" cy="427607"/>
            </a:xfrm>
            <a:custGeom>
              <a:avLst/>
              <a:gdLst>
                <a:gd name="connsiteX0" fmla="*/ 2029580 w 2021416"/>
                <a:gd name="connsiteY0" fmla="*/ 216525 h 427607"/>
                <a:gd name="connsiteX1" fmla="*/ 1029367 w 2021416"/>
                <a:gd name="connsiteY1" fmla="*/ 403895 h 427607"/>
                <a:gd name="connsiteX2" fmla="*/ 29155 w 2021416"/>
                <a:gd name="connsiteY2" fmla="*/ 216525 h 427607"/>
                <a:gd name="connsiteX3" fmla="*/ 1029367 w 2021416"/>
                <a:gd name="connsiteY3" fmla="*/ 29155 h 427607"/>
                <a:gd name="connsiteX4" fmla="*/ 2029580 w 2021416"/>
                <a:gd name="connsiteY4" fmla="*/ 216525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416" h="427607">
                  <a:moveTo>
                    <a:pt x="2029580" y="216525"/>
                  </a:moveTo>
                  <a:cubicBezTo>
                    <a:pt x="2029580" y="319928"/>
                    <a:pt x="1581758" y="403895"/>
                    <a:pt x="1029367" y="403895"/>
                  </a:cubicBezTo>
                  <a:cubicBezTo>
                    <a:pt x="476977" y="403895"/>
                    <a:pt x="29155" y="319928"/>
                    <a:pt x="29155" y="216525"/>
                  </a:cubicBezTo>
                  <a:cubicBezTo>
                    <a:pt x="29155" y="113122"/>
                    <a:pt x="476977" y="29155"/>
                    <a:pt x="1029367" y="29155"/>
                  </a:cubicBezTo>
                  <a:cubicBezTo>
                    <a:pt x="1581758" y="29155"/>
                    <a:pt x="2029580" y="113122"/>
                    <a:pt x="2029580" y="216525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5FD834-65FB-4128-973C-6BD13EEB9CC4}"/>
                </a:ext>
              </a:extLst>
            </p:cNvPr>
            <p:cNvSpPr/>
            <p:nvPr/>
          </p:nvSpPr>
          <p:spPr>
            <a:xfrm>
              <a:off x="2782195" y="12502101"/>
              <a:ext cx="3381985" cy="660848"/>
            </a:xfrm>
            <a:custGeom>
              <a:avLst/>
              <a:gdLst>
                <a:gd name="connsiteX0" fmla="*/ 3376932 w 3381985"/>
                <a:gd name="connsiteY0" fmla="*/ 342475 h 660847"/>
                <a:gd name="connsiteX1" fmla="*/ 1703043 w 3381985"/>
                <a:gd name="connsiteY1" fmla="*/ 655794 h 660847"/>
                <a:gd name="connsiteX2" fmla="*/ 29155 w 3381985"/>
                <a:gd name="connsiteY2" fmla="*/ 342475 h 660847"/>
                <a:gd name="connsiteX3" fmla="*/ 1703043 w 3381985"/>
                <a:gd name="connsiteY3" fmla="*/ 29155 h 660847"/>
                <a:gd name="connsiteX4" fmla="*/ 3376932 w 3381985"/>
                <a:gd name="connsiteY4" fmla="*/ 342475 h 6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985" h="660847">
                  <a:moveTo>
                    <a:pt x="3376932" y="342475"/>
                  </a:moveTo>
                  <a:cubicBezTo>
                    <a:pt x="3376932" y="515461"/>
                    <a:pt x="2627453" y="655794"/>
                    <a:pt x="1703043" y="655794"/>
                  </a:cubicBezTo>
                  <a:cubicBezTo>
                    <a:pt x="778634" y="655794"/>
                    <a:pt x="29155" y="515461"/>
                    <a:pt x="29155" y="342475"/>
                  </a:cubicBezTo>
                  <a:cubicBezTo>
                    <a:pt x="29155" y="169488"/>
                    <a:pt x="778634" y="29155"/>
                    <a:pt x="1703043" y="29155"/>
                  </a:cubicBezTo>
                  <a:cubicBezTo>
                    <a:pt x="2627842" y="29155"/>
                    <a:pt x="3376932" y="169488"/>
                    <a:pt x="3376932" y="342475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1D994B-F295-4A78-9D9A-AF853CF1A6BA}"/>
                </a:ext>
              </a:extLst>
            </p:cNvPr>
            <p:cNvSpPr/>
            <p:nvPr/>
          </p:nvSpPr>
          <p:spPr>
            <a:xfrm>
              <a:off x="638327" y="8725939"/>
              <a:ext cx="2060290" cy="2332404"/>
            </a:xfrm>
            <a:custGeom>
              <a:avLst/>
              <a:gdLst>
                <a:gd name="connsiteX0" fmla="*/ 2065344 w 2060289"/>
                <a:gd name="connsiteY0" fmla="*/ 1526558 h 2332403"/>
                <a:gd name="connsiteX1" fmla="*/ 1523060 w 2060289"/>
                <a:gd name="connsiteY1" fmla="*/ 1532778 h 2332403"/>
                <a:gd name="connsiteX2" fmla="*/ 1492738 w 2060289"/>
                <a:gd name="connsiteY2" fmla="*/ 1540553 h 2332403"/>
                <a:gd name="connsiteX3" fmla="*/ 1639291 w 2060289"/>
                <a:gd name="connsiteY3" fmla="*/ 1385837 h 2332403"/>
                <a:gd name="connsiteX4" fmla="*/ 1991484 w 2060289"/>
                <a:gd name="connsiteY4" fmla="*/ 740538 h 2332403"/>
                <a:gd name="connsiteX5" fmla="*/ 1394777 w 2060289"/>
                <a:gd name="connsiteY5" fmla="*/ 1169701 h 2332403"/>
                <a:gd name="connsiteX6" fmla="*/ 1185639 w 2060289"/>
                <a:gd name="connsiteY6" fmla="*/ 1435595 h 2332403"/>
                <a:gd name="connsiteX7" fmla="*/ 1224901 w 2060289"/>
                <a:gd name="connsiteY7" fmla="*/ 911970 h 2332403"/>
                <a:gd name="connsiteX8" fmla="*/ 1023925 w 2060289"/>
                <a:gd name="connsiteY8" fmla="*/ 29155 h 2332403"/>
                <a:gd name="connsiteX9" fmla="*/ 822561 w 2060289"/>
                <a:gd name="connsiteY9" fmla="*/ 911970 h 2332403"/>
                <a:gd name="connsiteX10" fmla="*/ 849772 w 2060289"/>
                <a:gd name="connsiteY10" fmla="*/ 1353960 h 2332403"/>
                <a:gd name="connsiteX11" fmla="*/ 699721 w 2060289"/>
                <a:gd name="connsiteY11" fmla="*/ 1169701 h 2332403"/>
                <a:gd name="connsiteX12" fmla="*/ 103014 w 2060289"/>
                <a:gd name="connsiteY12" fmla="*/ 740538 h 2332403"/>
                <a:gd name="connsiteX13" fmla="*/ 455207 w 2060289"/>
                <a:gd name="connsiteY13" fmla="*/ 1385837 h 2332403"/>
                <a:gd name="connsiteX14" fmla="*/ 601760 w 2060289"/>
                <a:gd name="connsiteY14" fmla="*/ 1540553 h 2332403"/>
                <a:gd name="connsiteX15" fmla="*/ 571439 w 2060289"/>
                <a:gd name="connsiteY15" fmla="*/ 1532778 h 2332403"/>
                <a:gd name="connsiteX16" fmla="*/ 29155 w 2060289"/>
                <a:gd name="connsiteY16" fmla="*/ 1526558 h 2332403"/>
                <a:gd name="connsiteX17" fmla="*/ 515072 w 2060289"/>
                <a:gd name="connsiteY17" fmla="*/ 1767185 h 2332403"/>
                <a:gd name="connsiteX18" fmla="*/ 779412 w 2060289"/>
                <a:gd name="connsiteY18" fmla="*/ 1813055 h 2332403"/>
                <a:gd name="connsiteX19" fmla="*/ 565219 w 2060289"/>
                <a:gd name="connsiteY19" fmla="*/ 1967771 h 2332403"/>
                <a:gd name="connsiteX20" fmla="*/ 828781 w 2060289"/>
                <a:gd name="connsiteY20" fmla="*/ 1920734 h 2332403"/>
                <a:gd name="connsiteX21" fmla="*/ 1004489 w 2060289"/>
                <a:gd name="connsiteY21" fmla="*/ 1823162 h 2332403"/>
                <a:gd name="connsiteX22" fmla="*/ 1007210 w 2060289"/>
                <a:gd name="connsiteY22" fmla="*/ 1823551 h 2332403"/>
                <a:gd name="connsiteX23" fmla="*/ 1007210 w 2060289"/>
                <a:gd name="connsiteY23" fmla="*/ 2305192 h 2332403"/>
                <a:gd name="connsiteX24" fmla="*/ 1027035 w 2060289"/>
                <a:gd name="connsiteY24" fmla="*/ 2325018 h 2332403"/>
                <a:gd name="connsiteX25" fmla="*/ 1046861 w 2060289"/>
                <a:gd name="connsiteY25" fmla="*/ 2305192 h 2332403"/>
                <a:gd name="connsiteX26" fmla="*/ 1046861 w 2060289"/>
                <a:gd name="connsiteY26" fmla="*/ 1816554 h 2332403"/>
                <a:gd name="connsiteX27" fmla="*/ 1053469 w 2060289"/>
                <a:gd name="connsiteY27" fmla="*/ 1820052 h 2332403"/>
                <a:gd name="connsiteX28" fmla="*/ 1241616 w 2060289"/>
                <a:gd name="connsiteY28" fmla="*/ 1928120 h 2332403"/>
                <a:gd name="connsiteX29" fmla="*/ 1505178 w 2060289"/>
                <a:gd name="connsiteY29" fmla="*/ 1975157 h 2332403"/>
                <a:gd name="connsiteX30" fmla="*/ 1287876 w 2060289"/>
                <a:gd name="connsiteY30" fmla="*/ 1818886 h 2332403"/>
                <a:gd name="connsiteX31" fmla="*/ 1282045 w 2060289"/>
                <a:gd name="connsiteY31" fmla="*/ 1816554 h 2332403"/>
                <a:gd name="connsiteX32" fmla="*/ 1579037 w 2060289"/>
                <a:gd name="connsiteY32" fmla="*/ 1767573 h 2332403"/>
                <a:gd name="connsiteX33" fmla="*/ 2065344 w 2060289"/>
                <a:gd name="connsiteY33" fmla="*/ 1526558 h 233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60289" h="2332403">
                  <a:moveTo>
                    <a:pt x="2065344" y="1526558"/>
                  </a:moveTo>
                  <a:cubicBezTo>
                    <a:pt x="2065344" y="1526558"/>
                    <a:pt x="1806835" y="1464750"/>
                    <a:pt x="1523060" y="1532778"/>
                  </a:cubicBezTo>
                  <a:cubicBezTo>
                    <a:pt x="1512952" y="1535110"/>
                    <a:pt x="1502845" y="1537832"/>
                    <a:pt x="1492738" y="1540553"/>
                  </a:cubicBezTo>
                  <a:cubicBezTo>
                    <a:pt x="1540941" y="1493127"/>
                    <a:pt x="1590311" y="1441426"/>
                    <a:pt x="1639291" y="1385837"/>
                  </a:cubicBezTo>
                  <a:cubicBezTo>
                    <a:pt x="1901298" y="1089621"/>
                    <a:pt x="1991484" y="740538"/>
                    <a:pt x="1991484" y="740538"/>
                  </a:cubicBezTo>
                  <a:cubicBezTo>
                    <a:pt x="1991484" y="740538"/>
                    <a:pt x="1656395" y="873096"/>
                    <a:pt x="1394777" y="1169701"/>
                  </a:cubicBezTo>
                  <a:cubicBezTo>
                    <a:pt x="1313921" y="1261053"/>
                    <a:pt x="1243171" y="1352017"/>
                    <a:pt x="1185639" y="1435595"/>
                  </a:cubicBezTo>
                  <a:cubicBezTo>
                    <a:pt x="1210518" y="1289042"/>
                    <a:pt x="1224901" y="1108281"/>
                    <a:pt x="1224901" y="911970"/>
                  </a:cubicBezTo>
                  <a:cubicBezTo>
                    <a:pt x="1224901" y="424886"/>
                    <a:pt x="1023925" y="29155"/>
                    <a:pt x="1023925" y="29155"/>
                  </a:cubicBezTo>
                  <a:cubicBezTo>
                    <a:pt x="1023925" y="29155"/>
                    <a:pt x="822561" y="424886"/>
                    <a:pt x="822561" y="911970"/>
                  </a:cubicBezTo>
                  <a:cubicBezTo>
                    <a:pt x="822561" y="1072906"/>
                    <a:pt x="832668" y="1223735"/>
                    <a:pt x="849772" y="1353960"/>
                  </a:cubicBezTo>
                  <a:cubicBezTo>
                    <a:pt x="805068" y="1294095"/>
                    <a:pt x="754921" y="1232287"/>
                    <a:pt x="699721" y="1169701"/>
                  </a:cubicBezTo>
                  <a:cubicBezTo>
                    <a:pt x="438103" y="873096"/>
                    <a:pt x="103014" y="740538"/>
                    <a:pt x="103014" y="740538"/>
                  </a:cubicBezTo>
                  <a:cubicBezTo>
                    <a:pt x="103014" y="740538"/>
                    <a:pt x="193201" y="1089621"/>
                    <a:pt x="455207" y="1385837"/>
                  </a:cubicBezTo>
                  <a:cubicBezTo>
                    <a:pt x="504188" y="1441426"/>
                    <a:pt x="553557" y="1493516"/>
                    <a:pt x="601760" y="1540553"/>
                  </a:cubicBezTo>
                  <a:cubicBezTo>
                    <a:pt x="591653" y="1537832"/>
                    <a:pt x="581546" y="1535499"/>
                    <a:pt x="571439" y="1532778"/>
                  </a:cubicBezTo>
                  <a:cubicBezTo>
                    <a:pt x="287663" y="1464750"/>
                    <a:pt x="29155" y="1526558"/>
                    <a:pt x="29155" y="1526558"/>
                  </a:cubicBezTo>
                  <a:cubicBezTo>
                    <a:pt x="29155" y="1526558"/>
                    <a:pt x="231685" y="1699156"/>
                    <a:pt x="515072" y="1767185"/>
                  </a:cubicBezTo>
                  <a:cubicBezTo>
                    <a:pt x="610312" y="1790120"/>
                    <a:pt x="700499" y="1805281"/>
                    <a:pt x="779412" y="1813055"/>
                  </a:cubicBezTo>
                  <a:cubicBezTo>
                    <a:pt x="648797" y="1869422"/>
                    <a:pt x="565219" y="1967771"/>
                    <a:pt x="565219" y="1967771"/>
                  </a:cubicBezTo>
                  <a:cubicBezTo>
                    <a:pt x="565219" y="1967771"/>
                    <a:pt x="696223" y="1977101"/>
                    <a:pt x="828781" y="1920734"/>
                  </a:cubicBezTo>
                  <a:cubicBezTo>
                    <a:pt x="902640" y="1889247"/>
                    <a:pt x="965615" y="1853872"/>
                    <a:pt x="1004489" y="1823162"/>
                  </a:cubicBezTo>
                  <a:cubicBezTo>
                    <a:pt x="1005266" y="1823162"/>
                    <a:pt x="1006043" y="1823551"/>
                    <a:pt x="1007210" y="1823551"/>
                  </a:cubicBezTo>
                  <a:lnTo>
                    <a:pt x="1007210" y="2305192"/>
                  </a:lnTo>
                  <a:cubicBezTo>
                    <a:pt x="1007210" y="2316077"/>
                    <a:pt x="1016151" y="2325018"/>
                    <a:pt x="1027035" y="2325018"/>
                  </a:cubicBezTo>
                  <a:cubicBezTo>
                    <a:pt x="1037920" y="2325018"/>
                    <a:pt x="1046861" y="2316077"/>
                    <a:pt x="1046861" y="2305192"/>
                  </a:cubicBezTo>
                  <a:lnTo>
                    <a:pt x="1046861" y="1816554"/>
                  </a:lnTo>
                  <a:cubicBezTo>
                    <a:pt x="1048804" y="1818109"/>
                    <a:pt x="1051137" y="1818886"/>
                    <a:pt x="1053469" y="1820052"/>
                  </a:cubicBezTo>
                  <a:cubicBezTo>
                    <a:pt x="1090399" y="1852706"/>
                    <a:pt x="1159205" y="1893134"/>
                    <a:pt x="1241616" y="1928120"/>
                  </a:cubicBezTo>
                  <a:cubicBezTo>
                    <a:pt x="1374174" y="1984098"/>
                    <a:pt x="1505178" y="1975157"/>
                    <a:pt x="1505178" y="1975157"/>
                  </a:cubicBezTo>
                  <a:cubicBezTo>
                    <a:pt x="1505178" y="1975157"/>
                    <a:pt x="1420434" y="1874864"/>
                    <a:pt x="1287876" y="1818886"/>
                  </a:cubicBezTo>
                  <a:cubicBezTo>
                    <a:pt x="1285932" y="1818109"/>
                    <a:pt x="1283988" y="1817331"/>
                    <a:pt x="1282045" y="1816554"/>
                  </a:cubicBezTo>
                  <a:cubicBezTo>
                    <a:pt x="1367955" y="1809945"/>
                    <a:pt x="1470581" y="1793619"/>
                    <a:pt x="1579037" y="1767573"/>
                  </a:cubicBezTo>
                  <a:cubicBezTo>
                    <a:pt x="1862813" y="1699156"/>
                    <a:pt x="2065344" y="1526558"/>
                    <a:pt x="2065344" y="1526558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4A1A21-2E60-44EA-BAEA-84A68B7F57E1}"/>
                </a:ext>
              </a:extLst>
            </p:cNvPr>
            <p:cNvSpPr/>
            <p:nvPr/>
          </p:nvSpPr>
          <p:spPr>
            <a:xfrm>
              <a:off x="2622036" y="7820578"/>
              <a:ext cx="971835" cy="1088455"/>
            </a:xfrm>
            <a:custGeom>
              <a:avLst/>
              <a:gdLst>
                <a:gd name="connsiteX0" fmla="*/ 971835 w 971834"/>
                <a:gd name="connsiteY0" fmla="*/ 722268 h 1088455"/>
                <a:gd name="connsiteX1" fmla="*/ 720713 w 971834"/>
                <a:gd name="connsiteY1" fmla="*/ 724989 h 1088455"/>
                <a:gd name="connsiteX2" fmla="*/ 706718 w 971834"/>
                <a:gd name="connsiteY2" fmla="*/ 728487 h 1088455"/>
                <a:gd name="connsiteX3" fmla="*/ 774747 w 971834"/>
                <a:gd name="connsiteY3" fmla="*/ 656960 h 1088455"/>
                <a:gd name="connsiteX4" fmla="*/ 937626 w 971834"/>
                <a:gd name="connsiteY4" fmla="*/ 358413 h 1088455"/>
                <a:gd name="connsiteX5" fmla="*/ 661625 w 971834"/>
                <a:gd name="connsiteY5" fmla="*/ 557056 h 1088455"/>
                <a:gd name="connsiteX6" fmla="*/ 564830 w 971834"/>
                <a:gd name="connsiteY6" fmla="*/ 679896 h 1088455"/>
                <a:gd name="connsiteX7" fmla="*/ 583101 w 971834"/>
                <a:gd name="connsiteY7" fmla="*/ 437714 h 1088455"/>
                <a:gd name="connsiteX8" fmla="*/ 489805 w 971834"/>
                <a:gd name="connsiteY8" fmla="*/ 29155 h 1088455"/>
                <a:gd name="connsiteX9" fmla="*/ 396509 w 971834"/>
                <a:gd name="connsiteY9" fmla="*/ 437714 h 1088455"/>
                <a:gd name="connsiteX10" fmla="*/ 408948 w 971834"/>
                <a:gd name="connsiteY10" fmla="*/ 642189 h 1088455"/>
                <a:gd name="connsiteX11" fmla="*/ 339365 w 971834"/>
                <a:gd name="connsiteY11" fmla="*/ 557056 h 1088455"/>
                <a:gd name="connsiteX12" fmla="*/ 63364 w 971834"/>
                <a:gd name="connsiteY12" fmla="*/ 358413 h 1088455"/>
                <a:gd name="connsiteX13" fmla="*/ 226243 w 971834"/>
                <a:gd name="connsiteY13" fmla="*/ 656960 h 1088455"/>
                <a:gd name="connsiteX14" fmla="*/ 294272 w 971834"/>
                <a:gd name="connsiteY14" fmla="*/ 728487 h 1088455"/>
                <a:gd name="connsiteX15" fmla="*/ 280277 w 971834"/>
                <a:gd name="connsiteY15" fmla="*/ 724989 h 1088455"/>
                <a:gd name="connsiteX16" fmla="*/ 29155 w 971834"/>
                <a:gd name="connsiteY16" fmla="*/ 722268 h 1088455"/>
                <a:gd name="connsiteX17" fmla="*/ 254232 w 971834"/>
                <a:gd name="connsiteY17" fmla="*/ 833446 h 1088455"/>
                <a:gd name="connsiteX18" fmla="*/ 376683 w 971834"/>
                <a:gd name="connsiteY18" fmla="*/ 854826 h 1088455"/>
                <a:gd name="connsiteX19" fmla="*/ 277556 w 971834"/>
                <a:gd name="connsiteY19" fmla="*/ 926742 h 1088455"/>
                <a:gd name="connsiteX20" fmla="*/ 399619 w 971834"/>
                <a:gd name="connsiteY20" fmla="*/ 904973 h 1088455"/>
                <a:gd name="connsiteX21" fmla="*/ 480864 w 971834"/>
                <a:gd name="connsiteY21" fmla="*/ 859880 h 1088455"/>
                <a:gd name="connsiteX22" fmla="*/ 482030 w 971834"/>
                <a:gd name="connsiteY22" fmla="*/ 859880 h 1088455"/>
                <a:gd name="connsiteX23" fmla="*/ 482030 w 971834"/>
                <a:gd name="connsiteY23" fmla="*/ 1082624 h 1088455"/>
                <a:gd name="connsiteX24" fmla="*/ 491360 w 971834"/>
                <a:gd name="connsiteY24" fmla="*/ 1091954 h 1088455"/>
                <a:gd name="connsiteX25" fmla="*/ 500689 w 971834"/>
                <a:gd name="connsiteY25" fmla="*/ 1082624 h 1088455"/>
                <a:gd name="connsiteX26" fmla="*/ 500689 w 971834"/>
                <a:gd name="connsiteY26" fmla="*/ 856381 h 1088455"/>
                <a:gd name="connsiteX27" fmla="*/ 503799 w 971834"/>
                <a:gd name="connsiteY27" fmla="*/ 857936 h 1088455"/>
                <a:gd name="connsiteX28" fmla="*/ 590876 w 971834"/>
                <a:gd name="connsiteY28" fmla="*/ 908083 h 1088455"/>
                <a:gd name="connsiteX29" fmla="*/ 712938 w 971834"/>
                <a:gd name="connsiteY29" fmla="*/ 929852 h 1088455"/>
                <a:gd name="connsiteX30" fmla="*/ 612256 w 971834"/>
                <a:gd name="connsiteY30" fmla="*/ 857547 h 1088455"/>
                <a:gd name="connsiteX31" fmla="*/ 609535 w 971834"/>
                <a:gd name="connsiteY31" fmla="*/ 856381 h 1088455"/>
                <a:gd name="connsiteX32" fmla="*/ 747147 w 971834"/>
                <a:gd name="connsiteY32" fmla="*/ 833834 h 1088455"/>
                <a:gd name="connsiteX33" fmla="*/ 971835 w 971834"/>
                <a:gd name="connsiteY33" fmla="*/ 722268 h 10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71834" h="1088455">
                  <a:moveTo>
                    <a:pt x="971835" y="722268"/>
                  </a:moveTo>
                  <a:cubicBezTo>
                    <a:pt x="971835" y="722268"/>
                    <a:pt x="852105" y="693890"/>
                    <a:pt x="720713" y="724989"/>
                  </a:cubicBezTo>
                  <a:cubicBezTo>
                    <a:pt x="716048" y="726155"/>
                    <a:pt x="711383" y="727321"/>
                    <a:pt x="706718" y="728487"/>
                  </a:cubicBezTo>
                  <a:cubicBezTo>
                    <a:pt x="728876" y="706718"/>
                    <a:pt x="751812" y="682617"/>
                    <a:pt x="774747" y="656960"/>
                  </a:cubicBezTo>
                  <a:cubicBezTo>
                    <a:pt x="896032" y="519737"/>
                    <a:pt x="937626" y="358413"/>
                    <a:pt x="937626" y="358413"/>
                  </a:cubicBezTo>
                  <a:cubicBezTo>
                    <a:pt x="937626" y="358413"/>
                    <a:pt x="782522" y="419833"/>
                    <a:pt x="661625" y="557056"/>
                  </a:cubicBezTo>
                  <a:cubicBezTo>
                    <a:pt x="624307" y="599428"/>
                    <a:pt x="591264" y="641411"/>
                    <a:pt x="564830" y="679896"/>
                  </a:cubicBezTo>
                  <a:cubicBezTo>
                    <a:pt x="576104" y="612256"/>
                    <a:pt x="583101" y="528289"/>
                    <a:pt x="583101" y="437714"/>
                  </a:cubicBezTo>
                  <a:cubicBezTo>
                    <a:pt x="583101" y="212249"/>
                    <a:pt x="489805" y="29155"/>
                    <a:pt x="489805" y="29155"/>
                  </a:cubicBezTo>
                  <a:cubicBezTo>
                    <a:pt x="489805" y="29155"/>
                    <a:pt x="396509" y="212249"/>
                    <a:pt x="396509" y="437714"/>
                  </a:cubicBezTo>
                  <a:cubicBezTo>
                    <a:pt x="396509" y="512351"/>
                    <a:pt x="401173" y="581935"/>
                    <a:pt x="408948" y="642189"/>
                  </a:cubicBezTo>
                  <a:cubicBezTo>
                    <a:pt x="388345" y="614588"/>
                    <a:pt x="365021" y="585822"/>
                    <a:pt x="339365" y="557056"/>
                  </a:cubicBezTo>
                  <a:cubicBezTo>
                    <a:pt x="218080" y="419833"/>
                    <a:pt x="63364" y="358413"/>
                    <a:pt x="63364" y="358413"/>
                  </a:cubicBezTo>
                  <a:cubicBezTo>
                    <a:pt x="63364" y="358413"/>
                    <a:pt x="104958" y="519737"/>
                    <a:pt x="226243" y="656960"/>
                  </a:cubicBezTo>
                  <a:cubicBezTo>
                    <a:pt x="248790" y="682617"/>
                    <a:pt x="271725" y="706718"/>
                    <a:pt x="294272" y="728487"/>
                  </a:cubicBezTo>
                  <a:cubicBezTo>
                    <a:pt x="289607" y="727321"/>
                    <a:pt x="284942" y="726155"/>
                    <a:pt x="280277" y="724989"/>
                  </a:cubicBezTo>
                  <a:cubicBezTo>
                    <a:pt x="148885" y="693501"/>
                    <a:pt x="29155" y="722268"/>
                    <a:pt x="29155" y="722268"/>
                  </a:cubicBezTo>
                  <a:cubicBezTo>
                    <a:pt x="29155" y="722268"/>
                    <a:pt x="122840" y="801958"/>
                    <a:pt x="254232" y="833446"/>
                  </a:cubicBezTo>
                  <a:cubicBezTo>
                    <a:pt x="298159" y="843941"/>
                    <a:pt x="340142" y="850939"/>
                    <a:pt x="376683" y="854826"/>
                  </a:cubicBezTo>
                  <a:cubicBezTo>
                    <a:pt x="316041" y="880871"/>
                    <a:pt x="277556" y="926742"/>
                    <a:pt x="277556" y="926742"/>
                  </a:cubicBezTo>
                  <a:cubicBezTo>
                    <a:pt x="277556" y="926742"/>
                    <a:pt x="338199" y="931018"/>
                    <a:pt x="399619" y="904973"/>
                  </a:cubicBezTo>
                  <a:cubicBezTo>
                    <a:pt x="433827" y="890590"/>
                    <a:pt x="462982" y="873874"/>
                    <a:pt x="480864" y="859880"/>
                  </a:cubicBezTo>
                  <a:cubicBezTo>
                    <a:pt x="481253" y="859880"/>
                    <a:pt x="481641" y="859880"/>
                    <a:pt x="482030" y="859880"/>
                  </a:cubicBezTo>
                  <a:lnTo>
                    <a:pt x="482030" y="1082624"/>
                  </a:lnTo>
                  <a:cubicBezTo>
                    <a:pt x="482030" y="1087678"/>
                    <a:pt x="486306" y="1091954"/>
                    <a:pt x="491360" y="1091954"/>
                  </a:cubicBezTo>
                  <a:cubicBezTo>
                    <a:pt x="496413" y="1091954"/>
                    <a:pt x="500689" y="1087678"/>
                    <a:pt x="500689" y="1082624"/>
                  </a:cubicBezTo>
                  <a:lnTo>
                    <a:pt x="500689" y="856381"/>
                  </a:lnTo>
                  <a:cubicBezTo>
                    <a:pt x="501467" y="857158"/>
                    <a:pt x="502633" y="857547"/>
                    <a:pt x="503799" y="857936"/>
                  </a:cubicBezTo>
                  <a:cubicBezTo>
                    <a:pt x="520904" y="873096"/>
                    <a:pt x="552780" y="891756"/>
                    <a:pt x="590876" y="908083"/>
                  </a:cubicBezTo>
                  <a:cubicBezTo>
                    <a:pt x="652296" y="934128"/>
                    <a:pt x="712938" y="929852"/>
                    <a:pt x="712938" y="929852"/>
                  </a:cubicBezTo>
                  <a:cubicBezTo>
                    <a:pt x="712938" y="929852"/>
                    <a:pt x="673676" y="883592"/>
                    <a:pt x="612256" y="857547"/>
                  </a:cubicBezTo>
                  <a:cubicBezTo>
                    <a:pt x="611479" y="857158"/>
                    <a:pt x="610312" y="856770"/>
                    <a:pt x="609535" y="856381"/>
                  </a:cubicBezTo>
                  <a:cubicBezTo>
                    <a:pt x="649186" y="853271"/>
                    <a:pt x="696611" y="845496"/>
                    <a:pt x="747147" y="833834"/>
                  </a:cubicBezTo>
                  <a:cubicBezTo>
                    <a:pt x="878150" y="801958"/>
                    <a:pt x="971835" y="722268"/>
                    <a:pt x="971835" y="722268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67820A-A763-44D6-8BC9-EA99684581CD}"/>
                </a:ext>
              </a:extLst>
            </p:cNvPr>
            <p:cNvSpPr/>
            <p:nvPr/>
          </p:nvSpPr>
          <p:spPr>
            <a:xfrm>
              <a:off x="5682538" y="10351236"/>
              <a:ext cx="116620" cy="116620"/>
            </a:xfrm>
            <a:custGeom>
              <a:avLst/>
              <a:gdLst>
                <a:gd name="connsiteX0" fmla="*/ 59476 w 116620"/>
                <a:gd name="connsiteY0" fmla="*/ 62975 h 116620"/>
                <a:gd name="connsiteX1" fmla="*/ 76970 w 116620"/>
                <a:gd name="connsiteY1" fmla="*/ 70361 h 116620"/>
                <a:gd name="connsiteX2" fmla="*/ 112733 w 116620"/>
                <a:gd name="connsiteY2" fmla="*/ 88243 h 116620"/>
                <a:gd name="connsiteX3" fmla="*/ 94851 w 116620"/>
                <a:gd name="connsiteY3" fmla="*/ 55200 h 116620"/>
                <a:gd name="connsiteX4" fmla="*/ 85910 w 116620"/>
                <a:gd name="connsiteY4" fmla="*/ 29155 h 116620"/>
                <a:gd name="connsiteX5" fmla="*/ 68028 w 116620"/>
                <a:gd name="connsiteY5" fmla="*/ 39262 h 116620"/>
                <a:gd name="connsiteX6" fmla="*/ 29155 w 116620"/>
                <a:gd name="connsiteY6" fmla="*/ 54812 h 116620"/>
                <a:gd name="connsiteX7" fmla="*/ 59476 w 116620"/>
                <a:gd name="connsiteY7" fmla="*/ 62975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620" h="116620">
                  <a:moveTo>
                    <a:pt x="59476" y="62975"/>
                  </a:moveTo>
                  <a:cubicBezTo>
                    <a:pt x="65308" y="65307"/>
                    <a:pt x="71138" y="67640"/>
                    <a:pt x="76970" y="70361"/>
                  </a:cubicBezTo>
                  <a:lnTo>
                    <a:pt x="112733" y="88243"/>
                  </a:lnTo>
                  <a:cubicBezTo>
                    <a:pt x="105347" y="77747"/>
                    <a:pt x="99516" y="66862"/>
                    <a:pt x="94851" y="55200"/>
                  </a:cubicBezTo>
                  <a:cubicBezTo>
                    <a:pt x="91353" y="46648"/>
                    <a:pt x="88243" y="38096"/>
                    <a:pt x="85910" y="29155"/>
                  </a:cubicBezTo>
                  <a:cubicBezTo>
                    <a:pt x="80468" y="33042"/>
                    <a:pt x="74248" y="36152"/>
                    <a:pt x="68028" y="39262"/>
                  </a:cubicBezTo>
                  <a:cubicBezTo>
                    <a:pt x="55589" y="45871"/>
                    <a:pt x="42761" y="51313"/>
                    <a:pt x="29155" y="54812"/>
                  </a:cubicBezTo>
                  <a:cubicBezTo>
                    <a:pt x="39263" y="56367"/>
                    <a:pt x="49369" y="59088"/>
                    <a:pt x="59476" y="62975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EB774F-DCD0-414C-94D4-94610F9AD8C5}"/>
                </a:ext>
              </a:extLst>
            </p:cNvPr>
            <p:cNvSpPr/>
            <p:nvPr/>
          </p:nvSpPr>
          <p:spPr>
            <a:xfrm>
              <a:off x="5913836" y="9229492"/>
              <a:ext cx="1010708" cy="1516062"/>
            </a:xfrm>
            <a:custGeom>
              <a:avLst/>
              <a:gdLst>
                <a:gd name="connsiteX0" fmla="*/ 928296 w 1010708"/>
                <a:gd name="connsiteY0" fmla="*/ 63999 h 1516062"/>
                <a:gd name="connsiteX1" fmla="*/ 903417 w 1010708"/>
                <a:gd name="connsiteY1" fmla="*/ 49227 h 1516062"/>
                <a:gd name="connsiteX2" fmla="*/ 705940 w 1010708"/>
                <a:gd name="connsiteY2" fmla="*/ 99762 h 1516062"/>
                <a:gd name="connsiteX3" fmla="*/ 351415 w 1010708"/>
                <a:gd name="connsiteY3" fmla="*/ 698413 h 1516062"/>
                <a:gd name="connsiteX4" fmla="*/ 340142 w 1010708"/>
                <a:gd name="connsiteY4" fmla="*/ 767996 h 1516062"/>
                <a:gd name="connsiteX5" fmla="*/ 287274 w 1010708"/>
                <a:gd name="connsiteY5" fmla="*/ 907163 h 1516062"/>
                <a:gd name="connsiteX6" fmla="*/ 278333 w 1010708"/>
                <a:gd name="connsiteY6" fmla="*/ 930098 h 1516062"/>
                <a:gd name="connsiteX7" fmla="*/ 305933 w 1010708"/>
                <a:gd name="connsiteY7" fmla="*/ 933208 h 1516062"/>
                <a:gd name="connsiteX8" fmla="*/ 426830 w 1010708"/>
                <a:gd name="connsiteY8" fmla="*/ 1024172 h 1516062"/>
                <a:gd name="connsiteX9" fmla="*/ 432660 w 1010708"/>
                <a:gd name="connsiteY9" fmla="*/ 1064600 h 1516062"/>
                <a:gd name="connsiteX10" fmla="*/ 392232 w 1010708"/>
                <a:gd name="connsiteY10" fmla="*/ 1070431 h 1516062"/>
                <a:gd name="connsiteX11" fmla="*/ 271336 w 1010708"/>
                <a:gd name="connsiteY11" fmla="*/ 979467 h 1516062"/>
                <a:gd name="connsiteX12" fmla="*/ 263172 w 1010708"/>
                <a:gd name="connsiteY12" fmla="*/ 969360 h 1516062"/>
                <a:gd name="connsiteX13" fmla="*/ 186592 w 1010708"/>
                <a:gd name="connsiteY13" fmla="*/ 1170724 h 1516062"/>
                <a:gd name="connsiteX14" fmla="*/ 76580 w 1010708"/>
                <a:gd name="connsiteY14" fmla="*/ 1274127 h 1516062"/>
                <a:gd name="connsiteX15" fmla="*/ 29155 w 1010708"/>
                <a:gd name="connsiteY15" fmla="*/ 1283068 h 1516062"/>
                <a:gd name="connsiteX16" fmla="*/ 110011 w 1010708"/>
                <a:gd name="connsiteY16" fmla="*/ 1323108 h 1516062"/>
                <a:gd name="connsiteX17" fmla="*/ 218080 w 1010708"/>
                <a:gd name="connsiteY17" fmla="*/ 1376753 h 1516062"/>
                <a:gd name="connsiteX18" fmla="*/ 238294 w 1010708"/>
                <a:gd name="connsiteY18" fmla="*/ 1386860 h 1516062"/>
                <a:gd name="connsiteX19" fmla="*/ 332367 w 1010708"/>
                <a:gd name="connsiteY19" fmla="*/ 1492596 h 1516062"/>
                <a:gd name="connsiteX20" fmla="*/ 469979 w 1010708"/>
                <a:gd name="connsiteY20" fmla="*/ 1130296 h 1516062"/>
                <a:gd name="connsiteX21" fmla="*/ 475810 w 1010708"/>
                <a:gd name="connsiteY21" fmla="*/ 1108916 h 1516062"/>
                <a:gd name="connsiteX22" fmla="*/ 978443 w 1010708"/>
                <a:gd name="connsiteY22" fmla="*/ 260698 h 1516062"/>
                <a:gd name="connsiteX23" fmla="*/ 928296 w 1010708"/>
                <a:gd name="connsiteY23" fmla="*/ 63999 h 15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10708" h="1516062">
                  <a:moveTo>
                    <a:pt x="928296" y="63999"/>
                  </a:moveTo>
                  <a:lnTo>
                    <a:pt x="903417" y="49227"/>
                  </a:lnTo>
                  <a:cubicBezTo>
                    <a:pt x="835000" y="8799"/>
                    <a:pt x="746758" y="31345"/>
                    <a:pt x="705940" y="99762"/>
                  </a:cubicBezTo>
                  <a:lnTo>
                    <a:pt x="351415" y="698413"/>
                  </a:lnTo>
                  <a:cubicBezTo>
                    <a:pt x="352581" y="721348"/>
                    <a:pt x="349083" y="745061"/>
                    <a:pt x="340142" y="767996"/>
                  </a:cubicBezTo>
                  <a:lnTo>
                    <a:pt x="287274" y="907163"/>
                  </a:lnTo>
                  <a:lnTo>
                    <a:pt x="278333" y="930098"/>
                  </a:lnTo>
                  <a:cubicBezTo>
                    <a:pt x="287274" y="926599"/>
                    <a:pt x="297770" y="926988"/>
                    <a:pt x="305933" y="933208"/>
                  </a:cubicBezTo>
                  <a:lnTo>
                    <a:pt x="426830" y="1024172"/>
                  </a:lnTo>
                  <a:cubicBezTo>
                    <a:pt x="439658" y="1033890"/>
                    <a:pt x="441990" y="1051772"/>
                    <a:pt x="432660" y="1064600"/>
                  </a:cubicBezTo>
                  <a:cubicBezTo>
                    <a:pt x="423331" y="1077428"/>
                    <a:pt x="405061" y="1079761"/>
                    <a:pt x="392232" y="1070431"/>
                  </a:cubicBezTo>
                  <a:lnTo>
                    <a:pt x="271336" y="979467"/>
                  </a:lnTo>
                  <a:cubicBezTo>
                    <a:pt x="267838" y="976746"/>
                    <a:pt x="265116" y="973247"/>
                    <a:pt x="263172" y="969360"/>
                  </a:cubicBezTo>
                  <a:lnTo>
                    <a:pt x="186592" y="1170724"/>
                  </a:lnTo>
                  <a:cubicBezTo>
                    <a:pt x="167155" y="1222037"/>
                    <a:pt x="125172" y="1258578"/>
                    <a:pt x="76580" y="1274127"/>
                  </a:cubicBezTo>
                  <a:cubicBezTo>
                    <a:pt x="61419" y="1279181"/>
                    <a:pt x="45482" y="1282680"/>
                    <a:pt x="29155" y="1283068"/>
                  </a:cubicBezTo>
                  <a:lnTo>
                    <a:pt x="110011" y="1323108"/>
                  </a:lnTo>
                  <a:lnTo>
                    <a:pt x="218080" y="1376753"/>
                  </a:lnTo>
                  <a:lnTo>
                    <a:pt x="238294" y="1386860"/>
                  </a:lnTo>
                  <a:cubicBezTo>
                    <a:pt x="282609" y="1409018"/>
                    <a:pt x="315652" y="1446337"/>
                    <a:pt x="332367" y="1492596"/>
                  </a:cubicBezTo>
                  <a:lnTo>
                    <a:pt x="469979" y="1130296"/>
                  </a:lnTo>
                  <a:cubicBezTo>
                    <a:pt x="472700" y="1123299"/>
                    <a:pt x="474255" y="1115913"/>
                    <a:pt x="475810" y="1108916"/>
                  </a:cubicBezTo>
                  <a:lnTo>
                    <a:pt x="978443" y="260698"/>
                  </a:lnTo>
                  <a:cubicBezTo>
                    <a:pt x="1019260" y="192670"/>
                    <a:pt x="996714" y="104427"/>
                    <a:pt x="928296" y="63999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D99C0F-AFB1-4B42-BC75-E4E4192AA85E}"/>
                </a:ext>
              </a:extLst>
            </p:cNvPr>
            <p:cNvSpPr/>
            <p:nvPr/>
          </p:nvSpPr>
          <p:spPr>
            <a:xfrm>
              <a:off x="5511730" y="9676240"/>
              <a:ext cx="466481" cy="699721"/>
            </a:xfrm>
            <a:custGeom>
              <a:avLst/>
              <a:gdLst>
                <a:gd name="connsiteX0" fmla="*/ 52245 w 466480"/>
                <a:gd name="connsiteY0" fmla="*/ 633402 h 699721"/>
                <a:gd name="connsiteX1" fmla="*/ 112110 w 466480"/>
                <a:gd name="connsiteY1" fmla="*/ 680050 h 699721"/>
                <a:gd name="connsiteX2" fmla="*/ 206961 w 466480"/>
                <a:gd name="connsiteY2" fmla="*/ 678106 h 699721"/>
                <a:gd name="connsiteX3" fmla="*/ 252831 w 466480"/>
                <a:gd name="connsiteY3" fmla="*/ 645064 h 699721"/>
                <a:gd name="connsiteX4" fmla="*/ 262550 w 466480"/>
                <a:gd name="connsiteY4" fmla="*/ 599971 h 699721"/>
                <a:gd name="connsiteX5" fmla="*/ 362843 w 466480"/>
                <a:gd name="connsiteY5" fmla="*/ 336020 h 699721"/>
                <a:gd name="connsiteX6" fmla="*/ 365953 w 466480"/>
                <a:gd name="connsiteY6" fmla="*/ 328246 h 699721"/>
                <a:gd name="connsiteX7" fmla="*/ 415711 w 466480"/>
                <a:gd name="connsiteY7" fmla="*/ 196854 h 699721"/>
                <a:gd name="connsiteX8" fmla="*/ 438258 w 466480"/>
                <a:gd name="connsiteY8" fmla="*/ 156814 h 699721"/>
                <a:gd name="connsiteX9" fmla="*/ 355846 w 466480"/>
                <a:gd name="connsiteY9" fmla="*/ 37084 h 699721"/>
                <a:gd name="connsiteX10" fmla="*/ 295981 w 466480"/>
                <a:gd name="connsiteY10" fmla="*/ 30087 h 699721"/>
                <a:gd name="connsiteX11" fmla="*/ 190634 w 466480"/>
                <a:gd name="connsiteY11" fmla="*/ 111721 h 699721"/>
                <a:gd name="connsiteX12" fmla="*/ 137766 w 466480"/>
                <a:gd name="connsiteY12" fmla="*/ 250888 h 699721"/>
                <a:gd name="connsiteX13" fmla="*/ 37473 w 466480"/>
                <a:gd name="connsiteY13" fmla="*/ 514838 h 699721"/>
                <a:gd name="connsiteX14" fmla="*/ 52245 w 466480"/>
                <a:gd name="connsiteY14" fmla="*/ 633402 h 699721"/>
                <a:gd name="connsiteX15" fmla="*/ 189079 w 466480"/>
                <a:gd name="connsiteY15" fmla="*/ 612799 h 699721"/>
                <a:gd name="connsiteX16" fmla="*/ 185969 w 466480"/>
                <a:gd name="connsiteY16" fmla="*/ 612410 h 699721"/>
                <a:gd name="connsiteX17" fmla="*/ 131935 w 466480"/>
                <a:gd name="connsiteY17" fmla="*/ 591807 h 699721"/>
                <a:gd name="connsiteX18" fmla="*/ 101225 w 466480"/>
                <a:gd name="connsiteY18" fmla="*/ 580145 h 699721"/>
                <a:gd name="connsiteX19" fmla="*/ 74791 w 466480"/>
                <a:gd name="connsiteY19" fmla="*/ 521058 h 699721"/>
                <a:gd name="connsiteX20" fmla="*/ 133490 w 466480"/>
                <a:gd name="connsiteY20" fmla="*/ 494624 h 699721"/>
                <a:gd name="connsiteX21" fmla="*/ 189079 w 466480"/>
                <a:gd name="connsiteY21" fmla="*/ 515616 h 699721"/>
                <a:gd name="connsiteX22" fmla="*/ 218234 w 466480"/>
                <a:gd name="connsiteY22" fmla="*/ 526889 h 699721"/>
                <a:gd name="connsiteX23" fmla="*/ 219789 w 466480"/>
                <a:gd name="connsiteY23" fmla="*/ 528055 h 699721"/>
                <a:gd name="connsiteX24" fmla="*/ 244668 w 466480"/>
                <a:gd name="connsiteY24" fmla="*/ 585588 h 699721"/>
                <a:gd name="connsiteX25" fmla="*/ 189079 w 466480"/>
                <a:gd name="connsiteY25" fmla="*/ 612799 h 6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6480" h="699721">
                  <a:moveTo>
                    <a:pt x="52245" y="633402"/>
                  </a:moveTo>
                  <a:cubicBezTo>
                    <a:pt x="66628" y="654005"/>
                    <a:pt x="86842" y="670720"/>
                    <a:pt x="112110" y="680050"/>
                  </a:cubicBezTo>
                  <a:cubicBezTo>
                    <a:pt x="143986" y="692101"/>
                    <a:pt x="177806" y="690546"/>
                    <a:pt x="206961" y="678106"/>
                  </a:cubicBezTo>
                  <a:cubicBezTo>
                    <a:pt x="224454" y="670720"/>
                    <a:pt x="240003" y="659447"/>
                    <a:pt x="252831" y="645064"/>
                  </a:cubicBezTo>
                  <a:cubicBezTo>
                    <a:pt x="254387" y="629903"/>
                    <a:pt x="257107" y="614743"/>
                    <a:pt x="262550" y="599971"/>
                  </a:cubicBezTo>
                  <a:lnTo>
                    <a:pt x="362843" y="336020"/>
                  </a:lnTo>
                  <a:lnTo>
                    <a:pt x="365953" y="328246"/>
                  </a:lnTo>
                  <a:lnTo>
                    <a:pt x="415711" y="196854"/>
                  </a:lnTo>
                  <a:cubicBezTo>
                    <a:pt x="421153" y="182082"/>
                    <a:pt x="429317" y="168865"/>
                    <a:pt x="438258" y="156814"/>
                  </a:cubicBezTo>
                  <a:cubicBezTo>
                    <a:pt x="438258" y="105112"/>
                    <a:pt x="407159" y="56521"/>
                    <a:pt x="355846" y="37084"/>
                  </a:cubicBezTo>
                  <a:cubicBezTo>
                    <a:pt x="336020" y="29698"/>
                    <a:pt x="315418" y="27754"/>
                    <a:pt x="295981" y="30087"/>
                  </a:cubicBezTo>
                  <a:cubicBezTo>
                    <a:pt x="249721" y="35529"/>
                    <a:pt x="208516" y="65073"/>
                    <a:pt x="190634" y="111721"/>
                  </a:cubicBezTo>
                  <a:lnTo>
                    <a:pt x="137766" y="250888"/>
                  </a:lnTo>
                  <a:lnTo>
                    <a:pt x="37473" y="514838"/>
                  </a:lnTo>
                  <a:cubicBezTo>
                    <a:pt x="21924" y="556044"/>
                    <a:pt x="28921" y="599971"/>
                    <a:pt x="52245" y="633402"/>
                  </a:cubicBezTo>
                  <a:close/>
                  <a:moveTo>
                    <a:pt x="189079" y="612799"/>
                  </a:moveTo>
                  <a:cubicBezTo>
                    <a:pt x="187913" y="612410"/>
                    <a:pt x="187135" y="612799"/>
                    <a:pt x="185969" y="612410"/>
                  </a:cubicBezTo>
                  <a:lnTo>
                    <a:pt x="131935" y="591807"/>
                  </a:lnTo>
                  <a:lnTo>
                    <a:pt x="101225" y="580145"/>
                  </a:lnTo>
                  <a:cubicBezTo>
                    <a:pt x="77513" y="571205"/>
                    <a:pt x="65850" y="544771"/>
                    <a:pt x="74791" y="521058"/>
                  </a:cubicBezTo>
                  <a:cubicBezTo>
                    <a:pt x="83732" y="497345"/>
                    <a:pt x="110166" y="485683"/>
                    <a:pt x="133490" y="494624"/>
                  </a:cubicBezTo>
                  <a:lnTo>
                    <a:pt x="189079" y="515616"/>
                  </a:lnTo>
                  <a:lnTo>
                    <a:pt x="218234" y="526889"/>
                  </a:lnTo>
                  <a:cubicBezTo>
                    <a:pt x="219012" y="527278"/>
                    <a:pt x="219400" y="527666"/>
                    <a:pt x="219789" y="528055"/>
                  </a:cubicBezTo>
                  <a:cubicBezTo>
                    <a:pt x="241947" y="537773"/>
                    <a:pt x="253220" y="562652"/>
                    <a:pt x="244668" y="585588"/>
                  </a:cubicBezTo>
                  <a:cubicBezTo>
                    <a:pt x="236505" y="608134"/>
                    <a:pt x="212015" y="619407"/>
                    <a:pt x="189079" y="612799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8B93836-4F12-4F50-95FD-E1D062668214}"/>
                </a:ext>
              </a:extLst>
            </p:cNvPr>
            <p:cNvSpPr/>
            <p:nvPr/>
          </p:nvSpPr>
          <p:spPr>
            <a:xfrm>
              <a:off x="5780499" y="9778088"/>
              <a:ext cx="466481" cy="699721"/>
            </a:xfrm>
            <a:custGeom>
              <a:avLst/>
              <a:gdLst>
                <a:gd name="connsiteX0" fmla="*/ 55978 w 466480"/>
                <a:gd name="connsiteY0" fmla="*/ 638456 h 699721"/>
                <a:gd name="connsiteX1" fmla="*/ 111956 w 466480"/>
                <a:gd name="connsiteY1" fmla="*/ 680439 h 699721"/>
                <a:gd name="connsiteX2" fmla="*/ 199809 w 466480"/>
                <a:gd name="connsiteY2" fmla="*/ 680828 h 699721"/>
                <a:gd name="connsiteX3" fmla="*/ 277168 w 466480"/>
                <a:gd name="connsiteY3" fmla="*/ 605802 h 699721"/>
                <a:gd name="connsiteX4" fmla="*/ 377461 w 466480"/>
                <a:gd name="connsiteY4" fmla="*/ 341852 h 699721"/>
                <a:gd name="connsiteX5" fmla="*/ 389122 w 466480"/>
                <a:gd name="connsiteY5" fmla="*/ 311530 h 699721"/>
                <a:gd name="connsiteX6" fmla="*/ 430329 w 466480"/>
                <a:gd name="connsiteY6" fmla="*/ 202685 h 699721"/>
                <a:gd name="connsiteX7" fmla="*/ 356080 w 466480"/>
                <a:gd name="connsiteY7" fmla="*/ 37473 h 699721"/>
                <a:gd name="connsiteX8" fmla="*/ 232852 w 466480"/>
                <a:gd name="connsiteY8" fmla="*/ 55744 h 699721"/>
                <a:gd name="connsiteX9" fmla="*/ 214970 w 466480"/>
                <a:gd name="connsiteY9" fmla="*/ 72459 h 699721"/>
                <a:gd name="connsiteX10" fmla="*/ 190479 w 466480"/>
                <a:gd name="connsiteY10" fmla="*/ 112110 h 699721"/>
                <a:gd name="connsiteX11" fmla="*/ 137612 w 466480"/>
                <a:gd name="connsiteY11" fmla="*/ 251277 h 699721"/>
                <a:gd name="connsiteX12" fmla="*/ 37319 w 466480"/>
                <a:gd name="connsiteY12" fmla="*/ 515227 h 699721"/>
                <a:gd name="connsiteX13" fmla="*/ 29155 w 466480"/>
                <a:gd name="connsiteY13" fmla="*/ 561098 h 699721"/>
                <a:gd name="connsiteX14" fmla="*/ 55978 w 466480"/>
                <a:gd name="connsiteY14" fmla="*/ 638456 h 699721"/>
                <a:gd name="connsiteX15" fmla="*/ 212249 w 466480"/>
                <a:gd name="connsiteY15" fmla="*/ 613188 h 699721"/>
                <a:gd name="connsiteX16" fmla="*/ 186204 w 466480"/>
                <a:gd name="connsiteY16" fmla="*/ 612022 h 699721"/>
                <a:gd name="connsiteX17" fmla="*/ 143443 w 466480"/>
                <a:gd name="connsiteY17" fmla="*/ 595695 h 699721"/>
                <a:gd name="connsiteX18" fmla="*/ 101460 w 466480"/>
                <a:gd name="connsiteY18" fmla="*/ 579757 h 699721"/>
                <a:gd name="connsiteX19" fmla="*/ 75026 w 466480"/>
                <a:gd name="connsiteY19" fmla="*/ 521058 h 699721"/>
                <a:gd name="connsiteX20" fmla="*/ 133725 w 466480"/>
                <a:gd name="connsiteY20" fmla="*/ 494624 h 699721"/>
                <a:gd name="connsiteX21" fmla="*/ 200198 w 466480"/>
                <a:gd name="connsiteY21" fmla="*/ 519892 h 699721"/>
                <a:gd name="connsiteX22" fmla="*/ 218468 w 466480"/>
                <a:gd name="connsiteY22" fmla="*/ 526889 h 699721"/>
                <a:gd name="connsiteX23" fmla="*/ 244903 w 466480"/>
                <a:gd name="connsiteY23" fmla="*/ 554489 h 699721"/>
                <a:gd name="connsiteX24" fmla="*/ 244903 w 466480"/>
                <a:gd name="connsiteY24" fmla="*/ 585588 h 699721"/>
                <a:gd name="connsiteX25" fmla="*/ 212249 w 466480"/>
                <a:gd name="connsiteY25" fmla="*/ 613188 h 6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6480" h="699721">
                  <a:moveTo>
                    <a:pt x="55978" y="638456"/>
                  </a:moveTo>
                  <a:cubicBezTo>
                    <a:pt x="69972" y="656726"/>
                    <a:pt x="88631" y="671498"/>
                    <a:pt x="111956" y="680439"/>
                  </a:cubicBezTo>
                  <a:cubicBezTo>
                    <a:pt x="141499" y="691712"/>
                    <a:pt x="172209" y="690546"/>
                    <a:pt x="199809" y="680828"/>
                  </a:cubicBezTo>
                  <a:cubicBezTo>
                    <a:pt x="234018" y="668777"/>
                    <a:pt x="263562" y="642732"/>
                    <a:pt x="277168" y="605802"/>
                  </a:cubicBezTo>
                  <a:lnTo>
                    <a:pt x="377461" y="341852"/>
                  </a:lnTo>
                  <a:lnTo>
                    <a:pt x="389122" y="311530"/>
                  </a:lnTo>
                  <a:lnTo>
                    <a:pt x="430329" y="202685"/>
                  </a:lnTo>
                  <a:cubicBezTo>
                    <a:pt x="455596" y="136600"/>
                    <a:pt x="422165" y="62352"/>
                    <a:pt x="356080" y="37473"/>
                  </a:cubicBezTo>
                  <a:cubicBezTo>
                    <a:pt x="312931" y="21146"/>
                    <a:pt x="267060" y="29698"/>
                    <a:pt x="232852" y="55744"/>
                  </a:cubicBezTo>
                  <a:cubicBezTo>
                    <a:pt x="226243" y="60797"/>
                    <a:pt x="220412" y="66239"/>
                    <a:pt x="214970" y="72459"/>
                  </a:cubicBezTo>
                  <a:cubicBezTo>
                    <a:pt x="204863" y="83732"/>
                    <a:pt x="196311" y="96949"/>
                    <a:pt x="190479" y="112110"/>
                  </a:cubicBezTo>
                  <a:lnTo>
                    <a:pt x="137612" y="251277"/>
                  </a:lnTo>
                  <a:lnTo>
                    <a:pt x="37319" y="515227"/>
                  </a:lnTo>
                  <a:cubicBezTo>
                    <a:pt x="31487" y="530388"/>
                    <a:pt x="29155" y="545548"/>
                    <a:pt x="29155" y="561098"/>
                  </a:cubicBezTo>
                  <a:cubicBezTo>
                    <a:pt x="29544" y="589087"/>
                    <a:pt x="38873" y="616298"/>
                    <a:pt x="55978" y="638456"/>
                  </a:cubicBezTo>
                  <a:close/>
                  <a:moveTo>
                    <a:pt x="212249" y="613188"/>
                  </a:moveTo>
                  <a:cubicBezTo>
                    <a:pt x="203697" y="615132"/>
                    <a:pt x="194755" y="615521"/>
                    <a:pt x="186204" y="612022"/>
                  </a:cubicBezTo>
                  <a:lnTo>
                    <a:pt x="143443" y="595695"/>
                  </a:lnTo>
                  <a:lnTo>
                    <a:pt x="101460" y="579757"/>
                  </a:lnTo>
                  <a:cubicBezTo>
                    <a:pt x="77747" y="570816"/>
                    <a:pt x="66085" y="544382"/>
                    <a:pt x="75026" y="521058"/>
                  </a:cubicBezTo>
                  <a:cubicBezTo>
                    <a:pt x="83967" y="497345"/>
                    <a:pt x="110400" y="485683"/>
                    <a:pt x="133725" y="494624"/>
                  </a:cubicBezTo>
                  <a:lnTo>
                    <a:pt x="200198" y="519892"/>
                  </a:lnTo>
                  <a:lnTo>
                    <a:pt x="218468" y="526889"/>
                  </a:lnTo>
                  <a:cubicBezTo>
                    <a:pt x="231686" y="531943"/>
                    <a:pt x="240626" y="542438"/>
                    <a:pt x="244903" y="554489"/>
                  </a:cubicBezTo>
                  <a:cubicBezTo>
                    <a:pt x="248401" y="564208"/>
                    <a:pt x="248789" y="575092"/>
                    <a:pt x="244903" y="585588"/>
                  </a:cubicBezTo>
                  <a:cubicBezTo>
                    <a:pt x="239071" y="600748"/>
                    <a:pt x="226632" y="610078"/>
                    <a:pt x="212249" y="613188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068351-22CA-4C86-99AB-F252BC1B982B}"/>
                </a:ext>
              </a:extLst>
            </p:cNvPr>
            <p:cNvSpPr/>
            <p:nvPr/>
          </p:nvSpPr>
          <p:spPr>
            <a:xfrm>
              <a:off x="4920106" y="9021660"/>
              <a:ext cx="1205075" cy="2604518"/>
            </a:xfrm>
            <a:custGeom>
              <a:avLst/>
              <a:gdLst>
                <a:gd name="connsiteX0" fmla="*/ 1029882 w 1205075"/>
                <a:gd name="connsiteY0" fmla="*/ 2076723 h 2604517"/>
                <a:gd name="connsiteX1" fmla="*/ 909763 w 1205075"/>
                <a:gd name="connsiteY1" fmla="*/ 2031241 h 2604517"/>
                <a:gd name="connsiteX2" fmla="*/ 818022 w 1205075"/>
                <a:gd name="connsiteY2" fmla="*/ 1996255 h 2604517"/>
                <a:gd name="connsiteX3" fmla="*/ 814134 w 1205075"/>
                <a:gd name="connsiteY3" fmla="*/ 1994311 h 2604517"/>
                <a:gd name="connsiteX4" fmla="*/ 758156 w 1205075"/>
                <a:gd name="connsiteY4" fmla="*/ 1956216 h 2604517"/>
                <a:gd name="connsiteX5" fmla="*/ 713841 w 1205075"/>
                <a:gd name="connsiteY5" fmla="*/ 1870306 h 2604517"/>
                <a:gd name="connsiteX6" fmla="*/ 715007 w 1205075"/>
                <a:gd name="connsiteY6" fmla="*/ 1803832 h 2604517"/>
                <a:gd name="connsiteX7" fmla="*/ 653976 w 1205075"/>
                <a:gd name="connsiteY7" fmla="*/ 1773511 h 2604517"/>
                <a:gd name="connsiteX8" fmla="*/ 610438 w 1205075"/>
                <a:gd name="connsiteY8" fmla="*/ 1742412 h 2604517"/>
                <a:gd name="connsiteX9" fmla="*/ 568454 w 1205075"/>
                <a:gd name="connsiteY9" fmla="*/ 1517724 h 2604517"/>
                <a:gd name="connsiteX10" fmla="*/ 584393 w 1205075"/>
                <a:gd name="connsiteY10" fmla="*/ 1485848 h 2604517"/>
                <a:gd name="connsiteX11" fmla="*/ 712675 w 1205075"/>
                <a:gd name="connsiteY11" fmla="*/ 1384777 h 2604517"/>
                <a:gd name="connsiteX12" fmla="*/ 687407 w 1205075"/>
                <a:gd name="connsiteY12" fmla="*/ 1378168 h 2604517"/>
                <a:gd name="connsiteX13" fmla="*/ 588669 w 1205075"/>
                <a:gd name="connsiteY13" fmla="*/ 1281762 h 2604517"/>
                <a:gd name="connsiteX14" fmla="*/ 585947 w 1205075"/>
                <a:gd name="connsiteY14" fmla="*/ 1152703 h 2604517"/>
                <a:gd name="connsiteX15" fmla="*/ 686241 w 1205075"/>
                <a:gd name="connsiteY15" fmla="*/ 888752 h 2604517"/>
                <a:gd name="connsiteX16" fmla="*/ 673024 w 1205075"/>
                <a:gd name="connsiteY16" fmla="*/ 883699 h 2604517"/>
                <a:gd name="connsiteX17" fmla="*/ 661362 w 1205075"/>
                <a:gd name="connsiteY17" fmla="*/ 879034 h 2604517"/>
                <a:gd name="connsiteX18" fmla="*/ 751548 w 1205075"/>
                <a:gd name="connsiteY18" fmla="*/ 193696 h 2604517"/>
                <a:gd name="connsiteX19" fmla="*/ 627542 w 1205075"/>
                <a:gd name="connsiteY19" fmla="*/ 32371 h 2604517"/>
                <a:gd name="connsiteX20" fmla="*/ 614325 w 1205075"/>
                <a:gd name="connsiteY20" fmla="*/ 30428 h 2604517"/>
                <a:gd name="connsiteX21" fmla="*/ 452612 w 1205075"/>
                <a:gd name="connsiteY21" fmla="*/ 154434 h 2604517"/>
                <a:gd name="connsiteX22" fmla="*/ 356983 w 1205075"/>
                <a:gd name="connsiteY22" fmla="*/ 880200 h 2604517"/>
                <a:gd name="connsiteX23" fmla="*/ 340268 w 1205075"/>
                <a:gd name="connsiteY23" fmla="*/ 910910 h 2604517"/>
                <a:gd name="connsiteX24" fmla="*/ 38610 w 1205075"/>
                <a:gd name="connsiteY24" fmla="*/ 1705094 h 2604517"/>
                <a:gd name="connsiteX25" fmla="*/ 122188 w 1205075"/>
                <a:gd name="connsiteY25" fmla="*/ 1890908 h 2604517"/>
                <a:gd name="connsiteX26" fmla="*/ 162616 w 1205075"/>
                <a:gd name="connsiteY26" fmla="*/ 1906069 h 2604517"/>
                <a:gd name="connsiteX27" fmla="*/ 39776 w 1205075"/>
                <a:gd name="connsiteY27" fmla="*/ 2229107 h 2604517"/>
                <a:gd name="connsiteX28" fmla="*/ 123354 w 1205075"/>
                <a:gd name="connsiteY28" fmla="*/ 2414922 h 2604517"/>
                <a:gd name="connsiteX29" fmla="*/ 343378 w 1205075"/>
                <a:gd name="connsiteY29" fmla="*/ 2498500 h 2604517"/>
                <a:gd name="connsiteX30" fmla="*/ 527249 w 1205075"/>
                <a:gd name="connsiteY30" fmla="*/ 2568083 h 2604517"/>
                <a:gd name="connsiteX31" fmla="*/ 713063 w 1205075"/>
                <a:gd name="connsiteY31" fmla="*/ 2484505 h 2604517"/>
                <a:gd name="connsiteX32" fmla="*/ 835515 w 1205075"/>
                <a:gd name="connsiteY32" fmla="*/ 2161467 h 2604517"/>
                <a:gd name="connsiteX33" fmla="*/ 870890 w 1205075"/>
                <a:gd name="connsiteY33" fmla="*/ 2175073 h 2604517"/>
                <a:gd name="connsiteX34" fmla="*/ 977014 w 1205075"/>
                <a:gd name="connsiteY34" fmla="*/ 2215501 h 2604517"/>
                <a:gd name="connsiteX35" fmla="*/ 1162829 w 1205075"/>
                <a:gd name="connsiteY35" fmla="*/ 2131923 h 2604517"/>
                <a:gd name="connsiteX36" fmla="*/ 1194316 w 1205075"/>
                <a:gd name="connsiteY36" fmla="*/ 2048734 h 2604517"/>
                <a:gd name="connsiteX37" fmla="*/ 1029882 w 1205075"/>
                <a:gd name="connsiteY37" fmla="*/ 2076723 h 2604517"/>
                <a:gd name="connsiteX38" fmla="*/ 660196 w 1205075"/>
                <a:gd name="connsiteY38" fmla="*/ 883699 h 2604517"/>
                <a:gd name="connsiteX39" fmla="*/ 665249 w 1205075"/>
                <a:gd name="connsiteY39" fmla="*/ 893806 h 2604517"/>
                <a:gd name="connsiteX40" fmla="*/ 666415 w 1205075"/>
                <a:gd name="connsiteY40" fmla="*/ 906245 h 2604517"/>
                <a:gd name="connsiteX41" fmla="*/ 654753 w 1205075"/>
                <a:gd name="connsiteY41" fmla="*/ 924904 h 2604517"/>
                <a:gd name="connsiteX42" fmla="*/ 639204 w 1205075"/>
                <a:gd name="connsiteY42" fmla="*/ 929958 h 2604517"/>
                <a:gd name="connsiteX43" fmla="*/ 633762 w 1205075"/>
                <a:gd name="connsiteY43" fmla="*/ 930347 h 2604517"/>
                <a:gd name="connsiteX44" fmla="*/ 484488 w 1205075"/>
                <a:gd name="connsiteY44" fmla="*/ 906245 h 2604517"/>
                <a:gd name="connsiteX45" fmla="*/ 460386 w 1205075"/>
                <a:gd name="connsiteY45" fmla="*/ 873203 h 2604517"/>
                <a:gd name="connsiteX46" fmla="*/ 493429 w 1205075"/>
                <a:gd name="connsiteY46" fmla="*/ 849101 h 2604517"/>
                <a:gd name="connsiteX47" fmla="*/ 642703 w 1205075"/>
                <a:gd name="connsiteY47" fmla="*/ 873203 h 2604517"/>
                <a:gd name="connsiteX48" fmla="*/ 660196 w 1205075"/>
                <a:gd name="connsiteY48" fmla="*/ 883699 h 26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05075" h="2604517">
                  <a:moveTo>
                    <a:pt x="1029882" y="2076723"/>
                  </a:moveTo>
                  <a:lnTo>
                    <a:pt x="909763" y="2031241"/>
                  </a:lnTo>
                  <a:lnTo>
                    <a:pt x="818022" y="1996255"/>
                  </a:lnTo>
                  <a:cubicBezTo>
                    <a:pt x="816466" y="1995866"/>
                    <a:pt x="815300" y="1994700"/>
                    <a:pt x="814134" y="1994311"/>
                  </a:cubicBezTo>
                  <a:cubicBezTo>
                    <a:pt x="792365" y="1985371"/>
                    <a:pt x="773706" y="1972154"/>
                    <a:pt x="758156" y="1956216"/>
                  </a:cubicBezTo>
                  <a:cubicBezTo>
                    <a:pt x="735221" y="1932503"/>
                    <a:pt x="720061" y="1902570"/>
                    <a:pt x="713841" y="1870306"/>
                  </a:cubicBezTo>
                  <a:cubicBezTo>
                    <a:pt x="709954" y="1848925"/>
                    <a:pt x="709954" y="1826378"/>
                    <a:pt x="715007" y="1803832"/>
                  </a:cubicBezTo>
                  <a:lnTo>
                    <a:pt x="653976" y="1773511"/>
                  </a:lnTo>
                  <a:cubicBezTo>
                    <a:pt x="637649" y="1765347"/>
                    <a:pt x="623266" y="1754463"/>
                    <a:pt x="610438" y="1742412"/>
                  </a:cubicBezTo>
                  <a:cubicBezTo>
                    <a:pt x="549795" y="1686434"/>
                    <a:pt x="529581" y="1595471"/>
                    <a:pt x="568454" y="1517724"/>
                  </a:cubicBezTo>
                  <a:lnTo>
                    <a:pt x="584393" y="1485848"/>
                  </a:lnTo>
                  <a:cubicBezTo>
                    <a:pt x="610826" y="1432591"/>
                    <a:pt x="658641" y="1397216"/>
                    <a:pt x="712675" y="1384777"/>
                  </a:cubicBezTo>
                  <a:cubicBezTo>
                    <a:pt x="704123" y="1382833"/>
                    <a:pt x="695959" y="1381278"/>
                    <a:pt x="687407" y="1378168"/>
                  </a:cubicBezTo>
                  <a:cubicBezTo>
                    <a:pt x="640759" y="1360286"/>
                    <a:pt x="606550" y="1324523"/>
                    <a:pt x="588669" y="1281762"/>
                  </a:cubicBezTo>
                  <a:cubicBezTo>
                    <a:pt x="571953" y="1241723"/>
                    <a:pt x="569621" y="1195852"/>
                    <a:pt x="585947" y="1152703"/>
                  </a:cubicBezTo>
                  <a:lnTo>
                    <a:pt x="686241" y="888752"/>
                  </a:lnTo>
                  <a:lnTo>
                    <a:pt x="673024" y="883699"/>
                  </a:lnTo>
                  <a:lnTo>
                    <a:pt x="661362" y="879034"/>
                  </a:lnTo>
                  <a:lnTo>
                    <a:pt x="751548" y="193696"/>
                  </a:lnTo>
                  <a:cubicBezTo>
                    <a:pt x="762044" y="114783"/>
                    <a:pt x="706455" y="42478"/>
                    <a:pt x="627542" y="32371"/>
                  </a:cubicBezTo>
                  <a:lnTo>
                    <a:pt x="614325" y="30428"/>
                  </a:lnTo>
                  <a:cubicBezTo>
                    <a:pt x="535412" y="19932"/>
                    <a:pt x="463107" y="75521"/>
                    <a:pt x="452612" y="154434"/>
                  </a:cubicBezTo>
                  <a:lnTo>
                    <a:pt x="356983" y="880200"/>
                  </a:lnTo>
                  <a:cubicBezTo>
                    <a:pt x="350375" y="889530"/>
                    <a:pt x="344544" y="899637"/>
                    <a:pt x="340268" y="910910"/>
                  </a:cubicBezTo>
                  <a:lnTo>
                    <a:pt x="38610" y="1705094"/>
                  </a:lnTo>
                  <a:cubicBezTo>
                    <a:pt x="10233" y="1779342"/>
                    <a:pt x="47940" y="1862531"/>
                    <a:pt x="122188" y="1890908"/>
                  </a:cubicBezTo>
                  <a:lnTo>
                    <a:pt x="162616" y="1906069"/>
                  </a:lnTo>
                  <a:lnTo>
                    <a:pt x="39776" y="2229107"/>
                  </a:lnTo>
                  <a:cubicBezTo>
                    <a:pt x="11399" y="2303355"/>
                    <a:pt x="49106" y="2386544"/>
                    <a:pt x="123354" y="2414922"/>
                  </a:cubicBezTo>
                  <a:lnTo>
                    <a:pt x="343378" y="2498500"/>
                  </a:lnTo>
                  <a:lnTo>
                    <a:pt x="527249" y="2568083"/>
                  </a:lnTo>
                  <a:cubicBezTo>
                    <a:pt x="601497" y="2596461"/>
                    <a:pt x="684686" y="2558753"/>
                    <a:pt x="713063" y="2484505"/>
                  </a:cubicBezTo>
                  <a:lnTo>
                    <a:pt x="835515" y="2161467"/>
                  </a:lnTo>
                  <a:lnTo>
                    <a:pt x="870890" y="2175073"/>
                  </a:lnTo>
                  <a:lnTo>
                    <a:pt x="977014" y="2215501"/>
                  </a:lnTo>
                  <a:cubicBezTo>
                    <a:pt x="1051262" y="2243490"/>
                    <a:pt x="1134451" y="2206172"/>
                    <a:pt x="1162829" y="2131923"/>
                  </a:cubicBezTo>
                  <a:lnTo>
                    <a:pt x="1194316" y="2048734"/>
                  </a:lnTo>
                  <a:cubicBezTo>
                    <a:pt x="1149612" y="2085664"/>
                    <a:pt x="1087414" y="2098492"/>
                    <a:pt x="1029882" y="2076723"/>
                  </a:cubicBezTo>
                  <a:close/>
                  <a:moveTo>
                    <a:pt x="660196" y="883699"/>
                  </a:moveTo>
                  <a:cubicBezTo>
                    <a:pt x="662528" y="886808"/>
                    <a:pt x="664472" y="889918"/>
                    <a:pt x="665249" y="893806"/>
                  </a:cubicBezTo>
                  <a:cubicBezTo>
                    <a:pt x="666415" y="897693"/>
                    <a:pt x="666804" y="901969"/>
                    <a:pt x="666415" y="906245"/>
                  </a:cubicBezTo>
                  <a:cubicBezTo>
                    <a:pt x="665249" y="914409"/>
                    <a:pt x="660584" y="920628"/>
                    <a:pt x="654753" y="924904"/>
                  </a:cubicBezTo>
                  <a:cubicBezTo>
                    <a:pt x="650089" y="928014"/>
                    <a:pt x="644646" y="929569"/>
                    <a:pt x="639204" y="929958"/>
                  </a:cubicBezTo>
                  <a:cubicBezTo>
                    <a:pt x="637260" y="929958"/>
                    <a:pt x="635705" y="930347"/>
                    <a:pt x="633762" y="930347"/>
                  </a:cubicBezTo>
                  <a:lnTo>
                    <a:pt x="484488" y="906245"/>
                  </a:lnTo>
                  <a:cubicBezTo>
                    <a:pt x="468938" y="903524"/>
                    <a:pt x="458054" y="888752"/>
                    <a:pt x="460386" y="873203"/>
                  </a:cubicBezTo>
                  <a:cubicBezTo>
                    <a:pt x="463107" y="857265"/>
                    <a:pt x="477879" y="846769"/>
                    <a:pt x="493429" y="849101"/>
                  </a:cubicBezTo>
                  <a:lnTo>
                    <a:pt x="642703" y="873203"/>
                  </a:lnTo>
                  <a:cubicBezTo>
                    <a:pt x="650089" y="874369"/>
                    <a:pt x="655919" y="878645"/>
                    <a:pt x="660196" y="883699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FB86543-631F-4862-972C-4B550CFDBCC7}"/>
                </a:ext>
              </a:extLst>
            </p:cNvPr>
            <p:cNvSpPr/>
            <p:nvPr/>
          </p:nvSpPr>
          <p:spPr>
            <a:xfrm>
              <a:off x="5647822" y="10817717"/>
              <a:ext cx="466481" cy="272114"/>
            </a:xfrm>
            <a:custGeom>
              <a:avLst/>
              <a:gdLst>
                <a:gd name="connsiteX0" fmla="*/ 319270 w 466480"/>
                <a:gd name="connsiteY0" fmla="*/ 172987 h 272113"/>
                <a:gd name="connsiteX1" fmla="*/ 30052 w 466480"/>
                <a:gd name="connsiteY1" fmla="*/ 29155 h 272113"/>
                <a:gd name="connsiteX2" fmla="*/ 40159 w 466480"/>
                <a:gd name="connsiteY2" fmla="*/ 94462 h 272113"/>
                <a:gd name="connsiteX3" fmla="*/ 106633 w 466480"/>
                <a:gd name="connsiteY3" fmla="*/ 156271 h 272113"/>
                <a:gd name="connsiteX4" fmla="*/ 164165 w 466480"/>
                <a:gd name="connsiteY4" fmla="*/ 178040 h 272113"/>
                <a:gd name="connsiteX5" fmla="*/ 318492 w 466480"/>
                <a:gd name="connsiteY5" fmla="*/ 236739 h 272113"/>
                <a:gd name="connsiteX6" fmla="*/ 466989 w 466480"/>
                <a:gd name="connsiteY6" fmla="*/ 181539 h 272113"/>
                <a:gd name="connsiteX7" fmla="*/ 336374 w 466480"/>
                <a:gd name="connsiteY7" fmla="*/ 179984 h 272113"/>
                <a:gd name="connsiteX8" fmla="*/ 319270 w 466480"/>
                <a:gd name="connsiteY8" fmla="*/ 172987 h 27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480" h="272113">
                  <a:moveTo>
                    <a:pt x="319270" y="172987"/>
                  </a:moveTo>
                  <a:lnTo>
                    <a:pt x="30052" y="29155"/>
                  </a:lnTo>
                  <a:cubicBezTo>
                    <a:pt x="27331" y="51702"/>
                    <a:pt x="30830" y="74637"/>
                    <a:pt x="40159" y="94462"/>
                  </a:cubicBezTo>
                  <a:cubicBezTo>
                    <a:pt x="52987" y="122062"/>
                    <a:pt x="75923" y="144609"/>
                    <a:pt x="106633" y="156271"/>
                  </a:cubicBezTo>
                  <a:lnTo>
                    <a:pt x="164165" y="178040"/>
                  </a:lnTo>
                  <a:lnTo>
                    <a:pt x="318492" y="236739"/>
                  </a:lnTo>
                  <a:cubicBezTo>
                    <a:pt x="375636" y="258508"/>
                    <a:pt x="438223" y="233629"/>
                    <a:pt x="466989" y="181539"/>
                  </a:cubicBezTo>
                  <a:cubicBezTo>
                    <a:pt x="425783" y="195922"/>
                    <a:pt x="379912" y="196700"/>
                    <a:pt x="336374" y="179984"/>
                  </a:cubicBezTo>
                  <a:cubicBezTo>
                    <a:pt x="330543" y="178040"/>
                    <a:pt x="325101" y="175708"/>
                    <a:pt x="319270" y="172987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7E2401-D850-4E27-8FCF-A46ABFCAD8DF}"/>
                </a:ext>
              </a:extLst>
            </p:cNvPr>
            <p:cNvSpPr/>
            <p:nvPr/>
          </p:nvSpPr>
          <p:spPr>
            <a:xfrm>
              <a:off x="5485337" y="10418861"/>
              <a:ext cx="738594" cy="544228"/>
            </a:xfrm>
            <a:custGeom>
              <a:avLst/>
              <a:gdLst>
                <a:gd name="connsiteX0" fmla="*/ 693615 w 738594"/>
                <a:gd name="connsiteY0" fmla="*/ 468439 h 544227"/>
                <a:gd name="connsiteX1" fmla="*/ 695558 w 738594"/>
                <a:gd name="connsiteY1" fmla="*/ 464940 h 544227"/>
                <a:gd name="connsiteX2" fmla="*/ 711497 w 738594"/>
                <a:gd name="connsiteY2" fmla="*/ 432675 h 544227"/>
                <a:gd name="connsiteX3" fmla="*/ 714995 w 738594"/>
                <a:gd name="connsiteY3" fmla="*/ 423734 h 544227"/>
                <a:gd name="connsiteX4" fmla="*/ 646578 w 738594"/>
                <a:gd name="connsiteY4" fmla="*/ 239863 h 544227"/>
                <a:gd name="connsiteX5" fmla="*/ 253179 w 738594"/>
                <a:gd name="connsiteY5" fmla="*/ 44330 h 544227"/>
                <a:gd name="connsiteX6" fmla="*/ 239962 w 738594"/>
                <a:gd name="connsiteY6" fmla="*/ 38499 h 544227"/>
                <a:gd name="connsiteX7" fmla="*/ 59978 w 738594"/>
                <a:gd name="connsiteY7" fmla="*/ 109249 h 544227"/>
                <a:gd name="connsiteX8" fmla="*/ 44040 w 738594"/>
                <a:gd name="connsiteY8" fmla="*/ 141514 h 544227"/>
                <a:gd name="connsiteX9" fmla="*/ 62700 w 738594"/>
                <a:gd name="connsiteY9" fmla="*/ 297785 h 544227"/>
                <a:gd name="connsiteX10" fmla="*/ 108959 w 738594"/>
                <a:gd name="connsiteY10" fmla="*/ 334714 h 544227"/>
                <a:gd name="connsiteX11" fmla="*/ 163381 w 738594"/>
                <a:gd name="connsiteY11" fmla="*/ 361926 h 544227"/>
                <a:gd name="connsiteX12" fmla="*/ 184373 w 738594"/>
                <a:gd name="connsiteY12" fmla="*/ 372421 h 544227"/>
                <a:gd name="connsiteX13" fmla="*/ 205365 w 738594"/>
                <a:gd name="connsiteY13" fmla="*/ 382917 h 544227"/>
                <a:gd name="connsiteX14" fmla="*/ 502358 w 738594"/>
                <a:gd name="connsiteY14" fmla="*/ 530248 h 544227"/>
                <a:gd name="connsiteX15" fmla="*/ 515186 w 738594"/>
                <a:gd name="connsiteY15" fmla="*/ 535690 h 544227"/>
                <a:gd name="connsiteX16" fmla="*/ 657073 w 738594"/>
                <a:gd name="connsiteY16" fmla="*/ 512366 h 544227"/>
                <a:gd name="connsiteX17" fmla="*/ 693615 w 738594"/>
                <a:gd name="connsiteY17" fmla="*/ 468439 h 544227"/>
                <a:gd name="connsiteX18" fmla="*/ 216249 w 738594"/>
                <a:gd name="connsiteY18" fmla="*/ 263187 h 544227"/>
                <a:gd name="connsiteX19" fmla="*/ 196813 w 738594"/>
                <a:gd name="connsiteY19" fmla="*/ 283790 h 544227"/>
                <a:gd name="connsiteX20" fmla="*/ 119455 w 738594"/>
                <a:gd name="connsiteY20" fmla="*/ 286511 h 544227"/>
                <a:gd name="connsiteX21" fmla="*/ 87578 w 738594"/>
                <a:gd name="connsiteY21" fmla="*/ 242196 h 544227"/>
                <a:gd name="connsiteX22" fmla="*/ 95742 w 738594"/>
                <a:gd name="connsiteY22" fmla="*/ 189717 h 544227"/>
                <a:gd name="connsiteX23" fmla="*/ 142390 w 738594"/>
                <a:gd name="connsiteY23" fmla="*/ 112747 h 544227"/>
                <a:gd name="connsiteX24" fmla="*/ 238796 w 738594"/>
                <a:gd name="connsiteY24" fmla="*/ 89034 h 544227"/>
                <a:gd name="connsiteX25" fmla="*/ 262120 w 738594"/>
                <a:gd name="connsiteY25" fmla="*/ 185440 h 544227"/>
                <a:gd name="connsiteX26" fmla="*/ 260565 w 738594"/>
                <a:gd name="connsiteY26" fmla="*/ 187773 h 544227"/>
                <a:gd name="connsiteX27" fmla="*/ 221692 w 738594"/>
                <a:gd name="connsiteY27" fmla="*/ 251525 h 544227"/>
                <a:gd name="connsiteX28" fmla="*/ 216249 w 738594"/>
                <a:gd name="connsiteY28" fmla="*/ 263187 h 54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8594" h="544227">
                  <a:moveTo>
                    <a:pt x="693615" y="468439"/>
                  </a:moveTo>
                  <a:cubicBezTo>
                    <a:pt x="694392" y="467273"/>
                    <a:pt x="695170" y="466106"/>
                    <a:pt x="695558" y="464940"/>
                  </a:cubicBezTo>
                  <a:lnTo>
                    <a:pt x="711497" y="432675"/>
                  </a:lnTo>
                  <a:cubicBezTo>
                    <a:pt x="713051" y="429565"/>
                    <a:pt x="713829" y="426455"/>
                    <a:pt x="714995" y="423734"/>
                  </a:cubicBezTo>
                  <a:cubicBezTo>
                    <a:pt x="743762" y="354540"/>
                    <a:pt x="714995" y="273683"/>
                    <a:pt x="646578" y="239863"/>
                  </a:cubicBezTo>
                  <a:lnTo>
                    <a:pt x="253179" y="44330"/>
                  </a:lnTo>
                  <a:cubicBezTo>
                    <a:pt x="248903" y="41997"/>
                    <a:pt x="244627" y="40054"/>
                    <a:pt x="239962" y="38499"/>
                  </a:cubicBezTo>
                  <a:cubicBezTo>
                    <a:pt x="171545" y="12454"/>
                    <a:pt x="93409" y="42386"/>
                    <a:pt x="59978" y="109249"/>
                  </a:cubicBezTo>
                  <a:lnTo>
                    <a:pt x="44040" y="141514"/>
                  </a:lnTo>
                  <a:cubicBezTo>
                    <a:pt x="17995" y="194381"/>
                    <a:pt x="27325" y="255413"/>
                    <a:pt x="62700" y="297785"/>
                  </a:cubicBezTo>
                  <a:cubicBezTo>
                    <a:pt x="75139" y="312556"/>
                    <a:pt x="90688" y="325385"/>
                    <a:pt x="108959" y="334714"/>
                  </a:cubicBezTo>
                  <a:lnTo>
                    <a:pt x="163381" y="361926"/>
                  </a:lnTo>
                  <a:lnTo>
                    <a:pt x="184373" y="372421"/>
                  </a:lnTo>
                  <a:lnTo>
                    <a:pt x="205365" y="382917"/>
                  </a:lnTo>
                  <a:lnTo>
                    <a:pt x="502358" y="530248"/>
                  </a:lnTo>
                  <a:cubicBezTo>
                    <a:pt x="506634" y="532191"/>
                    <a:pt x="510910" y="534135"/>
                    <a:pt x="515186" y="535690"/>
                  </a:cubicBezTo>
                  <a:cubicBezTo>
                    <a:pt x="564166" y="554349"/>
                    <a:pt x="617812" y="543853"/>
                    <a:pt x="657073" y="512366"/>
                  </a:cubicBezTo>
                  <a:cubicBezTo>
                    <a:pt x="671846" y="500704"/>
                    <a:pt x="684285" y="485932"/>
                    <a:pt x="693615" y="468439"/>
                  </a:cubicBezTo>
                  <a:close/>
                  <a:moveTo>
                    <a:pt x="216249" y="263187"/>
                  </a:moveTo>
                  <a:cubicBezTo>
                    <a:pt x="211196" y="271351"/>
                    <a:pt x="204587" y="278348"/>
                    <a:pt x="196813" y="283790"/>
                  </a:cubicBezTo>
                  <a:cubicBezTo>
                    <a:pt x="174654" y="299339"/>
                    <a:pt x="144334" y="301672"/>
                    <a:pt x="119455" y="286511"/>
                  </a:cubicBezTo>
                  <a:cubicBezTo>
                    <a:pt x="102739" y="276404"/>
                    <a:pt x="91855" y="260077"/>
                    <a:pt x="87578" y="242196"/>
                  </a:cubicBezTo>
                  <a:cubicBezTo>
                    <a:pt x="83691" y="225091"/>
                    <a:pt x="86023" y="206043"/>
                    <a:pt x="95742" y="189717"/>
                  </a:cubicBezTo>
                  <a:lnTo>
                    <a:pt x="142390" y="112747"/>
                  </a:lnTo>
                  <a:cubicBezTo>
                    <a:pt x="162604" y="79705"/>
                    <a:pt x="205753" y="69209"/>
                    <a:pt x="238796" y="89034"/>
                  </a:cubicBezTo>
                  <a:cubicBezTo>
                    <a:pt x="271838" y="109249"/>
                    <a:pt x="282334" y="152398"/>
                    <a:pt x="262120" y="185440"/>
                  </a:cubicBezTo>
                  <a:lnTo>
                    <a:pt x="260565" y="187773"/>
                  </a:lnTo>
                  <a:lnTo>
                    <a:pt x="221692" y="251525"/>
                  </a:lnTo>
                  <a:lnTo>
                    <a:pt x="216249" y="263187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F65A0F-9CBF-44A4-BF10-EBC8186C2887}"/>
                </a:ext>
              </a:extLst>
            </p:cNvPr>
            <p:cNvSpPr/>
            <p:nvPr/>
          </p:nvSpPr>
          <p:spPr>
            <a:xfrm>
              <a:off x="2403179" y="11727354"/>
              <a:ext cx="272114" cy="505354"/>
            </a:xfrm>
            <a:custGeom>
              <a:avLst/>
              <a:gdLst>
                <a:gd name="connsiteX0" fmla="*/ 29155 w 272113"/>
                <a:gd name="connsiteY0" fmla="*/ 422554 h 505354"/>
                <a:gd name="connsiteX1" fmla="*/ 106513 w 272113"/>
                <a:gd name="connsiteY1" fmla="*/ 499912 h 505354"/>
                <a:gd name="connsiteX2" fmla="*/ 187758 w 272113"/>
                <a:gd name="connsiteY2" fmla="*/ 499912 h 505354"/>
                <a:gd name="connsiteX3" fmla="*/ 265117 w 272113"/>
                <a:gd name="connsiteY3" fmla="*/ 422554 h 505354"/>
                <a:gd name="connsiteX4" fmla="*/ 265117 w 272113"/>
                <a:gd name="connsiteY4" fmla="*/ 106513 h 505354"/>
                <a:gd name="connsiteX5" fmla="*/ 187758 w 272113"/>
                <a:gd name="connsiteY5" fmla="*/ 29155 h 505354"/>
                <a:gd name="connsiteX6" fmla="*/ 106513 w 272113"/>
                <a:gd name="connsiteY6" fmla="*/ 29155 h 505354"/>
                <a:gd name="connsiteX7" fmla="*/ 29155 w 272113"/>
                <a:gd name="connsiteY7" fmla="*/ 106513 h 505354"/>
                <a:gd name="connsiteX8" fmla="*/ 29155 w 272113"/>
                <a:gd name="connsiteY8" fmla="*/ 422554 h 5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13" h="505354">
                  <a:moveTo>
                    <a:pt x="29155" y="422554"/>
                  </a:moveTo>
                  <a:cubicBezTo>
                    <a:pt x="29155" y="465315"/>
                    <a:pt x="63752" y="499912"/>
                    <a:pt x="106513" y="499912"/>
                  </a:cubicBezTo>
                  <a:lnTo>
                    <a:pt x="187758" y="499912"/>
                  </a:lnTo>
                  <a:cubicBezTo>
                    <a:pt x="230519" y="499912"/>
                    <a:pt x="265117" y="465315"/>
                    <a:pt x="265117" y="422554"/>
                  </a:cubicBezTo>
                  <a:lnTo>
                    <a:pt x="265117" y="106513"/>
                  </a:lnTo>
                  <a:cubicBezTo>
                    <a:pt x="265117" y="63752"/>
                    <a:pt x="230519" y="29155"/>
                    <a:pt x="187758" y="29155"/>
                  </a:cubicBezTo>
                  <a:lnTo>
                    <a:pt x="106513" y="29155"/>
                  </a:lnTo>
                  <a:cubicBezTo>
                    <a:pt x="63752" y="29155"/>
                    <a:pt x="29155" y="63752"/>
                    <a:pt x="29155" y="106513"/>
                  </a:cubicBezTo>
                  <a:lnTo>
                    <a:pt x="29155" y="422554"/>
                  </a:lnTo>
                  <a:close/>
                </a:path>
              </a:pathLst>
            </a:custGeom>
            <a:solidFill>
              <a:srgbClr val="EBB8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B63F3B-17E5-4CB4-B159-9E3A032C6B0E}"/>
                </a:ext>
              </a:extLst>
            </p:cNvPr>
            <p:cNvSpPr/>
            <p:nvPr/>
          </p:nvSpPr>
          <p:spPr>
            <a:xfrm>
              <a:off x="2369748" y="8399403"/>
              <a:ext cx="310987" cy="310987"/>
            </a:xfrm>
            <a:custGeom>
              <a:avLst/>
              <a:gdLst>
                <a:gd name="connsiteX0" fmla="*/ 29155 w 310987"/>
                <a:gd name="connsiteY0" fmla="*/ 167544 h 310987"/>
                <a:gd name="connsiteX1" fmla="*/ 167544 w 310987"/>
                <a:gd name="connsiteY1" fmla="*/ 305934 h 310987"/>
                <a:gd name="connsiteX2" fmla="*/ 305934 w 310987"/>
                <a:gd name="connsiteY2" fmla="*/ 167544 h 310987"/>
                <a:gd name="connsiteX3" fmla="*/ 167544 w 310987"/>
                <a:gd name="connsiteY3" fmla="*/ 29155 h 310987"/>
                <a:gd name="connsiteX4" fmla="*/ 29155 w 310987"/>
                <a:gd name="connsiteY4" fmla="*/ 167544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87" h="310987">
                  <a:moveTo>
                    <a:pt x="29155" y="167544"/>
                  </a:moveTo>
                  <a:cubicBezTo>
                    <a:pt x="29155" y="244125"/>
                    <a:pt x="90964" y="305934"/>
                    <a:pt x="167544" y="305934"/>
                  </a:cubicBezTo>
                  <a:cubicBezTo>
                    <a:pt x="243736" y="305934"/>
                    <a:pt x="305934" y="244125"/>
                    <a:pt x="305934" y="167544"/>
                  </a:cubicBezTo>
                  <a:cubicBezTo>
                    <a:pt x="305934" y="91352"/>
                    <a:pt x="244125" y="29155"/>
                    <a:pt x="167544" y="29155"/>
                  </a:cubicBezTo>
                  <a:cubicBezTo>
                    <a:pt x="90964" y="29155"/>
                    <a:pt x="29155" y="90964"/>
                    <a:pt x="29155" y="167544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362DE5-2DF4-497A-AC80-49F010324FAA}"/>
                </a:ext>
              </a:extLst>
            </p:cNvPr>
            <p:cNvSpPr/>
            <p:nvPr/>
          </p:nvSpPr>
          <p:spPr>
            <a:xfrm>
              <a:off x="2369359" y="8553341"/>
              <a:ext cx="466481" cy="466481"/>
            </a:xfrm>
            <a:custGeom>
              <a:avLst/>
              <a:gdLst>
                <a:gd name="connsiteX0" fmla="*/ 29155 w 466480"/>
                <a:gd name="connsiteY0" fmla="*/ 239849 h 466480"/>
                <a:gd name="connsiteX1" fmla="*/ 239849 w 466480"/>
                <a:gd name="connsiteY1" fmla="*/ 450543 h 466480"/>
                <a:gd name="connsiteX2" fmla="*/ 450543 w 466480"/>
                <a:gd name="connsiteY2" fmla="*/ 239849 h 466480"/>
                <a:gd name="connsiteX3" fmla="*/ 239849 w 466480"/>
                <a:gd name="connsiteY3" fmla="*/ 29155 h 466480"/>
                <a:gd name="connsiteX4" fmla="*/ 29155 w 466480"/>
                <a:gd name="connsiteY4" fmla="*/ 239849 h 46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80" h="466480">
                  <a:moveTo>
                    <a:pt x="29155" y="239849"/>
                  </a:moveTo>
                  <a:cubicBezTo>
                    <a:pt x="29155" y="356080"/>
                    <a:pt x="123229" y="450543"/>
                    <a:pt x="239849" y="450543"/>
                  </a:cubicBezTo>
                  <a:cubicBezTo>
                    <a:pt x="356080" y="450543"/>
                    <a:pt x="450543" y="356080"/>
                    <a:pt x="450543" y="239849"/>
                  </a:cubicBezTo>
                  <a:cubicBezTo>
                    <a:pt x="450543" y="123617"/>
                    <a:pt x="356080" y="29155"/>
                    <a:pt x="239849" y="29155"/>
                  </a:cubicBezTo>
                  <a:cubicBezTo>
                    <a:pt x="123617" y="29155"/>
                    <a:pt x="29155" y="123617"/>
                    <a:pt x="29155" y="239849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5CEE70-1FAA-4751-AC40-E89A9A9A5702}"/>
                </a:ext>
              </a:extLst>
            </p:cNvPr>
            <p:cNvSpPr/>
            <p:nvPr/>
          </p:nvSpPr>
          <p:spPr>
            <a:xfrm>
              <a:off x="2521354" y="8841005"/>
              <a:ext cx="310987" cy="310987"/>
            </a:xfrm>
            <a:custGeom>
              <a:avLst/>
              <a:gdLst>
                <a:gd name="connsiteX0" fmla="*/ 29155 w 310987"/>
                <a:gd name="connsiteY0" fmla="*/ 163657 h 310987"/>
                <a:gd name="connsiteX1" fmla="*/ 163657 w 310987"/>
                <a:gd name="connsiteY1" fmla="*/ 298159 h 310987"/>
                <a:gd name="connsiteX2" fmla="*/ 298159 w 310987"/>
                <a:gd name="connsiteY2" fmla="*/ 163657 h 310987"/>
                <a:gd name="connsiteX3" fmla="*/ 163657 w 310987"/>
                <a:gd name="connsiteY3" fmla="*/ 29155 h 310987"/>
                <a:gd name="connsiteX4" fmla="*/ 29155 w 310987"/>
                <a:gd name="connsiteY4" fmla="*/ 163657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87" h="310987">
                  <a:moveTo>
                    <a:pt x="29155" y="163657"/>
                  </a:moveTo>
                  <a:cubicBezTo>
                    <a:pt x="29155" y="237905"/>
                    <a:pt x="89409" y="298159"/>
                    <a:pt x="163657" y="298159"/>
                  </a:cubicBezTo>
                  <a:cubicBezTo>
                    <a:pt x="237905" y="298159"/>
                    <a:pt x="298159" y="237905"/>
                    <a:pt x="298159" y="163657"/>
                  </a:cubicBezTo>
                  <a:cubicBezTo>
                    <a:pt x="298159" y="89409"/>
                    <a:pt x="237905" y="29155"/>
                    <a:pt x="163657" y="29155"/>
                  </a:cubicBezTo>
                  <a:cubicBezTo>
                    <a:pt x="89409" y="29155"/>
                    <a:pt x="29155" y="89409"/>
                    <a:pt x="29155" y="163657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5B52D2-C1CD-49CE-9421-D026D54DC706}"/>
                </a:ext>
              </a:extLst>
            </p:cNvPr>
            <p:cNvSpPr/>
            <p:nvPr/>
          </p:nvSpPr>
          <p:spPr>
            <a:xfrm>
              <a:off x="2540791" y="9013991"/>
              <a:ext cx="427607" cy="427607"/>
            </a:xfrm>
            <a:custGeom>
              <a:avLst/>
              <a:gdLst>
                <a:gd name="connsiteX0" fmla="*/ 29155 w 427607"/>
                <a:gd name="connsiteY0" fmla="*/ 231297 h 427607"/>
                <a:gd name="connsiteX1" fmla="*/ 231686 w 427607"/>
                <a:gd name="connsiteY1" fmla="*/ 433827 h 427607"/>
                <a:gd name="connsiteX2" fmla="*/ 433827 w 427607"/>
                <a:gd name="connsiteY2" fmla="*/ 231297 h 427607"/>
                <a:gd name="connsiteX3" fmla="*/ 231686 w 427607"/>
                <a:gd name="connsiteY3" fmla="*/ 29155 h 427607"/>
                <a:gd name="connsiteX4" fmla="*/ 29155 w 427607"/>
                <a:gd name="connsiteY4" fmla="*/ 231297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607" h="427607">
                  <a:moveTo>
                    <a:pt x="29155" y="231297"/>
                  </a:moveTo>
                  <a:cubicBezTo>
                    <a:pt x="29155" y="343252"/>
                    <a:pt x="119730" y="433827"/>
                    <a:pt x="231686" y="433827"/>
                  </a:cubicBezTo>
                  <a:cubicBezTo>
                    <a:pt x="343252" y="433827"/>
                    <a:pt x="433827" y="343252"/>
                    <a:pt x="433827" y="231297"/>
                  </a:cubicBezTo>
                  <a:cubicBezTo>
                    <a:pt x="433827" y="119341"/>
                    <a:pt x="343252" y="29155"/>
                    <a:pt x="231686" y="29155"/>
                  </a:cubicBezTo>
                  <a:cubicBezTo>
                    <a:pt x="119730" y="29155"/>
                    <a:pt x="29155" y="119730"/>
                    <a:pt x="29155" y="231297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3FEAC5-857F-40D8-A767-9D27AEE2347D}"/>
                </a:ext>
              </a:extLst>
            </p:cNvPr>
            <p:cNvSpPr/>
            <p:nvPr/>
          </p:nvSpPr>
          <p:spPr>
            <a:xfrm>
              <a:off x="1675858" y="8975507"/>
              <a:ext cx="388734" cy="388734"/>
            </a:xfrm>
            <a:custGeom>
              <a:avLst/>
              <a:gdLst>
                <a:gd name="connsiteX0" fmla="*/ 29155 w 388733"/>
                <a:gd name="connsiteY0" fmla="*/ 195922 h 388733"/>
                <a:gd name="connsiteX1" fmla="*/ 195922 w 388733"/>
                <a:gd name="connsiteY1" fmla="*/ 362689 h 388733"/>
                <a:gd name="connsiteX2" fmla="*/ 362689 w 388733"/>
                <a:gd name="connsiteY2" fmla="*/ 195922 h 388733"/>
                <a:gd name="connsiteX3" fmla="*/ 195922 w 388733"/>
                <a:gd name="connsiteY3" fmla="*/ 29155 h 388733"/>
                <a:gd name="connsiteX4" fmla="*/ 29155 w 388733"/>
                <a:gd name="connsiteY4" fmla="*/ 195922 h 38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33" h="388733">
                  <a:moveTo>
                    <a:pt x="29155" y="195922"/>
                  </a:moveTo>
                  <a:cubicBezTo>
                    <a:pt x="29155" y="288052"/>
                    <a:pt x="103792" y="362689"/>
                    <a:pt x="195922" y="362689"/>
                  </a:cubicBezTo>
                  <a:cubicBezTo>
                    <a:pt x="288052" y="362689"/>
                    <a:pt x="362689" y="288052"/>
                    <a:pt x="362689" y="195922"/>
                  </a:cubicBezTo>
                  <a:cubicBezTo>
                    <a:pt x="362689" y="103792"/>
                    <a:pt x="288052" y="29155"/>
                    <a:pt x="195922" y="29155"/>
                  </a:cubicBezTo>
                  <a:cubicBezTo>
                    <a:pt x="104181" y="29155"/>
                    <a:pt x="29155" y="103792"/>
                    <a:pt x="29155" y="19592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D94336-088A-436E-A807-88D32908D44C}"/>
                </a:ext>
              </a:extLst>
            </p:cNvPr>
            <p:cNvSpPr/>
            <p:nvPr/>
          </p:nvSpPr>
          <p:spPr>
            <a:xfrm>
              <a:off x="1749717" y="8808740"/>
              <a:ext cx="388734" cy="388734"/>
            </a:xfrm>
            <a:custGeom>
              <a:avLst/>
              <a:gdLst>
                <a:gd name="connsiteX0" fmla="*/ 29155 w 388733"/>
                <a:gd name="connsiteY0" fmla="*/ 195922 h 388733"/>
                <a:gd name="connsiteX1" fmla="*/ 195922 w 388733"/>
                <a:gd name="connsiteY1" fmla="*/ 362689 h 388733"/>
                <a:gd name="connsiteX2" fmla="*/ 362689 w 388733"/>
                <a:gd name="connsiteY2" fmla="*/ 195922 h 388733"/>
                <a:gd name="connsiteX3" fmla="*/ 195922 w 388733"/>
                <a:gd name="connsiteY3" fmla="*/ 29155 h 388733"/>
                <a:gd name="connsiteX4" fmla="*/ 29155 w 388733"/>
                <a:gd name="connsiteY4" fmla="*/ 195922 h 38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33" h="388733">
                  <a:moveTo>
                    <a:pt x="29155" y="195922"/>
                  </a:moveTo>
                  <a:cubicBezTo>
                    <a:pt x="29155" y="288052"/>
                    <a:pt x="103792" y="362689"/>
                    <a:pt x="195922" y="362689"/>
                  </a:cubicBezTo>
                  <a:cubicBezTo>
                    <a:pt x="288052" y="362689"/>
                    <a:pt x="362689" y="288052"/>
                    <a:pt x="362689" y="195922"/>
                  </a:cubicBezTo>
                  <a:cubicBezTo>
                    <a:pt x="362689" y="103792"/>
                    <a:pt x="288052" y="29155"/>
                    <a:pt x="195922" y="29155"/>
                  </a:cubicBezTo>
                  <a:cubicBezTo>
                    <a:pt x="103792" y="29155"/>
                    <a:pt x="29155" y="103792"/>
                    <a:pt x="29155" y="19592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82D29-4B0F-45C7-8BA7-293484C8DCF6}"/>
                </a:ext>
              </a:extLst>
            </p:cNvPr>
            <p:cNvSpPr/>
            <p:nvPr/>
          </p:nvSpPr>
          <p:spPr>
            <a:xfrm>
              <a:off x="1780427" y="8490755"/>
              <a:ext cx="505354" cy="505354"/>
            </a:xfrm>
            <a:custGeom>
              <a:avLst/>
              <a:gdLst>
                <a:gd name="connsiteX0" fmla="*/ 29155 w 505354"/>
                <a:gd name="connsiteY0" fmla="*/ 258508 h 505354"/>
                <a:gd name="connsiteX1" fmla="*/ 258508 w 505354"/>
                <a:gd name="connsiteY1" fmla="*/ 487472 h 505354"/>
                <a:gd name="connsiteX2" fmla="*/ 487861 w 505354"/>
                <a:gd name="connsiteY2" fmla="*/ 258508 h 505354"/>
                <a:gd name="connsiteX3" fmla="*/ 258508 w 505354"/>
                <a:gd name="connsiteY3" fmla="*/ 29155 h 505354"/>
                <a:gd name="connsiteX4" fmla="*/ 29155 w 505354"/>
                <a:gd name="connsiteY4" fmla="*/ 258508 h 5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54" h="505354">
                  <a:moveTo>
                    <a:pt x="29155" y="258508"/>
                  </a:moveTo>
                  <a:cubicBezTo>
                    <a:pt x="29155" y="385235"/>
                    <a:pt x="131781" y="487472"/>
                    <a:pt x="258508" y="487472"/>
                  </a:cubicBezTo>
                  <a:cubicBezTo>
                    <a:pt x="384847" y="487472"/>
                    <a:pt x="487861" y="384847"/>
                    <a:pt x="487861" y="258508"/>
                  </a:cubicBezTo>
                  <a:cubicBezTo>
                    <a:pt x="487861" y="131781"/>
                    <a:pt x="385235" y="29155"/>
                    <a:pt x="258508" y="29155"/>
                  </a:cubicBezTo>
                  <a:cubicBezTo>
                    <a:pt x="132170" y="29544"/>
                    <a:pt x="29155" y="132170"/>
                    <a:pt x="29155" y="258508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02C1E4-ADB2-4BB7-A5B3-3B6D8B8DC81F}"/>
                </a:ext>
              </a:extLst>
            </p:cNvPr>
            <p:cNvSpPr/>
            <p:nvPr/>
          </p:nvSpPr>
          <p:spPr>
            <a:xfrm>
              <a:off x="2020665" y="8361696"/>
              <a:ext cx="272114" cy="272114"/>
            </a:xfrm>
            <a:custGeom>
              <a:avLst/>
              <a:gdLst>
                <a:gd name="connsiteX0" fmla="*/ 29155 w 272113"/>
                <a:gd name="connsiteY0" fmla="*/ 141888 h 272113"/>
                <a:gd name="connsiteX1" fmla="*/ 142277 w 272113"/>
                <a:gd name="connsiteY1" fmla="*/ 255009 h 272113"/>
                <a:gd name="connsiteX2" fmla="*/ 255398 w 272113"/>
                <a:gd name="connsiteY2" fmla="*/ 141888 h 272113"/>
                <a:gd name="connsiteX3" fmla="*/ 142277 w 272113"/>
                <a:gd name="connsiteY3" fmla="*/ 29155 h 272113"/>
                <a:gd name="connsiteX4" fmla="*/ 29155 w 272113"/>
                <a:gd name="connsiteY4" fmla="*/ 141888 h 27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13" h="272113">
                  <a:moveTo>
                    <a:pt x="29155" y="141888"/>
                  </a:moveTo>
                  <a:cubicBezTo>
                    <a:pt x="29155" y="204474"/>
                    <a:pt x="79690" y="255009"/>
                    <a:pt x="142277" y="255009"/>
                  </a:cubicBezTo>
                  <a:cubicBezTo>
                    <a:pt x="204474" y="255009"/>
                    <a:pt x="255398" y="204474"/>
                    <a:pt x="255398" y="141888"/>
                  </a:cubicBezTo>
                  <a:cubicBezTo>
                    <a:pt x="255398" y="79690"/>
                    <a:pt x="204863" y="29155"/>
                    <a:pt x="142277" y="29155"/>
                  </a:cubicBezTo>
                  <a:cubicBezTo>
                    <a:pt x="79690" y="29155"/>
                    <a:pt x="29155" y="79690"/>
                    <a:pt x="29155" y="141888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64ADAD-D72E-47C5-8BC4-F44E7481C016}"/>
                </a:ext>
              </a:extLst>
            </p:cNvPr>
            <p:cNvSpPr/>
            <p:nvPr/>
          </p:nvSpPr>
          <p:spPr>
            <a:xfrm>
              <a:off x="1776929" y="8474428"/>
              <a:ext cx="1088455" cy="1127328"/>
            </a:xfrm>
            <a:custGeom>
              <a:avLst/>
              <a:gdLst>
                <a:gd name="connsiteX0" fmla="*/ 29155 w 1088455"/>
                <a:gd name="connsiteY0" fmla="*/ 993215 h 1127328"/>
                <a:gd name="connsiteX1" fmla="*/ 303212 w 1088455"/>
                <a:gd name="connsiteY1" fmla="*/ 1107892 h 1127328"/>
                <a:gd name="connsiteX2" fmla="*/ 775913 w 1088455"/>
                <a:gd name="connsiteY2" fmla="*/ 1107892 h 1127328"/>
                <a:gd name="connsiteX3" fmla="*/ 1063576 w 1088455"/>
                <a:gd name="connsiteY3" fmla="*/ 885536 h 1127328"/>
                <a:gd name="connsiteX4" fmla="*/ 888646 w 1088455"/>
                <a:gd name="connsiteY4" fmla="*/ 141888 h 1127328"/>
                <a:gd name="connsiteX5" fmla="*/ 775913 w 1088455"/>
                <a:gd name="connsiteY5" fmla="*/ 29155 h 1127328"/>
                <a:gd name="connsiteX6" fmla="*/ 303212 w 1088455"/>
                <a:gd name="connsiteY6" fmla="*/ 29155 h 1127328"/>
                <a:gd name="connsiteX7" fmla="*/ 190868 w 1088455"/>
                <a:gd name="connsiteY7" fmla="*/ 141888 h 1127328"/>
                <a:gd name="connsiteX8" fmla="*/ 29155 w 1088455"/>
                <a:gd name="connsiteY8" fmla="*/ 993215 h 1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455" h="1127328">
                  <a:moveTo>
                    <a:pt x="29155" y="993215"/>
                  </a:moveTo>
                  <a:cubicBezTo>
                    <a:pt x="29155" y="1055413"/>
                    <a:pt x="241015" y="1107892"/>
                    <a:pt x="303212" y="1107892"/>
                  </a:cubicBezTo>
                  <a:lnTo>
                    <a:pt x="775913" y="1107892"/>
                  </a:lnTo>
                  <a:cubicBezTo>
                    <a:pt x="838110" y="1107892"/>
                    <a:pt x="1063576" y="947733"/>
                    <a:pt x="1063576" y="885536"/>
                  </a:cubicBezTo>
                  <a:lnTo>
                    <a:pt x="888646" y="141888"/>
                  </a:lnTo>
                  <a:cubicBezTo>
                    <a:pt x="888646" y="79691"/>
                    <a:pt x="838110" y="29155"/>
                    <a:pt x="775913" y="29155"/>
                  </a:cubicBezTo>
                  <a:lnTo>
                    <a:pt x="303212" y="29155"/>
                  </a:lnTo>
                  <a:cubicBezTo>
                    <a:pt x="241015" y="29155"/>
                    <a:pt x="190868" y="79691"/>
                    <a:pt x="190868" y="141888"/>
                  </a:cubicBezTo>
                  <a:lnTo>
                    <a:pt x="29155" y="993215"/>
                  </a:ln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8F5DA50-69B6-4707-9188-C4C82EB1143D}"/>
                </a:ext>
              </a:extLst>
            </p:cNvPr>
            <p:cNvSpPr/>
            <p:nvPr/>
          </p:nvSpPr>
          <p:spPr>
            <a:xfrm>
              <a:off x="2115056" y="8597235"/>
              <a:ext cx="388734" cy="544228"/>
            </a:xfrm>
            <a:custGeom>
              <a:avLst/>
              <a:gdLst>
                <a:gd name="connsiteX0" fmla="*/ 31170 w 388733"/>
                <a:gd name="connsiteY0" fmla="*/ 292751 h 544227"/>
                <a:gd name="connsiteX1" fmla="*/ 236810 w 388733"/>
                <a:gd name="connsiteY1" fmla="*/ 515884 h 544227"/>
                <a:gd name="connsiteX2" fmla="*/ 388805 w 388733"/>
                <a:gd name="connsiteY2" fmla="*/ 253100 h 544227"/>
                <a:gd name="connsiteX3" fmla="*/ 183165 w 388733"/>
                <a:gd name="connsiteY3" fmla="*/ 29966 h 544227"/>
                <a:gd name="connsiteX4" fmla="*/ 31170 w 388733"/>
                <a:gd name="connsiteY4" fmla="*/ 292751 h 54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33" h="544227">
                  <a:moveTo>
                    <a:pt x="31170" y="292751"/>
                  </a:moveTo>
                  <a:cubicBezTo>
                    <a:pt x="45942" y="426864"/>
                    <a:pt x="138072" y="526768"/>
                    <a:pt x="236810" y="515884"/>
                  </a:cubicBezTo>
                  <a:cubicBezTo>
                    <a:pt x="335549" y="504999"/>
                    <a:pt x="403577" y="387602"/>
                    <a:pt x="388805" y="253100"/>
                  </a:cubicBezTo>
                  <a:cubicBezTo>
                    <a:pt x="374034" y="118987"/>
                    <a:pt x="281904" y="19082"/>
                    <a:pt x="183165" y="29966"/>
                  </a:cubicBezTo>
                  <a:cubicBezTo>
                    <a:pt x="84427" y="40851"/>
                    <a:pt x="16398" y="158249"/>
                    <a:pt x="31170" y="29275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7397CC-1432-41E3-B71C-4F2F4B3B3C33}"/>
                </a:ext>
              </a:extLst>
            </p:cNvPr>
            <p:cNvSpPr/>
            <p:nvPr/>
          </p:nvSpPr>
          <p:spPr>
            <a:xfrm>
              <a:off x="2198705" y="8335260"/>
              <a:ext cx="272114" cy="272114"/>
            </a:xfrm>
            <a:custGeom>
              <a:avLst/>
              <a:gdLst>
                <a:gd name="connsiteX0" fmla="*/ 29155 w 272113"/>
                <a:gd name="connsiteY0" fmla="*/ 151220 h 272113"/>
                <a:gd name="connsiteX1" fmla="*/ 151217 w 272113"/>
                <a:gd name="connsiteY1" fmla="*/ 273282 h 272113"/>
                <a:gd name="connsiteX2" fmla="*/ 273280 w 272113"/>
                <a:gd name="connsiteY2" fmla="*/ 151220 h 272113"/>
                <a:gd name="connsiteX3" fmla="*/ 151217 w 272113"/>
                <a:gd name="connsiteY3" fmla="*/ 29157 h 272113"/>
                <a:gd name="connsiteX4" fmla="*/ 29155 w 272113"/>
                <a:gd name="connsiteY4" fmla="*/ 151220 h 27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13" h="272113">
                  <a:moveTo>
                    <a:pt x="29155" y="151220"/>
                  </a:moveTo>
                  <a:cubicBezTo>
                    <a:pt x="29155" y="218471"/>
                    <a:pt x="83967" y="273282"/>
                    <a:pt x="151217" y="273282"/>
                  </a:cubicBezTo>
                  <a:cubicBezTo>
                    <a:pt x="218857" y="273282"/>
                    <a:pt x="273280" y="218471"/>
                    <a:pt x="273280" y="151220"/>
                  </a:cubicBezTo>
                  <a:cubicBezTo>
                    <a:pt x="273280" y="83580"/>
                    <a:pt x="218468" y="29157"/>
                    <a:pt x="151217" y="29157"/>
                  </a:cubicBezTo>
                  <a:cubicBezTo>
                    <a:pt x="83967" y="28768"/>
                    <a:pt x="29155" y="83580"/>
                    <a:pt x="29155" y="151220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914A99-4DB7-430D-9712-4AEE9FD47F2D}"/>
                </a:ext>
              </a:extLst>
            </p:cNvPr>
            <p:cNvSpPr/>
            <p:nvPr/>
          </p:nvSpPr>
          <p:spPr>
            <a:xfrm>
              <a:off x="2321156" y="8574333"/>
              <a:ext cx="194367" cy="194367"/>
            </a:xfrm>
            <a:custGeom>
              <a:avLst/>
              <a:gdLst>
                <a:gd name="connsiteX0" fmla="*/ 29155 w 194366"/>
                <a:gd name="connsiteY0" fmla="*/ 113122 h 194366"/>
                <a:gd name="connsiteX1" fmla="*/ 113122 w 194366"/>
                <a:gd name="connsiteY1" fmla="*/ 197088 h 194366"/>
                <a:gd name="connsiteX2" fmla="*/ 197088 w 194366"/>
                <a:gd name="connsiteY2" fmla="*/ 113122 h 194366"/>
                <a:gd name="connsiteX3" fmla="*/ 113122 w 194366"/>
                <a:gd name="connsiteY3" fmla="*/ 29155 h 194366"/>
                <a:gd name="connsiteX4" fmla="*/ 29155 w 194366"/>
                <a:gd name="connsiteY4" fmla="*/ 113122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66" h="194366">
                  <a:moveTo>
                    <a:pt x="29155" y="113122"/>
                  </a:moveTo>
                  <a:cubicBezTo>
                    <a:pt x="29155" y="159381"/>
                    <a:pt x="66862" y="197088"/>
                    <a:pt x="113122" y="197088"/>
                  </a:cubicBezTo>
                  <a:cubicBezTo>
                    <a:pt x="159381" y="197088"/>
                    <a:pt x="197088" y="159381"/>
                    <a:pt x="197088" y="113122"/>
                  </a:cubicBezTo>
                  <a:cubicBezTo>
                    <a:pt x="197088" y="66474"/>
                    <a:pt x="159381" y="29155"/>
                    <a:pt x="113122" y="29155"/>
                  </a:cubicBezTo>
                  <a:cubicBezTo>
                    <a:pt x="66473" y="29155"/>
                    <a:pt x="29155" y="66862"/>
                    <a:pt x="29155" y="113122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2C28AD1-EC5C-48EA-8708-3DCA315BA594}"/>
                </a:ext>
              </a:extLst>
            </p:cNvPr>
            <p:cNvSpPr/>
            <p:nvPr/>
          </p:nvSpPr>
          <p:spPr>
            <a:xfrm>
              <a:off x="2246519" y="8537792"/>
              <a:ext cx="155494" cy="155494"/>
            </a:xfrm>
            <a:custGeom>
              <a:avLst/>
              <a:gdLst>
                <a:gd name="connsiteX0" fmla="*/ 29155 w 155493"/>
                <a:gd name="connsiteY0" fmla="*/ 90575 h 155493"/>
                <a:gd name="connsiteX1" fmla="*/ 90575 w 155493"/>
                <a:gd name="connsiteY1" fmla="*/ 151995 h 155493"/>
                <a:gd name="connsiteX2" fmla="*/ 151995 w 155493"/>
                <a:gd name="connsiteY2" fmla="*/ 90575 h 155493"/>
                <a:gd name="connsiteX3" fmla="*/ 90575 w 155493"/>
                <a:gd name="connsiteY3" fmla="*/ 29155 h 155493"/>
                <a:gd name="connsiteX4" fmla="*/ 29155 w 155493"/>
                <a:gd name="connsiteY4" fmla="*/ 90575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93" h="155493">
                  <a:moveTo>
                    <a:pt x="29155" y="90575"/>
                  </a:moveTo>
                  <a:cubicBezTo>
                    <a:pt x="29155" y="124784"/>
                    <a:pt x="56755" y="151995"/>
                    <a:pt x="90575" y="151995"/>
                  </a:cubicBezTo>
                  <a:cubicBezTo>
                    <a:pt x="124395" y="151995"/>
                    <a:pt x="151995" y="124395"/>
                    <a:pt x="151995" y="90575"/>
                  </a:cubicBezTo>
                  <a:cubicBezTo>
                    <a:pt x="151995" y="56755"/>
                    <a:pt x="124395" y="29155"/>
                    <a:pt x="90575" y="29155"/>
                  </a:cubicBezTo>
                  <a:cubicBezTo>
                    <a:pt x="56755" y="29155"/>
                    <a:pt x="29155" y="56755"/>
                    <a:pt x="29155" y="90575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31DCE8-1059-48A3-9C89-AC2B9C92BC86}"/>
                </a:ext>
              </a:extLst>
            </p:cNvPr>
            <p:cNvSpPr/>
            <p:nvPr/>
          </p:nvSpPr>
          <p:spPr>
            <a:xfrm>
              <a:off x="2431168" y="8660632"/>
              <a:ext cx="233240" cy="233240"/>
            </a:xfrm>
            <a:custGeom>
              <a:avLst/>
              <a:gdLst>
                <a:gd name="connsiteX0" fmla="*/ 29155 w 233240"/>
                <a:gd name="connsiteY0" fmla="*/ 119341 h 233240"/>
                <a:gd name="connsiteX1" fmla="*/ 119341 w 233240"/>
                <a:gd name="connsiteY1" fmla="*/ 209528 h 233240"/>
                <a:gd name="connsiteX2" fmla="*/ 209528 w 233240"/>
                <a:gd name="connsiteY2" fmla="*/ 119341 h 233240"/>
                <a:gd name="connsiteX3" fmla="*/ 119341 w 233240"/>
                <a:gd name="connsiteY3" fmla="*/ 29155 h 233240"/>
                <a:gd name="connsiteX4" fmla="*/ 29155 w 233240"/>
                <a:gd name="connsiteY4" fmla="*/ 119341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240" h="233240">
                  <a:moveTo>
                    <a:pt x="29155" y="119341"/>
                  </a:moveTo>
                  <a:cubicBezTo>
                    <a:pt x="29155" y="169099"/>
                    <a:pt x="69583" y="209528"/>
                    <a:pt x="119341" y="209528"/>
                  </a:cubicBezTo>
                  <a:cubicBezTo>
                    <a:pt x="169099" y="209528"/>
                    <a:pt x="209528" y="169099"/>
                    <a:pt x="209528" y="119341"/>
                  </a:cubicBezTo>
                  <a:cubicBezTo>
                    <a:pt x="209528" y="69583"/>
                    <a:pt x="169099" y="29155"/>
                    <a:pt x="119341" y="29155"/>
                  </a:cubicBezTo>
                  <a:cubicBezTo>
                    <a:pt x="69195" y="29155"/>
                    <a:pt x="29155" y="69583"/>
                    <a:pt x="29155" y="119341"/>
                  </a:cubicBezTo>
                  <a:close/>
                </a:path>
              </a:pathLst>
            </a:custGeom>
            <a:solidFill>
              <a:srgbClr val="582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8A380D-CBA5-45AA-85E1-48BBA4ECC320}"/>
                </a:ext>
              </a:extLst>
            </p:cNvPr>
            <p:cNvSpPr/>
            <p:nvPr/>
          </p:nvSpPr>
          <p:spPr>
            <a:xfrm>
              <a:off x="1960411" y="9260734"/>
              <a:ext cx="738594" cy="1088455"/>
            </a:xfrm>
            <a:custGeom>
              <a:avLst/>
              <a:gdLst>
                <a:gd name="connsiteX0" fmla="*/ 29155 w 738594"/>
                <a:gd name="connsiteY0" fmla="*/ 829662 h 1088455"/>
                <a:gd name="connsiteX1" fmla="*/ 473478 w 738594"/>
                <a:gd name="connsiteY1" fmla="*/ 1057071 h 1088455"/>
                <a:gd name="connsiteX2" fmla="*/ 710606 w 738594"/>
                <a:gd name="connsiteY2" fmla="*/ 901578 h 1088455"/>
                <a:gd name="connsiteX3" fmla="*/ 646853 w 738594"/>
                <a:gd name="connsiteY3" fmla="*/ 679611 h 1088455"/>
                <a:gd name="connsiteX4" fmla="*/ 600983 w 738594"/>
                <a:gd name="connsiteY4" fmla="*/ 648123 h 1088455"/>
                <a:gd name="connsiteX5" fmla="*/ 576104 w 738594"/>
                <a:gd name="connsiteY5" fmla="*/ 597977 h 1088455"/>
                <a:gd name="connsiteX6" fmla="*/ 559388 w 738594"/>
                <a:gd name="connsiteY6" fmla="*/ 456089 h 1088455"/>
                <a:gd name="connsiteX7" fmla="*/ 587377 w 738594"/>
                <a:gd name="connsiteY7" fmla="*/ 333637 h 1088455"/>
                <a:gd name="connsiteX8" fmla="*/ 678341 w 738594"/>
                <a:gd name="connsiteY8" fmla="*/ 249282 h 1088455"/>
                <a:gd name="connsiteX9" fmla="*/ 601760 w 738594"/>
                <a:gd name="connsiteY9" fmla="*/ 37811 h 1088455"/>
                <a:gd name="connsiteX10" fmla="*/ 402340 w 738594"/>
                <a:gd name="connsiteY10" fmla="*/ 143935 h 1088455"/>
                <a:gd name="connsiteX11" fmla="*/ 354525 w 738594"/>
                <a:gd name="connsiteY11" fmla="*/ 143935 h 1088455"/>
                <a:gd name="connsiteX12" fmla="*/ 317596 w 738594"/>
                <a:gd name="connsiteY12" fmla="*/ 75129 h 1088455"/>
                <a:gd name="connsiteX13" fmla="*/ 165601 w 738594"/>
                <a:gd name="connsiteY13" fmla="*/ 34701 h 1088455"/>
                <a:gd name="connsiteX14" fmla="*/ 127116 w 738594"/>
                <a:gd name="connsiteY14" fmla="*/ 295153 h 1088455"/>
                <a:gd name="connsiteX15" fmla="*/ 175708 w 738594"/>
                <a:gd name="connsiteY15" fmla="*/ 342189 h 1088455"/>
                <a:gd name="connsiteX16" fmla="*/ 198643 w 738594"/>
                <a:gd name="connsiteY16" fmla="*/ 433931 h 1088455"/>
                <a:gd name="connsiteX17" fmla="*/ 187370 w 738594"/>
                <a:gd name="connsiteY17" fmla="*/ 562602 h 1088455"/>
                <a:gd name="connsiteX18" fmla="*/ 174153 w 738594"/>
                <a:gd name="connsiteY18" fmla="*/ 625188 h 1088455"/>
                <a:gd name="connsiteX19" fmla="*/ 128282 w 738594"/>
                <a:gd name="connsiteY19" fmla="*/ 666005 h 1088455"/>
                <a:gd name="connsiteX20" fmla="*/ 29155 w 738594"/>
                <a:gd name="connsiteY20" fmla="*/ 829662 h 1088455"/>
                <a:gd name="connsiteX21" fmla="*/ 29155 w 738594"/>
                <a:gd name="connsiteY21" fmla="*/ 829662 h 10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38594" h="1088455">
                  <a:moveTo>
                    <a:pt x="29155" y="829662"/>
                  </a:moveTo>
                  <a:cubicBezTo>
                    <a:pt x="29155" y="1032970"/>
                    <a:pt x="321094" y="1088559"/>
                    <a:pt x="473478" y="1057071"/>
                  </a:cubicBezTo>
                  <a:cubicBezTo>
                    <a:pt x="565997" y="1037246"/>
                    <a:pt x="667845" y="992542"/>
                    <a:pt x="710606" y="901578"/>
                  </a:cubicBezTo>
                  <a:cubicBezTo>
                    <a:pt x="748313" y="821110"/>
                    <a:pt x="714493" y="732090"/>
                    <a:pt x="646853" y="679611"/>
                  </a:cubicBezTo>
                  <a:cubicBezTo>
                    <a:pt x="633636" y="667560"/>
                    <a:pt x="616532" y="656287"/>
                    <a:pt x="600983" y="648123"/>
                  </a:cubicBezTo>
                  <a:cubicBezTo>
                    <a:pt x="581935" y="638016"/>
                    <a:pt x="579991" y="618191"/>
                    <a:pt x="576104" y="597977"/>
                  </a:cubicBezTo>
                  <a:cubicBezTo>
                    <a:pt x="566386" y="551328"/>
                    <a:pt x="561721" y="503514"/>
                    <a:pt x="559388" y="456089"/>
                  </a:cubicBezTo>
                  <a:cubicBezTo>
                    <a:pt x="557445" y="413328"/>
                    <a:pt x="562887" y="369790"/>
                    <a:pt x="587377" y="333637"/>
                  </a:cubicBezTo>
                  <a:cubicBezTo>
                    <a:pt x="611867" y="297485"/>
                    <a:pt x="653851" y="286601"/>
                    <a:pt x="678341" y="249282"/>
                  </a:cubicBezTo>
                  <a:cubicBezTo>
                    <a:pt x="729654" y="171147"/>
                    <a:pt x="687282" y="67743"/>
                    <a:pt x="601760" y="37811"/>
                  </a:cubicBezTo>
                  <a:cubicBezTo>
                    <a:pt x="519349" y="9044"/>
                    <a:pt x="420999" y="56081"/>
                    <a:pt x="402340" y="143935"/>
                  </a:cubicBezTo>
                  <a:cubicBezTo>
                    <a:pt x="397675" y="165704"/>
                    <a:pt x="359190" y="165316"/>
                    <a:pt x="354525" y="143935"/>
                  </a:cubicBezTo>
                  <a:cubicBezTo>
                    <a:pt x="348694" y="118279"/>
                    <a:pt x="335866" y="94177"/>
                    <a:pt x="317596" y="75129"/>
                  </a:cubicBezTo>
                  <a:cubicBezTo>
                    <a:pt x="278722" y="35090"/>
                    <a:pt x="219246" y="19929"/>
                    <a:pt x="165601" y="34701"/>
                  </a:cubicBezTo>
                  <a:cubicBezTo>
                    <a:pt x="45871" y="67743"/>
                    <a:pt x="17104" y="230234"/>
                    <a:pt x="127116" y="295153"/>
                  </a:cubicBezTo>
                  <a:cubicBezTo>
                    <a:pt x="127116" y="296708"/>
                    <a:pt x="170654" y="333637"/>
                    <a:pt x="175708" y="342189"/>
                  </a:cubicBezTo>
                  <a:cubicBezTo>
                    <a:pt x="191646" y="369790"/>
                    <a:pt x="198643" y="402055"/>
                    <a:pt x="198643" y="433931"/>
                  </a:cubicBezTo>
                  <a:cubicBezTo>
                    <a:pt x="198643" y="476692"/>
                    <a:pt x="193590" y="520230"/>
                    <a:pt x="187370" y="562602"/>
                  </a:cubicBezTo>
                  <a:cubicBezTo>
                    <a:pt x="184260" y="583593"/>
                    <a:pt x="180761" y="604974"/>
                    <a:pt x="174153" y="625188"/>
                  </a:cubicBezTo>
                  <a:cubicBezTo>
                    <a:pt x="166767" y="648123"/>
                    <a:pt x="146553" y="651622"/>
                    <a:pt x="128282" y="666005"/>
                  </a:cubicBezTo>
                  <a:cubicBezTo>
                    <a:pt x="72305" y="700214"/>
                    <a:pt x="29155" y="763577"/>
                    <a:pt x="29155" y="829662"/>
                  </a:cubicBezTo>
                  <a:cubicBezTo>
                    <a:pt x="29155" y="831606"/>
                    <a:pt x="29155" y="826941"/>
                    <a:pt x="29155" y="829662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117F25-BFEF-484D-B9AD-A2F80706D28E}"/>
                </a:ext>
              </a:extLst>
            </p:cNvPr>
            <p:cNvSpPr/>
            <p:nvPr/>
          </p:nvSpPr>
          <p:spPr>
            <a:xfrm>
              <a:off x="1961189" y="9982829"/>
              <a:ext cx="738594" cy="466481"/>
            </a:xfrm>
            <a:custGeom>
              <a:avLst/>
              <a:gdLst>
                <a:gd name="connsiteX0" fmla="*/ 29155 w 738594"/>
                <a:gd name="connsiteY0" fmla="*/ 75301 h 466480"/>
                <a:gd name="connsiteX1" fmla="*/ 29155 w 738594"/>
                <a:gd name="connsiteY1" fmla="*/ 439156 h 466480"/>
                <a:gd name="connsiteX2" fmla="*/ 92130 w 738594"/>
                <a:gd name="connsiteY2" fmla="*/ 386288 h 466480"/>
                <a:gd name="connsiteX3" fmla="*/ 144609 w 738594"/>
                <a:gd name="connsiteY3" fmla="*/ 361798 h 466480"/>
                <a:gd name="connsiteX4" fmla="*/ 609924 w 738594"/>
                <a:gd name="connsiteY4" fmla="*/ 361798 h 466480"/>
                <a:gd name="connsiteX5" fmla="*/ 724600 w 738594"/>
                <a:gd name="connsiteY5" fmla="*/ 299212 h 466480"/>
                <a:gd name="connsiteX6" fmla="*/ 724600 w 738594"/>
                <a:gd name="connsiteY6" fmla="*/ 298823 h 466480"/>
                <a:gd name="connsiteX7" fmla="*/ 726155 w 738594"/>
                <a:gd name="connsiteY7" fmla="*/ 286384 h 466480"/>
                <a:gd name="connsiteX8" fmla="*/ 726155 w 738594"/>
                <a:gd name="connsiteY8" fmla="*/ 122338 h 466480"/>
                <a:gd name="connsiteX9" fmla="*/ 725378 w 738594"/>
                <a:gd name="connsiteY9" fmla="*/ 115729 h 466480"/>
                <a:gd name="connsiteX10" fmla="*/ 725378 w 738594"/>
                <a:gd name="connsiteY10" fmla="*/ 115341 h 466480"/>
                <a:gd name="connsiteX11" fmla="*/ 714104 w 738594"/>
                <a:gd name="connsiteY11" fmla="*/ 89684 h 466480"/>
                <a:gd name="connsiteX12" fmla="*/ 694279 w 738594"/>
                <a:gd name="connsiteY12" fmla="*/ 70636 h 466480"/>
                <a:gd name="connsiteX13" fmla="*/ 651129 w 738594"/>
                <a:gd name="connsiteY13" fmla="*/ 52366 h 466480"/>
                <a:gd name="connsiteX14" fmla="*/ 650352 w 738594"/>
                <a:gd name="connsiteY14" fmla="*/ 52366 h 466480"/>
                <a:gd name="connsiteX15" fmla="*/ 609924 w 738594"/>
                <a:gd name="connsiteY15" fmla="*/ 46535 h 466480"/>
                <a:gd name="connsiteX16" fmla="*/ 144609 w 738594"/>
                <a:gd name="connsiteY16" fmla="*/ 46535 h 466480"/>
                <a:gd name="connsiteX17" fmla="*/ 113510 w 738594"/>
                <a:gd name="connsiteY17" fmla="*/ 36039 h 466480"/>
                <a:gd name="connsiteX18" fmla="*/ 85522 w 738594"/>
                <a:gd name="connsiteY18" fmla="*/ 33318 h 466480"/>
                <a:gd name="connsiteX19" fmla="*/ 57921 w 738594"/>
                <a:gd name="connsiteY19" fmla="*/ 39149 h 466480"/>
                <a:gd name="connsiteX20" fmla="*/ 43927 w 738594"/>
                <a:gd name="connsiteY20" fmla="*/ 53921 h 466480"/>
                <a:gd name="connsiteX21" fmla="*/ 34209 w 738594"/>
                <a:gd name="connsiteY21" fmla="*/ 63639 h 466480"/>
                <a:gd name="connsiteX22" fmla="*/ 29155 w 738594"/>
                <a:gd name="connsiteY22" fmla="*/ 75301 h 46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8594" h="466480">
                  <a:moveTo>
                    <a:pt x="29155" y="75301"/>
                  </a:moveTo>
                  <a:lnTo>
                    <a:pt x="29155" y="439156"/>
                  </a:lnTo>
                  <a:cubicBezTo>
                    <a:pt x="29155" y="468311"/>
                    <a:pt x="54423" y="418553"/>
                    <a:pt x="92130" y="386288"/>
                  </a:cubicBezTo>
                  <a:cubicBezTo>
                    <a:pt x="108068" y="372294"/>
                    <a:pt x="125950" y="361798"/>
                    <a:pt x="144609" y="361798"/>
                  </a:cubicBezTo>
                  <a:lnTo>
                    <a:pt x="609924" y="361798"/>
                  </a:lnTo>
                  <a:cubicBezTo>
                    <a:pt x="666679" y="361798"/>
                    <a:pt x="714882" y="335364"/>
                    <a:pt x="724600" y="299212"/>
                  </a:cubicBezTo>
                  <a:lnTo>
                    <a:pt x="724600" y="298823"/>
                  </a:lnTo>
                  <a:cubicBezTo>
                    <a:pt x="725378" y="294547"/>
                    <a:pt x="726155" y="290271"/>
                    <a:pt x="726155" y="286384"/>
                  </a:cubicBezTo>
                  <a:lnTo>
                    <a:pt x="726155" y="122338"/>
                  </a:lnTo>
                  <a:cubicBezTo>
                    <a:pt x="726155" y="120006"/>
                    <a:pt x="726155" y="117673"/>
                    <a:pt x="725378" y="115729"/>
                  </a:cubicBezTo>
                  <a:cubicBezTo>
                    <a:pt x="725378" y="115341"/>
                    <a:pt x="725378" y="115341"/>
                    <a:pt x="725378" y="115341"/>
                  </a:cubicBezTo>
                  <a:cubicBezTo>
                    <a:pt x="723823" y="106011"/>
                    <a:pt x="720324" y="97459"/>
                    <a:pt x="714104" y="89684"/>
                  </a:cubicBezTo>
                  <a:cubicBezTo>
                    <a:pt x="709439" y="82298"/>
                    <a:pt x="702831" y="76079"/>
                    <a:pt x="694279" y="70636"/>
                  </a:cubicBezTo>
                  <a:cubicBezTo>
                    <a:pt x="682228" y="62084"/>
                    <a:pt x="667456" y="55865"/>
                    <a:pt x="651129" y="52366"/>
                  </a:cubicBezTo>
                  <a:lnTo>
                    <a:pt x="650352" y="52366"/>
                  </a:lnTo>
                  <a:cubicBezTo>
                    <a:pt x="637912" y="48090"/>
                    <a:pt x="623918" y="46535"/>
                    <a:pt x="609924" y="46535"/>
                  </a:cubicBezTo>
                  <a:lnTo>
                    <a:pt x="144609" y="46535"/>
                  </a:lnTo>
                  <a:cubicBezTo>
                    <a:pt x="129837" y="46535"/>
                    <a:pt x="120896" y="41481"/>
                    <a:pt x="113510" y="36039"/>
                  </a:cubicBezTo>
                  <a:cubicBezTo>
                    <a:pt x="104181" y="30597"/>
                    <a:pt x="97183" y="25155"/>
                    <a:pt x="85522" y="33318"/>
                  </a:cubicBezTo>
                  <a:cubicBezTo>
                    <a:pt x="76969" y="39926"/>
                    <a:pt x="62975" y="31374"/>
                    <a:pt x="57921" y="39149"/>
                  </a:cubicBezTo>
                  <a:cubicBezTo>
                    <a:pt x="55200" y="43425"/>
                    <a:pt x="49369" y="48090"/>
                    <a:pt x="43927" y="53921"/>
                  </a:cubicBezTo>
                  <a:cubicBezTo>
                    <a:pt x="40428" y="57031"/>
                    <a:pt x="36930" y="60529"/>
                    <a:pt x="34209" y="63639"/>
                  </a:cubicBezTo>
                  <a:cubicBezTo>
                    <a:pt x="31099" y="68304"/>
                    <a:pt x="29155" y="71414"/>
                    <a:pt x="29155" y="7530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1B3290-81C2-4479-9D26-EAADEC0608F1}"/>
                </a:ext>
              </a:extLst>
            </p:cNvPr>
            <p:cNvSpPr/>
            <p:nvPr/>
          </p:nvSpPr>
          <p:spPr>
            <a:xfrm>
              <a:off x="2289280" y="9977274"/>
              <a:ext cx="77747" cy="116620"/>
            </a:xfrm>
            <a:custGeom>
              <a:avLst/>
              <a:gdLst>
                <a:gd name="connsiteX0" fmla="*/ 29155 w 77746"/>
                <a:gd name="connsiteY0" fmla="*/ 73082 h 116620"/>
                <a:gd name="connsiteX1" fmla="*/ 50535 w 77746"/>
                <a:gd name="connsiteY1" fmla="*/ 117009 h 116620"/>
                <a:gd name="connsiteX2" fmla="*/ 71916 w 77746"/>
                <a:gd name="connsiteY2" fmla="*/ 73082 h 116620"/>
                <a:gd name="connsiteX3" fmla="*/ 50535 w 77746"/>
                <a:gd name="connsiteY3" fmla="*/ 29155 h 116620"/>
                <a:gd name="connsiteX4" fmla="*/ 29155 w 77746"/>
                <a:gd name="connsiteY4" fmla="*/ 73082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46" h="116620">
                  <a:moveTo>
                    <a:pt x="29155" y="73082"/>
                  </a:moveTo>
                  <a:cubicBezTo>
                    <a:pt x="29155" y="97183"/>
                    <a:pt x="38873" y="117009"/>
                    <a:pt x="50535" y="117009"/>
                  </a:cubicBezTo>
                  <a:cubicBezTo>
                    <a:pt x="62197" y="117009"/>
                    <a:pt x="71916" y="97572"/>
                    <a:pt x="71916" y="73082"/>
                  </a:cubicBezTo>
                  <a:cubicBezTo>
                    <a:pt x="71916" y="48981"/>
                    <a:pt x="62197" y="29155"/>
                    <a:pt x="50535" y="29155"/>
                  </a:cubicBezTo>
                  <a:cubicBezTo>
                    <a:pt x="38873" y="29155"/>
                    <a:pt x="29155" y="48981"/>
                    <a:pt x="29155" y="73082"/>
                  </a:cubicBezTo>
                  <a:close/>
                </a:path>
              </a:pathLst>
            </a:custGeom>
            <a:solidFill>
              <a:srgbClr val="EDC3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B23983-D738-4B93-98F8-6ACD104656EE}"/>
                </a:ext>
              </a:extLst>
            </p:cNvPr>
            <p:cNvSpPr/>
            <p:nvPr/>
          </p:nvSpPr>
          <p:spPr>
            <a:xfrm>
              <a:off x="2214643" y="9363463"/>
              <a:ext cx="233240" cy="116620"/>
            </a:xfrm>
            <a:custGeom>
              <a:avLst/>
              <a:gdLst>
                <a:gd name="connsiteX0" fmla="*/ 29155 w 233240"/>
                <a:gd name="connsiteY0" fmla="*/ 73471 h 116620"/>
                <a:gd name="connsiteX1" fmla="*/ 73471 w 233240"/>
                <a:gd name="connsiteY1" fmla="*/ 117786 h 116620"/>
                <a:gd name="connsiteX2" fmla="*/ 172987 w 233240"/>
                <a:gd name="connsiteY2" fmla="*/ 117786 h 116620"/>
                <a:gd name="connsiteX3" fmla="*/ 217302 w 233240"/>
                <a:gd name="connsiteY3" fmla="*/ 73471 h 116620"/>
                <a:gd name="connsiteX4" fmla="*/ 217302 w 233240"/>
                <a:gd name="connsiteY4" fmla="*/ 73471 h 116620"/>
                <a:gd name="connsiteX5" fmla="*/ 172987 w 233240"/>
                <a:gd name="connsiteY5" fmla="*/ 29155 h 116620"/>
                <a:gd name="connsiteX6" fmla="*/ 73471 w 233240"/>
                <a:gd name="connsiteY6" fmla="*/ 29155 h 116620"/>
                <a:gd name="connsiteX7" fmla="*/ 29155 w 233240"/>
                <a:gd name="connsiteY7" fmla="*/ 73471 h 116620"/>
                <a:gd name="connsiteX8" fmla="*/ 29155 w 233240"/>
                <a:gd name="connsiteY8" fmla="*/ 73471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240" h="116620">
                  <a:moveTo>
                    <a:pt x="29155" y="73471"/>
                  </a:moveTo>
                  <a:cubicBezTo>
                    <a:pt x="29155" y="97961"/>
                    <a:pt x="48981" y="117786"/>
                    <a:pt x="73471" y="117786"/>
                  </a:cubicBezTo>
                  <a:lnTo>
                    <a:pt x="172987" y="117786"/>
                  </a:lnTo>
                  <a:cubicBezTo>
                    <a:pt x="197477" y="117786"/>
                    <a:pt x="217302" y="97961"/>
                    <a:pt x="217302" y="73471"/>
                  </a:cubicBezTo>
                  <a:lnTo>
                    <a:pt x="217302" y="73471"/>
                  </a:lnTo>
                  <a:cubicBezTo>
                    <a:pt x="217302" y="48981"/>
                    <a:pt x="197477" y="29155"/>
                    <a:pt x="172987" y="29155"/>
                  </a:cubicBezTo>
                  <a:lnTo>
                    <a:pt x="73471" y="29155"/>
                  </a:lnTo>
                  <a:cubicBezTo>
                    <a:pt x="48981" y="29155"/>
                    <a:pt x="29155" y="48981"/>
                    <a:pt x="29155" y="73471"/>
                  </a:cubicBezTo>
                  <a:lnTo>
                    <a:pt x="29155" y="73471"/>
                  </a:lnTo>
                  <a:close/>
                </a:path>
              </a:pathLst>
            </a:custGeom>
            <a:solidFill>
              <a:srgbClr val="E872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D4F03C-0169-46ED-8B43-279D4A197681}"/>
                </a:ext>
              </a:extLst>
            </p:cNvPr>
            <p:cNvSpPr/>
            <p:nvPr/>
          </p:nvSpPr>
          <p:spPr>
            <a:xfrm>
              <a:off x="1562588" y="8647191"/>
              <a:ext cx="1943670" cy="1049582"/>
            </a:xfrm>
            <a:custGeom>
              <a:avLst/>
              <a:gdLst>
                <a:gd name="connsiteX0" fmla="*/ 33968 w 1943669"/>
                <a:gd name="connsiteY0" fmla="*/ 163881 h 1049581"/>
                <a:gd name="connsiteX1" fmla="*/ 66233 w 1943669"/>
                <a:gd name="connsiteY1" fmla="*/ 78360 h 1049581"/>
                <a:gd name="connsiteX2" fmla="*/ 164194 w 1943669"/>
                <a:gd name="connsiteY2" fmla="*/ 34044 h 1049581"/>
                <a:gd name="connsiteX3" fmla="*/ 208509 w 1943669"/>
                <a:gd name="connsiteY3" fmla="*/ 131617 h 1049581"/>
                <a:gd name="connsiteX4" fmla="*/ 176244 w 1943669"/>
                <a:gd name="connsiteY4" fmla="*/ 217527 h 1049581"/>
                <a:gd name="connsiteX5" fmla="*/ 171191 w 1943669"/>
                <a:gd name="connsiteY5" fmla="*/ 227634 h 1049581"/>
                <a:gd name="connsiteX6" fmla="*/ 172357 w 1943669"/>
                <a:gd name="connsiteY6" fmla="*/ 233076 h 1049581"/>
                <a:gd name="connsiteX7" fmla="*/ 225614 w 1943669"/>
                <a:gd name="connsiteY7" fmla="*/ 659517 h 1049581"/>
                <a:gd name="connsiteX8" fmla="*/ 505113 w 1943669"/>
                <a:gd name="connsiteY8" fmla="*/ 519184 h 1049581"/>
                <a:gd name="connsiteX9" fmla="*/ 541654 w 1943669"/>
                <a:gd name="connsiteY9" fmla="*/ 511798 h 1049581"/>
                <a:gd name="connsiteX10" fmla="*/ 550207 w 1943669"/>
                <a:gd name="connsiteY10" fmla="*/ 511021 h 1049581"/>
                <a:gd name="connsiteX11" fmla="*/ 1030293 w 1943669"/>
                <a:gd name="connsiteY11" fmla="*/ 511021 h 1049581"/>
                <a:gd name="connsiteX12" fmla="*/ 1043510 w 1943669"/>
                <a:gd name="connsiteY12" fmla="*/ 512576 h 1049581"/>
                <a:gd name="connsiteX13" fmla="*/ 1110372 w 1943669"/>
                <a:gd name="connsiteY13" fmla="*/ 536289 h 1049581"/>
                <a:gd name="connsiteX14" fmla="*/ 1372768 w 1943669"/>
                <a:gd name="connsiteY14" fmla="*/ 844555 h 1049581"/>
                <a:gd name="connsiteX15" fmla="*/ 1746341 w 1943669"/>
                <a:gd name="connsiteY15" fmla="*/ 885372 h 1049581"/>
                <a:gd name="connsiteX16" fmla="*/ 1747896 w 1943669"/>
                <a:gd name="connsiteY16" fmla="*/ 884594 h 1049581"/>
                <a:gd name="connsiteX17" fmla="*/ 1834195 w 1943669"/>
                <a:gd name="connsiteY17" fmla="*/ 853496 h 1049581"/>
                <a:gd name="connsiteX18" fmla="*/ 1931378 w 1943669"/>
                <a:gd name="connsiteY18" fmla="*/ 898977 h 1049581"/>
                <a:gd name="connsiteX19" fmla="*/ 1885896 w 1943669"/>
                <a:gd name="connsiteY19" fmla="*/ 996161 h 1049581"/>
                <a:gd name="connsiteX20" fmla="*/ 1799986 w 1943669"/>
                <a:gd name="connsiteY20" fmla="*/ 1027260 h 1049581"/>
                <a:gd name="connsiteX21" fmla="*/ 1736234 w 1943669"/>
                <a:gd name="connsiteY21" fmla="*/ 1021429 h 1049581"/>
                <a:gd name="connsiteX22" fmla="*/ 1342058 w 1943669"/>
                <a:gd name="connsiteY22" fmla="*/ 985665 h 1049581"/>
                <a:gd name="connsiteX23" fmla="*/ 1300074 w 1943669"/>
                <a:gd name="connsiteY23" fmla="*/ 965840 h 1049581"/>
                <a:gd name="connsiteX24" fmla="*/ 1270919 w 1943669"/>
                <a:gd name="connsiteY24" fmla="*/ 945625 h 1049581"/>
                <a:gd name="connsiteX25" fmla="*/ 1120868 w 1943669"/>
                <a:gd name="connsiteY25" fmla="*/ 769918 h 1049581"/>
                <a:gd name="connsiteX26" fmla="*/ 1030293 w 1943669"/>
                <a:gd name="connsiteY26" fmla="*/ 834836 h 1049581"/>
                <a:gd name="connsiteX27" fmla="*/ 550595 w 1943669"/>
                <a:gd name="connsiteY27" fmla="*/ 834836 h 1049581"/>
                <a:gd name="connsiteX28" fmla="*/ 454189 w 1943669"/>
                <a:gd name="connsiteY28" fmla="*/ 738430 h 1049581"/>
                <a:gd name="connsiteX29" fmla="*/ 454189 w 1943669"/>
                <a:gd name="connsiteY29" fmla="*/ 705388 h 1049581"/>
                <a:gd name="connsiteX30" fmla="*/ 212008 w 1943669"/>
                <a:gd name="connsiteY30" fmla="*/ 827062 h 1049581"/>
                <a:gd name="connsiteX31" fmla="*/ 176244 w 1943669"/>
                <a:gd name="connsiteY31" fmla="*/ 842611 h 1049581"/>
                <a:gd name="connsiteX32" fmla="*/ 110937 w 1943669"/>
                <a:gd name="connsiteY32" fmla="*/ 815400 h 1049581"/>
                <a:gd name="connsiteX33" fmla="*/ 108216 w 1943669"/>
                <a:gd name="connsiteY33" fmla="*/ 811901 h 1049581"/>
                <a:gd name="connsiteX34" fmla="*/ 103940 w 1943669"/>
                <a:gd name="connsiteY34" fmla="*/ 805293 h 1049581"/>
                <a:gd name="connsiteX35" fmla="*/ 101996 w 1943669"/>
                <a:gd name="connsiteY35" fmla="*/ 802183 h 1049581"/>
                <a:gd name="connsiteX36" fmla="*/ 94610 w 1943669"/>
                <a:gd name="connsiteY36" fmla="*/ 770695 h 1049581"/>
                <a:gd name="connsiteX37" fmla="*/ 29692 w 1943669"/>
                <a:gd name="connsiteY37" fmla="*/ 251347 h 1049581"/>
                <a:gd name="connsiteX38" fmla="*/ 33968 w 1943669"/>
                <a:gd name="connsiteY38" fmla="*/ 217138 h 1049581"/>
                <a:gd name="connsiteX39" fmla="*/ 33968 w 1943669"/>
                <a:gd name="connsiteY39" fmla="*/ 163881 h 10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43669" h="1049581">
                  <a:moveTo>
                    <a:pt x="33968" y="163881"/>
                  </a:moveTo>
                  <a:lnTo>
                    <a:pt x="66233" y="78360"/>
                  </a:lnTo>
                  <a:cubicBezTo>
                    <a:pt x="81005" y="39098"/>
                    <a:pt x="124932" y="19272"/>
                    <a:pt x="164194" y="34044"/>
                  </a:cubicBezTo>
                  <a:cubicBezTo>
                    <a:pt x="203456" y="48816"/>
                    <a:pt x="223281" y="92743"/>
                    <a:pt x="208509" y="131617"/>
                  </a:cubicBezTo>
                  <a:lnTo>
                    <a:pt x="176244" y="217527"/>
                  </a:lnTo>
                  <a:cubicBezTo>
                    <a:pt x="174690" y="221025"/>
                    <a:pt x="173135" y="224524"/>
                    <a:pt x="171191" y="227634"/>
                  </a:cubicBezTo>
                  <a:cubicBezTo>
                    <a:pt x="171580" y="229189"/>
                    <a:pt x="172357" y="231132"/>
                    <a:pt x="172357" y="233076"/>
                  </a:cubicBezTo>
                  <a:lnTo>
                    <a:pt x="225614" y="659517"/>
                  </a:lnTo>
                  <a:lnTo>
                    <a:pt x="505113" y="519184"/>
                  </a:lnTo>
                  <a:cubicBezTo>
                    <a:pt x="516775" y="513353"/>
                    <a:pt x="529604" y="511410"/>
                    <a:pt x="541654" y="511798"/>
                  </a:cubicBezTo>
                  <a:cubicBezTo>
                    <a:pt x="544376" y="511410"/>
                    <a:pt x="547097" y="511021"/>
                    <a:pt x="550207" y="511021"/>
                  </a:cubicBezTo>
                  <a:lnTo>
                    <a:pt x="1030293" y="511021"/>
                  </a:lnTo>
                  <a:cubicBezTo>
                    <a:pt x="1034958" y="511021"/>
                    <a:pt x="1039234" y="511798"/>
                    <a:pt x="1043510" y="512576"/>
                  </a:cubicBezTo>
                  <a:cubicBezTo>
                    <a:pt x="1067612" y="508300"/>
                    <a:pt x="1093268" y="516463"/>
                    <a:pt x="1110372" y="536289"/>
                  </a:cubicBezTo>
                  <a:lnTo>
                    <a:pt x="1372768" y="844555"/>
                  </a:lnTo>
                  <a:lnTo>
                    <a:pt x="1746341" y="885372"/>
                  </a:lnTo>
                  <a:cubicBezTo>
                    <a:pt x="1747118" y="884983"/>
                    <a:pt x="1747507" y="884594"/>
                    <a:pt x="1747896" y="884594"/>
                  </a:cubicBezTo>
                  <a:lnTo>
                    <a:pt x="1834195" y="853496"/>
                  </a:lnTo>
                  <a:cubicBezTo>
                    <a:pt x="1873457" y="839112"/>
                    <a:pt x="1916995" y="859715"/>
                    <a:pt x="1931378" y="898977"/>
                  </a:cubicBezTo>
                  <a:cubicBezTo>
                    <a:pt x="1945762" y="938628"/>
                    <a:pt x="1925547" y="982166"/>
                    <a:pt x="1885896" y="996161"/>
                  </a:cubicBezTo>
                  <a:lnTo>
                    <a:pt x="1799986" y="1027260"/>
                  </a:lnTo>
                  <a:cubicBezTo>
                    <a:pt x="1778217" y="1035423"/>
                    <a:pt x="1754893" y="1032313"/>
                    <a:pt x="1736234" y="1021429"/>
                  </a:cubicBezTo>
                  <a:lnTo>
                    <a:pt x="1342058" y="985665"/>
                  </a:lnTo>
                  <a:cubicBezTo>
                    <a:pt x="1325731" y="984110"/>
                    <a:pt x="1311348" y="976724"/>
                    <a:pt x="1300074" y="965840"/>
                  </a:cubicBezTo>
                  <a:cubicBezTo>
                    <a:pt x="1289190" y="961564"/>
                    <a:pt x="1279083" y="955344"/>
                    <a:pt x="1270919" y="945625"/>
                  </a:cubicBezTo>
                  <a:lnTo>
                    <a:pt x="1120868" y="769918"/>
                  </a:lnTo>
                  <a:cubicBezTo>
                    <a:pt x="1107651" y="807625"/>
                    <a:pt x="1072276" y="834836"/>
                    <a:pt x="1030293" y="834836"/>
                  </a:cubicBezTo>
                  <a:lnTo>
                    <a:pt x="550595" y="834836"/>
                  </a:lnTo>
                  <a:cubicBezTo>
                    <a:pt x="497339" y="834836"/>
                    <a:pt x="454189" y="791687"/>
                    <a:pt x="454189" y="738430"/>
                  </a:cubicBezTo>
                  <a:lnTo>
                    <a:pt x="454189" y="705388"/>
                  </a:lnTo>
                  <a:lnTo>
                    <a:pt x="212008" y="827062"/>
                  </a:lnTo>
                  <a:cubicBezTo>
                    <a:pt x="201901" y="835225"/>
                    <a:pt x="189850" y="840667"/>
                    <a:pt x="176244" y="842611"/>
                  </a:cubicBezTo>
                  <a:cubicBezTo>
                    <a:pt x="150199" y="845721"/>
                    <a:pt x="126098" y="834448"/>
                    <a:pt x="110937" y="815400"/>
                  </a:cubicBezTo>
                  <a:cubicBezTo>
                    <a:pt x="110160" y="814233"/>
                    <a:pt x="109382" y="813067"/>
                    <a:pt x="108216" y="811901"/>
                  </a:cubicBezTo>
                  <a:cubicBezTo>
                    <a:pt x="106661" y="809957"/>
                    <a:pt x="105106" y="807625"/>
                    <a:pt x="103940" y="805293"/>
                  </a:cubicBezTo>
                  <a:cubicBezTo>
                    <a:pt x="103163" y="804126"/>
                    <a:pt x="102385" y="803349"/>
                    <a:pt x="101996" y="802183"/>
                  </a:cubicBezTo>
                  <a:cubicBezTo>
                    <a:pt x="96943" y="792076"/>
                    <a:pt x="94610" y="781191"/>
                    <a:pt x="94610" y="770695"/>
                  </a:cubicBezTo>
                  <a:lnTo>
                    <a:pt x="29692" y="251347"/>
                  </a:lnTo>
                  <a:cubicBezTo>
                    <a:pt x="28137" y="239296"/>
                    <a:pt x="30081" y="227634"/>
                    <a:pt x="33968" y="217138"/>
                  </a:cubicBezTo>
                  <a:cubicBezTo>
                    <a:pt x="28137" y="200034"/>
                    <a:pt x="27359" y="181375"/>
                    <a:pt x="33968" y="16388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B66464-C46C-4635-A441-E7AF1E10E56A}"/>
                </a:ext>
              </a:extLst>
            </p:cNvPr>
            <p:cNvSpPr/>
            <p:nvPr/>
          </p:nvSpPr>
          <p:spPr>
            <a:xfrm>
              <a:off x="2332041" y="9261224"/>
              <a:ext cx="349861" cy="349861"/>
            </a:xfrm>
            <a:custGeom>
              <a:avLst/>
              <a:gdLst>
                <a:gd name="connsiteX0" fmla="*/ 29155 w 349860"/>
                <a:gd name="connsiteY0" fmla="*/ 183484 h 349860"/>
                <a:gd name="connsiteX1" fmla="*/ 183482 w 349860"/>
                <a:gd name="connsiteY1" fmla="*/ 337811 h 349860"/>
                <a:gd name="connsiteX2" fmla="*/ 337810 w 349860"/>
                <a:gd name="connsiteY2" fmla="*/ 183484 h 349860"/>
                <a:gd name="connsiteX3" fmla="*/ 183482 w 349860"/>
                <a:gd name="connsiteY3" fmla="*/ 29157 h 349860"/>
                <a:gd name="connsiteX4" fmla="*/ 29155 w 349860"/>
                <a:gd name="connsiteY4" fmla="*/ 183484 h 3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60" h="349860">
                  <a:moveTo>
                    <a:pt x="29155" y="183484"/>
                  </a:moveTo>
                  <a:cubicBezTo>
                    <a:pt x="29155" y="268617"/>
                    <a:pt x="98350" y="337811"/>
                    <a:pt x="183482" y="337811"/>
                  </a:cubicBezTo>
                  <a:cubicBezTo>
                    <a:pt x="268615" y="337811"/>
                    <a:pt x="337810" y="268617"/>
                    <a:pt x="337810" y="183484"/>
                  </a:cubicBezTo>
                  <a:cubicBezTo>
                    <a:pt x="337810" y="97963"/>
                    <a:pt x="268615" y="29157"/>
                    <a:pt x="183482" y="29157"/>
                  </a:cubicBezTo>
                  <a:cubicBezTo>
                    <a:pt x="98350" y="28768"/>
                    <a:pt x="29155" y="97963"/>
                    <a:pt x="29155" y="183484"/>
                  </a:cubicBez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9B945E-0E98-4D99-8FE2-8021ED3A73CE}"/>
                </a:ext>
              </a:extLst>
            </p:cNvPr>
            <p:cNvSpPr/>
            <p:nvPr/>
          </p:nvSpPr>
          <p:spPr>
            <a:xfrm>
              <a:off x="1980625" y="9261224"/>
              <a:ext cx="349861" cy="349861"/>
            </a:xfrm>
            <a:custGeom>
              <a:avLst/>
              <a:gdLst>
                <a:gd name="connsiteX0" fmla="*/ 29155 w 349860"/>
                <a:gd name="connsiteY0" fmla="*/ 183484 h 349860"/>
                <a:gd name="connsiteX1" fmla="*/ 183482 w 349860"/>
                <a:gd name="connsiteY1" fmla="*/ 337811 h 349860"/>
                <a:gd name="connsiteX2" fmla="*/ 337810 w 349860"/>
                <a:gd name="connsiteY2" fmla="*/ 183484 h 349860"/>
                <a:gd name="connsiteX3" fmla="*/ 183482 w 349860"/>
                <a:gd name="connsiteY3" fmla="*/ 29157 h 349860"/>
                <a:gd name="connsiteX4" fmla="*/ 29155 w 349860"/>
                <a:gd name="connsiteY4" fmla="*/ 183484 h 3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60" h="349860">
                  <a:moveTo>
                    <a:pt x="29155" y="183484"/>
                  </a:moveTo>
                  <a:cubicBezTo>
                    <a:pt x="29155" y="268617"/>
                    <a:pt x="98350" y="337811"/>
                    <a:pt x="183482" y="337811"/>
                  </a:cubicBezTo>
                  <a:cubicBezTo>
                    <a:pt x="268615" y="337811"/>
                    <a:pt x="337810" y="268617"/>
                    <a:pt x="337810" y="183484"/>
                  </a:cubicBezTo>
                  <a:cubicBezTo>
                    <a:pt x="337810" y="97963"/>
                    <a:pt x="268615" y="29157"/>
                    <a:pt x="183482" y="29157"/>
                  </a:cubicBezTo>
                  <a:cubicBezTo>
                    <a:pt x="98350" y="28768"/>
                    <a:pt x="29155" y="97963"/>
                    <a:pt x="29155" y="183484"/>
                  </a:cubicBez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C8EAC3-17EB-47F4-99BB-1BA543CAC848}"/>
                </a:ext>
              </a:extLst>
            </p:cNvPr>
            <p:cNvSpPr/>
            <p:nvPr/>
          </p:nvSpPr>
          <p:spPr>
            <a:xfrm>
              <a:off x="2375968" y="10174360"/>
              <a:ext cx="427607" cy="816341"/>
            </a:xfrm>
            <a:custGeom>
              <a:avLst/>
              <a:gdLst>
                <a:gd name="connsiteX0" fmla="*/ 29155 w 427607"/>
                <a:gd name="connsiteY0" fmla="*/ 132561 h 816341"/>
                <a:gd name="connsiteX1" fmla="*/ 29155 w 427607"/>
                <a:gd name="connsiteY1" fmla="*/ 704388 h 816341"/>
                <a:gd name="connsiteX2" fmla="*/ 132558 w 427607"/>
                <a:gd name="connsiteY2" fmla="*/ 808180 h 816341"/>
                <a:gd name="connsiteX3" fmla="*/ 209528 w 427607"/>
                <a:gd name="connsiteY3" fmla="*/ 808180 h 816341"/>
                <a:gd name="connsiteX4" fmla="*/ 313319 w 427607"/>
                <a:gd name="connsiteY4" fmla="*/ 704388 h 816341"/>
                <a:gd name="connsiteX5" fmla="*/ 331590 w 427607"/>
                <a:gd name="connsiteY5" fmla="*/ 613425 h 816341"/>
                <a:gd name="connsiteX6" fmla="*/ 434605 w 427607"/>
                <a:gd name="connsiteY6" fmla="*/ 90189 h 816341"/>
                <a:gd name="connsiteX7" fmla="*/ 434216 w 427607"/>
                <a:gd name="connsiteY7" fmla="*/ 89800 h 816341"/>
                <a:gd name="connsiteX8" fmla="*/ 310210 w 427607"/>
                <a:gd name="connsiteY8" fmla="*/ 108071 h 816341"/>
                <a:gd name="connsiteX9" fmla="*/ 310210 w 427607"/>
                <a:gd name="connsiteY9" fmla="*/ 107682 h 816341"/>
                <a:gd name="connsiteX10" fmla="*/ 258897 w 427607"/>
                <a:gd name="connsiteY10" fmla="*/ 41597 h 816341"/>
                <a:gd name="connsiteX11" fmla="*/ 209916 w 427607"/>
                <a:gd name="connsiteY11" fmla="*/ 29157 h 816341"/>
                <a:gd name="connsiteX12" fmla="*/ 132947 w 427607"/>
                <a:gd name="connsiteY12" fmla="*/ 29157 h 816341"/>
                <a:gd name="connsiteX13" fmla="*/ 29155 w 427607"/>
                <a:gd name="connsiteY13" fmla="*/ 132561 h 81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7607" h="816341">
                  <a:moveTo>
                    <a:pt x="29155" y="132561"/>
                  </a:moveTo>
                  <a:lnTo>
                    <a:pt x="29155" y="704388"/>
                  </a:lnTo>
                  <a:cubicBezTo>
                    <a:pt x="29155" y="761532"/>
                    <a:pt x="75414" y="808180"/>
                    <a:pt x="132558" y="808180"/>
                  </a:cubicBezTo>
                  <a:lnTo>
                    <a:pt x="209528" y="808180"/>
                  </a:lnTo>
                  <a:cubicBezTo>
                    <a:pt x="266672" y="808180"/>
                    <a:pt x="313319" y="761921"/>
                    <a:pt x="313319" y="704388"/>
                  </a:cubicBezTo>
                  <a:lnTo>
                    <a:pt x="331590" y="613425"/>
                  </a:lnTo>
                  <a:lnTo>
                    <a:pt x="434605" y="90189"/>
                  </a:lnTo>
                  <a:cubicBezTo>
                    <a:pt x="434605" y="89800"/>
                    <a:pt x="434605" y="89800"/>
                    <a:pt x="434216" y="89800"/>
                  </a:cubicBezTo>
                  <a:cubicBezTo>
                    <a:pt x="425664" y="84358"/>
                    <a:pt x="312153" y="115845"/>
                    <a:pt x="310210" y="108071"/>
                  </a:cubicBezTo>
                  <a:lnTo>
                    <a:pt x="310210" y="107682"/>
                  </a:lnTo>
                  <a:cubicBezTo>
                    <a:pt x="303212" y="79304"/>
                    <a:pt x="283776" y="55203"/>
                    <a:pt x="258897" y="41597"/>
                  </a:cubicBezTo>
                  <a:cubicBezTo>
                    <a:pt x="244125" y="33822"/>
                    <a:pt x="227409" y="29157"/>
                    <a:pt x="209916" y="29157"/>
                  </a:cubicBezTo>
                  <a:lnTo>
                    <a:pt x="132947" y="29157"/>
                  </a:lnTo>
                  <a:cubicBezTo>
                    <a:pt x="75414" y="28769"/>
                    <a:pt x="29155" y="75028"/>
                    <a:pt x="29155" y="132561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FA3F7F-B13F-487A-A125-D971104B3916}"/>
                </a:ext>
              </a:extLst>
            </p:cNvPr>
            <p:cNvSpPr/>
            <p:nvPr/>
          </p:nvSpPr>
          <p:spPr>
            <a:xfrm>
              <a:off x="1704241" y="10017313"/>
              <a:ext cx="583101" cy="855215"/>
            </a:xfrm>
            <a:custGeom>
              <a:avLst/>
              <a:gdLst>
                <a:gd name="connsiteX0" fmla="*/ 29538 w 583100"/>
                <a:gd name="connsiteY0" fmla="*/ 684949 h 855214"/>
                <a:gd name="connsiteX1" fmla="*/ 33425 w 583100"/>
                <a:gd name="connsiteY1" fmla="*/ 723045 h 855214"/>
                <a:gd name="connsiteX2" fmla="*/ 33425 w 583100"/>
                <a:gd name="connsiteY2" fmla="*/ 723434 h 855214"/>
                <a:gd name="connsiteX3" fmla="*/ 63358 w 583100"/>
                <a:gd name="connsiteY3" fmla="*/ 770082 h 855214"/>
                <a:gd name="connsiteX4" fmla="*/ 90958 w 583100"/>
                <a:gd name="connsiteY4" fmla="*/ 787964 h 855214"/>
                <a:gd name="connsiteX5" fmla="*/ 161319 w 583100"/>
                <a:gd name="connsiteY5" fmla="*/ 819451 h 855214"/>
                <a:gd name="connsiteX6" fmla="*/ 271331 w 583100"/>
                <a:gd name="connsiteY6" fmla="*/ 802347 h 855214"/>
                <a:gd name="connsiteX7" fmla="*/ 296209 w 583100"/>
                <a:gd name="connsiteY7" fmla="*/ 770082 h 855214"/>
                <a:gd name="connsiteX8" fmla="*/ 297764 w 583100"/>
                <a:gd name="connsiteY8" fmla="*/ 767361 h 855214"/>
                <a:gd name="connsiteX9" fmla="*/ 340136 w 583100"/>
                <a:gd name="connsiteY9" fmla="*/ 698944 h 855214"/>
                <a:gd name="connsiteX10" fmla="*/ 455590 w 583100"/>
                <a:gd name="connsiteY10" fmla="*/ 512740 h 855214"/>
                <a:gd name="connsiteX11" fmla="*/ 570656 w 583100"/>
                <a:gd name="connsiteY11" fmla="*/ 327314 h 855214"/>
                <a:gd name="connsiteX12" fmla="*/ 583095 w 583100"/>
                <a:gd name="connsiteY12" fmla="*/ 307100 h 855214"/>
                <a:gd name="connsiteX13" fmla="*/ 581540 w 583100"/>
                <a:gd name="connsiteY13" fmla="*/ 305545 h 855214"/>
                <a:gd name="connsiteX14" fmla="*/ 291933 w 583100"/>
                <a:gd name="connsiteY14" fmla="*/ 29155 h 855214"/>
                <a:gd name="connsiteX15" fmla="*/ 159375 w 583100"/>
                <a:gd name="connsiteY15" fmla="*/ 136834 h 855214"/>
                <a:gd name="connsiteX16" fmla="*/ 158986 w 583100"/>
                <a:gd name="connsiteY16" fmla="*/ 138389 h 855214"/>
                <a:gd name="connsiteX17" fmla="*/ 38868 w 583100"/>
                <a:gd name="connsiteY17" fmla="*/ 651130 h 855214"/>
                <a:gd name="connsiteX18" fmla="*/ 29538 w 583100"/>
                <a:gd name="connsiteY18" fmla="*/ 684949 h 85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100" h="855214">
                  <a:moveTo>
                    <a:pt x="29538" y="684949"/>
                  </a:moveTo>
                  <a:cubicBezTo>
                    <a:pt x="28372" y="698166"/>
                    <a:pt x="29927" y="710995"/>
                    <a:pt x="33425" y="723045"/>
                  </a:cubicBezTo>
                  <a:lnTo>
                    <a:pt x="33425" y="723434"/>
                  </a:lnTo>
                  <a:cubicBezTo>
                    <a:pt x="38868" y="741316"/>
                    <a:pt x="49363" y="757254"/>
                    <a:pt x="63358" y="770082"/>
                  </a:cubicBezTo>
                  <a:cubicBezTo>
                    <a:pt x="71521" y="777468"/>
                    <a:pt x="80462" y="783299"/>
                    <a:pt x="90958" y="787964"/>
                  </a:cubicBezTo>
                  <a:lnTo>
                    <a:pt x="161319" y="819451"/>
                  </a:lnTo>
                  <a:cubicBezTo>
                    <a:pt x="199415" y="836556"/>
                    <a:pt x="242175" y="828781"/>
                    <a:pt x="271331" y="802347"/>
                  </a:cubicBezTo>
                  <a:cubicBezTo>
                    <a:pt x="281826" y="793795"/>
                    <a:pt x="290378" y="782522"/>
                    <a:pt x="296209" y="770082"/>
                  </a:cubicBezTo>
                  <a:cubicBezTo>
                    <a:pt x="296987" y="769305"/>
                    <a:pt x="297376" y="768138"/>
                    <a:pt x="297764" y="767361"/>
                  </a:cubicBezTo>
                  <a:lnTo>
                    <a:pt x="340136" y="698944"/>
                  </a:lnTo>
                  <a:lnTo>
                    <a:pt x="455590" y="512740"/>
                  </a:lnTo>
                  <a:lnTo>
                    <a:pt x="570656" y="327314"/>
                  </a:lnTo>
                  <a:lnTo>
                    <a:pt x="583095" y="307100"/>
                  </a:lnTo>
                  <a:lnTo>
                    <a:pt x="581540" y="305545"/>
                  </a:lnTo>
                  <a:lnTo>
                    <a:pt x="291933" y="29155"/>
                  </a:lnTo>
                  <a:lnTo>
                    <a:pt x="159375" y="136834"/>
                  </a:lnTo>
                  <a:cubicBezTo>
                    <a:pt x="159375" y="137612"/>
                    <a:pt x="158986" y="138001"/>
                    <a:pt x="158986" y="138389"/>
                  </a:cubicBezTo>
                  <a:lnTo>
                    <a:pt x="38868" y="651130"/>
                  </a:lnTo>
                  <a:cubicBezTo>
                    <a:pt x="33425" y="662403"/>
                    <a:pt x="30704" y="673676"/>
                    <a:pt x="29538" y="684949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8E64ED-BDD4-4C01-A090-396AA37C8425}"/>
                </a:ext>
              </a:extLst>
            </p:cNvPr>
            <p:cNvSpPr/>
            <p:nvPr/>
          </p:nvSpPr>
          <p:spPr>
            <a:xfrm>
              <a:off x="2396959" y="10829379"/>
              <a:ext cx="272114" cy="1010708"/>
            </a:xfrm>
            <a:custGeom>
              <a:avLst/>
              <a:gdLst>
                <a:gd name="connsiteX0" fmla="*/ 29155 w 272113"/>
                <a:gd name="connsiteY0" fmla="*/ 927130 h 1010708"/>
                <a:gd name="connsiteX1" fmla="*/ 117398 w 272113"/>
                <a:gd name="connsiteY1" fmla="*/ 1015373 h 1010708"/>
                <a:gd name="connsiteX2" fmla="*/ 182705 w 272113"/>
                <a:gd name="connsiteY2" fmla="*/ 1015373 h 1010708"/>
                <a:gd name="connsiteX3" fmla="*/ 270947 w 272113"/>
                <a:gd name="connsiteY3" fmla="*/ 927130 h 1010708"/>
                <a:gd name="connsiteX4" fmla="*/ 270947 w 272113"/>
                <a:gd name="connsiteY4" fmla="*/ 117398 h 1010708"/>
                <a:gd name="connsiteX5" fmla="*/ 182705 w 272113"/>
                <a:gd name="connsiteY5" fmla="*/ 29155 h 1010708"/>
                <a:gd name="connsiteX6" fmla="*/ 117398 w 272113"/>
                <a:gd name="connsiteY6" fmla="*/ 29155 h 1010708"/>
                <a:gd name="connsiteX7" fmla="*/ 29155 w 272113"/>
                <a:gd name="connsiteY7" fmla="*/ 117398 h 1010708"/>
                <a:gd name="connsiteX8" fmla="*/ 29155 w 272113"/>
                <a:gd name="connsiteY8" fmla="*/ 927130 h 101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13" h="1010708">
                  <a:moveTo>
                    <a:pt x="29155" y="927130"/>
                  </a:moveTo>
                  <a:cubicBezTo>
                    <a:pt x="29155" y="975722"/>
                    <a:pt x="68806" y="1015373"/>
                    <a:pt x="117398" y="1015373"/>
                  </a:cubicBezTo>
                  <a:lnTo>
                    <a:pt x="182705" y="1015373"/>
                  </a:lnTo>
                  <a:cubicBezTo>
                    <a:pt x="231297" y="1015373"/>
                    <a:pt x="270947" y="975722"/>
                    <a:pt x="270947" y="927130"/>
                  </a:cubicBezTo>
                  <a:lnTo>
                    <a:pt x="270947" y="117398"/>
                  </a:lnTo>
                  <a:cubicBezTo>
                    <a:pt x="270947" y="68806"/>
                    <a:pt x="231297" y="29155"/>
                    <a:pt x="182705" y="29155"/>
                  </a:cubicBezTo>
                  <a:lnTo>
                    <a:pt x="117398" y="29155"/>
                  </a:lnTo>
                  <a:cubicBezTo>
                    <a:pt x="68806" y="29155"/>
                    <a:pt x="29155" y="68806"/>
                    <a:pt x="29155" y="117398"/>
                  </a:cubicBezTo>
                  <a:lnTo>
                    <a:pt x="29155" y="927130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A87146-9414-431F-8AAF-3002F957BF06}"/>
                </a:ext>
              </a:extLst>
            </p:cNvPr>
            <p:cNvSpPr/>
            <p:nvPr/>
          </p:nvSpPr>
          <p:spPr>
            <a:xfrm>
              <a:off x="1704235" y="10650172"/>
              <a:ext cx="272114" cy="1010708"/>
            </a:xfrm>
            <a:custGeom>
              <a:avLst/>
              <a:gdLst>
                <a:gd name="connsiteX0" fmla="*/ 29155 w 272113"/>
                <a:gd name="connsiteY0" fmla="*/ 117786 h 1010708"/>
                <a:gd name="connsiteX1" fmla="*/ 29155 w 272113"/>
                <a:gd name="connsiteY1" fmla="*/ 927519 h 1010708"/>
                <a:gd name="connsiteX2" fmla="*/ 38485 w 272113"/>
                <a:gd name="connsiteY2" fmla="*/ 966393 h 1010708"/>
                <a:gd name="connsiteX3" fmla="*/ 117786 w 272113"/>
                <a:gd name="connsiteY3" fmla="*/ 1015373 h 1010708"/>
                <a:gd name="connsiteX4" fmla="*/ 183094 w 272113"/>
                <a:gd name="connsiteY4" fmla="*/ 1015373 h 1010708"/>
                <a:gd name="connsiteX5" fmla="*/ 262007 w 272113"/>
                <a:gd name="connsiteY5" fmla="*/ 967170 h 1010708"/>
                <a:gd name="connsiteX6" fmla="*/ 271336 w 272113"/>
                <a:gd name="connsiteY6" fmla="*/ 927519 h 1010708"/>
                <a:gd name="connsiteX7" fmla="*/ 271336 w 272113"/>
                <a:gd name="connsiteY7" fmla="*/ 117786 h 1010708"/>
                <a:gd name="connsiteX8" fmla="*/ 183094 w 272113"/>
                <a:gd name="connsiteY8" fmla="*/ 29155 h 1010708"/>
                <a:gd name="connsiteX9" fmla="*/ 117786 w 272113"/>
                <a:gd name="connsiteY9" fmla="*/ 29155 h 1010708"/>
                <a:gd name="connsiteX10" fmla="*/ 33431 w 272113"/>
                <a:gd name="connsiteY10" fmla="*/ 89797 h 1010708"/>
                <a:gd name="connsiteX11" fmla="*/ 33431 w 272113"/>
                <a:gd name="connsiteY11" fmla="*/ 90186 h 1010708"/>
                <a:gd name="connsiteX12" fmla="*/ 29155 w 272113"/>
                <a:gd name="connsiteY12" fmla="*/ 117786 h 101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13" h="1010708">
                  <a:moveTo>
                    <a:pt x="29155" y="117786"/>
                  </a:moveTo>
                  <a:lnTo>
                    <a:pt x="29155" y="927519"/>
                  </a:lnTo>
                  <a:cubicBezTo>
                    <a:pt x="29155" y="941514"/>
                    <a:pt x="32654" y="954731"/>
                    <a:pt x="38485" y="966393"/>
                  </a:cubicBezTo>
                  <a:cubicBezTo>
                    <a:pt x="52868" y="995548"/>
                    <a:pt x="82800" y="1015373"/>
                    <a:pt x="117786" y="1015373"/>
                  </a:cubicBezTo>
                  <a:lnTo>
                    <a:pt x="183094" y="1015373"/>
                  </a:lnTo>
                  <a:cubicBezTo>
                    <a:pt x="217302" y="1015373"/>
                    <a:pt x="247235" y="995548"/>
                    <a:pt x="262007" y="967170"/>
                  </a:cubicBezTo>
                  <a:cubicBezTo>
                    <a:pt x="267838" y="955119"/>
                    <a:pt x="271336" y="941514"/>
                    <a:pt x="271336" y="927519"/>
                  </a:cubicBezTo>
                  <a:lnTo>
                    <a:pt x="271336" y="117786"/>
                  </a:lnTo>
                  <a:cubicBezTo>
                    <a:pt x="271336" y="69195"/>
                    <a:pt x="232074" y="29155"/>
                    <a:pt x="183094" y="29155"/>
                  </a:cubicBezTo>
                  <a:lnTo>
                    <a:pt x="117786" y="29155"/>
                  </a:lnTo>
                  <a:cubicBezTo>
                    <a:pt x="78913" y="29155"/>
                    <a:pt x="45482" y="54811"/>
                    <a:pt x="33431" y="89797"/>
                  </a:cubicBezTo>
                  <a:lnTo>
                    <a:pt x="33431" y="90186"/>
                  </a:lnTo>
                  <a:cubicBezTo>
                    <a:pt x="30710" y="99127"/>
                    <a:pt x="29155" y="108457"/>
                    <a:pt x="29155" y="117786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62A1B3-B2D1-418E-A745-B77879379133}"/>
                </a:ext>
              </a:extLst>
            </p:cNvPr>
            <p:cNvSpPr/>
            <p:nvPr/>
          </p:nvSpPr>
          <p:spPr>
            <a:xfrm>
              <a:off x="2430779" y="11707529"/>
              <a:ext cx="233240" cy="427607"/>
            </a:xfrm>
            <a:custGeom>
              <a:avLst/>
              <a:gdLst>
                <a:gd name="connsiteX0" fmla="*/ 29544 w 233240"/>
                <a:gd name="connsiteY0" fmla="*/ 328480 h 427607"/>
                <a:gd name="connsiteX1" fmla="*/ 106902 w 233240"/>
                <a:gd name="connsiteY1" fmla="*/ 405838 h 427607"/>
                <a:gd name="connsiteX2" fmla="*/ 132558 w 233240"/>
                <a:gd name="connsiteY2" fmla="*/ 405838 h 427607"/>
                <a:gd name="connsiteX3" fmla="*/ 209916 w 233240"/>
                <a:gd name="connsiteY3" fmla="*/ 328480 h 427607"/>
                <a:gd name="connsiteX4" fmla="*/ 209916 w 233240"/>
                <a:gd name="connsiteY4" fmla="*/ 106513 h 427607"/>
                <a:gd name="connsiteX5" fmla="*/ 132558 w 233240"/>
                <a:gd name="connsiteY5" fmla="*/ 29155 h 427607"/>
                <a:gd name="connsiteX6" fmla="*/ 106513 w 233240"/>
                <a:gd name="connsiteY6" fmla="*/ 29155 h 427607"/>
                <a:gd name="connsiteX7" fmla="*/ 29155 w 233240"/>
                <a:gd name="connsiteY7" fmla="*/ 106513 h 427607"/>
                <a:gd name="connsiteX8" fmla="*/ 29155 w 233240"/>
                <a:gd name="connsiteY8" fmla="*/ 328480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240" h="427607">
                  <a:moveTo>
                    <a:pt x="29544" y="328480"/>
                  </a:moveTo>
                  <a:cubicBezTo>
                    <a:pt x="29544" y="371241"/>
                    <a:pt x="64141" y="405838"/>
                    <a:pt x="106902" y="405838"/>
                  </a:cubicBezTo>
                  <a:lnTo>
                    <a:pt x="132558" y="405838"/>
                  </a:lnTo>
                  <a:cubicBezTo>
                    <a:pt x="175319" y="405838"/>
                    <a:pt x="209916" y="371241"/>
                    <a:pt x="209916" y="328480"/>
                  </a:cubicBezTo>
                  <a:lnTo>
                    <a:pt x="209916" y="106513"/>
                  </a:lnTo>
                  <a:cubicBezTo>
                    <a:pt x="209916" y="63752"/>
                    <a:pt x="175319" y="29155"/>
                    <a:pt x="132558" y="29155"/>
                  </a:cubicBezTo>
                  <a:lnTo>
                    <a:pt x="106513" y="29155"/>
                  </a:lnTo>
                  <a:cubicBezTo>
                    <a:pt x="63752" y="29155"/>
                    <a:pt x="29155" y="63752"/>
                    <a:pt x="29155" y="106513"/>
                  </a:cubicBezTo>
                  <a:lnTo>
                    <a:pt x="29155" y="328480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37C42C-DED1-4B22-A3DF-B4054301A7C1}"/>
                </a:ext>
              </a:extLst>
            </p:cNvPr>
            <p:cNvSpPr/>
            <p:nvPr/>
          </p:nvSpPr>
          <p:spPr>
            <a:xfrm>
              <a:off x="2403179" y="12009186"/>
              <a:ext cx="272114" cy="310987"/>
            </a:xfrm>
            <a:custGeom>
              <a:avLst/>
              <a:gdLst>
                <a:gd name="connsiteX0" fmla="*/ 29155 w 272113"/>
                <a:gd name="connsiteY0" fmla="*/ 217691 h 310987"/>
                <a:gd name="connsiteX1" fmla="*/ 106513 w 272113"/>
                <a:gd name="connsiteY1" fmla="*/ 295049 h 310987"/>
                <a:gd name="connsiteX2" fmla="*/ 195144 w 272113"/>
                <a:gd name="connsiteY2" fmla="*/ 295049 h 310987"/>
                <a:gd name="connsiteX3" fmla="*/ 272502 w 272113"/>
                <a:gd name="connsiteY3" fmla="*/ 217691 h 310987"/>
                <a:gd name="connsiteX4" fmla="*/ 272502 w 272113"/>
                <a:gd name="connsiteY4" fmla="*/ 106513 h 310987"/>
                <a:gd name="connsiteX5" fmla="*/ 195144 w 272113"/>
                <a:gd name="connsiteY5" fmla="*/ 29155 h 310987"/>
                <a:gd name="connsiteX6" fmla="*/ 106513 w 272113"/>
                <a:gd name="connsiteY6" fmla="*/ 29155 h 310987"/>
                <a:gd name="connsiteX7" fmla="*/ 29155 w 272113"/>
                <a:gd name="connsiteY7" fmla="*/ 106513 h 310987"/>
                <a:gd name="connsiteX8" fmla="*/ 29155 w 272113"/>
                <a:gd name="connsiteY8" fmla="*/ 217691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13" h="310987">
                  <a:moveTo>
                    <a:pt x="29155" y="217691"/>
                  </a:moveTo>
                  <a:cubicBezTo>
                    <a:pt x="29155" y="260452"/>
                    <a:pt x="63752" y="295049"/>
                    <a:pt x="106513" y="295049"/>
                  </a:cubicBezTo>
                  <a:lnTo>
                    <a:pt x="195144" y="295049"/>
                  </a:lnTo>
                  <a:cubicBezTo>
                    <a:pt x="237905" y="295049"/>
                    <a:pt x="272502" y="260452"/>
                    <a:pt x="272502" y="217691"/>
                  </a:cubicBezTo>
                  <a:lnTo>
                    <a:pt x="272502" y="106513"/>
                  </a:lnTo>
                  <a:cubicBezTo>
                    <a:pt x="272502" y="63752"/>
                    <a:pt x="237905" y="29155"/>
                    <a:pt x="195144" y="29155"/>
                  </a:cubicBezTo>
                  <a:lnTo>
                    <a:pt x="106513" y="29155"/>
                  </a:lnTo>
                  <a:cubicBezTo>
                    <a:pt x="63752" y="29155"/>
                    <a:pt x="29155" y="63752"/>
                    <a:pt x="29155" y="106513"/>
                  </a:cubicBezTo>
                  <a:lnTo>
                    <a:pt x="29155" y="217691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62FC24-6963-40B4-8E90-997143E2BB6F}"/>
                </a:ext>
              </a:extLst>
            </p:cNvPr>
            <p:cNvSpPr/>
            <p:nvPr/>
          </p:nvSpPr>
          <p:spPr>
            <a:xfrm>
              <a:off x="1412685" y="11521733"/>
              <a:ext cx="544228" cy="427607"/>
            </a:xfrm>
            <a:custGeom>
              <a:avLst/>
              <a:gdLst>
                <a:gd name="connsiteX0" fmla="*/ 107679 w 544227"/>
                <a:gd name="connsiteY0" fmla="*/ 333515 h 427607"/>
                <a:gd name="connsiteX1" fmla="*/ 117398 w 544227"/>
                <a:gd name="connsiteY1" fmla="*/ 355673 h 427607"/>
                <a:gd name="connsiteX2" fmla="*/ 120896 w 544227"/>
                <a:gd name="connsiteY2" fmla="*/ 362281 h 427607"/>
                <a:gd name="connsiteX3" fmla="*/ 219635 w 544227"/>
                <a:gd name="connsiteY3" fmla="*/ 394935 h 427607"/>
                <a:gd name="connsiteX4" fmla="*/ 449376 w 544227"/>
                <a:gd name="connsiteY4" fmla="*/ 214951 h 427607"/>
                <a:gd name="connsiteX5" fmla="*/ 469979 w 544227"/>
                <a:gd name="connsiteY5" fmla="*/ 198624 h 427607"/>
                <a:gd name="connsiteX6" fmla="*/ 512740 w 544227"/>
                <a:gd name="connsiteY6" fmla="*/ 149644 h 427607"/>
                <a:gd name="connsiteX7" fmla="*/ 508853 w 544227"/>
                <a:gd name="connsiteY7" fmla="*/ 96776 h 427607"/>
                <a:gd name="connsiteX8" fmla="*/ 499134 w 544227"/>
                <a:gd name="connsiteY8" fmla="*/ 74618 h 427607"/>
                <a:gd name="connsiteX9" fmla="*/ 475422 w 544227"/>
                <a:gd name="connsiteY9" fmla="*/ 44297 h 427607"/>
                <a:gd name="connsiteX10" fmla="*/ 422165 w 544227"/>
                <a:gd name="connsiteY10" fmla="*/ 29525 h 427607"/>
                <a:gd name="connsiteX11" fmla="*/ 396897 w 544227"/>
                <a:gd name="connsiteY11" fmla="*/ 35745 h 427607"/>
                <a:gd name="connsiteX12" fmla="*/ 29155 w 544227"/>
                <a:gd name="connsiteY12" fmla="*/ 275982 h 427607"/>
                <a:gd name="connsiteX13" fmla="*/ 107679 w 544227"/>
                <a:gd name="connsiteY13" fmla="*/ 333515 h 4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4227" h="427607">
                  <a:moveTo>
                    <a:pt x="107679" y="333515"/>
                  </a:moveTo>
                  <a:lnTo>
                    <a:pt x="117398" y="355673"/>
                  </a:lnTo>
                  <a:cubicBezTo>
                    <a:pt x="118564" y="358005"/>
                    <a:pt x="119341" y="360338"/>
                    <a:pt x="120896" y="362281"/>
                  </a:cubicBezTo>
                  <a:cubicBezTo>
                    <a:pt x="140333" y="396490"/>
                    <a:pt x="183094" y="410873"/>
                    <a:pt x="219635" y="394935"/>
                  </a:cubicBezTo>
                  <a:lnTo>
                    <a:pt x="449376" y="214951"/>
                  </a:lnTo>
                  <a:lnTo>
                    <a:pt x="469979" y="198624"/>
                  </a:lnTo>
                  <a:cubicBezTo>
                    <a:pt x="491360" y="188906"/>
                    <a:pt x="506520" y="170635"/>
                    <a:pt x="512740" y="149644"/>
                  </a:cubicBezTo>
                  <a:cubicBezTo>
                    <a:pt x="517405" y="132540"/>
                    <a:pt x="516627" y="113880"/>
                    <a:pt x="508853" y="96776"/>
                  </a:cubicBezTo>
                  <a:lnTo>
                    <a:pt x="499134" y="74618"/>
                  </a:lnTo>
                  <a:cubicBezTo>
                    <a:pt x="493692" y="62179"/>
                    <a:pt x="485140" y="52072"/>
                    <a:pt x="475422" y="44297"/>
                  </a:cubicBezTo>
                  <a:cubicBezTo>
                    <a:pt x="460261" y="33412"/>
                    <a:pt x="441213" y="27581"/>
                    <a:pt x="422165" y="29525"/>
                  </a:cubicBezTo>
                  <a:cubicBezTo>
                    <a:pt x="413613" y="29914"/>
                    <a:pt x="405061" y="31857"/>
                    <a:pt x="396897" y="35745"/>
                  </a:cubicBezTo>
                  <a:lnTo>
                    <a:pt x="29155" y="275982"/>
                  </a:lnTo>
                  <a:cubicBezTo>
                    <a:pt x="43149" y="286478"/>
                    <a:pt x="90186" y="294253"/>
                    <a:pt x="107679" y="333515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E8DBA5-B712-46C9-8A9B-A01AA74D6CBA}"/>
                </a:ext>
              </a:extLst>
            </p:cNvPr>
            <p:cNvSpPr/>
            <p:nvPr/>
          </p:nvSpPr>
          <p:spPr>
            <a:xfrm>
              <a:off x="2064203" y="9405446"/>
              <a:ext cx="544228" cy="349861"/>
            </a:xfrm>
            <a:custGeom>
              <a:avLst/>
              <a:gdLst>
                <a:gd name="connsiteX0" fmla="*/ 29155 w 544227"/>
                <a:gd name="connsiteY0" fmla="*/ 281832 h 349860"/>
                <a:gd name="connsiteX1" fmla="*/ 106513 w 544227"/>
                <a:gd name="connsiteY1" fmla="*/ 359190 h 349860"/>
                <a:gd name="connsiteX2" fmla="*/ 454430 w 544227"/>
                <a:gd name="connsiteY2" fmla="*/ 359190 h 349860"/>
                <a:gd name="connsiteX3" fmla="*/ 531788 w 544227"/>
                <a:gd name="connsiteY3" fmla="*/ 281832 h 349860"/>
                <a:gd name="connsiteX4" fmla="*/ 531788 w 544227"/>
                <a:gd name="connsiteY4" fmla="*/ 106513 h 349860"/>
                <a:gd name="connsiteX5" fmla="*/ 454430 w 544227"/>
                <a:gd name="connsiteY5" fmla="*/ 29155 h 349860"/>
                <a:gd name="connsiteX6" fmla="*/ 106513 w 544227"/>
                <a:gd name="connsiteY6" fmla="*/ 29155 h 349860"/>
                <a:gd name="connsiteX7" fmla="*/ 29155 w 544227"/>
                <a:gd name="connsiteY7" fmla="*/ 106513 h 349860"/>
                <a:gd name="connsiteX8" fmla="*/ 29155 w 544227"/>
                <a:gd name="connsiteY8" fmla="*/ 281832 h 3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227" h="349860">
                  <a:moveTo>
                    <a:pt x="29155" y="281832"/>
                  </a:moveTo>
                  <a:cubicBezTo>
                    <a:pt x="29155" y="324593"/>
                    <a:pt x="63752" y="359190"/>
                    <a:pt x="106513" y="359190"/>
                  </a:cubicBezTo>
                  <a:lnTo>
                    <a:pt x="454430" y="359190"/>
                  </a:lnTo>
                  <a:cubicBezTo>
                    <a:pt x="497191" y="359190"/>
                    <a:pt x="531788" y="324593"/>
                    <a:pt x="531788" y="281832"/>
                  </a:cubicBezTo>
                  <a:lnTo>
                    <a:pt x="531788" y="106513"/>
                  </a:lnTo>
                  <a:cubicBezTo>
                    <a:pt x="531788" y="63752"/>
                    <a:pt x="497191" y="29155"/>
                    <a:pt x="454430" y="29155"/>
                  </a:cubicBezTo>
                  <a:lnTo>
                    <a:pt x="106513" y="29155"/>
                  </a:lnTo>
                  <a:cubicBezTo>
                    <a:pt x="63752" y="29155"/>
                    <a:pt x="29155" y="63752"/>
                    <a:pt x="29155" y="106513"/>
                  </a:cubicBezTo>
                  <a:lnTo>
                    <a:pt x="29155" y="281832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BD8ACE-036A-4BFD-9710-2CF83651C721}"/>
                </a:ext>
              </a:extLst>
            </p:cNvPr>
            <p:cNvSpPr/>
            <p:nvPr/>
          </p:nvSpPr>
          <p:spPr>
            <a:xfrm>
              <a:off x="2468098" y="9090183"/>
              <a:ext cx="116620" cy="310987"/>
            </a:xfrm>
            <a:custGeom>
              <a:avLst/>
              <a:gdLst>
                <a:gd name="connsiteX0" fmla="*/ 29155 w 116620"/>
                <a:gd name="connsiteY0" fmla="*/ 267838 h 310987"/>
                <a:gd name="connsiteX1" fmla="*/ 69195 w 116620"/>
                <a:gd name="connsiteY1" fmla="*/ 307877 h 310987"/>
                <a:gd name="connsiteX2" fmla="*/ 69195 w 116620"/>
                <a:gd name="connsiteY2" fmla="*/ 307877 h 310987"/>
                <a:gd name="connsiteX3" fmla="*/ 109234 w 116620"/>
                <a:gd name="connsiteY3" fmla="*/ 267838 h 310987"/>
                <a:gd name="connsiteX4" fmla="*/ 109234 w 116620"/>
                <a:gd name="connsiteY4" fmla="*/ 69195 h 310987"/>
                <a:gd name="connsiteX5" fmla="*/ 69195 w 116620"/>
                <a:gd name="connsiteY5" fmla="*/ 29155 h 310987"/>
                <a:gd name="connsiteX6" fmla="*/ 69195 w 116620"/>
                <a:gd name="connsiteY6" fmla="*/ 29155 h 310987"/>
                <a:gd name="connsiteX7" fmla="*/ 29155 w 116620"/>
                <a:gd name="connsiteY7" fmla="*/ 69195 h 310987"/>
                <a:gd name="connsiteX8" fmla="*/ 29155 w 116620"/>
                <a:gd name="connsiteY8" fmla="*/ 267838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620" h="310987">
                  <a:moveTo>
                    <a:pt x="29155" y="267838"/>
                  </a:moveTo>
                  <a:cubicBezTo>
                    <a:pt x="29155" y="289996"/>
                    <a:pt x="47037" y="307877"/>
                    <a:pt x="69195" y="307877"/>
                  </a:cubicBezTo>
                  <a:lnTo>
                    <a:pt x="69195" y="307877"/>
                  </a:lnTo>
                  <a:cubicBezTo>
                    <a:pt x="91352" y="307877"/>
                    <a:pt x="109234" y="289996"/>
                    <a:pt x="109234" y="267838"/>
                  </a:cubicBezTo>
                  <a:lnTo>
                    <a:pt x="109234" y="69195"/>
                  </a:lnTo>
                  <a:cubicBezTo>
                    <a:pt x="109234" y="47037"/>
                    <a:pt x="91352" y="29155"/>
                    <a:pt x="69195" y="29155"/>
                  </a:cubicBezTo>
                  <a:lnTo>
                    <a:pt x="69195" y="29155"/>
                  </a:lnTo>
                  <a:cubicBezTo>
                    <a:pt x="47037" y="29155"/>
                    <a:pt x="29155" y="47037"/>
                    <a:pt x="29155" y="69195"/>
                  </a:cubicBezTo>
                  <a:lnTo>
                    <a:pt x="29155" y="267838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F14ED1C-9262-4E4B-81D9-DEF9E8CD9E30}"/>
                </a:ext>
              </a:extLst>
            </p:cNvPr>
            <p:cNvSpPr/>
            <p:nvPr/>
          </p:nvSpPr>
          <p:spPr>
            <a:xfrm>
              <a:off x="2094913" y="9090183"/>
              <a:ext cx="116620" cy="310987"/>
            </a:xfrm>
            <a:custGeom>
              <a:avLst/>
              <a:gdLst>
                <a:gd name="connsiteX0" fmla="*/ 29155 w 116620"/>
                <a:gd name="connsiteY0" fmla="*/ 267838 h 310987"/>
                <a:gd name="connsiteX1" fmla="*/ 69195 w 116620"/>
                <a:gd name="connsiteY1" fmla="*/ 307877 h 310987"/>
                <a:gd name="connsiteX2" fmla="*/ 69195 w 116620"/>
                <a:gd name="connsiteY2" fmla="*/ 307877 h 310987"/>
                <a:gd name="connsiteX3" fmla="*/ 109234 w 116620"/>
                <a:gd name="connsiteY3" fmla="*/ 267838 h 310987"/>
                <a:gd name="connsiteX4" fmla="*/ 109234 w 116620"/>
                <a:gd name="connsiteY4" fmla="*/ 69195 h 310987"/>
                <a:gd name="connsiteX5" fmla="*/ 69195 w 116620"/>
                <a:gd name="connsiteY5" fmla="*/ 29155 h 310987"/>
                <a:gd name="connsiteX6" fmla="*/ 69195 w 116620"/>
                <a:gd name="connsiteY6" fmla="*/ 29155 h 310987"/>
                <a:gd name="connsiteX7" fmla="*/ 29155 w 116620"/>
                <a:gd name="connsiteY7" fmla="*/ 69195 h 310987"/>
                <a:gd name="connsiteX8" fmla="*/ 29155 w 116620"/>
                <a:gd name="connsiteY8" fmla="*/ 267838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620" h="310987">
                  <a:moveTo>
                    <a:pt x="29155" y="267838"/>
                  </a:moveTo>
                  <a:cubicBezTo>
                    <a:pt x="29155" y="289996"/>
                    <a:pt x="47037" y="307877"/>
                    <a:pt x="69195" y="307877"/>
                  </a:cubicBezTo>
                  <a:lnTo>
                    <a:pt x="69195" y="307877"/>
                  </a:lnTo>
                  <a:cubicBezTo>
                    <a:pt x="91352" y="307877"/>
                    <a:pt x="109234" y="289996"/>
                    <a:pt x="109234" y="267838"/>
                  </a:cubicBezTo>
                  <a:lnTo>
                    <a:pt x="109234" y="69195"/>
                  </a:lnTo>
                  <a:cubicBezTo>
                    <a:pt x="109234" y="47037"/>
                    <a:pt x="91352" y="29155"/>
                    <a:pt x="69195" y="29155"/>
                  </a:cubicBezTo>
                  <a:lnTo>
                    <a:pt x="69195" y="29155"/>
                  </a:lnTo>
                  <a:cubicBezTo>
                    <a:pt x="47037" y="29155"/>
                    <a:pt x="29155" y="47037"/>
                    <a:pt x="29155" y="69195"/>
                  </a:cubicBezTo>
                  <a:lnTo>
                    <a:pt x="29155" y="267838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337608-15F6-4EDD-AA98-1447AC576D5B}"/>
                </a:ext>
              </a:extLst>
            </p:cNvPr>
            <p:cNvSpPr/>
            <p:nvPr/>
          </p:nvSpPr>
          <p:spPr>
            <a:xfrm>
              <a:off x="1413074" y="11618897"/>
              <a:ext cx="621974" cy="349861"/>
            </a:xfrm>
            <a:custGeom>
              <a:avLst/>
              <a:gdLst>
                <a:gd name="connsiteX0" fmla="*/ 29155 w 621974"/>
                <a:gd name="connsiteY0" fmla="*/ 178040 h 349860"/>
                <a:gd name="connsiteX1" fmla="*/ 29155 w 621974"/>
                <a:gd name="connsiteY1" fmla="*/ 313708 h 349860"/>
                <a:gd name="connsiteX2" fmla="*/ 64530 w 621974"/>
                <a:gd name="connsiteY2" fmla="*/ 349083 h 349860"/>
                <a:gd name="connsiteX3" fmla="*/ 579991 w 621974"/>
                <a:gd name="connsiteY3" fmla="*/ 349083 h 349860"/>
                <a:gd name="connsiteX4" fmla="*/ 615366 w 621974"/>
                <a:gd name="connsiteY4" fmla="*/ 313708 h 349860"/>
                <a:gd name="connsiteX5" fmla="*/ 615366 w 621974"/>
                <a:gd name="connsiteY5" fmla="*/ 64141 h 349860"/>
                <a:gd name="connsiteX6" fmla="*/ 614588 w 621974"/>
                <a:gd name="connsiteY6" fmla="*/ 56755 h 349860"/>
                <a:gd name="connsiteX7" fmla="*/ 580380 w 621974"/>
                <a:gd name="connsiteY7" fmla="*/ 29155 h 349860"/>
                <a:gd name="connsiteX8" fmla="*/ 400785 w 621974"/>
                <a:gd name="connsiteY8" fmla="*/ 29155 h 349860"/>
                <a:gd name="connsiteX9" fmla="*/ 213026 w 621974"/>
                <a:gd name="connsiteY9" fmla="*/ 178429 h 349860"/>
                <a:gd name="connsiteX10" fmla="*/ 29155 w 621974"/>
                <a:gd name="connsiteY10" fmla="*/ 178429 h 3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974" h="349860">
                  <a:moveTo>
                    <a:pt x="29155" y="178040"/>
                  </a:moveTo>
                  <a:lnTo>
                    <a:pt x="29155" y="313708"/>
                  </a:lnTo>
                  <a:cubicBezTo>
                    <a:pt x="29155" y="333145"/>
                    <a:pt x="45093" y="349083"/>
                    <a:pt x="64530" y="349083"/>
                  </a:cubicBezTo>
                  <a:lnTo>
                    <a:pt x="579991" y="349083"/>
                  </a:lnTo>
                  <a:cubicBezTo>
                    <a:pt x="599428" y="349083"/>
                    <a:pt x="615366" y="333534"/>
                    <a:pt x="615366" y="313708"/>
                  </a:cubicBezTo>
                  <a:lnTo>
                    <a:pt x="615366" y="64141"/>
                  </a:lnTo>
                  <a:cubicBezTo>
                    <a:pt x="615366" y="61420"/>
                    <a:pt x="614977" y="59088"/>
                    <a:pt x="614588" y="56755"/>
                  </a:cubicBezTo>
                  <a:cubicBezTo>
                    <a:pt x="611479" y="40817"/>
                    <a:pt x="597095" y="29155"/>
                    <a:pt x="580380" y="29155"/>
                  </a:cubicBezTo>
                  <a:lnTo>
                    <a:pt x="400785" y="29155"/>
                  </a:lnTo>
                  <a:lnTo>
                    <a:pt x="213026" y="178429"/>
                  </a:lnTo>
                  <a:lnTo>
                    <a:pt x="29155" y="178429"/>
                  </a:lnTo>
                  <a:close/>
                </a:path>
              </a:pathLst>
            </a:custGeom>
            <a:solidFill>
              <a:srgbClr val="EBB8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711C3A-9B47-42C1-9EB7-B3302AF53CE0}"/>
                </a:ext>
              </a:extLst>
            </p:cNvPr>
            <p:cNvSpPr/>
            <p:nvPr/>
          </p:nvSpPr>
          <p:spPr>
            <a:xfrm>
              <a:off x="1572049" y="11522461"/>
              <a:ext cx="466481" cy="349861"/>
            </a:xfrm>
            <a:custGeom>
              <a:avLst/>
              <a:gdLst>
                <a:gd name="connsiteX0" fmla="*/ 33837 w 466480"/>
                <a:gd name="connsiteY0" fmla="*/ 328122 h 349860"/>
                <a:gd name="connsiteX1" fmla="*/ 80096 w 466480"/>
                <a:gd name="connsiteY1" fmla="*/ 339395 h 349860"/>
                <a:gd name="connsiteX2" fmla="*/ 110417 w 466480"/>
                <a:gd name="connsiteY2" fmla="*/ 357277 h 349860"/>
                <a:gd name="connsiteX3" fmla="*/ 111195 w 466480"/>
                <a:gd name="connsiteY3" fmla="*/ 357277 h 349860"/>
                <a:gd name="connsiteX4" fmla="*/ 127910 w 466480"/>
                <a:gd name="connsiteY4" fmla="*/ 352612 h 349860"/>
                <a:gd name="connsiteX5" fmla="*/ 438509 w 466480"/>
                <a:gd name="connsiteY5" fmla="*/ 176516 h 349860"/>
                <a:gd name="connsiteX6" fmla="*/ 455224 w 466480"/>
                <a:gd name="connsiteY6" fmla="*/ 153192 h 349860"/>
                <a:gd name="connsiteX7" fmla="*/ 451726 w 466480"/>
                <a:gd name="connsiteY7" fmla="*/ 128701 h 349860"/>
                <a:gd name="connsiteX8" fmla="*/ 405466 w 466480"/>
                <a:gd name="connsiteY8" fmla="*/ 47067 h 349860"/>
                <a:gd name="connsiteX9" fmla="*/ 357652 w 466480"/>
                <a:gd name="connsiteY9" fmla="*/ 33850 h 349860"/>
                <a:gd name="connsiteX10" fmla="*/ 241809 w 466480"/>
                <a:gd name="connsiteY10" fmla="*/ 125980 h 349860"/>
                <a:gd name="connsiteX11" fmla="*/ 54051 w 466480"/>
                <a:gd name="connsiteY11" fmla="*/ 275254 h 349860"/>
                <a:gd name="connsiteX12" fmla="*/ 47442 w 466480"/>
                <a:gd name="connsiteY12" fmla="*/ 280696 h 349860"/>
                <a:gd name="connsiteX13" fmla="*/ 33837 w 466480"/>
                <a:gd name="connsiteY13" fmla="*/ 328122 h 3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480" h="349860">
                  <a:moveTo>
                    <a:pt x="33837" y="328122"/>
                  </a:moveTo>
                  <a:lnTo>
                    <a:pt x="80096" y="339395"/>
                  </a:lnTo>
                  <a:cubicBezTo>
                    <a:pt x="86316" y="351057"/>
                    <a:pt x="98367" y="357277"/>
                    <a:pt x="110417" y="357277"/>
                  </a:cubicBezTo>
                  <a:lnTo>
                    <a:pt x="111195" y="357277"/>
                  </a:lnTo>
                  <a:cubicBezTo>
                    <a:pt x="117026" y="357277"/>
                    <a:pt x="122857" y="355722"/>
                    <a:pt x="127910" y="352612"/>
                  </a:cubicBezTo>
                  <a:lnTo>
                    <a:pt x="438509" y="176516"/>
                  </a:lnTo>
                  <a:cubicBezTo>
                    <a:pt x="447838" y="171462"/>
                    <a:pt x="453669" y="162521"/>
                    <a:pt x="455224" y="153192"/>
                  </a:cubicBezTo>
                  <a:cubicBezTo>
                    <a:pt x="457168" y="145028"/>
                    <a:pt x="456002" y="136087"/>
                    <a:pt x="451726" y="128701"/>
                  </a:cubicBezTo>
                  <a:lnTo>
                    <a:pt x="405466" y="47067"/>
                  </a:lnTo>
                  <a:cubicBezTo>
                    <a:pt x="395748" y="29963"/>
                    <a:pt x="374368" y="24132"/>
                    <a:pt x="357652" y="33850"/>
                  </a:cubicBezTo>
                  <a:lnTo>
                    <a:pt x="241809" y="125980"/>
                  </a:lnTo>
                  <a:lnTo>
                    <a:pt x="54051" y="275254"/>
                  </a:lnTo>
                  <a:lnTo>
                    <a:pt x="47442" y="280696"/>
                  </a:lnTo>
                  <a:cubicBezTo>
                    <a:pt x="29949" y="289637"/>
                    <a:pt x="24118" y="311018"/>
                    <a:pt x="33837" y="328122"/>
                  </a:cubicBez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F2577B-B76A-4D96-8914-871E95891764}"/>
                </a:ext>
              </a:extLst>
            </p:cNvPr>
            <p:cNvSpPr/>
            <p:nvPr/>
          </p:nvSpPr>
          <p:spPr>
            <a:xfrm>
              <a:off x="1413074" y="11767783"/>
              <a:ext cx="272114" cy="116620"/>
            </a:xfrm>
            <a:custGeom>
              <a:avLst/>
              <a:gdLst>
                <a:gd name="connsiteX0" fmla="*/ 29155 w 272113"/>
                <a:gd name="connsiteY0" fmla="*/ 29155 h 116620"/>
                <a:gd name="connsiteX1" fmla="*/ 270170 w 272113"/>
                <a:gd name="connsiteY1" fmla="*/ 29155 h 116620"/>
                <a:gd name="connsiteX2" fmla="*/ 270170 w 272113"/>
                <a:gd name="connsiteY2" fmla="*/ 111567 h 116620"/>
                <a:gd name="connsiteX3" fmla="*/ 29155 w 272113"/>
                <a:gd name="connsiteY3" fmla="*/ 111567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13" h="116620">
                  <a:moveTo>
                    <a:pt x="29155" y="29155"/>
                  </a:moveTo>
                  <a:lnTo>
                    <a:pt x="270170" y="29155"/>
                  </a:lnTo>
                  <a:lnTo>
                    <a:pt x="270170" y="111567"/>
                  </a:lnTo>
                  <a:lnTo>
                    <a:pt x="29155" y="111567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9657BA-93B7-4843-9059-16D51D41C9C5}"/>
                </a:ext>
              </a:extLst>
            </p:cNvPr>
            <p:cNvSpPr/>
            <p:nvPr/>
          </p:nvSpPr>
          <p:spPr>
            <a:xfrm>
              <a:off x="1829408" y="9821392"/>
              <a:ext cx="1010708" cy="738595"/>
            </a:xfrm>
            <a:custGeom>
              <a:avLst/>
              <a:gdLst>
                <a:gd name="connsiteX0" fmla="*/ 29155 w 1010708"/>
                <a:gd name="connsiteY0" fmla="*/ 381737 h 738594"/>
                <a:gd name="connsiteX1" fmla="*/ 330035 w 1010708"/>
                <a:gd name="connsiteY1" fmla="*/ 708662 h 738594"/>
                <a:gd name="connsiteX2" fmla="*/ 508464 w 1010708"/>
                <a:gd name="connsiteY2" fmla="*/ 734318 h 738594"/>
                <a:gd name="connsiteX3" fmla="*/ 575326 w 1010708"/>
                <a:gd name="connsiteY3" fmla="*/ 730820 h 738594"/>
                <a:gd name="connsiteX4" fmla="*/ 980387 w 1010708"/>
                <a:gd name="connsiteY4" fmla="*/ 442379 h 738594"/>
                <a:gd name="connsiteX5" fmla="*/ 987773 w 1010708"/>
                <a:gd name="connsiteY5" fmla="*/ 381737 h 738594"/>
                <a:gd name="connsiteX6" fmla="*/ 873096 w 1010708"/>
                <a:gd name="connsiteY6" fmla="*/ 153161 h 738594"/>
                <a:gd name="connsiteX7" fmla="*/ 712161 w 1010708"/>
                <a:gd name="connsiteY7" fmla="*/ 62975 h 738594"/>
                <a:gd name="connsiteX8" fmla="*/ 508464 w 1010708"/>
                <a:gd name="connsiteY8" fmla="*/ 29155 h 738594"/>
                <a:gd name="connsiteX9" fmla="*/ 305156 w 1010708"/>
                <a:gd name="connsiteY9" fmla="*/ 62586 h 738594"/>
                <a:gd name="connsiteX10" fmla="*/ 143832 w 1010708"/>
                <a:gd name="connsiteY10" fmla="*/ 153161 h 738594"/>
                <a:gd name="connsiteX11" fmla="*/ 33431 w 1010708"/>
                <a:gd name="connsiteY11" fmla="*/ 333145 h 738594"/>
                <a:gd name="connsiteX12" fmla="*/ 33042 w 1010708"/>
                <a:gd name="connsiteY12" fmla="*/ 334700 h 738594"/>
                <a:gd name="connsiteX13" fmla="*/ 29155 w 1010708"/>
                <a:gd name="connsiteY13" fmla="*/ 381737 h 73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0708" h="738594">
                  <a:moveTo>
                    <a:pt x="29155" y="381737"/>
                  </a:moveTo>
                  <a:cubicBezTo>
                    <a:pt x="29155" y="530233"/>
                    <a:pt x="153550" y="656960"/>
                    <a:pt x="330035" y="708662"/>
                  </a:cubicBezTo>
                  <a:cubicBezTo>
                    <a:pt x="385235" y="725377"/>
                    <a:pt x="445489" y="734318"/>
                    <a:pt x="508464" y="734318"/>
                  </a:cubicBezTo>
                  <a:cubicBezTo>
                    <a:pt x="531399" y="734318"/>
                    <a:pt x="553168" y="733152"/>
                    <a:pt x="575326" y="730820"/>
                  </a:cubicBezTo>
                  <a:cubicBezTo>
                    <a:pt x="781355" y="709828"/>
                    <a:pt x="945012" y="592431"/>
                    <a:pt x="980387" y="442379"/>
                  </a:cubicBezTo>
                  <a:cubicBezTo>
                    <a:pt x="985441" y="422554"/>
                    <a:pt x="987773" y="402728"/>
                    <a:pt x="987773" y="381737"/>
                  </a:cubicBezTo>
                  <a:cubicBezTo>
                    <a:pt x="987773" y="294660"/>
                    <a:pt x="944623" y="214970"/>
                    <a:pt x="873096" y="153161"/>
                  </a:cubicBezTo>
                  <a:cubicBezTo>
                    <a:pt x="829170" y="115454"/>
                    <a:pt x="774358" y="84355"/>
                    <a:pt x="712161" y="62975"/>
                  </a:cubicBezTo>
                  <a:cubicBezTo>
                    <a:pt x="650352" y="41206"/>
                    <a:pt x="581157" y="29155"/>
                    <a:pt x="508464" y="29155"/>
                  </a:cubicBezTo>
                  <a:cubicBezTo>
                    <a:pt x="435771" y="29155"/>
                    <a:pt x="366965" y="41206"/>
                    <a:pt x="305156" y="62586"/>
                  </a:cubicBezTo>
                  <a:cubicBezTo>
                    <a:pt x="242959" y="83967"/>
                    <a:pt x="188147" y="115065"/>
                    <a:pt x="143832" y="153161"/>
                  </a:cubicBezTo>
                  <a:cubicBezTo>
                    <a:pt x="85522" y="203308"/>
                    <a:pt x="46259" y="265117"/>
                    <a:pt x="33431" y="333145"/>
                  </a:cubicBezTo>
                  <a:cubicBezTo>
                    <a:pt x="33431" y="333922"/>
                    <a:pt x="33042" y="334311"/>
                    <a:pt x="33042" y="334700"/>
                  </a:cubicBezTo>
                  <a:cubicBezTo>
                    <a:pt x="30710" y="350249"/>
                    <a:pt x="29155" y="365799"/>
                    <a:pt x="29155" y="381737"/>
                  </a:cubicBez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2DF00F-E610-430E-A7E9-25D1898C6F9D}"/>
                </a:ext>
              </a:extLst>
            </p:cNvPr>
            <p:cNvSpPr/>
            <p:nvPr/>
          </p:nvSpPr>
          <p:spPr>
            <a:xfrm>
              <a:off x="1724838" y="9945398"/>
              <a:ext cx="1088455" cy="699721"/>
            </a:xfrm>
            <a:custGeom>
              <a:avLst/>
              <a:gdLst>
                <a:gd name="connsiteX0" fmla="*/ 1085345 w 1088455"/>
                <a:gd name="connsiteY0" fmla="*/ 318762 h 699721"/>
                <a:gd name="connsiteX1" fmla="*/ 1092342 w 1088455"/>
                <a:gd name="connsiteY1" fmla="*/ 675620 h 699721"/>
                <a:gd name="connsiteX2" fmla="*/ 29155 w 1088455"/>
                <a:gd name="connsiteY2" fmla="*/ 675620 h 699721"/>
                <a:gd name="connsiteX3" fmla="*/ 138001 w 1088455"/>
                <a:gd name="connsiteY3" fmla="*/ 210694 h 699721"/>
                <a:gd name="connsiteX4" fmla="*/ 138389 w 1088455"/>
                <a:gd name="connsiteY4" fmla="*/ 209139 h 699721"/>
                <a:gd name="connsiteX5" fmla="*/ 248790 w 1088455"/>
                <a:gd name="connsiteY5" fmla="*/ 29155 h 699721"/>
                <a:gd name="connsiteX6" fmla="*/ 977666 w 1088455"/>
                <a:gd name="connsiteY6" fmla="*/ 29155 h 699721"/>
                <a:gd name="connsiteX7" fmla="*/ 1092342 w 1088455"/>
                <a:gd name="connsiteY7" fmla="*/ 257731 h 699721"/>
                <a:gd name="connsiteX8" fmla="*/ 1084956 w 1088455"/>
                <a:gd name="connsiteY8" fmla="*/ 318373 h 699721"/>
                <a:gd name="connsiteX9" fmla="*/ 1085345 w 1088455"/>
                <a:gd name="connsiteY9" fmla="*/ 318762 h 6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455" h="699721">
                  <a:moveTo>
                    <a:pt x="1085345" y="318762"/>
                  </a:moveTo>
                  <a:lnTo>
                    <a:pt x="1092342" y="675620"/>
                  </a:lnTo>
                  <a:lnTo>
                    <a:pt x="29155" y="675620"/>
                  </a:lnTo>
                  <a:lnTo>
                    <a:pt x="138001" y="210694"/>
                  </a:lnTo>
                  <a:cubicBezTo>
                    <a:pt x="138001" y="210305"/>
                    <a:pt x="138389" y="209916"/>
                    <a:pt x="138389" y="209139"/>
                  </a:cubicBezTo>
                  <a:cubicBezTo>
                    <a:pt x="151217" y="141110"/>
                    <a:pt x="190480" y="79302"/>
                    <a:pt x="248790" y="29155"/>
                  </a:cubicBezTo>
                  <a:lnTo>
                    <a:pt x="977666" y="29155"/>
                  </a:lnTo>
                  <a:cubicBezTo>
                    <a:pt x="1049193" y="90964"/>
                    <a:pt x="1092342" y="171043"/>
                    <a:pt x="1092342" y="257731"/>
                  </a:cubicBezTo>
                  <a:cubicBezTo>
                    <a:pt x="1092342" y="278722"/>
                    <a:pt x="1090010" y="298548"/>
                    <a:pt x="1084956" y="318373"/>
                  </a:cubicBezTo>
                  <a:cubicBezTo>
                    <a:pt x="1085345" y="318373"/>
                    <a:pt x="1085345" y="318373"/>
                    <a:pt x="1085345" y="318762"/>
                  </a:cubicBez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8AA23F-DE3A-41E3-98C7-48A602255A50}"/>
                </a:ext>
              </a:extLst>
            </p:cNvPr>
            <p:cNvSpPr/>
            <p:nvPr/>
          </p:nvSpPr>
          <p:spPr>
            <a:xfrm>
              <a:off x="2997010" y="12379111"/>
              <a:ext cx="816341" cy="583101"/>
            </a:xfrm>
            <a:custGeom>
              <a:avLst/>
              <a:gdLst>
                <a:gd name="connsiteX0" fmla="*/ 253609 w 816341"/>
                <a:gd name="connsiteY0" fmla="*/ 546710 h 583100"/>
                <a:gd name="connsiteX1" fmla="*/ 54966 w 816341"/>
                <a:gd name="connsiteY1" fmla="*/ 456524 h 583100"/>
                <a:gd name="connsiteX2" fmla="*/ 39028 w 816341"/>
                <a:gd name="connsiteY2" fmla="*/ 413763 h 583100"/>
                <a:gd name="connsiteX3" fmla="*/ 129214 w 816341"/>
                <a:gd name="connsiteY3" fmla="*/ 215120 h 583100"/>
                <a:gd name="connsiteX4" fmla="*/ 599193 w 816341"/>
                <a:gd name="connsiteY4" fmla="*/ 39024 h 583100"/>
                <a:gd name="connsiteX5" fmla="*/ 797837 w 816341"/>
                <a:gd name="connsiteY5" fmla="*/ 129599 h 583100"/>
                <a:gd name="connsiteX6" fmla="*/ 814164 w 816341"/>
                <a:gd name="connsiteY6" fmla="*/ 172359 h 583100"/>
                <a:gd name="connsiteX7" fmla="*/ 723588 w 816341"/>
                <a:gd name="connsiteY7" fmla="*/ 371002 h 583100"/>
                <a:gd name="connsiteX8" fmla="*/ 253609 w 816341"/>
                <a:gd name="connsiteY8" fmla="*/ 546710 h 5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41" h="583100">
                  <a:moveTo>
                    <a:pt x="253609" y="546710"/>
                  </a:moveTo>
                  <a:cubicBezTo>
                    <a:pt x="173919" y="576643"/>
                    <a:pt x="84899" y="536214"/>
                    <a:pt x="54966" y="456524"/>
                  </a:cubicBezTo>
                  <a:lnTo>
                    <a:pt x="39028" y="413763"/>
                  </a:lnTo>
                  <a:cubicBezTo>
                    <a:pt x="9095" y="334073"/>
                    <a:pt x="49524" y="244664"/>
                    <a:pt x="129214" y="215120"/>
                  </a:cubicBezTo>
                  <a:lnTo>
                    <a:pt x="599193" y="39024"/>
                  </a:lnTo>
                  <a:cubicBezTo>
                    <a:pt x="679273" y="9091"/>
                    <a:pt x="768293" y="49520"/>
                    <a:pt x="797837" y="129599"/>
                  </a:cubicBezTo>
                  <a:lnTo>
                    <a:pt x="814164" y="172359"/>
                  </a:lnTo>
                  <a:cubicBezTo>
                    <a:pt x="844096" y="252050"/>
                    <a:pt x="803668" y="341459"/>
                    <a:pt x="723588" y="371002"/>
                  </a:cubicBezTo>
                  <a:lnTo>
                    <a:pt x="253609" y="5467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C53D20E-68E8-4997-8139-7AD32A68A515}"/>
                </a:ext>
              </a:extLst>
            </p:cNvPr>
            <p:cNvSpPr/>
            <p:nvPr/>
          </p:nvSpPr>
          <p:spPr>
            <a:xfrm>
              <a:off x="2952310" y="12265207"/>
              <a:ext cx="816341" cy="583101"/>
            </a:xfrm>
            <a:custGeom>
              <a:avLst/>
              <a:gdLst>
                <a:gd name="connsiteX0" fmla="*/ 253605 w 816341"/>
                <a:gd name="connsiteY0" fmla="*/ 546715 h 583100"/>
                <a:gd name="connsiteX1" fmla="*/ 54962 w 816341"/>
                <a:gd name="connsiteY1" fmla="*/ 456140 h 583100"/>
                <a:gd name="connsiteX2" fmla="*/ 39024 w 816341"/>
                <a:gd name="connsiteY2" fmla="*/ 413379 h 583100"/>
                <a:gd name="connsiteX3" fmla="*/ 129599 w 816341"/>
                <a:gd name="connsiteY3" fmla="*/ 214736 h 583100"/>
                <a:gd name="connsiteX4" fmla="*/ 599578 w 816341"/>
                <a:gd name="connsiteY4" fmla="*/ 39028 h 583100"/>
                <a:gd name="connsiteX5" fmla="*/ 798221 w 816341"/>
                <a:gd name="connsiteY5" fmla="*/ 129214 h 583100"/>
                <a:gd name="connsiteX6" fmla="*/ 814548 w 816341"/>
                <a:gd name="connsiteY6" fmla="*/ 171975 h 583100"/>
                <a:gd name="connsiteX7" fmla="*/ 723973 w 816341"/>
                <a:gd name="connsiteY7" fmla="*/ 370618 h 583100"/>
                <a:gd name="connsiteX8" fmla="*/ 253605 w 816341"/>
                <a:gd name="connsiteY8" fmla="*/ 546715 h 5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41" h="583100">
                  <a:moveTo>
                    <a:pt x="253605" y="546715"/>
                  </a:moveTo>
                  <a:cubicBezTo>
                    <a:pt x="173526" y="576647"/>
                    <a:pt x="84894" y="536219"/>
                    <a:pt x="54962" y="456140"/>
                  </a:cubicBezTo>
                  <a:lnTo>
                    <a:pt x="39024" y="413379"/>
                  </a:lnTo>
                  <a:cubicBezTo>
                    <a:pt x="9091" y="333688"/>
                    <a:pt x="49519" y="244668"/>
                    <a:pt x="129599" y="214736"/>
                  </a:cubicBezTo>
                  <a:lnTo>
                    <a:pt x="599578" y="39028"/>
                  </a:lnTo>
                  <a:cubicBezTo>
                    <a:pt x="679268" y="9096"/>
                    <a:pt x="768289" y="49524"/>
                    <a:pt x="798221" y="129214"/>
                  </a:cubicBezTo>
                  <a:lnTo>
                    <a:pt x="814548" y="171975"/>
                  </a:lnTo>
                  <a:cubicBezTo>
                    <a:pt x="844480" y="251665"/>
                    <a:pt x="803663" y="340686"/>
                    <a:pt x="723973" y="370618"/>
                  </a:cubicBezTo>
                  <a:lnTo>
                    <a:pt x="253605" y="546715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CBB995-370E-4CE0-B4D2-B9EBBA07408F}"/>
                </a:ext>
              </a:extLst>
            </p:cNvPr>
            <p:cNvSpPr/>
            <p:nvPr/>
          </p:nvSpPr>
          <p:spPr>
            <a:xfrm>
              <a:off x="5460009" y="12642649"/>
              <a:ext cx="738594" cy="699721"/>
            </a:xfrm>
            <a:custGeom>
              <a:avLst/>
              <a:gdLst>
                <a:gd name="connsiteX0" fmla="*/ 81030 w 738594"/>
                <a:gd name="connsiteY0" fmla="*/ 333318 h 699721"/>
                <a:gd name="connsiteX1" fmla="*/ 68202 w 738594"/>
                <a:gd name="connsiteY1" fmla="*/ 115239 h 699721"/>
                <a:gd name="connsiteX2" fmla="*/ 98523 w 738594"/>
                <a:gd name="connsiteY2" fmla="*/ 81030 h 699721"/>
                <a:gd name="connsiteX3" fmla="*/ 316602 w 738594"/>
                <a:gd name="connsiteY3" fmla="*/ 68202 h 699721"/>
                <a:gd name="connsiteX4" fmla="*/ 692120 w 738594"/>
                <a:gd name="connsiteY4" fmla="*/ 400958 h 699721"/>
                <a:gd name="connsiteX5" fmla="*/ 704948 w 738594"/>
                <a:gd name="connsiteY5" fmla="*/ 619038 h 699721"/>
                <a:gd name="connsiteX6" fmla="*/ 674627 w 738594"/>
                <a:gd name="connsiteY6" fmla="*/ 653247 h 699721"/>
                <a:gd name="connsiteX7" fmla="*/ 456547 w 738594"/>
                <a:gd name="connsiteY7" fmla="*/ 666464 h 699721"/>
                <a:gd name="connsiteX8" fmla="*/ 81030 w 738594"/>
                <a:gd name="connsiteY8" fmla="*/ 333318 h 6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594" h="699721">
                  <a:moveTo>
                    <a:pt x="81030" y="333318"/>
                  </a:moveTo>
                  <a:cubicBezTo>
                    <a:pt x="17278" y="276563"/>
                    <a:pt x="11447" y="178991"/>
                    <a:pt x="68202" y="115239"/>
                  </a:cubicBezTo>
                  <a:lnTo>
                    <a:pt x="98523" y="81030"/>
                  </a:lnTo>
                  <a:cubicBezTo>
                    <a:pt x="155278" y="17278"/>
                    <a:pt x="252850" y="11447"/>
                    <a:pt x="316602" y="68202"/>
                  </a:cubicBezTo>
                  <a:lnTo>
                    <a:pt x="692120" y="400958"/>
                  </a:lnTo>
                  <a:cubicBezTo>
                    <a:pt x="755872" y="457714"/>
                    <a:pt x="761703" y="555286"/>
                    <a:pt x="704948" y="619038"/>
                  </a:cubicBezTo>
                  <a:lnTo>
                    <a:pt x="674627" y="653247"/>
                  </a:lnTo>
                  <a:cubicBezTo>
                    <a:pt x="617871" y="716999"/>
                    <a:pt x="520299" y="722830"/>
                    <a:pt x="456547" y="666464"/>
                  </a:cubicBezTo>
                  <a:lnTo>
                    <a:pt x="81030" y="3333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B1C91B4-5B65-48F4-AEDD-EA033B8E6A55}"/>
                </a:ext>
              </a:extLst>
            </p:cNvPr>
            <p:cNvSpPr/>
            <p:nvPr/>
          </p:nvSpPr>
          <p:spPr>
            <a:xfrm>
              <a:off x="5553633" y="12530244"/>
              <a:ext cx="738594" cy="699721"/>
            </a:xfrm>
            <a:custGeom>
              <a:avLst/>
              <a:gdLst>
                <a:gd name="connsiteX0" fmla="*/ 81091 w 738594"/>
                <a:gd name="connsiteY0" fmla="*/ 333379 h 699721"/>
                <a:gd name="connsiteX1" fmla="*/ 67874 w 738594"/>
                <a:gd name="connsiteY1" fmla="*/ 115300 h 699721"/>
                <a:gd name="connsiteX2" fmla="*/ 98584 w 738594"/>
                <a:gd name="connsiteY2" fmla="*/ 81091 h 699721"/>
                <a:gd name="connsiteX3" fmla="*/ 316275 w 738594"/>
                <a:gd name="connsiteY3" fmla="*/ 67874 h 699721"/>
                <a:gd name="connsiteX4" fmla="*/ 691792 w 738594"/>
                <a:gd name="connsiteY4" fmla="*/ 400631 h 699721"/>
                <a:gd name="connsiteX5" fmla="*/ 705009 w 738594"/>
                <a:gd name="connsiteY5" fmla="*/ 618710 h 699721"/>
                <a:gd name="connsiteX6" fmla="*/ 674688 w 738594"/>
                <a:gd name="connsiteY6" fmla="*/ 652919 h 699721"/>
                <a:gd name="connsiteX7" fmla="*/ 456608 w 738594"/>
                <a:gd name="connsiteY7" fmla="*/ 665747 h 699721"/>
                <a:gd name="connsiteX8" fmla="*/ 81091 w 738594"/>
                <a:gd name="connsiteY8" fmla="*/ 333379 h 6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594" h="699721">
                  <a:moveTo>
                    <a:pt x="81091" y="333379"/>
                  </a:moveTo>
                  <a:cubicBezTo>
                    <a:pt x="17339" y="276624"/>
                    <a:pt x="11508" y="179052"/>
                    <a:pt x="67874" y="115300"/>
                  </a:cubicBezTo>
                  <a:lnTo>
                    <a:pt x="98584" y="81091"/>
                  </a:lnTo>
                  <a:cubicBezTo>
                    <a:pt x="154950" y="17339"/>
                    <a:pt x="252523" y="11508"/>
                    <a:pt x="316275" y="67874"/>
                  </a:cubicBezTo>
                  <a:lnTo>
                    <a:pt x="691792" y="400631"/>
                  </a:lnTo>
                  <a:cubicBezTo>
                    <a:pt x="755545" y="457385"/>
                    <a:pt x="761375" y="554569"/>
                    <a:pt x="705009" y="618710"/>
                  </a:cubicBezTo>
                  <a:lnTo>
                    <a:pt x="674688" y="652919"/>
                  </a:lnTo>
                  <a:cubicBezTo>
                    <a:pt x="617932" y="716671"/>
                    <a:pt x="520360" y="722502"/>
                    <a:pt x="456608" y="665747"/>
                  </a:cubicBezTo>
                  <a:lnTo>
                    <a:pt x="81091" y="333379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D7E85D4-D345-46D0-BF05-34FA2EAB2540}"/>
                </a:ext>
              </a:extLst>
            </p:cNvPr>
            <p:cNvSpPr/>
            <p:nvPr/>
          </p:nvSpPr>
          <p:spPr>
            <a:xfrm>
              <a:off x="2863026" y="10560529"/>
              <a:ext cx="3148745" cy="2254657"/>
            </a:xfrm>
            <a:custGeom>
              <a:avLst/>
              <a:gdLst>
                <a:gd name="connsiteX0" fmla="*/ 3132832 w 3148744"/>
                <a:gd name="connsiteY0" fmla="*/ 1987054 h 2254656"/>
                <a:gd name="connsiteX1" fmla="*/ 2884042 w 3148744"/>
                <a:gd name="connsiteY1" fmla="*/ 1163327 h 2254656"/>
                <a:gd name="connsiteX2" fmla="*/ 2853332 w 3148744"/>
                <a:gd name="connsiteY2" fmla="*/ 1059535 h 2254656"/>
                <a:gd name="connsiteX3" fmla="*/ 2292389 w 3148744"/>
                <a:gd name="connsiteY3" fmla="*/ 327160 h 2254656"/>
                <a:gd name="connsiteX4" fmla="*/ 2215031 w 3148744"/>
                <a:gd name="connsiteY4" fmla="*/ 226478 h 2254656"/>
                <a:gd name="connsiteX5" fmla="*/ 2110073 w 3148744"/>
                <a:gd name="connsiteY5" fmla="*/ 89644 h 2254656"/>
                <a:gd name="connsiteX6" fmla="*/ 1893548 w 3148744"/>
                <a:gd name="connsiteY6" fmla="*/ 60878 h 2254656"/>
                <a:gd name="connsiteX7" fmla="*/ 1712787 w 3148744"/>
                <a:gd name="connsiteY7" fmla="*/ 199267 h 2254656"/>
                <a:gd name="connsiteX8" fmla="*/ 1396357 w 3148744"/>
                <a:gd name="connsiteY8" fmla="*/ 199267 h 2254656"/>
                <a:gd name="connsiteX9" fmla="*/ 1334937 w 3148744"/>
                <a:gd name="connsiteY9" fmla="*/ 123075 h 2254656"/>
                <a:gd name="connsiteX10" fmla="*/ 1117635 w 3148744"/>
                <a:gd name="connsiteY10" fmla="*/ 100140 h 2254656"/>
                <a:gd name="connsiteX11" fmla="*/ 167180 w 3148744"/>
                <a:gd name="connsiteY11" fmla="*/ 868278 h 2254656"/>
                <a:gd name="connsiteX12" fmla="*/ 157851 w 3148744"/>
                <a:gd name="connsiteY12" fmla="*/ 877608 h 2254656"/>
                <a:gd name="connsiteX13" fmla="*/ 103039 w 3148744"/>
                <a:gd name="connsiteY13" fmla="*/ 911039 h 2254656"/>
                <a:gd name="connsiteX14" fmla="*/ 51727 w 3148744"/>
                <a:gd name="connsiteY14" fmla="*/ 1123287 h 2254656"/>
                <a:gd name="connsiteX15" fmla="*/ 541143 w 3148744"/>
                <a:gd name="connsiteY15" fmla="*/ 1923302 h 2254656"/>
                <a:gd name="connsiteX16" fmla="*/ 753391 w 3148744"/>
                <a:gd name="connsiteY16" fmla="*/ 1974615 h 2254656"/>
                <a:gd name="connsiteX17" fmla="*/ 972637 w 3148744"/>
                <a:gd name="connsiteY17" fmla="*/ 1840502 h 2254656"/>
                <a:gd name="connsiteX18" fmla="*/ 1023561 w 3148744"/>
                <a:gd name="connsiteY18" fmla="*/ 1628253 h 2254656"/>
                <a:gd name="connsiteX19" fmla="*/ 776715 w 3148744"/>
                <a:gd name="connsiteY19" fmla="*/ 1224747 h 2254656"/>
                <a:gd name="connsiteX20" fmla="*/ 1532803 w 3148744"/>
                <a:gd name="connsiteY20" fmla="*/ 893157 h 2254656"/>
                <a:gd name="connsiteX21" fmla="*/ 2366637 w 3148744"/>
                <a:gd name="connsiteY21" fmla="*/ 1409396 h 2254656"/>
                <a:gd name="connsiteX22" fmla="*/ 2590548 w 3148744"/>
                <a:gd name="connsiteY22" fmla="*/ 2151100 h 2254656"/>
                <a:gd name="connsiteX23" fmla="*/ 2782972 w 3148744"/>
                <a:gd name="connsiteY23" fmla="*/ 2254115 h 2254656"/>
                <a:gd name="connsiteX24" fmla="*/ 3029040 w 3148744"/>
                <a:gd name="connsiteY24" fmla="*/ 2179866 h 2254656"/>
                <a:gd name="connsiteX25" fmla="*/ 3132832 w 3148744"/>
                <a:gd name="connsiteY25" fmla="*/ 1987054 h 225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8744" h="2254656">
                  <a:moveTo>
                    <a:pt x="3132832" y="1987054"/>
                  </a:moveTo>
                  <a:lnTo>
                    <a:pt x="2884042" y="1163327"/>
                  </a:lnTo>
                  <a:cubicBezTo>
                    <a:pt x="2886374" y="1127175"/>
                    <a:pt x="2877045" y="1090245"/>
                    <a:pt x="2853332" y="1059535"/>
                  </a:cubicBezTo>
                  <a:lnTo>
                    <a:pt x="2292389" y="327160"/>
                  </a:lnTo>
                  <a:cubicBezTo>
                    <a:pt x="2278006" y="284400"/>
                    <a:pt x="2250406" y="249025"/>
                    <a:pt x="2215031" y="226478"/>
                  </a:cubicBezTo>
                  <a:lnTo>
                    <a:pt x="2110073" y="89644"/>
                  </a:lnTo>
                  <a:cubicBezTo>
                    <a:pt x="2058371" y="22004"/>
                    <a:pt x="1961188" y="9176"/>
                    <a:pt x="1893548" y="60878"/>
                  </a:cubicBezTo>
                  <a:lnTo>
                    <a:pt x="1712787" y="199267"/>
                  </a:lnTo>
                  <a:lnTo>
                    <a:pt x="1396357" y="199267"/>
                  </a:lnTo>
                  <a:lnTo>
                    <a:pt x="1334937" y="123075"/>
                  </a:lnTo>
                  <a:cubicBezTo>
                    <a:pt x="1281292" y="56602"/>
                    <a:pt x="1184109" y="46494"/>
                    <a:pt x="1117635" y="100140"/>
                  </a:cubicBezTo>
                  <a:lnTo>
                    <a:pt x="167180" y="868278"/>
                  </a:lnTo>
                  <a:cubicBezTo>
                    <a:pt x="163682" y="870999"/>
                    <a:pt x="160961" y="874498"/>
                    <a:pt x="157851" y="877608"/>
                  </a:cubicBezTo>
                  <a:lnTo>
                    <a:pt x="103039" y="911039"/>
                  </a:lnTo>
                  <a:cubicBezTo>
                    <a:pt x="30346" y="955354"/>
                    <a:pt x="7411" y="1050594"/>
                    <a:pt x="51727" y="1123287"/>
                  </a:cubicBezTo>
                  <a:lnTo>
                    <a:pt x="541143" y="1923302"/>
                  </a:lnTo>
                  <a:cubicBezTo>
                    <a:pt x="585847" y="1995995"/>
                    <a:pt x="680698" y="2018930"/>
                    <a:pt x="753391" y="1974615"/>
                  </a:cubicBezTo>
                  <a:lnTo>
                    <a:pt x="972637" y="1840502"/>
                  </a:lnTo>
                  <a:cubicBezTo>
                    <a:pt x="1045331" y="1795797"/>
                    <a:pt x="1068266" y="1700946"/>
                    <a:pt x="1023561" y="1628253"/>
                  </a:cubicBezTo>
                  <a:lnTo>
                    <a:pt x="776715" y="1224747"/>
                  </a:lnTo>
                  <a:lnTo>
                    <a:pt x="1532803" y="893157"/>
                  </a:lnTo>
                  <a:lnTo>
                    <a:pt x="2366637" y="1409396"/>
                  </a:lnTo>
                  <a:lnTo>
                    <a:pt x="2590548" y="2151100"/>
                  </a:lnTo>
                  <a:cubicBezTo>
                    <a:pt x="2615038" y="2232734"/>
                    <a:pt x="2701337" y="2278994"/>
                    <a:pt x="2782972" y="2254115"/>
                  </a:cubicBezTo>
                  <a:lnTo>
                    <a:pt x="3029040" y="2179866"/>
                  </a:lnTo>
                  <a:cubicBezTo>
                    <a:pt x="3111452" y="2154987"/>
                    <a:pt x="3157711" y="2068688"/>
                    <a:pt x="3132832" y="1987054"/>
                  </a:cubicBezTo>
                  <a:close/>
                </a:path>
              </a:pathLst>
            </a:custGeom>
            <a:solidFill>
              <a:srgbClr val="D0D0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D2D3E6-A6EA-4771-89B8-46420A8AB36E}"/>
                </a:ext>
              </a:extLst>
            </p:cNvPr>
            <p:cNvSpPr/>
            <p:nvPr/>
          </p:nvSpPr>
          <p:spPr>
            <a:xfrm>
              <a:off x="3738091" y="7928257"/>
              <a:ext cx="1088455" cy="1282822"/>
            </a:xfrm>
            <a:custGeom>
              <a:avLst/>
              <a:gdLst>
                <a:gd name="connsiteX0" fmla="*/ 1083790 w 1088455"/>
                <a:gd name="connsiteY0" fmla="*/ 1091565 h 1282822"/>
                <a:gd name="connsiteX1" fmla="*/ 912359 w 1088455"/>
                <a:gd name="connsiteY1" fmla="*/ 1262997 h 1282822"/>
                <a:gd name="connsiteX2" fmla="*/ 200587 w 1088455"/>
                <a:gd name="connsiteY2" fmla="*/ 1262997 h 1282822"/>
                <a:gd name="connsiteX3" fmla="*/ 29155 w 1088455"/>
                <a:gd name="connsiteY3" fmla="*/ 1091565 h 1282822"/>
                <a:gd name="connsiteX4" fmla="*/ 29155 w 1088455"/>
                <a:gd name="connsiteY4" fmla="*/ 200587 h 1282822"/>
                <a:gd name="connsiteX5" fmla="*/ 200587 w 1088455"/>
                <a:gd name="connsiteY5" fmla="*/ 29155 h 1282822"/>
                <a:gd name="connsiteX6" fmla="*/ 912359 w 1088455"/>
                <a:gd name="connsiteY6" fmla="*/ 29155 h 1282822"/>
                <a:gd name="connsiteX7" fmla="*/ 1083790 w 1088455"/>
                <a:gd name="connsiteY7" fmla="*/ 200587 h 1282822"/>
                <a:gd name="connsiteX8" fmla="*/ 1083790 w 1088455"/>
                <a:gd name="connsiteY8" fmla="*/ 1091565 h 128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455" h="1282822">
                  <a:moveTo>
                    <a:pt x="1083790" y="1091565"/>
                  </a:moveTo>
                  <a:cubicBezTo>
                    <a:pt x="1083790" y="1186416"/>
                    <a:pt x="1006821" y="1262997"/>
                    <a:pt x="912359" y="1262997"/>
                  </a:cubicBezTo>
                  <a:lnTo>
                    <a:pt x="200587" y="1262997"/>
                  </a:lnTo>
                  <a:cubicBezTo>
                    <a:pt x="106125" y="1262997"/>
                    <a:pt x="29155" y="1186416"/>
                    <a:pt x="29155" y="1091565"/>
                  </a:cubicBezTo>
                  <a:lnTo>
                    <a:pt x="29155" y="200587"/>
                  </a:lnTo>
                  <a:cubicBezTo>
                    <a:pt x="29155" y="105736"/>
                    <a:pt x="106125" y="29155"/>
                    <a:pt x="200587" y="29155"/>
                  </a:cubicBezTo>
                  <a:lnTo>
                    <a:pt x="912359" y="29155"/>
                  </a:lnTo>
                  <a:cubicBezTo>
                    <a:pt x="1006821" y="29155"/>
                    <a:pt x="1083790" y="105736"/>
                    <a:pt x="1083790" y="200587"/>
                  </a:cubicBezTo>
                  <a:lnTo>
                    <a:pt x="1083790" y="1091565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322C67-FFA8-4778-AE09-91E841973BD3}"/>
                </a:ext>
              </a:extLst>
            </p:cNvPr>
            <p:cNvSpPr/>
            <p:nvPr/>
          </p:nvSpPr>
          <p:spPr>
            <a:xfrm>
              <a:off x="3801066" y="8048765"/>
              <a:ext cx="971835" cy="1088455"/>
            </a:xfrm>
            <a:custGeom>
              <a:avLst/>
              <a:gdLst>
                <a:gd name="connsiteX0" fmla="*/ 958229 w 971834"/>
                <a:gd name="connsiteY0" fmla="*/ 891367 h 1088455"/>
                <a:gd name="connsiteX1" fmla="*/ 786797 w 971834"/>
                <a:gd name="connsiteY1" fmla="*/ 1062799 h 1088455"/>
                <a:gd name="connsiteX2" fmla="*/ 200587 w 971834"/>
                <a:gd name="connsiteY2" fmla="*/ 1062799 h 1088455"/>
                <a:gd name="connsiteX3" fmla="*/ 29155 w 971834"/>
                <a:gd name="connsiteY3" fmla="*/ 891367 h 1088455"/>
                <a:gd name="connsiteX4" fmla="*/ 29155 w 971834"/>
                <a:gd name="connsiteY4" fmla="*/ 200587 h 1088455"/>
                <a:gd name="connsiteX5" fmla="*/ 200587 w 971834"/>
                <a:gd name="connsiteY5" fmla="*/ 29155 h 1088455"/>
                <a:gd name="connsiteX6" fmla="*/ 786797 w 971834"/>
                <a:gd name="connsiteY6" fmla="*/ 29155 h 1088455"/>
                <a:gd name="connsiteX7" fmla="*/ 958229 w 971834"/>
                <a:gd name="connsiteY7" fmla="*/ 200587 h 1088455"/>
                <a:gd name="connsiteX8" fmla="*/ 958229 w 971834"/>
                <a:gd name="connsiteY8" fmla="*/ 891367 h 10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834" h="1088455">
                  <a:moveTo>
                    <a:pt x="958229" y="891367"/>
                  </a:moveTo>
                  <a:cubicBezTo>
                    <a:pt x="958229" y="986218"/>
                    <a:pt x="881260" y="1062799"/>
                    <a:pt x="786797" y="1062799"/>
                  </a:cubicBezTo>
                  <a:lnTo>
                    <a:pt x="200587" y="1062799"/>
                  </a:lnTo>
                  <a:cubicBezTo>
                    <a:pt x="105736" y="1062799"/>
                    <a:pt x="29155" y="986218"/>
                    <a:pt x="29155" y="891367"/>
                  </a:cubicBezTo>
                  <a:lnTo>
                    <a:pt x="29155" y="200587"/>
                  </a:lnTo>
                  <a:cubicBezTo>
                    <a:pt x="29155" y="105736"/>
                    <a:pt x="105736" y="29155"/>
                    <a:pt x="200587" y="29155"/>
                  </a:cubicBezTo>
                  <a:lnTo>
                    <a:pt x="786797" y="29155"/>
                  </a:lnTo>
                  <a:cubicBezTo>
                    <a:pt x="881649" y="29155"/>
                    <a:pt x="958229" y="106124"/>
                    <a:pt x="958229" y="200587"/>
                  </a:cubicBezTo>
                  <a:lnTo>
                    <a:pt x="958229" y="891367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C98880-510E-4EBA-8507-1BF76D188576}"/>
                </a:ext>
              </a:extLst>
            </p:cNvPr>
            <p:cNvSpPr/>
            <p:nvPr/>
          </p:nvSpPr>
          <p:spPr>
            <a:xfrm>
              <a:off x="3394451" y="8918751"/>
              <a:ext cx="1827050" cy="2021417"/>
            </a:xfrm>
            <a:custGeom>
              <a:avLst/>
              <a:gdLst>
                <a:gd name="connsiteX0" fmla="*/ 1596530 w 1827049"/>
                <a:gd name="connsiteY0" fmla="*/ 1076793 h 2021416"/>
                <a:gd name="connsiteX1" fmla="*/ 1804114 w 1827049"/>
                <a:gd name="connsiteY1" fmla="*/ 1858926 h 2021416"/>
                <a:gd name="connsiteX2" fmla="*/ 1634238 w 1827049"/>
                <a:gd name="connsiteY2" fmla="*/ 2028414 h 2021416"/>
                <a:gd name="connsiteX3" fmla="*/ 199032 w 1827049"/>
                <a:gd name="connsiteY3" fmla="*/ 2028414 h 2021416"/>
                <a:gd name="connsiteX4" fmla="*/ 29155 w 1827049"/>
                <a:gd name="connsiteY4" fmla="*/ 1858926 h 2021416"/>
                <a:gd name="connsiteX5" fmla="*/ 239071 w 1827049"/>
                <a:gd name="connsiteY5" fmla="*/ 1226067 h 2021416"/>
                <a:gd name="connsiteX6" fmla="*/ 29155 w 1827049"/>
                <a:gd name="connsiteY6" fmla="*/ 199032 h 2021416"/>
                <a:gd name="connsiteX7" fmla="*/ 199032 w 1827049"/>
                <a:gd name="connsiteY7" fmla="*/ 29155 h 2021416"/>
                <a:gd name="connsiteX8" fmla="*/ 1634238 w 1827049"/>
                <a:gd name="connsiteY8" fmla="*/ 29155 h 2021416"/>
                <a:gd name="connsiteX9" fmla="*/ 1804114 w 1827049"/>
                <a:gd name="connsiteY9" fmla="*/ 199032 h 2021416"/>
                <a:gd name="connsiteX10" fmla="*/ 1596530 w 1827049"/>
                <a:gd name="connsiteY10" fmla="*/ 1076793 h 202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7049" h="2021416">
                  <a:moveTo>
                    <a:pt x="1596530" y="1076793"/>
                  </a:moveTo>
                  <a:lnTo>
                    <a:pt x="1804114" y="1858926"/>
                  </a:lnTo>
                  <a:cubicBezTo>
                    <a:pt x="1804114" y="1952222"/>
                    <a:pt x="1727922" y="2028414"/>
                    <a:pt x="1634238" y="2028414"/>
                  </a:cubicBezTo>
                  <a:lnTo>
                    <a:pt x="199032" y="2028414"/>
                  </a:lnTo>
                  <a:cubicBezTo>
                    <a:pt x="104958" y="2028414"/>
                    <a:pt x="29155" y="1952222"/>
                    <a:pt x="29155" y="1858926"/>
                  </a:cubicBezTo>
                  <a:lnTo>
                    <a:pt x="239071" y="1226067"/>
                  </a:lnTo>
                  <a:lnTo>
                    <a:pt x="29155" y="199032"/>
                  </a:lnTo>
                  <a:cubicBezTo>
                    <a:pt x="29155" y="105736"/>
                    <a:pt x="104569" y="29155"/>
                    <a:pt x="199032" y="29155"/>
                  </a:cubicBezTo>
                  <a:lnTo>
                    <a:pt x="1634238" y="29155"/>
                  </a:lnTo>
                  <a:cubicBezTo>
                    <a:pt x="1727533" y="29155"/>
                    <a:pt x="1804114" y="105347"/>
                    <a:pt x="1804114" y="199032"/>
                  </a:cubicBezTo>
                  <a:lnTo>
                    <a:pt x="1596530" y="1076793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0000221-5F8B-48A4-B7DF-31AF5476E183}"/>
                </a:ext>
              </a:extLst>
            </p:cNvPr>
            <p:cNvSpPr/>
            <p:nvPr/>
          </p:nvSpPr>
          <p:spPr>
            <a:xfrm>
              <a:off x="4639331" y="8933677"/>
              <a:ext cx="1088455" cy="1127328"/>
            </a:xfrm>
            <a:custGeom>
              <a:avLst/>
              <a:gdLst>
                <a:gd name="connsiteX0" fmla="*/ 823573 w 1088455"/>
                <a:gd name="connsiteY0" fmla="*/ 1052149 h 1127328"/>
                <a:gd name="connsiteX1" fmla="*/ 581392 w 1088455"/>
                <a:gd name="connsiteY1" fmla="*/ 1044374 h 1127328"/>
                <a:gd name="connsiteX2" fmla="*/ 75649 w 1088455"/>
                <a:gd name="connsiteY2" fmla="*/ 505200 h 1127328"/>
                <a:gd name="connsiteX3" fmla="*/ 83424 w 1088455"/>
                <a:gd name="connsiteY3" fmla="*/ 262630 h 1127328"/>
                <a:gd name="connsiteX4" fmla="*/ 282844 w 1088455"/>
                <a:gd name="connsiteY4" fmla="*/ 75649 h 1127328"/>
                <a:gd name="connsiteX5" fmla="*/ 525025 w 1088455"/>
                <a:gd name="connsiteY5" fmla="*/ 83424 h 1127328"/>
                <a:gd name="connsiteX6" fmla="*/ 1030768 w 1088455"/>
                <a:gd name="connsiteY6" fmla="*/ 622598 h 1127328"/>
                <a:gd name="connsiteX7" fmla="*/ 1022994 w 1088455"/>
                <a:gd name="connsiteY7" fmla="*/ 864779 h 1127328"/>
                <a:gd name="connsiteX8" fmla="*/ 823573 w 1088455"/>
                <a:gd name="connsiteY8" fmla="*/ 1052149 h 1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455" h="1127328">
                  <a:moveTo>
                    <a:pt x="823573" y="1052149"/>
                  </a:moveTo>
                  <a:cubicBezTo>
                    <a:pt x="754379" y="1117067"/>
                    <a:pt x="645922" y="1113569"/>
                    <a:pt x="581392" y="1044374"/>
                  </a:cubicBezTo>
                  <a:lnTo>
                    <a:pt x="75649" y="505200"/>
                  </a:lnTo>
                  <a:cubicBezTo>
                    <a:pt x="10730" y="436005"/>
                    <a:pt x="14229" y="327549"/>
                    <a:pt x="83424" y="262630"/>
                  </a:cubicBezTo>
                  <a:lnTo>
                    <a:pt x="282844" y="75649"/>
                  </a:lnTo>
                  <a:cubicBezTo>
                    <a:pt x="352039" y="10730"/>
                    <a:pt x="460495" y="14229"/>
                    <a:pt x="525025" y="83424"/>
                  </a:cubicBezTo>
                  <a:lnTo>
                    <a:pt x="1030768" y="622598"/>
                  </a:lnTo>
                  <a:cubicBezTo>
                    <a:pt x="1095687" y="691792"/>
                    <a:pt x="1092188" y="800249"/>
                    <a:pt x="1022994" y="864779"/>
                  </a:cubicBezTo>
                  <a:lnTo>
                    <a:pt x="823573" y="1052149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99B9E7B-DAB5-4406-9BC3-549A6C7FBB38}"/>
                </a:ext>
              </a:extLst>
            </p:cNvPr>
            <p:cNvSpPr/>
            <p:nvPr/>
          </p:nvSpPr>
          <p:spPr>
            <a:xfrm>
              <a:off x="4828878" y="9582319"/>
              <a:ext cx="1010708" cy="932962"/>
            </a:xfrm>
            <a:custGeom>
              <a:avLst/>
              <a:gdLst>
                <a:gd name="connsiteX0" fmla="*/ 68807 w 1010708"/>
                <a:gd name="connsiteY0" fmla="*/ 801959 h 932961"/>
                <a:gd name="connsiteX1" fmla="*/ 90965 w 1010708"/>
                <a:gd name="connsiteY1" fmla="*/ 560556 h 932961"/>
                <a:gd name="connsiteX2" fmla="*/ 682229 w 1010708"/>
                <a:gd name="connsiteY2" fmla="*/ 68807 h 932961"/>
                <a:gd name="connsiteX3" fmla="*/ 923633 w 1010708"/>
                <a:gd name="connsiteY3" fmla="*/ 90965 h 932961"/>
                <a:gd name="connsiteX4" fmla="*/ 971836 w 1010708"/>
                <a:gd name="connsiteY4" fmla="*/ 149275 h 932961"/>
                <a:gd name="connsiteX5" fmla="*/ 949678 w 1010708"/>
                <a:gd name="connsiteY5" fmla="*/ 390679 h 932961"/>
                <a:gd name="connsiteX6" fmla="*/ 358414 w 1010708"/>
                <a:gd name="connsiteY6" fmla="*/ 882427 h 932961"/>
                <a:gd name="connsiteX7" fmla="*/ 117010 w 1010708"/>
                <a:gd name="connsiteY7" fmla="*/ 860269 h 932961"/>
                <a:gd name="connsiteX8" fmla="*/ 68807 w 1010708"/>
                <a:gd name="connsiteY8" fmla="*/ 801959 h 93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708" h="932961">
                  <a:moveTo>
                    <a:pt x="68807" y="801959"/>
                  </a:moveTo>
                  <a:cubicBezTo>
                    <a:pt x="8165" y="729266"/>
                    <a:pt x="18272" y="621198"/>
                    <a:pt x="90965" y="560556"/>
                  </a:cubicBezTo>
                  <a:lnTo>
                    <a:pt x="682229" y="68807"/>
                  </a:lnTo>
                  <a:cubicBezTo>
                    <a:pt x="754923" y="8165"/>
                    <a:pt x="863379" y="18272"/>
                    <a:pt x="923633" y="90965"/>
                  </a:cubicBezTo>
                  <a:lnTo>
                    <a:pt x="971836" y="149275"/>
                  </a:lnTo>
                  <a:cubicBezTo>
                    <a:pt x="1032479" y="221968"/>
                    <a:pt x="1022372" y="330036"/>
                    <a:pt x="949678" y="390679"/>
                  </a:cubicBezTo>
                  <a:lnTo>
                    <a:pt x="358414" y="882427"/>
                  </a:lnTo>
                  <a:cubicBezTo>
                    <a:pt x="285721" y="943070"/>
                    <a:pt x="177653" y="932963"/>
                    <a:pt x="117010" y="860269"/>
                  </a:cubicBezTo>
                  <a:lnTo>
                    <a:pt x="68807" y="801959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1624AC-C1CE-4B07-A4E9-291F115C948B}"/>
                </a:ext>
              </a:extLst>
            </p:cNvPr>
            <p:cNvSpPr/>
            <p:nvPr/>
          </p:nvSpPr>
          <p:spPr>
            <a:xfrm>
              <a:off x="3792125" y="8918751"/>
              <a:ext cx="1010708" cy="272114"/>
            </a:xfrm>
            <a:custGeom>
              <a:avLst/>
              <a:gdLst>
                <a:gd name="connsiteX0" fmla="*/ 985052 w 1010708"/>
                <a:gd name="connsiteY0" fmla="*/ 29155 h 272113"/>
                <a:gd name="connsiteX1" fmla="*/ 985052 w 1010708"/>
                <a:gd name="connsiteY1" fmla="*/ 101071 h 272113"/>
                <a:gd name="connsiteX2" fmla="*/ 813620 w 1010708"/>
                <a:gd name="connsiteY2" fmla="*/ 272502 h 272113"/>
                <a:gd name="connsiteX3" fmla="*/ 200587 w 1010708"/>
                <a:gd name="connsiteY3" fmla="*/ 272502 h 272113"/>
                <a:gd name="connsiteX4" fmla="*/ 29155 w 1010708"/>
                <a:gd name="connsiteY4" fmla="*/ 101071 h 272113"/>
                <a:gd name="connsiteX5" fmla="*/ 29155 w 1010708"/>
                <a:gd name="connsiteY5" fmla="*/ 29155 h 272113"/>
                <a:gd name="connsiteX6" fmla="*/ 985052 w 1010708"/>
                <a:gd name="connsiteY6" fmla="*/ 29155 h 27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708" h="272113">
                  <a:moveTo>
                    <a:pt x="985052" y="29155"/>
                  </a:moveTo>
                  <a:lnTo>
                    <a:pt x="985052" y="101071"/>
                  </a:lnTo>
                  <a:cubicBezTo>
                    <a:pt x="985052" y="195533"/>
                    <a:pt x="908860" y="272502"/>
                    <a:pt x="813620" y="272502"/>
                  </a:cubicBezTo>
                  <a:lnTo>
                    <a:pt x="200587" y="272502"/>
                  </a:lnTo>
                  <a:cubicBezTo>
                    <a:pt x="105347" y="272502"/>
                    <a:pt x="29155" y="195533"/>
                    <a:pt x="29155" y="101071"/>
                  </a:cubicBezTo>
                  <a:lnTo>
                    <a:pt x="29155" y="29155"/>
                  </a:lnTo>
                  <a:lnTo>
                    <a:pt x="985052" y="29155"/>
                  </a:lnTo>
                  <a:close/>
                </a:path>
              </a:pathLst>
            </a:custGeom>
            <a:solidFill>
              <a:srgbClr val="8D5C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400444-810A-4217-A862-24CF97850751}"/>
                </a:ext>
              </a:extLst>
            </p:cNvPr>
            <p:cNvSpPr/>
            <p:nvPr/>
          </p:nvSpPr>
          <p:spPr>
            <a:xfrm>
              <a:off x="3917513" y="8284165"/>
              <a:ext cx="660848" cy="855215"/>
            </a:xfrm>
            <a:custGeom>
              <a:avLst/>
              <a:gdLst>
                <a:gd name="connsiteX0" fmla="*/ 58484 w 660847"/>
                <a:gd name="connsiteY0" fmla="*/ 715443 h 855214"/>
                <a:gd name="connsiteX1" fmla="*/ 183267 w 660847"/>
                <a:gd name="connsiteY1" fmla="*/ 827010 h 855214"/>
                <a:gd name="connsiteX2" fmla="*/ 548289 w 660847"/>
                <a:gd name="connsiteY2" fmla="*/ 807184 h 855214"/>
                <a:gd name="connsiteX3" fmla="*/ 659855 w 660847"/>
                <a:gd name="connsiteY3" fmla="*/ 682789 h 855214"/>
                <a:gd name="connsiteX4" fmla="*/ 630700 w 660847"/>
                <a:gd name="connsiteY4" fmla="*/ 141283 h 855214"/>
                <a:gd name="connsiteX5" fmla="*/ 505917 w 660847"/>
                <a:gd name="connsiteY5" fmla="*/ 29328 h 855214"/>
                <a:gd name="connsiteX6" fmla="*/ 140896 w 660847"/>
                <a:gd name="connsiteY6" fmla="*/ 49153 h 855214"/>
                <a:gd name="connsiteX7" fmla="*/ 29329 w 660847"/>
                <a:gd name="connsiteY7" fmla="*/ 173937 h 855214"/>
                <a:gd name="connsiteX8" fmla="*/ 58484 w 660847"/>
                <a:gd name="connsiteY8" fmla="*/ 715443 h 85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847" h="855214">
                  <a:moveTo>
                    <a:pt x="58484" y="715443"/>
                  </a:moveTo>
                  <a:cubicBezTo>
                    <a:pt x="61982" y="780750"/>
                    <a:pt x="117571" y="830508"/>
                    <a:pt x="183267" y="827010"/>
                  </a:cubicBezTo>
                  <a:lnTo>
                    <a:pt x="548289" y="807184"/>
                  </a:lnTo>
                  <a:cubicBezTo>
                    <a:pt x="613596" y="803686"/>
                    <a:pt x="663354" y="748097"/>
                    <a:pt x="659855" y="682789"/>
                  </a:cubicBezTo>
                  <a:lnTo>
                    <a:pt x="630700" y="141283"/>
                  </a:lnTo>
                  <a:cubicBezTo>
                    <a:pt x="627202" y="75976"/>
                    <a:pt x="571224" y="25829"/>
                    <a:pt x="505917" y="29328"/>
                  </a:cubicBezTo>
                  <a:lnTo>
                    <a:pt x="140896" y="49153"/>
                  </a:lnTo>
                  <a:cubicBezTo>
                    <a:pt x="75588" y="52652"/>
                    <a:pt x="25830" y="108241"/>
                    <a:pt x="29329" y="173937"/>
                  </a:cubicBezTo>
                  <a:lnTo>
                    <a:pt x="58484" y="715443"/>
                  </a:lnTo>
                  <a:close/>
                </a:path>
              </a:pathLst>
            </a:custGeom>
            <a:solidFill>
              <a:srgbClr val="6D3C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54DDF9-B671-4920-ABFF-1447468F8E93}"/>
                </a:ext>
              </a:extLst>
            </p:cNvPr>
            <p:cNvSpPr/>
            <p:nvPr/>
          </p:nvSpPr>
          <p:spPr>
            <a:xfrm>
              <a:off x="3825945" y="9396894"/>
              <a:ext cx="932961" cy="1127328"/>
            </a:xfrm>
            <a:custGeom>
              <a:avLst/>
              <a:gdLst>
                <a:gd name="connsiteX0" fmla="*/ 941125 w 932961"/>
                <a:gd name="connsiteY0" fmla="*/ 959007 h 1127328"/>
                <a:gd name="connsiteX1" fmla="*/ 769693 w 932961"/>
                <a:gd name="connsiteY1" fmla="*/ 1130438 h 1127328"/>
                <a:gd name="connsiteX2" fmla="*/ 200587 w 932961"/>
                <a:gd name="connsiteY2" fmla="*/ 1130438 h 1127328"/>
                <a:gd name="connsiteX3" fmla="*/ 29155 w 932961"/>
                <a:gd name="connsiteY3" fmla="*/ 959007 h 1127328"/>
                <a:gd name="connsiteX4" fmla="*/ 29155 w 932961"/>
                <a:gd name="connsiteY4" fmla="*/ 200587 h 1127328"/>
                <a:gd name="connsiteX5" fmla="*/ 200587 w 932961"/>
                <a:gd name="connsiteY5" fmla="*/ 29155 h 1127328"/>
                <a:gd name="connsiteX6" fmla="*/ 770082 w 932961"/>
                <a:gd name="connsiteY6" fmla="*/ 29155 h 1127328"/>
                <a:gd name="connsiteX7" fmla="*/ 941514 w 932961"/>
                <a:gd name="connsiteY7" fmla="*/ 200587 h 1127328"/>
                <a:gd name="connsiteX8" fmla="*/ 941514 w 932961"/>
                <a:gd name="connsiteY8" fmla="*/ 959007 h 1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2961" h="1127328">
                  <a:moveTo>
                    <a:pt x="941125" y="959007"/>
                  </a:moveTo>
                  <a:cubicBezTo>
                    <a:pt x="941125" y="1053858"/>
                    <a:pt x="864544" y="1130438"/>
                    <a:pt x="769693" y="1130438"/>
                  </a:cubicBezTo>
                  <a:lnTo>
                    <a:pt x="200587" y="1130438"/>
                  </a:lnTo>
                  <a:cubicBezTo>
                    <a:pt x="105736" y="1130438"/>
                    <a:pt x="29155" y="1053858"/>
                    <a:pt x="29155" y="959007"/>
                  </a:cubicBezTo>
                  <a:lnTo>
                    <a:pt x="29155" y="200587"/>
                  </a:lnTo>
                  <a:cubicBezTo>
                    <a:pt x="29155" y="105736"/>
                    <a:pt x="106125" y="29155"/>
                    <a:pt x="200587" y="29155"/>
                  </a:cubicBezTo>
                  <a:lnTo>
                    <a:pt x="770082" y="29155"/>
                  </a:lnTo>
                  <a:cubicBezTo>
                    <a:pt x="864933" y="29155"/>
                    <a:pt x="941514" y="105736"/>
                    <a:pt x="941514" y="200587"/>
                  </a:cubicBezTo>
                  <a:lnTo>
                    <a:pt x="941514" y="959007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DBDA58-235B-443A-A44C-413C522EB043}"/>
                </a:ext>
              </a:extLst>
            </p:cNvPr>
            <p:cNvSpPr/>
            <p:nvPr/>
          </p:nvSpPr>
          <p:spPr>
            <a:xfrm>
              <a:off x="3071531" y="8918578"/>
              <a:ext cx="1010708" cy="1166202"/>
            </a:xfrm>
            <a:custGeom>
              <a:avLst/>
              <a:gdLst>
                <a:gd name="connsiteX0" fmla="*/ 694938 w 1010708"/>
                <a:gd name="connsiteY0" fmla="*/ 1113896 h 1166201"/>
                <a:gd name="connsiteX1" fmla="*/ 457811 w 1010708"/>
                <a:gd name="connsiteY1" fmla="*/ 1062972 h 1166201"/>
                <a:gd name="connsiteX2" fmla="*/ 56637 w 1010708"/>
                <a:gd name="connsiteY2" fmla="*/ 442164 h 1166201"/>
                <a:gd name="connsiteX3" fmla="*/ 107561 w 1010708"/>
                <a:gd name="connsiteY3" fmla="*/ 205036 h 1166201"/>
                <a:gd name="connsiteX4" fmla="*/ 337303 w 1010708"/>
                <a:gd name="connsiteY4" fmla="*/ 56540 h 1166201"/>
                <a:gd name="connsiteX5" fmla="*/ 574431 w 1010708"/>
                <a:gd name="connsiteY5" fmla="*/ 107464 h 1166201"/>
                <a:gd name="connsiteX6" fmla="*/ 975604 w 1010708"/>
                <a:gd name="connsiteY6" fmla="*/ 728272 h 1166201"/>
                <a:gd name="connsiteX7" fmla="*/ 924680 w 1010708"/>
                <a:gd name="connsiteY7" fmla="*/ 965400 h 1166201"/>
                <a:gd name="connsiteX8" fmla="*/ 694938 w 1010708"/>
                <a:gd name="connsiteY8" fmla="*/ 1113896 h 116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708" h="1166201">
                  <a:moveTo>
                    <a:pt x="694938" y="1113896"/>
                  </a:moveTo>
                  <a:cubicBezTo>
                    <a:pt x="615248" y="1165209"/>
                    <a:pt x="509124" y="1142663"/>
                    <a:pt x="457811" y="1062972"/>
                  </a:cubicBezTo>
                  <a:lnTo>
                    <a:pt x="56637" y="442164"/>
                  </a:lnTo>
                  <a:cubicBezTo>
                    <a:pt x="5324" y="362474"/>
                    <a:pt x="27871" y="256738"/>
                    <a:pt x="107561" y="205036"/>
                  </a:cubicBezTo>
                  <a:lnTo>
                    <a:pt x="337303" y="56540"/>
                  </a:lnTo>
                  <a:cubicBezTo>
                    <a:pt x="416994" y="5227"/>
                    <a:pt x="523118" y="28162"/>
                    <a:pt x="574431" y="107464"/>
                  </a:cubicBezTo>
                  <a:lnTo>
                    <a:pt x="975604" y="728272"/>
                  </a:lnTo>
                  <a:cubicBezTo>
                    <a:pt x="1026917" y="807963"/>
                    <a:pt x="1004371" y="914087"/>
                    <a:pt x="924680" y="965400"/>
                  </a:cubicBezTo>
                  <a:lnTo>
                    <a:pt x="694938" y="1113896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18360E-1F45-46C8-8F50-0E9C33447AFC}"/>
                </a:ext>
              </a:extLst>
            </p:cNvPr>
            <p:cNvSpPr/>
            <p:nvPr/>
          </p:nvSpPr>
          <p:spPr>
            <a:xfrm>
              <a:off x="3884930" y="8609217"/>
              <a:ext cx="349861" cy="233240"/>
            </a:xfrm>
            <a:custGeom>
              <a:avLst/>
              <a:gdLst>
                <a:gd name="connsiteX0" fmla="*/ 353851 w 349860"/>
                <a:gd name="connsiteY0" fmla="*/ 113224 h 233240"/>
                <a:gd name="connsiteX1" fmla="*/ 269884 w 349860"/>
                <a:gd name="connsiteY1" fmla="*/ 205354 h 233240"/>
                <a:gd name="connsiteX2" fmla="*/ 121388 w 349860"/>
                <a:gd name="connsiteY2" fmla="*/ 212351 h 233240"/>
                <a:gd name="connsiteX3" fmla="*/ 29258 w 349860"/>
                <a:gd name="connsiteY3" fmla="*/ 128385 h 233240"/>
                <a:gd name="connsiteX4" fmla="*/ 29258 w 349860"/>
                <a:gd name="connsiteY4" fmla="*/ 128385 h 233240"/>
                <a:gd name="connsiteX5" fmla="*/ 113224 w 349860"/>
                <a:gd name="connsiteY5" fmla="*/ 36255 h 233240"/>
                <a:gd name="connsiteX6" fmla="*/ 262110 w 349860"/>
                <a:gd name="connsiteY6" fmla="*/ 29258 h 233240"/>
                <a:gd name="connsiteX7" fmla="*/ 353851 w 349860"/>
                <a:gd name="connsiteY7" fmla="*/ 113224 h 233240"/>
                <a:gd name="connsiteX8" fmla="*/ 353851 w 349860"/>
                <a:gd name="connsiteY8" fmla="*/ 113224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860" h="233240">
                  <a:moveTo>
                    <a:pt x="353851" y="113224"/>
                  </a:moveTo>
                  <a:cubicBezTo>
                    <a:pt x="356183" y="161816"/>
                    <a:pt x="318476" y="203022"/>
                    <a:pt x="269884" y="205354"/>
                  </a:cubicBezTo>
                  <a:lnTo>
                    <a:pt x="121388" y="212351"/>
                  </a:lnTo>
                  <a:cubicBezTo>
                    <a:pt x="72796" y="214684"/>
                    <a:pt x="31590" y="176977"/>
                    <a:pt x="29258" y="128385"/>
                  </a:cubicBezTo>
                  <a:lnTo>
                    <a:pt x="29258" y="128385"/>
                  </a:lnTo>
                  <a:cubicBezTo>
                    <a:pt x="26925" y="79793"/>
                    <a:pt x="64633" y="38587"/>
                    <a:pt x="113224" y="36255"/>
                  </a:cubicBezTo>
                  <a:lnTo>
                    <a:pt x="262110" y="29258"/>
                  </a:lnTo>
                  <a:cubicBezTo>
                    <a:pt x="309924" y="26925"/>
                    <a:pt x="351518" y="64632"/>
                    <a:pt x="353851" y="113224"/>
                  </a:cubicBezTo>
                  <a:lnTo>
                    <a:pt x="353851" y="1132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30BAA62-F083-45CE-AEC8-3A75F1DD807A}"/>
                </a:ext>
              </a:extLst>
            </p:cNvPr>
            <p:cNvSpPr/>
            <p:nvPr/>
          </p:nvSpPr>
          <p:spPr>
            <a:xfrm>
              <a:off x="4256560" y="8591724"/>
              <a:ext cx="349861" cy="233240"/>
            </a:xfrm>
            <a:custGeom>
              <a:avLst/>
              <a:gdLst>
                <a:gd name="connsiteX0" fmla="*/ 353850 w 349860"/>
                <a:gd name="connsiteY0" fmla="*/ 113224 h 233240"/>
                <a:gd name="connsiteX1" fmla="*/ 269884 w 349860"/>
                <a:gd name="connsiteY1" fmla="*/ 205354 h 233240"/>
                <a:gd name="connsiteX2" fmla="*/ 121387 w 349860"/>
                <a:gd name="connsiteY2" fmla="*/ 212351 h 233240"/>
                <a:gd name="connsiteX3" fmla="*/ 29258 w 349860"/>
                <a:gd name="connsiteY3" fmla="*/ 128385 h 233240"/>
                <a:gd name="connsiteX4" fmla="*/ 29258 w 349860"/>
                <a:gd name="connsiteY4" fmla="*/ 128385 h 233240"/>
                <a:gd name="connsiteX5" fmla="*/ 113224 w 349860"/>
                <a:gd name="connsiteY5" fmla="*/ 36255 h 233240"/>
                <a:gd name="connsiteX6" fmla="*/ 262109 w 349860"/>
                <a:gd name="connsiteY6" fmla="*/ 29258 h 233240"/>
                <a:gd name="connsiteX7" fmla="*/ 353850 w 349860"/>
                <a:gd name="connsiteY7" fmla="*/ 113224 h 233240"/>
                <a:gd name="connsiteX8" fmla="*/ 353850 w 349860"/>
                <a:gd name="connsiteY8" fmla="*/ 113224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860" h="233240">
                  <a:moveTo>
                    <a:pt x="353850" y="113224"/>
                  </a:moveTo>
                  <a:cubicBezTo>
                    <a:pt x="356183" y="161816"/>
                    <a:pt x="318476" y="203022"/>
                    <a:pt x="269884" y="205354"/>
                  </a:cubicBezTo>
                  <a:lnTo>
                    <a:pt x="121387" y="212351"/>
                  </a:lnTo>
                  <a:cubicBezTo>
                    <a:pt x="72796" y="214684"/>
                    <a:pt x="31590" y="177365"/>
                    <a:pt x="29258" y="128385"/>
                  </a:cubicBezTo>
                  <a:lnTo>
                    <a:pt x="29258" y="128385"/>
                  </a:lnTo>
                  <a:cubicBezTo>
                    <a:pt x="26925" y="79793"/>
                    <a:pt x="64632" y="38587"/>
                    <a:pt x="113224" y="36255"/>
                  </a:cubicBezTo>
                  <a:lnTo>
                    <a:pt x="262109" y="29258"/>
                  </a:lnTo>
                  <a:cubicBezTo>
                    <a:pt x="310312" y="26925"/>
                    <a:pt x="351518" y="64632"/>
                    <a:pt x="353850" y="113224"/>
                  </a:cubicBezTo>
                  <a:lnTo>
                    <a:pt x="353850" y="1132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553BCF-FA91-42CD-95AD-DC8BD4D2EE97}"/>
                </a:ext>
              </a:extLst>
            </p:cNvPr>
            <p:cNvSpPr/>
            <p:nvPr/>
          </p:nvSpPr>
          <p:spPr>
            <a:xfrm>
              <a:off x="4119016" y="8599566"/>
              <a:ext cx="272114" cy="116620"/>
            </a:xfrm>
            <a:custGeom>
              <a:avLst/>
              <a:gdLst>
                <a:gd name="connsiteX0" fmla="*/ 267483 w 272113"/>
                <a:gd name="connsiteY0" fmla="*/ 57178 h 116620"/>
                <a:gd name="connsiteX1" fmla="*/ 239883 w 272113"/>
                <a:gd name="connsiteY1" fmla="*/ 87888 h 116620"/>
                <a:gd name="connsiteX2" fmla="*/ 59900 w 272113"/>
                <a:gd name="connsiteY2" fmla="*/ 96441 h 116620"/>
                <a:gd name="connsiteX3" fmla="*/ 29190 w 272113"/>
                <a:gd name="connsiteY3" fmla="*/ 68452 h 116620"/>
                <a:gd name="connsiteX4" fmla="*/ 29190 w 272113"/>
                <a:gd name="connsiteY4" fmla="*/ 68452 h 116620"/>
                <a:gd name="connsiteX5" fmla="*/ 57178 w 272113"/>
                <a:gd name="connsiteY5" fmla="*/ 37742 h 116620"/>
                <a:gd name="connsiteX6" fmla="*/ 237162 w 272113"/>
                <a:gd name="connsiteY6" fmla="*/ 29190 h 116620"/>
                <a:gd name="connsiteX7" fmla="*/ 267483 w 272113"/>
                <a:gd name="connsiteY7" fmla="*/ 57178 h 116620"/>
                <a:gd name="connsiteX8" fmla="*/ 267483 w 272113"/>
                <a:gd name="connsiteY8" fmla="*/ 57178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13" h="116620">
                  <a:moveTo>
                    <a:pt x="267483" y="57178"/>
                  </a:moveTo>
                  <a:cubicBezTo>
                    <a:pt x="268261" y="73505"/>
                    <a:pt x="255822" y="87111"/>
                    <a:pt x="239883" y="87888"/>
                  </a:cubicBezTo>
                  <a:lnTo>
                    <a:pt x="59900" y="96441"/>
                  </a:lnTo>
                  <a:cubicBezTo>
                    <a:pt x="43573" y="97218"/>
                    <a:pt x="29967" y="84778"/>
                    <a:pt x="29190" y="68452"/>
                  </a:cubicBezTo>
                  <a:lnTo>
                    <a:pt x="29190" y="68452"/>
                  </a:lnTo>
                  <a:cubicBezTo>
                    <a:pt x="28412" y="52125"/>
                    <a:pt x="40851" y="38519"/>
                    <a:pt x="57178" y="37742"/>
                  </a:cubicBezTo>
                  <a:lnTo>
                    <a:pt x="237162" y="29190"/>
                  </a:lnTo>
                  <a:cubicBezTo>
                    <a:pt x="252712" y="28412"/>
                    <a:pt x="266706" y="40852"/>
                    <a:pt x="267483" y="57178"/>
                  </a:cubicBezTo>
                  <a:lnTo>
                    <a:pt x="267483" y="5717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1ABBDA-70A1-4AFC-8B8F-3F511BA15DCB}"/>
                </a:ext>
              </a:extLst>
            </p:cNvPr>
            <p:cNvSpPr/>
            <p:nvPr/>
          </p:nvSpPr>
          <p:spPr>
            <a:xfrm>
              <a:off x="3825556" y="8048376"/>
              <a:ext cx="816341" cy="583101"/>
            </a:xfrm>
            <a:custGeom>
              <a:avLst/>
              <a:gdLst>
                <a:gd name="connsiteX0" fmla="*/ 771248 w 816341"/>
                <a:gd name="connsiteY0" fmla="*/ 562498 h 583100"/>
                <a:gd name="connsiteX1" fmla="*/ 807012 w 816341"/>
                <a:gd name="connsiteY1" fmla="*/ 448988 h 583100"/>
                <a:gd name="connsiteX2" fmla="*/ 807012 w 816341"/>
                <a:gd name="connsiteY2" fmla="*/ 228964 h 583100"/>
                <a:gd name="connsiteX3" fmla="*/ 607591 w 816341"/>
                <a:gd name="connsiteY3" fmla="*/ 29155 h 583100"/>
                <a:gd name="connsiteX4" fmla="*/ 228964 w 816341"/>
                <a:gd name="connsiteY4" fmla="*/ 29155 h 583100"/>
                <a:gd name="connsiteX5" fmla="*/ 29155 w 816341"/>
                <a:gd name="connsiteY5" fmla="*/ 228964 h 583100"/>
                <a:gd name="connsiteX6" fmla="*/ 29155 w 816341"/>
                <a:gd name="connsiteY6" fmla="*/ 448599 h 583100"/>
                <a:gd name="connsiteX7" fmla="*/ 64919 w 816341"/>
                <a:gd name="connsiteY7" fmla="*/ 562109 h 583100"/>
                <a:gd name="connsiteX8" fmla="*/ 771248 w 816341"/>
                <a:gd name="connsiteY8" fmla="*/ 562109 h 5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41" h="583100">
                  <a:moveTo>
                    <a:pt x="771248" y="562498"/>
                  </a:moveTo>
                  <a:cubicBezTo>
                    <a:pt x="793795" y="530233"/>
                    <a:pt x="807012" y="491360"/>
                    <a:pt x="807012" y="448988"/>
                  </a:cubicBezTo>
                  <a:lnTo>
                    <a:pt x="807012" y="228964"/>
                  </a:lnTo>
                  <a:cubicBezTo>
                    <a:pt x="807012" y="118564"/>
                    <a:pt x="717603" y="29155"/>
                    <a:pt x="607591" y="29155"/>
                  </a:cubicBezTo>
                  <a:lnTo>
                    <a:pt x="228964" y="29155"/>
                  </a:lnTo>
                  <a:cubicBezTo>
                    <a:pt x="118953" y="29155"/>
                    <a:pt x="29155" y="118564"/>
                    <a:pt x="29155" y="228964"/>
                  </a:cubicBezTo>
                  <a:lnTo>
                    <a:pt x="29155" y="448599"/>
                  </a:lnTo>
                  <a:cubicBezTo>
                    <a:pt x="29155" y="490971"/>
                    <a:pt x="42372" y="529844"/>
                    <a:pt x="64919" y="562109"/>
                  </a:cubicBezTo>
                  <a:lnTo>
                    <a:pt x="771248" y="562109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0FC3DAE-7FCB-46C4-9436-4847F069790C}"/>
                </a:ext>
              </a:extLst>
            </p:cNvPr>
            <p:cNvSpPr/>
            <p:nvPr/>
          </p:nvSpPr>
          <p:spPr>
            <a:xfrm>
              <a:off x="3728257" y="8449433"/>
              <a:ext cx="816341" cy="233240"/>
            </a:xfrm>
            <a:custGeom>
              <a:avLst/>
              <a:gdLst>
                <a:gd name="connsiteX0" fmla="*/ 810238 w 816341"/>
                <a:gd name="connsiteY0" fmla="*/ 103519 h 233240"/>
                <a:gd name="connsiteX1" fmla="*/ 735990 w 816341"/>
                <a:gd name="connsiteY1" fmla="*/ 186320 h 233240"/>
                <a:gd name="connsiteX2" fmla="*/ 112072 w 816341"/>
                <a:gd name="connsiteY2" fmla="*/ 220917 h 233240"/>
                <a:gd name="connsiteX3" fmla="*/ 29271 w 816341"/>
                <a:gd name="connsiteY3" fmla="*/ 146669 h 233240"/>
                <a:gd name="connsiteX4" fmla="*/ 29271 w 816341"/>
                <a:gd name="connsiteY4" fmla="*/ 146669 h 233240"/>
                <a:gd name="connsiteX5" fmla="*/ 103520 w 816341"/>
                <a:gd name="connsiteY5" fmla="*/ 63869 h 233240"/>
                <a:gd name="connsiteX6" fmla="*/ 727437 w 816341"/>
                <a:gd name="connsiteY6" fmla="*/ 29271 h 233240"/>
                <a:gd name="connsiteX7" fmla="*/ 810238 w 816341"/>
                <a:gd name="connsiteY7" fmla="*/ 103519 h 233240"/>
                <a:gd name="connsiteX8" fmla="*/ 810238 w 816341"/>
                <a:gd name="connsiteY8" fmla="*/ 103519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41" h="233240">
                  <a:moveTo>
                    <a:pt x="810238" y="103519"/>
                  </a:moveTo>
                  <a:cubicBezTo>
                    <a:pt x="812570" y="147058"/>
                    <a:pt x="779139" y="183987"/>
                    <a:pt x="735990" y="186320"/>
                  </a:cubicBezTo>
                  <a:lnTo>
                    <a:pt x="112072" y="220917"/>
                  </a:lnTo>
                  <a:cubicBezTo>
                    <a:pt x="68533" y="223250"/>
                    <a:pt x="31604" y="190207"/>
                    <a:pt x="29271" y="146669"/>
                  </a:cubicBezTo>
                  <a:lnTo>
                    <a:pt x="29271" y="146669"/>
                  </a:lnTo>
                  <a:cubicBezTo>
                    <a:pt x="26939" y="103131"/>
                    <a:pt x="59981" y="66201"/>
                    <a:pt x="103520" y="63869"/>
                  </a:cubicBezTo>
                  <a:lnTo>
                    <a:pt x="727437" y="29271"/>
                  </a:lnTo>
                  <a:cubicBezTo>
                    <a:pt x="770587" y="26939"/>
                    <a:pt x="807517" y="59981"/>
                    <a:pt x="810238" y="103519"/>
                  </a:cubicBezTo>
                  <a:lnTo>
                    <a:pt x="810238" y="103519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D1C2882-6B55-4BAB-B927-D8D014779941}"/>
                </a:ext>
              </a:extLst>
            </p:cNvPr>
            <p:cNvSpPr/>
            <p:nvPr/>
          </p:nvSpPr>
          <p:spPr>
            <a:xfrm>
              <a:off x="4045821" y="8843578"/>
              <a:ext cx="427607" cy="310987"/>
            </a:xfrm>
            <a:custGeom>
              <a:avLst/>
              <a:gdLst>
                <a:gd name="connsiteX0" fmla="*/ 421146 w 427607"/>
                <a:gd name="connsiteY0" fmla="*/ 161472 h 310987"/>
                <a:gd name="connsiteX1" fmla="*/ 288977 w 427607"/>
                <a:gd name="connsiteY1" fmla="*/ 306859 h 310987"/>
                <a:gd name="connsiteX2" fmla="*/ 174689 w 427607"/>
                <a:gd name="connsiteY2" fmla="*/ 312301 h 310987"/>
                <a:gd name="connsiteX3" fmla="*/ 29303 w 427607"/>
                <a:gd name="connsiteY3" fmla="*/ 179743 h 310987"/>
                <a:gd name="connsiteX4" fmla="*/ 29303 w 427607"/>
                <a:gd name="connsiteY4" fmla="*/ 179743 h 310987"/>
                <a:gd name="connsiteX5" fmla="*/ 161472 w 427607"/>
                <a:gd name="connsiteY5" fmla="*/ 34745 h 310987"/>
                <a:gd name="connsiteX6" fmla="*/ 275760 w 427607"/>
                <a:gd name="connsiteY6" fmla="*/ 29303 h 310987"/>
                <a:gd name="connsiteX7" fmla="*/ 421146 w 427607"/>
                <a:gd name="connsiteY7" fmla="*/ 161472 h 310987"/>
                <a:gd name="connsiteX8" fmla="*/ 421146 w 427607"/>
                <a:gd name="connsiteY8" fmla="*/ 161472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607" h="310987">
                  <a:moveTo>
                    <a:pt x="421146" y="161472"/>
                  </a:moveTo>
                  <a:cubicBezTo>
                    <a:pt x="424645" y="238053"/>
                    <a:pt x="365557" y="303360"/>
                    <a:pt x="288977" y="306859"/>
                  </a:cubicBezTo>
                  <a:lnTo>
                    <a:pt x="174689" y="312301"/>
                  </a:lnTo>
                  <a:cubicBezTo>
                    <a:pt x="98109" y="315800"/>
                    <a:pt x="32801" y="256712"/>
                    <a:pt x="29303" y="179743"/>
                  </a:cubicBezTo>
                  <a:lnTo>
                    <a:pt x="29303" y="179743"/>
                  </a:lnTo>
                  <a:cubicBezTo>
                    <a:pt x="25804" y="103162"/>
                    <a:pt x="84891" y="38244"/>
                    <a:pt x="161472" y="34745"/>
                  </a:cubicBezTo>
                  <a:lnTo>
                    <a:pt x="275760" y="29303"/>
                  </a:lnTo>
                  <a:cubicBezTo>
                    <a:pt x="352341" y="25804"/>
                    <a:pt x="417648" y="84892"/>
                    <a:pt x="421146" y="161472"/>
                  </a:cubicBezTo>
                  <a:lnTo>
                    <a:pt x="421146" y="161472"/>
                  </a:lnTo>
                  <a:close/>
                </a:path>
              </a:pathLst>
            </a:custGeom>
            <a:solidFill>
              <a:srgbClr val="3D1D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5BE423-49E6-4144-9E9D-8AEEADE98E26}"/>
                </a:ext>
              </a:extLst>
            </p:cNvPr>
            <p:cNvSpPr/>
            <p:nvPr/>
          </p:nvSpPr>
          <p:spPr>
            <a:xfrm>
              <a:off x="4137661" y="8915593"/>
              <a:ext cx="272114" cy="155494"/>
            </a:xfrm>
            <a:custGeom>
              <a:avLst/>
              <a:gdLst>
                <a:gd name="connsiteX0" fmla="*/ 248450 w 272113"/>
                <a:gd name="connsiteY0" fmla="*/ 74296 h 155493"/>
                <a:gd name="connsiteX1" fmla="*/ 203357 w 272113"/>
                <a:gd name="connsiteY1" fmla="*/ 124054 h 155493"/>
                <a:gd name="connsiteX2" fmla="*/ 78962 w 272113"/>
                <a:gd name="connsiteY2" fmla="*/ 130274 h 155493"/>
                <a:gd name="connsiteX3" fmla="*/ 29204 w 272113"/>
                <a:gd name="connsiteY3" fmla="*/ 85181 h 155493"/>
                <a:gd name="connsiteX4" fmla="*/ 29204 w 272113"/>
                <a:gd name="connsiteY4" fmla="*/ 85181 h 155493"/>
                <a:gd name="connsiteX5" fmla="*/ 74297 w 272113"/>
                <a:gd name="connsiteY5" fmla="*/ 35423 h 155493"/>
                <a:gd name="connsiteX6" fmla="*/ 198692 w 272113"/>
                <a:gd name="connsiteY6" fmla="*/ 29203 h 155493"/>
                <a:gd name="connsiteX7" fmla="*/ 248450 w 272113"/>
                <a:gd name="connsiteY7" fmla="*/ 74296 h 155493"/>
                <a:gd name="connsiteX8" fmla="*/ 248450 w 272113"/>
                <a:gd name="connsiteY8" fmla="*/ 74296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113" h="155493">
                  <a:moveTo>
                    <a:pt x="248450" y="74296"/>
                  </a:moveTo>
                  <a:cubicBezTo>
                    <a:pt x="250005" y="100341"/>
                    <a:pt x="229791" y="122888"/>
                    <a:pt x="203357" y="124054"/>
                  </a:cubicBezTo>
                  <a:lnTo>
                    <a:pt x="78962" y="130274"/>
                  </a:lnTo>
                  <a:cubicBezTo>
                    <a:pt x="52917" y="131440"/>
                    <a:pt x="30370" y="111226"/>
                    <a:pt x="29204" y="85181"/>
                  </a:cubicBezTo>
                  <a:lnTo>
                    <a:pt x="29204" y="85181"/>
                  </a:lnTo>
                  <a:cubicBezTo>
                    <a:pt x="28038" y="59136"/>
                    <a:pt x="47863" y="36589"/>
                    <a:pt x="74297" y="35423"/>
                  </a:cubicBezTo>
                  <a:lnTo>
                    <a:pt x="198692" y="29203"/>
                  </a:lnTo>
                  <a:cubicBezTo>
                    <a:pt x="225126" y="28037"/>
                    <a:pt x="247284" y="48251"/>
                    <a:pt x="248450" y="74296"/>
                  </a:cubicBezTo>
                  <a:lnTo>
                    <a:pt x="248450" y="74296"/>
                  </a:lnTo>
                  <a:close/>
                </a:path>
              </a:pathLst>
            </a:custGeom>
            <a:solidFill>
              <a:srgbClr val="6D3C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E3CB7D0-0428-4CEE-A447-48C19B221991}"/>
                </a:ext>
              </a:extLst>
            </p:cNvPr>
            <p:cNvSpPr/>
            <p:nvPr/>
          </p:nvSpPr>
          <p:spPr>
            <a:xfrm>
              <a:off x="4184316" y="8818447"/>
              <a:ext cx="155494" cy="77747"/>
            </a:xfrm>
            <a:custGeom>
              <a:avLst/>
              <a:gdLst>
                <a:gd name="connsiteX0" fmla="*/ 138820 w 155493"/>
                <a:gd name="connsiteY0" fmla="*/ 51713 h 77746"/>
                <a:gd name="connsiteX1" fmla="*/ 116273 w 155493"/>
                <a:gd name="connsiteY1" fmla="*/ 76592 h 77746"/>
                <a:gd name="connsiteX2" fmla="*/ 54076 w 155493"/>
                <a:gd name="connsiteY2" fmla="*/ 79702 h 77746"/>
                <a:gd name="connsiteX3" fmla="*/ 29197 w 155493"/>
                <a:gd name="connsiteY3" fmla="*/ 57155 h 77746"/>
                <a:gd name="connsiteX4" fmla="*/ 29197 w 155493"/>
                <a:gd name="connsiteY4" fmla="*/ 57155 h 77746"/>
                <a:gd name="connsiteX5" fmla="*/ 51744 w 155493"/>
                <a:gd name="connsiteY5" fmla="*/ 32276 h 77746"/>
                <a:gd name="connsiteX6" fmla="*/ 113941 w 155493"/>
                <a:gd name="connsiteY6" fmla="*/ 29166 h 77746"/>
                <a:gd name="connsiteX7" fmla="*/ 138820 w 155493"/>
                <a:gd name="connsiteY7" fmla="*/ 51713 h 77746"/>
                <a:gd name="connsiteX8" fmla="*/ 138820 w 155493"/>
                <a:gd name="connsiteY8" fmla="*/ 51713 h 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493" h="77746">
                  <a:moveTo>
                    <a:pt x="138820" y="51713"/>
                  </a:moveTo>
                  <a:cubicBezTo>
                    <a:pt x="139597" y="64930"/>
                    <a:pt x="129491" y="76203"/>
                    <a:pt x="116273" y="76592"/>
                  </a:cubicBezTo>
                  <a:lnTo>
                    <a:pt x="54076" y="79702"/>
                  </a:lnTo>
                  <a:cubicBezTo>
                    <a:pt x="40859" y="80479"/>
                    <a:pt x="29586" y="70372"/>
                    <a:pt x="29197" y="57155"/>
                  </a:cubicBezTo>
                  <a:lnTo>
                    <a:pt x="29197" y="57155"/>
                  </a:lnTo>
                  <a:cubicBezTo>
                    <a:pt x="28419" y="43938"/>
                    <a:pt x="38527" y="33054"/>
                    <a:pt x="51744" y="32276"/>
                  </a:cubicBezTo>
                  <a:lnTo>
                    <a:pt x="113941" y="29166"/>
                  </a:lnTo>
                  <a:cubicBezTo>
                    <a:pt x="127158" y="28778"/>
                    <a:pt x="138042" y="38496"/>
                    <a:pt x="138820" y="51713"/>
                  </a:cubicBezTo>
                  <a:lnTo>
                    <a:pt x="138820" y="51713"/>
                  </a:lnTo>
                  <a:close/>
                </a:path>
              </a:pathLst>
            </a:custGeom>
            <a:solidFill>
              <a:srgbClr val="6D3C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54F13D2-3BDC-4FA4-AE6E-294401DC3CC5}"/>
                </a:ext>
              </a:extLst>
            </p:cNvPr>
            <p:cNvSpPr/>
            <p:nvPr/>
          </p:nvSpPr>
          <p:spPr>
            <a:xfrm>
              <a:off x="4640808" y="10159667"/>
              <a:ext cx="466481" cy="505354"/>
            </a:xfrm>
            <a:custGeom>
              <a:avLst/>
              <a:gdLst>
                <a:gd name="connsiteX0" fmla="*/ 303914 w 466480"/>
                <a:gd name="connsiteY0" fmla="*/ 85834 h 505354"/>
                <a:gd name="connsiteX1" fmla="*/ 118488 w 466480"/>
                <a:gd name="connsiteY1" fmla="*/ 53180 h 505354"/>
                <a:gd name="connsiteX2" fmla="*/ 85834 w 466480"/>
                <a:gd name="connsiteY2" fmla="*/ 76116 h 505354"/>
                <a:gd name="connsiteX3" fmla="*/ 53180 w 466480"/>
                <a:gd name="connsiteY3" fmla="*/ 261153 h 505354"/>
                <a:gd name="connsiteX4" fmla="*/ 176798 w 466480"/>
                <a:gd name="connsiteY4" fmla="*/ 437249 h 505354"/>
                <a:gd name="connsiteX5" fmla="*/ 361835 w 466480"/>
                <a:gd name="connsiteY5" fmla="*/ 469903 h 505354"/>
                <a:gd name="connsiteX6" fmla="*/ 394489 w 466480"/>
                <a:gd name="connsiteY6" fmla="*/ 446968 h 505354"/>
                <a:gd name="connsiteX7" fmla="*/ 427142 w 466480"/>
                <a:gd name="connsiteY7" fmla="*/ 261930 h 505354"/>
                <a:gd name="connsiteX8" fmla="*/ 303914 w 466480"/>
                <a:gd name="connsiteY8" fmla="*/ 85834 h 5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480" h="505354">
                  <a:moveTo>
                    <a:pt x="303914" y="85834"/>
                  </a:moveTo>
                  <a:cubicBezTo>
                    <a:pt x="261542" y="25580"/>
                    <a:pt x="178741" y="11197"/>
                    <a:pt x="118488" y="53180"/>
                  </a:cubicBezTo>
                  <a:lnTo>
                    <a:pt x="85834" y="76116"/>
                  </a:lnTo>
                  <a:cubicBezTo>
                    <a:pt x="25580" y="118099"/>
                    <a:pt x="11197" y="200899"/>
                    <a:pt x="53180" y="261153"/>
                  </a:cubicBezTo>
                  <a:lnTo>
                    <a:pt x="176798" y="437249"/>
                  </a:lnTo>
                  <a:cubicBezTo>
                    <a:pt x="219170" y="497114"/>
                    <a:pt x="301970" y="511886"/>
                    <a:pt x="361835" y="469903"/>
                  </a:cubicBezTo>
                  <a:lnTo>
                    <a:pt x="394489" y="446968"/>
                  </a:lnTo>
                  <a:cubicBezTo>
                    <a:pt x="454742" y="404984"/>
                    <a:pt x="469125" y="322184"/>
                    <a:pt x="427142" y="261930"/>
                  </a:cubicBezTo>
                  <a:lnTo>
                    <a:pt x="303914" y="85834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88AD27-130C-44C7-8A93-071DB7F05619}"/>
                </a:ext>
              </a:extLst>
            </p:cNvPr>
            <p:cNvSpPr/>
            <p:nvPr/>
          </p:nvSpPr>
          <p:spPr>
            <a:xfrm>
              <a:off x="4523559" y="9579436"/>
              <a:ext cx="310987" cy="505354"/>
            </a:xfrm>
            <a:custGeom>
              <a:avLst/>
              <a:gdLst>
                <a:gd name="connsiteX0" fmla="*/ 291325 w 310987"/>
                <a:gd name="connsiteY0" fmla="*/ 380345 h 505354"/>
                <a:gd name="connsiteX1" fmla="*/ 239623 w 310987"/>
                <a:gd name="connsiteY1" fmla="*/ 485692 h 505354"/>
                <a:gd name="connsiteX2" fmla="*/ 239623 w 310987"/>
                <a:gd name="connsiteY2" fmla="*/ 485692 h 505354"/>
                <a:gd name="connsiteX3" fmla="*/ 134277 w 310987"/>
                <a:gd name="connsiteY3" fmla="*/ 433990 h 505354"/>
                <a:gd name="connsiteX4" fmla="*/ 33594 w 310987"/>
                <a:gd name="connsiteY4" fmla="*/ 138941 h 505354"/>
                <a:gd name="connsiteX5" fmla="*/ 85296 w 310987"/>
                <a:gd name="connsiteY5" fmla="*/ 33594 h 505354"/>
                <a:gd name="connsiteX6" fmla="*/ 85296 w 310987"/>
                <a:gd name="connsiteY6" fmla="*/ 33594 h 505354"/>
                <a:gd name="connsiteX7" fmla="*/ 190643 w 310987"/>
                <a:gd name="connsiteY7" fmla="*/ 85296 h 505354"/>
                <a:gd name="connsiteX8" fmla="*/ 291325 w 310987"/>
                <a:gd name="connsiteY8" fmla="*/ 380345 h 5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987" h="505354">
                  <a:moveTo>
                    <a:pt x="291325" y="380345"/>
                  </a:moveTo>
                  <a:cubicBezTo>
                    <a:pt x="306097" y="423883"/>
                    <a:pt x="282773" y="470920"/>
                    <a:pt x="239623" y="485692"/>
                  </a:cubicBezTo>
                  <a:lnTo>
                    <a:pt x="239623" y="485692"/>
                  </a:lnTo>
                  <a:cubicBezTo>
                    <a:pt x="196085" y="500464"/>
                    <a:pt x="149048" y="477528"/>
                    <a:pt x="134277" y="433990"/>
                  </a:cubicBezTo>
                  <a:lnTo>
                    <a:pt x="33594" y="138941"/>
                  </a:lnTo>
                  <a:cubicBezTo>
                    <a:pt x="18823" y="95403"/>
                    <a:pt x="42147" y="48366"/>
                    <a:pt x="85296" y="33594"/>
                  </a:cubicBezTo>
                  <a:lnTo>
                    <a:pt x="85296" y="33594"/>
                  </a:lnTo>
                  <a:cubicBezTo>
                    <a:pt x="128834" y="18822"/>
                    <a:pt x="175871" y="42147"/>
                    <a:pt x="190643" y="85296"/>
                  </a:cubicBezTo>
                  <a:lnTo>
                    <a:pt x="291325" y="380345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1D9D464-E00C-4460-AA50-4777EEFCA8CB}"/>
                </a:ext>
              </a:extLst>
            </p:cNvPr>
            <p:cNvSpPr/>
            <p:nvPr/>
          </p:nvSpPr>
          <p:spPr>
            <a:xfrm>
              <a:off x="4304567" y="9124482"/>
              <a:ext cx="466481" cy="583101"/>
            </a:xfrm>
            <a:custGeom>
              <a:avLst/>
              <a:gdLst>
                <a:gd name="connsiteX0" fmla="*/ 448119 w 466480"/>
                <a:gd name="connsiteY0" fmla="*/ 409635 h 583100"/>
                <a:gd name="connsiteX1" fmla="*/ 381646 w 466480"/>
                <a:gd name="connsiteY1" fmla="*/ 545303 h 583100"/>
                <a:gd name="connsiteX2" fmla="*/ 275522 w 466480"/>
                <a:gd name="connsiteY2" fmla="*/ 581455 h 583100"/>
                <a:gd name="connsiteX3" fmla="*/ 139854 w 466480"/>
                <a:gd name="connsiteY3" fmla="*/ 514982 h 583100"/>
                <a:gd name="connsiteX4" fmla="*/ 34895 w 466480"/>
                <a:gd name="connsiteY4" fmla="*/ 206716 h 583100"/>
                <a:gd name="connsiteX5" fmla="*/ 101369 w 466480"/>
                <a:gd name="connsiteY5" fmla="*/ 71048 h 583100"/>
                <a:gd name="connsiteX6" fmla="*/ 207493 w 466480"/>
                <a:gd name="connsiteY6" fmla="*/ 34895 h 583100"/>
                <a:gd name="connsiteX7" fmla="*/ 343161 w 466480"/>
                <a:gd name="connsiteY7" fmla="*/ 101369 h 583100"/>
                <a:gd name="connsiteX8" fmla="*/ 448119 w 466480"/>
                <a:gd name="connsiteY8" fmla="*/ 409635 h 5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480" h="583100">
                  <a:moveTo>
                    <a:pt x="448119" y="409635"/>
                  </a:moveTo>
                  <a:cubicBezTo>
                    <a:pt x="467168" y="465613"/>
                    <a:pt x="437235" y="526255"/>
                    <a:pt x="381646" y="545303"/>
                  </a:cubicBezTo>
                  <a:lnTo>
                    <a:pt x="275522" y="581455"/>
                  </a:lnTo>
                  <a:cubicBezTo>
                    <a:pt x="219933" y="600503"/>
                    <a:pt x="158902" y="570571"/>
                    <a:pt x="139854" y="514982"/>
                  </a:cubicBezTo>
                  <a:lnTo>
                    <a:pt x="34895" y="206716"/>
                  </a:lnTo>
                  <a:cubicBezTo>
                    <a:pt x="15847" y="151127"/>
                    <a:pt x="45780" y="90096"/>
                    <a:pt x="101369" y="71048"/>
                  </a:cubicBezTo>
                  <a:lnTo>
                    <a:pt x="207493" y="34895"/>
                  </a:lnTo>
                  <a:cubicBezTo>
                    <a:pt x="263471" y="15847"/>
                    <a:pt x="324113" y="45780"/>
                    <a:pt x="343161" y="101369"/>
                  </a:cubicBezTo>
                  <a:lnTo>
                    <a:pt x="448119" y="40963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5356B0-D2BD-40CD-8E88-11698CA90C85}"/>
                </a:ext>
              </a:extLst>
            </p:cNvPr>
            <p:cNvSpPr/>
            <p:nvPr/>
          </p:nvSpPr>
          <p:spPr>
            <a:xfrm>
              <a:off x="3581820" y="9665898"/>
              <a:ext cx="1166202" cy="466481"/>
            </a:xfrm>
            <a:custGeom>
              <a:avLst/>
              <a:gdLst>
                <a:gd name="connsiteX0" fmla="*/ 1141323 w 1166201"/>
                <a:gd name="connsiteY0" fmla="*/ 276001 h 466480"/>
                <a:gd name="connsiteX1" fmla="*/ 969891 w 1166201"/>
                <a:gd name="connsiteY1" fmla="*/ 447433 h 466480"/>
                <a:gd name="connsiteX2" fmla="*/ 200587 w 1166201"/>
                <a:gd name="connsiteY2" fmla="*/ 447433 h 466480"/>
                <a:gd name="connsiteX3" fmla="*/ 29155 w 1166201"/>
                <a:gd name="connsiteY3" fmla="*/ 276001 h 466480"/>
                <a:gd name="connsiteX4" fmla="*/ 29155 w 1166201"/>
                <a:gd name="connsiteY4" fmla="*/ 200587 h 466480"/>
                <a:gd name="connsiteX5" fmla="*/ 200587 w 1166201"/>
                <a:gd name="connsiteY5" fmla="*/ 29155 h 466480"/>
                <a:gd name="connsiteX6" fmla="*/ 969503 w 1166201"/>
                <a:gd name="connsiteY6" fmla="*/ 29155 h 466480"/>
                <a:gd name="connsiteX7" fmla="*/ 1140934 w 1166201"/>
                <a:gd name="connsiteY7" fmla="*/ 200587 h 466480"/>
                <a:gd name="connsiteX8" fmla="*/ 1140934 w 1166201"/>
                <a:gd name="connsiteY8" fmla="*/ 276001 h 46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6201" h="466480">
                  <a:moveTo>
                    <a:pt x="1141323" y="276001"/>
                  </a:moveTo>
                  <a:cubicBezTo>
                    <a:pt x="1141323" y="370852"/>
                    <a:pt x="1064353" y="447433"/>
                    <a:pt x="969891" y="447433"/>
                  </a:cubicBezTo>
                  <a:lnTo>
                    <a:pt x="200587" y="447433"/>
                  </a:lnTo>
                  <a:cubicBezTo>
                    <a:pt x="105736" y="447433"/>
                    <a:pt x="29155" y="370463"/>
                    <a:pt x="29155" y="276001"/>
                  </a:cubicBezTo>
                  <a:lnTo>
                    <a:pt x="29155" y="200587"/>
                  </a:lnTo>
                  <a:cubicBezTo>
                    <a:pt x="29155" y="105736"/>
                    <a:pt x="105736" y="29155"/>
                    <a:pt x="200587" y="29155"/>
                  </a:cubicBezTo>
                  <a:lnTo>
                    <a:pt x="969503" y="29155"/>
                  </a:lnTo>
                  <a:cubicBezTo>
                    <a:pt x="1064353" y="29155"/>
                    <a:pt x="1140934" y="105736"/>
                    <a:pt x="1140934" y="200587"/>
                  </a:cubicBezTo>
                  <a:lnTo>
                    <a:pt x="1140934" y="276001"/>
                  </a:lnTo>
                  <a:close/>
                </a:path>
              </a:pathLst>
            </a:custGeom>
            <a:solidFill>
              <a:srgbClr val="9D6C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52AD3D-5ABD-4525-878F-F927377347EA}"/>
                </a:ext>
              </a:extLst>
            </p:cNvPr>
            <p:cNvSpPr/>
            <p:nvPr/>
          </p:nvSpPr>
          <p:spPr>
            <a:xfrm>
              <a:off x="4437913" y="9521778"/>
              <a:ext cx="466481" cy="505354"/>
            </a:xfrm>
            <a:custGeom>
              <a:avLst/>
              <a:gdLst>
                <a:gd name="connsiteX0" fmla="*/ 302723 w 466480"/>
                <a:gd name="connsiteY0" fmla="*/ 85032 h 505354"/>
                <a:gd name="connsiteX1" fmla="*/ 117297 w 466480"/>
                <a:gd name="connsiteY1" fmla="*/ 53934 h 505354"/>
                <a:gd name="connsiteX2" fmla="*/ 85032 w 466480"/>
                <a:gd name="connsiteY2" fmla="*/ 77258 h 505354"/>
                <a:gd name="connsiteX3" fmla="*/ 53934 w 466480"/>
                <a:gd name="connsiteY3" fmla="*/ 262684 h 505354"/>
                <a:gd name="connsiteX4" fmla="*/ 178717 w 466480"/>
                <a:gd name="connsiteY4" fmla="*/ 438003 h 505354"/>
                <a:gd name="connsiteX5" fmla="*/ 364143 w 466480"/>
                <a:gd name="connsiteY5" fmla="*/ 469102 h 505354"/>
                <a:gd name="connsiteX6" fmla="*/ 396797 w 466480"/>
                <a:gd name="connsiteY6" fmla="*/ 445778 h 505354"/>
                <a:gd name="connsiteX7" fmla="*/ 427896 w 466480"/>
                <a:gd name="connsiteY7" fmla="*/ 260351 h 505354"/>
                <a:gd name="connsiteX8" fmla="*/ 302723 w 466480"/>
                <a:gd name="connsiteY8" fmla="*/ 85032 h 5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480" h="505354">
                  <a:moveTo>
                    <a:pt x="302723" y="85032"/>
                  </a:moveTo>
                  <a:cubicBezTo>
                    <a:pt x="259963" y="25167"/>
                    <a:pt x="176774" y="11173"/>
                    <a:pt x="117297" y="53934"/>
                  </a:cubicBezTo>
                  <a:lnTo>
                    <a:pt x="85032" y="77258"/>
                  </a:lnTo>
                  <a:cubicBezTo>
                    <a:pt x="25167" y="120018"/>
                    <a:pt x="11173" y="202819"/>
                    <a:pt x="53934" y="262684"/>
                  </a:cubicBezTo>
                  <a:lnTo>
                    <a:pt x="178717" y="438003"/>
                  </a:lnTo>
                  <a:cubicBezTo>
                    <a:pt x="221478" y="497868"/>
                    <a:pt x="304278" y="511862"/>
                    <a:pt x="364143" y="469102"/>
                  </a:cubicBezTo>
                  <a:lnTo>
                    <a:pt x="396797" y="445778"/>
                  </a:lnTo>
                  <a:cubicBezTo>
                    <a:pt x="456662" y="403406"/>
                    <a:pt x="470268" y="320216"/>
                    <a:pt x="427896" y="260351"/>
                  </a:cubicBezTo>
                  <a:lnTo>
                    <a:pt x="302723" y="85032"/>
                  </a:lnTo>
                  <a:close/>
                </a:path>
              </a:pathLst>
            </a:custGeom>
            <a:solidFill>
              <a:srgbClr val="AD7C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801B03-9CEA-43A4-9FD5-15420F842F40}"/>
                </a:ext>
              </a:extLst>
            </p:cNvPr>
            <p:cNvSpPr/>
            <p:nvPr/>
          </p:nvSpPr>
          <p:spPr>
            <a:xfrm>
              <a:off x="1706179" y="11743681"/>
              <a:ext cx="1438316" cy="621974"/>
            </a:xfrm>
            <a:custGeom>
              <a:avLst/>
              <a:gdLst>
                <a:gd name="connsiteX0" fmla="*/ 1325972 w 1438315"/>
                <a:gd name="connsiteY0" fmla="*/ 119730 h 621974"/>
                <a:gd name="connsiteX1" fmla="*/ 1356293 w 1438315"/>
                <a:gd name="connsiteY1" fmla="*/ 150051 h 621974"/>
                <a:gd name="connsiteX2" fmla="*/ 1356293 w 1438315"/>
                <a:gd name="connsiteY2" fmla="*/ 488639 h 621974"/>
                <a:gd name="connsiteX3" fmla="*/ 1325972 w 1438315"/>
                <a:gd name="connsiteY3" fmla="*/ 518960 h 621974"/>
                <a:gd name="connsiteX4" fmla="*/ 150051 w 1438315"/>
                <a:gd name="connsiteY4" fmla="*/ 518960 h 621974"/>
                <a:gd name="connsiteX5" fmla="*/ 119730 w 1438315"/>
                <a:gd name="connsiteY5" fmla="*/ 488639 h 621974"/>
                <a:gd name="connsiteX6" fmla="*/ 119730 w 1438315"/>
                <a:gd name="connsiteY6" fmla="*/ 150051 h 621974"/>
                <a:gd name="connsiteX7" fmla="*/ 150051 w 1438315"/>
                <a:gd name="connsiteY7" fmla="*/ 119730 h 621974"/>
                <a:gd name="connsiteX8" fmla="*/ 1325972 w 1438315"/>
                <a:gd name="connsiteY8" fmla="*/ 119730 h 621974"/>
                <a:gd name="connsiteX9" fmla="*/ 1325972 w 1438315"/>
                <a:gd name="connsiteY9" fmla="*/ 119730 h 621974"/>
                <a:gd name="connsiteX10" fmla="*/ 1325972 w 1438315"/>
                <a:gd name="connsiteY10" fmla="*/ 29155 h 621974"/>
                <a:gd name="connsiteX11" fmla="*/ 150051 w 1438315"/>
                <a:gd name="connsiteY11" fmla="*/ 29155 h 621974"/>
                <a:gd name="connsiteX12" fmla="*/ 29155 w 1438315"/>
                <a:gd name="connsiteY12" fmla="*/ 150051 h 621974"/>
                <a:gd name="connsiteX13" fmla="*/ 29155 w 1438315"/>
                <a:gd name="connsiteY13" fmla="*/ 488639 h 621974"/>
                <a:gd name="connsiteX14" fmla="*/ 150051 w 1438315"/>
                <a:gd name="connsiteY14" fmla="*/ 609535 h 621974"/>
                <a:gd name="connsiteX15" fmla="*/ 1325972 w 1438315"/>
                <a:gd name="connsiteY15" fmla="*/ 609535 h 621974"/>
                <a:gd name="connsiteX16" fmla="*/ 1446868 w 1438315"/>
                <a:gd name="connsiteY16" fmla="*/ 488639 h 621974"/>
                <a:gd name="connsiteX17" fmla="*/ 1446868 w 1438315"/>
                <a:gd name="connsiteY17" fmla="*/ 150051 h 621974"/>
                <a:gd name="connsiteX18" fmla="*/ 1325972 w 1438315"/>
                <a:gd name="connsiteY18" fmla="*/ 29155 h 621974"/>
                <a:gd name="connsiteX19" fmla="*/ 1325972 w 1438315"/>
                <a:gd name="connsiteY19" fmla="*/ 29155 h 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315" h="621974">
                  <a:moveTo>
                    <a:pt x="1325972" y="119730"/>
                  </a:moveTo>
                  <a:cubicBezTo>
                    <a:pt x="1342687" y="119730"/>
                    <a:pt x="1356293" y="133336"/>
                    <a:pt x="1356293" y="150051"/>
                  </a:cubicBezTo>
                  <a:lnTo>
                    <a:pt x="1356293" y="488639"/>
                  </a:lnTo>
                  <a:cubicBezTo>
                    <a:pt x="1356293" y="505354"/>
                    <a:pt x="1342687" y="518960"/>
                    <a:pt x="1325972" y="518960"/>
                  </a:cubicBezTo>
                  <a:lnTo>
                    <a:pt x="150051" y="518960"/>
                  </a:lnTo>
                  <a:cubicBezTo>
                    <a:pt x="133336" y="518960"/>
                    <a:pt x="119730" y="505354"/>
                    <a:pt x="119730" y="488639"/>
                  </a:cubicBezTo>
                  <a:lnTo>
                    <a:pt x="119730" y="150051"/>
                  </a:lnTo>
                  <a:cubicBezTo>
                    <a:pt x="119730" y="133336"/>
                    <a:pt x="133336" y="119730"/>
                    <a:pt x="150051" y="119730"/>
                  </a:cubicBezTo>
                  <a:lnTo>
                    <a:pt x="1325972" y="119730"/>
                  </a:lnTo>
                  <a:lnTo>
                    <a:pt x="1325972" y="119730"/>
                  </a:lnTo>
                  <a:close/>
                  <a:moveTo>
                    <a:pt x="1325972" y="29155"/>
                  </a:moveTo>
                  <a:lnTo>
                    <a:pt x="150051" y="29155"/>
                  </a:lnTo>
                  <a:cubicBezTo>
                    <a:pt x="83578" y="29155"/>
                    <a:pt x="29155" y="83189"/>
                    <a:pt x="29155" y="150051"/>
                  </a:cubicBezTo>
                  <a:lnTo>
                    <a:pt x="29155" y="488639"/>
                  </a:lnTo>
                  <a:cubicBezTo>
                    <a:pt x="29155" y="555112"/>
                    <a:pt x="83189" y="609535"/>
                    <a:pt x="150051" y="609535"/>
                  </a:cubicBezTo>
                  <a:lnTo>
                    <a:pt x="1325972" y="609535"/>
                  </a:lnTo>
                  <a:cubicBezTo>
                    <a:pt x="1392445" y="609535"/>
                    <a:pt x="1446868" y="555112"/>
                    <a:pt x="1446868" y="488639"/>
                  </a:cubicBezTo>
                  <a:lnTo>
                    <a:pt x="1446868" y="150051"/>
                  </a:lnTo>
                  <a:cubicBezTo>
                    <a:pt x="1446868" y="83578"/>
                    <a:pt x="1392834" y="29155"/>
                    <a:pt x="1325972" y="29155"/>
                  </a:cubicBezTo>
                  <a:lnTo>
                    <a:pt x="1325972" y="2915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77953B-0497-4BC2-9790-1650233EB36D}"/>
                </a:ext>
              </a:extLst>
            </p:cNvPr>
            <p:cNvSpPr/>
            <p:nvPr/>
          </p:nvSpPr>
          <p:spPr>
            <a:xfrm>
              <a:off x="1406465" y="12134359"/>
              <a:ext cx="2060290" cy="1049582"/>
            </a:xfrm>
            <a:custGeom>
              <a:avLst/>
              <a:gdLst>
                <a:gd name="connsiteX0" fmla="*/ 2046296 w 2060289"/>
                <a:gd name="connsiteY0" fmla="*/ 933350 h 1049581"/>
                <a:gd name="connsiteX1" fmla="*/ 1955720 w 2060289"/>
                <a:gd name="connsiteY1" fmla="*/ 1023537 h 1049581"/>
                <a:gd name="connsiteX2" fmla="*/ 119730 w 2060289"/>
                <a:gd name="connsiteY2" fmla="*/ 1023537 h 1049581"/>
                <a:gd name="connsiteX3" fmla="*/ 29155 w 2060289"/>
                <a:gd name="connsiteY3" fmla="*/ 933350 h 1049581"/>
                <a:gd name="connsiteX4" fmla="*/ 29155 w 2060289"/>
                <a:gd name="connsiteY4" fmla="*/ 119341 h 1049581"/>
                <a:gd name="connsiteX5" fmla="*/ 119730 w 2060289"/>
                <a:gd name="connsiteY5" fmla="*/ 29155 h 1049581"/>
                <a:gd name="connsiteX6" fmla="*/ 1956109 w 2060289"/>
                <a:gd name="connsiteY6" fmla="*/ 29155 h 1049581"/>
                <a:gd name="connsiteX7" fmla="*/ 2046684 w 2060289"/>
                <a:gd name="connsiteY7" fmla="*/ 119341 h 1049581"/>
                <a:gd name="connsiteX8" fmla="*/ 2046684 w 2060289"/>
                <a:gd name="connsiteY8" fmla="*/ 933350 h 10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89" h="1049581">
                  <a:moveTo>
                    <a:pt x="2046296" y="933350"/>
                  </a:moveTo>
                  <a:cubicBezTo>
                    <a:pt x="2046296" y="983108"/>
                    <a:pt x="2005867" y="1023537"/>
                    <a:pt x="1955720" y="1023537"/>
                  </a:cubicBezTo>
                  <a:lnTo>
                    <a:pt x="119730" y="1023537"/>
                  </a:lnTo>
                  <a:cubicBezTo>
                    <a:pt x="69972" y="1023537"/>
                    <a:pt x="29155" y="983108"/>
                    <a:pt x="29155" y="933350"/>
                  </a:cubicBezTo>
                  <a:lnTo>
                    <a:pt x="29155" y="119341"/>
                  </a:lnTo>
                  <a:cubicBezTo>
                    <a:pt x="29155" y="69583"/>
                    <a:pt x="69583" y="29155"/>
                    <a:pt x="119730" y="29155"/>
                  </a:cubicBezTo>
                  <a:lnTo>
                    <a:pt x="1956109" y="29155"/>
                  </a:lnTo>
                  <a:cubicBezTo>
                    <a:pt x="2005867" y="29155"/>
                    <a:pt x="2046684" y="69583"/>
                    <a:pt x="2046684" y="119341"/>
                  </a:cubicBezTo>
                  <a:lnTo>
                    <a:pt x="2046684" y="933350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08B1926-019F-46BC-9A04-DF4FE9F29389}"/>
                </a:ext>
              </a:extLst>
            </p:cNvPr>
            <p:cNvSpPr/>
            <p:nvPr/>
          </p:nvSpPr>
          <p:spPr>
            <a:xfrm>
              <a:off x="1569733" y="12337666"/>
              <a:ext cx="660848" cy="660848"/>
            </a:xfrm>
            <a:custGeom>
              <a:avLst/>
              <a:gdLst>
                <a:gd name="connsiteX0" fmla="*/ 662014 w 660847"/>
                <a:gd name="connsiteY0" fmla="*/ 345584 h 660847"/>
                <a:gd name="connsiteX1" fmla="*/ 345584 w 660847"/>
                <a:gd name="connsiteY1" fmla="*/ 662014 h 660847"/>
                <a:gd name="connsiteX2" fmla="*/ 29155 w 660847"/>
                <a:gd name="connsiteY2" fmla="*/ 345584 h 660847"/>
                <a:gd name="connsiteX3" fmla="*/ 345584 w 660847"/>
                <a:gd name="connsiteY3" fmla="*/ 29155 h 660847"/>
                <a:gd name="connsiteX4" fmla="*/ 662014 w 660847"/>
                <a:gd name="connsiteY4" fmla="*/ 345584 h 6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847" h="660847">
                  <a:moveTo>
                    <a:pt x="662014" y="345584"/>
                  </a:moveTo>
                  <a:cubicBezTo>
                    <a:pt x="662014" y="520515"/>
                    <a:pt x="520126" y="662014"/>
                    <a:pt x="345584" y="662014"/>
                  </a:cubicBezTo>
                  <a:cubicBezTo>
                    <a:pt x="170654" y="662014"/>
                    <a:pt x="29155" y="520515"/>
                    <a:pt x="29155" y="345584"/>
                  </a:cubicBezTo>
                  <a:cubicBezTo>
                    <a:pt x="29155" y="170654"/>
                    <a:pt x="171043" y="29155"/>
                    <a:pt x="345584" y="29155"/>
                  </a:cubicBezTo>
                  <a:cubicBezTo>
                    <a:pt x="520126" y="29155"/>
                    <a:pt x="662014" y="171043"/>
                    <a:pt x="662014" y="345584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C534735-4A70-4583-88F3-07802E533D86}"/>
                </a:ext>
              </a:extLst>
            </p:cNvPr>
            <p:cNvSpPr/>
            <p:nvPr/>
          </p:nvSpPr>
          <p:spPr>
            <a:xfrm>
              <a:off x="1542522" y="12310455"/>
              <a:ext cx="738594" cy="738595"/>
            </a:xfrm>
            <a:custGeom>
              <a:avLst/>
              <a:gdLst>
                <a:gd name="connsiteX0" fmla="*/ 372796 w 738594"/>
                <a:gd name="connsiteY0" fmla="*/ 716436 h 738594"/>
                <a:gd name="connsiteX1" fmla="*/ 29155 w 738594"/>
                <a:gd name="connsiteY1" fmla="*/ 372796 h 738594"/>
                <a:gd name="connsiteX2" fmla="*/ 372796 w 738594"/>
                <a:gd name="connsiteY2" fmla="*/ 29155 h 738594"/>
                <a:gd name="connsiteX3" fmla="*/ 716437 w 738594"/>
                <a:gd name="connsiteY3" fmla="*/ 372796 h 738594"/>
                <a:gd name="connsiteX4" fmla="*/ 372796 w 738594"/>
                <a:gd name="connsiteY4" fmla="*/ 716436 h 738594"/>
                <a:gd name="connsiteX5" fmla="*/ 372796 w 738594"/>
                <a:gd name="connsiteY5" fmla="*/ 83578 h 738594"/>
                <a:gd name="connsiteX6" fmla="*/ 83578 w 738594"/>
                <a:gd name="connsiteY6" fmla="*/ 372796 h 738594"/>
                <a:gd name="connsiteX7" fmla="*/ 372796 w 738594"/>
                <a:gd name="connsiteY7" fmla="*/ 662014 h 738594"/>
                <a:gd name="connsiteX8" fmla="*/ 662014 w 738594"/>
                <a:gd name="connsiteY8" fmla="*/ 372796 h 738594"/>
                <a:gd name="connsiteX9" fmla="*/ 372796 w 738594"/>
                <a:gd name="connsiteY9" fmla="*/ 83578 h 73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8594" h="738594">
                  <a:moveTo>
                    <a:pt x="372796" y="716436"/>
                  </a:moveTo>
                  <a:cubicBezTo>
                    <a:pt x="183482" y="716436"/>
                    <a:pt x="29155" y="562498"/>
                    <a:pt x="29155" y="372796"/>
                  </a:cubicBezTo>
                  <a:cubicBezTo>
                    <a:pt x="29155" y="183482"/>
                    <a:pt x="183094" y="29155"/>
                    <a:pt x="372796" y="29155"/>
                  </a:cubicBezTo>
                  <a:cubicBezTo>
                    <a:pt x="562109" y="29155"/>
                    <a:pt x="716437" y="183094"/>
                    <a:pt x="716437" y="372796"/>
                  </a:cubicBezTo>
                  <a:cubicBezTo>
                    <a:pt x="716437" y="562498"/>
                    <a:pt x="562109" y="716436"/>
                    <a:pt x="372796" y="716436"/>
                  </a:cubicBezTo>
                  <a:close/>
                  <a:moveTo>
                    <a:pt x="372796" y="83578"/>
                  </a:moveTo>
                  <a:cubicBezTo>
                    <a:pt x="213415" y="83578"/>
                    <a:pt x="83578" y="213415"/>
                    <a:pt x="83578" y="372796"/>
                  </a:cubicBezTo>
                  <a:cubicBezTo>
                    <a:pt x="83578" y="532177"/>
                    <a:pt x="213415" y="662014"/>
                    <a:pt x="372796" y="662014"/>
                  </a:cubicBezTo>
                  <a:cubicBezTo>
                    <a:pt x="532177" y="662014"/>
                    <a:pt x="662014" y="532177"/>
                    <a:pt x="662014" y="372796"/>
                  </a:cubicBezTo>
                  <a:cubicBezTo>
                    <a:pt x="662014" y="213415"/>
                    <a:pt x="532177" y="83578"/>
                    <a:pt x="372796" y="83578"/>
                  </a:cubicBezTo>
                  <a:close/>
                </a:path>
              </a:pathLst>
            </a:custGeom>
            <a:solidFill>
              <a:srgbClr val="9090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7A3E25-4CC9-437B-8773-7C4D85B2DA55}"/>
                </a:ext>
              </a:extLst>
            </p:cNvPr>
            <p:cNvSpPr/>
            <p:nvPr/>
          </p:nvSpPr>
          <p:spPr>
            <a:xfrm>
              <a:off x="1745830" y="12514152"/>
              <a:ext cx="310987" cy="310987"/>
            </a:xfrm>
            <a:custGeom>
              <a:avLst/>
              <a:gdLst>
                <a:gd name="connsiteX0" fmla="*/ 309432 w 310987"/>
                <a:gd name="connsiteY0" fmla="*/ 169099 h 310987"/>
                <a:gd name="connsiteX1" fmla="*/ 169488 w 310987"/>
                <a:gd name="connsiteY1" fmla="*/ 309432 h 310987"/>
                <a:gd name="connsiteX2" fmla="*/ 29155 w 310987"/>
                <a:gd name="connsiteY2" fmla="*/ 169099 h 310987"/>
                <a:gd name="connsiteX3" fmla="*/ 169488 w 310987"/>
                <a:gd name="connsiteY3" fmla="*/ 29155 h 310987"/>
                <a:gd name="connsiteX4" fmla="*/ 309432 w 310987"/>
                <a:gd name="connsiteY4" fmla="*/ 169099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87" h="310987">
                  <a:moveTo>
                    <a:pt x="309432" y="169099"/>
                  </a:moveTo>
                  <a:cubicBezTo>
                    <a:pt x="309432" y="246457"/>
                    <a:pt x="246846" y="309432"/>
                    <a:pt x="169488" y="309432"/>
                  </a:cubicBezTo>
                  <a:cubicBezTo>
                    <a:pt x="92130" y="309432"/>
                    <a:pt x="29155" y="246457"/>
                    <a:pt x="29155" y="169099"/>
                  </a:cubicBezTo>
                  <a:cubicBezTo>
                    <a:pt x="29155" y="91741"/>
                    <a:pt x="91741" y="29155"/>
                    <a:pt x="169488" y="29155"/>
                  </a:cubicBezTo>
                  <a:cubicBezTo>
                    <a:pt x="247235" y="29155"/>
                    <a:pt x="309432" y="91741"/>
                    <a:pt x="309432" y="169099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8B8848-CD38-420F-8879-A749C9260AAA}"/>
                </a:ext>
              </a:extLst>
            </p:cNvPr>
            <p:cNvSpPr/>
            <p:nvPr/>
          </p:nvSpPr>
          <p:spPr>
            <a:xfrm>
              <a:off x="2637197" y="12337666"/>
              <a:ext cx="660848" cy="660848"/>
            </a:xfrm>
            <a:custGeom>
              <a:avLst/>
              <a:gdLst>
                <a:gd name="connsiteX0" fmla="*/ 662014 w 660847"/>
                <a:gd name="connsiteY0" fmla="*/ 345584 h 660847"/>
                <a:gd name="connsiteX1" fmla="*/ 345585 w 660847"/>
                <a:gd name="connsiteY1" fmla="*/ 662014 h 660847"/>
                <a:gd name="connsiteX2" fmla="*/ 29155 w 660847"/>
                <a:gd name="connsiteY2" fmla="*/ 345584 h 660847"/>
                <a:gd name="connsiteX3" fmla="*/ 345585 w 660847"/>
                <a:gd name="connsiteY3" fmla="*/ 29155 h 660847"/>
                <a:gd name="connsiteX4" fmla="*/ 662014 w 660847"/>
                <a:gd name="connsiteY4" fmla="*/ 345584 h 6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847" h="660847">
                  <a:moveTo>
                    <a:pt x="662014" y="345584"/>
                  </a:moveTo>
                  <a:cubicBezTo>
                    <a:pt x="662014" y="520515"/>
                    <a:pt x="520515" y="662014"/>
                    <a:pt x="345585" y="662014"/>
                  </a:cubicBezTo>
                  <a:cubicBezTo>
                    <a:pt x="170654" y="662014"/>
                    <a:pt x="29155" y="520515"/>
                    <a:pt x="29155" y="345584"/>
                  </a:cubicBezTo>
                  <a:cubicBezTo>
                    <a:pt x="29155" y="170654"/>
                    <a:pt x="170654" y="29155"/>
                    <a:pt x="345585" y="29155"/>
                  </a:cubicBezTo>
                  <a:cubicBezTo>
                    <a:pt x="520126" y="29155"/>
                    <a:pt x="662014" y="171043"/>
                    <a:pt x="662014" y="345584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EBCE99C-C399-4F4E-A6B8-058D458FE0CA}"/>
                </a:ext>
              </a:extLst>
            </p:cNvPr>
            <p:cNvSpPr/>
            <p:nvPr/>
          </p:nvSpPr>
          <p:spPr>
            <a:xfrm>
              <a:off x="2609986" y="12310455"/>
              <a:ext cx="738594" cy="738595"/>
            </a:xfrm>
            <a:custGeom>
              <a:avLst/>
              <a:gdLst>
                <a:gd name="connsiteX0" fmla="*/ 372796 w 738594"/>
                <a:gd name="connsiteY0" fmla="*/ 716436 h 738594"/>
                <a:gd name="connsiteX1" fmla="*/ 29155 w 738594"/>
                <a:gd name="connsiteY1" fmla="*/ 372796 h 738594"/>
                <a:gd name="connsiteX2" fmla="*/ 372796 w 738594"/>
                <a:gd name="connsiteY2" fmla="*/ 29155 h 738594"/>
                <a:gd name="connsiteX3" fmla="*/ 716437 w 738594"/>
                <a:gd name="connsiteY3" fmla="*/ 372796 h 738594"/>
                <a:gd name="connsiteX4" fmla="*/ 372796 w 738594"/>
                <a:gd name="connsiteY4" fmla="*/ 716436 h 738594"/>
                <a:gd name="connsiteX5" fmla="*/ 372796 w 738594"/>
                <a:gd name="connsiteY5" fmla="*/ 83578 h 738594"/>
                <a:gd name="connsiteX6" fmla="*/ 83578 w 738594"/>
                <a:gd name="connsiteY6" fmla="*/ 372796 h 738594"/>
                <a:gd name="connsiteX7" fmla="*/ 372796 w 738594"/>
                <a:gd name="connsiteY7" fmla="*/ 662014 h 738594"/>
                <a:gd name="connsiteX8" fmla="*/ 662014 w 738594"/>
                <a:gd name="connsiteY8" fmla="*/ 372796 h 738594"/>
                <a:gd name="connsiteX9" fmla="*/ 372796 w 738594"/>
                <a:gd name="connsiteY9" fmla="*/ 83578 h 73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8594" h="738594">
                  <a:moveTo>
                    <a:pt x="372796" y="716436"/>
                  </a:moveTo>
                  <a:cubicBezTo>
                    <a:pt x="183094" y="716436"/>
                    <a:pt x="29155" y="562498"/>
                    <a:pt x="29155" y="372796"/>
                  </a:cubicBezTo>
                  <a:cubicBezTo>
                    <a:pt x="29155" y="183482"/>
                    <a:pt x="183094" y="29155"/>
                    <a:pt x="372796" y="29155"/>
                  </a:cubicBezTo>
                  <a:cubicBezTo>
                    <a:pt x="562109" y="29155"/>
                    <a:pt x="716437" y="183094"/>
                    <a:pt x="716437" y="372796"/>
                  </a:cubicBezTo>
                  <a:cubicBezTo>
                    <a:pt x="716437" y="562498"/>
                    <a:pt x="562109" y="716436"/>
                    <a:pt x="372796" y="716436"/>
                  </a:cubicBezTo>
                  <a:close/>
                  <a:moveTo>
                    <a:pt x="372796" y="83578"/>
                  </a:moveTo>
                  <a:cubicBezTo>
                    <a:pt x="213415" y="83578"/>
                    <a:pt x="83578" y="213415"/>
                    <a:pt x="83578" y="372796"/>
                  </a:cubicBezTo>
                  <a:cubicBezTo>
                    <a:pt x="83578" y="532177"/>
                    <a:pt x="213415" y="662014"/>
                    <a:pt x="372796" y="662014"/>
                  </a:cubicBezTo>
                  <a:cubicBezTo>
                    <a:pt x="532177" y="662014"/>
                    <a:pt x="662014" y="532177"/>
                    <a:pt x="662014" y="372796"/>
                  </a:cubicBezTo>
                  <a:cubicBezTo>
                    <a:pt x="662014" y="213415"/>
                    <a:pt x="532177" y="83578"/>
                    <a:pt x="372796" y="83578"/>
                  </a:cubicBezTo>
                  <a:close/>
                </a:path>
              </a:pathLst>
            </a:custGeom>
            <a:solidFill>
              <a:srgbClr val="9090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3CA91FB-CF35-4F7F-822B-BA530716F55A}"/>
                </a:ext>
              </a:extLst>
            </p:cNvPr>
            <p:cNvSpPr/>
            <p:nvPr/>
          </p:nvSpPr>
          <p:spPr>
            <a:xfrm>
              <a:off x="2813293" y="12514152"/>
              <a:ext cx="310987" cy="310987"/>
            </a:xfrm>
            <a:custGeom>
              <a:avLst/>
              <a:gdLst>
                <a:gd name="connsiteX0" fmla="*/ 309432 w 310987"/>
                <a:gd name="connsiteY0" fmla="*/ 169099 h 310987"/>
                <a:gd name="connsiteX1" fmla="*/ 169488 w 310987"/>
                <a:gd name="connsiteY1" fmla="*/ 309432 h 310987"/>
                <a:gd name="connsiteX2" fmla="*/ 29155 w 310987"/>
                <a:gd name="connsiteY2" fmla="*/ 169099 h 310987"/>
                <a:gd name="connsiteX3" fmla="*/ 169488 w 310987"/>
                <a:gd name="connsiteY3" fmla="*/ 29155 h 310987"/>
                <a:gd name="connsiteX4" fmla="*/ 309432 w 310987"/>
                <a:gd name="connsiteY4" fmla="*/ 169099 h 31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987" h="310987">
                  <a:moveTo>
                    <a:pt x="309432" y="169099"/>
                  </a:moveTo>
                  <a:cubicBezTo>
                    <a:pt x="309432" y="246457"/>
                    <a:pt x="246846" y="309432"/>
                    <a:pt x="169488" y="309432"/>
                  </a:cubicBezTo>
                  <a:cubicBezTo>
                    <a:pt x="92130" y="309432"/>
                    <a:pt x="29155" y="246457"/>
                    <a:pt x="29155" y="169099"/>
                  </a:cubicBezTo>
                  <a:cubicBezTo>
                    <a:pt x="29155" y="91741"/>
                    <a:pt x="91741" y="29155"/>
                    <a:pt x="169488" y="29155"/>
                  </a:cubicBezTo>
                  <a:cubicBezTo>
                    <a:pt x="246846" y="29155"/>
                    <a:pt x="309432" y="91741"/>
                    <a:pt x="309432" y="169099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DC953DA-1985-4D6F-95CC-3989B7915335}"/>
                </a:ext>
              </a:extLst>
            </p:cNvPr>
            <p:cNvSpPr/>
            <p:nvPr/>
          </p:nvSpPr>
          <p:spPr>
            <a:xfrm>
              <a:off x="2113183" y="12079936"/>
              <a:ext cx="155494" cy="233240"/>
            </a:xfrm>
            <a:custGeom>
              <a:avLst/>
              <a:gdLst>
                <a:gd name="connsiteX0" fmla="*/ 156271 w 155493"/>
                <a:gd name="connsiteY0" fmla="*/ 181150 h 233240"/>
                <a:gd name="connsiteX1" fmla="*/ 120119 w 155493"/>
                <a:gd name="connsiteY1" fmla="*/ 217302 h 233240"/>
                <a:gd name="connsiteX2" fmla="*/ 65307 w 155493"/>
                <a:gd name="connsiteY2" fmla="*/ 217302 h 233240"/>
                <a:gd name="connsiteX3" fmla="*/ 29155 w 155493"/>
                <a:gd name="connsiteY3" fmla="*/ 181150 h 233240"/>
                <a:gd name="connsiteX4" fmla="*/ 29155 w 155493"/>
                <a:gd name="connsiteY4" fmla="*/ 65307 h 233240"/>
                <a:gd name="connsiteX5" fmla="*/ 65307 w 155493"/>
                <a:gd name="connsiteY5" fmla="*/ 29155 h 233240"/>
                <a:gd name="connsiteX6" fmla="*/ 120119 w 155493"/>
                <a:gd name="connsiteY6" fmla="*/ 29155 h 233240"/>
                <a:gd name="connsiteX7" fmla="*/ 156271 w 155493"/>
                <a:gd name="connsiteY7" fmla="*/ 65307 h 233240"/>
                <a:gd name="connsiteX8" fmla="*/ 156271 w 155493"/>
                <a:gd name="connsiteY8" fmla="*/ 181150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493" h="233240">
                  <a:moveTo>
                    <a:pt x="156271" y="181150"/>
                  </a:moveTo>
                  <a:cubicBezTo>
                    <a:pt x="156271" y="200975"/>
                    <a:pt x="139944" y="217302"/>
                    <a:pt x="120119" y="217302"/>
                  </a:cubicBezTo>
                  <a:lnTo>
                    <a:pt x="65307" y="217302"/>
                  </a:lnTo>
                  <a:cubicBezTo>
                    <a:pt x="45482" y="217302"/>
                    <a:pt x="29155" y="200975"/>
                    <a:pt x="29155" y="181150"/>
                  </a:cubicBezTo>
                  <a:lnTo>
                    <a:pt x="29155" y="65307"/>
                  </a:lnTo>
                  <a:cubicBezTo>
                    <a:pt x="29155" y="45093"/>
                    <a:pt x="45482" y="29155"/>
                    <a:pt x="65307" y="29155"/>
                  </a:cubicBezTo>
                  <a:lnTo>
                    <a:pt x="120119" y="29155"/>
                  </a:lnTo>
                  <a:cubicBezTo>
                    <a:pt x="139944" y="29155"/>
                    <a:pt x="156271" y="45482"/>
                    <a:pt x="156271" y="65307"/>
                  </a:cubicBezTo>
                  <a:lnTo>
                    <a:pt x="156271" y="18115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19B0B44-BC5F-4868-9720-383ECDCAF096}"/>
                </a:ext>
              </a:extLst>
            </p:cNvPr>
            <p:cNvSpPr/>
            <p:nvPr/>
          </p:nvSpPr>
          <p:spPr>
            <a:xfrm>
              <a:off x="2265956" y="12079936"/>
              <a:ext cx="155494" cy="233240"/>
            </a:xfrm>
            <a:custGeom>
              <a:avLst/>
              <a:gdLst>
                <a:gd name="connsiteX0" fmla="*/ 156271 w 155493"/>
                <a:gd name="connsiteY0" fmla="*/ 181150 h 233240"/>
                <a:gd name="connsiteX1" fmla="*/ 120119 w 155493"/>
                <a:gd name="connsiteY1" fmla="*/ 217302 h 233240"/>
                <a:gd name="connsiteX2" fmla="*/ 65307 w 155493"/>
                <a:gd name="connsiteY2" fmla="*/ 217302 h 233240"/>
                <a:gd name="connsiteX3" fmla="*/ 29155 w 155493"/>
                <a:gd name="connsiteY3" fmla="*/ 181150 h 233240"/>
                <a:gd name="connsiteX4" fmla="*/ 29155 w 155493"/>
                <a:gd name="connsiteY4" fmla="*/ 65307 h 233240"/>
                <a:gd name="connsiteX5" fmla="*/ 65307 w 155493"/>
                <a:gd name="connsiteY5" fmla="*/ 29155 h 233240"/>
                <a:gd name="connsiteX6" fmla="*/ 120119 w 155493"/>
                <a:gd name="connsiteY6" fmla="*/ 29155 h 233240"/>
                <a:gd name="connsiteX7" fmla="*/ 156271 w 155493"/>
                <a:gd name="connsiteY7" fmla="*/ 65307 h 233240"/>
                <a:gd name="connsiteX8" fmla="*/ 156271 w 155493"/>
                <a:gd name="connsiteY8" fmla="*/ 181150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493" h="233240">
                  <a:moveTo>
                    <a:pt x="156271" y="181150"/>
                  </a:moveTo>
                  <a:cubicBezTo>
                    <a:pt x="156271" y="200975"/>
                    <a:pt x="139944" y="217302"/>
                    <a:pt x="120119" y="217302"/>
                  </a:cubicBezTo>
                  <a:lnTo>
                    <a:pt x="65307" y="217302"/>
                  </a:lnTo>
                  <a:cubicBezTo>
                    <a:pt x="45482" y="217302"/>
                    <a:pt x="29155" y="200975"/>
                    <a:pt x="29155" y="181150"/>
                  </a:cubicBezTo>
                  <a:lnTo>
                    <a:pt x="29155" y="65307"/>
                  </a:lnTo>
                  <a:cubicBezTo>
                    <a:pt x="29155" y="45093"/>
                    <a:pt x="45482" y="29155"/>
                    <a:pt x="65307" y="29155"/>
                  </a:cubicBezTo>
                  <a:lnTo>
                    <a:pt x="120119" y="29155"/>
                  </a:lnTo>
                  <a:cubicBezTo>
                    <a:pt x="139944" y="29155"/>
                    <a:pt x="156271" y="45482"/>
                    <a:pt x="156271" y="65307"/>
                  </a:cubicBezTo>
                  <a:lnTo>
                    <a:pt x="156271" y="18115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2A1BE82-3DFA-4A3B-A1AD-3299EF7B46F7}"/>
                </a:ext>
              </a:extLst>
            </p:cNvPr>
            <p:cNvSpPr/>
            <p:nvPr/>
          </p:nvSpPr>
          <p:spPr>
            <a:xfrm>
              <a:off x="2418728" y="12079936"/>
              <a:ext cx="155494" cy="233240"/>
            </a:xfrm>
            <a:custGeom>
              <a:avLst/>
              <a:gdLst>
                <a:gd name="connsiteX0" fmla="*/ 156271 w 155493"/>
                <a:gd name="connsiteY0" fmla="*/ 181150 h 233240"/>
                <a:gd name="connsiteX1" fmla="*/ 120119 w 155493"/>
                <a:gd name="connsiteY1" fmla="*/ 217302 h 233240"/>
                <a:gd name="connsiteX2" fmla="*/ 65307 w 155493"/>
                <a:gd name="connsiteY2" fmla="*/ 217302 h 233240"/>
                <a:gd name="connsiteX3" fmla="*/ 29155 w 155493"/>
                <a:gd name="connsiteY3" fmla="*/ 181150 h 233240"/>
                <a:gd name="connsiteX4" fmla="*/ 29155 w 155493"/>
                <a:gd name="connsiteY4" fmla="*/ 65307 h 233240"/>
                <a:gd name="connsiteX5" fmla="*/ 65307 w 155493"/>
                <a:gd name="connsiteY5" fmla="*/ 29155 h 233240"/>
                <a:gd name="connsiteX6" fmla="*/ 120119 w 155493"/>
                <a:gd name="connsiteY6" fmla="*/ 29155 h 233240"/>
                <a:gd name="connsiteX7" fmla="*/ 156271 w 155493"/>
                <a:gd name="connsiteY7" fmla="*/ 65307 h 233240"/>
                <a:gd name="connsiteX8" fmla="*/ 156271 w 155493"/>
                <a:gd name="connsiteY8" fmla="*/ 181150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493" h="233240">
                  <a:moveTo>
                    <a:pt x="156271" y="181150"/>
                  </a:moveTo>
                  <a:cubicBezTo>
                    <a:pt x="156271" y="200975"/>
                    <a:pt x="139944" y="217302"/>
                    <a:pt x="120119" y="217302"/>
                  </a:cubicBezTo>
                  <a:lnTo>
                    <a:pt x="65307" y="217302"/>
                  </a:lnTo>
                  <a:cubicBezTo>
                    <a:pt x="45482" y="217302"/>
                    <a:pt x="29155" y="200975"/>
                    <a:pt x="29155" y="181150"/>
                  </a:cubicBezTo>
                  <a:lnTo>
                    <a:pt x="29155" y="65307"/>
                  </a:lnTo>
                  <a:cubicBezTo>
                    <a:pt x="29155" y="45093"/>
                    <a:pt x="45482" y="29155"/>
                    <a:pt x="65307" y="29155"/>
                  </a:cubicBezTo>
                  <a:lnTo>
                    <a:pt x="120119" y="29155"/>
                  </a:lnTo>
                  <a:cubicBezTo>
                    <a:pt x="139944" y="29155"/>
                    <a:pt x="156271" y="45482"/>
                    <a:pt x="156271" y="65307"/>
                  </a:cubicBezTo>
                  <a:lnTo>
                    <a:pt x="156271" y="18115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4B175B-FF16-4459-ADB7-BF7F3E0BE08D}"/>
                </a:ext>
              </a:extLst>
            </p:cNvPr>
            <p:cNvSpPr/>
            <p:nvPr/>
          </p:nvSpPr>
          <p:spPr>
            <a:xfrm>
              <a:off x="2571890" y="12079936"/>
              <a:ext cx="155494" cy="233240"/>
            </a:xfrm>
            <a:custGeom>
              <a:avLst/>
              <a:gdLst>
                <a:gd name="connsiteX0" fmla="*/ 156271 w 155493"/>
                <a:gd name="connsiteY0" fmla="*/ 181150 h 233240"/>
                <a:gd name="connsiteX1" fmla="*/ 120119 w 155493"/>
                <a:gd name="connsiteY1" fmla="*/ 217302 h 233240"/>
                <a:gd name="connsiteX2" fmla="*/ 65307 w 155493"/>
                <a:gd name="connsiteY2" fmla="*/ 217302 h 233240"/>
                <a:gd name="connsiteX3" fmla="*/ 29155 w 155493"/>
                <a:gd name="connsiteY3" fmla="*/ 181150 h 233240"/>
                <a:gd name="connsiteX4" fmla="*/ 29155 w 155493"/>
                <a:gd name="connsiteY4" fmla="*/ 65307 h 233240"/>
                <a:gd name="connsiteX5" fmla="*/ 65307 w 155493"/>
                <a:gd name="connsiteY5" fmla="*/ 29155 h 233240"/>
                <a:gd name="connsiteX6" fmla="*/ 120119 w 155493"/>
                <a:gd name="connsiteY6" fmla="*/ 29155 h 233240"/>
                <a:gd name="connsiteX7" fmla="*/ 156271 w 155493"/>
                <a:gd name="connsiteY7" fmla="*/ 65307 h 233240"/>
                <a:gd name="connsiteX8" fmla="*/ 156271 w 155493"/>
                <a:gd name="connsiteY8" fmla="*/ 181150 h 23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493" h="233240">
                  <a:moveTo>
                    <a:pt x="156271" y="181150"/>
                  </a:moveTo>
                  <a:cubicBezTo>
                    <a:pt x="156271" y="200975"/>
                    <a:pt x="139944" y="217302"/>
                    <a:pt x="120119" y="217302"/>
                  </a:cubicBezTo>
                  <a:lnTo>
                    <a:pt x="65307" y="217302"/>
                  </a:lnTo>
                  <a:cubicBezTo>
                    <a:pt x="45482" y="217302"/>
                    <a:pt x="29155" y="200975"/>
                    <a:pt x="29155" y="181150"/>
                  </a:cubicBezTo>
                  <a:lnTo>
                    <a:pt x="29155" y="65307"/>
                  </a:lnTo>
                  <a:cubicBezTo>
                    <a:pt x="29155" y="45093"/>
                    <a:pt x="45482" y="29155"/>
                    <a:pt x="65307" y="29155"/>
                  </a:cubicBezTo>
                  <a:lnTo>
                    <a:pt x="120119" y="29155"/>
                  </a:lnTo>
                  <a:cubicBezTo>
                    <a:pt x="139944" y="29155"/>
                    <a:pt x="156271" y="45482"/>
                    <a:pt x="156271" y="65307"/>
                  </a:cubicBezTo>
                  <a:lnTo>
                    <a:pt x="156271" y="18115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FD75C4-5C8F-4053-83E0-2BB427074599}"/>
                </a:ext>
              </a:extLst>
            </p:cNvPr>
            <p:cNvSpPr/>
            <p:nvPr/>
          </p:nvSpPr>
          <p:spPr>
            <a:xfrm>
              <a:off x="2273342" y="12360602"/>
              <a:ext cx="349861" cy="583101"/>
            </a:xfrm>
            <a:custGeom>
              <a:avLst/>
              <a:gdLst>
                <a:gd name="connsiteX0" fmla="*/ 251122 w 349860"/>
                <a:gd name="connsiteY0" fmla="*/ 567163 h 583100"/>
                <a:gd name="connsiteX1" fmla="*/ 105347 w 349860"/>
                <a:gd name="connsiteY1" fmla="*/ 567163 h 583100"/>
                <a:gd name="connsiteX2" fmla="*/ 29155 w 349860"/>
                <a:gd name="connsiteY2" fmla="*/ 490971 h 583100"/>
                <a:gd name="connsiteX3" fmla="*/ 29155 w 349860"/>
                <a:gd name="connsiteY3" fmla="*/ 105347 h 583100"/>
                <a:gd name="connsiteX4" fmla="*/ 105347 w 349860"/>
                <a:gd name="connsiteY4" fmla="*/ 29155 h 583100"/>
                <a:gd name="connsiteX5" fmla="*/ 251122 w 349860"/>
                <a:gd name="connsiteY5" fmla="*/ 29155 h 583100"/>
                <a:gd name="connsiteX6" fmla="*/ 327314 w 349860"/>
                <a:gd name="connsiteY6" fmla="*/ 105347 h 583100"/>
                <a:gd name="connsiteX7" fmla="*/ 327314 w 349860"/>
                <a:gd name="connsiteY7" fmla="*/ 490971 h 583100"/>
                <a:gd name="connsiteX8" fmla="*/ 251122 w 349860"/>
                <a:gd name="connsiteY8" fmla="*/ 567163 h 583100"/>
                <a:gd name="connsiteX9" fmla="*/ 105347 w 349860"/>
                <a:gd name="connsiteY9" fmla="*/ 80468 h 583100"/>
                <a:gd name="connsiteX10" fmla="*/ 80079 w 349860"/>
                <a:gd name="connsiteY10" fmla="*/ 105736 h 583100"/>
                <a:gd name="connsiteX11" fmla="*/ 80079 w 349860"/>
                <a:gd name="connsiteY11" fmla="*/ 491359 h 583100"/>
                <a:gd name="connsiteX12" fmla="*/ 105347 w 349860"/>
                <a:gd name="connsiteY12" fmla="*/ 516627 h 583100"/>
                <a:gd name="connsiteX13" fmla="*/ 251122 w 349860"/>
                <a:gd name="connsiteY13" fmla="*/ 516627 h 583100"/>
                <a:gd name="connsiteX14" fmla="*/ 276390 w 349860"/>
                <a:gd name="connsiteY14" fmla="*/ 491359 h 583100"/>
                <a:gd name="connsiteX15" fmla="*/ 276390 w 349860"/>
                <a:gd name="connsiteY15" fmla="*/ 105736 h 583100"/>
                <a:gd name="connsiteX16" fmla="*/ 251122 w 349860"/>
                <a:gd name="connsiteY16" fmla="*/ 80468 h 583100"/>
                <a:gd name="connsiteX17" fmla="*/ 105347 w 349860"/>
                <a:gd name="connsiteY17" fmla="*/ 80468 h 5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860" h="583100">
                  <a:moveTo>
                    <a:pt x="251122" y="567163"/>
                  </a:moveTo>
                  <a:lnTo>
                    <a:pt x="105347" y="567163"/>
                  </a:lnTo>
                  <a:cubicBezTo>
                    <a:pt x="63364" y="567163"/>
                    <a:pt x="29155" y="532954"/>
                    <a:pt x="29155" y="490971"/>
                  </a:cubicBezTo>
                  <a:lnTo>
                    <a:pt x="29155" y="105347"/>
                  </a:lnTo>
                  <a:cubicBezTo>
                    <a:pt x="29155" y="63364"/>
                    <a:pt x="63364" y="29155"/>
                    <a:pt x="105347" y="29155"/>
                  </a:cubicBezTo>
                  <a:lnTo>
                    <a:pt x="251122" y="29155"/>
                  </a:lnTo>
                  <a:cubicBezTo>
                    <a:pt x="293105" y="29155"/>
                    <a:pt x="327314" y="63364"/>
                    <a:pt x="327314" y="105347"/>
                  </a:cubicBezTo>
                  <a:lnTo>
                    <a:pt x="327314" y="490971"/>
                  </a:lnTo>
                  <a:cubicBezTo>
                    <a:pt x="327314" y="533343"/>
                    <a:pt x="293105" y="567163"/>
                    <a:pt x="251122" y="567163"/>
                  </a:cubicBezTo>
                  <a:close/>
                  <a:moveTo>
                    <a:pt x="105347" y="80468"/>
                  </a:moveTo>
                  <a:cubicBezTo>
                    <a:pt x="91352" y="80468"/>
                    <a:pt x="80079" y="91741"/>
                    <a:pt x="80079" y="105736"/>
                  </a:cubicBezTo>
                  <a:lnTo>
                    <a:pt x="80079" y="491359"/>
                  </a:lnTo>
                  <a:cubicBezTo>
                    <a:pt x="80079" y="505354"/>
                    <a:pt x="91352" y="516627"/>
                    <a:pt x="105347" y="516627"/>
                  </a:cubicBezTo>
                  <a:lnTo>
                    <a:pt x="251122" y="516627"/>
                  </a:lnTo>
                  <a:cubicBezTo>
                    <a:pt x="265117" y="516627"/>
                    <a:pt x="276390" y="505354"/>
                    <a:pt x="276390" y="491359"/>
                  </a:cubicBezTo>
                  <a:lnTo>
                    <a:pt x="276390" y="105736"/>
                  </a:lnTo>
                  <a:cubicBezTo>
                    <a:pt x="276390" y="91741"/>
                    <a:pt x="265117" y="80468"/>
                    <a:pt x="251122" y="80468"/>
                  </a:cubicBezTo>
                  <a:lnTo>
                    <a:pt x="105347" y="80468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1291C2F-93C6-4DB3-ACC7-CAB30121541D}"/>
                </a:ext>
              </a:extLst>
            </p:cNvPr>
            <p:cNvSpPr/>
            <p:nvPr/>
          </p:nvSpPr>
          <p:spPr>
            <a:xfrm>
              <a:off x="2277618" y="12488884"/>
              <a:ext cx="349861" cy="77747"/>
            </a:xfrm>
            <a:custGeom>
              <a:avLst/>
              <a:gdLst>
                <a:gd name="connsiteX0" fmla="*/ 297382 w 349860"/>
                <a:gd name="connsiteY0" fmla="*/ 79691 h 77746"/>
                <a:gd name="connsiteX1" fmla="*/ 54423 w 349860"/>
                <a:gd name="connsiteY1" fmla="*/ 79691 h 77746"/>
                <a:gd name="connsiteX2" fmla="*/ 29155 w 349860"/>
                <a:gd name="connsiteY2" fmla="*/ 54423 h 77746"/>
                <a:gd name="connsiteX3" fmla="*/ 54423 w 349860"/>
                <a:gd name="connsiteY3" fmla="*/ 29155 h 77746"/>
                <a:gd name="connsiteX4" fmla="*/ 297382 w 349860"/>
                <a:gd name="connsiteY4" fmla="*/ 29155 h 77746"/>
                <a:gd name="connsiteX5" fmla="*/ 322649 w 349860"/>
                <a:gd name="connsiteY5" fmla="*/ 54423 h 77746"/>
                <a:gd name="connsiteX6" fmla="*/ 297382 w 349860"/>
                <a:gd name="connsiteY6" fmla="*/ 79691 h 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860" h="77746">
                  <a:moveTo>
                    <a:pt x="297382" y="79691"/>
                  </a:moveTo>
                  <a:lnTo>
                    <a:pt x="54423" y="79691"/>
                  </a:lnTo>
                  <a:cubicBezTo>
                    <a:pt x="40428" y="79691"/>
                    <a:pt x="29155" y="68417"/>
                    <a:pt x="29155" y="54423"/>
                  </a:cubicBezTo>
                  <a:cubicBezTo>
                    <a:pt x="29155" y="40428"/>
                    <a:pt x="40428" y="29155"/>
                    <a:pt x="54423" y="29155"/>
                  </a:cubicBezTo>
                  <a:lnTo>
                    <a:pt x="297382" y="29155"/>
                  </a:lnTo>
                  <a:cubicBezTo>
                    <a:pt x="311376" y="29155"/>
                    <a:pt x="322649" y="40428"/>
                    <a:pt x="322649" y="54423"/>
                  </a:cubicBezTo>
                  <a:cubicBezTo>
                    <a:pt x="323038" y="68417"/>
                    <a:pt x="311376" y="79691"/>
                    <a:pt x="297382" y="7969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F07188F-EE5B-4350-A0F8-71B9DF13E75F}"/>
                </a:ext>
              </a:extLst>
            </p:cNvPr>
            <p:cNvSpPr/>
            <p:nvPr/>
          </p:nvSpPr>
          <p:spPr>
            <a:xfrm>
              <a:off x="6032010" y="8704559"/>
              <a:ext cx="660848" cy="894088"/>
            </a:xfrm>
            <a:custGeom>
              <a:avLst/>
              <a:gdLst>
                <a:gd name="connsiteX0" fmla="*/ 663180 w 660847"/>
                <a:gd name="connsiteY0" fmla="*/ 607980 h 894088"/>
                <a:gd name="connsiteX1" fmla="*/ 394176 w 660847"/>
                <a:gd name="connsiteY1" fmla="*/ 876984 h 894088"/>
                <a:gd name="connsiteX2" fmla="*/ 298159 w 660847"/>
                <a:gd name="connsiteY2" fmla="*/ 876984 h 894088"/>
                <a:gd name="connsiteX3" fmla="*/ 29155 w 660847"/>
                <a:gd name="connsiteY3" fmla="*/ 607980 h 894088"/>
                <a:gd name="connsiteX4" fmla="*/ 29155 w 660847"/>
                <a:gd name="connsiteY4" fmla="*/ 298159 h 894088"/>
                <a:gd name="connsiteX5" fmla="*/ 298159 w 660847"/>
                <a:gd name="connsiteY5" fmla="*/ 29155 h 894088"/>
                <a:gd name="connsiteX6" fmla="*/ 394176 w 660847"/>
                <a:gd name="connsiteY6" fmla="*/ 29155 h 894088"/>
                <a:gd name="connsiteX7" fmla="*/ 663180 w 660847"/>
                <a:gd name="connsiteY7" fmla="*/ 298159 h 894088"/>
                <a:gd name="connsiteX8" fmla="*/ 663180 w 660847"/>
                <a:gd name="connsiteY8" fmla="*/ 607980 h 8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847" h="894088">
                  <a:moveTo>
                    <a:pt x="663180" y="607980"/>
                  </a:moveTo>
                  <a:cubicBezTo>
                    <a:pt x="663180" y="756476"/>
                    <a:pt x="542673" y="876984"/>
                    <a:pt x="394176" y="876984"/>
                  </a:cubicBezTo>
                  <a:lnTo>
                    <a:pt x="298159" y="876984"/>
                  </a:lnTo>
                  <a:cubicBezTo>
                    <a:pt x="149663" y="876984"/>
                    <a:pt x="29155" y="756476"/>
                    <a:pt x="29155" y="607980"/>
                  </a:cubicBezTo>
                  <a:lnTo>
                    <a:pt x="29155" y="298159"/>
                  </a:lnTo>
                  <a:cubicBezTo>
                    <a:pt x="29155" y="149663"/>
                    <a:pt x="149663" y="29155"/>
                    <a:pt x="298159" y="29155"/>
                  </a:cubicBezTo>
                  <a:lnTo>
                    <a:pt x="394176" y="29155"/>
                  </a:lnTo>
                  <a:cubicBezTo>
                    <a:pt x="542673" y="29155"/>
                    <a:pt x="663180" y="149663"/>
                    <a:pt x="663180" y="298159"/>
                  </a:cubicBezTo>
                  <a:lnTo>
                    <a:pt x="663180" y="607980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69A8A69-A24E-4E2B-82CC-A50B3B44D8F0}"/>
                </a:ext>
              </a:extLst>
            </p:cNvPr>
            <p:cNvSpPr/>
            <p:nvPr/>
          </p:nvSpPr>
          <p:spPr>
            <a:xfrm>
              <a:off x="5981475" y="9056363"/>
              <a:ext cx="777468" cy="116620"/>
            </a:xfrm>
            <a:custGeom>
              <a:avLst/>
              <a:gdLst>
                <a:gd name="connsiteX0" fmla="*/ 755310 w 777467"/>
                <a:gd name="connsiteY0" fmla="*/ 65307 h 116620"/>
                <a:gd name="connsiteX1" fmla="*/ 719158 w 777467"/>
                <a:gd name="connsiteY1" fmla="*/ 101460 h 116620"/>
                <a:gd name="connsiteX2" fmla="*/ 65308 w 777467"/>
                <a:gd name="connsiteY2" fmla="*/ 101460 h 116620"/>
                <a:gd name="connsiteX3" fmla="*/ 29155 w 777467"/>
                <a:gd name="connsiteY3" fmla="*/ 65307 h 116620"/>
                <a:gd name="connsiteX4" fmla="*/ 29155 w 777467"/>
                <a:gd name="connsiteY4" fmla="*/ 65307 h 116620"/>
                <a:gd name="connsiteX5" fmla="*/ 65308 w 777467"/>
                <a:gd name="connsiteY5" fmla="*/ 29155 h 116620"/>
                <a:gd name="connsiteX6" fmla="*/ 719158 w 777467"/>
                <a:gd name="connsiteY6" fmla="*/ 29155 h 116620"/>
                <a:gd name="connsiteX7" fmla="*/ 755310 w 777467"/>
                <a:gd name="connsiteY7" fmla="*/ 65307 h 116620"/>
                <a:gd name="connsiteX8" fmla="*/ 755310 w 777467"/>
                <a:gd name="connsiteY8" fmla="*/ 65307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467" h="116620">
                  <a:moveTo>
                    <a:pt x="755310" y="65307"/>
                  </a:moveTo>
                  <a:cubicBezTo>
                    <a:pt x="755310" y="85133"/>
                    <a:pt x="738984" y="101460"/>
                    <a:pt x="719158" y="101460"/>
                  </a:cubicBezTo>
                  <a:lnTo>
                    <a:pt x="65308" y="101460"/>
                  </a:lnTo>
                  <a:cubicBezTo>
                    <a:pt x="45482" y="101460"/>
                    <a:pt x="29155" y="85522"/>
                    <a:pt x="29155" y="65307"/>
                  </a:cubicBezTo>
                  <a:lnTo>
                    <a:pt x="29155" y="65307"/>
                  </a:lnTo>
                  <a:cubicBezTo>
                    <a:pt x="29155" y="45482"/>
                    <a:pt x="45482" y="29155"/>
                    <a:pt x="65308" y="29155"/>
                  </a:cubicBezTo>
                  <a:lnTo>
                    <a:pt x="719158" y="29155"/>
                  </a:lnTo>
                  <a:cubicBezTo>
                    <a:pt x="738984" y="29155"/>
                    <a:pt x="755310" y="45482"/>
                    <a:pt x="755310" y="65307"/>
                  </a:cubicBezTo>
                  <a:lnTo>
                    <a:pt x="755310" y="65307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69B603C-A901-43C9-8AB8-2CD1CACA336C}"/>
                </a:ext>
              </a:extLst>
            </p:cNvPr>
            <p:cNvSpPr/>
            <p:nvPr/>
          </p:nvSpPr>
          <p:spPr>
            <a:xfrm>
              <a:off x="6163014" y="9492911"/>
              <a:ext cx="427607" cy="1321695"/>
            </a:xfrm>
            <a:custGeom>
              <a:avLst/>
              <a:gdLst>
                <a:gd name="connsiteX0" fmla="*/ 401951 w 427607"/>
                <a:gd name="connsiteY0" fmla="*/ 55978 h 1321695"/>
                <a:gd name="connsiteX1" fmla="*/ 375129 w 427607"/>
                <a:gd name="connsiteY1" fmla="*/ 1275436 h 1321695"/>
                <a:gd name="connsiteX2" fmla="*/ 348306 w 427607"/>
                <a:gd name="connsiteY2" fmla="*/ 1302259 h 1321695"/>
                <a:gd name="connsiteX3" fmla="*/ 82801 w 427607"/>
                <a:gd name="connsiteY3" fmla="*/ 1302259 h 1321695"/>
                <a:gd name="connsiteX4" fmla="*/ 55978 w 427607"/>
                <a:gd name="connsiteY4" fmla="*/ 1275436 h 1321695"/>
                <a:gd name="connsiteX5" fmla="*/ 29155 w 427607"/>
                <a:gd name="connsiteY5" fmla="*/ 55978 h 1321695"/>
                <a:gd name="connsiteX6" fmla="*/ 36541 w 427607"/>
                <a:gd name="connsiteY6" fmla="*/ 37318 h 1321695"/>
                <a:gd name="connsiteX7" fmla="*/ 55978 w 427607"/>
                <a:gd name="connsiteY7" fmla="*/ 29155 h 1321695"/>
                <a:gd name="connsiteX8" fmla="*/ 375129 w 427607"/>
                <a:gd name="connsiteY8" fmla="*/ 29155 h 1321695"/>
                <a:gd name="connsiteX9" fmla="*/ 401951 w 427607"/>
                <a:gd name="connsiteY9" fmla="*/ 55978 h 13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7607" h="1321695">
                  <a:moveTo>
                    <a:pt x="401951" y="55978"/>
                  </a:moveTo>
                  <a:lnTo>
                    <a:pt x="375129" y="1275436"/>
                  </a:lnTo>
                  <a:cubicBezTo>
                    <a:pt x="375129" y="1290208"/>
                    <a:pt x="363078" y="1302259"/>
                    <a:pt x="348306" y="1302259"/>
                  </a:cubicBezTo>
                  <a:lnTo>
                    <a:pt x="82801" y="1302259"/>
                  </a:lnTo>
                  <a:cubicBezTo>
                    <a:pt x="68028" y="1302259"/>
                    <a:pt x="55978" y="1290208"/>
                    <a:pt x="55978" y="1275436"/>
                  </a:cubicBezTo>
                  <a:lnTo>
                    <a:pt x="29155" y="55978"/>
                  </a:lnTo>
                  <a:cubicBezTo>
                    <a:pt x="29155" y="48592"/>
                    <a:pt x="31876" y="42372"/>
                    <a:pt x="36541" y="37318"/>
                  </a:cubicBezTo>
                  <a:cubicBezTo>
                    <a:pt x="41595" y="32265"/>
                    <a:pt x="48203" y="29155"/>
                    <a:pt x="55978" y="29155"/>
                  </a:cubicBezTo>
                  <a:lnTo>
                    <a:pt x="375129" y="29155"/>
                  </a:lnTo>
                  <a:cubicBezTo>
                    <a:pt x="389900" y="29155"/>
                    <a:pt x="401951" y="41206"/>
                    <a:pt x="401951" y="55978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0A3A8-B70A-490F-804D-4DA06C71C22D}"/>
                </a:ext>
              </a:extLst>
            </p:cNvPr>
            <p:cNvSpPr/>
            <p:nvPr/>
          </p:nvSpPr>
          <p:spPr>
            <a:xfrm>
              <a:off x="6162625" y="9501075"/>
              <a:ext cx="233240" cy="1321695"/>
            </a:xfrm>
            <a:custGeom>
              <a:avLst/>
              <a:gdLst>
                <a:gd name="connsiteX0" fmla="*/ 215747 w 233240"/>
                <a:gd name="connsiteY0" fmla="*/ 56366 h 1321695"/>
                <a:gd name="connsiteX1" fmla="*/ 215747 w 233240"/>
                <a:gd name="connsiteY1" fmla="*/ 1294095 h 1321695"/>
                <a:gd name="connsiteX2" fmla="*/ 82801 w 233240"/>
                <a:gd name="connsiteY2" fmla="*/ 1294095 h 1321695"/>
                <a:gd name="connsiteX3" fmla="*/ 55978 w 233240"/>
                <a:gd name="connsiteY3" fmla="*/ 1267273 h 1321695"/>
                <a:gd name="connsiteX4" fmla="*/ 29155 w 233240"/>
                <a:gd name="connsiteY4" fmla="*/ 47814 h 1321695"/>
                <a:gd name="connsiteX5" fmla="*/ 36541 w 233240"/>
                <a:gd name="connsiteY5" fmla="*/ 29155 h 1321695"/>
                <a:gd name="connsiteX6" fmla="*/ 188925 w 233240"/>
                <a:gd name="connsiteY6" fmla="*/ 29155 h 1321695"/>
                <a:gd name="connsiteX7" fmla="*/ 215747 w 233240"/>
                <a:gd name="connsiteY7" fmla="*/ 56366 h 13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240" h="1321695">
                  <a:moveTo>
                    <a:pt x="215747" y="56366"/>
                  </a:moveTo>
                  <a:lnTo>
                    <a:pt x="215747" y="1294095"/>
                  </a:lnTo>
                  <a:lnTo>
                    <a:pt x="82801" y="1294095"/>
                  </a:lnTo>
                  <a:cubicBezTo>
                    <a:pt x="68028" y="1294095"/>
                    <a:pt x="55978" y="1282045"/>
                    <a:pt x="55978" y="1267273"/>
                  </a:cubicBezTo>
                  <a:lnTo>
                    <a:pt x="29155" y="47814"/>
                  </a:lnTo>
                  <a:cubicBezTo>
                    <a:pt x="29155" y="40428"/>
                    <a:pt x="31876" y="34209"/>
                    <a:pt x="36541" y="29155"/>
                  </a:cubicBezTo>
                  <a:lnTo>
                    <a:pt x="188925" y="29155"/>
                  </a:lnTo>
                  <a:cubicBezTo>
                    <a:pt x="203697" y="29544"/>
                    <a:pt x="215747" y="41206"/>
                    <a:pt x="215747" y="56366"/>
                  </a:cubicBez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5D6661-B1CB-471B-929E-0909706A33FE}"/>
                </a:ext>
              </a:extLst>
            </p:cNvPr>
            <p:cNvSpPr/>
            <p:nvPr/>
          </p:nvSpPr>
          <p:spPr>
            <a:xfrm>
              <a:off x="6106647" y="9474641"/>
              <a:ext cx="505354" cy="116620"/>
            </a:xfrm>
            <a:custGeom>
              <a:avLst/>
              <a:gdLst>
                <a:gd name="connsiteX0" fmla="*/ 514684 w 505354"/>
                <a:gd name="connsiteY0" fmla="*/ 71916 h 116620"/>
                <a:gd name="connsiteX1" fmla="*/ 487861 w 505354"/>
                <a:gd name="connsiteY1" fmla="*/ 98738 h 116620"/>
                <a:gd name="connsiteX2" fmla="*/ 55978 w 505354"/>
                <a:gd name="connsiteY2" fmla="*/ 98738 h 116620"/>
                <a:gd name="connsiteX3" fmla="*/ 29155 w 505354"/>
                <a:gd name="connsiteY3" fmla="*/ 71916 h 116620"/>
                <a:gd name="connsiteX4" fmla="*/ 29155 w 505354"/>
                <a:gd name="connsiteY4" fmla="*/ 55978 h 116620"/>
                <a:gd name="connsiteX5" fmla="*/ 55978 w 505354"/>
                <a:gd name="connsiteY5" fmla="*/ 29155 h 116620"/>
                <a:gd name="connsiteX6" fmla="*/ 487861 w 505354"/>
                <a:gd name="connsiteY6" fmla="*/ 29155 h 116620"/>
                <a:gd name="connsiteX7" fmla="*/ 514684 w 505354"/>
                <a:gd name="connsiteY7" fmla="*/ 55978 h 116620"/>
                <a:gd name="connsiteX8" fmla="*/ 514684 w 505354"/>
                <a:gd name="connsiteY8" fmla="*/ 71916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354" h="116620">
                  <a:moveTo>
                    <a:pt x="514684" y="71916"/>
                  </a:moveTo>
                  <a:cubicBezTo>
                    <a:pt x="514684" y="86688"/>
                    <a:pt x="502633" y="98738"/>
                    <a:pt x="487861" y="98738"/>
                  </a:cubicBezTo>
                  <a:lnTo>
                    <a:pt x="55978" y="98738"/>
                  </a:lnTo>
                  <a:cubicBezTo>
                    <a:pt x="41206" y="98738"/>
                    <a:pt x="29155" y="86688"/>
                    <a:pt x="29155" y="71916"/>
                  </a:cubicBezTo>
                  <a:lnTo>
                    <a:pt x="29155" y="55978"/>
                  </a:lnTo>
                  <a:cubicBezTo>
                    <a:pt x="29155" y="41206"/>
                    <a:pt x="41206" y="29155"/>
                    <a:pt x="55978" y="29155"/>
                  </a:cubicBezTo>
                  <a:lnTo>
                    <a:pt x="487861" y="29155"/>
                  </a:lnTo>
                  <a:cubicBezTo>
                    <a:pt x="502633" y="29155"/>
                    <a:pt x="514684" y="41206"/>
                    <a:pt x="514684" y="55978"/>
                  </a:cubicBezTo>
                  <a:lnTo>
                    <a:pt x="514684" y="71916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97D6641-E1CF-4184-BC5B-C76237D0F33B}"/>
                </a:ext>
              </a:extLst>
            </p:cNvPr>
            <p:cNvSpPr/>
            <p:nvPr/>
          </p:nvSpPr>
          <p:spPr>
            <a:xfrm>
              <a:off x="6357381" y="9660456"/>
              <a:ext cx="155494" cy="155494"/>
            </a:xfrm>
            <a:custGeom>
              <a:avLst/>
              <a:gdLst>
                <a:gd name="connsiteX0" fmla="*/ 132558 w 155493"/>
                <a:gd name="connsiteY0" fmla="*/ 148496 h 155493"/>
                <a:gd name="connsiteX1" fmla="*/ 132558 w 155493"/>
                <a:gd name="connsiteY1" fmla="*/ 29155 h 155493"/>
                <a:gd name="connsiteX2" fmla="*/ 29155 w 155493"/>
                <a:gd name="connsiteY2" fmla="*/ 88631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93" h="155493">
                  <a:moveTo>
                    <a:pt x="132558" y="148496"/>
                  </a:moveTo>
                  <a:lnTo>
                    <a:pt x="132558" y="29155"/>
                  </a:lnTo>
                  <a:lnTo>
                    <a:pt x="29155" y="8863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ECAF1F7-A268-40E1-AF50-14977D09076B}"/>
                </a:ext>
              </a:extLst>
            </p:cNvPr>
            <p:cNvSpPr/>
            <p:nvPr/>
          </p:nvSpPr>
          <p:spPr>
            <a:xfrm>
              <a:off x="6357381" y="9719932"/>
              <a:ext cx="38873" cy="38873"/>
            </a:xfrm>
            <a:custGeom>
              <a:avLst/>
              <a:gdLst>
                <a:gd name="connsiteX0" fmla="*/ 29155 w 38873"/>
                <a:gd name="connsiteY0" fmla="*/ 29155 h 38873"/>
                <a:gd name="connsiteX1" fmla="*/ 29155 w 38873"/>
                <a:gd name="connsiteY1" fmla="*/ 29544 h 38873"/>
                <a:gd name="connsiteX2" fmla="*/ 29155 w 38873"/>
                <a:gd name="connsiteY2" fmla="*/ 29155 h 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3" h="38873">
                  <a:moveTo>
                    <a:pt x="29155" y="29155"/>
                  </a:moveTo>
                  <a:lnTo>
                    <a:pt x="29155" y="29544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4152613-508A-43F1-9C8C-E71621E31CE1}"/>
                </a:ext>
              </a:extLst>
            </p:cNvPr>
            <p:cNvSpPr/>
            <p:nvPr/>
          </p:nvSpPr>
          <p:spPr>
            <a:xfrm>
              <a:off x="6357381" y="9600979"/>
              <a:ext cx="155494" cy="155494"/>
            </a:xfrm>
            <a:custGeom>
              <a:avLst/>
              <a:gdLst>
                <a:gd name="connsiteX0" fmla="*/ 29155 w 155493"/>
                <a:gd name="connsiteY0" fmla="*/ 148108 h 155493"/>
                <a:gd name="connsiteX1" fmla="*/ 132558 w 155493"/>
                <a:gd name="connsiteY1" fmla="*/ 88631 h 155493"/>
                <a:gd name="connsiteX2" fmla="*/ 29155 w 155493"/>
                <a:gd name="connsiteY2" fmla="*/ 29155 h 155493"/>
                <a:gd name="connsiteX3" fmla="*/ 29155 w 155493"/>
                <a:gd name="connsiteY3" fmla="*/ 148108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29155" y="148108"/>
                  </a:moveTo>
                  <a:lnTo>
                    <a:pt x="132558" y="88631"/>
                  </a:lnTo>
                  <a:lnTo>
                    <a:pt x="29155" y="29155"/>
                  </a:lnTo>
                  <a:lnTo>
                    <a:pt x="29155" y="148108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AE7745-F179-4490-B539-C99105EEB69B}"/>
                </a:ext>
              </a:extLst>
            </p:cNvPr>
            <p:cNvSpPr/>
            <p:nvPr/>
          </p:nvSpPr>
          <p:spPr>
            <a:xfrm>
              <a:off x="6357381" y="9719932"/>
              <a:ext cx="155494" cy="155494"/>
            </a:xfrm>
            <a:custGeom>
              <a:avLst/>
              <a:gdLst>
                <a:gd name="connsiteX0" fmla="*/ 29155 w 155493"/>
                <a:gd name="connsiteY0" fmla="*/ 29544 h 155493"/>
                <a:gd name="connsiteX1" fmla="*/ 29155 w 155493"/>
                <a:gd name="connsiteY1" fmla="*/ 148496 h 155493"/>
                <a:gd name="connsiteX2" fmla="*/ 132558 w 155493"/>
                <a:gd name="connsiteY2" fmla="*/ 89020 h 155493"/>
                <a:gd name="connsiteX3" fmla="*/ 29155 w 155493"/>
                <a:gd name="connsiteY3" fmla="*/ 29155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29155" y="29544"/>
                  </a:moveTo>
                  <a:lnTo>
                    <a:pt x="29155" y="148496"/>
                  </a:lnTo>
                  <a:lnTo>
                    <a:pt x="132558" y="89020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38572DC-2EEE-418A-BF77-6B36A1FE5E33}"/>
                </a:ext>
              </a:extLst>
            </p:cNvPr>
            <p:cNvSpPr/>
            <p:nvPr/>
          </p:nvSpPr>
          <p:spPr>
            <a:xfrm>
              <a:off x="6253978" y="9720321"/>
              <a:ext cx="155494" cy="155494"/>
            </a:xfrm>
            <a:custGeom>
              <a:avLst/>
              <a:gdLst>
                <a:gd name="connsiteX0" fmla="*/ 132558 w 155493"/>
                <a:gd name="connsiteY0" fmla="*/ 148108 h 155493"/>
                <a:gd name="connsiteX1" fmla="*/ 132558 w 155493"/>
                <a:gd name="connsiteY1" fmla="*/ 29155 h 155493"/>
                <a:gd name="connsiteX2" fmla="*/ 29155 w 155493"/>
                <a:gd name="connsiteY2" fmla="*/ 88631 h 155493"/>
                <a:gd name="connsiteX3" fmla="*/ 29155 w 155493"/>
                <a:gd name="connsiteY3" fmla="*/ 88631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132558" y="148108"/>
                  </a:moveTo>
                  <a:lnTo>
                    <a:pt x="132558" y="29155"/>
                  </a:lnTo>
                  <a:lnTo>
                    <a:pt x="29155" y="88631"/>
                  </a:lnTo>
                  <a:lnTo>
                    <a:pt x="29155" y="8863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2A3D08-3B74-4300-B556-2E107B335628}"/>
                </a:ext>
              </a:extLst>
            </p:cNvPr>
            <p:cNvSpPr/>
            <p:nvPr/>
          </p:nvSpPr>
          <p:spPr>
            <a:xfrm>
              <a:off x="6254755" y="9600979"/>
              <a:ext cx="155494" cy="155494"/>
            </a:xfrm>
            <a:custGeom>
              <a:avLst/>
              <a:gdLst>
                <a:gd name="connsiteX0" fmla="*/ 131781 w 155493"/>
                <a:gd name="connsiteY0" fmla="*/ 29155 h 155493"/>
                <a:gd name="connsiteX1" fmla="*/ 29155 w 155493"/>
                <a:gd name="connsiteY1" fmla="*/ 88243 h 155493"/>
                <a:gd name="connsiteX2" fmla="*/ 131781 w 155493"/>
                <a:gd name="connsiteY2" fmla="*/ 148108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93" h="155493">
                  <a:moveTo>
                    <a:pt x="131781" y="29155"/>
                  </a:moveTo>
                  <a:lnTo>
                    <a:pt x="29155" y="88243"/>
                  </a:lnTo>
                  <a:lnTo>
                    <a:pt x="131781" y="148108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0D7C327-0B64-4878-9823-75B828072D18}"/>
                </a:ext>
              </a:extLst>
            </p:cNvPr>
            <p:cNvSpPr/>
            <p:nvPr/>
          </p:nvSpPr>
          <p:spPr>
            <a:xfrm>
              <a:off x="6253978" y="9660067"/>
              <a:ext cx="155494" cy="155494"/>
            </a:xfrm>
            <a:custGeom>
              <a:avLst/>
              <a:gdLst>
                <a:gd name="connsiteX0" fmla="*/ 132558 w 155493"/>
                <a:gd name="connsiteY0" fmla="*/ 89020 h 155493"/>
                <a:gd name="connsiteX1" fmla="*/ 29932 w 155493"/>
                <a:gd name="connsiteY1" fmla="*/ 29155 h 155493"/>
                <a:gd name="connsiteX2" fmla="*/ 29155 w 155493"/>
                <a:gd name="connsiteY2" fmla="*/ 29544 h 155493"/>
                <a:gd name="connsiteX3" fmla="*/ 29155 w 155493"/>
                <a:gd name="connsiteY3" fmla="*/ 148885 h 155493"/>
                <a:gd name="connsiteX4" fmla="*/ 132558 w 155493"/>
                <a:gd name="connsiteY4" fmla="*/ 89409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93" h="155493">
                  <a:moveTo>
                    <a:pt x="132558" y="89020"/>
                  </a:moveTo>
                  <a:lnTo>
                    <a:pt x="29932" y="29155"/>
                  </a:lnTo>
                  <a:lnTo>
                    <a:pt x="29155" y="29544"/>
                  </a:lnTo>
                  <a:lnTo>
                    <a:pt x="29155" y="148885"/>
                  </a:lnTo>
                  <a:lnTo>
                    <a:pt x="132558" y="8940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05C400A-4DC3-44A9-94BC-40541A57C058}"/>
                </a:ext>
              </a:extLst>
            </p:cNvPr>
            <p:cNvSpPr/>
            <p:nvPr/>
          </p:nvSpPr>
          <p:spPr>
            <a:xfrm>
              <a:off x="6357381" y="10226841"/>
              <a:ext cx="155494" cy="155494"/>
            </a:xfrm>
            <a:custGeom>
              <a:avLst/>
              <a:gdLst>
                <a:gd name="connsiteX0" fmla="*/ 132558 w 155493"/>
                <a:gd name="connsiteY0" fmla="*/ 148496 h 155493"/>
                <a:gd name="connsiteX1" fmla="*/ 132558 w 155493"/>
                <a:gd name="connsiteY1" fmla="*/ 29155 h 155493"/>
                <a:gd name="connsiteX2" fmla="*/ 29155 w 155493"/>
                <a:gd name="connsiteY2" fmla="*/ 88631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93" h="155493">
                  <a:moveTo>
                    <a:pt x="132558" y="148496"/>
                  </a:moveTo>
                  <a:lnTo>
                    <a:pt x="132558" y="29155"/>
                  </a:lnTo>
                  <a:lnTo>
                    <a:pt x="29155" y="8863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507EDC-80B2-463A-BCA8-071A1863768F}"/>
                </a:ext>
              </a:extLst>
            </p:cNvPr>
            <p:cNvSpPr/>
            <p:nvPr/>
          </p:nvSpPr>
          <p:spPr>
            <a:xfrm>
              <a:off x="6357381" y="10285929"/>
              <a:ext cx="38873" cy="38873"/>
            </a:xfrm>
            <a:custGeom>
              <a:avLst/>
              <a:gdLst>
                <a:gd name="connsiteX0" fmla="*/ 29155 w 38873"/>
                <a:gd name="connsiteY0" fmla="*/ 29155 h 38873"/>
                <a:gd name="connsiteX1" fmla="*/ 29155 w 38873"/>
                <a:gd name="connsiteY1" fmla="*/ 29544 h 38873"/>
                <a:gd name="connsiteX2" fmla="*/ 29155 w 38873"/>
                <a:gd name="connsiteY2" fmla="*/ 29544 h 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3" h="38873">
                  <a:moveTo>
                    <a:pt x="29155" y="29155"/>
                  </a:moveTo>
                  <a:lnTo>
                    <a:pt x="29155" y="29544"/>
                  </a:lnTo>
                  <a:lnTo>
                    <a:pt x="29155" y="29544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FB15D9B-CE71-42AA-9D6E-C4A601863EA9}"/>
                </a:ext>
              </a:extLst>
            </p:cNvPr>
            <p:cNvSpPr/>
            <p:nvPr/>
          </p:nvSpPr>
          <p:spPr>
            <a:xfrm>
              <a:off x="6357381" y="10167365"/>
              <a:ext cx="155494" cy="155494"/>
            </a:xfrm>
            <a:custGeom>
              <a:avLst/>
              <a:gdLst>
                <a:gd name="connsiteX0" fmla="*/ 29155 w 155493"/>
                <a:gd name="connsiteY0" fmla="*/ 148108 h 155493"/>
                <a:gd name="connsiteX1" fmla="*/ 132558 w 155493"/>
                <a:gd name="connsiteY1" fmla="*/ 88631 h 155493"/>
                <a:gd name="connsiteX2" fmla="*/ 29155 w 155493"/>
                <a:gd name="connsiteY2" fmla="*/ 29155 h 155493"/>
                <a:gd name="connsiteX3" fmla="*/ 29155 w 155493"/>
                <a:gd name="connsiteY3" fmla="*/ 147719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29155" y="148108"/>
                  </a:moveTo>
                  <a:lnTo>
                    <a:pt x="132558" y="88631"/>
                  </a:lnTo>
                  <a:lnTo>
                    <a:pt x="29155" y="29155"/>
                  </a:lnTo>
                  <a:lnTo>
                    <a:pt x="29155" y="147719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BABB2EF-2AC3-4E21-92C3-DD10969F7B58}"/>
                </a:ext>
              </a:extLst>
            </p:cNvPr>
            <p:cNvSpPr/>
            <p:nvPr/>
          </p:nvSpPr>
          <p:spPr>
            <a:xfrm>
              <a:off x="6357381" y="10286317"/>
              <a:ext cx="155494" cy="155494"/>
            </a:xfrm>
            <a:custGeom>
              <a:avLst/>
              <a:gdLst>
                <a:gd name="connsiteX0" fmla="*/ 29155 w 155493"/>
                <a:gd name="connsiteY0" fmla="*/ 29155 h 155493"/>
                <a:gd name="connsiteX1" fmla="*/ 29155 w 155493"/>
                <a:gd name="connsiteY1" fmla="*/ 148496 h 155493"/>
                <a:gd name="connsiteX2" fmla="*/ 132558 w 155493"/>
                <a:gd name="connsiteY2" fmla="*/ 89020 h 155493"/>
                <a:gd name="connsiteX3" fmla="*/ 29155 w 155493"/>
                <a:gd name="connsiteY3" fmla="*/ 29155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29155" y="29155"/>
                  </a:moveTo>
                  <a:lnTo>
                    <a:pt x="29155" y="148496"/>
                  </a:lnTo>
                  <a:lnTo>
                    <a:pt x="132558" y="89020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5F2077-26C6-4CF2-9039-DC08E70ACDD0}"/>
                </a:ext>
              </a:extLst>
            </p:cNvPr>
            <p:cNvSpPr/>
            <p:nvPr/>
          </p:nvSpPr>
          <p:spPr>
            <a:xfrm>
              <a:off x="6253978" y="10286317"/>
              <a:ext cx="155494" cy="155494"/>
            </a:xfrm>
            <a:custGeom>
              <a:avLst/>
              <a:gdLst>
                <a:gd name="connsiteX0" fmla="*/ 132558 w 155493"/>
                <a:gd name="connsiteY0" fmla="*/ 148496 h 155493"/>
                <a:gd name="connsiteX1" fmla="*/ 132558 w 155493"/>
                <a:gd name="connsiteY1" fmla="*/ 29155 h 155493"/>
                <a:gd name="connsiteX2" fmla="*/ 29155 w 155493"/>
                <a:gd name="connsiteY2" fmla="*/ 88631 h 155493"/>
                <a:gd name="connsiteX3" fmla="*/ 29155 w 155493"/>
                <a:gd name="connsiteY3" fmla="*/ 89020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93" h="155493">
                  <a:moveTo>
                    <a:pt x="132558" y="148496"/>
                  </a:moveTo>
                  <a:lnTo>
                    <a:pt x="132558" y="29155"/>
                  </a:lnTo>
                  <a:lnTo>
                    <a:pt x="29155" y="88631"/>
                  </a:lnTo>
                  <a:lnTo>
                    <a:pt x="29155" y="89020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6841B52-424D-4DFB-B551-464C2B639119}"/>
                </a:ext>
              </a:extLst>
            </p:cNvPr>
            <p:cNvSpPr/>
            <p:nvPr/>
          </p:nvSpPr>
          <p:spPr>
            <a:xfrm>
              <a:off x="6254755" y="10167365"/>
              <a:ext cx="155494" cy="155494"/>
            </a:xfrm>
            <a:custGeom>
              <a:avLst/>
              <a:gdLst>
                <a:gd name="connsiteX0" fmla="*/ 131781 w 155493"/>
                <a:gd name="connsiteY0" fmla="*/ 29155 h 155493"/>
                <a:gd name="connsiteX1" fmla="*/ 29155 w 155493"/>
                <a:gd name="connsiteY1" fmla="*/ 87854 h 155493"/>
                <a:gd name="connsiteX2" fmla="*/ 131781 w 155493"/>
                <a:gd name="connsiteY2" fmla="*/ 147719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93" h="155493">
                  <a:moveTo>
                    <a:pt x="131781" y="29155"/>
                  </a:moveTo>
                  <a:lnTo>
                    <a:pt x="29155" y="87854"/>
                  </a:lnTo>
                  <a:lnTo>
                    <a:pt x="131781" y="14771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75162E7-B9DD-4B82-9B8A-13449BB1C752}"/>
                </a:ext>
              </a:extLst>
            </p:cNvPr>
            <p:cNvSpPr/>
            <p:nvPr/>
          </p:nvSpPr>
          <p:spPr>
            <a:xfrm>
              <a:off x="6253978" y="10226064"/>
              <a:ext cx="155494" cy="155494"/>
            </a:xfrm>
            <a:custGeom>
              <a:avLst/>
              <a:gdLst>
                <a:gd name="connsiteX0" fmla="*/ 132558 w 155493"/>
                <a:gd name="connsiteY0" fmla="*/ 89020 h 155493"/>
                <a:gd name="connsiteX1" fmla="*/ 29932 w 155493"/>
                <a:gd name="connsiteY1" fmla="*/ 29155 h 155493"/>
                <a:gd name="connsiteX2" fmla="*/ 29155 w 155493"/>
                <a:gd name="connsiteY2" fmla="*/ 29933 h 155493"/>
                <a:gd name="connsiteX3" fmla="*/ 29155 w 155493"/>
                <a:gd name="connsiteY3" fmla="*/ 148885 h 155493"/>
                <a:gd name="connsiteX4" fmla="*/ 132558 w 155493"/>
                <a:gd name="connsiteY4" fmla="*/ 89409 h 15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93" h="155493">
                  <a:moveTo>
                    <a:pt x="132558" y="89020"/>
                  </a:moveTo>
                  <a:lnTo>
                    <a:pt x="29932" y="29155"/>
                  </a:lnTo>
                  <a:lnTo>
                    <a:pt x="29155" y="29933"/>
                  </a:lnTo>
                  <a:lnTo>
                    <a:pt x="29155" y="148885"/>
                  </a:lnTo>
                  <a:lnTo>
                    <a:pt x="132558" y="8940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B22F978-ED8B-4458-9C17-6F4019F93A7F}"/>
                </a:ext>
              </a:extLst>
            </p:cNvPr>
            <p:cNvSpPr/>
            <p:nvPr/>
          </p:nvSpPr>
          <p:spPr>
            <a:xfrm>
              <a:off x="6344552" y="9954727"/>
              <a:ext cx="116620" cy="116620"/>
            </a:xfrm>
            <a:custGeom>
              <a:avLst/>
              <a:gdLst>
                <a:gd name="connsiteX0" fmla="*/ 97573 w 116620"/>
                <a:gd name="connsiteY0" fmla="*/ 108068 h 116620"/>
                <a:gd name="connsiteX1" fmla="*/ 97573 w 116620"/>
                <a:gd name="connsiteY1" fmla="*/ 29155 h 116620"/>
                <a:gd name="connsiteX2" fmla="*/ 29155 w 116620"/>
                <a:gd name="connsiteY2" fmla="*/ 68417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20" h="116620">
                  <a:moveTo>
                    <a:pt x="97573" y="108068"/>
                  </a:moveTo>
                  <a:lnTo>
                    <a:pt x="97573" y="29155"/>
                  </a:lnTo>
                  <a:lnTo>
                    <a:pt x="29155" y="68417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FF37CA8-C3FC-466F-91A6-8192945CE06A}"/>
                </a:ext>
              </a:extLst>
            </p:cNvPr>
            <p:cNvSpPr/>
            <p:nvPr/>
          </p:nvSpPr>
          <p:spPr>
            <a:xfrm>
              <a:off x="6344552" y="9993990"/>
              <a:ext cx="38873" cy="38873"/>
            </a:xfrm>
            <a:custGeom>
              <a:avLst/>
              <a:gdLst>
                <a:gd name="connsiteX0" fmla="*/ 29155 w 38873"/>
                <a:gd name="connsiteY0" fmla="*/ 29155 h 38873"/>
                <a:gd name="connsiteX1" fmla="*/ 29155 w 38873"/>
                <a:gd name="connsiteY1" fmla="*/ 29155 h 38873"/>
                <a:gd name="connsiteX2" fmla="*/ 29155 w 38873"/>
                <a:gd name="connsiteY2" fmla="*/ 29155 h 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3" h="38873">
                  <a:moveTo>
                    <a:pt x="29155" y="29155"/>
                  </a:moveTo>
                  <a:lnTo>
                    <a:pt x="29155" y="29155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F18A280-07F2-47C2-841F-4DE156AF4B73}"/>
                </a:ext>
              </a:extLst>
            </p:cNvPr>
            <p:cNvSpPr/>
            <p:nvPr/>
          </p:nvSpPr>
          <p:spPr>
            <a:xfrm>
              <a:off x="6344552" y="9915077"/>
              <a:ext cx="116620" cy="116620"/>
            </a:xfrm>
            <a:custGeom>
              <a:avLst/>
              <a:gdLst>
                <a:gd name="connsiteX0" fmla="*/ 29155 w 116620"/>
                <a:gd name="connsiteY0" fmla="*/ 108068 h 116620"/>
                <a:gd name="connsiteX1" fmla="*/ 97573 w 116620"/>
                <a:gd name="connsiteY1" fmla="*/ 68806 h 116620"/>
                <a:gd name="connsiteX2" fmla="*/ 29155 w 116620"/>
                <a:gd name="connsiteY2" fmla="*/ 29155 h 116620"/>
                <a:gd name="connsiteX3" fmla="*/ 29155 w 116620"/>
                <a:gd name="connsiteY3" fmla="*/ 108068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29155" y="108068"/>
                  </a:moveTo>
                  <a:lnTo>
                    <a:pt x="97573" y="68806"/>
                  </a:lnTo>
                  <a:lnTo>
                    <a:pt x="29155" y="29155"/>
                  </a:lnTo>
                  <a:lnTo>
                    <a:pt x="29155" y="108068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ECB0DBE-BF5F-4F3F-AB14-D0A6ACBB3266}"/>
                </a:ext>
              </a:extLst>
            </p:cNvPr>
            <p:cNvSpPr/>
            <p:nvPr/>
          </p:nvSpPr>
          <p:spPr>
            <a:xfrm>
              <a:off x="6344552" y="9993990"/>
              <a:ext cx="116620" cy="116620"/>
            </a:xfrm>
            <a:custGeom>
              <a:avLst/>
              <a:gdLst>
                <a:gd name="connsiteX0" fmla="*/ 29155 w 116620"/>
                <a:gd name="connsiteY0" fmla="*/ 29155 h 116620"/>
                <a:gd name="connsiteX1" fmla="*/ 29155 w 116620"/>
                <a:gd name="connsiteY1" fmla="*/ 108457 h 116620"/>
                <a:gd name="connsiteX2" fmla="*/ 97573 w 116620"/>
                <a:gd name="connsiteY2" fmla="*/ 68806 h 116620"/>
                <a:gd name="connsiteX3" fmla="*/ 29155 w 116620"/>
                <a:gd name="connsiteY3" fmla="*/ 29155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29155" y="29155"/>
                  </a:moveTo>
                  <a:lnTo>
                    <a:pt x="29155" y="108457"/>
                  </a:lnTo>
                  <a:lnTo>
                    <a:pt x="97573" y="68806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013325F-EF03-4F3C-86AA-EE2B390E4394}"/>
                </a:ext>
              </a:extLst>
            </p:cNvPr>
            <p:cNvSpPr/>
            <p:nvPr/>
          </p:nvSpPr>
          <p:spPr>
            <a:xfrm>
              <a:off x="6276135" y="9993990"/>
              <a:ext cx="116620" cy="116620"/>
            </a:xfrm>
            <a:custGeom>
              <a:avLst/>
              <a:gdLst>
                <a:gd name="connsiteX0" fmla="*/ 97572 w 116620"/>
                <a:gd name="connsiteY0" fmla="*/ 108457 h 116620"/>
                <a:gd name="connsiteX1" fmla="*/ 97572 w 116620"/>
                <a:gd name="connsiteY1" fmla="*/ 29155 h 116620"/>
                <a:gd name="connsiteX2" fmla="*/ 29155 w 116620"/>
                <a:gd name="connsiteY2" fmla="*/ 68806 h 116620"/>
                <a:gd name="connsiteX3" fmla="*/ 29155 w 116620"/>
                <a:gd name="connsiteY3" fmla="*/ 68806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97572" y="108457"/>
                  </a:moveTo>
                  <a:lnTo>
                    <a:pt x="97572" y="29155"/>
                  </a:lnTo>
                  <a:lnTo>
                    <a:pt x="29155" y="68806"/>
                  </a:lnTo>
                  <a:lnTo>
                    <a:pt x="29155" y="68806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14CD200-3124-43E6-99DF-7F0FF938A863}"/>
                </a:ext>
              </a:extLst>
            </p:cNvPr>
            <p:cNvSpPr/>
            <p:nvPr/>
          </p:nvSpPr>
          <p:spPr>
            <a:xfrm>
              <a:off x="6276524" y="9915077"/>
              <a:ext cx="116620" cy="116620"/>
            </a:xfrm>
            <a:custGeom>
              <a:avLst/>
              <a:gdLst>
                <a:gd name="connsiteX0" fmla="*/ 97183 w 116620"/>
                <a:gd name="connsiteY0" fmla="*/ 29155 h 116620"/>
                <a:gd name="connsiteX1" fmla="*/ 29155 w 116620"/>
                <a:gd name="connsiteY1" fmla="*/ 68417 h 116620"/>
                <a:gd name="connsiteX2" fmla="*/ 97183 w 116620"/>
                <a:gd name="connsiteY2" fmla="*/ 108068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20" h="116620">
                  <a:moveTo>
                    <a:pt x="97183" y="29155"/>
                  </a:moveTo>
                  <a:lnTo>
                    <a:pt x="29155" y="68417"/>
                  </a:lnTo>
                  <a:lnTo>
                    <a:pt x="97183" y="108068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724A323-6E45-461F-8089-738E141847CE}"/>
                </a:ext>
              </a:extLst>
            </p:cNvPr>
            <p:cNvSpPr/>
            <p:nvPr/>
          </p:nvSpPr>
          <p:spPr>
            <a:xfrm>
              <a:off x="6276135" y="9954339"/>
              <a:ext cx="116620" cy="116620"/>
            </a:xfrm>
            <a:custGeom>
              <a:avLst/>
              <a:gdLst>
                <a:gd name="connsiteX0" fmla="*/ 97572 w 116620"/>
                <a:gd name="connsiteY0" fmla="*/ 68806 h 116620"/>
                <a:gd name="connsiteX1" fmla="*/ 29544 w 116620"/>
                <a:gd name="connsiteY1" fmla="*/ 29155 h 116620"/>
                <a:gd name="connsiteX2" fmla="*/ 29155 w 116620"/>
                <a:gd name="connsiteY2" fmla="*/ 29544 h 116620"/>
                <a:gd name="connsiteX3" fmla="*/ 29155 w 116620"/>
                <a:gd name="connsiteY3" fmla="*/ 108457 h 116620"/>
                <a:gd name="connsiteX4" fmla="*/ 97572 w 116620"/>
                <a:gd name="connsiteY4" fmla="*/ 68806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20" h="116620">
                  <a:moveTo>
                    <a:pt x="97572" y="68806"/>
                  </a:moveTo>
                  <a:lnTo>
                    <a:pt x="29544" y="29155"/>
                  </a:lnTo>
                  <a:lnTo>
                    <a:pt x="29155" y="29544"/>
                  </a:lnTo>
                  <a:lnTo>
                    <a:pt x="29155" y="108457"/>
                  </a:lnTo>
                  <a:lnTo>
                    <a:pt x="97572" y="68806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2427926-1D76-4CF0-B873-D841CB6C5D3A}"/>
                </a:ext>
              </a:extLst>
            </p:cNvPr>
            <p:cNvSpPr/>
            <p:nvPr/>
          </p:nvSpPr>
          <p:spPr>
            <a:xfrm>
              <a:off x="6344552" y="10529665"/>
              <a:ext cx="116620" cy="116620"/>
            </a:xfrm>
            <a:custGeom>
              <a:avLst/>
              <a:gdLst>
                <a:gd name="connsiteX0" fmla="*/ 97573 w 116620"/>
                <a:gd name="connsiteY0" fmla="*/ 108068 h 116620"/>
                <a:gd name="connsiteX1" fmla="*/ 97573 w 116620"/>
                <a:gd name="connsiteY1" fmla="*/ 29155 h 116620"/>
                <a:gd name="connsiteX2" fmla="*/ 29155 w 116620"/>
                <a:gd name="connsiteY2" fmla="*/ 68806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20" h="116620">
                  <a:moveTo>
                    <a:pt x="97573" y="108068"/>
                  </a:moveTo>
                  <a:lnTo>
                    <a:pt x="97573" y="29155"/>
                  </a:lnTo>
                  <a:lnTo>
                    <a:pt x="29155" y="68806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8970756-EF80-4C93-8856-2D504C2C3931}"/>
                </a:ext>
              </a:extLst>
            </p:cNvPr>
            <p:cNvSpPr/>
            <p:nvPr/>
          </p:nvSpPr>
          <p:spPr>
            <a:xfrm>
              <a:off x="6344552" y="10568927"/>
              <a:ext cx="38873" cy="38873"/>
            </a:xfrm>
            <a:custGeom>
              <a:avLst/>
              <a:gdLst>
                <a:gd name="connsiteX0" fmla="*/ 29155 w 38873"/>
                <a:gd name="connsiteY0" fmla="*/ 29155 h 38873"/>
                <a:gd name="connsiteX1" fmla="*/ 29155 w 38873"/>
                <a:gd name="connsiteY1" fmla="*/ 29544 h 38873"/>
                <a:gd name="connsiteX2" fmla="*/ 29155 w 38873"/>
                <a:gd name="connsiteY2" fmla="*/ 29544 h 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3" h="38873">
                  <a:moveTo>
                    <a:pt x="29155" y="29155"/>
                  </a:moveTo>
                  <a:lnTo>
                    <a:pt x="29155" y="29544"/>
                  </a:lnTo>
                  <a:lnTo>
                    <a:pt x="29155" y="29544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F655E5C-6D71-418E-8A53-90258CA44B39}"/>
                </a:ext>
              </a:extLst>
            </p:cNvPr>
            <p:cNvSpPr/>
            <p:nvPr/>
          </p:nvSpPr>
          <p:spPr>
            <a:xfrm>
              <a:off x="6344552" y="10490403"/>
              <a:ext cx="116620" cy="116620"/>
            </a:xfrm>
            <a:custGeom>
              <a:avLst/>
              <a:gdLst>
                <a:gd name="connsiteX0" fmla="*/ 29155 w 116620"/>
                <a:gd name="connsiteY0" fmla="*/ 108068 h 116620"/>
                <a:gd name="connsiteX1" fmla="*/ 97573 w 116620"/>
                <a:gd name="connsiteY1" fmla="*/ 68417 h 116620"/>
                <a:gd name="connsiteX2" fmla="*/ 29155 w 116620"/>
                <a:gd name="connsiteY2" fmla="*/ 29155 h 116620"/>
                <a:gd name="connsiteX3" fmla="*/ 29155 w 116620"/>
                <a:gd name="connsiteY3" fmla="*/ 107679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29155" y="108068"/>
                  </a:moveTo>
                  <a:lnTo>
                    <a:pt x="97573" y="68417"/>
                  </a:lnTo>
                  <a:lnTo>
                    <a:pt x="29155" y="29155"/>
                  </a:lnTo>
                  <a:lnTo>
                    <a:pt x="29155" y="107679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1C8C75D-D65F-4E10-B895-2B8EEDC2FBEE}"/>
                </a:ext>
              </a:extLst>
            </p:cNvPr>
            <p:cNvSpPr/>
            <p:nvPr/>
          </p:nvSpPr>
          <p:spPr>
            <a:xfrm>
              <a:off x="6344552" y="10569316"/>
              <a:ext cx="116620" cy="116620"/>
            </a:xfrm>
            <a:custGeom>
              <a:avLst/>
              <a:gdLst>
                <a:gd name="connsiteX0" fmla="*/ 29155 w 116620"/>
                <a:gd name="connsiteY0" fmla="*/ 29155 h 116620"/>
                <a:gd name="connsiteX1" fmla="*/ 29155 w 116620"/>
                <a:gd name="connsiteY1" fmla="*/ 108068 h 116620"/>
                <a:gd name="connsiteX2" fmla="*/ 97573 w 116620"/>
                <a:gd name="connsiteY2" fmla="*/ 68417 h 116620"/>
                <a:gd name="connsiteX3" fmla="*/ 29155 w 116620"/>
                <a:gd name="connsiteY3" fmla="*/ 29155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29155" y="29155"/>
                  </a:moveTo>
                  <a:lnTo>
                    <a:pt x="29155" y="108068"/>
                  </a:lnTo>
                  <a:lnTo>
                    <a:pt x="97573" y="68417"/>
                  </a:lnTo>
                  <a:lnTo>
                    <a:pt x="29155" y="29155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6EB918-8EFB-4C0D-BBDC-83DE095603C4}"/>
                </a:ext>
              </a:extLst>
            </p:cNvPr>
            <p:cNvSpPr/>
            <p:nvPr/>
          </p:nvSpPr>
          <p:spPr>
            <a:xfrm>
              <a:off x="6276135" y="10569316"/>
              <a:ext cx="116620" cy="116620"/>
            </a:xfrm>
            <a:custGeom>
              <a:avLst/>
              <a:gdLst>
                <a:gd name="connsiteX0" fmla="*/ 97572 w 116620"/>
                <a:gd name="connsiteY0" fmla="*/ 108068 h 116620"/>
                <a:gd name="connsiteX1" fmla="*/ 97572 w 116620"/>
                <a:gd name="connsiteY1" fmla="*/ 29155 h 116620"/>
                <a:gd name="connsiteX2" fmla="*/ 29155 w 116620"/>
                <a:gd name="connsiteY2" fmla="*/ 68417 h 116620"/>
                <a:gd name="connsiteX3" fmla="*/ 29155 w 116620"/>
                <a:gd name="connsiteY3" fmla="*/ 68417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20" h="116620">
                  <a:moveTo>
                    <a:pt x="97572" y="108068"/>
                  </a:moveTo>
                  <a:lnTo>
                    <a:pt x="97572" y="29155"/>
                  </a:lnTo>
                  <a:lnTo>
                    <a:pt x="29155" y="68417"/>
                  </a:lnTo>
                  <a:lnTo>
                    <a:pt x="29155" y="68417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D4841C-55C1-44D6-9B76-24F8FB2C30A4}"/>
                </a:ext>
              </a:extLst>
            </p:cNvPr>
            <p:cNvSpPr/>
            <p:nvPr/>
          </p:nvSpPr>
          <p:spPr>
            <a:xfrm>
              <a:off x="6276524" y="10490403"/>
              <a:ext cx="116620" cy="116620"/>
            </a:xfrm>
            <a:custGeom>
              <a:avLst/>
              <a:gdLst>
                <a:gd name="connsiteX0" fmla="*/ 97183 w 116620"/>
                <a:gd name="connsiteY0" fmla="*/ 29155 h 116620"/>
                <a:gd name="connsiteX1" fmla="*/ 29155 w 116620"/>
                <a:gd name="connsiteY1" fmla="*/ 68028 h 116620"/>
                <a:gd name="connsiteX2" fmla="*/ 97183 w 116620"/>
                <a:gd name="connsiteY2" fmla="*/ 107679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20" h="116620">
                  <a:moveTo>
                    <a:pt x="97183" y="29155"/>
                  </a:moveTo>
                  <a:lnTo>
                    <a:pt x="29155" y="68028"/>
                  </a:lnTo>
                  <a:lnTo>
                    <a:pt x="97183" y="107679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09644A6-8B8C-4045-9D3B-CB0E73BE3FB6}"/>
                </a:ext>
              </a:extLst>
            </p:cNvPr>
            <p:cNvSpPr/>
            <p:nvPr/>
          </p:nvSpPr>
          <p:spPr>
            <a:xfrm>
              <a:off x="6276135" y="10529276"/>
              <a:ext cx="116620" cy="116620"/>
            </a:xfrm>
            <a:custGeom>
              <a:avLst/>
              <a:gdLst>
                <a:gd name="connsiteX0" fmla="*/ 97572 w 116620"/>
                <a:gd name="connsiteY0" fmla="*/ 68806 h 116620"/>
                <a:gd name="connsiteX1" fmla="*/ 29544 w 116620"/>
                <a:gd name="connsiteY1" fmla="*/ 29155 h 116620"/>
                <a:gd name="connsiteX2" fmla="*/ 29155 w 116620"/>
                <a:gd name="connsiteY2" fmla="*/ 29544 h 116620"/>
                <a:gd name="connsiteX3" fmla="*/ 29155 w 116620"/>
                <a:gd name="connsiteY3" fmla="*/ 108457 h 116620"/>
                <a:gd name="connsiteX4" fmla="*/ 97572 w 116620"/>
                <a:gd name="connsiteY4" fmla="*/ 69195 h 11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20" h="116620">
                  <a:moveTo>
                    <a:pt x="97572" y="68806"/>
                  </a:moveTo>
                  <a:lnTo>
                    <a:pt x="29544" y="29155"/>
                  </a:lnTo>
                  <a:lnTo>
                    <a:pt x="29155" y="29544"/>
                  </a:lnTo>
                  <a:lnTo>
                    <a:pt x="29155" y="108457"/>
                  </a:lnTo>
                  <a:lnTo>
                    <a:pt x="97572" y="69195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00675D9-9F97-47F1-9F7E-EEAC14E8DE75}"/>
                </a:ext>
              </a:extLst>
            </p:cNvPr>
            <p:cNvSpPr/>
            <p:nvPr/>
          </p:nvSpPr>
          <p:spPr>
            <a:xfrm>
              <a:off x="6071661" y="11382547"/>
              <a:ext cx="427607" cy="1243949"/>
            </a:xfrm>
            <a:custGeom>
              <a:avLst/>
              <a:gdLst>
                <a:gd name="connsiteX0" fmla="*/ 307100 w 427607"/>
                <a:gd name="connsiteY0" fmla="*/ 1102061 h 1243948"/>
                <a:gd name="connsiteX1" fmla="*/ 249567 w 427607"/>
                <a:gd name="connsiteY1" fmla="*/ 1219459 h 1243948"/>
                <a:gd name="connsiteX2" fmla="*/ 200975 w 427607"/>
                <a:gd name="connsiteY2" fmla="*/ 1180974 h 1243948"/>
                <a:gd name="connsiteX3" fmla="*/ 220801 w 427607"/>
                <a:gd name="connsiteY3" fmla="*/ 883981 h 1243948"/>
                <a:gd name="connsiteX4" fmla="*/ 211471 w 427607"/>
                <a:gd name="connsiteY4" fmla="*/ 750257 h 1243948"/>
                <a:gd name="connsiteX5" fmla="*/ 200198 w 427607"/>
                <a:gd name="connsiteY5" fmla="*/ 627028 h 1243948"/>
                <a:gd name="connsiteX6" fmla="*/ 200198 w 427607"/>
                <a:gd name="connsiteY6" fmla="*/ 581546 h 1243948"/>
                <a:gd name="connsiteX7" fmla="*/ 145386 w 427607"/>
                <a:gd name="connsiteY7" fmla="*/ 442768 h 1243948"/>
                <a:gd name="connsiteX8" fmla="*/ 29155 w 427607"/>
                <a:gd name="connsiteY8" fmla="*/ 92519 h 1243948"/>
                <a:gd name="connsiteX9" fmla="*/ 29155 w 427607"/>
                <a:gd name="connsiteY9" fmla="*/ 83189 h 1243948"/>
                <a:gd name="connsiteX10" fmla="*/ 68417 w 427607"/>
                <a:gd name="connsiteY10" fmla="*/ 54034 h 1243948"/>
                <a:gd name="connsiteX11" fmla="*/ 196699 w 427607"/>
                <a:gd name="connsiteY11" fmla="*/ 325370 h 1243948"/>
                <a:gd name="connsiteX12" fmla="*/ 229353 w 427607"/>
                <a:gd name="connsiteY12" fmla="*/ 444323 h 1243948"/>
                <a:gd name="connsiteX13" fmla="*/ 256564 w 427607"/>
                <a:gd name="connsiteY13" fmla="*/ 313320 h 1243948"/>
                <a:gd name="connsiteX14" fmla="*/ 366187 w 427607"/>
                <a:gd name="connsiteY14" fmla="*/ 29155 h 1243948"/>
                <a:gd name="connsiteX15" fmla="*/ 395731 w 427607"/>
                <a:gd name="connsiteY15" fmla="*/ 39262 h 1243948"/>
                <a:gd name="connsiteX16" fmla="*/ 408948 w 427607"/>
                <a:gd name="connsiteY16" fmla="*/ 65696 h 1243948"/>
                <a:gd name="connsiteX17" fmla="*/ 358801 w 427607"/>
                <a:gd name="connsiteY17" fmla="*/ 319539 h 1243948"/>
                <a:gd name="connsiteX18" fmla="*/ 307100 w 427607"/>
                <a:gd name="connsiteY18" fmla="*/ 573383 h 1243948"/>
                <a:gd name="connsiteX19" fmla="*/ 307100 w 427607"/>
                <a:gd name="connsiteY19" fmla="*/ 1102061 h 124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07" h="1243948">
                  <a:moveTo>
                    <a:pt x="307100" y="1102061"/>
                  </a:moveTo>
                  <a:cubicBezTo>
                    <a:pt x="307100" y="1180196"/>
                    <a:pt x="288051" y="1219459"/>
                    <a:pt x="249567" y="1219459"/>
                  </a:cubicBezTo>
                  <a:cubicBezTo>
                    <a:pt x="228575" y="1219459"/>
                    <a:pt x="212248" y="1206630"/>
                    <a:pt x="200975" y="1180974"/>
                  </a:cubicBezTo>
                  <a:cubicBezTo>
                    <a:pt x="214192" y="1155317"/>
                    <a:pt x="220801" y="1056190"/>
                    <a:pt x="220801" y="883981"/>
                  </a:cubicBezTo>
                  <a:cubicBezTo>
                    <a:pt x="220801" y="852494"/>
                    <a:pt x="217691" y="808178"/>
                    <a:pt x="211471" y="750257"/>
                  </a:cubicBezTo>
                  <a:cubicBezTo>
                    <a:pt x="205251" y="692724"/>
                    <a:pt x="201364" y="651518"/>
                    <a:pt x="200198" y="627028"/>
                  </a:cubicBezTo>
                  <a:lnTo>
                    <a:pt x="200198" y="581546"/>
                  </a:lnTo>
                  <a:cubicBezTo>
                    <a:pt x="197865" y="576493"/>
                    <a:pt x="179595" y="530233"/>
                    <a:pt x="145386" y="442768"/>
                  </a:cubicBezTo>
                  <a:cubicBezTo>
                    <a:pt x="67639" y="246846"/>
                    <a:pt x="29155" y="130226"/>
                    <a:pt x="29155" y="92519"/>
                  </a:cubicBezTo>
                  <a:lnTo>
                    <a:pt x="29155" y="83189"/>
                  </a:lnTo>
                  <a:lnTo>
                    <a:pt x="68417" y="54034"/>
                  </a:lnTo>
                  <a:cubicBezTo>
                    <a:pt x="104180" y="54812"/>
                    <a:pt x="147330" y="144998"/>
                    <a:pt x="196699" y="325370"/>
                  </a:cubicBezTo>
                  <a:cubicBezTo>
                    <a:pt x="218468" y="404283"/>
                    <a:pt x="229353" y="443546"/>
                    <a:pt x="229353" y="444323"/>
                  </a:cubicBezTo>
                  <a:cubicBezTo>
                    <a:pt x="234017" y="431106"/>
                    <a:pt x="242959" y="387568"/>
                    <a:pt x="256564" y="313320"/>
                  </a:cubicBezTo>
                  <a:cubicBezTo>
                    <a:pt x="291550" y="124006"/>
                    <a:pt x="328092" y="29155"/>
                    <a:pt x="366187" y="29155"/>
                  </a:cubicBezTo>
                  <a:cubicBezTo>
                    <a:pt x="377072" y="29155"/>
                    <a:pt x="386790" y="32654"/>
                    <a:pt x="395731" y="39262"/>
                  </a:cubicBezTo>
                  <a:cubicBezTo>
                    <a:pt x="404672" y="46259"/>
                    <a:pt x="408948" y="54812"/>
                    <a:pt x="408948" y="65696"/>
                  </a:cubicBezTo>
                  <a:cubicBezTo>
                    <a:pt x="408948" y="124006"/>
                    <a:pt x="392232" y="208361"/>
                    <a:pt x="358801" y="319539"/>
                  </a:cubicBezTo>
                  <a:cubicBezTo>
                    <a:pt x="325370" y="430717"/>
                    <a:pt x="308266" y="515073"/>
                    <a:pt x="307100" y="573383"/>
                  </a:cubicBezTo>
                  <a:lnTo>
                    <a:pt x="307100" y="1102061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20F50CB-CAF3-410D-91E9-88C93E78CAB9}"/>
                </a:ext>
              </a:extLst>
            </p:cNvPr>
            <p:cNvSpPr/>
            <p:nvPr/>
          </p:nvSpPr>
          <p:spPr>
            <a:xfrm>
              <a:off x="6527258" y="11369719"/>
              <a:ext cx="505354" cy="1243949"/>
            </a:xfrm>
            <a:custGeom>
              <a:avLst/>
              <a:gdLst>
                <a:gd name="connsiteX0" fmla="*/ 30321 w 505354"/>
                <a:gd name="connsiteY0" fmla="*/ 672510 h 1243948"/>
                <a:gd name="connsiteX1" fmla="*/ 31876 w 505354"/>
                <a:gd name="connsiteY1" fmla="*/ 605647 h 1243948"/>
                <a:gd name="connsiteX2" fmla="*/ 29155 w 505354"/>
                <a:gd name="connsiteY2" fmla="*/ 597095 h 1243948"/>
                <a:gd name="connsiteX3" fmla="*/ 29155 w 505354"/>
                <a:gd name="connsiteY3" fmla="*/ 565608 h 1243948"/>
                <a:gd name="connsiteX4" fmla="*/ 60642 w 505354"/>
                <a:gd name="connsiteY4" fmla="*/ 173764 h 1243948"/>
                <a:gd name="connsiteX5" fmla="*/ 111955 w 505354"/>
                <a:gd name="connsiteY5" fmla="*/ 52090 h 1243948"/>
                <a:gd name="connsiteX6" fmla="*/ 160547 w 505354"/>
                <a:gd name="connsiteY6" fmla="*/ 29155 h 1243948"/>
                <a:gd name="connsiteX7" fmla="*/ 441213 w 505354"/>
                <a:gd name="connsiteY7" fmla="*/ 234407 h 1243948"/>
                <a:gd name="connsiteX8" fmla="*/ 485917 w 505354"/>
                <a:gd name="connsiteY8" fmla="*/ 525568 h 1243948"/>
                <a:gd name="connsiteX9" fmla="*/ 485917 w 505354"/>
                <a:gd name="connsiteY9" fmla="*/ 538397 h 1243948"/>
                <a:gd name="connsiteX10" fmla="*/ 489416 w 505354"/>
                <a:gd name="connsiteY10" fmla="*/ 737040 h 1243948"/>
                <a:gd name="connsiteX11" fmla="*/ 255787 w 505354"/>
                <a:gd name="connsiteY11" fmla="*/ 1241228 h 1243948"/>
                <a:gd name="connsiteX12" fmla="*/ 107679 w 505354"/>
                <a:gd name="connsiteY12" fmla="*/ 1134326 h 1243948"/>
                <a:gd name="connsiteX13" fmla="*/ 47814 w 505354"/>
                <a:gd name="connsiteY13" fmla="*/ 932184 h 1243948"/>
                <a:gd name="connsiteX14" fmla="*/ 30321 w 505354"/>
                <a:gd name="connsiteY14" fmla="*/ 672510 h 1243948"/>
                <a:gd name="connsiteX15" fmla="*/ 133724 w 505354"/>
                <a:gd name="connsiteY15" fmla="*/ 433050 h 1243948"/>
                <a:gd name="connsiteX16" fmla="*/ 125172 w 505354"/>
                <a:gd name="connsiteY16" fmla="*/ 594763 h 1243948"/>
                <a:gd name="connsiteX17" fmla="*/ 166378 w 505354"/>
                <a:gd name="connsiteY17" fmla="*/ 1037920 h 1243948"/>
                <a:gd name="connsiteX18" fmla="*/ 249567 w 505354"/>
                <a:gd name="connsiteY18" fmla="*/ 1168145 h 1243948"/>
                <a:gd name="connsiteX19" fmla="*/ 306711 w 505354"/>
                <a:gd name="connsiteY19" fmla="*/ 1142489 h 1243948"/>
                <a:gd name="connsiteX20" fmla="*/ 347528 w 505354"/>
                <a:gd name="connsiteY20" fmla="*/ 1073683 h 1243948"/>
                <a:gd name="connsiteX21" fmla="*/ 372796 w 505354"/>
                <a:gd name="connsiteY21" fmla="*/ 982331 h 1243948"/>
                <a:gd name="connsiteX22" fmla="*/ 387179 w 505354"/>
                <a:gd name="connsiteY22" fmla="*/ 881260 h 1243948"/>
                <a:gd name="connsiteX23" fmla="*/ 395731 w 505354"/>
                <a:gd name="connsiteY23" fmla="*/ 721879 h 1243948"/>
                <a:gd name="connsiteX24" fmla="*/ 384069 w 505354"/>
                <a:gd name="connsiteY24" fmla="*/ 519737 h 1243948"/>
                <a:gd name="connsiteX25" fmla="*/ 372407 w 505354"/>
                <a:gd name="connsiteY25" fmla="*/ 316818 h 1243948"/>
                <a:gd name="connsiteX26" fmla="*/ 372407 w 505354"/>
                <a:gd name="connsiteY26" fmla="*/ 286108 h 1243948"/>
                <a:gd name="connsiteX27" fmla="*/ 330424 w 505354"/>
                <a:gd name="connsiteY27" fmla="*/ 171820 h 1243948"/>
                <a:gd name="connsiteX28" fmla="*/ 227798 w 505354"/>
                <a:gd name="connsiteY28" fmla="*/ 121674 h 1243948"/>
                <a:gd name="connsiteX29" fmla="*/ 148108 w 505354"/>
                <a:gd name="connsiteY29" fmla="*/ 189313 h 1243948"/>
                <a:gd name="connsiteX30" fmla="*/ 131781 w 505354"/>
                <a:gd name="connsiteY30" fmla="*/ 328869 h 1243948"/>
                <a:gd name="connsiteX31" fmla="*/ 133724 w 505354"/>
                <a:gd name="connsiteY31" fmla="*/ 433050 h 124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5354" h="1243948">
                  <a:moveTo>
                    <a:pt x="30321" y="672510"/>
                  </a:moveTo>
                  <a:lnTo>
                    <a:pt x="31876" y="605647"/>
                  </a:lnTo>
                  <a:cubicBezTo>
                    <a:pt x="31876" y="599817"/>
                    <a:pt x="31098" y="597095"/>
                    <a:pt x="29155" y="597095"/>
                  </a:cubicBezTo>
                  <a:lnTo>
                    <a:pt x="29155" y="565608"/>
                  </a:lnTo>
                  <a:cubicBezTo>
                    <a:pt x="29155" y="381737"/>
                    <a:pt x="39650" y="251122"/>
                    <a:pt x="60642" y="173764"/>
                  </a:cubicBezTo>
                  <a:cubicBezTo>
                    <a:pt x="78524" y="108068"/>
                    <a:pt x="95628" y="67640"/>
                    <a:pt x="111955" y="52090"/>
                  </a:cubicBezTo>
                  <a:cubicBezTo>
                    <a:pt x="128671" y="36541"/>
                    <a:pt x="144609" y="29155"/>
                    <a:pt x="160547" y="29155"/>
                  </a:cubicBezTo>
                  <a:cubicBezTo>
                    <a:pt x="296215" y="29155"/>
                    <a:pt x="389900" y="97572"/>
                    <a:pt x="441213" y="234407"/>
                  </a:cubicBezTo>
                  <a:cubicBezTo>
                    <a:pt x="470757" y="313319"/>
                    <a:pt x="485917" y="410114"/>
                    <a:pt x="485917" y="525568"/>
                  </a:cubicBezTo>
                  <a:lnTo>
                    <a:pt x="485917" y="538397"/>
                  </a:lnTo>
                  <a:lnTo>
                    <a:pt x="489416" y="737040"/>
                  </a:lnTo>
                  <a:cubicBezTo>
                    <a:pt x="489416" y="1072906"/>
                    <a:pt x="411669" y="1241228"/>
                    <a:pt x="255787" y="1241228"/>
                  </a:cubicBezTo>
                  <a:cubicBezTo>
                    <a:pt x="191257" y="1241228"/>
                    <a:pt x="141888" y="1205464"/>
                    <a:pt x="107679" y="1134326"/>
                  </a:cubicBezTo>
                  <a:cubicBezTo>
                    <a:pt x="75025" y="1065909"/>
                    <a:pt x="55200" y="998657"/>
                    <a:pt x="47814" y="932184"/>
                  </a:cubicBezTo>
                  <a:cubicBezTo>
                    <a:pt x="36152" y="832279"/>
                    <a:pt x="30321" y="745592"/>
                    <a:pt x="30321" y="672510"/>
                  </a:cubicBezTo>
                  <a:close/>
                  <a:moveTo>
                    <a:pt x="133724" y="433050"/>
                  </a:moveTo>
                  <a:lnTo>
                    <a:pt x="125172" y="594763"/>
                  </a:lnTo>
                  <a:cubicBezTo>
                    <a:pt x="125172" y="764251"/>
                    <a:pt x="138778" y="911970"/>
                    <a:pt x="166378" y="1037920"/>
                  </a:cubicBezTo>
                  <a:cubicBezTo>
                    <a:pt x="195533" y="1111390"/>
                    <a:pt x="223133" y="1154929"/>
                    <a:pt x="249567" y="1168145"/>
                  </a:cubicBezTo>
                  <a:cubicBezTo>
                    <a:pt x="270559" y="1168145"/>
                    <a:pt x="289607" y="1159593"/>
                    <a:pt x="306711" y="1142489"/>
                  </a:cubicBezTo>
                  <a:cubicBezTo>
                    <a:pt x="323815" y="1125385"/>
                    <a:pt x="337421" y="1102450"/>
                    <a:pt x="347528" y="1073683"/>
                  </a:cubicBezTo>
                  <a:cubicBezTo>
                    <a:pt x="357635" y="1044917"/>
                    <a:pt x="365798" y="1014596"/>
                    <a:pt x="372796" y="982331"/>
                  </a:cubicBezTo>
                  <a:cubicBezTo>
                    <a:pt x="379016" y="950843"/>
                    <a:pt x="384069" y="917412"/>
                    <a:pt x="387179" y="881260"/>
                  </a:cubicBezTo>
                  <a:cubicBezTo>
                    <a:pt x="393010" y="819062"/>
                    <a:pt x="395731" y="766195"/>
                    <a:pt x="395731" y="721879"/>
                  </a:cubicBezTo>
                  <a:cubicBezTo>
                    <a:pt x="395731" y="677952"/>
                    <a:pt x="391844" y="610701"/>
                    <a:pt x="384069" y="519737"/>
                  </a:cubicBezTo>
                  <a:cubicBezTo>
                    <a:pt x="376294" y="429162"/>
                    <a:pt x="372407" y="361522"/>
                    <a:pt x="372407" y="316818"/>
                  </a:cubicBezTo>
                  <a:lnTo>
                    <a:pt x="372407" y="286108"/>
                  </a:lnTo>
                  <a:cubicBezTo>
                    <a:pt x="371240" y="243347"/>
                    <a:pt x="357246" y="205251"/>
                    <a:pt x="330424" y="171820"/>
                  </a:cubicBezTo>
                  <a:cubicBezTo>
                    <a:pt x="303601" y="138389"/>
                    <a:pt x="269392" y="121674"/>
                    <a:pt x="227798" y="121674"/>
                  </a:cubicBezTo>
                  <a:cubicBezTo>
                    <a:pt x="187759" y="121674"/>
                    <a:pt x="161324" y="144220"/>
                    <a:pt x="148108" y="189313"/>
                  </a:cubicBezTo>
                  <a:cubicBezTo>
                    <a:pt x="137223" y="227020"/>
                    <a:pt x="131781" y="273668"/>
                    <a:pt x="131781" y="328869"/>
                  </a:cubicBezTo>
                  <a:lnTo>
                    <a:pt x="133724" y="433050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9882762-E357-42C4-87D1-61F0D8B5A266}"/>
                </a:ext>
              </a:extLst>
            </p:cNvPr>
            <p:cNvSpPr/>
            <p:nvPr/>
          </p:nvSpPr>
          <p:spPr>
            <a:xfrm>
              <a:off x="7076927" y="11204118"/>
              <a:ext cx="194367" cy="1438316"/>
            </a:xfrm>
            <a:custGeom>
              <a:avLst/>
              <a:gdLst>
                <a:gd name="connsiteX0" fmla="*/ 173764 w 194366"/>
                <a:gd name="connsiteY0" fmla="*/ 1351628 h 1438315"/>
                <a:gd name="connsiteX1" fmla="*/ 87465 w 194366"/>
                <a:gd name="connsiteY1" fmla="*/ 1413048 h 1438315"/>
                <a:gd name="connsiteX2" fmla="*/ 48592 w 194366"/>
                <a:gd name="connsiteY2" fmla="*/ 1394777 h 1438315"/>
                <a:gd name="connsiteX3" fmla="*/ 29155 w 194366"/>
                <a:gd name="connsiteY3" fmla="*/ 1345797 h 1438315"/>
                <a:gd name="connsiteX4" fmla="*/ 50535 w 194366"/>
                <a:gd name="connsiteY4" fmla="*/ 1290986 h 1438315"/>
                <a:gd name="connsiteX5" fmla="*/ 103792 w 194366"/>
                <a:gd name="connsiteY5" fmla="*/ 1266495 h 1438315"/>
                <a:gd name="connsiteX6" fmla="*/ 154716 w 194366"/>
                <a:gd name="connsiteY6" fmla="*/ 1291374 h 1438315"/>
                <a:gd name="connsiteX7" fmla="*/ 173764 w 194366"/>
                <a:gd name="connsiteY7" fmla="*/ 1351628 h 1438315"/>
                <a:gd name="connsiteX8" fmla="*/ 149662 w 194366"/>
                <a:gd name="connsiteY8" fmla="*/ 909249 h 1438315"/>
                <a:gd name="connsiteX9" fmla="*/ 151217 w 194366"/>
                <a:gd name="connsiteY9" fmla="*/ 992438 h 1438315"/>
                <a:gd name="connsiteX10" fmla="*/ 118563 w 194366"/>
                <a:gd name="connsiteY10" fmla="*/ 1112168 h 1438315"/>
                <a:gd name="connsiteX11" fmla="*/ 85521 w 194366"/>
                <a:gd name="connsiteY11" fmla="*/ 1069407 h 1438315"/>
                <a:gd name="connsiteX12" fmla="*/ 70749 w 194366"/>
                <a:gd name="connsiteY12" fmla="*/ 961728 h 1438315"/>
                <a:gd name="connsiteX13" fmla="*/ 77747 w 194366"/>
                <a:gd name="connsiteY13" fmla="*/ 671732 h 1438315"/>
                <a:gd name="connsiteX14" fmla="*/ 69195 w 194366"/>
                <a:gd name="connsiteY14" fmla="*/ 96795 h 1438315"/>
                <a:gd name="connsiteX15" fmla="*/ 92130 w 194366"/>
                <a:gd name="connsiteY15" fmla="*/ 49369 h 1438315"/>
                <a:gd name="connsiteX16" fmla="*/ 138389 w 194366"/>
                <a:gd name="connsiteY16" fmla="*/ 29155 h 1438315"/>
                <a:gd name="connsiteX17" fmla="*/ 173764 w 194366"/>
                <a:gd name="connsiteY17" fmla="*/ 41595 h 1438315"/>
                <a:gd name="connsiteX18" fmla="*/ 186203 w 194366"/>
                <a:gd name="connsiteY18" fmla="*/ 71916 h 1438315"/>
                <a:gd name="connsiteX19" fmla="*/ 167933 w 194366"/>
                <a:gd name="connsiteY19" fmla="*/ 491360 h 1438315"/>
                <a:gd name="connsiteX20" fmla="*/ 149662 w 194366"/>
                <a:gd name="connsiteY20" fmla="*/ 909249 h 143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4366" h="1438315">
                  <a:moveTo>
                    <a:pt x="173764" y="1351628"/>
                  </a:moveTo>
                  <a:cubicBezTo>
                    <a:pt x="173764" y="1392834"/>
                    <a:pt x="144998" y="1413048"/>
                    <a:pt x="87465" y="1413048"/>
                  </a:cubicBezTo>
                  <a:cubicBezTo>
                    <a:pt x="74248" y="1413048"/>
                    <a:pt x="61420" y="1406828"/>
                    <a:pt x="48592" y="1394777"/>
                  </a:cubicBezTo>
                  <a:cubicBezTo>
                    <a:pt x="35763" y="1382727"/>
                    <a:pt x="29155" y="1366400"/>
                    <a:pt x="29155" y="1345797"/>
                  </a:cubicBezTo>
                  <a:cubicBezTo>
                    <a:pt x="29155" y="1325583"/>
                    <a:pt x="36152" y="1307312"/>
                    <a:pt x="50535" y="1290986"/>
                  </a:cubicBezTo>
                  <a:cubicBezTo>
                    <a:pt x="64918" y="1274659"/>
                    <a:pt x="82411" y="1266495"/>
                    <a:pt x="103792" y="1266495"/>
                  </a:cubicBezTo>
                  <a:cubicBezTo>
                    <a:pt x="124783" y="1266495"/>
                    <a:pt x="141888" y="1274659"/>
                    <a:pt x="154716" y="1291374"/>
                  </a:cubicBezTo>
                  <a:cubicBezTo>
                    <a:pt x="167544" y="1308478"/>
                    <a:pt x="173764" y="1328304"/>
                    <a:pt x="173764" y="1351628"/>
                  </a:cubicBezTo>
                  <a:close/>
                  <a:moveTo>
                    <a:pt x="149662" y="909249"/>
                  </a:moveTo>
                  <a:lnTo>
                    <a:pt x="151217" y="992438"/>
                  </a:lnTo>
                  <a:cubicBezTo>
                    <a:pt x="151217" y="1072128"/>
                    <a:pt x="140333" y="1112168"/>
                    <a:pt x="118563" y="1112168"/>
                  </a:cubicBezTo>
                  <a:cubicBezTo>
                    <a:pt x="106513" y="1112168"/>
                    <a:pt x="95628" y="1097785"/>
                    <a:pt x="85521" y="1069407"/>
                  </a:cubicBezTo>
                  <a:cubicBezTo>
                    <a:pt x="75414" y="1041030"/>
                    <a:pt x="70749" y="1004877"/>
                    <a:pt x="70749" y="961728"/>
                  </a:cubicBezTo>
                  <a:lnTo>
                    <a:pt x="77747" y="671732"/>
                  </a:lnTo>
                  <a:lnTo>
                    <a:pt x="69195" y="96795"/>
                  </a:lnTo>
                  <a:cubicBezTo>
                    <a:pt x="69195" y="78524"/>
                    <a:pt x="76969" y="62586"/>
                    <a:pt x="92130" y="49369"/>
                  </a:cubicBezTo>
                  <a:cubicBezTo>
                    <a:pt x="107679" y="36152"/>
                    <a:pt x="122839" y="29155"/>
                    <a:pt x="138389" y="29155"/>
                  </a:cubicBezTo>
                  <a:cubicBezTo>
                    <a:pt x="153938" y="29155"/>
                    <a:pt x="165600" y="33431"/>
                    <a:pt x="173764" y="41595"/>
                  </a:cubicBezTo>
                  <a:cubicBezTo>
                    <a:pt x="181927" y="49758"/>
                    <a:pt x="186203" y="59865"/>
                    <a:pt x="186203" y="71916"/>
                  </a:cubicBezTo>
                  <a:cubicBezTo>
                    <a:pt x="186203" y="165601"/>
                    <a:pt x="179983" y="305156"/>
                    <a:pt x="167933" y="491360"/>
                  </a:cubicBezTo>
                  <a:cubicBezTo>
                    <a:pt x="155882" y="676786"/>
                    <a:pt x="149662" y="816341"/>
                    <a:pt x="149662" y="909249"/>
                  </a:cubicBez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6F2C244-E8F1-4159-B9EF-3F197D3227A6}"/>
              </a:ext>
            </a:extLst>
          </p:cNvPr>
          <p:cNvSpPr/>
          <p:nvPr/>
        </p:nvSpPr>
        <p:spPr>
          <a:xfrm>
            <a:off x="15394168" y="5390606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9A97686-E1BE-4E24-BF17-1A4031CFDCD8}"/>
              </a:ext>
            </a:extLst>
          </p:cNvPr>
          <p:cNvGrpSpPr/>
          <p:nvPr/>
        </p:nvGrpSpPr>
        <p:grpSpPr>
          <a:xfrm>
            <a:off x="15646126" y="8964970"/>
            <a:ext cx="3030396" cy="838864"/>
            <a:chOff x="2364425" y="8842741"/>
            <a:chExt cx="3030396" cy="838864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86E87E-D19C-4E93-9447-6E044EA33F3F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EA3D5B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969B046-73E6-4E8C-939E-904C67056BE1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5468B06-1BE9-471A-B284-D7A33E990F58}"/>
              </a:ext>
            </a:extLst>
          </p:cNvPr>
          <p:cNvSpPr/>
          <p:nvPr/>
        </p:nvSpPr>
        <p:spPr>
          <a:xfrm>
            <a:off x="15394168" y="4006148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RAP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5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26">
            <a:extLst>
              <a:ext uri="{FF2B5EF4-FFF2-40B4-BE49-F238E27FC236}">
                <a16:creationId xmlns:a16="http://schemas.microsoft.com/office/drawing/2014/main" id="{F535818D-F0AC-4667-A7BE-321036929F38}"/>
              </a:ext>
            </a:extLst>
          </p:cNvPr>
          <p:cNvGrpSpPr/>
          <p:nvPr/>
        </p:nvGrpSpPr>
        <p:grpSpPr>
          <a:xfrm>
            <a:off x="1032347" y="2142270"/>
            <a:ext cx="11401095" cy="9433048"/>
            <a:chOff x="12306301" y="7523367"/>
            <a:chExt cx="6985510" cy="57796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5590CB8-B77D-42F9-BF2E-E580C29EC7E3}"/>
                </a:ext>
              </a:extLst>
            </p:cNvPr>
            <p:cNvSpPr/>
            <p:nvPr/>
          </p:nvSpPr>
          <p:spPr>
            <a:xfrm>
              <a:off x="15445622" y="11478081"/>
              <a:ext cx="914769" cy="831608"/>
            </a:xfrm>
            <a:custGeom>
              <a:avLst/>
              <a:gdLst>
                <a:gd name="connsiteX0" fmla="*/ 633270 w 914769"/>
                <a:gd name="connsiteY0" fmla="*/ 812897 h 831608"/>
                <a:gd name="connsiteX1" fmla="*/ 908948 w 914769"/>
                <a:gd name="connsiteY1" fmla="*/ 537219 h 831608"/>
                <a:gd name="connsiteX2" fmla="*/ 908948 w 914769"/>
                <a:gd name="connsiteY2" fmla="*/ 306863 h 831608"/>
                <a:gd name="connsiteX3" fmla="*/ 633270 w 914769"/>
                <a:gd name="connsiteY3" fmla="*/ 31185 h 831608"/>
                <a:gd name="connsiteX4" fmla="*/ 505202 w 914769"/>
                <a:gd name="connsiteY4" fmla="*/ 31185 h 831608"/>
                <a:gd name="connsiteX5" fmla="*/ 381292 w 914769"/>
                <a:gd name="connsiteY5" fmla="*/ 61123 h 831608"/>
                <a:gd name="connsiteX6" fmla="*/ 367987 w 914769"/>
                <a:gd name="connsiteY6" fmla="*/ 60291 h 831608"/>
                <a:gd name="connsiteX7" fmla="*/ 271936 w 914769"/>
                <a:gd name="connsiteY7" fmla="*/ 60291 h 831608"/>
                <a:gd name="connsiteX8" fmla="*/ 31185 w 914769"/>
                <a:gd name="connsiteY8" fmla="*/ 301042 h 831608"/>
                <a:gd name="connsiteX9" fmla="*/ 31185 w 914769"/>
                <a:gd name="connsiteY9" fmla="*/ 535556 h 831608"/>
                <a:gd name="connsiteX10" fmla="*/ 271936 w 914769"/>
                <a:gd name="connsiteY10" fmla="*/ 776306 h 831608"/>
                <a:gd name="connsiteX11" fmla="*/ 367987 w 914769"/>
                <a:gd name="connsiteY11" fmla="*/ 776306 h 831608"/>
                <a:gd name="connsiteX12" fmla="*/ 370066 w 914769"/>
                <a:gd name="connsiteY12" fmla="*/ 776306 h 831608"/>
                <a:gd name="connsiteX13" fmla="*/ 505202 w 914769"/>
                <a:gd name="connsiteY13" fmla="*/ 812066 h 831608"/>
                <a:gd name="connsiteX14" fmla="*/ 633270 w 914769"/>
                <a:gd name="connsiteY14" fmla="*/ 812066 h 831608"/>
                <a:gd name="connsiteX15" fmla="*/ 505202 w 914769"/>
                <a:gd name="connsiteY15" fmla="*/ 792107 h 831608"/>
                <a:gd name="connsiteX16" fmla="*/ 409983 w 914769"/>
                <a:gd name="connsiteY16" fmla="*/ 773396 h 831608"/>
                <a:gd name="connsiteX17" fmla="*/ 281084 w 914769"/>
                <a:gd name="connsiteY17" fmla="*/ 658218 h 831608"/>
                <a:gd name="connsiteX18" fmla="*/ 250314 w 914769"/>
                <a:gd name="connsiteY18" fmla="*/ 537219 h 831608"/>
                <a:gd name="connsiteX19" fmla="*/ 250314 w 914769"/>
                <a:gd name="connsiteY19" fmla="*/ 306863 h 831608"/>
                <a:gd name="connsiteX20" fmla="*/ 285242 w 914769"/>
                <a:gd name="connsiteY20" fmla="*/ 178796 h 831608"/>
                <a:gd name="connsiteX21" fmla="*/ 421210 w 914769"/>
                <a:gd name="connsiteY21" fmla="*/ 66529 h 831608"/>
                <a:gd name="connsiteX22" fmla="*/ 504786 w 914769"/>
                <a:gd name="connsiteY22" fmla="*/ 51976 h 831608"/>
                <a:gd name="connsiteX23" fmla="*/ 632854 w 914769"/>
                <a:gd name="connsiteY23" fmla="*/ 51976 h 831608"/>
                <a:gd name="connsiteX24" fmla="*/ 887742 w 914769"/>
                <a:gd name="connsiteY24" fmla="*/ 306863 h 831608"/>
                <a:gd name="connsiteX25" fmla="*/ 887742 w 914769"/>
                <a:gd name="connsiteY25" fmla="*/ 537219 h 831608"/>
                <a:gd name="connsiteX26" fmla="*/ 632854 w 914769"/>
                <a:gd name="connsiteY26" fmla="*/ 791691 h 831608"/>
                <a:gd name="connsiteX27" fmla="*/ 505202 w 914769"/>
                <a:gd name="connsiteY27" fmla="*/ 791691 h 831608"/>
                <a:gd name="connsiteX28" fmla="*/ 147611 w 914769"/>
                <a:gd name="connsiteY28" fmla="*/ 498549 h 831608"/>
                <a:gd name="connsiteX29" fmla="*/ 147611 w 914769"/>
                <a:gd name="connsiteY29" fmla="*/ 339712 h 831608"/>
                <a:gd name="connsiteX30" fmla="*/ 258214 w 914769"/>
                <a:gd name="connsiteY30" fmla="*/ 185449 h 831608"/>
                <a:gd name="connsiteX31" fmla="*/ 229524 w 914769"/>
                <a:gd name="connsiteY31" fmla="*/ 306863 h 831608"/>
                <a:gd name="connsiteX32" fmla="*/ 229524 w 914769"/>
                <a:gd name="connsiteY32" fmla="*/ 537219 h 831608"/>
                <a:gd name="connsiteX33" fmla="*/ 254472 w 914769"/>
                <a:gd name="connsiteY33" fmla="*/ 650734 h 831608"/>
                <a:gd name="connsiteX34" fmla="*/ 147611 w 914769"/>
                <a:gd name="connsiteY34" fmla="*/ 498549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14769" h="831608">
                  <a:moveTo>
                    <a:pt x="633270" y="812897"/>
                  </a:moveTo>
                  <a:cubicBezTo>
                    <a:pt x="785038" y="812897"/>
                    <a:pt x="908948" y="689403"/>
                    <a:pt x="908948" y="537219"/>
                  </a:cubicBezTo>
                  <a:lnTo>
                    <a:pt x="908948" y="306863"/>
                  </a:lnTo>
                  <a:cubicBezTo>
                    <a:pt x="908948" y="155095"/>
                    <a:pt x="785454" y="31185"/>
                    <a:pt x="633270" y="31185"/>
                  </a:cubicBezTo>
                  <a:lnTo>
                    <a:pt x="505202" y="31185"/>
                  </a:lnTo>
                  <a:cubicBezTo>
                    <a:pt x="460711" y="31185"/>
                    <a:pt x="418715" y="41996"/>
                    <a:pt x="381292" y="61123"/>
                  </a:cubicBezTo>
                  <a:cubicBezTo>
                    <a:pt x="376718" y="60707"/>
                    <a:pt x="372561" y="60291"/>
                    <a:pt x="367987" y="60291"/>
                  </a:cubicBezTo>
                  <a:lnTo>
                    <a:pt x="271936" y="60291"/>
                  </a:lnTo>
                  <a:cubicBezTo>
                    <a:pt x="138878" y="60291"/>
                    <a:pt x="31185" y="168401"/>
                    <a:pt x="31185" y="301042"/>
                  </a:cubicBezTo>
                  <a:lnTo>
                    <a:pt x="31185" y="535556"/>
                  </a:lnTo>
                  <a:cubicBezTo>
                    <a:pt x="31185" y="668613"/>
                    <a:pt x="138878" y="776306"/>
                    <a:pt x="271936" y="776306"/>
                  </a:cubicBezTo>
                  <a:lnTo>
                    <a:pt x="367987" y="776306"/>
                  </a:lnTo>
                  <a:cubicBezTo>
                    <a:pt x="368818" y="776306"/>
                    <a:pt x="369234" y="776306"/>
                    <a:pt x="370066" y="776306"/>
                  </a:cubicBezTo>
                  <a:cubicBezTo>
                    <a:pt x="409983" y="798760"/>
                    <a:pt x="456137" y="812066"/>
                    <a:pt x="505202" y="812066"/>
                  </a:cubicBezTo>
                  <a:lnTo>
                    <a:pt x="633270" y="812066"/>
                  </a:lnTo>
                  <a:close/>
                  <a:moveTo>
                    <a:pt x="505202" y="792107"/>
                  </a:moveTo>
                  <a:cubicBezTo>
                    <a:pt x="471522" y="792107"/>
                    <a:pt x="439505" y="785454"/>
                    <a:pt x="409983" y="773396"/>
                  </a:cubicBezTo>
                  <a:cubicBezTo>
                    <a:pt x="354681" y="750942"/>
                    <a:pt x="309358" y="710194"/>
                    <a:pt x="281084" y="658218"/>
                  </a:cubicBezTo>
                  <a:cubicBezTo>
                    <a:pt x="261541" y="622043"/>
                    <a:pt x="250314" y="580879"/>
                    <a:pt x="250314" y="537219"/>
                  </a:cubicBezTo>
                  <a:lnTo>
                    <a:pt x="250314" y="306863"/>
                  </a:lnTo>
                  <a:cubicBezTo>
                    <a:pt x="250314" y="259878"/>
                    <a:pt x="263204" y="216218"/>
                    <a:pt x="285242" y="178796"/>
                  </a:cubicBezTo>
                  <a:cubicBezTo>
                    <a:pt x="315595" y="126820"/>
                    <a:pt x="363829" y="86903"/>
                    <a:pt x="421210" y="66529"/>
                  </a:cubicBezTo>
                  <a:cubicBezTo>
                    <a:pt x="447405" y="57381"/>
                    <a:pt x="475680" y="51976"/>
                    <a:pt x="504786" y="51976"/>
                  </a:cubicBezTo>
                  <a:lnTo>
                    <a:pt x="632854" y="51976"/>
                  </a:lnTo>
                  <a:cubicBezTo>
                    <a:pt x="773396" y="51976"/>
                    <a:pt x="887742" y="166322"/>
                    <a:pt x="887742" y="306863"/>
                  </a:cubicBezTo>
                  <a:lnTo>
                    <a:pt x="887742" y="537219"/>
                  </a:lnTo>
                  <a:cubicBezTo>
                    <a:pt x="887742" y="677761"/>
                    <a:pt x="773396" y="791691"/>
                    <a:pt x="632854" y="791691"/>
                  </a:cubicBezTo>
                  <a:lnTo>
                    <a:pt x="505202" y="791691"/>
                  </a:lnTo>
                  <a:close/>
                  <a:moveTo>
                    <a:pt x="147611" y="498549"/>
                  </a:moveTo>
                  <a:lnTo>
                    <a:pt x="147611" y="339712"/>
                  </a:lnTo>
                  <a:cubicBezTo>
                    <a:pt x="147611" y="268194"/>
                    <a:pt x="193765" y="207486"/>
                    <a:pt x="258214" y="185449"/>
                  </a:cubicBezTo>
                  <a:cubicBezTo>
                    <a:pt x="239919" y="222039"/>
                    <a:pt x="229524" y="263204"/>
                    <a:pt x="229524" y="306863"/>
                  </a:cubicBezTo>
                  <a:lnTo>
                    <a:pt x="229524" y="537219"/>
                  </a:lnTo>
                  <a:cubicBezTo>
                    <a:pt x="229524" y="577552"/>
                    <a:pt x="238672" y="616222"/>
                    <a:pt x="254472" y="650734"/>
                  </a:cubicBezTo>
                  <a:cubicBezTo>
                    <a:pt x="192102" y="628280"/>
                    <a:pt x="147611" y="568820"/>
                    <a:pt x="147611" y="498549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23EE91A-50C4-4CFF-B669-4BB911BF2AFB}"/>
                </a:ext>
              </a:extLst>
            </p:cNvPr>
            <p:cNvSpPr/>
            <p:nvPr/>
          </p:nvSpPr>
          <p:spPr>
            <a:xfrm>
              <a:off x="15690531" y="11523819"/>
              <a:ext cx="623706" cy="748448"/>
            </a:xfrm>
            <a:custGeom>
              <a:avLst/>
              <a:gdLst>
                <a:gd name="connsiteX0" fmla="*/ 629112 w 623706"/>
                <a:gd name="connsiteY0" fmla="*/ 481085 h 748447"/>
                <a:gd name="connsiteX1" fmla="*/ 629112 w 623706"/>
                <a:gd name="connsiteY1" fmla="*/ 271936 h 748447"/>
                <a:gd name="connsiteX2" fmla="*/ 388361 w 623706"/>
                <a:gd name="connsiteY2" fmla="*/ 31185 h 748447"/>
                <a:gd name="connsiteX3" fmla="*/ 271936 w 623706"/>
                <a:gd name="connsiteY3" fmla="*/ 31185 h 748447"/>
                <a:gd name="connsiteX4" fmla="*/ 221624 w 623706"/>
                <a:gd name="connsiteY4" fmla="*/ 36591 h 748447"/>
                <a:gd name="connsiteX5" fmla="*/ 76924 w 623706"/>
                <a:gd name="connsiteY5" fmla="*/ 131394 h 748447"/>
                <a:gd name="connsiteX6" fmla="*/ 31185 w 623706"/>
                <a:gd name="connsiteY6" fmla="*/ 271936 h 748447"/>
                <a:gd name="connsiteX7" fmla="*/ 31185 w 623706"/>
                <a:gd name="connsiteY7" fmla="*/ 481085 h 748447"/>
                <a:gd name="connsiteX8" fmla="*/ 71934 w 623706"/>
                <a:gd name="connsiteY8" fmla="*/ 615390 h 748447"/>
                <a:gd name="connsiteX9" fmla="*/ 212060 w 623706"/>
                <a:gd name="connsiteY9" fmla="*/ 714352 h 748447"/>
                <a:gd name="connsiteX10" fmla="*/ 271520 w 623706"/>
                <a:gd name="connsiteY10" fmla="*/ 722252 h 748447"/>
                <a:gd name="connsiteX11" fmla="*/ 387945 w 623706"/>
                <a:gd name="connsiteY11" fmla="*/ 722252 h 748447"/>
                <a:gd name="connsiteX12" fmla="*/ 629112 w 623706"/>
                <a:gd name="connsiteY12" fmla="*/ 481085 h 748447"/>
                <a:gd name="connsiteX13" fmla="*/ 541377 w 623706"/>
                <a:gd name="connsiteY13" fmla="*/ 248235 h 748447"/>
                <a:gd name="connsiteX14" fmla="*/ 577136 w 623706"/>
                <a:gd name="connsiteY14" fmla="*/ 334307 h 748447"/>
                <a:gd name="connsiteX15" fmla="*/ 577136 w 623706"/>
                <a:gd name="connsiteY15" fmla="*/ 419131 h 748447"/>
                <a:gd name="connsiteX16" fmla="*/ 455305 w 623706"/>
                <a:gd name="connsiteY16" fmla="*/ 540961 h 748447"/>
                <a:gd name="connsiteX17" fmla="*/ 363413 w 623706"/>
                <a:gd name="connsiteY17" fmla="*/ 498965 h 748447"/>
                <a:gd name="connsiteX18" fmla="*/ 338465 w 623706"/>
                <a:gd name="connsiteY18" fmla="*/ 453227 h 748447"/>
                <a:gd name="connsiteX19" fmla="*/ 296053 w 623706"/>
                <a:gd name="connsiteY19" fmla="*/ 453227 h 748447"/>
                <a:gd name="connsiteX20" fmla="*/ 293142 w 623706"/>
                <a:gd name="connsiteY20" fmla="*/ 452811 h 748447"/>
                <a:gd name="connsiteX21" fmla="*/ 281084 w 623706"/>
                <a:gd name="connsiteY21" fmla="*/ 438258 h 748447"/>
                <a:gd name="connsiteX22" fmla="*/ 293142 w 623706"/>
                <a:gd name="connsiteY22" fmla="*/ 423705 h 748447"/>
                <a:gd name="connsiteX23" fmla="*/ 296053 w 623706"/>
                <a:gd name="connsiteY23" fmla="*/ 422873 h 748447"/>
                <a:gd name="connsiteX24" fmla="*/ 333891 w 623706"/>
                <a:gd name="connsiteY24" fmla="*/ 422873 h 748447"/>
                <a:gd name="connsiteX25" fmla="*/ 333891 w 623706"/>
                <a:gd name="connsiteY25" fmla="*/ 418715 h 748447"/>
                <a:gd name="connsiteX26" fmla="*/ 333891 w 623706"/>
                <a:gd name="connsiteY26" fmla="*/ 391272 h 748447"/>
                <a:gd name="connsiteX27" fmla="*/ 296468 w 623706"/>
                <a:gd name="connsiteY27" fmla="*/ 391272 h 748447"/>
                <a:gd name="connsiteX28" fmla="*/ 293558 w 623706"/>
                <a:gd name="connsiteY28" fmla="*/ 390856 h 748447"/>
                <a:gd name="connsiteX29" fmla="*/ 281500 w 623706"/>
                <a:gd name="connsiteY29" fmla="*/ 376303 h 748447"/>
                <a:gd name="connsiteX30" fmla="*/ 293558 w 623706"/>
                <a:gd name="connsiteY30" fmla="*/ 361750 h 748447"/>
                <a:gd name="connsiteX31" fmla="*/ 296468 w 623706"/>
                <a:gd name="connsiteY31" fmla="*/ 361334 h 748447"/>
                <a:gd name="connsiteX32" fmla="*/ 333891 w 623706"/>
                <a:gd name="connsiteY32" fmla="*/ 361334 h 748447"/>
                <a:gd name="connsiteX33" fmla="*/ 333891 w 623706"/>
                <a:gd name="connsiteY33" fmla="*/ 333891 h 748447"/>
                <a:gd name="connsiteX34" fmla="*/ 333891 w 623706"/>
                <a:gd name="connsiteY34" fmla="*/ 330149 h 748447"/>
                <a:gd name="connsiteX35" fmla="*/ 296053 w 623706"/>
                <a:gd name="connsiteY35" fmla="*/ 330149 h 748447"/>
                <a:gd name="connsiteX36" fmla="*/ 293142 w 623706"/>
                <a:gd name="connsiteY36" fmla="*/ 329733 h 748447"/>
                <a:gd name="connsiteX37" fmla="*/ 281084 w 623706"/>
                <a:gd name="connsiteY37" fmla="*/ 315180 h 748447"/>
                <a:gd name="connsiteX38" fmla="*/ 293142 w 623706"/>
                <a:gd name="connsiteY38" fmla="*/ 300627 h 748447"/>
                <a:gd name="connsiteX39" fmla="*/ 296053 w 623706"/>
                <a:gd name="connsiteY39" fmla="*/ 300211 h 748447"/>
                <a:gd name="connsiteX40" fmla="*/ 338465 w 623706"/>
                <a:gd name="connsiteY40" fmla="*/ 300211 h 748447"/>
                <a:gd name="connsiteX41" fmla="*/ 363829 w 623706"/>
                <a:gd name="connsiteY41" fmla="*/ 254056 h 748447"/>
                <a:gd name="connsiteX42" fmla="*/ 455305 w 623706"/>
                <a:gd name="connsiteY42" fmla="*/ 212476 h 748447"/>
                <a:gd name="connsiteX43" fmla="*/ 541377 w 623706"/>
                <a:gd name="connsiteY43" fmla="*/ 248235 h 748447"/>
                <a:gd name="connsiteX44" fmla="*/ 162164 w 623706"/>
                <a:gd name="connsiteY44" fmla="*/ 599174 h 748447"/>
                <a:gd name="connsiteX45" fmla="*/ 150937 w 623706"/>
                <a:gd name="connsiteY45" fmla="*/ 573394 h 748447"/>
                <a:gd name="connsiteX46" fmla="*/ 125157 w 623706"/>
                <a:gd name="connsiteY46" fmla="*/ 584621 h 748447"/>
                <a:gd name="connsiteX47" fmla="*/ 99377 w 623706"/>
                <a:gd name="connsiteY47" fmla="*/ 574225 h 748447"/>
                <a:gd name="connsiteX48" fmla="*/ 109772 w 623706"/>
                <a:gd name="connsiteY48" fmla="*/ 548446 h 748447"/>
                <a:gd name="connsiteX49" fmla="*/ 147195 w 623706"/>
                <a:gd name="connsiteY49" fmla="*/ 532229 h 748447"/>
                <a:gd name="connsiteX50" fmla="*/ 151769 w 623706"/>
                <a:gd name="connsiteY50" fmla="*/ 531814 h 748447"/>
                <a:gd name="connsiteX51" fmla="*/ 213307 w 623706"/>
                <a:gd name="connsiteY51" fmla="*/ 377134 h 748447"/>
                <a:gd name="connsiteX52" fmla="*/ 147611 w 623706"/>
                <a:gd name="connsiteY52" fmla="*/ 224118 h 748447"/>
                <a:gd name="connsiteX53" fmla="*/ 143037 w 623706"/>
                <a:gd name="connsiteY53" fmla="*/ 223287 h 748447"/>
                <a:gd name="connsiteX54" fmla="*/ 105198 w 623706"/>
                <a:gd name="connsiteY54" fmla="*/ 208318 h 748447"/>
                <a:gd name="connsiteX55" fmla="*/ 94388 w 623706"/>
                <a:gd name="connsiteY55" fmla="*/ 182954 h 748447"/>
                <a:gd name="connsiteX56" fmla="*/ 119751 w 623706"/>
                <a:gd name="connsiteY56" fmla="*/ 172143 h 748447"/>
                <a:gd name="connsiteX57" fmla="*/ 145947 w 623706"/>
                <a:gd name="connsiteY57" fmla="*/ 182538 h 748447"/>
                <a:gd name="connsiteX58" fmla="*/ 156342 w 623706"/>
                <a:gd name="connsiteY58" fmla="*/ 156342 h 748447"/>
                <a:gd name="connsiteX59" fmla="*/ 181707 w 623706"/>
                <a:gd name="connsiteY59" fmla="*/ 145531 h 748447"/>
                <a:gd name="connsiteX60" fmla="*/ 192517 w 623706"/>
                <a:gd name="connsiteY60" fmla="*/ 170896 h 748447"/>
                <a:gd name="connsiteX61" fmla="*/ 177549 w 623706"/>
                <a:gd name="connsiteY61" fmla="*/ 208734 h 748447"/>
                <a:gd name="connsiteX62" fmla="*/ 176301 w 623706"/>
                <a:gd name="connsiteY62" fmla="*/ 210813 h 748447"/>
                <a:gd name="connsiteX63" fmla="*/ 229940 w 623706"/>
                <a:gd name="connsiteY63" fmla="*/ 335970 h 748447"/>
                <a:gd name="connsiteX64" fmla="*/ 275678 w 623706"/>
                <a:gd name="connsiteY64" fmla="*/ 221208 h 748447"/>
                <a:gd name="connsiteX65" fmla="*/ 279836 w 623706"/>
                <a:gd name="connsiteY65" fmla="*/ 211229 h 748447"/>
                <a:gd name="connsiteX66" fmla="*/ 277341 w 623706"/>
                <a:gd name="connsiteY66" fmla="*/ 207486 h 748447"/>
                <a:gd name="connsiteX67" fmla="*/ 261125 w 623706"/>
                <a:gd name="connsiteY67" fmla="*/ 170064 h 748447"/>
                <a:gd name="connsiteX68" fmla="*/ 271520 w 623706"/>
                <a:gd name="connsiteY68" fmla="*/ 144284 h 748447"/>
                <a:gd name="connsiteX69" fmla="*/ 297300 w 623706"/>
                <a:gd name="connsiteY69" fmla="*/ 154263 h 748447"/>
                <a:gd name="connsiteX70" fmla="*/ 308527 w 623706"/>
                <a:gd name="connsiteY70" fmla="*/ 180043 h 748447"/>
                <a:gd name="connsiteX71" fmla="*/ 334307 w 623706"/>
                <a:gd name="connsiteY71" fmla="*/ 168816 h 748447"/>
                <a:gd name="connsiteX72" fmla="*/ 347612 w 623706"/>
                <a:gd name="connsiteY72" fmla="*/ 168401 h 748447"/>
                <a:gd name="connsiteX73" fmla="*/ 360087 w 623706"/>
                <a:gd name="connsiteY73" fmla="*/ 179212 h 748447"/>
                <a:gd name="connsiteX74" fmla="*/ 357176 w 623706"/>
                <a:gd name="connsiteY74" fmla="*/ 198754 h 748447"/>
                <a:gd name="connsiteX75" fmla="*/ 349691 w 623706"/>
                <a:gd name="connsiteY75" fmla="*/ 204991 h 748447"/>
                <a:gd name="connsiteX76" fmla="*/ 312269 w 623706"/>
                <a:gd name="connsiteY76" fmla="*/ 220792 h 748447"/>
                <a:gd name="connsiteX77" fmla="*/ 309774 w 623706"/>
                <a:gd name="connsiteY77" fmla="*/ 221208 h 748447"/>
                <a:gd name="connsiteX78" fmla="*/ 291479 w 623706"/>
                <a:gd name="connsiteY78" fmla="*/ 267362 h 748447"/>
                <a:gd name="connsiteX79" fmla="*/ 248235 w 623706"/>
                <a:gd name="connsiteY79" fmla="*/ 376303 h 748447"/>
                <a:gd name="connsiteX80" fmla="*/ 291895 w 623706"/>
                <a:gd name="connsiteY80" fmla="*/ 477759 h 748447"/>
                <a:gd name="connsiteX81" fmla="*/ 314348 w 623706"/>
                <a:gd name="connsiteY81" fmla="*/ 529734 h 748447"/>
                <a:gd name="connsiteX82" fmla="*/ 316843 w 623706"/>
                <a:gd name="connsiteY82" fmla="*/ 530150 h 748447"/>
                <a:gd name="connsiteX83" fmla="*/ 354681 w 623706"/>
                <a:gd name="connsiteY83" fmla="*/ 545119 h 748447"/>
                <a:gd name="connsiteX84" fmla="*/ 357592 w 623706"/>
                <a:gd name="connsiteY84" fmla="*/ 547198 h 748447"/>
                <a:gd name="connsiteX85" fmla="*/ 365492 w 623706"/>
                <a:gd name="connsiteY85" fmla="*/ 570483 h 748447"/>
                <a:gd name="connsiteX86" fmla="*/ 346365 w 623706"/>
                <a:gd name="connsiteY86" fmla="*/ 582542 h 748447"/>
                <a:gd name="connsiteX87" fmla="*/ 340128 w 623706"/>
                <a:gd name="connsiteY87" fmla="*/ 581294 h 748447"/>
                <a:gd name="connsiteX88" fmla="*/ 313932 w 623706"/>
                <a:gd name="connsiteY88" fmla="*/ 570899 h 748447"/>
                <a:gd name="connsiteX89" fmla="*/ 303537 w 623706"/>
                <a:gd name="connsiteY89" fmla="*/ 597095 h 748447"/>
                <a:gd name="connsiteX90" fmla="*/ 278173 w 623706"/>
                <a:gd name="connsiteY90" fmla="*/ 607906 h 748447"/>
                <a:gd name="connsiteX91" fmla="*/ 267362 w 623706"/>
                <a:gd name="connsiteY91" fmla="*/ 582542 h 748447"/>
                <a:gd name="connsiteX92" fmla="*/ 282331 w 623706"/>
                <a:gd name="connsiteY92" fmla="*/ 544703 h 748447"/>
                <a:gd name="connsiteX93" fmla="*/ 284826 w 623706"/>
                <a:gd name="connsiteY93" fmla="*/ 540545 h 748447"/>
                <a:gd name="connsiteX94" fmla="*/ 277341 w 623706"/>
                <a:gd name="connsiteY94" fmla="*/ 523082 h 748447"/>
                <a:gd name="connsiteX95" fmla="*/ 231603 w 623706"/>
                <a:gd name="connsiteY95" fmla="*/ 417052 h 748447"/>
                <a:gd name="connsiteX96" fmla="*/ 181291 w 623706"/>
                <a:gd name="connsiteY96" fmla="*/ 543872 h 748447"/>
                <a:gd name="connsiteX97" fmla="*/ 182538 w 623706"/>
                <a:gd name="connsiteY97" fmla="*/ 545951 h 748447"/>
                <a:gd name="connsiteX98" fmla="*/ 198754 w 623706"/>
                <a:gd name="connsiteY98" fmla="*/ 583373 h 748447"/>
                <a:gd name="connsiteX99" fmla="*/ 197091 w 623706"/>
                <a:gd name="connsiteY99" fmla="*/ 600837 h 748447"/>
                <a:gd name="connsiteX100" fmla="*/ 188359 w 623706"/>
                <a:gd name="connsiteY100" fmla="*/ 609153 h 748447"/>
                <a:gd name="connsiteX101" fmla="*/ 173390 w 623706"/>
                <a:gd name="connsiteY101" fmla="*/ 609569 h 748447"/>
                <a:gd name="connsiteX102" fmla="*/ 162164 w 623706"/>
                <a:gd name="connsiteY102" fmla="*/ 599174 h 7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23706" h="748447">
                  <a:moveTo>
                    <a:pt x="629112" y="481085"/>
                  </a:moveTo>
                  <a:lnTo>
                    <a:pt x="629112" y="271936"/>
                  </a:lnTo>
                  <a:cubicBezTo>
                    <a:pt x="629112" y="138879"/>
                    <a:pt x="521418" y="31185"/>
                    <a:pt x="388361" y="31185"/>
                  </a:cubicBezTo>
                  <a:lnTo>
                    <a:pt x="271936" y="31185"/>
                  </a:lnTo>
                  <a:cubicBezTo>
                    <a:pt x="254472" y="31185"/>
                    <a:pt x="237840" y="32849"/>
                    <a:pt x="221624" y="36591"/>
                  </a:cubicBezTo>
                  <a:cubicBezTo>
                    <a:pt x="162164" y="49065"/>
                    <a:pt x="111020" y="83577"/>
                    <a:pt x="76924" y="131394"/>
                  </a:cubicBezTo>
                  <a:cubicBezTo>
                    <a:pt x="48233" y="170896"/>
                    <a:pt x="31185" y="219545"/>
                    <a:pt x="31185" y="271936"/>
                  </a:cubicBezTo>
                  <a:lnTo>
                    <a:pt x="31185" y="481085"/>
                  </a:lnTo>
                  <a:cubicBezTo>
                    <a:pt x="31185" y="530982"/>
                    <a:pt x="46154" y="577136"/>
                    <a:pt x="71934" y="615390"/>
                  </a:cubicBezTo>
                  <a:cubicBezTo>
                    <a:pt x="104367" y="663623"/>
                    <a:pt x="154263" y="699383"/>
                    <a:pt x="212060" y="714352"/>
                  </a:cubicBezTo>
                  <a:cubicBezTo>
                    <a:pt x="231187" y="719341"/>
                    <a:pt x="251146" y="722252"/>
                    <a:pt x="271520" y="722252"/>
                  </a:cubicBezTo>
                  <a:lnTo>
                    <a:pt x="387945" y="722252"/>
                  </a:lnTo>
                  <a:cubicBezTo>
                    <a:pt x="521418" y="722252"/>
                    <a:pt x="629112" y="614143"/>
                    <a:pt x="629112" y="481085"/>
                  </a:cubicBezTo>
                  <a:close/>
                  <a:moveTo>
                    <a:pt x="541377" y="248235"/>
                  </a:moveTo>
                  <a:cubicBezTo>
                    <a:pt x="563415" y="270273"/>
                    <a:pt x="577136" y="300627"/>
                    <a:pt x="577136" y="334307"/>
                  </a:cubicBezTo>
                  <a:lnTo>
                    <a:pt x="577136" y="419131"/>
                  </a:lnTo>
                  <a:cubicBezTo>
                    <a:pt x="577136" y="486491"/>
                    <a:pt x="522666" y="540961"/>
                    <a:pt x="455305" y="540961"/>
                  </a:cubicBezTo>
                  <a:cubicBezTo>
                    <a:pt x="418299" y="540961"/>
                    <a:pt x="385866" y="524745"/>
                    <a:pt x="363413" y="498965"/>
                  </a:cubicBezTo>
                  <a:cubicBezTo>
                    <a:pt x="352186" y="486075"/>
                    <a:pt x="343454" y="470274"/>
                    <a:pt x="338465" y="453227"/>
                  </a:cubicBezTo>
                  <a:lnTo>
                    <a:pt x="296053" y="453227"/>
                  </a:lnTo>
                  <a:cubicBezTo>
                    <a:pt x="295221" y="453227"/>
                    <a:pt x="294389" y="452811"/>
                    <a:pt x="293142" y="452811"/>
                  </a:cubicBezTo>
                  <a:cubicBezTo>
                    <a:pt x="286073" y="451147"/>
                    <a:pt x="281084" y="445742"/>
                    <a:pt x="281084" y="438258"/>
                  </a:cubicBezTo>
                  <a:cubicBezTo>
                    <a:pt x="281084" y="430773"/>
                    <a:pt x="286489" y="424952"/>
                    <a:pt x="293142" y="423705"/>
                  </a:cubicBezTo>
                  <a:cubicBezTo>
                    <a:pt x="293974" y="423289"/>
                    <a:pt x="294805" y="422873"/>
                    <a:pt x="296053" y="422873"/>
                  </a:cubicBezTo>
                  <a:lnTo>
                    <a:pt x="333891" y="422873"/>
                  </a:lnTo>
                  <a:cubicBezTo>
                    <a:pt x="333891" y="421625"/>
                    <a:pt x="333891" y="420378"/>
                    <a:pt x="333891" y="418715"/>
                  </a:cubicBezTo>
                  <a:lnTo>
                    <a:pt x="333891" y="391272"/>
                  </a:lnTo>
                  <a:lnTo>
                    <a:pt x="296468" y="391272"/>
                  </a:lnTo>
                  <a:cubicBezTo>
                    <a:pt x="295637" y="391272"/>
                    <a:pt x="294805" y="390856"/>
                    <a:pt x="293558" y="390856"/>
                  </a:cubicBezTo>
                  <a:cubicBezTo>
                    <a:pt x="286489" y="389609"/>
                    <a:pt x="281500" y="383787"/>
                    <a:pt x="281500" y="376303"/>
                  </a:cubicBezTo>
                  <a:cubicBezTo>
                    <a:pt x="281500" y="368818"/>
                    <a:pt x="286905" y="363413"/>
                    <a:pt x="293558" y="361750"/>
                  </a:cubicBezTo>
                  <a:cubicBezTo>
                    <a:pt x="294389" y="361750"/>
                    <a:pt x="295221" y="361334"/>
                    <a:pt x="296468" y="361334"/>
                  </a:cubicBezTo>
                  <a:lnTo>
                    <a:pt x="333891" y="361334"/>
                  </a:lnTo>
                  <a:lnTo>
                    <a:pt x="333891" y="333891"/>
                  </a:lnTo>
                  <a:cubicBezTo>
                    <a:pt x="333891" y="332643"/>
                    <a:pt x="333891" y="331396"/>
                    <a:pt x="333891" y="330149"/>
                  </a:cubicBezTo>
                  <a:lnTo>
                    <a:pt x="296053" y="330149"/>
                  </a:lnTo>
                  <a:cubicBezTo>
                    <a:pt x="295221" y="330149"/>
                    <a:pt x="294389" y="329733"/>
                    <a:pt x="293142" y="329733"/>
                  </a:cubicBezTo>
                  <a:cubicBezTo>
                    <a:pt x="286073" y="328485"/>
                    <a:pt x="281084" y="322664"/>
                    <a:pt x="281084" y="315180"/>
                  </a:cubicBezTo>
                  <a:cubicBezTo>
                    <a:pt x="281084" y="307695"/>
                    <a:pt x="286489" y="302290"/>
                    <a:pt x="293142" y="300627"/>
                  </a:cubicBezTo>
                  <a:cubicBezTo>
                    <a:pt x="293974" y="300627"/>
                    <a:pt x="294805" y="300211"/>
                    <a:pt x="296053" y="300211"/>
                  </a:cubicBezTo>
                  <a:lnTo>
                    <a:pt x="338465" y="300211"/>
                  </a:lnTo>
                  <a:cubicBezTo>
                    <a:pt x="343454" y="283163"/>
                    <a:pt x="352186" y="267362"/>
                    <a:pt x="363829" y="254056"/>
                  </a:cubicBezTo>
                  <a:cubicBezTo>
                    <a:pt x="386282" y="228692"/>
                    <a:pt x="418715" y="212476"/>
                    <a:pt x="455305" y="212476"/>
                  </a:cubicBezTo>
                  <a:cubicBezTo>
                    <a:pt x="488986" y="212476"/>
                    <a:pt x="519339" y="226198"/>
                    <a:pt x="541377" y="248235"/>
                  </a:cubicBezTo>
                  <a:close/>
                  <a:moveTo>
                    <a:pt x="162164" y="599174"/>
                  </a:moveTo>
                  <a:lnTo>
                    <a:pt x="150937" y="573394"/>
                  </a:lnTo>
                  <a:lnTo>
                    <a:pt x="125157" y="584621"/>
                  </a:lnTo>
                  <a:cubicBezTo>
                    <a:pt x="115178" y="588779"/>
                    <a:pt x="103535" y="584205"/>
                    <a:pt x="99377" y="574225"/>
                  </a:cubicBezTo>
                  <a:cubicBezTo>
                    <a:pt x="95219" y="564246"/>
                    <a:pt x="99793" y="553020"/>
                    <a:pt x="109772" y="548446"/>
                  </a:cubicBezTo>
                  <a:lnTo>
                    <a:pt x="147195" y="532229"/>
                  </a:lnTo>
                  <a:cubicBezTo>
                    <a:pt x="148858" y="531814"/>
                    <a:pt x="150105" y="531814"/>
                    <a:pt x="151769" y="531814"/>
                  </a:cubicBezTo>
                  <a:lnTo>
                    <a:pt x="213307" y="377134"/>
                  </a:lnTo>
                  <a:lnTo>
                    <a:pt x="147611" y="224118"/>
                  </a:lnTo>
                  <a:cubicBezTo>
                    <a:pt x="145947" y="223703"/>
                    <a:pt x="144284" y="223703"/>
                    <a:pt x="143037" y="223287"/>
                  </a:cubicBezTo>
                  <a:lnTo>
                    <a:pt x="105198" y="208318"/>
                  </a:lnTo>
                  <a:cubicBezTo>
                    <a:pt x="95219" y="204160"/>
                    <a:pt x="90229" y="192933"/>
                    <a:pt x="94388" y="182954"/>
                  </a:cubicBezTo>
                  <a:cubicBezTo>
                    <a:pt x="98130" y="172975"/>
                    <a:pt x="109772" y="167985"/>
                    <a:pt x="119751" y="172143"/>
                  </a:cubicBezTo>
                  <a:lnTo>
                    <a:pt x="145947" y="182538"/>
                  </a:lnTo>
                  <a:lnTo>
                    <a:pt x="156342" y="156342"/>
                  </a:lnTo>
                  <a:cubicBezTo>
                    <a:pt x="160500" y="146363"/>
                    <a:pt x="171727" y="141373"/>
                    <a:pt x="181707" y="145531"/>
                  </a:cubicBezTo>
                  <a:cubicBezTo>
                    <a:pt x="191686" y="149274"/>
                    <a:pt x="196676" y="160916"/>
                    <a:pt x="192517" y="170896"/>
                  </a:cubicBezTo>
                  <a:lnTo>
                    <a:pt x="177549" y="208734"/>
                  </a:lnTo>
                  <a:cubicBezTo>
                    <a:pt x="177133" y="209565"/>
                    <a:pt x="176717" y="210397"/>
                    <a:pt x="176301" y="210813"/>
                  </a:cubicBezTo>
                  <a:lnTo>
                    <a:pt x="229940" y="335970"/>
                  </a:lnTo>
                  <a:lnTo>
                    <a:pt x="275678" y="221208"/>
                  </a:lnTo>
                  <a:lnTo>
                    <a:pt x="279836" y="211229"/>
                  </a:lnTo>
                  <a:cubicBezTo>
                    <a:pt x="279005" y="209981"/>
                    <a:pt x="277757" y="208734"/>
                    <a:pt x="277341" y="207486"/>
                  </a:cubicBezTo>
                  <a:lnTo>
                    <a:pt x="261125" y="170064"/>
                  </a:lnTo>
                  <a:cubicBezTo>
                    <a:pt x="256967" y="160085"/>
                    <a:pt x="261541" y="148858"/>
                    <a:pt x="271520" y="144284"/>
                  </a:cubicBezTo>
                  <a:cubicBezTo>
                    <a:pt x="281500" y="139710"/>
                    <a:pt x="292726" y="144700"/>
                    <a:pt x="297300" y="154263"/>
                  </a:cubicBezTo>
                  <a:lnTo>
                    <a:pt x="308527" y="180043"/>
                  </a:lnTo>
                  <a:lnTo>
                    <a:pt x="334307" y="168816"/>
                  </a:lnTo>
                  <a:cubicBezTo>
                    <a:pt x="338880" y="167153"/>
                    <a:pt x="343454" y="167153"/>
                    <a:pt x="347612" y="168401"/>
                  </a:cubicBezTo>
                  <a:cubicBezTo>
                    <a:pt x="353018" y="170064"/>
                    <a:pt x="357592" y="173806"/>
                    <a:pt x="360087" y="179212"/>
                  </a:cubicBezTo>
                  <a:cubicBezTo>
                    <a:pt x="362997" y="185865"/>
                    <a:pt x="361334" y="193349"/>
                    <a:pt x="357176" y="198754"/>
                  </a:cubicBezTo>
                  <a:cubicBezTo>
                    <a:pt x="355097" y="201249"/>
                    <a:pt x="353018" y="203328"/>
                    <a:pt x="349691" y="204991"/>
                  </a:cubicBezTo>
                  <a:lnTo>
                    <a:pt x="312269" y="220792"/>
                  </a:lnTo>
                  <a:cubicBezTo>
                    <a:pt x="311437" y="221208"/>
                    <a:pt x="310606" y="221208"/>
                    <a:pt x="309774" y="221208"/>
                  </a:cubicBezTo>
                  <a:lnTo>
                    <a:pt x="291479" y="267362"/>
                  </a:lnTo>
                  <a:lnTo>
                    <a:pt x="248235" y="376303"/>
                  </a:lnTo>
                  <a:lnTo>
                    <a:pt x="291895" y="477759"/>
                  </a:lnTo>
                  <a:lnTo>
                    <a:pt x="314348" y="529734"/>
                  </a:lnTo>
                  <a:cubicBezTo>
                    <a:pt x="315180" y="529734"/>
                    <a:pt x="316011" y="529734"/>
                    <a:pt x="316843" y="530150"/>
                  </a:cubicBezTo>
                  <a:lnTo>
                    <a:pt x="354681" y="545119"/>
                  </a:lnTo>
                  <a:cubicBezTo>
                    <a:pt x="355928" y="545535"/>
                    <a:pt x="356760" y="546367"/>
                    <a:pt x="357592" y="547198"/>
                  </a:cubicBezTo>
                  <a:cubicBezTo>
                    <a:pt x="365076" y="552188"/>
                    <a:pt x="368818" y="561752"/>
                    <a:pt x="365492" y="570483"/>
                  </a:cubicBezTo>
                  <a:cubicBezTo>
                    <a:pt x="362165" y="578384"/>
                    <a:pt x="354681" y="582958"/>
                    <a:pt x="346365" y="582542"/>
                  </a:cubicBezTo>
                  <a:cubicBezTo>
                    <a:pt x="344286" y="582542"/>
                    <a:pt x="342207" y="582126"/>
                    <a:pt x="340128" y="581294"/>
                  </a:cubicBezTo>
                  <a:lnTo>
                    <a:pt x="313932" y="570899"/>
                  </a:lnTo>
                  <a:lnTo>
                    <a:pt x="303537" y="597095"/>
                  </a:lnTo>
                  <a:cubicBezTo>
                    <a:pt x="299379" y="607074"/>
                    <a:pt x="288152" y="612064"/>
                    <a:pt x="278173" y="607906"/>
                  </a:cubicBezTo>
                  <a:cubicBezTo>
                    <a:pt x="268194" y="603748"/>
                    <a:pt x="263204" y="592521"/>
                    <a:pt x="267362" y="582542"/>
                  </a:cubicBezTo>
                  <a:lnTo>
                    <a:pt x="282331" y="544703"/>
                  </a:lnTo>
                  <a:cubicBezTo>
                    <a:pt x="282747" y="543040"/>
                    <a:pt x="283994" y="541793"/>
                    <a:pt x="284826" y="540545"/>
                  </a:cubicBezTo>
                  <a:lnTo>
                    <a:pt x="277341" y="523082"/>
                  </a:lnTo>
                  <a:lnTo>
                    <a:pt x="231603" y="417052"/>
                  </a:lnTo>
                  <a:lnTo>
                    <a:pt x="181291" y="543872"/>
                  </a:lnTo>
                  <a:cubicBezTo>
                    <a:pt x="181707" y="544703"/>
                    <a:pt x="182538" y="545119"/>
                    <a:pt x="182538" y="545951"/>
                  </a:cubicBezTo>
                  <a:lnTo>
                    <a:pt x="198754" y="583373"/>
                  </a:lnTo>
                  <a:cubicBezTo>
                    <a:pt x="201249" y="589194"/>
                    <a:pt x="200418" y="595432"/>
                    <a:pt x="197091" y="600837"/>
                  </a:cubicBezTo>
                  <a:cubicBezTo>
                    <a:pt x="195012" y="604163"/>
                    <a:pt x="192102" y="607074"/>
                    <a:pt x="188359" y="609153"/>
                  </a:cubicBezTo>
                  <a:cubicBezTo>
                    <a:pt x="183370" y="611232"/>
                    <a:pt x="177964" y="611232"/>
                    <a:pt x="173390" y="609569"/>
                  </a:cubicBezTo>
                  <a:cubicBezTo>
                    <a:pt x="168401" y="607906"/>
                    <a:pt x="164658" y="604163"/>
                    <a:pt x="162164" y="599174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F10AA5-4B69-4B9F-BB74-44AC50F3E4EA}"/>
                </a:ext>
              </a:extLst>
            </p:cNvPr>
            <p:cNvSpPr/>
            <p:nvPr/>
          </p:nvSpPr>
          <p:spPr>
            <a:xfrm>
              <a:off x="16039391" y="11742948"/>
              <a:ext cx="124741" cy="166322"/>
            </a:xfrm>
            <a:custGeom>
              <a:avLst/>
              <a:gdLst>
                <a:gd name="connsiteX0" fmla="*/ 31185 w 124741"/>
                <a:gd name="connsiteY0" fmla="*/ 60707 h 166321"/>
                <a:gd name="connsiteX1" fmla="*/ 31185 w 124741"/>
                <a:gd name="connsiteY1" fmla="*/ 81082 h 166321"/>
                <a:gd name="connsiteX2" fmla="*/ 31185 w 124741"/>
                <a:gd name="connsiteY2" fmla="*/ 111020 h 166321"/>
                <a:gd name="connsiteX3" fmla="*/ 31185 w 124741"/>
                <a:gd name="connsiteY3" fmla="*/ 118920 h 166321"/>
                <a:gd name="connsiteX4" fmla="*/ 31185 w 124741"/>
                <a:gd name="connsiteY4" fmla="*/ 118920 h 166321"/>
                <a:gd name="connsiteX5" fmla="*/ 81498 w 124741"/>
                <a:gd name="connsiteY5" fmla="*/ 148026 h 166321"/>
                <a:gd name="connsiteX6" fmla="*/ 132226 w 124741"/>
                <a:gd name="connsiteY6" fmla="*/ 118920 h 166321"/>
                <a:gd name="connsiteX7" fmla="*/ 132226 w 124741"/>
                <a:gd name="connsiteY7" fmla="*/ 60291 h 166321"/>
                <a:gd name="connsiteX8" fmla="*/ 81498 w 124741"/>
                <a:gd name="connsiteY8" fmla="*/ 31185 h 166321"/>
                <a:gd name="connsiteX9" fmla="*/ 31185 w 124741"/>
                <a:gd name="connsiteY9" fmla="*/ 60707 h 166321"/>
                <a:gd name="connsiteX10" fmla="*/ 31185 w 124741"/>
                <a:gd name="connsiteY10" fmla="*/ 60707 h 166321"/>
                <a:gd name="connsiteX11" fmla="*/ 47818 w 124741"/>
                <a:gd name="connsiteY11" fmla="*/ 70271 h 166321"/>
                <a:gd name="connsiteX12" fmla="*/ 47818 w 124741"/>
                <a:gd name="connsiteY12" fmla="*/ 70271 h 166321"/>
                <a:gd name="connsiteX13" fmla="*/ 49481 w 124741"/>
                <a:gd name="connsiteY13" fmla="*/ 71102 h 166321"/>
                <a:gd name="connsiteX14" fmla="*/ 81913 w 124741"/>
                <a:gd name="connsiteY14" fmla="*/ 90229 h 166321"/>
                <a:gd name="connsiteX15" fmla="*/ 81913 w 124741"/>
                <a:gd name="connsiteY15" fmla="*/ 51144 h 166321"/>
                <a:gd name="connsiteX16" fmla="*/ 116009 w 124741"/>
                <a:gd name="connsiteY16" fmla="*/ 70687 h 166321"/>
                <a:gd name="connsiteX17" fmla="*/ 82329 w 124741"/>
                <a:gd name="connsiteY17" fmla="*/ 90229 h 166321"/>
                <a:gd name="connsiteX18" fmla="*/ 116009 w 124741"/>
                <a:gd name="connsiteY18" fmla="*/ 109772 h 166321"/>
                <a:gd name="connsiteX19" fmla="*/ 81913 w 124741"/>
                <a:gd name="connsiteY19" fmla="*/ 129315 h 166321"/>
                <a:gd name="connsiteX20" fmla="*/ 81913 w 124741"/>
                <a:gd name="connsiteY20" fmla="*/ 90229 h 166321"/>
                <a:gd name="connsiteX21" fmla="*/ 48233 w 124741"/>
                <a:gd name="connsiteY21" fmla="*/ 109772 h 166321"/>
                <a:gd name="connsiteX22" fmla="*/ 48233 w 124741"/>
                <a:gd name="connsiteY22" fmla="*/ 98961 h 166321"/>
                <a:gd name="connsiteX23" fmla="*/ 48233 w 124741"/>
                <a:gd name="connsiteY23" fmla="*/ 93556 h 166321"/>
                <a:gd name="connsiteX24" fmla="*/ 48233 w 124741"/>
                <a:gd name="connsiteY24" fmla="*/ 75676 h 166321"/>
                <a:gd name="connsiteX25" fmla="*/ 48233 w 124741"/>
                <a:gd name="connsiteY25" fmla="*/ 70271 h 1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741" h="166321">
                  <a:moveTo>
                    <a:pt x="31185" y="60707"/>
                  </a:moveTo>
                  <a:lnTo>
                    <a:pt x="31185" y="81082"/>
                  </a:lnTo>
                  <a:lnTo>
                    <a:pt x="31185" y="111020"/>
                  </a:lnTo>
                  <a:lnTo>
                    <a:pt x="31185" y="118920"/>
                  </a:lnTo>
                  <a:lnTo>
                    <a:pt x="31185" y="118920"/>
                  </a:lnTo>
                  <a:lnTo>
                    <a:pt x="81498" y="148026"/>
                  </a:lnTo>
                  <a:lnTo>
                    <a:pt x="132226" y="118920"/>
                  </a:lnTo>
                  <a:lnTo>
                    <a:pt x="132226" y="60291"/>
                  </a:lnTo>
                  <a:lnTo>
                    <a:pt x="81498" y="31185"/>
                  </a:lnTo>
                  <a:lnTo>
                    <a:pt x="31185" y="60707"/>
                  </a:lnTo>
                  <a:lnTo>
                    <a:pt x="31185" y="60707"/>
                  </a:lnTo>
                  <a:close/>
                  <a:moveTo>
                    <a:pt x="47818" y="70271"/>
                  </a:moveTo>
                  <a:lnTo>
                    <a:pt x="47818" y="70271"/>
                  </a:lnTo>
                  <a:lnTo>
                    <a:pt x="49481" y="71102"/>
                  </a:lnTo>
                  <a:lnTo>
                    <a:pt x="81913" y="90229"/>
                  </a:lnTo>
                  <a:lnTo>
                    <a:pt x="81913" y="51144"/>
                  </a:lnTo>
                  <a:lnTo>
                    <a:pt x="116009" y="70687"/>
                  </a:lnTo>
                  <a:lnTo>
                    <a:pt x="82329" y="90229"/>
                  </a:lnTo>
                  <a:lnTo>
                    <a:pt x="116009" y="109772"/>
                  </a:lnTo>
                  <a:lnTo>
                    <a:pt x="81913" y="129315"/>
                  </a:lnTo>
                  <a:lnTo>
                    <a:pt x="81913" y="90229"/>
                  </a:lnTo>
                  <a:lnTo>
                    <a:pt x="48233" y="109772"/>
                  </a:lnTo>
                  <a:lnTo>
                    <a:pt x="48233" y="98961"/>
                  </a:lnTo>
                  <a:lnTo>
                    <a:pt x="48233" y="93556"/>
                  </a:lnTo>
                  <a:lnTo>
                    <a:pt x="48233" y="75676"/>
                  </a:lnTo>
                  <a:lnTo>
                    <a:pt x="48233" y="70271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DF7D212-484B-454A-8C6F-AC233CEC4ACC}"/>
                </a:ext>
              </a:extLst>
            </p:cNvPr>
            <p:cNvSpPr/>
            <p:nvPr/>
          </p:nvSpPr>
          <p:spPr>
            <a:xfrm>
              <a:off x="16039391" y="11871847"/>
              <a:ext cx="124741" cy="166322"/>
            </a:xfrm>
            <a:custGeom>
              <a:avLst/>
              <a:gdLst>
                <a:gd name="connsiteX0" fmla="*/ 31185 w 124741"/>
                <a:gd name="connsiteY0" fmla="*/ 60707 h 166321"/>
                <a:gd name="connsiteX1" fmla="*/ 31185 w 124741"/>
                <a:gd name="connsiteY1" fmla="*/ 74845 h 166321"/>
                <a:gd name="connsiteX2" fmla="*/ 31185 w 124741"/>
                <a:gd name="connsiteY2" fmla="*/ 104783 h 166321"/>
                <a:gd name="connsiteX3" fmla="*/ 31185 w 124741"/>
                <a:gd name="connsiteY3" fmla="*/ 118920 h 166321"/>
                <a:gd name="connsiteX4" fmla="*/ 31185 w 124741"/>
                <a:gd name="connsiteY4" fmla="*/ 118920 h 166321"/>
                <a:gd name="connsiteX5" fmla="*/ 81498 w 124741"/>
                <a:gd name="connsiteY5" fmla="*/ 148026 h 166321"/>
                <a:gd name="connsiteX6" fmla="*/ 132226 w 124741"/>
                <a:gd name="connsiteY6" fmla="*/ 118920 h 166321"/>
                <a:gd name="connsiteX7" fmla="*/ 132226 w 124741"/>
                <a:gd name="connsiteY7" fmla="*/ 60291 h 166321"/>
                <a:gd name="connsiteX8" fmla="*/ 81498 w 124741"/>
                <a:gd name="connsiteY8" fmla="*/ 31185 h 166321"/>
                <a:gd name="connsiteX9" fmla="*/ 31185 w 124741"/>
                <a:gd name="connsiteY9" fmla="*/ 60707 h 166321"/>
                <a:gd name="connsiteX10" fmla="*/ 31185 w 124741"/>
                <a:gd name="connsiteY10" fmla="*/ 60707 h 166321"/>
                <a:gd name="connsiteX11" fmla="*/ 47818 w 124741"/>
                <a:gd name="connsiteY11" fmla="*/ 70687 h 166321"/>
                <a:gd name="connsiteX12" fmla="*/ 47818 w 124741"/>
                <a:gd name="connsiteY12" fmla="*/ 70687 h 166321"/>
                <a:gd name="connsiteX13" fmla="*/ 49481 w 124741"/>
                <a:gd name="connsiteY13" fmla="*/ 71518 h 166321"/>
                <a:gd name="connsiteX14" fmla="*/ 81913 w 124741"/>
                <a:gd name="connsiteY14" fmla="*/ 90645 h 166321"/>
                <a:gd name="connsiteX15" fmla="*/ 81913 w 124741"/>
                <a:gd name="connsiteY15" fmla="*/ 51560 h 166321"/>
                <a:gd name="connsiteX16" fmla="*/ 116009 w 124741"/>
                <a:gd name="connsiteY16" fmla="*/ 71102 h 166321"/>
                <a:gd name="connsiteX17" fmla="*/ 82329 w 124741"/>
                <a:gd name="connsiteY17" fmla="*/ 90645 h 166321"/>
                <a:gd name="connsiteX18" fmla="*/ 116009 w 124741"/>
                <a:gd name="connsiteY18" fmla="*/ 110188 h 166321"/>
                <a:gd name="connsiteX19" fmla="*/ 81913 w 124741"/>
                <a:gd name="connsiteY19" fmla="*/ 129731 h 166321"/>
                <a:gd name="connsiteX20" fmla="*/ 81913 w 124741"/>
                <a:gd name="connsiteY20" fmla="*/ 90645 h 166321"/>
                <a:gd name="connsiteX21" fmla="*/ 48233 w 124741"/>
                <a:gd name="connsiteY21" fmla="*/ 110188 h 166321"/>
                <a:gd name="connsiteX22" fmla="*/ 48233 w 124741"/>
                <a:gd name="connsiteY22" fmla="*/ 93556 h 166321"/>
                <a:gd name="connsiteX23" fmla="*/ 48233 w 124741"/>
                <a:gd name="connsiteY23" fmla="*/ 88150 h 166321"/>
                <a:gd name="connsiteX24" fmla="*/ 48233 w 124741"/>
                <a:gd name="connsiteY24" fmla="*/ 76508 h 166321"/>
                <a:gd name="connsiteX25" fmla="*/ 48233 w 124741"/>
                <a:gd name="connsiteY25" fmla="*/ 70687 h 1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741" h="166321">
                  <a:moveTo>
                    <a:pt x="31185" y="60707"/>
                  </a:moveTo>
                  <a:lnTo>
                    <a:pt x="31185" y="74845"/>
                  </a:lnTo>
                  <a:lnTo>
                    <a:pt x="31185" y="104783"/>
                  </a:lnTo>
                  <a:lnTo>
                    <a:pt x="31185" y="118920"/>
                  </a:lnTo>
                  <a:lnTo>
                    <a:pt x="31185" y="118920"/>
                  </a:lnTo>
                  <a:lnTo>
                    <a:pt x="81498" y="148026"/>
                  </a:lnTo>
                  <a:lnTo>
                    <a:pt x="132226" y="118920"/>
                  </a:lnTo>
                  <a:lnTo>
                    <a:pt x="132226" y="60291"/>
                  </a:lnTo>
                  <a:lnTo>
                    <a:pt x="81498" y="31185"/>
                  </a:lnTo>
                  <a:lnTo>
                    <a:pt x="31185" y="60707"/>
                  </a:lnTo>
                  <a:lnTo>
                    <a:pt x="31185" y="60707"/>
                  </a:lnTo>
                  <a:close/>
                  <a:moveTo>
                    <a:pt x="47818" y="70687"/>
                  </a:moveTo>
                  <a:lnTo>
                    <a:pt x="47818" y="70687"/>
                  </a:lnTo>
                  <a:lnTo>
                    <a:pt x="49481" y="71518"/>
                  </a:lnTo>
                  <a:lnTo>
                    <a:pt x="81913" y="90645"/>
                  </a:lnTo>
                  <a:lnTo>
                    <a:pt x="81913" y="51560"/>
                  </a:lnTo>
                  <a:lnTo>
                    <a:pt x="116009" y="71102"/>
                  </a:lnTo>
                  <a:lnTo>
                    <a:pt x="82329" y="90645"/>
                  </a:lnTo>
                  <a:lnTo>
                    <a:pt x="116009" y="110188"/>
                  </a:lnTo>
                  <a:lnTo>
                    <a:pt x="81913" y="129731"/>
                  </a:lnTo>
                  <a:lnTo>
                    <a:pt x="81913" y="90645"/>
                  </a:lnTo>
                  <a:lnTo>
                    <a:pt x="48233" y="110188"/>
                  </a:lnTo>
                  <a:lnTo>
                    <a:pt x="48233" y="93556"/>
                  </a:lnTo>
                  <a:lnTo>
                    <a:pt x="48233" y="88150"/>
                  </a:lnTo>
                  <a:lnTo>
                    <a:pt x="48233" y="76508"/>
                  </a:lnTo>
                  <a:lnTo>
                    <a:pt x="48233" y="70687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88CBF5-7320-43C5-8569-2B607F8F8135}"/>
                </a:ext>
              </a:extLst>
            </p:cNvPr>
            <p:cNvSpPr/>
            <p:nvPr/>
          </p:nvSpPr>
          <p:spPr>
            <a:xfrm>
              <a:off x="16352076" y="7789066"/>
              <a:ext cx="249483" cy="415804"/>
            </a:xfrm>
            <a:custGeom>
              <a:avLst/>
              <a:gdLst>
                <a:gd name="connsiteX0" fmla="*/ 150105 w 249482"/>
                <a:gd name="connsiteY0" fmla="*/ 31185 h 415804"/>
                <a:gd name="connsiteX1" fmla="*/ 51976 w 249482"/>
                <a:gd name="connsiteY1" fmla="*/ 31185 h 415804"/>
                <a:gd name="connsiteX2" fmla="*/ 77340 w 249482"/>
                <a:gd name="connsiteY2" fmla="*/ 183370 h 415804"/>
                <a:gd name="connsiteX3" fmla="*/ 31185 w 249482"/>
                <a:gd name="connsiteY3" fmla="*/ 386282 h 415804"/>
                <a:gd name="connsiteX4" fmla="*/ 150105 w 249482"/>
                <a:gd name="connsiteY4" fmla="*/ 386282 h 415804"/>
                <a:gd name="connsiteX5" fmla="*/ 222039 w 249482"/>
                <a:gd name="connsiteY5" fmla="*/ 314348 h 415804"/>
                <a:gd name="connsiteX6" fmla="*/ 222039 w 249482"/>
                <a:gd name="connsiteY6" fmla="*/ 103119 h 415804"/>
                <a:gd name="connsiteX7" fmla="*/ 150105 w 249482"/>
                <a:gd name="connsiteY7" fmla="*/ 31185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482" h="415804">
                  <a:moveTo>
                    <a:pt x="150105" y="31185"/>
                  </a:moveTo>
                  <a:lnTo>
                    <a:pt x="51976" y="31185"/>
                  </a:lnTo>
                  <a:cubicBezTo>
                    <a:pt x="68192" y="79003"/>
                    <a:pt x="77340" y="130147"/>
                    <a:pt x="77340" y="183370"/>
                  </a:cubicBezTo>
                  <a:cubicBezTo>
                    <a:pt x="77340" y="256135"/>
                    <a:pt x="60707" y="324743"/>
                    <a:pt x="31185" y="386282"/>
                  </a:cubicBezTo>
                  <a:lnTo>
                    <a:pt x="150105" y="386282"/>
                  </a:lnTo>
                  <a:cubicBezTo>
                    <a:pt x="189607" y="386282"/>
                    <a:pt x="222039" y="354265"/>
                    <a:pt x="222039" y="314348"/>
                  </a:cubicBezTo>
                  <a:lnTo>
                    <a:pt x="222039" y="103119"/>
                  </a:lnTo>
                  <a:cubicBezTo>
                    <a:pt x="221623" y="63202"/>
                    <a:pt x="189607" y="31185"/>
                    <a:pt x="150105" y="31185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A3472A-2A4B-4D43-B368-90B1F5727B4A}"/>
                </a:ext>
              </a:extLst>
            </p:cNvPr>
            <p:cNvSpPr/>
            <p:nvPr/>
          </p:nvSpPr>
          <p:spPr>
            <a:xfrm>
              <a:off x="15325455" y="7789066"/>
              <a:ext cx="207902" cy="415804"/>
            </a:xfrm>
            <a:custGeom>
              <a:avLst/>
              <a:gdLst>
                <a:gd name="connsiteX0" fmla="*/ 189191 w 207902"/>
                <a:gd name="connsiteY0" fmla="*/ 31185 h 415804"/>
                <a:gd name="connsiteX1" fmla="*/ 103119 w 207902"/>
                <a:gd name="connsiteY1" fmla="*/ 31185 h 415804"/>
                <a:gd name="connsiteX2" fmla="*/ 31185 w 207902"/>
                <a:gd name="connsiteY2" fmla="*/ 102704 h 415804"/>
                <a:gd name="connsiteX3" fmla="*/ 31185 w 207902"/>
                <a:gd name="connsiteY3" fmla="*/ 314348 h 415804"/>
                <a:gd name="connsiteX4" fmla="*/ 103119 w 207902"/>
                <a:gd name="connsiteY4" fmla="*/ 386282 h 415804"/>
                <a:gd name="connsiteX5" fmla="*/ 209981 w 207902"/>
                <a:gd name="connsiteY5" fmla="*/ 386282 h 415804"/>
                <a:gd name="connsiteX6" fmla="*/ 163827 w 207902"/>
                <a:gd name="connsiteY6" fmla="*/ 183370 h 415804"/>
                <a:gd name="connsiteX7" fmla="*/ 189191 w 207902"/>
                <a:gd name="connsiteY7" fmla="*/ 31185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02" h="415804">
                  <a:moveTo>
                    <a:pt x="189191" y="31185"/>
                  </a:moveTo>
                  <a:lnTo>
                    <a:pt x="103119" y="31185"/>
                  </a:lnTo>
                  <a:cubicBezTo>
                    <a:pt x="63618" y="31185"/>
                    <a:pt x="31185" y="63202"/>
                    <a:pt x="31185" y="102704"/>
                  </a:cubicBezTo>
                  <a:lnTo>
                    <a:pt x="31185" y="314348"/>
                  </a:lnTo>
                  <a:cubicBezTo>
                    <a:pt x="31185" y="353849"/>
                    <a:pt x="63202" y="386282"/>
                    <a:pt x="103119" y="386282"/>
                  </a:cubicBezTo>
                  <a:lnTo>
                    <a:pt x="209981" y="386282"/>
                  </a:lnTo>
                  <a:cubicBezTo>
                    <a:pt x="180459" y="324743"/>
                    <a:pt x="163827" y="256135"/>
                    <a:pt x="163827" y="183370"/>
                  </a:cubicBezTo>
                  <a:cubicBezTo>
                    <a:pt x="163827" y="130147"/>
                    <a:pt x="172559" y="79003"/>
                    <a:pt x="189191" y="31185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DE3991-CC27-4F39-BDC1-3BB54C415099}"/>
                </a:ext>
              </a:extLst>
            </p:cNvPr>
            <p:cNvSpPr/>
            <p:nvPr/>
          </p:nvSpPr>
          <p:spPr>
            <a:xfrm>
              <a:off x="15833152" y="7803619"/>
              <a:ext cx="291063" cy="249483"/>
            </a:xfrm>
            <a:custGeom>
              <a:avLst/>
              <a:gdLst>
                <a:gd name="connsiteX0" fmla="*/ 274015 w 291062"/>
                <a:gd name="connsiteY0" fmla="*/ 210813 h 249482"/>
                <a:gd name="connsiteX1" fmla="*/ 227029 w 291062"/>
                <a:gd name="connsiteY1" fmla="*/ 187528 h 249482"/>
                <a:gd name="connsiteX2" fmla="*/ 237424 w 291062"/>
                <a:gd name="connsiteY2" fmla="*/ 169232 h 249482"/>
                <a:gd name="connsiteX3" fmla="*/ 186280 w 291062"/>
                <a:gd name="connsiteY3" fmla="*/ 79003 h 249482"/>
                <a:gd name="connsiteX4" fmla="*/ 142205 w 291062"/>
                <a:gd name="connsiteY4" fmla="*/ 79003 h 249482"/>
                <a:gd name="connsiteX5" fmla="*/ 142205 w 291062"/>
                <a:gd name="connsiteY5" fmla="*/ 44907 h 249482"/>
                <a:gd name="connsiteX6" fmla="*/ 128484 w 291062"/>
                <a:gd name="connsiteY6" fmla="*/ 31185 h 249482"/>
                <a:gd name="connsiteX7" fmla="*/ 114762 w 291062"/>
                <a:gd name="connsiteY7" fmla="*/ 44907 h 249482"/>
                <a:gd name="connsiteX8" fmla="*/ 114762 w 291062"/>
                <a:gd name="connsiteY8" fmla="*/ 79003 h 249482"/>
                <a:gd name="connsiteX9" fmla="*/ 82745 w 291062"/>
                <a:gd name="connsiteY9" fmla="*/ 79003 h 249482"/>
                <a:gd name="connsiteX10" fmla="*/ 31185 w 291062"/>
                <a:gd name="connsiteY10" fmla="*/ 168817 h 249482"/>
                <a:gd name="connsiteX11" fmla="*/ 82329 w 291062"/>
                <a:gd name="connsiteY11" fmla="*/ 257799 h 249482"/>
                <a:gd name="connsiteX12" fmla="*/ 82745 w 291062"/>
                <a:gd name="connsiteY12" fmla="*/ 258214 h 249482"/>
                <a:gd name="connsiteX13" fmla="*/ 186280 w 291062"/>
                <a:gd name="connsiteY13" fmla="*/ 258214 h 249482"/>
                <a:gd name="connsiteX14" fmla="*/ 186280 w 291062"/>
                <a:gd name="connsiteY14" fmla="*/ 258214 h 249482"/>
                <a:gd name="connsiteX15" fmla="*/ 206655 w 291062"/>
                <a:gd name="connsiteY15" fmla="*/ 222455 h 249482"/>
                <a:gd name="connsiteX16" fmla="*/ 255720 w 291062"/>
                <a:gd name="connsiteY16" fmla="*/ 246988 h 249482"/>
                <a:gd name="connsiteX17" fmla="*/ 283163 w 291062"/>
                <a:gd name="connsiteY17" fmla="*/ 237840 h 249482"/>
                <a:gd name="connsiteX18" fmla="*/ 274015 w 291062"/>
                <a:gd name="connsiteY18" fmla="*/ 210813 h 249482"/>
                <a:gd name="connsiteX19" fmla="*/ 169232 w 291062"/>
                <a:gd name="connsiteY19" fmla="*/ 229108 h 249482"/>
                <a:gd name="connsiteX20" fmla="*/ 99793 w 291062"/>
                <a:gd name="connsiteY20" fmla="*/ 229108 h 249482"/>
                <a:gd name="connsiteX21" fmla="*/ 99793 w 291062"/>
                <a:gd name="connsiteY21" fmla="*/ 228692 h 249482"/>
                <a:gd name="connsiteX22" fmla="*/ 127652 w 291062"/>
                <a:gd name="connsiteY22" fmla="*/ 181291 h 249482"/>
                <a:gd name="connsiteX23" fmla="*/ 134720 w 291062"/>
                <a:gd name="connsiteY23" fmla="*/ 169232 h 249482"/>
                <a:gd name="connsiteX24" fmla="*/ 123494 w 291062"/>
                <a:gd name="connsiteY24" fmla="*/ 169232 h 249482"/>
                <a:gd name="connsiteX25" fmla="*/ 65697 w 291062"/>
                <a:gd name="connsiteY25" fmla="*/ 169232 h 249482"/>
                <a:gd name="connsiteX26" fmla="*/ 100209 w 291062"/>
                <a:gd name="connsiteY26" fmla="*/ 108941 h 249482"/>
                <a:gd name="connsiteX27" fmla="*/ 115178 w 291062"/>
                <a:gd name="connsiteY27" fmla="*/ 135136 h 249482"/>
                <a:gd name="connsiteX28" fmla="*/ 123910 w 291062"/>
                <a:gd name="connsiteY28" fmla="*/ 149690 h 249482"/>
                <a:gd name="connsiteX29" fmla="*/ 127652 w 291062"/>
                <a:gd name="connsiteY29" fmla="*/ 156342 h 249482"/>
                <a:gd name="connsiteX30" fmla="*/ 135136 w 291062"/>
                <a:gd name="connsiteY30" fmla="*/ 168817 h 249482"/>
                <a:gd name="connsiteX31" fmla="*/ 146779 w 291062"/>
                <a:gd name="connsiteY31" fmla="*/ 148442 h 249482"/>
                <a:gd name="connsiteX32" fmla="*/ 169648 w 291062"/>
                <a:gd name="connsiteY32" fmla="*/ 108941 h 249482"/>
                <a:gd name="connsiteX33" fmla="*/ 204160 w 291062"/>
                <a:gd name="connsiteY33" fmla="*/ 169232 h 249482"/>
                <a:gd name="connsiteX34" fmla="*/ 190438 w 291062"/>
                <a:gd name="connsiteY34" fmla="*/ 169232 h 249482"/>
                <a:gd name="connsiteX35" fmla="*/ 134720 w 291062"/>
                <a:gd name="connsiteY35" fmla="*/ 169232 h 249482"/>
                <a:gd name="connsiteX36" fmla="*/ 149274 w 291062"/>
                <a:gd name="connsiteY36" fmla="*/ 194596 h 249482"/>
                <a:gd name="connsiteX37" fmla="*/ 169232 w 291062"/>
                <a:gd name="connsiteY37" fmla="*/ 229108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1062" h="249482">
                  <a:moveTo>
                    <a:pt x="274015" y="210813"/>
                  </a:moveTo>
                  <a:lnTo>
                    <a:pt x="227029" y="187528"/>
                  </a:lnTo>
                  <a:lnTo>
                    <a:pt x="237424" y="169232"/>
                  </a:lnTo>
                  <a:lnTo>
                    <a:pt x="186280" y="79003"/>
                  </a:lnTo>
                  <a:lnTo>
                    <a:pt x="142205" y="79003"/>
                  </a:lnTo>
                  <a:lnTo>
                    <a:pt x="142205" y="44907"/>
                  </a:lnTo>
                  <a:cubicBezTo>
                    <a:pt x="142205" y="37422"/>
                    <a:pt x="135968" y="31185"/>
                    <a:pt x="128484" y="31185"/>
                  </a:cubicBezTo>
                  <a:cubicBezTo>
                    <a:pt x="120999" y="31185"/>
                    <a:pt x="114762" y="37422"/>
                    <a:pt x="114762" y="44907"/>
                  </a:cubicBezTo>
                  <a:lnTo>
                    <a:pt x="114762" y="79003"/>
                  </a:lnTo>
                  <a:lnTo>
                    <a:pt x="82745" y="79003"/>
                  </a:lnTo>
                  <a:lnTo>
                    <a:pt x="31185" y="168817"/>
                  </a:lnTo>
                  <a:lnTo>
                    <a:pt x="82329" y="257799"/>
                  </a:lnTo>
                  <a:lnTo>
                    <a:pt x="82745" y="258214"/>
                  </a:lnTo>
                  <a:lnTo>
                    <a:pt x="186280" y="258214"/>
                  </a:lnTo>
                  <a:lnTo>
                    <a:pt x="186280" y="258214"/>
                  </a:lnTo>
                  <a:lnTo>
                    <a:pt x="206655" y="222455"/>
                  </a:lnTo>
                  <a:lnTo>
                    <a:pt x="255720" y="246988"/>
                  </a:lnTo>
                  <a:cubicBezTo>
                    <a:pt x="265699" y="251977"/>
                    <a:pt x="278173" y="247819"/>
                    <a:pt x="283163" y="237840"/>
                  </a:cubicBezTo>
                  <a:cubicBezTo>
                    <a:pt x="288152" y="227861"/>
                    <a:pt x="284410" y="215802"/>
                    <a:pt x="274015" y="210813"/>
                  </a:cubicBezTo>
                  <a:close/>
                  <a:moveTo>
                    <a:pt x="169232" y="229108"/>
                  </a:moveTo>
                  <a:lnTo>
                    <a:pt x="99793" y="229108"/>
                  </a:lnTo>
                  <a:lnTo>
                    <a:pt x="99793" y="228692"/>
                  </a:lnTo>
                  <a:lnTo>
                    <a:pt x="127652" y="181291"/>
                  </a:lnTo>
                  <a:lnTo>
                    <a:pt x="134720" y="169232"/>
                  </a:lnTo>
                  <a:lnTo>
                    <a:pt x="123494" y="169232"/>
                  </a:lnTo>
                  <a:lnTo>
                    <a:pt x="65697" y="169232"/>
                  </a:lnTo>
                  <a:lnTo>
                    <a:pt x="100209" y="108941"/>
                  </a:lnTo>
                  <a:lnTo>
                    <a:pt x="115178" y="135136"/>
                  </a:lnTo>
                  <a:lnTo>
                    <a:pt x="123910" y="149690"/>
                  </a:lnTo>
                  <a:lnTo>
                    <a:pt x="127652" y="156342"/>
                  </a:lnTo>
                  <a:lnTo>
                    <a:pt x="135136" y="168817"/>
                  </a:lnTo>
                  <a:lnTo>
                    <a:pt x="146779" y="148442"/>
                  </a:lnTo>
                  <a:lnTo>
                    <a:pt x="169648" y="108941"/>
                  </a:lnTo>
                  <a:lnTo>
                    <a:pt x="204160" y="169232"/>
                  </a:lnTo>
                  <a:lnTo>
                    <a:pt x="190438" y="169232"/>
                  </a:lnTo>
                  <a:lnTo>
                    <a:pt x="134720" y="169232"/>
                  </a:lnTo>
                  <a:lnTo>
                    <a:pt x="149274" y="194596"/>
                  </a:lnTo>
                  <a:lnTo>
                    <a:pt x="169232" y="229108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BDAFECC-60F7-4026-AADE-CB81AB266047}"/>
                </a:ext>
              </a:extLst>
            </p:cNvPr>
            <p:cNvSpPr/>
            <p:nvPr/>
          </p:nvSpPr>
          <p:spPr>
            <a:xfrm>
              <a:off x="15478887" y="7492182"/>
              <a:ext cx="956350" cy="956350"/>
            </a:xfrm>
            <a:custGeom>
              <a:avLst/>
              <a:gdLst>
                <a:gd name="connsiteX0" fmla="*/ 902295 w 956349"/>
                <a:gd name="connsiteY0" fmla="*/ 328070 h 956349"/>
                <a:gd name="connsiteX1" fmla="*/ 480254 w 956349"/>
                <a:gd name="connsiteY1" fmla="*/ 31185 h 956349"/>
                <a:gd name="connsiteX2" fmla="*/ 58212 w 956349"/>
                <a:gd name="connsiteY2" fmla="*/ 328070 h 956349"/>
                <a:gd name="connsiteX3" fmla="*/ 31185 w 956349"/>
                <a:gd name="connsiteY3" fmla="*/ 480254 h 956349"/>
                <a:gd name="connsiteX4" fmla="*/ 80250 w 956349"/>
                <a:gd name="connsiteY4" fmla="*/ 683166 h 956349"/>
                <a:gd name="connsiteX5" fmla="*/ 480254 w 956349"/>
                <a:gd name="connsiteY5" fmla="*/ 929322 h 956349"/>
                <a:gd name="connsiteX6" fmla="*/ 880257 w 956349"/>
                <a:gd name="connsiteY6" fmla="*/ 683166 h 956349"/>
                <a:gd name="connsiteX7" fmla="*/ 929322 w 956349"/>
                <a:gd name="connsiteY7" fmla="*/ 480254 h 956349"/>
                <a:gd name="connsiteX8" fmla="*/ 902295 w 956349"/>
                <a:gd name="connsiteY8" fmla="*/ 328070 h 956349"/>
                <a:gd name="connsiteX9" fmla="*/ 480254 w 956349"/>
                <a:gd name="connsiteY9" fmla="*/ 807908 h 956349"/>
                <a:gd name="connsiteX10" fmla="*/ 223287 w 956349"/>
                <a:gd name="connsiteY10" fmla="*/ 683166 h 956349"/>
                <a:gd name="connsiteX11" fmla="*/ 152184 w 956349"/>
                <a:gd name="connsiteY11" fmla="*/ 480254 h 956349"/>
                <a:gd name="connsiteX12" fmla="*/ 190022 w 956349"/>
                <a:gd name="connsiteY12" fmla="*/ 328070 h 956349"/>
                <a:gd name="connsiteX13" fmla="*/ 480254 w 956349"/>
                <a:gd name="connsiteY13" fmla="*/ 152600 h 956349"/>
                <a:gd name="connsiteX14" fmla="*/ 770485 w 956349"/>
                <a:gd name="connsiteY14" fmla="*/ 328070 h 956349"/>
                <a:gd name="connsiteX15" fmla="*/ 808323 w 956349"/>
                <a:gd name="connsiteY15" fmla="*/ 480254 h 956349"/>
                <a:gd name="connsiteX16" fmla="*/ 737221 w 956349"/>
                <a:gd name="connsiteY16" fmla="*/ 683166 h 956349"/>
                <a:gd name="connsiteX17" fmla="*/ 480254 w 956349"/>
                <a:gd name="connsiteY17" fmla="*/ 807908 h 95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6349" h="956349">
                  <a:moveTo>
                    <a:pt x="902295" y="328070"/>
                  </a:moveTo>
                  <a:cubicBezTo>
                    <a:pt x="839924" y="155095"/>
                    <a:pt x="674434" y="31185"/>
                    <a:pt x="480254" y="31185"/>
                  </a:cubicBezTo>
                  <a:cubicBezTo>
                    <a:pt x="286073" y="31185"/>
                    <a:pt x="120999" y="155095"/>
                    <a:pt x="58212" y="328070"/>
                  </a:cubicBezTo>
                  <a:cubicBezTo>
                    <a:pt x="40749" y="375471"/>
                    <a:pt x="31185" y="426615"/>
                    <a:pt x="31185" y="480254"/>
                  </a:cubicBezTo>
                  <a:cubicBezTo>
                    <a:pt x="31185" y="553435"/>
                    <a:pt x="49065" y="622043"/>
                    <a:pt x="80250" y="683166"/>
                  </a:cubicBezTo>
                  <a:cubicBezTo>
                    <a:pt x="154679" y="829114"/>
                    <a:pt x="305616" y="929322"/>
                    <a:pt x="480254" y="929322"/>
                  </a:cubicBezTo>
                  <a:cubicBezTo>
                    <a:pt x="654892" y="929322"/>
                    <a:pt x="805828" y="829114"/>
                    <a:pt x="880257" y="683166"/>
                  </a:cubicBezTo>
                  <a:cubicBezTo>
                    <a:pt x="911443" y="622043"/>
                    <a:pt x="929322" y="553435"/>
                    <a:pt x="929322" y="480254"/>
                  </a:cubicBezTo>
                  <a:cubicBezTo>
                    <a:pt x="929322" y="426615"/>
                    <a:pt x="919759" y="375887"/>
                    <a:pt x="902295" y="328070"/>
                  </a:cubicBezTo>
                  <a:close/>
                  <a:moveTo>
                    <a:pt x="480254" y="807908"/>
                  </a:moveTo>
                  <a:cubicBezTo>
                    <a:pt x="376303" y="807908"/>
                    <a:pt x="283578" y="758843"/>
                    <a:pt x="223287" y="683166"/>
                  </a:cubicBezTo>
                  <a:cubicBezTo>
                    <a:pt x="179212" y="627449"/>
                    <a:pt x="152184" y="556762"/>
                    <a:pt x="152184" y="480254"/>
                  </a:cubicBezTo>
                  <a:cubicBezTo>
                    <a:pt x="152184" y="425368"/>
                    <a:pt x="165906" y="373392"/>
                    <a:pt x="190022" y="328070"/>
                  </a:cubicBezTo>
                  <a:cubicBezTo>
                    <a:pt x="244909" y="223703"/>
                    <a:pt x="354265" y="152600"/>
                    <a:pt x="480254" y="152600"/>
                  </a:cubicBezTo>
                  <a:cubicBezTo>
                    <a:pt x="606242" y="152600"/>
                    <a:pt x="715599" y="223703"/>
                    <a:pt x="770485" y="328070"/>
                  </a:cubicBezTo>
                  <a:cubicBezTo>
                    <a:pt x="794602" y="373392"/>
                    <a:pt x="808323" y="425368"/>
                    <a:pt x="808323" y="480254"/>
                  </a:cubicBezTo>
                  <a:cubicBezTo>
                    <a:pt x="808323" y="556762"/>
                    <a:pt x="781712" y="627449"/>
                    <a:pt x="737221" y="683166"/>
                  </a:cubicBezTo>
                  <a:cubicBezTo>
                    <a:pt x="677345" y="759258"/>
                    <a:pt x="584621" y="807908"/>
                    <a:pt x="480254" y="807908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C9DAA24-C0C5-47AD-AF29-9366872A8CBA}"/>
                </a:ext>
              </a:extLst>
            </p:cNvPr>
            <p:cNvSpPr/>
            <p:nvPr/>
          </p:nvSpPr>
          <p:spPr>
            <a:xfrm>
              <a:off x="15639803" y="7894264"/>
              <a:ext cx="166322" cy="124741"/>
            </a:xfrm>
            <a:custGeom>
              <a:avLst/>
              <a:gdLst>
                <a:gd name="connsiteX0" fmla="*/ 60292 w 166321"/>
                <a:gd name="connsiteY0" fmla="*/ 31185 h 124741"/>
                <a:gd name="connsiteX1" fmla="*/ 31185 w 166321"/>
                <a:gd name="connsiteY1" fmla="*/ 82329 h 124741"/>
                <a:gd name="connsiteX2" fmla="*/ 60292 w 166321"/>
                <a:gd name="connsiteY2" fmla="*/ 132642 h 124741"/>
                <a:gd name="connsiteX3" fmla="*/ 60292 w 166321"/>
                <a:gd name="connsiteY3" fmla="*/ 133057 h 124741"/>
                <a:gd name="connsiteX4" fmla="*/ 119336 w 166321"/>
                <a:gd name="connsiteY4" fmla="*/ 133057 h 124741"/>
                <a:gd name="connsiteX5" fmla="*/ 119336 w 166321"/>
                <a:gd name="connsiteY5" fmla="*/ 133057 h 124741"/>
                <a:gd name="connsiteX6" fmla="*/ 148858 w 166321"/>
                <a:gd name="connsiteY6" fmla="*/ 82329 h 124741"/>
                <a:gd name="connsiteX7" fmla="*/ 119336 w 166321"/>
                <a:gd name="connsiteY7" fmla="*/ 31185 h 124741"/>
                <a:gd name="connsiteX8" fmla="*/ 60292 w 166321"/>
                <a:gd name="connsiteY8" fmla="*/ 31185 h 124741"/>
                <a:gd name="connsiteX9" fmla="*/ 89814 w 166321"/>
                <a:gd name="connsiteY9" fmla="*/ 81913 h 124741"/>
                <a:gd name="connsiteX10" fmla="*/ 109357 w 166321"/>
                <a:gd name="connsiteY10" fmla="*/ 116009 h 124741"/>
                <a:gd name="connsiteX11" fmla="*/ 69855 w 166321"/>
                <a:gd name="connsiteY11" fmla="*/ 116009 h 124741"/>
                <a:gd name="connsiteX12" fmla="*/ 69855 w 166321"/>
                <a:gd name="connsiteY12" fmla="*/ 115594 h 124741"/>
                <a:gd name="connsiteX13" fmla="*/ 89814 w 166321"/>
                <a:gd name="connsiteY13" fmla="*/ 81913 h 124741"/>
                <a:gd name="connsiteX14" fmla="*/ 50312 w 166321"/>
                <a:gd name="connsiteY14" fmla="*/ 81913 h 124741"/>
                <a:gd name="connsiteX15" fmla="*/ 69855 w 166321"/>
                <a:gd name="connsiteY15" fmla="*/ 47817 h 124741"/>
                <a:gd name="connsiteX16" fmla="*/ 89814 w 166321"/>
                <a:gd name="connsiteY16" fmla="*/ 81913 h 124741"/>
                <a:gd name="connsiteX17" fmla="*/ 109772 w 166321"/>
                <a:gd name="connsiteY17" fmla="*/ 47817 h 124741"/>
                <a:gd name="connsiteX18" fmla="*/ 129315 w 166321"/>
                <a:gd name="connsiteY18" fmla="*/ 81913 h 124741"/>
                <a:gd name="connsiteX19" fmla="*/ 89814 w 166321"/>
                <a:gd name="connsiteY19" fmla="*/ 819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321" h="124741">
                  <a:moveTo>
                    <a:pt x="60292" y="31185"/>
                  </a:moveTo>
                  <a:lnTo>
                    <a:pt x="31185" y="82329"/>
                  </a:lnTo>
                  <a:lnTo>
                    <a:pt x="60292" y="132642"/>
                  </a:lnTo>
                  <a:lnTo>
                    <a:pt x="60292" y="133057"/>
                  </a:lnTo>
                  <a:lnTo>
                    <a:pt x="119336" y="133057"/>
                  </a:lnTo>
                  <a:lnTo>
                    <a:pt x="119336" y="133057"/>
                  </a:lnTo>
                  <a:lnTo>
                    <a:pt x="148858" y="82329"/>
                  </a:lnTo>
                  <a:lnTo>
                    <a:pt x="119336" y="31185"/>
                  </a:lnTo>
                  <a:lnTo>
                    <a:pt x="60292" y="31185"/>
                  </a:lnTo>
                  <a:close/>
                  <a:moveTo>
                    <a:pt x="89814" y="81913"/>
                  </a:moveTo>
                  <a:lnTo>
                    <a:pt x="109357" y="116009"/>
                  </a:lnTo>
                  <a:lnTo>
                    <a:pt x="69855" y="116009"/>
                  </a:lnTo>
                  <a:lnTo>
                    <a:pt x="69855" y="115594"/>
                  </a:lnTo>
                  <a:lnTo>
                    <a:pt x="89814" y="81913"/>
                  </a:lnTo>
                  <a:lnTo>
                    <a:pt x="50312" y="81913"/>
                  </a:lnTo>
                  <a:lnTo>
                    <a:pt x="69855" y="47817"/>
                  </a:lnTo>
                  <a:lnTo>
                    <a:pt x="89814" y="81913"/>
                  </a:lnTo>
                  <a:lnTo>
                    <a:pt x="109772" y="47817"/>
                  </a:lnTo>
                  <a:lnTo>
                    <a:pt x="129315" y="81913"/>
                  </a:lnTo>
                  <a:lnTo>
                    <a:pt x="89814" y="81913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170432-94F6-4A85-8CDD-3FAD9CD4B5F6}"/>
                </a:ext>
              </a:extLst>
            </p:cNvPr>
            <p:cNvSpPr/>
            <p:nvPr/>
          </p:nvSpPr>
          <p:spPr>
            <a:xfrm>
              <a:off x="15875148" y="7656009"/>
              <a:ext cx="166322" cy="124741"/>
            </a:xfrm>
            <a:custGeom>
              <a:avLst/>
              <a:gdLst>
                <a:gd name="connsiteX0" fmla="*/ 60707 w 166321"/>
                <a:gd name="connsiteY0" fmla="*/ 132642 h 124741"/>
                <a:gd name="connsiteX1" fmla="*/ 119751 w 166321"/>
                <a:gd name="connsiteY1" fmla="*/ 132642 h 124741"/>
                <a:gd name="connsiteX2" fmla="*/ 119751 w 166321"/>
                <a:gd name="connsiteY2" fmla="*/ 132642 h 124741"/>
                <a:gd name="connsiteX3" fmla="*/ 149274 w 166321"/>
                <a:gd name="connsiteY3" fmla="*/ 81913 h 124741"/>
                <a:gd name="connsiteX4" fmla="*/ 119751 w 166321"/>
                <a:gd name="connsiteY4" fmla="*/ 31185 h 124741"/>
                <a:gd name="connsiteX5" fmla="*/ 60707 w 166321"/>
                <a:gd name="connsiteY5" fmla="*/ 31185 h 124741"/>
                <a:gd name="connsiteX6" fmla="*/ 31185 w 166321"/>
                <a:gd name="connsiteY6" fmla="*/ 81913 h 124741"/>
                <a:gd name="connsiteX7" fmla="*/ 60707 w 166321"/>
                <a:gd name="connsiteY7" fmla="*/ 132642 h 124741"/>
                <a:gd name="connsiteX8" fmla="*/ 60707 w 166321"/>
                <a:gd name="connsiteY8" fmla="*/ 132642 h 124741"/>
                <a:gd name="connsiteX9" fmla="*/ 70271 w 166321"/>
                <a:gd name="connsiteY9" fmla="*/ 47817 h 124741"/>
                <a:gd name="connsiteX10" fmla="*/ 90229 w 166321"/>
                <a:gd name="connsiteY10" fmla="*/ 81913 h 124741"/>
                <a:gd name="connsiteX11" fmla="*/ 110188 w 166321"/>
                <a:gd name="connsiteY11" fmla="*/ 47817 h 124741"/>
                <a:gd name="connsiteX12" fmla="*/ 129731 w 166321"/>
                <a:gd name="connsiteY12" fmla="*/ 81913 h 124741"/>
                <a:gd name="connsiteX13" fmla="*/ 90229 w 166321"/>
                <a:gd name="connsiteY13" fmla="*/ 81913 h 124741"/>
                <a:gd name="connsiteX14" fmla="*/ 109772 w 166321"/>
                <a:gd name="connsiteY14" fmla="*/ 116009 h 124741"/>
                <a:gd name="connsiteX15" fmla="*/ 70271 w 166321"/>
                <a:gd name="connsiteY15" fmla="*/ 116009 h 124741"/>
                <a:gd name="connsiteX16" fmla="*/ 70271 w 166321"/>
                <a:gd name="connsiteY16" fmla="*/ 116009 h 124741"/>
                <a:gd name="connsiteX17" fmla="*/ 90229 w 166321"/>
                <a:gd name="connsiteY17" fmla="*/ 81913 h 124741"/>
                <a:gd name="connsiteX18" fmla="*/ 50728 w 166321"/>
                <a:gd name="connsiteY18" fmla="*/ 81913 h 124741"/>
                <a:gd name="connsiteX19" fmla="*/ 70271 w 166321"/>
                <a:gd name="connsiteY19" fmla="*/ 47817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321" h="124741">
                  <a:moveTo>
                    <a:pt x="60707" y="132642"/>
                  </a:moveTo>
                  <a:lnTo>
                    <a:pt x="119751" y="132642"/>
                  </a:lnTo>
                  <a:lnTo>
                    <a:pt x="119751" y="132642"/>
                  </a:lnTo>
                  <a:lnTo>
                    <a:pt x="149274" y="81913"/>
                  </a:lnTo>
                  <a:lnTo>
                    <a:pt x="119751" y="31185"/>
                  </a:lnTo>
                  <a:lnTo>
                    <a:pt x="60707" y="31185"/>
                  </a:lnTo>
                  <a:lnTo>
                    <a:pt x="31185" y="81913"/>
                  </a:lnTo>
                  <a:lnTo>
                    <a:pt x="60707" y="132642"/>
                  </a:lnTo>
                  <a:lnTo>
                    <a:pt x="60707" y="132642"/>
                  </a:lnTo>
                  <a:close/>
                  <a:moveTo>
                    <a:pt x="70271" y="47817"/>
                  </a:moveTo>
                  <a:lnTo>
                    <a:pt x="90229" y="81913"/>
                  </a:lnTo>
                  <a:lnTo>
                    <a:pt x="110188" y="47817"/>
                  </a:lnTo>
                  <a:lnTo>
                    <a:pt x="129731" y="81913"/>
                  </a:lnTo>
                  <a:lnTo>
                    <a:pt x="90229" y="81913"/>
                  </a:lnTo>
                  <a:lnTo>
                    <a:pt x="109772" y="116009"/>
                  </a:lnTo>
                  <a:lnTo>
                    <a:pt x="70271" y="116009"/>
                  </a:lnTo>
                  <a:lnTo>
                    <a:pt x="70271" y="116009"/>
                  </a:lnTo>
                  <a:lnTo>
                    <a:pt x="90229" y="81913"/>
                  </a:lnTo>
                  <a:lnTo>
                    <a:pt x="50728" y="81913"/>
                  </a:lnTo>
                  <a:lnTo>
                    <a:pt x="70271" y="47817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CB723D-9DF7-416A-BCE6-F9CF5EDB06CB}"/>
                </a:ext>
              </a:extLst>
            </p:cNvPr>
            <p:cNvSpPr/>
            <p:nvPr/>
          </p:nvSpPr>
          <p:spPr>
            <a:xfrm>
              <a:off x="15875564" y="8125451"/>
              <a:ext cx="166322" cy="124741"/>
            </a:xfrm>
            <a:custGeom>
              <a:avLst/>
              <a:gdLst>
                <a:gd name="connsiteX0" fmla="*/ 119336 w 166321"/>
                <a:gd name="connsiteY0" fmla="*/ 31185 h 124741"/>
                <a:gd name="connsiteX1" fmla="*/ 60292 w 166321"/>
                <a:gd name="connsiteY1" fmla="*/ 31185 h 124741"/>
                <a:gd name="connsiteX2" fmla="*/ 49481 w 166321"/>
                <a:gd name="connsiteY2" fmla="*/ 49897 h 124741"/>
                <a:gd name="connsiteX3" fmla="*/ 31185 w 166321"/>
                <a:gd name="connsiteY3" fmla="*/ 81913 h 124741"/>
                <a:gd name="connsiteX4" fmla="*/ 60292 w 166321"/>
                <a:gd name="connsiteY4" fmla="*/ 132642 h 124741"/>
                <a:gd name="connsiteX5" fmla="*/ 60292 w 166321"/>
                <a:gd name="connsiteY5" fmla="*/ 133057 h 124741"/>
                <a:gd name="connsiteX6" fmla="*/ 119336 w 166321"/>
                <a:gd name="connsiteY6" fmla="*/ 133057 h 124741"/>
                <a:gd name="connsiteX7" fmla="*/ 119336 w 166321"/>
                <a:gd name="connsiteY7" fmla="*/ 133057 h 124741"/>
                <a:gd name="connsiteX8" fmla="*/ 148858 w 166321"/>
                <a:gd name="connsiteY8" fmla="*/ 82329 h 124741"/>
                <a:gd name="connsiteX9" fmla="*/ 130563 w 166321"/>
                <a:gd name="connsiteY9" fmla="*/ 50312 h 124741"/>
                <a:gd name="connsiteX10" fmla="*/ 119336 w 166321"/>
                <a:gd name="connsiteY10" fmla="*/ 31185 h 124741"/>
                <a:gd name="connsiteX11" fmla="*/ 89814 w 166321"/>
                <a:gd name="connsiteY11" fmla="*/ 81913 h 124741"/>
                <a:gd name="connsiteX12" fmla="*/ 109357 w 166321"/>
                <a:gd name="connsiteY12" fmla="*/ 116009 h 124741"/>
                <a:gd name="connsiteX13" fmla="*/ 69855 w 166321"/>
                <a:gd name="connsiteY13" fmla="*/ 116009 h 124741"/>
                <a:gd name="connsiteX14" fmla="*/ 69855 w 166321"/>
                <a:gd name="connsiteY14" fmla="*/ 115594 h 124741"/>
                <a:gd name="connsiteX15" fmla="*/ 89814 w 166321"/>
                <a:gd name="connsiteY15" fmla="*/ 81913 h 124741"/>
                <a:gd name="connsiteX16" fmla="*/ 50313 w 166321"/>
                <a:gd name="connsiteY16" fmla="*/ 81913 h 124741"/>
                <a:gd name="connsiteX17" fmla="*/ 68608 w 166321"/>
                <a:gd name="connsiteY17" fmla="*/ 49897 h 124741"/>
                <a:gd name="connsiteX18" fmla="*/ 69855 w 166321"/>
                <a:gd name="connsiteY18" fmla="*/ 47818 h 124741"/>
                <a:gd name="connsiteX19" fmla="*/ 71103 w 166321"/>
                <a:gd name="connsiteY19" fmla="*/ 49897 h 124741"/>
                <a:gd name="connsiteX20" fmla="*/ 89814 w 166321"/>
                <a:gd name="connsiteY20" fmla="*/ 81913 h 124741"/>
                <a:gd name="connsiteX21" fmla="*/ 108525 w 166321"/>
                <a:gd name="connsiteY21" fmla="*/ 49897 h 124741"/>
                <a:gd name="connsiteX22" fmla="*/ 109773 w 166321"/>
                <a:gd name="connsiteY22" fmla="*/ 47818 h 124741"/>
                <a:gd name="connsiteX23" fmla="*/ 111020 w 166321"/>
                <a:gd name="connsiteY23" fmla="*/ 49897 h 124741"/>
                <a:gd name="connsiteX24" fmla="*/ 129315 w 166321"/>
                <a:gd name="connsiteY24" fmla="*/ 81913 h 124741"/>
                <a:gd name="connsiteX25" fmla="*/ 89814 w 166321"/>
                <a:gd name="connsiteY25" fmla="*/ 819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6321" h="124741">
                  <a:moveTo>
                    <a:pt x="119336" y="31185"/>
                  </a:moveTo>
                  <a:lnTo>
                    <a:pt x="60292" y="31185"/>
                  </a:lnTo>
                  <a:lnTo>
                    <a:pt x="49481" y="49897"/>
                  </a:lnTo>
                  <a:lnTo>
                    <a:pt x="31185" y="81913"/>
                  </a:lnTo>
                  <a:lnTo>
                    <a:pt x="60292" y="132642"/>
                  </a:lnTo>
                  <a:lnTo>
                    <a:pt x="60292" y="133057"/>
                  </a:lnTo>
                  <a:lnTo>
                    <a:pt x="119336" y="133057"/>
                  </a:lnTo>
                  <a:lnTo>
                    <a:pt x="119336" y="133057"/>
                  </a:lnTo>
                  <a:lnTo>
                    <a:pt x="148858" y="82329"/>
                  </a:lnTo>
                  <a:lnTo>
                    <a:pt x="130563" y="50312"/>
                  </a:lnTo>
                  <a:lnTo>
                    <a:pt x="119336" y="31185"/>
                  </a:lnTo>
                  <a:close/>
                  <a:moveTo>
                    <a:pt x="89814" y="81913"/>
                  </a:moveTo>
                  <a:lnTo>
                    <a:pt x="109357" y="116009"/>
                  </a:lnTo>
                  <a:lnTo>
                    <a:pt x="69855" y="116009"/>
                  </a:lnTo>
                  <a:lnTo>
                    <a:pt x="69855" y="115594"/>
                  </a:lnTo>
                  <a:lnTo>
                    <a:pt x="89814" y="81913"/>
                  </a:lnTo>
                  <a:lnTo>
                    <a:pt x="50313" y="81913"/>
                  </a:lnTo>
                  <a:lnTo>
                    <a:pt x="68608" y="49897"/>
                  </a:lnTo>
                  <a:lnTo>
                    <a:pt x="69855" y="47818"/>
                  </a:lnTo>
                  <a:lnTo>
                    <a:pt x="71103" y="49897"/>
                  </a:lnTo>
                  <a:lnTo>
                    <a:pt x="89814" y="81913"/>
                  </a:lnTo>
                  <a:lnTo>
                    <a:pt x="108525" y="49897"/>
                  </a:lnTo>
                  <a:lnTo>
                    <a:pt x="109773" y="47818"/>
                  </a:lnTo>
                  <a:lnTo>
                    <a:pt x="111020" y="49897"/>
                  </a:lnTo>
                  <a:lnTo>
                    <a:pt x="129315" y="81913"/>
                  </a:lnTo>
                  <a:lnTo>
                    <a:pt x="89814" y="81913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AFBB93-80AD-4370-9E63-2C535C62D9ED}"/>
                </a:ext>
              </a:extLst>
            </p:cNvPr>
            <p:cNvSpPr/>
            <p:nvPr/>
          </p:nvSpPr>
          <p:spPr>
            <a:xfrm>
              <a:off x="16105919" y="7894264"/>
              <a:ext cx="166322" cy="124741"/>
            </a:xfrm>
            <a:custGeom>
              <a:avLst/>
              <a:gdLst>
                <a:gd name="connsiteX0" fmla="*/ 119752 w 166321"/>
                <a:gd name="connsiteY0" fmla="*/ 31185 h 124741"/>
                <a:gd name="connsiteX1" fmla="*/ 60707 w 166321"/>
                <a:gd name="connsiteY1" fmla="*/ 31185 h 124741"/>
                <a:gd name="connsiteX2" fmla="*/ 31185 w 166321"/>
                <a:gd name="connsiteY2" fmla="*/ 82329 h 124741"/>
                <a:gd name="connsiteX3" fmla="*/ 60292 w 166321"/>
                <a:gd name="connsiteY3" fmla="*/ 132642 h 124741"/>
                <a:gd name="connsiteX4" fmla="*/ 60292 w 166321"/>
                <a:gd name="connsiteY4" fmla="*/ 133057 h 124741"/>
                <a:gd name="connsiteX5" fmla="*/ 119336 w 166321"/>
                <a:gd name="connsiteY5" fmla="*/ 133057 h 124741"/>
                <a:gd name="connsiteX6" fmla="*/ 119336 w 166321"/>
                <a:gd name="connsiteY6" fmla="*/ 133057 h 124741"/>
                <a:gd name="connsiteX7" fmla="*/ 148442 w 166321"/>
                <a:gd name="connsiteY7" fmla="*/ 82329 h 124741"/>
                <a:gd name="connsiteX8" fmla="*/ 119752 w 166321"/>
                <a:gd name="connsiteY8" fmla="*/ 31185 h 124741"/>
                <a:gd name="connsiteX9" fmla="*/ 90230 w 166321"/>
                <a:gd name="connsiteY9" fmla="*/ 81913 h 124741"/>
                <a:gd name="connsiteX10" fmla="*/ 109772 w 166321"/>
                <a:gd name="connsiteY10" fmla="*/ 116009 h 124741"/>
                <a:gd name="connsiteX11" fmla="*/ 70271 w 166321"/>
                <a:gd name="connsiteY11" fmla="*/ 116009 h 124741"/>
                <a:gd name="connsiteX12" fmla="*/ 70271 w 166321"/>
                <a:gd name="connsiteY12" fmla="*/ 115594 h 124741"/>
                <a:gd name="connsiteX13" fmla="*/ 90230 w 166321"/>
                <a:gd name="connsiteY13" fmla="*/ 81913 h 124741"/>
                <a:gd name="connsiteX14" fmla="*/ 50728 w 166321"/>
                <a:gd name="connsiteY14" fmla="*/ 81913 h 124741"/>
                <a:gd name="connsiteX15" fmla="*/ 70271 w 166321"/>
                <a:gd name="connsiteY15" fmla="*/ 47817 h 124741"/>
                <a:gd name="connsiteX16" fmla="*/ 90230 w 166321"/>
                <a:gd name="connsiteY16" fmla="*/ 81913 h 124741"/>
                <a:gd name="connsiteX17" fmla="*/ 110188 w 166321"/>
                <a:gd name="connsiteY17" fmla="*/ 47817 h 124741"/>
                <a:gd name="connsiteX18" fmla="*/ 129731 w 166321"/>
                <a:gd name="connsiteY18" fmla="*/ 81913 h 124741"/>
                <a:gd name="connsiteX19" fmla="*/ 90230 w 166321"/>
                <a:gd name="connsiteY19" fmla="*/ 819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321" h="124741">
                  <a:moveTo>
                    <a:pt x="119752" y="31185"/>
                  </a:moveTo>
                  <a:lnTo>
                    <a:pt x="60707" y="31185"/>
                  </a:lnTo>
                  <a:lnTo>
                    <a:pt x="31185" y="82329"/>
                  </a:lnTo>
                  <a:lnTo>
                    <a:pt x="60292" y="132642"/>
                  </a:lnTo>
                  <a:lnTo>
                    <a:pt x="60292" y="133057"/>
                  </a:lnTo>
                  <a:lnTo>
                    <a:pt x="119336" y="133057"/>
                  </a:lnTo>
                  <a:lnTo>
                    <a:pt x="119336" y="133057"/>
                  </a:lnTo>
                  <a:lnTo>
                    <a:pt x="148442" y="82329"/>
                  </a:lnTo>
                  <a:lnTo>
                    <a:pt x="119752" y="31185"/>
                  </a:lnTo>
                  <a:close/>
                  <a:moveTo>
                    <a:pt x="90230" y="81913"/>
                  </a:moveTo>
                  <a:lnTo>
                    <a:pt x="109772" y="116009"/>
                  </a:lnTo>
                  <a:lnTo>
                    <a:pt x="70271" y="116009"/>
                  </a:lnTo>
                  <a:lnTo>
                    <a:pt x="70271" y="115594"/>
                  </a:lnTo>
                  <a:lnTo>
                    <a:pt x="90230" y="81913"/>
                  </a:lnTo>
                  <a:lnTo>
                    <a:pt x="50728" y="81913"/>
                  </a:lnTo>
                  <a:lnTo>
                    <a:pt x="70271" y="47817"/>
                  </a:lnTo>
                  <a:lnTo>
                    <a:pt x="90230" y="81913"/>
                  </a:lnTo>
                  <a:lnTo>
                    <a:pt x="110188" y="47817"/>
                  </a:lnTo>
                  <a:lnTo>
                    <a:pt x="129731" y="81913"/>
                  </a:lnTo>
                  <a:lnTo>
                    <a:pt x="90230" y="81913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44D3C6-830D-4991-BC20-FFFEBCDE850B}"/>
                </a:ext>
              </a:extLst>
            </p:cNvPr>
            <p:cNvSpPr/>
            <p:nvPr/>
          </p:nvSpPr>
          <p:spPr>
            <a:xfrm>
              <a:off x="13292588" y="12025695"/>
              <a:ext cx="41580" cy="83161"/>
            </a:xfrm>
            <a:custGeom>
              <a:avLst/>
              <a:gdLst>
                <a:gd name="connsiteX0" fmla="*/ 46986 w 41580"/>
                <a:gd name="connsiteY0" fmla="*/ 54886 h 83160"/>
                <a:gd name="connsiteX1" fmla="*/ 37422 w 41580"/>
                <a:gd name="connsiteY1" fmla="*/ 36175 h 83160"/>
                <a:gd name="connsiteX2" fmla="*/ 31185 w 41580"/>
                <a:gd name="connsiteY2" fmla="*/ 31185 h 83160"/>
                <a:gd name="connsiteX3" fmla="*/ 31185 w 41580"/>
                <a:gd name="connsiteY3" fmla="*/ 81498 h 83160"/>
                <a:gd name="connsiteX4" fmla="*/ 46986 w 41580"/>
                <a:gd name="connsiteY4" fmla="*/ 54886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0" h="83160">
                  <a:moveTo>
                    <a:pt x="46986" y="54886"/>
                  </a:moveTo>
                  <a:cubicBezTo>
                    <a:pt x="46986" y="49481"/>
                    <a:pt x="45738" y="43244"/>
                    <a:pt x="37422" y="36175"/>
                  </a:cubicBezTo>
                  <a:cubicBezTo>
                    <a:pt x="35343" y="34512"/>
                    <a:pt x="33680" y="32849"/>
                    <a:pt x="31185" y="31185"/>
                  </a:cubicBezTo>
                  <a:lnTo>
                    <a:pt x="31185" y="81498"/>
                  </a:lnTo>
                  <a:cubicBezTo>
                    <a:pt x="46986" y="71934"/>
                    <a:pt x="46986" y="60707"/>
                    <a:pt x="46986" y="54886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BAB42C-EAEC-4ED6-8AF6-BDCEBFF57D5E}"/>
                </a:ext>
              </a:extLst>
            </p:cNvPr>
            <p:cNvSpPr/>
            <p:nvPr/>
          </p:nvSpPr>
          <p:spPr>
            <a:xfrm>
              <a:off x="13117535" y="11630265"/>
              <a:ext cx="41580" cy="83161"/>
            </a:xfrm>
            <a:custGeom>
              <a:avLst/>
              <a:gdLst>
                <a:gd name="connsiteX0" fmla="*/ 31185 w 41580"/>
                <a:gd name="connsiteY0" fmla="*/ 49897 h 83160"/>
                <a:gd name="connsiteX1" fmla="*/ 39501 w 41580"/>
                <a:gd name="connsiteY1" fmla="*/ 70687 h 83160"/>
                <a:gd name="connsiteX2" fmla="*/ 41996 w 41580"/>
                <a:gd name="connsiteY2" fmla="*/ 72766 h 83160"/>
                <a:gd name="connsiteX3" fmla="*/ 41996 w 41580"/>
                <a:gd name="connsiteY3" fmla="*/ 31185 h 83160"/>
                <a:gd name="connsiteX4" fmla="*/ 31185 w 41580"/>
                <a:gd name="connsiteY4" fmla="*/ 49897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0" h="83160">
                  <a:moveTo>
                    <a:pt x="31185" y="49897"/>
                  </a:moveTo>
                  <a:cubicBezTo>
                    <a:pt x="31185" y="58629"/>
                    <a:pt x="33680" y="65281"/>
                    <a:pt x="39501" y="70687"/>
                  </a:cubicBezTo>
                  <a:cubicBezTo>
                    <a:pt x="40333" y="71518"/>
                    <a:pt x="41165" y="71934"/>
                    <a:pt x="41996" y="72766"/>
                  </a:cubicBezTo>
                  <a:lnTo>
                    <a:pt x="41996" y="31185"/>
                  </a:lnTo>
                  <a:cubicBezTo>
                    <a:pt x="31185" y="38670"/>
                    <a:pt x="31185" y="46154"/>
                    <a:pt x="31185" y="49897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01812D-32F4-4B70-8FDA-B468788A29A8}"/>
                </a:ext>
              </a:extLst>
            </p:cNvPr>
            <p:cNvSpPr/>
            <p:nvPr/>
          </p:nvSpPr>
          <p:spPr>
            <a:xfrm>
              <a:off x="12881774" y="11315917"/>
              <a:ext cx="706867" cy="1164252"/>
            </a:xfrm>
            <a:custGeom>
              <a:avLst/>
              <a:gdLst>
                <a:gd name="connsiteX0" fmla="*/ 404993 w 706867"/>
                <a:gd name="connsiteY0" fmla="*/ 31185 h 1164251"/>
                <a:gd name="connsiteX1" fmla="*/ 314764 w 706867"/>
                <a:gd name="connsiteY1" fmla="*/ 31185 h 1164251"/>
                <a:gd name="connsiteX2" fmla="*/ 314764 w 706867"/>
                <a:gd name="connsiteY2" fmla="*/ 132226 h 1164251"/>
                <a:gd name="connsiteX3" fmla="*/ 106030 w 706867"/>
                <a:gd name="connsiteY3" fmla="*/ 207071 h 1164251"/>
                <a:gd name="connsiteX4" fmla="*/ 31185 w 706867"/>
                <a:gd name="connsiteY4" fmla="*/ 364245 h 1164251"/>
                <a:gd name="connsiteX5" fmla="*/ 85656 w 706867"/>
                <a:gd name="connsiteY5" fmla="*/ 513518 h 1164251"/>
                <a:gd name="connsiteX6" fmla="*/ 270689 w 706867"/>
                <a:gd name="connsiteY6" fmla="*/ 625370 h 1164251"/>
                <a:gd name="connsiteX7" fmla="*/ 314764 w 706867"/>
                <a:gd name="connsiteY7" fmla="*/ 642418 h 1164251"/>
                <a:gd name="connsiteX8" fmla="*/ 314764 w 706867"/>
                <a:gd name="connsiteY8" fmla="*/ 846993 h 1164251"/>
                <a:gd name="connsiteX9" fmla="*/ 170896 w 706867"/>
                <a:gd name="connsiteY9" fmla="*/ 821213 h 1164251"/>
                <a:gd name="connsiteX10" fmla="*/ 32849 w 706867"/>
                <a:gd name="connsiteY10" fmla="*/ 770901 h 1164251"/>
                <a:gd name="connsiteX11" fmla="*/ 32849 w 706867"/>
                <a:gd name="connsiteY11" fmla="*/ 945123 h 1164251"/>
                <a:gd name="connsiteX12" fmla="*/ 315180 w 706867"/>
                <a:gd name="connsiteY12" fmla="*/ 1001672 h 1164251"/>
                <a:gd name="connsiteX13" fmla="*/ 315180 w 706867"/>
                <a:gd name="connsiteY13" fmla="*/ 1134314 h 1164251"/>
                <a:gd name="connsiteX14" fmla="*/ 405409 w 706867"/>
                <a:gd name="connsiteY14" fmla="*/ 1134314 h 1164251"/>
                <a:gd name="connsiteX15" fmla="*/ 405409 w 706867"/>
                <a:gd name="connsiteY15" fmla="*/ 999177 h 1164251"/>
                <a:gd name="connsiteX16" fmla="*/ 617885 w 706867"/>
                <a:gd name="connsiteY16" fmla="*/ 923085 h 1164251"/>
                <a:gd name="connsiteX17" fmla="*/ 693561 w 706867"/>
                <a:gd name="connsiteY17" fmla="*/ 754685 h 1164251"/>
                <a:gd name="connsiteX18" fmla="*/ 668197 w 706867"/>
                <a:gd name="connsiteY18" fmla="*/ 653228 h 1164251"/>
                <a:gd name="connsiteX19" fmla="*/ 588363 w 706867"/>
                <a:gd name="connsiteY19" fmla="*/ 573394 h 1164251"/>
                <a:gd name="connsiteX20" fmla="*/ 405409 w 706867"/>
                <a:gd name="connsiteY20" fmla="*/ 487738 h 1164251"/>
                <a:gd name="connsiteX21" fmla="*/ 405409 w 706867"/>
                <a:gd name="connsiteY21" fmla="*/ 293142 h 1164251"/>
                <a:gd name="connsiteX22" fmla="*/ 616222 w 706867"/>
                <a:gd name="connsiteY22" fmla="*/ 344702 h 1164251"/>
                <a:gd name="connsiteX23" fmla="*/ 678177 w 706867"/>
                <a:gd name="connsiteY23" fmla="*/ 190438 h 1164251"/>
                <a:gd name="connsiteX24" fmla="*/ 404993 w 706867"/>
                <a:gd name="connsiteY24" fmla="*/ 129731 h 1164251"/>
                <a:gd name="connsiteX25" fmla="*/ 404993 w 706867"/>
                <a:gd name="connsiteY25" fmla="*/ 31185 h 1164251"/>
                <a:gd name="connsiteX26" fmla="*/ 249898 w 706867"/>
                <a:gd name="connsiteY26" fmla="*/ 412062 h 1164251"/>
                <a:gd name="connsiteX27" fmla="*/ 229940 w 706867"/>
                <a:gd name="connsiteY27" fmla="*/ 364245 h 1164251"/>
                <a:gd name="connsiteX28" fmla="*/ 315180 w 706867"/>
                <a:gd name="connsiteY28" fmla="*/ 295637 h 1164251"/>
                <a:gd name="connsiteX29" fmla="*/ 315180 w 706867"/>
                <a:gd name="connsiteY29" fmla="*/ 450316 h 1164251"/>
                <a:gd name="connsiteX30" fmla="*/ 249898 w 706867"/>
                <a:gd name="connsiteY30" fmla="*/ 412062 h 1164251"/>
                <a:gd name="connsiteX31" fmla="*/ 436594 w 706867"/>
                <a:gd name="connsiteY31" fmla="*/ 942628 h 1164251"/>
                <a:gd name="connsiteX32" fmla="*/ 415388 w 706867"/>
                <a:gd name="connsiteY32" fmla="*/ 979219 h 1164251"/>
                <a:gd name="connsiteX33" fmla="*/ 383371 w 706867"/>
                <a:gd name="connsiteY33" fmla="*/ 997930 h 1164251"/>
                <a:gd name="connsiteX34" fmla="*/ 341375 w 706867"/>
                <a:gd name="connsiteY34" fmla="*/ 997930 h 1164251"/>
                <a:gd name="connsiteX35" fmla="*/ 308943 w 706867"/>
                <a:gd name="connsiteY35" fmla="*/ 979219 h 1164251"/>
                <a:gd name="connsiteX36" fmla="*/ 288152 w 706867"/>
                <a:gd name="connsiteY36" fmla="*/ 943044 h 1164251"/>
                <a:gd name="connsiteX37" fmla="*/ 288152 w 706867"/>
                <a:gd name="connsiteY37" fmla="*/ 906037 h 1164251"/>
                <a:gd name="connsiteX38" fmla="*/ 309358 w 706867"/>
                <a:gd name="connsiteY38" fmla="*/ 869447 h 1164251"/>
                <a:gd name="connsiteX39" fmla="*/ 341375 w 706867"/>
                <a:gd name="connsiteY39" fmla="*/ 850735 h 1164251"/>
                <a:gd name="connsiteX40" fmla="*/ 383371 w 706867"/>
                <a:gd name="connsiteY40" fmla="*/ 850735 h 1164251"/>
                <a:gd name="connsiteX41" fmla="*/ 415388 w 706867"/>
                <a:gd name="connsiteY41" fmla="*/ 869447 h 1164251"/>
                <a:gd name="connsiteX42" fmla="*/ 436594 w 706867"/>
                <a:gd name="connsiteY42" fmla="*/ 906037 h 1164251"/>
                <a:gd name="connsiteX43" fmla="*/ 436594 w 706867"/>
                <a:gd name="connsiteY43" fmla="*/ 942628 h 1164251"/>
                <a:gd name="connsiteX44" fmla="*/ 494807 w 706867"/>
                <a:gd name="connsiteY44" fmla="*/ 764664 h 1164251"/>
                <a:gd name="connsiteX45" fmla="*/ 404993 w 706867"/>
                <a:gd name="connsiteY45" fmla="*/ 842419 h 1164251"/>
                <a:gd name="connsiteX46" fmla="*/ 404993 w 706867"/>
                <a:gd name="connsiteY46" fmla="*/ 678177 h 1164251"/>
                <a:gd name="connsiteX47" fmla="*/ 472354 w 706867"/>
                <a:gd name="connsiteY47" fmla="*/ 717678 h 1164251"/>
                <a:gd name="connsiteX48" fmla="*/ 494807 w 706867"/>
                <a:gd name="connsiteY48" fmla="*/ 764664 h 1164251"/>
                <a:gd name="connsiteX49" fmla="*/ 415388 w 706867"/>
                <a:gd name="connsiteY49" fmla="*/ 514350 h 1164251"/>
                <a:gd name="connsiteX50" fmla="*/ 436594 w 706867"/>
                <a:gd name="connsiteY50" fmla="*/ 550941 h 1164251"/>
                <a:gd name="connsiteX51" fmla="*/ 436594 w 706867"/>
                <a:gd name="connsiteY51" fmla="*/ 587947 h 1164251"/>
                <a:gd name="connsiteX52" fmla="*/ 415388 w 706867"/>
                <a:gd name="connsiteY52" fmla="*/ 624538 h 1164251"/>
                <a:gd name="connsiteX53" fmla="*/ 383371 w 706867"/>
                <a:gd name="connsiteY53" fmla="*/ 643249 h 1164251"/>
                <a:gd name="connsiteX54" fmla="*/ 341375 w 706867"/>
                <a:gd name="connsiteY54" fmla="*/ 643249 h 1164251"/>
                <a:gd name="connsiteX55" fmla="*/ 308943 w 706867"/>
                <a:gd name="connsiteY55" fmla="*/ 624538 h 1164251"/>
                <a:gd name="connsiteX56" fmla="*/ 288152 w 706867"/>
                <a:gd name="connsiteY56" fmla="*/ 588363 h 1164251"/>
                <a:gd name="connsiteX57" fmla="*/ 288152 w 706867"/>
                <a:gd name="connsiteY57" fmla="*/ 551356 h 1164251"/>
                <a:gd name="connsiteX58" fmla="*/ 309358 w 706867"/>
                <a:gd name="connsiteY58" fmla="*/ 514765 h 1164251"/>
                <a:gd name="connsiteX59" fmla="*/ 341375 w 706867"/>
                <a:gd name="connsiteY59" fmla="*/ 496054 h 1164251"/>
                <a:gd name="connsiteX60" fmla="*/ 383371 w 706867"/>
                <a:gd name="connsiteY60" fmla="*/ 496054 h 1164251"/>
                <a:gd name="connsiteX61" fmla="*/ 415388 w 706867"/>
                <a:gd name="connsiteY61" fmla="*/ 514350 h 1164251"/>
                <a:gd name="connsiteX62" fmla="*/ 415388 w 706867"/>
                <a:gd name="connsiteY62" fmla="*/ 162164 h 1164251"/>
                <a:gd name="connsiteX63" fmla="*/ 436594 w 706867"/>
                <a:gd name="connsiteY63" fmla="*/ 198754 h 1164251"/>
                <a:gd name="connsiteX64" fmla="*/ 436594 w 706867"/>
                <a:gd name="connsiteY64" fmla="*/ 235761 h 1164251"/>
                <a:gd name="connsiteX65" fmla="*/ 415388 w 706867"/>
                <a:gd name="connsiteY65" fmla="*/ 272352 h 1164251"/>
                <a:gd name="connsiteX66" fmla="*/ 383371 w 706867"/>
                <a:gd name="connsiteY66" fmla="*/ 291063 h 1164251"/>
                <a:gd name="connsiteX67" fmla="*/ 341375 w 706867"/>
                <a:gd name="connsiteY67" fmla="*/ 291063 h 1164251"/>
                <a:gd name="connsiteX68" fmla="*/ 308943 w 706867"/>
                <a:gd name="connsiteY68" fmla="*/ 271936 h 1164251"/>
                <a:gd name="connsiteX69" fmla="*/ 288152 w 706867"/>
                <a:gd name="connsiteY69" fmla="*/ 235761 h 1164251"/>
                <a:gd name="connsiteX70" fmla="*/ 288152 w 706867"/>
                <a:gd name="connsiteY70" fmla="*/ 198754 h 1164251"/>
                <a:gd name="connsiteX71" fmla="*/ 308943 w 706867"/>
                <a:gd name="connsiteY71" fmla="*/ 162164 h 1164251"/>
                <a:gd name="connsiteX72" fmla="*/ 340959 w 706867"/>
                <a:gd name="connsiteY72" fmla="*/ 143453 h 1164251"/>
                <a:gd name="connsiteX73" fmla="*/ 382956 w 706867"/>
                <a:gd name="connsiteY73" fmla="*/ 143453 h 1164251"/>
                <a:gd name="connsiteX74" fmla="*/ 415388 w 706867"/>
                <a:gd name="connsiteY74" fmla="*/ 162164 h 11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06867" h="1164251">
                  <a:moveTo>
                    <a:pt x="404993" y="31185"/>
                  </a:moveTo>
                  <a:lnTo>
                    <a:pt x="314764" y="31185"/>
                  </a:lnTo>
                  <a:lnTo>
                    <a:pt x="314764" y="132226"/>
                  </a:lnTo>
                  <a:cubicBezTo>
                    <a:pt x="225366" y="140958"/>
                    <a:pt x="155927" y="165906"/>
                    <a:pt x="106030" y="207071"/>
                  </a:cubicBezTo>
                  <a:cubicBezTo>
                    <a:pt x="56134" y="248235"/>
                    <a:pt x="31185" y="300627"/>
                    <a:pt x="31185" y="364245"/>
                  </a:cubicBezTo>
                  <a:cubicBezTo>
                    <a:pt x="31185" y="423705"/>
                    <a:pt x="49481" y="473185"/>
                    <a:pt x="85656" y="513518"/>
                  </a:cubicBezTo>
                  <a:cubicBezTo>
                    <a:pt x="121831" y="553851"/>
                    <a:pt x="183370" y="590858"/>
                    <a:pt x="270689" y="625370"/>
                  </a:cubicBezTo>
                  <a:lnTo>
                    <a:pt x="314764" y="642418"/>
                  </a:lnTo>
                  <a:lnTo>
                    <a:pt x="314764" y="846993"/>
                  </a:lnTo>
                  <a:cubicBezTo>
                    <a:pt x="272768" y="844498"/>
                    <a:pt x="224534" y="835766"/>
                    <a:pt x="170896" y="821213"/>
                  </a:cubicBezTo>
                  <a:cubicBezTo>
                    <a:pt x="117257" y="806660"/>
                    <a:pt x="71103" y="790028"/>
                    <a:pt x="32849" y="770901"/>
                  </a:cubicBezTo>
                  <a:lnTo>
                    <a:pt x="32849" y="945123"/>
                  </a:lnTo>
                  <a:cubicBezTo>
                    <a:pt x="113515" y="980882"/>
                    <a:pt x="207902" y="999593"/>
                    <a:pt x="315180" y="1001672"/>
                  </a:cubicBezTo>
                  <a:lnTo>
                    <a:pt x="315180" y="1134314"/>
                  </a:lnTo>
                  <a:lnTo>
                    <a:pt x="405409" y="1134314"/>
                  </a:lnTo>
                  <a:lnTo>
                    <a:pt x="405409" y="999177"/>
                  </a:lnTo>
                  <a:cubicBezTo>
                    <a:pt x="496470" y="990861"/>
                    <a:pt x="567157" y="965497"/>
                    <a:pt x="617885" y="923085"/>
                  </a:cubicBezTo>
                  <a:cubicBezTo>
                    <a:pt x="668613" y="880673"/>
                    <a:pt x="693561" y="824540"/>
                    <a:pt x="693561" y="754685"/>
                  </a:cubicBezTo>
                  <a:cubicBezTo>
                    <a:pt x="693561" y="716015"/>
                    <a:pt x="685245" y="681919"/>
                    <a:pt x="668197" y="653228"/>
                  </a:cubicBezTo>
                  <a:cubicBezTo>
                    <a:pt x="651149" y="624122"/>
                    <a:pt x="624538" y="597511"/>
                    <a:pt x="588363" y="573394"/>
                  </a:cubicBezTo>
                  <a:cubicBezTo>
                    <a:pt x="552188" y="549277"/>
                    <a:pt x="491065" y="520587"/>
                    <a:pt x="405409" y="487738"/>
                  </a:cubicBezTo>
                  <a:lnTo>
                    <a:pt x="405409" y="293142"/>
                  </a:lnTo>
                  <a:cubicBezTo>
                    <a:pt x="477343" y="299379"/>
                    <a:pt x="548030" y="316427"/>
                    <a:pt x="616222" y="344702"/>
                  </a:cubicBezTo>
                  <a:lnTo>
                    <a:pt x="678177" y="190438"/>
                  </a:lnTo>
                  <a:cubicBezTo>
                    <a:pt x="596679" y="154263"/>
                    <a:pt x="506034" y="134305"/>
                    <a:pt x="404993" y="129731"/>
                  </a:cubicBezTo>
                  <a:lnTo>
                    <a:pt x="404993" y="31185"/>
                  </a:lnTo>
                  <a:close/>
                  <a:moveTo>
                    <a:pt x="249898" y="412062"/>
                  </a:moveTo>
                  <a:cubicBezTo>
                    <a:pt x="236593" y="399588"/>
                    <a:pt x="229940" y="383787"/>
                    <a:pt x="229940" y="364245"/>
                  </a:cubicBezTo>
                  <a:cubicBezTo>
                    <a:pt x="229940" y="326822"/>
                    <a:pt x="258214" y="303953"/>
                    <a:pt x="315180" y="295637"/>
                  </a:cubicBezTo>
                  <a:lnTo>
                    <a:pt x="315180" y="450316"/>
                  </a:lnTo>
                  <a:cubicBezTo>
                    <a:pt x="284826" y="437426"/>
                    <a:pt x="263204" y="424536"/>
                    <a:pt x="249898" y="412062"/>
                  </a:cubicBezTo>
                  <a:close/>
                  <a:moveTo>
                    <a:pt x="436594" y="942628"/>
                  </a:moveTo>
                  <a:lnTo>
                    <a:pt x="415388" y="979219"/>
                  </a:lnTo>
                  <a:cubicBezTo>
                    <a:pt x="408736" y="990861"/>
                    <a:pt x="396677" y="997930"/>
                    <a:pt x="383371" y="997930"/>
                  </a:cubicBezTo>
                  <a:lnTo>
                    <a:pt x="341375" y="997930"/>
                  </a:lnTo>
                  <a:cubicBezTo>
                    <a:pt x="328069" y="997930"/>
                    <a:pt x="315595" y="990446"/>
                    <a:pt x="308943" y="979219"/>
                  </a:cubicBezTo>
                  <a:lnTo>
                    <a:pt x="288152" y="943044"/>
                  </a:lnTo>
                  <a:cubicBezTo>
                    <a:pt x="281499" y="931401"/>
                    <a:pt x="281499" y="917264"/>
                    <a:pt x="288152" y="906037"/>
                  </a:cubicBezTo>
                  <a:lnTo>
                    <a:pt x="309358" y="869447"/>
                  </a:lnTo>
                  <a:cubicBezTo>
                    <a:pt x="316011" y="857804"/>
                    <a:pt x="328069" y="850735"/>
                    <a:pt x="341375" y="850735"/>
                  </a:cubicBezTo>
                  <a:lnTo>
                    <a:pt x="383371" y="850735"/>
                  </a:lnTo>
                  <a:cubicBezTo>
                    <a:pt x="396677" y="850735"/>
                    <a:pt x="408736" y="857804"/>
                    <a:pt x="415388" y="869447"/>
                  </a:cubicBezTo>
                  <a:lnTo>
                    <a:pt x="436594" y="906037"/>
                  </a:lnTo>
                  <a:cubicBezTo>
                    <a:pt x="443247" y="916848"/>
                    <a:pt x="443247" y="930986"/>
                    <a:pt x="436594" y="942628"/>
                  </a:cubicBezTo>
                  <a:close/>
                  <a:moveTo>
                    <a:pt x="494807" y="764664"/>
                  </a:moveTo>
                  <a:cubicBezTo>
                    <a:pt x="494807" y="806660"/>
                    <a:pt x="464869" y="832440"/>
                    <a:pt x="404993" y="842419"/>
                  </a:cubicBezTo>
                  <a:lnTo>
                    <a:pt x="404993" y="678177"/>
                  </a:lnTo>
                  <a:cubicBezTo>
                    <a:pt x="434931" y="691898"/>
                    <a:pt x="457385" y="704788"/>
                    <a:pt x="472354" y="717678"/>
                  </a:cubicBezTo>
                  <a:cubicBezTo>
                    <a:pt x="487322" y="730568"/>
                    <a:pt x="494807" y="745953"/>
                    <a:pt x="494807" y="764664"/>
                  </a:cubicBezTo>
                  <a:close/>
                  <a:moveTo>
                    <a:pt x="415388" y="514350"/>
                  </a:moveTo>
                  <a:lnTo>
                    <a:pt x="436594" y="550941"/>
                  </a:lnTo>
                  <a:cubicBezTo>
                    <a:pt x="443247" y="562583"/>
                    <a:pt x="443247" y="576721"/>
                    <a:pt x="436594" y="587947"/>
                  </a:cubicBezTo>
                  <a:lnTo>
                    <a:pt x="415388" y="624538"/>
                  </a:lnTo>
                  <a:cubicBezTo>
                    <a:pt x="408736" y="636181"/>
                    <a:pt x="396677" y="643249"/>
                    <a:pt x="383371" y="643249"/>
                  </a:cubicBezTo>
                  <a:lnTo>
                    <a:pt x="341375" y="643249"/>
                  </a:lnTo>
                  <a:cubicBezTo>
                    <a:pt x="328069" y="643249"/>
                    <a:pt x="315595" y="635765"/>
                    <a:pt x="308943" y="624538"/>
                  </a:cubicBezTo>
                  <a:lnTo>
                    <a:pt x="288152" y="588363"/>
                  </a:lnTo>
                  <a:cubicBezTo>
                    <a:pt x="281499" y="576721"/>
                    <a:pt x="281499" y="562583"/>
                    <a:pt x="288152" y="551356"/>
                  </a:cubicBezTo>
                  <a:lnTo>
                    <a:pt x="309358" y="514765"/>
                  </a:lnTo>
                  <a:cubicBezTo>
                    <a:pt x="316011" y="503123"/>
                    <a:pt x="328069" y="496054"/>
                    <a:pt x="341375" y="496054"/>
                  </a:cubicBezTo>
                  <a:lnTo>
                    <a:pt x="383371" y="496054"/>
                  </a:lnTo>
                  <a:cubicBezTo>
                    <a:pt x="396677" y="495639"/>
                    <a:pt x="408736" y="502707"/>
                    <a:pt x="415388" y="514350"/>
                  </a:cubicBezTo>
                  <a:close/>
                  <a:moveTo>
                    <a:pt x="415388" y="162164"/>
                  </a:moveTo>
                  <a:lnTo>
                    <a:pt x="436594" y="198754"/>
                  </a:lnTo>
                  <a:cubicBezTo>
                    <a:pt x="443247" y="210397"/>
                    <a:pt x="443247" y="224534"/>
                    <a:pt x="436594" y="235761"/>
                  </a:cubicBezTo>
                  <a:lnTo>
                    <a:pt x="415388" y="272352"/>
                  </a:lnTo>
                  <a:cubicBezTo>
                    <a:pt x="408736" y="283994"/>
                    <a:pt x="396677" y="291063"/>
                    <a:pt x="383371" y="291063"/>
                  </a:cubicBezTo>
                  <a:lnTo>
                    <a:pt x="341375" y="291063"/>
                  </a:lnTo>
                  <a:cubicBezTo>
                    <a:pt x="328069" y="291063"/>
                    <a:pt x="315595" y="283578"/>
                    <a:pt x="308943" y="271936"/>
                  </a:cubicBezTo>
                  <a:lnTo>
                    <a:pt x="288152" y="235761"/>
                  </a:lnTo>
                  <a:cubicBezTo>
                    <a:pt x="281499" y="224118"/>
                    <a:pt x="281499" y="209981"/>
                    <a:pt x="288152" y="198754"/>
                  </a:cubicBezTo>
                  <a:lnTo>
                    <a:pt x="308943" y="162164"/>
                  </a:lnTo>
                  <a:cubicBezTo>
                    <a:pt x="315595" y="150521"/>
                    <a:pt x="327654" y="143453"/>
                    <a:pt x="340959" y="143453"/>
                  </a:cubicBezTo>
                  <a:lnTo>
                    <a:pt x="382956" y="143453"/>
                  </a:lnTo>
                  <a:cubicBezTo>
                    <a:pt x="396677" y="143868"/>
                    <a:pt x="408736" y="150937"/>
                    <a:pt x="415388" y="162164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1F2990-2D1D-4244-9C97-2872A3F783BD}"/>
                </a:ext>
              </a:extLst>
            </p:cNvPr>
            <p:cNvSpPr/>
            <p:nvPr/>
          </p:nvSpPr>
          <p:spPr>
            <a:xfrm>
              <a:off x="13191964" y="12172058"/>
              <a:ext cx="83161" cy="83161"/>
            </a:xfrm>
            <a:custGeom>
              <a:avLst/>
              <a:gdLst>
                <a:gd name="connsiteX0" fmla="*/ 73182 w 83160"/>
                <a:gd name="connsiteY0" fmla="*/ 31185 h 83160"/>
                <a:gd name="connsiteX1" fmla="*/ 31185 w 83160"/>
                <a:gd name="connsiteY1" fmla="*/ 31185 h 83160"/>
                <a:gd name="connsiteX2" fmla="*/ 52391 w 83160"/>
                <a:gd name="connsiteY2" fmla="*/ 67776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73182" y="31185"/>
                  </a:moveTo>
                  <a:lnTo>
                    <a:pt x="31185" y="31185"/>
                  </a:lnTo>
                  <a:lnTo>
                    <a:pt x="52391" y="67776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9E9BBC-DD23-483A-8D9B-A762F60A49C9}"/>
                </a:ext>
              </a:extLst>
            </p:cNvPr>
            <p:cNvSpPr/>
            <p:nvPr/>
          </p:nvSpPr>
          <p:spPr>
            <a:xfrm>
              <a:off x="13213170" y="12208648"/>
              <a:ext cx="83161" cy="83161"/>
            </a:xfrm>
            <a:custGeom>
              <a:avLst/>
              <a:gdLst>
                <a:gd name="connsiteX0" fmla="*/ 51976 w 83160"/>
                <a:gd name="connsiteY0" fmla="*/ 67360 h 83160"/>
                <a:gd name="connsiteX1" fmla="*/ 51976 w 83160"/>
                <a:gd name="connsiteY1" fmla="*/ 67360 h 83160"/>
                <a:gd name="connsiteX2" fmla="*/ 73182 w 83160"/>
                <a:gd name="connsiteY2" fmla="*/ 31185 h 83160"/>
                <a:gd name="connsiteX3" fmla="*/ 31185 w 83160"/>
                <a:gd name="connsiteY3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60" h="83160">
                  <a:moveTo>
                    <a:pt x="51976" y="67360"/>
                  </a:moveTo>
                  <a:lnTo>
                    <a:pt x="51976" y="67360"/>
                  </a:lnTo>
                  <a:lnTo>
                    <a:pt x="73182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FF2734-3FF4-48BD-A376-42F6BE7AAAC0}"/>
                </a:ext>
              </a:extLst>
            </p:cNvPr>
            <p:cNvSpPr/>
            <p:nvPr/>
          </p:nvSpPr>
          <p:spPr>
            <a:xfrm>
              <a:off x="13170758" y="12208648"/>
              <a:ext cx="83161" cy="83161"/>
            </a:xfrm>
            <a:custGeom>
              <a:avLst/>
              <a:gdLst>
                <a:gd name="connsiteX0" fmla="*/ 52391 w 83160"/>
                <a:gd name="connsiteY0" fmla="*/ 67360 h 83160"/>
                <a:gd name="connsiteX1" fmla="*/ 73181 w 83160"/>
                <a:gd name="connsiteY1" fmla="*/ 31185 h 83160"/>
                <a:gd name="connsiteX2" fmla="*/ 31185 w 83160"/>
                <a:gd name="connsiteY2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52391" y="67360"/>
                  </a:moveTo>
                  <a:lnTo>
                    <a:pt x="73181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B28A94-CEE5-45BC-B212-DD3A62CF7C41}"/>
                </a:ext>
              </a:extLst>
            </p:cNvPr>
            <p:cNvSpPr/>
            <p:nvPr/>
          </p:nvSpPr>
          <p:spPr>
            <a:xfrm>
              <a:off x="13191964" y="11465606"/>
              <a:ext cx="83161" cy="83161"/>
            </a:xfrm>
            <a:custGeom>
              <a:avLst/>
              <a:gdLst>
                <a:gd name="connsiteX0" fmla="*/ 73182 w 83160"/>
                <a:gd name="connsiteY0" fmla="*/ 31185 h 83160"/>
                <a:gd name="connsiteX1" fmla="*/ 31185 w 83160"/>
                <a:gd name="connsiteY1" fmla="*/ 31185 h 83160"/>
                <a:gd name="connsiteX2" fmla="*/ 51976 w 83160"/>
                <a:gd name="connsiteY2" fmla="*/ 67360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73182" y="31185"/>
                  </a:moveTo>
                  <a:lnTo>
                    <a:pt x="31185" y="31185"/>
                  </a:lnTo>
                  <a:lnTo>
                    <a:pt x="51976" y="67360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AE5775-585D-4221-BB1C-6693F08FD79E}"/>
                </a:ext>
              </a:extLst>
            </p:cNvPr>
            <p:cNvSpPr/>
            <p:nvPr/>
          </p:nvSpPr>
          <p:spPr>
            <a:xfrm>
              <a:off x="13212754" y="11501781"/>
              <a:ext cx="83161" cy="83161"/>
            </a:xfrm>
            <a:custGeom>
              <a:avLst/>
              <a:gdLst>
                <a:gd name="connsiteX0" fmla="*/ 52391 w 83160"/>
                <a:gd name="connsiteY0" fmla="*/ 67776 h 83160"/>
                <a:gd name="connsiteX1" fmla="*/ 52391 w 83160"/>
                <a:gd name="connsiteY1" fmla="*/ 67776 h 83160"/>
                <a:gd name="connsiteX2" fmla="*/ 73597 w 83160"/>
                <a:gd name="connsiteY2" fmla="*/ 31185 h 83160"/>
                <a:gd name="connsiteX3" fmla="*/ 31185 w 83160"/>
                <a:gd name="connsiteY3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60" h="83160">
                  <a:moveTo>
                    <a:pt x="52391" y="67776"/>
                  </a:moveTo>
                  <a:lnTo>
                    <a:pt x="52391" y="67776"/>
                  </a:lnTo>
                  <a:lnTo>
                    <a:pt x="73597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C5C8A0-9D9F-445D-B75E-EC18B4CB62A2}"/>
                </a:ext>
              </a:extLst>
            </p:cNvPr>
            <p:cNvSpPr/>
            <p:nvPr/>
          </p:nvSpPr>
          <p:spPr>
            <a:xfrm>
              <a:off x="13170758" y="11501781"/>
              <a:ext cx="83161" cy="83161"/>
            </a:xfrm>
            <a:custGeom>
              <a:avLst/>
              <a:gdLst>
                <a:gd name="connsiteX0" fmla="*/ 51976 w 83160"/>
                <a:gd name="connsiteY0" fmla="*/ 67360 h 83160"/>
                <a:gd name="connsiteX1" fmla="*/ 73181 w 83160"/>
                <a:gd name="connsiteY1" fmla="*/ 31185 h 83160"/>
                <a:gd name="connsiteX2" fmla="*/ 31185 w 83160"/>
                <a:gd name="connsiteY2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51976" y="67360"/>
                  </a:moveTo>
                  <a:lnTo>
                    <a:pt x="73181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FB65C24-6E74-4310-85C6-2568CBDFC0C1}"/>
                </a:ext>
              </a:extLst>
            </p:cNvPr>
            <p:cNvSpPr/>
            <p:nvPr/>
          </p:nvSpPr>
          <p:spPr>
            <a:xfrm>
              <a:off x="13191964" y="11817377"/>
              <a:ext cx="83161" cy="83161"/>
            </a:xfrm>
            <a:custGeom>
              <a:avLst/>
              <a:gdLst>
                <a:gd name="connsiteX0" fmla="*/ 73182 w 83160"/>
                <a:gd name="connsiteY0" fmla="*/ 31185 h 83160"/>
                <a:gd name="connsiteX1" fmla="*/ 31185 w 83160"/>
                <a:gd name="connsiteY1" fmla="*/ 31185 h 83160"/>
                <a:gd name="connsiteX2" fmla="*/ 52391 w 83160"/>
                <a:gd name="connsiteY2" fmla="*/ 67776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73182" y="31185"/>
                  </a:moveTo>
                  <a:lnTo>
                    <a:pt x="31185" y="31185"/>
                  </a:lnTo>
                  <a:lnTo>
                    <a:pt x="52391" y="67776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8386D3A-0044-44C1-9C56-20E981B80D88}"/>
                </a:ext>
              </a:extLst>
            </p:cNvPr>
            <p:cNvSpPr/>
            <p:nvPr/>
          </p:nvSpPr>
          <p:spPr>
            <a:xfrm>
              <a:off x="13213170" y="11853968"/>
              <a:ext cx="83161" cy="83161"/>
            </a:xfrm>
            <a:custGeom>
              <a:avLst/>
              <a:gdLst>
                <a:gd name="connsiteX0" fmla="*/ 51976 w 83160"/>
                <a:gd name="connsiteY0" fmla="*/ 67360 h 83160"/>
                <a:gd name="connsiteX1" fmla="*/ 51976 w 83160"/>
                <a:gd name="connsiteY1" fmla="*/ 67360 h 83160"/>
                <a:gd name="connsiteX2" fmla="*/ 73182 w 83160"/>
                <a:gd name="connsiteY2" fmla="*/ 31185 h 83160"/>
                <a:gd name="connsiteX3" fmla="*/ 31185 w 83160"/>
                <a:gd name="connsiteY3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60" h="83160">
                  <a:moveTo>
                    <a:pt x="51976" y="67360"/>
                  </a:moveTo>
                  <a:lnTo>
                    <a:pt x="51976" y="67360"/>
                  </a:lnTo>
                  <a:lnTo>
                    <a:pt x="73182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ADAA4D-ACDC-4014-9BC1-42F9D24C9A56}"/>
                </a:ext>
              </a:extLst>
            </p:cNvPr>
            <p:cNvSpPr/>
            <p:nvPr/>
          </p:nvSpPr>
          <p:spPr>
            <a:xfrm>
              <a:off x="13170758" y="11853968"/>
              <a:ext cx="83161" cy="83161"/>
            </a:xfrm>
            <a:custGeom>
              <a:avLst/>
              <a:gdLst>
                <a:gd name="connsiteX0" fmla="*/ 52391 w 83160"/>
                <a:gd name="connsiteY0" fmla="*/ 67360 h 83160"/>
                <a:gd name="connsiteX1" fmla="*/ 73181 w 83160"/>
                <a:gd name="connsiteY1" fmla="*/ 31185 h 83160"/>
                <a:gd name="connsiteX2" fmla="*/ 31185 w 83160"/>
                <a:gd name="connsiteY2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60" h="83160">
                  <a:moveTo>
                    <a:pt x="52391" y="67360"/>
                  </a:moveTo>
                  <a:lnTo>
                    <a:pt x="73181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015775-B011-43A9-886D-1B853E1E8068}"/>
                </a:ext>
              </a:extLst>
            </p:cNvPr>
            <p:cNvSpPr/>
            <p:nvPr/>
          </p:nvSpPr>
          <p:spPr>
            <a:xfrm>
              <a:off x="13702987" y="10233995"/>
              <a:ext cx="498965" cy="706867"/>
            </a:xfrm>
            <a:custGeom>
              <a:avLst/>
              <a:gdLst>
                <a:gd name="connsiteX0" fmla="*/ 479006 w 498965"/>
                <a:gd name="connsiteY0" fmla="*/ 356344 h 706867"/>
                <a:gd name="connsiteX1" fmla="*/ 475264 w 498965"/>
                <a:gd name="connsiteY1" fmla="*/ 310190 h 706867"/>
                <a:gd name="connsiteX2" fmla="*/ 475264 w 498965"/>
                <a:gd name="connsiteY2" fmla="*/ 309774 h 706867"/>
                <a:gd name="connsiteX3" fmla="*/ 455306 w 498965"/>
                <a:gd name="connsiteY3" fmla="*/ 277341 h 706867"/>
                <a:gd name="connsiteX4" fmla="*/ 424120 w 498965"/>
                <a:gd name="connsiteY4" fmla="*/ 273599 h 706867"/>
                <a:gd name="connsiteX5" fmla="*/ 419546 w 498965"/>
                <a:gd name="connsiteY5" fmla="*/ 275262 h 706867"/>
                <a:gd name="connsiteX6" fmla="*/ 413309 w 498965"/>
                <a:gd name="connsiteY6" fmla="*/ 261125 h 706867"/>
                <a:gd name="connsiteX7" fmla="*/ 417883 w 498965"/>
                <a:gd name="connsiteY7" fmla="*/ 259046 h 706867"/>
                <a:gd name="connsiteX8" fmla="*/ 436594 w 498965"/>
                <a:gd name="connsiteY8" fmla="*/ 233682 h 706867"/>
                <a:gd name="connsiteX9" fmla="*/ 426615 w 498965"/>
                <a:gd name="connsiteY9" fmla="*/ 197507 h 706867"/>
                <a:gd name="connsiteX10" fmla="*/ 393767 w 498965"/>
                <a:gd name="connsiteY10" fmla="*/ 161748 h 706867"/>
                <a:gd name="connsiteX11" fmla="*/ 393767 w 498965"/>
                <a:gd name="connsiteY11" fmla="*/ 161748 h 706867"/>
                <a:gd name="connsiteX12" fmla="*/ 359255 w 498965"/>
                <a:gd name="connsiteY12" fmla="*/ 133889 h 706867"/>
                <a:gd name="connsiteX13" fmla="*/ 358839 w 498965"/>
                <a:gd name="connsiteY13" fmla="*/ 133889 h 706867"/>
                <a:gd name="connsiteX14" fmla="*/ 299795 w 498965"/>
                <a:gd name="connsiteY14" fmla="*/ 144700 h 706867"/>
                <a:gd name="connsiteX15" fmla="*/ 297300 w 498965"/>
                <a:gd name="connsiteY15" fmla="*/ 149274 h 706867"/>
                <a:gd name="connsiteX16" fmla="*/ 283994 w 498965"/>
                <a:gd name="connsiteY16" fmla="*/ 142621 h 706867"/>
                <a:gd name="connsiteX17" fmla="*/ 286073 w 498965"/>
                <a:gd name="connsiteY17" fmla="*/ 138047 h 706867"/>
                <a:gd name="connsiteX18" fmla="*/ 262788 w 498965"/>
                <a:gd name="connsiteY18" fmla="*/ 83992 h 706867"/>
                <a:gd name="connsiteX19" fmla="*/ 223287 w 498965"/>
                <a:gd name="connsiteY19" fmla="*/ 69855 h 706867"/>
                <a:gd name="connsiteX20" fmla="*/ 213723 w 498965"/>
                <a:gd name="connsiteY20" fmla="*/ 99793 h 706867"/>
                <a:gd name="connsiteX21" fmla="*/ 250730 w 498965"/>
                <a:gd name="connsiteY21" fmla="*/ 113099 h 706867"/>
                <a:gd name="connsiteX22" fmla="*/ 255720 w 498965"/>
                <a:gd name="connsiteY22" fmla="*/ 124741 h 706867"/>
                <a:gd name="connsiteX23" fmla="*/ 254056 w 498965"/>
                <a:gd name="connsiteY23" fmla="*/ 129315 h 706867"/>
                <a:gd name="connsiteX24" fmla="*/ 241166 w 498965"/>
                <a:gd name="connsiteY24" fmla="*/ 124325 h 706867"/>
                <a:gd name="connsiteX25" fmla="*/ 222039 w 498965"/>
                <a:gd name="connsiteY25" fmla="*/ 132226 h 706867"/>
                <a:gd name="connsiteX26" fmla="*/ 220792 w 498965"/>
                <a:gd name="connsiteY26" fmla="*/ 135552 h 706867"/>
                <a:gd name="connsiteX27" fmla="*/ 229940 w 498965"/>
                <a:gd name="connsiteY27" fmla="*/ 153847 h 706867"/>
                <a:gd name="connsiteX28" fmla="*/ 241998 w 498965"/>
                <a:gd name="connsiteY28" fmla="*/ 158837 h 706867"/>
                <a:gd name="connsiteX29" fmla="*/ 239919 w 498965"/>
                <a:gd name="connsiteY29" fmla="*/ 163827 h 706867"/>
                <a:gd name="connsiteX30" fmla="*/ 229108 w 498965"/>
                <a:gd name="connsiteY30" fmla="*/ 168816 h 706867"/>
                <a:gd name="connsiteX31" fmla="*/ 195428 w 498965"/>
                <a:gd name="connsiteY31" fmla="*/ 156758 h 706867"/>
                <a:gd name="connsiteX32" fmla="*/ 161748 w 498965"/>
                <a:gd name="connsiteY32" fmla="*/ 146779 h 706867"/>
                <a:gd name="connsiteX33" fmla="*/ 155927 w 498965"/>
                <a:gd name="connsiteY33" fmla="*/ 135968 h 706867"/>
                <a:gd name="connsiteX34" fmla="*/ 157174 w 498965"/>
                <a:gd name="connsiteY34" fmla="*/ 131394 h 706867"/>
                <a:gd name="connsiteX35" fmla="*/ 170064 w 498965"/>
                <a:gd name="connsiteY35" fmla="*/ 134720 h 706867"/>
                <a:gd name="connsiteX36" fmla="*/ 188359 w 498965"/>
                <a:gd name="connsiteY36" fmla="*/ 125573 h 706867"/>
                <a:gd name="connsiteX37" fmla="*/ 189607 w 498965"/>
                <a:gd name="connsiteY37" fmla="*/ 122246 h 706867"/>
                <a:gd name="connsiteX38" fmla="*/ 178796 w 498965"/>
                <a:gd name="connsiteY38" fmla="*/ 104783 h 706867"/>
                <a:gd name="connsiteX39" fmla="*/ 165490 w 498965"/>
                <a:gd name="connsiteY39" fmla="*/ 101040 h 706867"/>
                <a:gd name="connsiteX40" fmla="*/ 166737 w 498965"/>
                <a:gd name="connsiteY40" fmla="*/ 95635 h 706867"/>
                <a:gd name="connsiteX41" fmla="*/ 177548 w 498965"/>
                <a:gd name="connsiteY41" fmla="*/ 89398 h 706867"/>
                <a:gd name="connsiteX42" fmla="*/ 213723 w 498965"/>
                <a:gd name="connsiteY42" fmla="*/ 100209 h 706867"/>
                <a:gd name="connsiteX43" fmla="*/ 223287 w 498965"/>
                <a:gd name="connsiteY43" fmla="*/ 70687 h 706867"/>
                <a:gd name="connsiteX44" fmla="*/ 185449 w 498965"/>
                <a:gd name="connsiteY44" fmla="*/ 59460 h 706867"/>
                <a:gd name="connsiteX45" fmla="*/ 185033 w 498965"/>
                <a:gd name="connsiteY45" fmla="*/ 59460 h 706867"/>
                <a:gd name="connsiteX46" fmla="*/ 134721 w 498965"/>
                <a:gd name="connsiteY46" fmla="*/ 88150 h 706867"/>
                <a:gd name="connsiteX47" fmla="*/ 133473 w 498965"/>
                <a:gd name="connsiteY47" fmla="*/ 93140 h 706867"/>
                <a:gd name="connsiteX48" fmla="*/ 119336 w 498965"/>
                <a:gd name="connsiteY48" fmla="*/ 90229 h 706867"/>
                <a:gd name="connsiteX49" fmla="*/ 120583 w 498965"/>
                <a:gd name="connsiteY49" fmla="*/ 85240 h 706867"/>
                <a:gd name="connsiteX50" fmla="*/ 88150 w 498965"/>
                <a:gd name="connsiteY50" fmla="*/ 37838 h 706867"/>
                <a:gd name="connsiteX51" fmla="*/ 49065 w 498965"/>
                <a:gd name="connsiteY51" fmla="*/ 31185 h 706867"/>
                <a:gd name="connsiteX52" fmla="*/ 44491 w 498965"/>
                <a:gd name="connsiteY52" fmla="*/ 62371 h 706867"/>
                <a:gd name="connsiteX53" fmla="*/ 82329 w 498965"/>
                <a:gd name="connsiteY53" fmla="*/ 68607 h 706867"/>
                <a:gd name="connsiteX54" fmla="*/ 89398 w 498965"/>
                <a:gd name="connsiteY54" fmla="*/ 79003 h 706867"/>
                <a:gd name="connsiteX55" fmla="*/ 88566 w 498965"/>
                <a:gd name="connsiteY55" fmla="*/ 83992 h 706867"/>
                <a:gd name="connsiteX56" fmla="*/ 75261 w 498965"/>
                <a:gd name="connsiteY56" fmla="*/ 81498 h 706867"/>
                <a:gd name="connsiteX57" fmla="*/ 57797 w 498965"/>
                <a:gd name="connsiteY57" fmla="*/ 92724 h 706867"/>
                <a:gd name="connsiteX58" fmla="*/ 57381 w 498965"/>
                <a:gd name="connsiteY58" fmla="*/ 96051 h 706867"/>
                <a:gd name="connsiteX59" fmla="*/ 69855 w 498965"/>
                <a:gd name="connsiteY59" fmla="*/ 112267 h 706867"/>
                <a:gd name="connsiteX60" fmla="*/ 83161 w 498965"/>
                <a:gd name="connsiteY60" fmla="*/ 114762 h 706867"/>
                <a:gd name="connsiteX61" fmla="*/ 82329 w 498965"/>
                <a:gd name="connsiteY61" fmla="*/ 120167 h 706867"/>
                <a:gd name="connsiteX62" fmla="*/ 72350 w 498965"/>
                <a:gd name="connsiteY62" fmla="*/ 127236 h 706867"/>
                <a:gd name="connsiteX63" fmla="*/ 35759 w 498965"/>
                <a:gd name="connsiteY63" fmla="*/ 121415 h 706867"/>
                <a:gd name="connsiteX64" fmla="*/ 31185 w 498965"/>
                <a:gd name="connsiteY64" fmla="*/ 152184 h 706867"/>
                <a:gd name="connsiteX65" fmla="*/ 66529 w 498965"/>
                <a:gd name="connsiteY65" fmla="*/ 158421 h 706867"/>
                <a:gd name="connsiteX66" fmla="*/ 66945 w 498965"/>
                <a:gd name="connsiteY66" fmla="*/ 158421 h 706867"/>
                <a:gd name="connsiteX67" fmla="*/ 112267 w 498965"/>
                <a:gd name="connsiteY67" fmla="*/ 126405 h 706867"/>
                <a:gd name="connsiteX68" fmla="*/ 113515 w 498965"/>
                <a:gd name="connsiteY68" fmla="*/ 121415 h 706867"/>
                <a:gd name="connsiteX69" fmla="*/ 127236 w 498965"/>
                <a:gd name="connsiteY69" fmla="*/ 124325 h 706867"/>
                <a:gd name="connsiteX70" fmla="*/ 125989 w 498965"/>
                <a:gd name="connsiteY70" fmla="*/ 129315 h 706867"/>
                <a:gd name="connsiteX71" fmla="*/ 153016 w 498965"/>
                <a:gd name="connsiteY71" fmla="*/ 177548 h 706867"/>
                <a:gd name="connsiteX72" fmla="*/ 185449 w 498965"/>
                <a:gd name="connsiteY72" fmla="*/ 187527 h 706867"/>
                <a:gd name="connsiteX73" fmla="*/ 185449 w 498965"/>
                <a:gd name="connsiteY73" fmla="*/ 187527 h 706867"/>
                <a:gd name="connsiteX74" fmla="*/ 217050 w 498965"/>
                <a:gd name="connsiteY74" fmla="*/ 199170 h 706867"/>
                <a:gd name="connsiteX75" fmla="*/ 217466 w 498965"/>
                <a:gd name="connsiteY75" fmla="*/ 199170 h 706867"/>
                <a:gd name="connsiteX76" fmla="*/ 266946 w 498965"/>
                <a:gd name="connsiteY76" fmla="*/ 177132 h 706867"/>
                <a:gd name="connsiteX77" fmla="*/ 269025 w 498965"/>
                <a:gd name="connsiteY77" fmla="*/ 172558 h 706867"/>
                <a:gd name="connsiteX78" fmla="*/ 281084 w 498965"/>
                <a:gd name="connsiteY78" fmla="*/ 178796 h 706867"/>
                <a:gd name="connsiteX79" fmla="*/ 278589 w 498965"/>
                <a:gd name="connsiteY79" fmla="*/ 183369 h 706867"/>
                <a:gd name="connsiteX80" fmla="*/ 287736 w 498965"/>
                <a:gd name="connsiteY80" fmla="*/ 235761 h 706867"/>
                <a:gd name="connsiteX81" fmla="*/ 310190 w 498965"/>
                <a:gd name="connsiteY81" fmla="*/ 253640 h 706867"/>
                <a:gd name="connsiteX82" fmla="*/ 331396 w 498965"/>
                <a:gd name="connsiteY82" fmla="*/ 230356 h 706867"/>
                <a:gd name="connsiteX83" fmla="*/ 306032 w 498965"/>
                <a:gd name="connsiteY83" fmla="*/ 210397 h 706867"/>
                <a:gd name="connsiteX84" fmla="*/ 304369 w 498965"/>
                <a:gd name="connsiteY84" fmla="*/ 198338 h 706867"/>
                <a:gd name="connsiteX85" fmla="*/ 306864 w 498965"/>
                <a:gd name="connsiteY85" fmla="*/ 194180 h 706867"/>
                <a:gd name="connsiteX86" fmla="*/ 317674 w 498965"/>
                <a:gd name="connsiteY86" fmla="*/ 201249 h 706867"/>
                <a:gd name="connsiteX87" fmla="*/ 338049 w 498965"/>
                <a:gd name="connsiteY87" fmla="*/ 199170 h 706867"/>
                <a:gd name="connsiteX88" fmla="*/ 340128 w 498965"/>
                <a:gd name="connsiteY88" fmla="*/ 196675 h 706867"/>
                <a:gd name="connsiteX89" fmla="*/ 336386 w 498965"/>
                <a:gd name="connsiteY89" fmla="*/ 176301 h 706867"/>
                <a:gd name="connsiteX90" fmla="*/ 324743 w 498965"/>
                <a:gd name="connsiteY90" fmla="*/ 168401 h 706867"/>
                <a:gd name="connsiteX91" fmla="*/ 327654 w 498965"/>
                <a:gd name="connsiteY91" fmla="*/ 163827 h 706867"/>
                <a:gd name="connsiteX92" fmla="*/ 340128 w 498965"/>
                <a:gd name="connsiteY92" fmla="*/ 161748 h 706867"/>
                <a:gd name="connsiteX93" fmla="*/ 371729 w 498965"/>
                <a:gd name="connsiteY93" fmla="*/ 186696 h 706867"/>
                <a:gd name="connsiteX94" fmla="*/ 400835 w 498965"/>
                <a:gd name="connsiteY94" fmla="*/ 217881 h 706867"/>
                <a:gd name="connsiteX95" fmla="*/ 399588 w 498965"/>
                <a:gd name="connsiteY95" fmla="*/ 230771 h 706867"/>
                <a:gd name="connsiteX96" fmla="*/ 395846 w 498965"/>
                <a:gd name="connsiteY96" fmla="*/ 233682 h 706867"/>
                <a:gd name="connsiteX97" fmla="*/ 387114 w 498965"/>
                <a:gd name="connsiteY97" fmla="*/ 222039 h 706867"/>
                <a:gd name="connsiteX98" fmla="*/ 366324 w 498965"/>
                <a:gd name="connsiteY98" fmla="*/ 219545 h 706867"/>
                <a:gd name="connsiteX99" fmla="*/ 363829 w 498965"/>
                <a:gd name="connsiteY99" fmla="*/ 222039 h 706867"/>
                <a:gd name="connsiteX100" fmla="*/ 362997 w 498965"/>
                <a:gd name="connsiteY100" fmla="*/ 241998 h 706867"/>
                <a:gd name="connsiteX101" fmla="*/ 370482 w 498965"/>
                <a:gd name="connsiteY101" fmla="*/ 251977 h 706867"/>
                <a:gd name="connsiteX102" fmla="*/ 365908 w 498965"/>
                <a:gd name="connsiteY102" fmla="*/ 255304 h 706867"/>
                <a:gd name="connsiteX103" fmla="*/ 354265 w 498965"/>
                <a:gd name="connsiteY103" fmla="*/ 254472 h 706867"/>
                <a:gd name="connsiteX104" fmla="*/ 332228 w 498965"/>
                <a:gd name="connsiteY104" fmla="*/ 230356 h 706867"/>
                <a:gd name="connsiteX105" fmla="*/ 311022 w 498965"/>
                <a:gd name="connsiteY105" fmla="*/ 253640 h 706867"/>
                <a:gd name="connsiteX106" fmla="*/ 329317 w 498965"/>
                <a:gd name="connsiteY106" fmla="*/ 273599 h 706867"/>
                <a:gd name="connsiteX107" fmla="*/ 329317 w 498965"/>
                <a:gd name="connsiteY107" fmla="*/ 274015 h 706867"/>
                <a:gd name="connsiteX108" fmla="*/ 350107 w 498965"/>
                <a:gd name="connsiteY108" fmla="*/ 283994 h 706867"/>
                <a:gd name="connsiteX109" fmla="*/ 379629 w 498965"/>
                <a:gd name="connsiteY109" fmla="*/ 279420 h 706867"/>
                <a:gd name="connsiteX110" fmla="*/ 384203 w 498965"/>
                <a:gd name="connsiteY110" fmla="*/ 276925 h 706867"/>
                <a:gd name="connsiteX111" fmla="*/ 389608 w 498965"/>
                <a:gd name="connsiteY111" fmla="*/ 288984 h 706867"/>
                <a:gd name="connsiteX112" fmla="*/ 385035 w 498965"/>
                <a:gd name="connsiteY112" fmla="*/ 290647 h 706867"/>
                <a:gd name="connsiteX113" fmla="*/ 361750 w 498965"/>
                <a:gd name="connsiteY113" fmla="*/ 309358 h 706867"/>
                <a:gd name="connsiteX114" fmla="*/ 355097 w 498965"/>
                <a:gd name="connsiteY114" fmla="*/ 331812 h 706867"/>
                <a:gd name="connsiteX115" fmla="*/ 357176 w 498965"/>
                <a:gd name="connsiteY115" fmla="*/ 358423 h 706867"/>
                <a:gd name="connsiteX116" fmla="*/ 357176 w 498965"/>
                <a:gd name="connsiteY116" fmla="*/ 358423 h 706867"/>
                <a:gd name="connsiteX117" fmla="*/ 355097 w 498965"/>
                <a:gd name="connsiteY117" fmla="*/ 386698 h 706867"/>
                <a:gd name="connsiteX118" fmla="*/ 355097 w 498965"/>
                <a:gd name="connsiteY118" fmla="*/ 387114 h 706867"/>
                <a:gd name="connsiteX119" fmla="*/ 386698 w 498965"/>
                <a:gd name="connsiteY119" fmla="*/ 429110 h 706867"/>
                <a:gd name="connsiteX120" fmla="*/ 391272 w 498965"/>
                <a:gd name="connsiteY120" fmla="*/ 428278 h 706867"/>
                <a:gd name="connsiteX121" fmla="*/ 387114 w 498965"/>
                <a:gd name="connsiteY121" fmla="*/ 441168 h 706867"/>
                <a:gd name="connsiteX122" fmla="*/ 382540 w 498965"/>
                <a:gd name="connsiteY122" fmla="*/ 439505 h 706867"/>
                <a:gd name="connsiteX123" fmla="*/ 332228 w 498965"/>
                <a:gd name="connsiteY123" fmla="*/ 455721 h 706867"/>
                <a:gd name="connsiteX124" fmla="*/ 316843 w 498965"/>
                <a:gd name="connsiteY124" fmla="*/ 482749 h 706867"/>
                <a:gd name="connsiteX125" fmla="*/ 316843 w 498965"/>
                <a:gd name="connsiteY125" fmla="*/ 482749 h 706867"/>
                <a:gd name="connsiteX126" fmla="*/ 298547 w 498965"/>
                <a:gd name="connsiteY126" fmla="*/ 508944 h 706867"/>
                <a:gd name="connsiteX127" fmla="*/ 298132 w 498965"/>
                <a:gd name="connsiteY127" fmla="*/ 509360 h 706867"/>
                <a:gd name="connsiteX128" fmla="*/ 306032 w 498965"/>
                <a:gd name="connsiteY128" fmla="*/ 562999 h 706867"/>
                <a:gd name="connsiteX129" fmla="*/ 309774 w 498965"/>
                <a:gd name="connsiteY129" fmla="*/ 566325 h 706867"/>
                <a:gd name="connsiteX130" fmla="*/ 300211 w 498965"/>
                <a:gd name="connsiteY130" fmla="*/ 576720 h 706867"/>
                <a:gd name="connsiteX131" fmla="*/ 296468 w 498965"/>
                <a:gd name="connsiteY131" fmla="*/ 573394 h 706867"/>
                <a:gd name="connsiteX132" fmla="*/ 241998 w 498965"/>
                <a:gd name="connsiteY132" fmla="*/ 571315 h 706867"/>
                <a:gd name="connsiteX133" fmla="*/ 216634 w 498965"/>
                <a:gd name="connsiteY133" fmla="*/ 593352 h 706867"/>
                <a:gd name="connsiteX134" fmla="*/ 237008 w 498965"/>
                <a:gd name="connsiteY134" fmla="*/ 617469 h 706867"/>
                <a:gd name="connsiteX135" fmla="*/ 263204 w 498965"/>
                <a:gd name="connsiteY135" fmla="*/ 594600 h 706867"/>
                <a:gd name="connsiteX136" fmla="*/ 275262 w 498965"/>
                <a:gd name="connsiteY136" fmla="*/ 595016 h 706867"/>
                <a:gd name="connsiteX137" fmla="*/ 278589 w 498965"/>
                <a:gd name="connsiteY137" fmla="*/ 598342 h 706867"/>
                <a:gd name="connsiteX138" fmla="*/ 269025 w 498965"/>
                <a:gd name="connsiteY138" fmla="*/ 607490 h 706867"/>
                <a:gd name="connsiteX139" fmla="*/ 267362 w 498965"/>
                <a:gd name="connsiteY139" fmla="*/ 627864 h 706867"/>
                <a:gd name="connsiteX140" fmla="*/ 269857 w 498965"/>
                <a:gd name="connsiteY140" fmla="*/ 630359 h 706867"/>
                <a:gd name="connsiteX141" fmla="*/ 290647 w 498965"/>
                <a:gd name="connsiteY141" fmla="*/ 630359 h 706867"/>
                <a:gd name="connsiteX142" fmla="*/ 300626 w 498965"/>
                <a:gd name="connsiteY142" fmla="*/ 620796 h 706867"/>
                <a:gd name="connsiteX143" fmla="*/ 304369 w 498965"/>
                <a:gd name="connsiteY143" fmla="*/ 624538 h 706867"/>
                <a:gd name="connsiteX144" fmla="*/ 303953 w 498965"/>
                <a:gd name="connsiteY144" fmla="*/ 637012 h 706867"/>
                <a:gd name="connsiteX145" fmla="*/ 275678 w 498965"/>
                <a:gd name="connsiteY145" fmla="*/ 662376 h 706867"/>
                <a:gd name="connsiteX146" fmla="*/ 295637 w 498965"/>
                <a:gd name="connsiteY146" fmla="*/ 686492 h 706867"/>
                <a:gd name="connsiteX147" fmla="*/ 325575 w 498965"/>
                <a:gd name="connsiteY147" fmla="*/ 660297 h 706867"/>
                <a:gd name="connsiteX148" fmla="*/ 325990 w 498965"/>
                <a:gd name="connsiteY148" fmla="*/ 659881 h 706867"/>
                <a:gd name="connsiteX149" fmla="*/ 327654 w 498965"/>
                <a:gd name="connsiteY149" fmla="*/ 601669 h 706867"/>
                <a:gd name="connsiteX150" fmla="*/ 323911 w 498965"/>
                <a:gd name="connsiteY150" fmla="*/ 598342 h 706867"/>
                <a:gd name="connsiteX151" fmla="*/ 333891 w 498965"/>
                <a:gd name="connsiteY151" fmla="*/ 587531 h 706867"/>
                <a:gd name="connsiteX152" fmla="*/ 337633 w 498965"/>
                <a:gd name="connsiteY152" fmla="*/ 590858 h 706867"/>
                <a:gd name="connsiteX153" fmla="*/ 395846 w 498965"/>
                <a:gd name="connsiteY153" fmla="*/ 582957 h 706867"/>
                <a:gd name="connsiteX154" fmla="*/ 420794 w 498965"/>
                <a:gd name="connsiteY154" fmla="*/ 547198 h 706867"/>
                <a:gd name="connsiteX155" fmla="*/ 394182 w 498965"/>
                <a:gd name="connsiteY155" fmla="*/ 530566 h 706867"/>
                <a:gd name="connsiteX156" fmla="*/ 371313 w 498965"/>
                <a:gd name="connsiteY156" fmla="*/ 563414 h 706867"/>
                <a:gd name="connsiteX157" fmla="*/ 358839 w 498965"/>
                <a:gd name="connsiteY157" fmla="*/ 565078 h 706867"/>
                <a:gd name="connsiteX158" fmla="*/ 355097 w 498965"/>
                <a:gd name="connsiteY158" fmla="*/ 562167 h 706867"/>
                <a:gd name="connsiteX159" fmla="*/ 363413 w 498965"/>
                <a:gd name="connsiteY159" fmla="*/ 550941 h 706867"/>
                <a:gd name="connsiteX160" fmla="*/ 360918 w 498965"/>
                <a:gd name="connsiteY160" fmla="*/ 530150 h 706867"/>
                <a:gd name="connsiteX161" fmla="*/ 358007 w 498965"/>
                <a:gd name="connsiteY161" fmla="*/ 528071 h 706867"/>
                <a:gd name="connsiteX162" fmla="*/ 338049 w 498965"/>
                <a:gd name="connsiteY162" fmla="*/ 532229 h 706867"/>
                <a:gd name="connsiteX163" fmla="*/ 330148 w 498965"/>
                <a:gd name="connsiteY163" fmla="*/ 542624 h 706867"/>
                <a:gd name="connsiteX164" fmla="*/ 325990 w 498965"/>
                <a:gd name="connsiteY164" fmla="*/ 539298 h 706867"/>
                <a:gd name="connsiteX165" fmla="*/ 323911 w 498965"/>
                <a:gd name="connsiteY165" fmla="*/ 527655 h 706867"/>
                <a:gd name="connsiteX166" fmla="*/ 343870 w 498965"/>
                <a:gd name="connsiteY166" fmla="*/ 498549 h 706867"/>
                <a:gd name="connsiteX167" fmla="*/ 360502 w 498965"/>
                <a:gd name="connsiteY167" fmla="*/ 469443 h 706867"/>
                <a:gd name="connsiteX168" fmla="*/ 372145 w 498965"/>
                <a:gd name="connsiteY168" fmla="*/ 466116 h 706867"/>
                <a:gd name="connsiteX169" fmla="*/ 376719 w 498965"/>
                <a:gd name="connsiteY169" fmla="*/ 468195 h 706867"/>
                <a:gd name="connsiteX170" fmla="*/ 370897 w 498965"/>
                <a:gd name="connsiteY170" fmla="*/ 479838 h 706867"/>
                <a:gd name="connsiteX171" fmla="*/ 375887 w 498965"/>
                <a:gd name="connsiteY171" fmla="*/ 499381 h 706867"/>
                <a:gd name="connsiteX172" fmla="*/ 378798 w 498965"/>
                <a:gd name="connsiteY172" fmla="*/ 501044 h 706867"/>
                <a:gd name="connsiteX173" fmla="*/ 398340 w 498965"/>
                <a:gd name="connsiteY173" fmla="*/ 493975 h 706867"/>
                <a:gd name="connsiteX174" fmla="*/ 404577 w 498965"/>
                <a:gd name="connsiteY174" fmla="*/ 481501 h 706867"/>
                <a:gd name="connsiteX175" fmla="*/ 409567 w 498965"/>
                <a:gd name="connsiteY175" fmla="*/ 483580 h 706867"/>
                <a:gd name="connsiteX176" fmla="*/ 413309 w 498965"/>
                <a:gd name="connsiteY176" fmla="*/ 495639 h 706867"/>
                <a:gd name="connsiteX177" fmla="*/ 394182 w 498965"/>
                <a:gd name="connsiteY177" fmla="*/ 529734 h 706867"/>
                <a:gd name="connsiteX178" fmla="*/ 420794 w 498965"/>
                <a:gd name="connsiteY178" fmla="*/ 546367 h 706867"/>
                <a:gd name="connsiteX179" fmla="*/ 441584 w 498965"/>
                <a:gd name="connsiteY179" fmla="*/ 509776 h 706867"/>
                <a:gd name="connsiteX180" fmla="*/ 441584 w 498965"/>
                <a:gd name="connsiteY180" fmla="*/ 509360 h 706867"/>
                <a:gd name="connsiteX181" fmla="*/ 422457 w 498965"/>
                <a:gd name="connsiteY181" fmla="*/ 452395 h 706867"/>
                <a:gd name="connsiteX182" fmla="*/ 417467 w 498965"/>
                <a:gd name="connsiteY182" fmla="*/ 450732 h 706867"/>
                <a:gd name="connsiteX183" fmla="*/ 422041 w 498965"/>
                <a:gd name="connsiteY183" fmla="*/ 436594 h 706867"/>
                <a:gd name="connsiteX184" fmla="*/ 426615 w 498965"/>
                <a:gd name="connsiteY184" fmla="*/ 438258 h 706867"/>
                <a:gd name="connsiteX185" fmla="*/ 475680 w 498965"/>
                <a:gd name="connsiteY185" fmla="*/ 402914 h 706867"/>
                <a:gd name="connsiteX186" fmla="*/ 479006 w 498965"/>
                <a:gd name="connsiteY186" fmla="*/ 356344 h 706867"/>
                <a:gd name="connsiteX187" fmla="*/ 479006 w 498965"/>
                <a:gd name="connsiteY187" fmla="*/ 356344 h 706867"/>
                <a:gd name="connsiteX188" fmla="*/ 444495 w 498965"/>
                <a:gd name="connsiteY188" fmla="*/ 398340 h 706867"/>
                <a:gd name="connsiteX189" fmla="*/ 434100 w 498965"/>
                <a:gd name="connsiteY189" fmla="*/ 406241 h 706867"/>
                <a:gd name="connsiteX190" fmla="*/ 429110 w 498965"/>
                <a:gd name="connsiteY190" fmla="*/ 405409 h 706867"/>
                <a:gd name="connsiteX191" fmla="*/ 431189 w 498965"/>
                <a:gd name="connsiteY191" fmla="*/ 391272 h 706867"/>
                <a:gd name="connsiteX192" fmla="*/ 419131 w 498965"/>
                <a:gd name="connsiteY192" fmla="*/ 374224 h 706867"/>
                <a:gd name="connsiteX193" fmla="*/ 415804 w 498965"/>
                <a:gd name="connsiteY193" fmla="*/ 374224 h 706867"/>
                <a:gd name="connsiteX194" fmla="*/ 400419 w 498965"/>
                <a:gd name="connsiteY194" fmla="*/ 387529 h 706867"/>
                <a:gd name="connsiteX195" fmla="*/ 398340 w 498965"/>
                <a:gd name="connsiteY195" fmla="*/ 400003 h 706867"/>
                <a:gd name="connsiteX196" fmla="*/ 392935 w 498965"/>
                <a:gd name="connsiteY196" fmla="*/ 399172 h 706867"/>
                <a:gd name="connsiteX197" fmla="*/ 385450 w 498965"/>
                <a:gd name="connsiteY197" fmla="*/ 390024 h 706867"/>
                <a:gd name="connsiteX198" fmla="*/ 387945 w 498965"/>
                <a:gd name="connsiteY198" fmla="*/ 357176 h 706867"/>
                <a:gd name="connsiteX199" fmla="*/ 385450 w 498965"/>
                <a:gd name="connsiteY199" fmla="*/ 325990 h 706867"/>
                <a:gd name="connsiteX200" fmla="*/ 392519 w 498965"/>
                <a:gd name="connsiteY200" fmla="*/ 316843 h 706867"/>
                <a:gd name="connsiteX201" fmla="*/ 397093 w 498965"/>
                <a:gd name="connsiteY201" fmla="*/ 316011 h 706867"/>
                <a:gd name="connsiteX202" fmla="*/ 399172 w 498965"/>
                <a:gd name="connsiteY202" fmla="*/ 328069 h 706867"/>
                <a:gd name="connsiteX203" fmla="*/ 414557 w 498965"/>
                <a:gd name="connsiteY203" fmla="*/ 340959 h 706867"/>
                <a:gd name="connsiteX204" fmla="*/ 417883 w 498965"/>
                <a:gd name="connsiteY204" fmla="*/ 340543 h 706867"/>
                <a:gd name="connsiteX205" fmla="*/ 429942 w 498965"/>
                <a:gd name="connsiteY205" fmla="*/ 323496 h 706867"/>
                <a:gd name="connsiteX206" fmla="*/ 427447 w 498965"/>
                <a:gd name="connsiteY206" fmla="*/ 308943 h 706867"/>
                <a:gd name="connsiteX207" fmla="*/ 432852 w 498965"/>
                <a:gd name="connsiteY207" fmla="*/ 307695 h 706867"/>
                <a:gd name="connsiteX208" fmla="*/ 443247 w 498965"/>
                <a:gd name="connsiteY208" fmla="*/ 315595 h 706867"/>
                <a:gd name="connsiteX209" fmla="*/ 446574 w 498965"/>
                <a:gd name="connsiteY209" fmla="*/ 356760 h 706867"/>
                <a:gd name="connsiteX210" fmla="*/ 444495 w 498965"/>
                <a:gd name="connsiteY210" fmla="*/ 398340 h 70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498965" h="706867">
                  <a:moveTo>
                    <a:pt x="479006" y="356344"/>
                  </a:moveTo>
                  <a:cubicBezTo>
                    <a:pt x="479006" y="340959"/>
                    <a:pt x="478175" y="325574"/>
                    <a:pt x="475264" y="310190"/>
                  </a:cubicBezTo>
                  <a:lnTo>
                    <a:pt x="475264" y="309774"/>
                  </a:lnTo>
                  <a:cubicBezTo>
                    <a:pt x="472769" y="295637"/>
                    <a:pt x="464869" y="283994"/>
                    <a:pt x="455306" y="277341"/>
                  </a:cubicBezTo>
                  <a:cubicBezTo>
                    <a:pt x="445742" y="270688"/>
                    <a:pt x="434100" y="269857"/>
                    <a:pt x="424120" y="273599"/>
                  </a:cubicBezTo>
                  <a:lnTo>
                    <a:pt x="419546" y="275262"/>
                  </a:lnTo>
                  <a:cubicBezTo>
                    <a:pt x="417467" y="270273"/>
                    <a:pt x="415388" y="265699"/>
                    <a:pt x="413309" y="261125"/>
                  </a:cubicBezTo>
                  <a:lnTo>
                    <a:pt x="417883" y="259046"/>
                  </a:lnTo>
                  <a:cubicBezTo>
                    <a:pt x="427863" y="254056"/>
                    <a:pt x="434515" y="244909"/>
                    <a:pt x="436594" y="233682"/>
                  </a:cubicBezTo>
                  <a:cubicBezTo>
                    <a:pt x="438673" y="222455"/>
                    <a:pt x="434931" y="208734"/>
                    <a:pt x="426615" y="197507"/>
                  </a:cubicBezTo>
                  <a:cubicBezTo>
                    <a:pt x="416636" y="184201"/>
                    <a:pt x="405409" y="172558"/>
                    <a:pt x="393767" y="161748"/>
                  </a:cubicBezTo>
                  <a:lnTo>
                    <a:pt x="393767" y="161748"/>
                  </a:lnTo>
                  <a:cubicBezTo>
                    <a:pt x="382540" y="151353"/>
                    <a:pt x="370897" y="142205"/>
                    <a:pt x="359255" y="133889"/>
                  </a:cubicBezTo>
                  <a:lnTo>
                    <a:pt x="358839" y="133889"/>
                  </a:lnTo>
                  <a:cubicBezTo>
                    <a:pt x="336801" y="118504"/>
                    <a:pt x="310190" y="125157"/>
                    <a:pt x="299795" y="144700"/>
                  </a:cubicBezTo>
                  <a:lnTo>
                    <a:pt x="297300" y="149274"/>
                  </a:lnTo>
                  <a:lnTo>
                    <a:pt x="283994" y="142621"/>
                  </a:lnTo>
                  <a:lnTo>
                    <a:pt x="286073" y="138047"/>
                  </a:lnTo>
                  <a:cubicBezTo>
                    <a:pt x="296053" y="118504"/>
                    <a:pt x="285657" y="93140"/>
                    <a:pt x="262788" y="83992"/>
                  </a:cubicBezTo>
                  <a:cubicBezTo>
                    <a:pt x="249898" y="78587"/>
                    <a:pt x="236593" y="74013"/>
                    <a:pt x="223287" y="69855"/>
                  </a:cubicBezTo>
                  <a:lnTo>
                    <a:pt x="213723" y="99793"/>
                  </a:lnTo>
                  <a:cubicBezTo>
                    <a:pt x="226197" y="103951"/>
                    <a:pt x="238672" y="108109"/>
                    <a:pt x="250730" y="113099"/>
                  </a:cubicBezTo>
                  <a:cubicBezTo>
                    <a:pt x="255304" y="115178"/>
                    <a:pt x="257799" y="120167"/>
                    <a:pt x="255720" y="124741"/>
                  </a:cubicBezTo>
                  <a:lnTo>
                    <a:pt x="254056" y="129315"/>
                  </a:lnTo>
                  <a:lnTo>
                    <a:pt x="241166" y="124325"/>
                  </a:lnTo>
                  <a:cubicBezTo>
                    <a:pt x="233682" y="121415"/>
                    <a:pt x="225366" y="125157"/>
                    <a:pt x="222039" y="132226"/>
                  </a:cubicBezTo>
                  <a:lnTo>
                    <a:pt x="220792" y="135552"/>
                  </a:lnTo>
                  <a:cubicBezTo>
                    <a:pt x="219129" y="143452"/>
                    <a:pt x="222871" y="150937"/>
                    <a:pt x="229940" y="153847"/>
                  </a:cubicBezTo>
                  <a:lnTo>
                    <a:pt x="241998" y="158837"/>
                  </a:lnTo>
                  <a:lnTo>
                    <a:pt x="239919" y="163827"/>
                  </a:lnTo>
                  <a:cubicBezTo>
                    <a:pt x="238256" y="168401"/>
                    <a:pt x="233266" y="170480"/>
                    <a:pt x="229108" y="168816"/>
                  </a:cubicBezTo>
                  <a:cubicBezTo>
                    <a:pt x="217881" y="164243"/>
                    <a:pt x="206655" y="160500"/>
                    <a:pt x="195428" y="156758"/>
                  </a:cubicBezTo>
                  <a:cubicBezTo>
                    <a:pt x="184201" y="153016"/>
                    <a:pt x="173390" y="149689"/>
                    <a:pt x="161748" y="146779"/>
                  </a:cubicBezTo>
                  <a:cubicBezTo>
                    <a:pt x="157174" y="145531"/>
                    <a:pt x="154679" y="140542"/>
                    <a:pt x="155927" y="135968"/>
                  </a:cubicBezTo>
                  <a:lnTo>
                    <a:pt x="157174" y="131394"/>
                  </a:lnTo>
                  <a:lnTo>
                    <a:pt x="170064" y="134720"/>
                  </a:lnTo>
                  <a:cubicBezTo>
                    <a:pt x="177548" y="136800"/>
                    <a:pt x="185449" y="132641"/>
                    <a:pt x="188359" y="125573"/>
                  </a:cubicBezTo>
                  <a:lnTo>
                    <a:pt x="189607" y="122246"/>
                  </a:lnTo>
                  <a:cubicBezTo>
                    <a:pt x="191270" y="114346"/>
                    <a:pt x="186696" y="106862"/>
                    <a:pt x="178796" y="104783"/>
                  </a:cubicBezTo>
                  <a:lnTo>
                    <a:pt x="165490" y="101040"/>
                  </a:lnTo>
                  <a:lnTo>
                    <a:pt x="166737" y="95635"/>
                  </a:lnTo>
                  <a:cubicBezTo>
                    <a:pt x="167985" y="91061"/>
                    <a:pt x="172975" y="88150"/>
                    <a:pt x="177548" y="89398"/>
                  </a:cubicBezTo>
                  <a:cubicBezTo>
                    <a:pt x="189607" y="92724"/>
                    <a:pt x="201665" y="96051"/>
                    <a:pt x="213723" y="100209"/>
                  </a:cubicBezTo>
                  <a:lnTo>
                    <a:pt x="223287" y="70687"/>
                  </a:lnTo>
                  <a:cubicBezTo>
                    <a:pt x="210813" y="66529"/>
                    <a:pt x="198339" y="62786"/>
                    <a:pt x="185449" y="59460"/>
                  </a:cubicBezTo>
                  <a:lnTo>
                    <a:pt x="185033" y="59460"/>
                  </a:lnTo>
                  <a:cubicBezTo>
                    <a:pt x="162164" y="53223"/>
                    <a:pt x="139710" y="66945"/>
                    <a:pt x="134721" y="88150"/>
                  </a:cubicBezTo>
                  <a:lnTo>
                    <a:pt x="133473" y="93140"/>
                  </a:lnTo>
                  <a:lnTo>
                    <a:pt x="119336" y="90229"/>
                  </a:lnTo>
                  <a:lnTo>
                    <a:pt x="120583" y="85240"/>
                  </a:lnTo>
                  <a:cubicBezTo>
                    <a:pt x="125573" y="63618"/>
                    <a:pt x="110604" y="41996"/>
                    <a:pt x="88150" y="37838"/>
                  </a:cubicBezTo>
                  <a:cubicBezTo>
                    <a:pt x="75261" y="35343"/>
                    <a:pt x="61955" y="33264"/>
                    <a:pt x="49065" y="31185"/>
                  </a:cubicBezTo>
                  <a:lnTo>
                    <a:pt x="44491" y="62371"/>
                  </a:lnTo>
                  <a:cubicBezTo>
                    <a:pt x="56965" y="64034"/>
                    <a:pt x="69855" y="66529"/>
                    <a:pt x="82329" y="68607"/>
                  </a:cubicBezTo>
                  <a:cubicBezTo>
                    <a:pt x="87319" y="69855"/>
                    <a:pt x="90229" y="74013"/>
                    <a:pt x="89398" y="79003"/>
                  </a:cubicBezTo>
                  <a:lnTo>
                    <a:pt x="88566" y="83992"/>
                  </a:lnTo>
                  <a:lnTo>
                    <a:pt x="75261" y="81498"/>
                  </a:lnTo>
                  <a:cubicBezTo>
                    <a:pt x="67360" y="80250"/>
                    <a:pt x="59876" y="85240"/>
                    <a:pt x="57797" y="92724"/>
                  </a:cubicBezTo>
                  <a:lnTo>
                    <a:pt x="57381" y="96051"/>
                  </a:lnTo>
                  <a:cubicBezTo>
                    <a:pt x="56965" y="103951"/>
                    <a:pt x="62371" y="111020"/>
                    <a:pt x="69855" y="112267"/>
                  </a:cubicBezTo>
                  <a:lnTo>
                    <a:pt x="83161" y="114762"/>
                  </a:lnTo>
                  <a:lnTo>
                    <a:pt x="82329" y="120167"/>
                  </a:lnTo>
                  <a:cubicBezTo>
                    <a:pt x="81498" y="124741"/>
                    <a:pt x="76924" y="128067"/>
                    <a:pt x="72350" y="127236"/>
                  </a:cubicBezTo>
                  <a:cubicBezTo>
                    <a:pt x="60292" y="125157"/>
                    <a:pt x="48233" y="123078"/>
                    <a:pt x="35759" y="121415"/>
                  </a:cubicBezTo>
                  <a:lnTo>
                    <a:pt x="31185" y="152184"/>
                  </a:lnTo>
                  <a:cubicBezTo>
                    <a:pt x="43244" y="154263"/>
                    <a:pt x="54886" y="156342"/>
                    <a:pt x="66529" y="158421"/>
                  </a:cubicBezTo>
                  <a:lnTo>
                    <a:pt x="66945" y="158421"/>
                  </a:lnTo>
                  <a:cubicBezTo>
                    <a:pt x="87319" y="162163"/>
                    <a:pt x="107693" y="148026"/>
                    <a:pt x="112267" y="126405"/>
                  </a:cubicBezTo>
                  <a:lnTo>
                    <a:pt x="113515" y="121415"/>
                  </a:lnTo>
                  <a:lnTo>
                    <a:pt x="127236" y="124325"/>
                  </a:lnTo>
                  <a:lnTo>
                    <a:pt x="125989" y="129315"/>
                  </a:lnTo>
                  <a:cubicBezTo>
                    <a:pt x="120999" y="150937"/>
                    <a:pt x="133473" y="172143"/>
                    <a:pt x="153016" y="177548"/>
                  </a:cubicBezTo>
                  <a:cubicBezTo>
                    <a:pt x="163827" y="180459"/>
                    <a:pt x="175054" y="183785"/>
                    <a:pt x="185449" y="187527"/>
                  </a:cubicBezTo>
                  <a:lnTo>
                    <a:pt x="185449" y="187527"/>
                  </a:lnTo>
                  <a:cubicBezTo>
                    <a:pt x="196260" y="191270"/>
                    <a:pt x="207070" y="195012"/>
                    <a:pt x="217050" y="199170"/>
                  </a:cubicBezTo>
                  <a:lnTo>
                    <a:pt x="217466" y="199170"/>
                  </a:lnTo>
                  <a:cubicBezTo>
                    <a:pt x="235345" y="206239"/>
                    <a:pt x="256967" y="197091"/>
                    <a:pt x="266946" y="177132"/>
                  </a:cubicBezTo>
                  <a:lnTo>
                    <a:pt x="269025" y="172558"/>
                  </a:lnTo>
                  <a:lnTo>
                    <a:pt x="281084" y="178796"/>
                  </a:lnTo>
                  <a:lnTo>
                    <a:pt x="278589" y="183369"/>
                  </a:lnTo>
                  <a:cubicBezTo>
                    <a:pt x="268609" y="202912"/>
                    <a:pt x="273599" y="225782"/>
                    <a:pt x="287736" y="235761"/>
                  </a:cubicBezTo>
                  <a:cubicBezTo>
                    <a:pt x="296053" y="241582"/>
                    <a:pt x="303537" y="247403"/>
                    <a:pt x="310190" y="253640"/>
                  </a:cubicBezTo>
                  <a:lnTo>
                    <a:pt x="331396" y="230356"/>
                  </a:lnTo>
                  <a:cubicBezTo>
                    <a:pt x="323496" y="223287"/>
                    <a:pt x="314764" y="216634"/>
                    <a:pt x="306032" y="210397"/>
                  </a:cubicBezTo>
                  <a:cubicBezTo>
                    <a:pt x="302705" y="207902"/>
                    <a:pt x="301874" y="202496"/>
                    <a:pt x="304369" y="198338"/>
                  </a:cubicBezTo>
                  <a:lnTo>
                    <a:pt x="306864" y="194180"/>
                  </a:lnTo>
                  <a:cubicBezTo>
                    <a:pt x="310606" y="196675"/>
                    <a:pt x="313932" y="199170"/>
                    <a:pt x="317674" y="201249"/>
                  </a:cubicBezTo>
                  <a:cubicBezTo>
                    <a:pt x="323911" y="205823"/>
                    <a:pt x="332228" y="204576"/>
                    <a:pt x="338049" y="199170"/>
                  </a:cubicBezTo>
                  <a:lnTo>
                    <a:pt x="340128" y="196675"/>
                  </a:lnTo>
                  <a:cubicBezTo>
                    <a:pt x="344286" y="190023"/>
                    <a:pt x="343038" y="180875"/>
                    <a:pt x="336386" y="176301"/>
                  </a:cubicBezTo>
                  <a:cubicBezTo>
                    <a:pt x="332643" y="173390"/>
                    <a:pt x="328485" y="170896"/>
                    <a:pt x="324743" y="168401"/>
                  </a:cubicBezTo>
                  <a:lnTo>
                    <a:pt x="327654" y="163827"/>
                  </a:lnTo>
                  <a:cubicBezTo>
                    <a:pt x="330148" y="159669"/>
                    <a:pt x="335970" y="158837"/>
                    <a:pt x="340128" y="161748"/>
                  </a:cubicBezTo>
                  <a:cubicBezTo>
                    <a:pt x="350939" y="169232"/>
                    <a:pt x="361750" y="177548"/>
                    <a:pt x="371729" y="186696"/>
                  </a:cubicBezTo>
                  <a:cubicBezTo>
                    <a:pt x="382124" y="196260"/>
                    <a:pt x="392103" y="206655"/>
                    <a:pt x="400835" y="217881"/>
                  </a:cubicBezTo>
                  <a:cubicBezTo>
                    <a:pt x="404162" y="222455"/>
                    <a:pt x="403330" y="228276"/>
                    <a:pt x="399588" y="230771"/>
                  </a:cubicBezTo>
                  <a:lnTo>
                    <a:pt x="395846" y="233682"/>
                  </a:lnTo>
                  <a:cubicBezTo>
                    <a:pt x="392935" y="229524"/>
                    <a:pt x="390024" y="225782"/>
                    <a:pt x="387114" y="222039"/>
                  </a:cubicBezTo>
                  <a:cubicBezTo>
                    <a:pt x="381708" y="215387"/>
                    <a:pt x="372561" y="214555"/>
                    <a:pt x="366324" y="219545"/>
                  </a:cubicBezTo>
                  <a:lnTo>
                    <a:pt x="363829" y="222039"/>
                  </a:lnTo>
                  <a:cubicBezTo>
                    <a:pt x="358839" y="228276"/>
                    <a:pt x="358423" y="236592"/>
                    <a:pt x="362997" y="241998"/>
                  </a:cubicBezTo>
                  <a:cubicBezTo>
                    <a:pt x="365492" y="245324"/>
                    <a:pt x="368403" y="248651"/>
                    <a:pt x="370482" y="251977"/>
                  </a:cubicBezTo>
                  <a:lnTo>
                    <a:pt x="365908" y="255304"/>
                  </a:lnTo>
                  <a:cubicBezTo>
                    <a:pt x="362165" y="257798"/>
                    <a:pt x="356760" y="257798"/>
                    <a:pt x="354265" y="254472"/>
                  </a:cubicBezTo>
                  <a:cubicBezTo>
                    <a:pt x="347612" y="245740"/>
                    <a:pt x="340128" y="237840"/>
                    <a:pt x="332228" y="230356"/>
                  </a:cubicBezTo>
                  <a:lnTo>
                    <a:pt x="311022" y="253640"/>
                  </a:lnTo>
                  <a:cubicBezTo>
                    <a:pt x="318090" y="259878"/>
                    <a:pt x="324327" y="266530"/>
                    <a:pt x="329317" y="273599"/>
                  </a:cubicBezTo>
                  <a:lnTo>
                    <a:pt x="329317" y="274015"/>
                  </a:lnTo>
                  <a:cubicBezTo>
                    <a:pt x="333891" y="279836"/>
                    <a:pt x="341375" y="283163"/>
                    <a:pt x="350107" y="283994"/>
                  </a:cubicBezTo>
                  <a:cubicBezTo>
                    <a:pt x="358839" y="284826"/>
                    <a:pt x="369650" y="283994"/>
                    <a:pt x="379629" y="279420"/>
                  </a:cubicBezTo>
                  <a:lnTo>
                    <a:pt x="384203" y="276925"/>
                  </a:lnTo>
                  <a:cubicBezTo>
                    <a:pt x="386282" y="281083"/>
                    <a:pt x="387945" y="284826"/>
                    <a:pt x="389608" y="288984"/>
                  </a:cubicBezTo>
                  <a:lnTo>
                    <a:pt x="385035" y="290647"/>
                  </a:lnTo>
                  <a:cubicBezTo>
                    <a:pt x="374640" y="294805"/>
                    <a:pt x="366739" y="301874"/>
                    <a:pt x="361750" y="309358"/>
                  </a:cubicBezTo>
                  <a:cubicBezTo>
                    <a:pt x="356344" y="316843"/>
                    <a:pt x="353849" y="324327"/>
                    <a:pt x="355097" y="331812"/>
                  </a:cubicBezTo>
                  <a:cubicBezTo>
                    <a:pt x="356344" y="340128"/>
                    <a:pt x="357176" y="349275"/>
                    <a:pt x="357176" y="358423"/>
                  </a:cubicBezTo>
                  <a:lnTo>
                    <a:pt x="357176" y="358423"/>
                  </a:lnTo>
                  <a:cubicBezTo>
                    <a:pt x="357176" y="367571"/>
                    <a:pt x="356344" y="377134"/>
                    <a:pt x="355097" y="386698"/>
                  </a:cubicBezTo>
                  <a:lnTo>
                    <a:pt x="355097" y="387114"/>
                  </a:lnTo>
                  <a:cubicBezTo>
                    <a:pt x="352602" y="403330"/>
                    <a:pt x="365492" y="422041"/>
                    <a:pt x="386698" y="429110"/>
                  </a:cubicBezTo>
                  <a:lnTo>
                    <a:pt x="391272" y="428278"/>
                  </a:lnTo>
                  <a:cubicBezTo>
                    <a:pt x="390024" y="432852"/>
                    <a:pt x="388361" y="437010"/>
                    <a:pt x="387114" y="441168"/>
                  </a:cubicBezTo>
                  <a:lnTo>
                    <a:pt x="382540" y="439505"/>
                  </a:lnTo>
                  <a:cubicBezTo>
                    <a:pt x="361750" y="432436"/>
                    <a:pt x="340128" y="439921"/>
                    <a:pt x="332228" y="455721"/>
                  </a:cubicBezTo>
                  <a:cubicBezTo>
                    <a:pt x="327654" y="464869"/>
                    <a:pt x="322664" y="474017"/>
                    <a:pt x="316843" y="482749"/>
                  </a:cubicBezTo>
                  <a:lnTo>
                    <a:pt x="316843" y="482749"/>
                  </a:lnTo>
                  <a:cubicBezTo>
                    <a:pt x="311022" y="491481"/>
                    <a:pt x="305200" y="500628"/>
                    <a:pt x="298547" y="508944"/>
                  </a:cubicBezTo>
                  <a:lnTo>
                    <a:pt x="298132" y="509360"/>
                  </a:lnTo>
                  <a:cubicBezTo>
                    <a:pt x="286905" y="524329"/>
                    <a:pt x="289816" y="548030"/>
                    <a:pt x="306032" y="562999"/>
                  </a:cubicBezTo>
                  <a:lnTo>
                    <a:pt x="309774" y="566325"/>
                  </a:lnTo>
                  <a:lnTo>
                    <a:pt x="300211" y="576720"/>
                  </a:lnTo>
                  <a:lnTo>
                    <a:pt x="296468" y="573394"/>
                  </a:lnTo>
                  <a:cubicBezTo>
                    <a:pt x="280252" y="558425"/>
                    <a:pt x="256135" y="558009"/>
                    <a:pt x="241998" y="571315"/>
                  </a:cubicBezTo>
                  <a:cubicBezTo>
                    <a:pt x="233682" y="578799"/>
                    <a:pt x="225366" y="586284"/>
                    <a:pt x="216634" y="593352"/>
                  </a:cubicBezTo>
                  <a:lnTo>
                    <a:pt x="237008" y="617469"/>
                  </a:lnTo>
                  <a:cubicBezTo>
                    <a:pt x="245740" y="609985"/>
                    <a:pt x="254472" y="602084"/>
                    <a:pt x="263204" y="594600"/>
                  </a:cubicBezTo>
                  <a:cubicBezTo>
                    <a:pt x="266530" y="591689"/>
                    <a:pt x="271936" y="591689"/>
                    <a:pt x="275262" y="595016"/>
                  </a:cubicBezTo>
                  <a:lnTo>
                    <a:pt x="278589" y="598342"/>
                  </a:lnTo>
                  <a:lnTo>
                    <a:pt x="269025" y="607490"/>
                  </a:lnTo>
                  <a:cubicBezTo>
                    <a:pt x="263204" y="612895"/>
                    <a:pt x="262788" y="621627"/>
                    <a:pt x="267362" y="627864"/>
                  </a:cubicBezTo>
                  <a:lnTo>
                    <a:pt x="269857" y="630359"/>
                  </a:lnTo>
                  <a:cubicBezTo>
                    <a:pt x="275678" y="635765"/>
                    <a:pt x="284410" y="636180"/>
                    <a:pt x="290647" y="630359"/>
                  </a:cubicBezTo>
                  <a:lnTo>
                    <a:pt x="300626" y="620796"/>
                  </a:lnTo>
                  <a:lnTo>
                    <a:pt x="304369" y="624538"/>
                  </a:lnTo>
                  <a:cubicBezTo>
                    <a:pt x="307695" y="627864"/>
                    <a:pt x="307695" y="633686"/>
                    <a:pt x="303953" y="637012"/>
                  </a:cubicBezTo>
                  <a:cubicBezTo>
                    <a:pt x="294805" y="645744"/>
                    <a:pt x="285242" y="654060"/>
                    <a:pt x="275678" y="662376"/>
                  </a:cubicBezTo>
                  <a:lnTo>
                    <a:pt x="295637" y="686492"/>
                  </a:lnTo>
                  <a:cubicBezTo>
                    <a:pt x="305616" y="678177"/>
                    <a:pt x="315595" y="669445"/>
                    <a:pt x="325575" y="660297"/>
                  </a:cubicBezTo>
                  <a:lnTo>
                    <a:pt x="325990" y="659881"/>
                  </a:lnTo>
                  <a:cubicBezTo>
                    <a:pt x="343870" y="643249"/>
                    <a:pt x="343870" y="616637"/>
                    <a:pt x="327654" y="601669"/>
                  </a:cubicBezTo>
                  <a:lnTo>
                    <a:pt x="323911" y="598342"/>
                  </a:lnTo>
                  <a:lnTo>
                    <a:pt x="333891" y="587531"/>
                  </a:lnTo>
                  <a:lnTo>
                    <a:pt x="337633" y="590858"/>
                  </a:lnTo>
                  <a:cubicBezTo>
                    <a:pt x="353849" y="605827"/>
                    <a:pt x="380877" y="602916"/>
                    <a:pt x="395846" y="582957"/>
                  </a:cubicBezTo>
                  <a:cubicBezTo>
                    <a:pt x="404577" y="571315"/>
                    <a:pt x="412894" y="559672"/>
                    <a:pt x="420794" y="547198"/>
                  </a:cubicBezTo>
                  <a:lnTo>
                    <a:pt x="394182" y="530566"/>
                  </a:lnTo>
                  <a:cubicBezTo>
                    <a:pt x="387114" y="541793"/>
                    <a:pt x="379629" y="553019"/>
                    <a:pt x="371313" y="563414"/>
                  </a:cubicBezTo>
                  <a:cubicBezTo>
                    <a:pt x="367987" y="567572"/>
                    <a:pt x="362581" y="568404"/>
                    <a:pt x="358839" y="565078"/>
                  </a:cubicBezTo>
                  <a:lnTo>
                    <a:pt x="355097" y="562167"/>
                  </a:lnTo>
                  <a:lnTo>
                    <a:pt x="363413" y="550941"/>
                  </a:lnTo>
                  <a:cubicBezTo>
                    <a:pt x="368403" y="544288"/>
                    <a:pt x="366739" y="535556"/>
                    <a:pt x="360918" y="530150"/>
                  </a:cubicBezTo>
                  <a:lnTo>
                    <a:pt x="358007" y="528071"/>
                  </a:lnTo>
                  <a:cubicBezTo>
                    <a:pt x="350939" y="524329"/>
                    <a:pt x="342623" y="525992"/>
                    <a:pt x="338049" y="532229"/>
                  </a:cubicBezTo>
                  <a:lnTo>
                    <a:pt x="330148" y="542624"/>
                  </a:lnTo>
                  <a:lnTo>
                    <a:pt x="325990" y="539298"/>
                  </a:lnTo>
                  <a:cubicBezTo>
                    <a:pt x="322248" y="536387"/>
                    <a:pt x="321417" y="531398"/>
                    <a:pt x="323911" y="527655"/>
                  </a:cubicBezTo>
                  <a:cubicBezTo>
                    <a:pt x="330980" y="518508"/>
                    <a:pt x="337633" y="508528"/>
                    <a:pt x="343870" y="498549"/>
                  </a:cubicBezTo>
                  <a:cubicBezTo>
                    <a:pt x="349691" y="488985"/>
                    <a:pt x="355513" y="479422"/>
                    <a:pt x="360502" y="469443"/>
                  </a:cubicBezTo>
                  <a:cubicBezTo>
                    <a:pt x="362581" y="465701"/>
                    <a:pt x="367571" y="464037"/>
                    <a:pt x="372145" y="466116"/>
                  </a:cubicBezTo>
                  <a:lnTo>
                    <a:pt x="376719" y="468195"/>
                  </a:lnTo>
                  <a:lnTo>
                    <a:pt x="370897" y="479838"/>
                  </a:lnTo>
                  <a:cubicBezTo>
                    <a:pt x="367571" y="486491"/>
                    <a:pt x="369650" y="494807"/>
                    <a:pt x="375887" y="499381"/>
                  </a:cubicBezTo>
                  <a:lnTo>
                    <a:pt x="378798" y="501044"/>
                  </a:lnTo>
                  <a:cubicBezTo>
                    <a:pt x="385866" y="504370"/>
                    <a:pt x="394598" y="501460"/>
                    <a:pt x="398340" y="493975"/>
                  </a:cubicBezTo>
                  <a:lnTo>
                    <a:pt x="404577" y="481501"/>
                  </a:lnTo>
                  <a:lnTo>
                    <a:pt x="409567" y="483580"/>
                  </a:lnTo>
                  <a:cubicBezTo>
                    <a:pt x="414141" y="485659"/>
                    <a:pt x="415804" y="491065"/>
                    <a:pt x="413309" y="495639"/>
                  </a:cubicBezTo>
                  <a:cubicBezTo>
                    <a:pt x="407488" y="507281"/>
                    <a:pt x="400835" y="518923"/>
                    <a:pt x="394182" y="529734"/>
                  </a:cubicBezTo>
                  <a:lnTo>
                    <a:pt x="420794" y="546367"/>
                  </a:lnTo>
                  <a:cubicBezTo>
                    <a:pt x="428278" y="534308"/>
                    <a:pt x="435347" y="522250"/>
                    <a:pt x="441584" y="509776"/>
                  </a:cubicBezTo>
                  <a:lnTo>
                    <a:pt x="441584" y="509360"/>
                  </a:lnTo>
                  <a:cubicBezTo>
                    <a:pt x="453227" y="486075"/>
                    <a:pt x="443247" y="459463"/>
                    <a:pt x="422457" y="452395"/>
                  </a:cubicBezTo>
                  <a:lnTo>
                    <a:pt x="417467" y="450732"/>
                  </a:lnTo>
                  <a:cubicBezTo>
                    <a:pt x="419131" y="446158"/>
                    <a:pt x="420794" y="441168"/>
                    <a:pt x="422041" y="436594"/>
                  </a:cubicBezTo>
                  <a:lnTo>
                    <a:pt x="426615" y="438258"/>
                  </a:lnTo>
                  <a:cubicBezTo>
                    <a:pt x="447405" y="445326"/>
                    <a:pt x="471522" y="429941"/>
                    <a:pt x="475680" y="402914"/>
                  </a:cubicBezTo>
                  <a:cubicBezTo>
                    <a:pt x="477759" y="387945"/>
                    <a:pt x="479006" y="372145"/>
                    <a:pt x="479006" y="356344"/>
                  </a:cubicBezTo>
                  <a:lnTo>
                    <a:pt x="479006" y="356344"/>
                  </a:lnTo>
                  <a:close/>
                  <a:moveTo>
                    <a:pt x="444495" y="398340"/>
                  </a:moveTo>
                  <a:cubicBezTo>
                    <a:pt x="443663" y="403746"/>
                    <a:pt x="439089" y="407072"/>
                    <a:pt x="434100" y="406241"/>
                  </a:cubicBezTo>
                  <a:lnTo>
                    <a:pt x="429110" y="405409"/>
                  </a:lnTo>
                  <a:cubicBezTo>
                    <a:pt x="429942" y="400835"/>
                    <a:pt x="430773" y="395845"/>
                    <a:pt x="431189" y="391272"/>
                  </a:cubicBezTo>
                  <a:cubicBezTo>
                    <a:pt x="432436" y="382956"/>
                    <a:pt x="426615" y="375471"/>
                    <a:pt x="419131" y="374224"/>
                  </a:cubicBezTo>
                  <a:lnTo>
                    <a:pt x="415804" y="374224"/>
                  </a:lnTo>
                  <a:cubicBezTo>
                    <a:pt x="407904" y="374639"/>
                    <a:pt x="401251" y="380045"/>
                    <a:pt x="400419" y="387529"/>
                  </a:cubicBezTo>
                  <a:cubicBezTo>
                    <a:pt x="400004" y="391687"/>
                    <a:pt x="399172" y="395845"/>
                    <a:pt x="398340" y="400003"/>
                  </a:cubicBezTo>
                  <a:lnTo>
                    <a:pt x="392935" y="399172"/>
                  </a:lnTo>
                  <a:cubicBezTo>
                    <a:pt x="387945" y="398340"/>
                    <a:pt x="385035" y="394182"/>
                    <a:pt x="385450" y="390024"/>
                  </a:cubicBezTo>
                  <a:cubicBezTo>
                    <a:pt x="387114" y="379213"/>
                    <a:pt x="387945" y="367987"/>
                    <a:pt x="387945" y="357176"/>
                  </a:cubicBezTo>
                  <a:cubicBezTo>
                    <a:pt x="387945" y="346365"/>
                    <a:pt x="387114" y="335970"/>
                    <a:pt x="385450" y="325990"/>
                  </a:cubicBezTo>
                  <a:cubicBezTo>
                    <a:pt x="385035" y="321832"/>
                    <a:pt x="387945" y="317674"/>
                    <a:pt x="392519" y="316843"/>
                  </a:cubicBezTo>
                  <a:lnTo>
                    <a:pt x="397093" y="316011"/>
                  </a:lnTo>
                  <a:cubicBezTo>
                    <a:pt x="397925" y="320169"/>
                    <a:pt x="398756" y="324327"/>
                    <a:pt x="399172" y="328069"/>
                  </a:cubicBezTo>
                  <a:cubicBezTo>
                    <a:pt x="400419" y="335554"/>
                    <a:pt x="406656" y="340543"/>
                    <a:pt x="414557" y="340959"/>
                  </a:cubicBezTo>
                  <a:lnTo>
                    <a:pt x="417883" y="340543"/>
                  </a:lnTo>
                  <a:cubicBezTo>
                    <a:pt x="425784" y="339296"/>
                    <a:pt x="431189" y="332227"/>
                    <a:pt x="429942" y="323496"/>
                  </a:cubicBezTo>
                  <a:cubicBezTo>
                    <a:pt x="429526" y="318506"/>
                    <a:pt x="428278" y="313932"/>
                    <a:pt x="427447" y="308943"/>
                  </a:cubicBezTo>
                  <a:lnTo>
                    <a:pt x="432852" y="307695"/>
                  </a:lnTo>
                  <a:cubicBezTo>
                    <a:pt x="437426" y="306447"/>
                    <a:pt x="442416" y="310190"/>
                    <a:pt x="443247" y="315595"/>
                  </a:cubicBezTo>
                  <a:cubicBezTo>
                    <a:pt x="445742" y="329317"/>
                    <a:pt x="446574" y="343038"/>
                    <a:pt x="446574" y="356760"/>
                  </a:cubicBezTo>
                  <a:cubicBezTo>
                    <a:pt x="447821" y="370481"/>
                    <a:pt x="446574" y="384203"/>
                    <a:pt x="444495" y="398340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612864-6AE8-4CEA-9AB5-0DCAD9736AD7}"/>
                </a:ext>
              </a:extLst>
            </p:cNvPr>
            <p:cNvSpPr/>
            <p:nvPr/>
          </p:nvSpPr>
          <p:spPr>
            <a:xfrm>
              <a:off x="12786139" y="10796993"/>
              <a:ext cx="1205832" cy="1746378"/>
            </a:xfrm>
            <a:custGeom>
              <a:avLst/>
              <a:gdLst>
                <a:gd name="connsiteX0" fmla="*/ 1148867 w 1205832"/>
                <a:gd name="connsiteY0" fmla="*/ 122662 h 1746377"/>
                <a:gd name="connsiteX1" fmla="*/ 1145956 w 1205832"/>
                <a:gd name="connsiteY1" fmla="*/ 118920 h 1746377"/>
                <a:gd name="connsiteX2" fmla="*/ 1157183 w 1205832"/>
                <a:gd name="connsiteY2" fmla="*/ 110604 h 1746377"/>
                <a:gd name="connsiteX3" fmla="*/ 1160925 w 1205832"/>
                <a:gd name="connsiteY3" fmla="*/ 90229 h 1746377"/>
                <a:gd name="connsiteX4" fmla="*/ 1158846 w 1205832"/>
                <a:gd name="connsiteY4" fmla="*/ 87734 h 1746377"/>
                <a:gd name="connsiteX5" fmla="*/ 1138472 w 1205832"/>
                <a:gd name="connsiteY5" fmla="*/ 86071 h 1746377"/>
                <a:gd name="connsiteX6" fmla="*/ 1127661 w 1205832"/>
                <a:gd name="connsiteY6" fmla="*/ 93972 h 1746377"/>
                <a:gd name="connsiteX7" fmla="*/ 1124335 w 1205832"/>
                <a:gd name="connsiteY7" fmla="*/ 89814 h 1746377"/>
                <a:gd name="connsiteX8" fmla="*/ 1125998 w 1205832"/>
                <a:gd name="connsiteY8" fmla="*/ 77755 h 1746377"/>
                <a:gd name="connsiteX9" fmla="*/ 1154272 w 1205832"/>
                <a:gd name="connsiteY9" fmla="*/ 55302 h 1746377"/>
                <a:gd name="connsiteX10" fmla="*/ 1134314 w 1205832"/>
                <a:gd name="connsiteY10" fmla="*/ 31185 h 1746377"/>
                <a:gd name="connsiteX11" fmla="*/ 1107286 w 1205832"/>
                <a:gd name="connsiteY11" fmla="*/ 52391 h 1746377"/>
                <a:gd name="connsiteX12" fmla="*/ 1106871 w 1205832"/>
                <a:gd name="connsiteY12" fmla="*/ 52807 h 1746377"/>
                <a:gd name="connsiteX13" fmla="*/ 1099386 w 1205832"/>
                <a:gd name="connsiteY13" fmla="*/ 107277 h 1746377"/>
                <a:gd name="connsiteX14" fmla="*/ 1102297 w 1205832"/>
                <a:gd name="connsiteY14" fmla="*/ 111436 h 1746377"/>
                <a:gd name="connsiteX15" fmla="*/ 1090654 w 1205832"/>
                <a:gd name="connsiteY15" fmla="*/ 119336 h 1746377"/>
                <a:gd name="connsiteX16" fmla="*/ 1088160 w 1205832"/>
                <a:gd name="connsiteY16" fmla="*/ 115178 h 1746377"/>
                <a:gd name="connsiteX17" fmla="*/ 1034937 w 1205832"/>
                <a:gd name="connsiteY17" fmla="*/ 101040 h 1746377"/>
                <a:gd name="connsiteX18" fmla="*/ 1004583 w 1205832"/>
                <a:gd name="connsiteY18" fmla="*/ 118088 h 1746377"/>
                <a:gd name="connsiteX19" fmla="*/ 1004583 w 1205832"/>
                <a:gd name="connsiteY19" fmla="*/ 118088 h 1746377"/>
                <a:gd name="connsiteX20" fmla="*/ 973398 w 1205832"/>
                <a:gd name="connsiteY20" fmla="*/ 133889 h 1746377"/>
                <a:gd name="connsiteX21" fmla="*/ 972982 w 1205832"/>
                <a:gd name="connsiteY21" fmla="*/ 134305 h 1746377"/>
                <a:gd name="connsiteX22" fmla="*/ 955518 w 1205832"/>
                <a:gd name="connsiteY22" fmla="*/ 186696 h 1746377"/>
                <a:gd name="connsiteX23" fmla="*/ 957597 w 1205832"/>
                <a:gd name="connsiteY23" fmla="*/ 191270 h 1746377"/>
                <a:gd name="connsiteX24" fmla="*/ 944707 w 1205832"/>
                <a:gd name="connsiteY24" fmla="*/ 197091 h 1746377"/>
                <a:gd name="connsiteX25" fmla="*/ 942628 w 1205832"/>
                <a:gd name="connsiteY25" fmla="*/ 192517 h 1746377"/>
                <a:gd name="connsiteX26" fmla="*/ 892316 w 1205832"/>
                <a:gd name="connsiteY26" fmla="*/ 169648 h 1746377"/>
                <a:gd name="connsiteX27" fmla="*/ 859467 w 1205832"/>
                <a:gd name="connsiteY27" fmla="*/ 181706 h 1746377"/>
                <a:gd name="connsiteX28" fmla="*/ 859467 w 1205832"/>
                <a:gd name="connsiteY28" fmla="*/ 181706 h 1746377"/>
                <a:gd name="connsiteX29" fmla="*/ 825787 w 1205832"/>
                <a:gd name="connsiteY29" fmla="*/ 192933 h 1746377"/>
                <a:gd name="connsiteX30" fmla="*/ 825371 w 1205832"/>
                <a:gd name="connsiteY30" fmla="*/ 192933 h 1746377"/>
                <a:gd name="connsiteX31" fmla="*/ 800007 w 1205832"/>
                <a:gd name="connsiteY31" fmla="*/ 242414 h 1746377"/>
                <a:gd name="connsiteX32" fmla="*/ 801255 w 1205832"/>
                <a:gd name="connsiteY32" fmla="*/ 247403 h 1746377"/>
                <a:gd name="connsiteX33" fmla="*/ 787533 w 1205832"/>
                <a:gd name="connsiteY33" fmla="*/ 251145 h 1746377"/>
                <a:gd name="connsiteX34" fmla="*/ 786286 w 1205832"/>
                <a:gd name="connsiteY34" fmla="*/ 246156 h 1746377"/>
                <a:gd name="connsiteX35" fmla="*/ 739300 w 1205832"/>
                <a:gd name="connsiteY35" fmla="*/ 216634 h 1746377"/>
                <a:gd name="connsiteX36" fmla="*/ 704788 w 1205832"/>
                <a:gd name="connsiteY36" fmla="*/ 224118 h 1746377"/>
                <a:gd name="connsiteX37" fmla="*/ 704788 w 1205832"/>
                <a:gd name="connsiteY37" fmla="*/ 224118 h 1746377"/>
                <a:gd name="connsiteX38" fmla="*/ 669861 w 1205832"/>
                <a:gd name="connsiteY38" fmla="*/ 230355 h 1746377"/>
                <a:gd name="connsiteX39" fmla="*/ 669445 w 1205832"/>
                <a:gd name="connsiteY39" fmla="*/ 230355 h 1746377"/>
                <a:gd name="connsiteX40" fmla="*/ 637428 w 1205832"/>
                <a:gd name="connsiteY40" fmla="*/ 275678 h 1746377"/>
                <a:gd name="connsiteX41" fmla="*/ 638259 w 1205832"/>
                <a:gd name="connsiteY41" fmla="*/ 281083 h 1746377"/>
                <a:gd name="connsiteX42" fmla="*/ 624122 w 1205832"/>
                <a:gd name="connsiteY42" fmla="*/ 282747 h 1746377"/>
                <a:gd name="connsiteX43" fmla="*/ 623291 w 1205832"/>
                <a:gd name="connsiteY43" fmla="*/ 277757 h 1746377"/>
                <a:gd name="connsiteX44" fmla="*/ 580463 w 1205832"/>
                <a:gd name="connsiteY44" fmla="*/ 241998 h 1746377"/>
                <a:gd name="connsiteX45" fmla="*/ 545119 w 1205832"/>
                <a:gd name="connsiteY45" fmla="*/ 244909 h 1746377"/>
                <a:gd name="connsiteX46" fmla="*/ 545119 w 1205832"/>
                <a:gd name="connsiteY46" fmla="*/ 244909 h 1746377"/>
                <a:gd name="connsiteX47" fmla="*/ 535140 w 1205832"/>
                <a:gd name="connsiteY47" fmla="*/ 245324 h 1746377"/>
                <a:gd name="connsiteX48" fmla="*/ 458632 w 1205832"/>
                <a:gd name="connsiteY48" fmla="*/ 180043 h 1746377"/>
                <a:gd name="connsiteX49" fmla="*/ 382124 w 1205832"/>
                <a:gd name="connsiteY49" fmla="*/ 245324 h 1746377"/>
                <a:gd name="connsiteX50" fmla="*/ 348860 w 1205832"/>
                <a:gd name="connsiteY50" fmla="*/ 242829 h 1746377"/>
                <a:gd name="connsiteX51" fmla="*/ 347612 w 1205832"/>
                <a:gd name="connsiteY51" fmla="*/ 242829 h 1746377"/>
                <a:gd name="connsiteX52" fmla="*/ 305200 w 1205832"/>
                <a:gd name="connsiteY52" fmla="*/ 278589 h 1746377"/>
                <a:gd name="connsiteX53" fmla="*/ 304785 w 1205832"/>
                <a:gd name="connsiteY53" fmla="*/ 283578 h 1746377"/>
                <a:gd name="connsiteX54" fmla="*/ 290647 w 1205832"/>
                <a:gd name="connsiteY54" fmla="*/ 281915 h 1746377"/>
                <a:gd name="connsiteX55" fmla="*/ 291063 w 1205832"/>
                <a:gd name="connsiteY55" fmla="*/ 276925 h 1746377"/>
                <a:gd name="connsiteX56" fmla="*/ 258630 w 1205832"/>
                <a:gd name="connsiteY56" fmla="*/ 231603 h 1746377"/>
                <a:gd name="connsiteX57" fmla="*/ 224118 w 1205832"/>
                <a:gd name="connsiteY57" fmla="*/ 225366 h 1746377"/>
                <a:gd name="connsiteX58" fmla="*/ 224118 w 1205832"/>
                <a:gd name="connsiteY58" fmla="*/ 225366 h 1746377"/>
                <a:gd name="connsiteX59" fmla="*/ 189191 w 1205832"/>
                <a:gd name="connsiteY59" fmla="*/ 218297 h 1746377"/>
                <a:gd name="connsiteX60" fmla="*/ 188775 w 1205832"/>
                <a:gd name="connsiteY60" fmla="*/ 218297 h 1746377"/>
                <a:gd name="connsiteX61" fmla="*/ 142205 w 1205832"/>
                <a:gd name="connsiteY61" fmla="*/ 248235 h 1746377"/>
                <a:gd name="connsiteX62" fmla="*/ 140958 w 1205832"/>
                <a:gd name="connsiteY62" fmla="*/ 253225 h 1746377"/>
                <a:gd name="connsiteX63" fmla="*/ 127236 w 1205832"/>
                <a:gd name="connsiteY63" fmla="*/ 249483 h 1746377"/>
                <a:gd name="connsiteX64" fmla="*/ 128483 w 1205832"/>
                <a:gd name="connsiteY64" fmla="*/ 244909 h 1746377"/>
                <a:gd name="connsiteX65" fmla="*/ 102704 w 1205832"/>
                <a:gd name="connsiteY65" fmla="*/ 195844 h 1746377"/>
                <a:gd name="connsiteX66" fmla="*/ 69439 w 1205832"/>
                <a:gd name="connsiteY66" fmla="*/ 185033 h 1746377"/>
                <a:gd name="connsiteX67" fmla="*/ 59460 w 1205832"/>
                <a:gd name="connsiteY67" fmla="*/ 214555 h 1746377"/>
                <a:gd name="connsiteX68" fmla="*/ 93140 w 1205832"/>
                <a:gd name="connsiteY68" fmla="*/ 225366 h 1746377"/>
                <a:gd name="connsiteX69" fmla="*/ 98961 w 1205832"/>
                <a:gd name="connsiteY69" fmla="*/ 236177 h 1746377"/>
                <a:gd name="connsiteX70" fmla="*/ 97714 w 1205832"/>
                <a:gd name="connsiteY70" fmla="*/ 240750 h 1746377"/>
                <a:gd name="connsiteX71" fmla="*/ 84824 w 1205832"/>
                <a:gd name="connsiteY71" fmla="*/ 237008 h 1746377"/>
                <a:gd name="connsiteX72" fmla="*/ 66113 w 1205832"/>
                <a:gd name="connsiteY72" fmla="*/ 245740 h 1746377"/>
                <a:gd name="connsiteX73" fmla="*/ 65281 w 1205832"/>
                <a:gd name="connsiteY73" fmla="*/ 249067 h 1746377"/>
                <a:gd name="connsiteX74" fmla="*/ 75676 w 1205832"/>
                <a:gd name="connsiteY74" fmla="*/ 266946 h 1746377"/>
                <a:gd name="connsiteX75" fmla="*/ 88982 w 1205832"/>
                <a:gd name="connsiteY75" fmla="*/ 270688 h 1746377"/>
                <a:gd name="connsiteX76" fmla="*/ 87319 w 1205832"/>
                <a:gd name="connsiteY76" fmla="*/ 276094 h 1746377"/>
                <a:gd name="connsiteX77" fmla="*/ 76508 w 1205832"/>
                <a:gd name="connsiteY77" fmla="*/ 281915 h 1746377"/>
                <a:gd name="connsiteX78" fmla="*/ 41165 w 1205832"/>
                <a:gd name="connsiteY78" fmla="*/ 270688 h 1746377"/>
                <a:gd name="connsiteX79" fmla="*/ 31185 w 1205832"/>
                <a:gd name="connsiteY79" fmla="*/ 300210 h 1746377"/>
                <a:gd name="connsiteX80" fmla="*/ 67776 w 1205832"/>
                <a:gd name="connsiteY80" fmla="*/ 311853 h 1746377"/>
                <a:gd name="connsiteX81" fmla="*/ 68192 w 1205832"/>
                <a:gd name="connsiteY81" fmla="*/ 311853 h 1746377"/>
                <a:gd name="connsiteX82" fmla="*/ 118504 w 1205832"/>
                <a:gd name="connsiteY82" fmla="*/ 284826 h 1746377"/>
                <a:gd name="connsiteX83" fmla="*/ 119752 w 1205832"/>
                <a:gd name="connsiteY83" fmla="*/ 279836 h 1746377"/>
                <a:gd name="connsiteX84" fmla="*/ 133889 w 1205832"/>
                <a:gd name="connsiteY84" fmla="*/ 283578 h 1746377"/>
                <a:gd name="connsiteX85" fmla="*/ 132642 w 1205832"/>
                <a:gd name="connsiteY85" fmla="*/ 288568 h 1746377"/>
                <a:gd name="connsiteX86" fmla="*/ 163411 w 1205832"/>
                <a:gd name="connsiteY86" fmla="*/ 337217 h 1746377"/>
                <a:gd name="connsiteX87" fmla="*/ 202497 w 1205832"/>
                <a:gd name="connsiteY87" fmla="*/ 345533 h 1746377"/>
                <a:gd name="connsiteX88" fmla="*/ 208318 w 1205832"/>
                <a:gd name="connsiteY88" fmla="*/ 314764 h 1746377"/>
                <a:gd name="connsiteX89" fmla="*/ 170480 w 1205832"/>
                <a:gd name="connsiteY89" fmla="*/ 306863 h 1746377"/>
                <a:gd name="connsiteX90" fmla="*/ 163827 w 1205832"/>
                <a:gd name="connsiteY90" fmla="*/ 296468 h 1746377"/>
                <a:gd name="connsiteX91" fmla="*/ 165074 w 1205832"/>
                <a:gd name="connsiteY91" fmla="*/ 291894 h 1746377"/>
                <a:gd name="connsiteX92" fmla="*/ 178380 w 1205832"/>
                <a:gd name="connsiteY92" fmla="*/ 294805 h 1746377"/>
                <a:gd name="connsiteX93" fmla="*/ 196260 w 1205832"/>
                <a:gd name="connsiteY93" fmla="*/ 284410 h 1746377"/>
                <a:gd name="connsiteX94" fmla="*/ 197091 w 1205832"/>
                <a:gd name="connsiteY94" fmla="*/ 281083 h 1746377"/>
                <a:gd name="connsiteX95" fmla="*/ 185033 w 1205832"/>
                <a:gd name="connsiteY95" fmla="*/ 264451 h 1746377"/>
                <a:gd name="connsiteX96" fmla="*/ 172143 w 1205832"/>
                <a:gd name="connsiteY96" fmla="*/ 261541 h 1746377"/>
                <a:gd name="connsiteX97" fmla="*/ 173390 w 1205832"/>
                <a:gd name="connsiteY97" fmla="*/ 256135 h 1746377"/>
                <a:gd name="connsiteX98" fmla="*/ 183370 w 1205832"/>
                <a:gd name="connsiteY98" fmla="*/ 249483 h 1746377"/>
                <a:gd name="connsiteX99" fmla="*/ 219545 w 1205832"/>
                <a:gd name="connsiteY99" fmla="*/ 256967 h 1746377"/>
                <a:gd name="connsiteX100" fmla="*/ 254472 w 1205832"/>
                <a:gd name="connsiteY100" fmla="*/ 263204 h 1746377"/>
                <a:gd name="connsiteX101" fmla="*/ 261541 w 1205832"/>
                <a:gd name="connsiteY101" fmla="*/ 273183 h 1746377"/>
                <a:gd name="connsiteX102" fmla="*/ 260709 w 1205832"/>
                <a:gd name="connsiteY102" fmla="*/ 278173 h 1746377"/>
                <a:gd name="connsiteX103" fmla="*/ 247403 w 1205832"/>
                <a:gd name="connsiteY103" fmla="*/ 276094 h 1746377"/>
                <a:gd name="connsiteX104" fmla="*/ 229940 w 1205832"/>
                <a:gd name="connsiteY104" fmla="*/ 287321 h 1746377"/>
                <a:gd name="connsiteX105" fmla="*/ 229524 w 1205832"/>
                <a:gd name="connsiteY105" fmla="*/ 290647 h 1746377"/>
                <a:gd name="connsiteX106" fmla="*/ 241998 w 1205832"/>
                <a:gd name="connsiteY106" fmla="*/ 306863 h 1746377"/>
                <a:gd name="connsiteX107" fmla="*/ 255720 w 1205832"/>
                <a:gd name="connsiteY107" fmla="*/ 308943 h 1746377"/>
                <a:gd name="connsiteX108" fmla="*/ 254888 w 1205832"/>
                <a:gd name="connsiteY108" fmla="*/ 314348 h 1746377"/>
                <a:gd name="connsiteX109" fmla="*/ 244909 w 1205832"/>
                <a:gd name="connsiteY109" fmla="*/ 321416 h 1746377"/>
                <a:gd name="connsiteX110" fmla="*/ 208318 w 1205832"/>
                <a:gd name="connsiteY110" fmla="*/ 315179 h 1746377"/>
                <a:gd name="connsiteX111" fmla="*/ 202497 w 1205832"/>
                <a:gd name="connsiteY111" fmla="*/ 345949 h 1746377"/>
                <a:gd name="connsiteX112" fmla="*/ 239919 w 1205832"/>
                <a:gd name="connsiteY112" fmla="*/ 352602 h 1746377"/>
                <a:gd name="connsiteX113" fmla="*/ 240335 w 1205832"/>
                <a:gd name="connsiteY113" fmla="*/ 352602 h 1746377"/>
                <a:gd name="connsiteX114" fmla="*/ 286905 w 1205832"/>
                <a:gd name="connsiteY114" fmla="*/ 318922 h 1746377"/>
                <a:gd name="connsiteX115" fmla="*/ 287736 w 1205832"/>
                <a:gd name="connsiteY115" fmla="*/ 313932 h 1746377"/>
                <a:gd name="connsiteX116" fmla="*/ 301874 w 1205832"/>
                <a:gd name="connsiteY116" fmla="*/ 315595 h 1746377"/>
                <a:gd name="connsiteX117" fmla="*/ 301458 w 1205832"/>
                <a:gd name="connsiteY117" fmla="*/ 320585 h 1746377"/>
                <a:gd name="connsiteX118" fmla="*/ 338049 w 1205832"/>
                <a:gd name="connsiteY118" fmla="*/ 364660 h 1746377"/>
                <a:gd name="connsiteX119" fmla="*/ 365076 w 1205832"/>
                <a:gd name="connsiteY119" fmla="*/ 366739 h 1746377"/>
                <a:gd name="connsiteX120" fmla="*/ 396677 w 1205832"/>
                <a:gd name="connsiteY120" fmla="*/ 476927 h 1746377"/>
                <a:gd name="connsiteX121" fmla="*/ 335970 w 1205832"/>
                <a:gd name="connsiteY121" fmla="*/ 550941 h 1746377"/>
                <a:gd name="connsiteX122" fmla="*/ 335970 w 1205832"/>
                <a:gd name="connsiteY122" fmla="*/ 586699 h 1746377"/>
                <a:gd name="connsiteX123" fmla="*/ 154679 w 1205832"/>
                <a:gd name="connsiteY123" fmla="*/ 668197 h 1746377"/>
                <a:gd name="connsiteX124" fmla="*/ 52391 w 1205832"/>
                <a:gd name="connsiteY124" fmla="*/ 883999 h 1746377"/>
                <a:gd name="connsiteX125" fmla="*/ 126404 w 1205832"/>
                <a:gd name="connsiteY125" fmla="*/ 1084002 h 1746377"/>
                <a:gd name="connsiteX126" fmla="*/ 335970 w 1205832"/>
                <a:gd name="connsiteY126" fmla="*/ 1214148 h 1746377"/>
                <a:gd name="connsiteX127" fmla="*/ 335970 w 1205832"/>
                <a:gd name="connsiteY127" fmla="*/ 1279845 h 1746377"/>
                <a:gd name="connsiteX128" fmla="*/ 287321 w 1205832"/>
                <a:gd name="connsiteY128" fmla="*/ 1268203 h 1746377"/>
                <a:gd name="connsiteX129" fmla="*/ 162995 w 1205832"/>
                <a:gd name="connsiteY129" fmla="*/ 1223296 h 1746377"/>
                <a:gd name="connsiteX130" fmla="*/ 129315 w 1205832"/>
                <a:gd name="connsiteY130" fmla="*/ 1215395 h 1746377"/>
                <a:gd name="connsiteX131" fmla="*/ 89398 w 1205832"/>
                <a:gd name="connsiteY131" fmla="*/ 1226622 h 1746377"/>
                <a:gd name="connsiteX132" fmla="*/ 53639 w 1205832"/>
                <a:gd name="connsiteY132" fmla="*/ 1290656 h 1746377"/>
                <a:gd name="connsiteX133" fmla="*/ 53639 w 1205832"/>
                <a:gd name="connsiteY133" fmla="*/ 1464878 h 1746377"/>
                <a:gd name="connsiteX134" fmla="*/ 98961 w 1205832"/>
                <a:gd name="connsiteY134" fmla="*/ 1533902 h 1746377"/>
                <a:gd name="connsiteX135" fmla="*/ 335970 w 1205832"/>
                <a:gd name="connsiteY135" fmla="*/ 1592946 h 1746377"/>
                <a:gd name="connsiteX136" fmla="*/ 335970 w 1205832"/>
                <a:gd name="connsiteY136" fmla="*/ 1654069 h 1746377"/>
                <a:gd name="connsiteX137" fmla="*/ 411646 w 1205832"/>
                <a:gd name="connsiteY137" fmla="*/ 1729745 h 1746377"/>
                <a:gd name="connsiteX138" fmla="*/ 501876 w 1205832"/>
                <a:gd name="connsiteY138" fmla="*/ 1729745 h 1746377"/>
                <a:gd name="connsiteX139" fmla="*/ 577552 w 1205832"/>
                <a:gd name="connsiteY139" fmla="*/ 1654069 h 1746377"/>
                <a:gd name="connsiteX140" fmla="*/ 577552 w 1205832"/>
                <a:gd name="connsiteY140" fmla="*/ 1584214 h 1746377"/>
                <a:gd name="connsiteX141" fmla="*/ 763001 w 1205832"/>
                <a:gd name="connsiteY141" fmla="*/ 1500637 h 1746377"/>
                <a:gd name="connsiteX142" fmla="*/ 865704 w 1205832"/>
                <a:gd name="connsiteY142" fmla="*/ 1274440 h 1746377"/>
                <a:gd name="connsiteX143" fmla="*/ 829945 w 1205832"/>
                <a:gd name="connsiteY143" fmla="*/ 1134729 h 1746377"/>
                <a:gd name="connsiteX144" fmla="*/ 726826 w 1205832"/>
                <a:gd name="connsiteY144" fmla="*/ 1029947 h 1746377"/>
                <a:gd name="connsiteX145" fmla="*/ 577552 w 1205832"/>
                <a:gd name="connsiteY145" fmla="*/ 955934 h 1746377"/>
                <a:gd name="connsiteX146" fmla="*/ 577552 w 1205832"/>
                <a:gd name="connsiteY146" fmla="*/ 900632 h 1746377"/>
                <a:gd name="connsiteX147" fmla="*/ 683998 w 1205832"/>
                <a:gd name="connsiteY147" fmla="*/ 934312 h 1746377"/>
                <a:gd name="connsiteX148" fmla="*/ 712688 w 1205832"/>
                <a:gd name="connsiteY148" fmla="*/ 940133 h 1746377"/>
                <a:gd name="connsiteX149" fmla="*/ 742210 w 1205832"/>
                <a:gd name="connsiteY149" fmla="*/ 934312 h 1746377"/>
                <a:gd name="connsiteX150" fmla="*/ 782959 w 1205832"/>
                <a:gd name="connsiteY150" fmla="*/ 892731 h 1746377"/>
                <a:gd name="connsiteX151" fmla="*/ 844914 w 1205832"/>
                <a:gd name="connsiteY151" fmla="*/ 738468 h 1746377"/>
                <a:gd name="connsiteX152" fmla="*/ 805413 w 1205832"/>
                <a:gd name="connsiteY152" fmla="*/ 641170 h 1746377"/>
                <a:gd name="connsiteX153" fmla="*/ 577552 w 1205832"/>
                <a:gd name="connsiteY153" fmla="*/ 580047 h 1746377"/>
                <a:gd name="connsiteX154" fmla="*/ 577552 w 1205832"/>
                <a:gd name="connsiteY154" fmla="*/ 551356 h 1746377"/>
                <a:gd name="connsiteX155" fmla="*/ 520587 w 1205832"/>
                <a:gd name="connsiteY155" fmla="*/ 478590 h 1746377"/>
                <a:gd name="connsiteX156" fmla="*/ 553020 w 1205832"/>
                <a:gd name="connsiteY156" fmla="*/ 367571 h 1746377"/>
                <a:gd name="connsiteX157" fmla="*/ 553435 w 1205832"/>
                <a:gd name="connsiteY157" fmla="*/ 367571 h 1746377"/>
                <a:gd name="connsiteX158" fmla="*/ 553020 w 1205832"/>
                <a:gd name="connsiteY158" fmla="*/ 362165 h 1746377"/>
                <a:gd name="connsiteX159" fmla="*/ 553020 w 1205832"/>
                <a:gd name="connsiteY159" fmla="*/ 362165 h 1746377"/>
                <a:gd name="connsiteX160" fmla="*/ 553435 w 1205832"/>
                <a:gd name="connsiteY160" fmla="*/ 367155 h 1746377"/>
                <a:gd name="connsiteX161" fmla="*/ 591274 w 1205832"/>
                <a:gd name="connsiteY161" fmla="*/ 364244 h 1746377"/>
                <a:gd name="connsiteX162" fmla="*/ 591689 w 1205832"/>
                <a:gd name="connsiteY162" fmla="*/ 364244 h 1746377"/>
                <a:gd name="connsiteX163" fmla="*/ 628280 w 1205832"/>
                <a:gd name="connsiteY163" fmla="*/ 319753 h 1746377"/>
                <a:gd name="connsiteX164" fmla="*/ 627448 w 1205832"/>
                <a:gd name="connsiteY164" fmla="*/ 314764 h 1746377"/>
                <a:gd name="connsiteX165" fmla="*/ 641586 w 1205832"/>
                <a:gd name="connsiteY165" fmla="*/ 313101 h 1746377"/>
                <a:gd name="connsiteX166" fmla="*/ 642417 w 1205832"/>
                <a:gd name="connsiteY166" fmla="*/ 318090 h 1746377"/>
                <a:gd name="connsiteX167" fmla="*/ 688988 w 1205832"/>
                <a:gd name="connsiteY167" fmla="*/ 351354 h 1746377"/>
                <a:gd name="connsiteX168" fmla="*/ 728489 w 1205832"/>
                <a:gd name="connsiteY168" fmla="*/ 344286 h 1746377"/>
                <a:gd name="connsiteX169" fmla="*/ 722252 w 1205832"/>
                <a:gd name="connsiteY169" fmla="*/ 313516 h 1746377"/>
                <a:gd name="connsiteX170" fmla="*/ 684414 w 1205832"/>
                <a:gd name="connsiteY170" fmla="*/ 320585 h 1746377"/>
                <a:gd name="connsiteX171" fmla="*/ 674434 w 1205832"/>
                <a:gd name="connsiteY171" fmla="*/ 313101 h 1746377"/>
                <a:gd name="connsiteX172" fmla="*/ 673603 w 1205832"/>
                <a:gd name="connsiteY172" fmla="*/ 308111 h 1746377"/>
                <a:gd name="connsiteX173" fmla="*/ 686908 w 1205832"/>
                <a:gd name="connsiteY173" fmla="*/ 306032 h 1746377"/>
                <a:gd name="connsiteX174" fmla="*/ 699383 w 1205832"/>
                <a:gd name="connsiteY174" fmla="*/ 289815 h 1746377"/>
                <a:gd name="connsiteX175" fmla="*/ 698551 w 1205832"/>
                <a:gd name="connsiteY175" fmla="*/ 286489 h 1746377"/>
                <a:gd name="connsiteX176" fmla="*/ 681087 w 1205832"/>
                <a:gd name="connsiteY176" fmla="*/ 275262 h 1746377"/>
                <a:gd name="connsiteX177" fmla="*/ 667782 w 1205832"/>
                <a:gd name="connsiteY177" fmla="*/ 277341 h 1746377"/>
                <a:gd name="connsiteX178" fmla="*/ 666950 w 1205832"/>
                <a:gd name="connsiteY178" fmla="*/ 271936 h 1746377"/>
                <a:gd name="connsiteX179" fmla="*/ 674019 w 1205832"/>
                <a:gd name="connsiteY179" fmla="*/ 261956 h 1746377"/>
                <a:gd name="connsiteX180" fmla="*/ 710194 w 1205832"/>
                <a:gd name="connsiteY180" fmla="*/ 255304 h 1746377"/>
                <a:gd name="connsiteX181" fmla="*/ 744705 w 1205832"/>
                <a:gd name="connsiteY181" fmla="*/ 247819 h 1746377"/>
                <a:gd name="connsiteX182" fmla="*/ 755100 w 1205832"/>
                <a:gd name="connsiteY182" fmla="*/ 254472 h 1746377"/>
                <a:gd name="connsiteX183" fmla="*/ 756348 w 1205832"/>
                <a:gd name="connsiteY183" fmla="*/ 259046 h 1746377"/>
                <a:gd name="connsiteX184" fmla="*/ 743458 w 1205832"/>
                <a:gd name="connsiteY184" fmla="*/ 262372 h 1746377"/>
                <a:gd name="connsiteX185" fmla="*/ 731815 w 1205832"/>
                <a:gd name="connsiteY185" fmla="*/ 279005 h 1746377"/>
                <a:gd name="connsiteX186" fmla="*/ 732647 w 1205832"/>
                <a:gd name="connsiteY186" fmla="*/ 282331 h 1746377"/>
                <a:gd name="connsiteX187" fmla="*/ 750527 w 1205832"/>
                <a:gd name="connsiteY187" fmla="*/ 292726 h 1746377"/>
                <a:gd name="connsiteX188" fmla="*/ 763832 w 1205832"/>
                <a:gd name="connsiteY188" fmla="*/ 289400 h 1746377"/>
                <a:gd name="connsiteX189" fmla="*/ 765080 w 1205832"/>
                <a:gd name="connsiteY189" fmla="*/ 294805 h 1746377"/>
                <a:gd name="connsiteX190" fmla="*/ 758427 w 1205832"/>
                <a:gd name="connsiteY190" fmla="*/ 305200 h 1746377"/>
                <a:gd name="connsiteX191" fmla="*/ 721836 w 1205832"/>
                <a:gd name="connsiteY191" fmla="*/ 313101 h 1746377"/>
                <a:gd name="connsiteX192" fmla="*/ 728073 w 1205832"/>
                <a:gd name="connsiteY192" fmla="*/ 343870 h 1746377"/>
                <a:gd name="connsiteX193" fmla="*/ 765496 w 1205832"/>
                <a:gd name="connsiteY193" fmla="*/ 335970 h 1746377"/>
                <a:gd name="connsiteX194" fmla="*/ 765911 w 1205832"/>
                <a:gd name="connsiteY194" fmla="*/ 335970 h 1746377"/>
                <a:gd name="connsiteX195" fmla="*/ 796265 w 1205832"/>
                <a:gd name="connsiteY195" fmla="*/ 287321 h 1746377"/>
                <a:gd name="connsiteX196" fmla="*/ 795018 w 1205832"/>
                <a:gd name="connsiteY196" fmla="*/ 282331 h 1746377"/>
                <a:gd name="connsiteX197" fmla="*/ 809155 w 1205832"/>
                <a:gd name="connsiteY197" fmla="*/ 278589 h 1746377"/>
                <a:gd name="connsiteX198" fmla="*/ 810402 w 1205832"/>
                <a:gd name="connsiteY198" fmla="*/ 283163 h 1746377"/>
                <a:gd name="connsiteX199" fmla="*/ 861130 w 1205832"/>
                <a:gd name="connsiteY199" fmla="*/ 309774 h 1746377"/>
                <a:gd name="connsiteX200" fmla="*/ 899384 w 1205832"/>
                <a:gd name="connsiteY200" fmla="*/ 297300 h 1746377"/>
                <a:gd name="connsiteX201" fmla="*/ 888989 w 1205832"/>
                <a:gd name="connsiteY201" fmla="*/ 267778 h 1746377"/>
                <a:gd name="connsiteX202" fmla="*/ 852399 w 1205832"/>
                <a:gd name="connsiteY202" fmla="*/ 279836 h 1746377"/>
                <a:gd name="connsiteX203" fmla="*/ 841588 w 1205832"/>
                <a:gd name="connsiteY203" fmla="*/ 274015 h 1746377"/>
                <a:gd name="connsiteX204" fmla="*/ 840340 w 1205832"/>
                <a:gd name="connsiteY204" fmla="*/ 269441 h 1746377"/>
                <a:gd name="connsiteX205" fmla="*/ 853230 w 1205832"/>
                <a:gd name="connsiteY205" fmla="*/ 265283 h 1746377"/>
                <a:gd name="connsiteX206" fmla="*/ 863625 w 1205832"/>
                <a:gd name="connsiteY206" fmla="*/ 247403 h 1746377"/>
                <a:gd name="connsiteX207" fmla="*/ 862378 w 1205832"/>
                <a:gd name="connsiteY207" fmla="*/ 244077 h 1746377"/>
                <a:gd name="connsiteX208" fmla="*/ 843667 w 1205832"/>
                <a:gd name="connsiteY208" fmla="*/ 235345 h 1746377"/>
                <a:gd name="connsiteX209" fmla="*/ 830777 w 1205832"/>
                <a:gd name="connsiteY209" fmla="*/ 239503 h 1746377"/>
                <a:gd name="connsiteX210" fmla="*/ 829114 w 1205832"/>
                <a:gd name="connsiteY210" fmla="*/ 234098 h 1746377"/>
                <a:gd name="connsiteX211" fmla="*/ 834519 w 1205832"/>
                <a:gd name="connsiteY211" fmla="*/ 223287 h 1746377"/>
                <a:gd name="connsiteX212" fmla="*/ 869447 w 1205832"/>
                <a:gd name="connsiteY212" fmla="*/ 211644 h 1746377"/>
                <a:gd name="connsiteX213" fmla="*/ 902711 w 1205832"/>
                <a:gd name="connsiteY213" fmla="*/ 199586 h 1746377"/>
                <a:gd name="connsiteX214" fmla="*/ 913938 w 1205832"/>
                <a:gd name="connsiteY214" fmla="*/ 204576 h 1746377"/>
                <a:gd name="connsiteX215" fmla="*/ 915601 w 1205832"/>
                <a:gd name="connsiteY215" fmla="*/ 209149 h 1746377"/>
                <a:gd name="connsiteX216" fmla="*/ 903127 w 1205832"/>
                <a:gd name="connsiteY216" fmla="*/ 214139 h 1746377"/>
                <a:gd name="connsiteX217" fmla="*/ 893979 w 1205832"/>
                <a:gd name="connsiteY217" fmla="*/ 232434 h 1746377"/>
                <a:gd name="connsiteX218" fmla="*/ 895226 w 1205832"/>
                <a:gd name="connsiteY218" fmla="*/ 235761 h 1746377"/>
                <a:gd name="connsiteX219" fmla="*/ 914353 w 1205832"/>
                <a:gd name="connsiteY219" fmla="*/ 243661 h 1746377"/>
                <a:gd name="connsiteX220" fmla="*/ 927243 w 1205832"/>
                <a:gd name="connsiteY220" fmla="*/ 238672 h 1746377"/>
                <a:gd name="connsiteX221" fmla="*/ 929322 w 1205832"/>
                <a:gd name="connsiteY221" fmla="*/ 243661 h 1746377"/>
                <a:gd name="connsiteX222" fmla="*/ 924333 w 1205832"/>
                <a:gd name="connsiteY222" fmla="*/ 254888 h 1746377"/>
                <a:gd name="connsiteX223" fmla="*/ 889405 w 1205832"/>
                <a:gd name="connsiteY223" fmla="*/ 267778 h 1746377"/>
                <a:gd name="connsiteX224" fmla="*/ 899800 w 1205832"/>
                <a:gd name="connsiteY224" fmla="*/ 297300 h 1746377"/>
                <a:gd name="connsiteX225" fmla="*/ 935975 w 1205832"/>
                <a:gd name="connsiteY225" fmla="*/ 284410 h 1746377"/>
                <a:gd name="connsiteX226" fmla="*/ 936391 w 1205832"/>
                <a:gd name="connsiteY226" fmla="*/ 284410 h 1746377"/>
                <a:gd name="connsiteX227" fmla="*/ 959676 w 1205832"/>
                <a:gd name="connsiteY227" fmla="*/ 231603 h 1746377"/>
                <a:gd name="connsiteX228" fmla="*/ 957597 w 1205832"/>
                <a:gd name="connsiteY228" fmla="*/ 227029 h 1746377"/>
                <a:gd name="connsiteX229" fmla="*/ 970903 w 1205832"/>
                <a:gd name="connsiteY229" fmla="*/ 221208 h 1746377"/>
                <a:gd name="connsiteX230" fmla="*/ 972982 w 1205832"/>
                <a:gd name="connsiteY230" fmla="*/ 225782 h 1746377"/>
                <a:gd name="connsiteX231" fmla="*/ 1027452 w 1205832"/>
                <a:gd name="connsiteY231" fmla="*/ 244909 h 1746377"/>
                <a:gd name="connsiteX232" fmla="*/ 1063627 w 1205832"/>
                <a:gd name="connsiteY232" fmla="*/ 226613 h 1746377"/>
                <a:gd name="connsiteX233" fmla="*/ 1063627 w 1205832"/>
                <a:gd name="connsiteY233" fmla="*/ 226613 h 1746377"/>
                <a:gd name="connsiteX234" fmla="*/ 1097307 w 1205832"/>
                <a:gd name="connsiteY234" fmla="*/ 207486 h 1746377"/>
                <a:gd name="connsiteX235" fmla="*/ 1097723 w 1205832"/>
                <a:gd name="connsiteY235" fmla="*/ 207070 h 1746377"/>
                <a:gd name="connsiteX236" fmla="*/ 1111860 w 1205832"/>
                <a:gd name="connsiteY236" fmla="*/ 150937 h 1746377"/>
                <a:gd name="connsiteX237" fmla="*/ 1108950 w 1205832"/>
                <a:gd name="connsiteY237" fmla="*/ 146779 h 1746377"/>
                <a:gd name="connsiteX238" fmla="*/ 1121008 w 1205832"/>
                <a:gd name="connsiteY238" fmla="*/ 138878 h 1746377"/>
                <a:gd name="connsiteX239" fmla="*/ 1123919 w 1205832"/>
                <a:gd name="connsiteY239" fmla="*/ 143036 h 1746377"/>
                <a:gd name="connsiteX240" fmla="*/ 1181300 w 1205832"/>
                <a:gd name="connsiteY240" fmla="*/ 151353 h 1746377"/>
                <a:gd name="connsiteX241" fmla="*/ 1213732 w 1205832"/>
                <a:gd name="connsiteY241" fmla="*/ 125573 h 1746377"/>
                <a:gd name="connsiteX242" fmla="*/ 1193358 w 1205832"/>
                <a:gd name="connsiteY242" fmla="*/ 101456 h 1746377"/>
                <a:gd name="connsiteX243" fmla="*/ 1162589 w 1205832"/>
                <a:gd name="connsiteY243" fmla="*/ 125989 h 1746377"/>
                <a:gd name="connsiteX244" fmla="*/ 1148867 w 1205832"/>
                <a:gd name="connsiteY244" fmla="*/ 122662 h 1746377"/>
                <a:gd name="connsiteX245" fmla="*/ 458216 w 1205832"/>
                <a:gd name="connsiteY245" fmla="*/ 447405 h 1746377"/>
                <a:gd name="connsiteX246" fmla="*/ 430773 w 1205832"/>
                <a:gd name="connsiteY246" fmla="*/ 365907 h 1746377"/>
                <a:gd name="connsiteX247" fmla="*/ 456969 w 1205832"/>
                <a:gd name="connsiteY247" fmla="*/ 329317 h 1746377"/>
                <a:gd name="connsiteX248" fmla="*/ 456969 w 1205832"/>
                <a:gd name="connsiteY248" fmla="*/ 324327 h 1746377"/>
                <a:gd name="connsiteX249" fmla="*/ 471522 w 1205832"/>
                <a:gd name="connsiteY249" fmla="*/ 324327 h 1746377"/>
                <a:gd name="connsiteX250" fmla="*/ 471522 w 1205832"/>
                <a:gd name="connsiteY250" fmla="*/ 329317 h 1746377"/>
                <a:gd name="connsiteX251" fmla="*/ 486075 w 1205832"/>
                <a:gd name="connsiteY251" fmla="*/ 358839 h 1746377"/>
                <a:gd name="connsiteX252" fmla="*/ 458216 w 1205832"/>
                <a:gd name="connsiteY252" fmla="*/ 447405 h 1746377"/>
                <a:gd name="connsiteX253" fmla="*/ 458216 w 1205832"/>
                <a:gd name="connsiteY253" fmla="*/ 247819 h 1746377"/>
                <a:gd name="connsiteX254" fmla="*/ 458216 w 1205832"/>
                <a:gd name="connsiteY254" fmla="*/ 247819 h 1746377"/>
                <a:gd name="connsiteX255" fmla="*/ 473601 w 1205832"/>
                <a:gd name="connsiteY255" fmla="*/ 273183 h 1746377"/>
                <a:gd name="connsiteX256" fmla="*/ 471106 w 1205832"/>
                <a:gd name="connsiteY256" fmla="*/ 287736 h 1746377"/>
                <a:gd name="connsiteX257" fmla="*/ 471106 w 1205832"/>
                <a:gd name="connsiteY257" fmla="*/ 293142 h 1746377"/>
                <a:gd name="connsiteX258" fmla="*/ 456969 w 1205832"/>
                <a:gd name="connsiteY258" fmla="*/ 293142 h 1746377"/>
                <a:gd name="connsiteX259" fmla="*/ 456969 w 1205832"/>
                <a:gd name="connsiteY259" fmla="*/ 288152 h 1746377"/>
                <a:gd name="connsiteX260" fmla="*/ 447405 w 1205832"/>
                <a:gd name="connsiteY260" fmla="*/ 262372 h 1746377"/>
                <a:gd name="connsiteX261" fmla="*/ 458216 w 1205832"/>
                <a:gd name="connsiteY261" fmla="*/ 247819 h 1746377"/>
                <a:gd name="connsiteX262" fmla="*/ 332228 w 1205832"/>
                <a:gd name="connsiteY262" fmla="*/ 323496 h 1746377"/>
                <a:gd name="connsiteX263" fmla="*/ 332643 w 1205832"/>
                <a:gd name="connsiteY263" fmla="*/ 318506 h 1746377"/>
                <a:gd name="connsiteX264" fmla="*/ 346365 w 1205832"/>
                <a:gd name="connsiteY264" fmla="*/ 319753 h 1746377"/>
                <a:gd name="connsiteX265" fmla="*/ 362581 w 1205832"/>
                <a:gd name="connsiteY265" fmla="*/ 306863 h 1746377"/>
                <a:gd name="connsiteX266" fmla="*/ 362997 w 1205832"/>
                <a:gd name="connsiteY266" fmla="*/ 303537 h 1746377"/>
                <a:gd name="connsiteX267" fmla="*/ 348860 w 1205832"/>
                <a:gd name="connsiteY267" fmla="*/ 288568 h 1746377"/>
                <a:gd name="connsiteX268" fmla="*/ 335554 w 1205832"/>
                <a:gd name="connsiteY268" fmla="*/ 287321 h 1746377"/>
                <a:gd name="connsiteX269" fmla="*/ 335970 w 1205832"/>
                <a:gd name="connsiteY269" fmla="*/ 281915 h 1746377"/>
                <a:gd name="connsiteX270" fmla="*/ 345117 w 1205832"/>
                <a:gd name="connsiteY270" fmla="*/ 274015 h 1746377"/>
                <a:gd name="connsiteX271" fmla="*/ 371313 w 1205832"/>
                <a:gd name="connsiteY271" fmla="*/ 276094 h 1746377"/>
                <a:gd name="connsiteX272" fmla="*/ 363413 w 1205832"/>
                <a:gd name="connsiteY272" fmla="*/ 334722 h 1746377"/>
                <a:gd name="connsiteX273" fmla="*/ 340128 w 1205832"/>
                <a:gd name="connsiteY273" fmla="*/ 333059 h 1746377"/>
                <a:gd name="connsiteX274" fmla="*/ 332228 w 1205832"/>
                <a:gd name="connsiteY274" fmla="*/ 323496 h 1746377"/>
                <a:gd name="connsiteX275" fmla="*/ 538051 w 1205832"/>
                <a:gd name="connsiteY275" fmla="*/ 550109 h 1746377"/>
                <a:gd name="connsiteX276" fmla="*/ 538051 w 1205832"/>
                <a:gd name="connsiteY276" fmla="*/ 613727 h 1746377"/>
                <a:gd name="connsiteX277" fmla="*/ 789196 w 1205832"/>
                <a:gd name="connsiteY277" fmla="*/ 675266 h 1746377"/>
                <a:gd name="connsiteX278" fmla="*/ 808739 w 1205832"/>
                <a:gd name="connsiteY278" fmla="*/ 723083 h 1746377"/>
                <a:gd name="connsiteX279" fmla="*/ 746784 w 1205832"/>
                <a:gd name="connsiteY279" fmla="*/ 877347 h 1746377"/>
                <a:gd name="connsiteX280" fmla="*/ 726826 w 1205832"/>
                <a:gd name="connsiteY280" fmla="*/ 897721 h 1746377"/>
                <a:gd name="connsiteX281" fmla="*/ 712273 w 1205832"/>
                <a:gd name="connsiteY281" fmla="*/ 900632 h 1746377"/>
                <a:gd name="connsiteX282" fmla="*/ 698135 w 1205832"/>
                <a:gd name="connsiteY282" fmla="*/ 897721 h 1746377"/>
                <a:gd name="connsiteX283" fmla="*/ 538466 w 1205832"/>
                <a:gd name="connsiteY283" fmla="*/ 853646 h 1746377"/>
                <a:gd name="connsiteX284" fmla="*/ 538466 w 1205832"/>
                <a:gd name="connsiteY284" fmla="*/ 981298 h 1746377"/>
                <a:gd name="connsiteX285" fmla="*/ 704788 w 1205832"/>
                <a:gd name="connsiteY285" fmla="*/ 1061548 h 1746377"/>
                <a:gd name="connsiteX286" fmla="*/ 795849 w 1205832"/>
                <a:gd name="connsiteY286" fmla="*/ 1153441 h 1746377"/>
                <a:gd name="connsiteX287" fmla="*/ 826203 w 1205832"/>
                <a:gd name="connsiteY287" fmla="*/ 1273608 h 1746377"/>
                <a:gd name="connsiteX288" fmla="*/ 737221 w 1205832"/>
                <a:gd name="connsiteY288" fmla="*/ 1470283 h 1746377"/>
                <a:gd name="connsiteX289" fmla="*/ 538051 w 1205832"/>
                <a:gd name="connsiteY289" fmla="*/ 1550949 h 1746377"/>
                <a:gd name="connsiteX290" fmla="*/ 538051 w 1205832"/>
                <a:gd name="connsiteY290" fmla="*/ 1653237 h 1746377"/>
                <a:gd name="connsiteX291" fmla="*/ 501044 w 1205832"/>
                <a:gd name="connsiteY291" fmla="*/ 1690244 h 1746377"/>
                <a:gd name="connsiteX292" fmla="*/ 410815 w 1205832"/>
                <a:gd name="connsiteY292" fmla="*/ 1690244 h 1746377"/>
                <a:gd name="connsiteX293" fmla="*/ 373808 w 1205832"/>
                <a:gd name="connsiteY293" fmla="*/ 1653237 h 1746377"/>
                <a:gd name="connsiteX294" fmla="*/ 373808 w 1205832"/>
                <a:gd name="connsiteY294" fmla="*/ 1556355 h 1746377"/>
                <a:gd name="connsiteX295" fmla="*/ 113930 w 1205832"/>
                <a:gd name="connsiteY295" fmla="*/ 1498142 h 1746377"/>
                <a:gd name="connsiteX296" fmla="*/ 91893 w 1205832"/>
                <a:gd name="connsiteY296" fmla="*/ 1464047 h 1746377"/>
                <a:gd name="connsiteX297" fmla="*/ 91893 w 1205832"/>
                <a:gd name="connsiteY297" fmla="*/ 1289824 h 1746377"/>
                <a:gd name="connsiteX298" fmla="*/ 109357 w 1205832"/>
                <a:gd name="connsiteY298" fmla="*/ 1258223 h 1746377"/>
                <a:gd name="connsiteX299" fmla="*/ 128899 w 1205832"/>
                <a:gd name="connsiteY299" fmla="*/ 1252818 h 1746377"/>
                <a:gd name="connsiteX300" fmla="*/ 145531 w 1205832"/>
                <a:gd name="connsiteY300" fmla="*/ 1256560 h 1746377"/>
                <a:gd name="connsiteX301" fmla="*/ 276926 w 1205832"/>
                <a:gd name="connsiteY301" fmla="*/ 1303962 h 1746377"/>
                <a:gd name="connsiteX302" fmla="*/ 374224 w 1205832"/>
                <a:gd name="connsiteY302" fmla="*/ 1324336 h 1746377"/>
                <a:gd name="connsiteX303" fmla="*/ 374224 w 1205832"/>
                <a:gd name="connsiteY303" fmla="*/ 1186289 h 1746377"/>
                <a:gd name="connsiteX304" fmla="*/ 353434 w 1205832"/>
                <a:gd name="connsiteY304" fmla="*/ 1178389 h 1746377"/>
                <a:gd name="connsiteX305" fmla="*/ 154679 w 1205832"/>
                <a:gd name="connsiteY305" fmla="*/ 1056974 h 1746377"/>
                <a:gd name="connsiteX306" fmla="*/ 90645 w 1205832"/>
                <a:gd name="connsiteY306" fmla="*/ 882752 h 1746377"/>
                <a:gd name="connsiteX307" fmla="*/ 178796 w 1205832"/>
                <a:gd name="connsiteY307" fmla="*/ 696888 h 1746377"/>
                <a:gd name="connsiteX308" fmla="*/ 373808 w 1205832"/>
                <a:gd name="connsiteY308" fmla="*/ 617885 h 1746377"/>
                <a:gd name="connsiteX309" fmla="*/ 373808 w 1205832"/>
                <a:gd name="connsiteY309" fmla="*/ 549693 h 1746377"/>
                <a:gd name="connsiteX310" fmla="*/ 410815 w 1205832"/>
                <a:gd name="connsiteY310" fmla="*/ 512686 h 1746377"/>
                <a:gd name="connsiteX311" fmla="*/ 445326 w 1205832"/>
                <a:gd name="connsiteY311" fmla="*/ 512686 h 1746377"/>
                <a:gd name="connsiteX312" fmla="*/ 458216 w 1205832"/>
                <a:gd name="connsiteY312" fmla="*/ 512686 h 1746377"/>
                <a:gd name="connsiteX313" fmla="*/ 471106 w 1205832"/>
                <a:gd name="connsiteY313" fmla="*/ 512686 h 1746377"/>
                <a:gd name="connsiteX314" fmla="*/ 501044 w 1205832"/>
                <a:gd name="connsiteY314" fmla="*/ 512686 h 1746377"/>
                <a:gd name="connsiteX315" fmla="*/ 538051 w 1205832"/>
                <a:gd name="connsiteY315" fmla="*/ 550109 h 1746377"/>
                <a:gd name="connsiteX316" fmla="*/ 587947 w 1205832"/>
                <a:gd name="connsiteY316" fmla="*/ 331812 h 1746377"/>
                <a:gd name="connsiteX317" fmla="*/ 552604 w 1205832"/>
                <a:gd name="connsiteY317" fmla="*/ 334722 h 1746377"/>
                <a:gd name="connsiteX318" fmla="*/ 544703 w 1205832"/>
                <a:gd name="connsiteY318" fmla="*/ 276094 h 1746377"/>
                <a:gd name="connsiteX319" fmla="*/ 546783 w 1205832"/>
                <a:gd name="connsiteY319" fmla="*/ 276094 h 1746377"/>
                <a:gd name="connsiteX320" fmla="*/ 582126 w 1205832"/>
                <a:gd name="connsiteY320" fmla="*/ 273183 h 1746377"/>
                <a:gd name="connsiteX321" fmla="*/ 591689 w 1205832"/>
                <a:gd name="connsiteY321" fmla="*/ 281083 h 1746377"/>
                <a:gd name="connsiteX322" fmla="*/ 592105 w 1205832"/>
                <a:gd name="connsiteY322" fmla="*/ 286073 h 1746377"/>
                <a:gd name="connsiteX323" fmla="*/ 578799 w 1205832"/>
                <a:gd name="connsiteY323" fmla="*/ 287321 h 1746377"/>
                <a:gd name="connsiteX324" fmla="*/ 565078 w 1205832"/>
                <a:gd name="connsiteY324" fmla="*/ 302705 h 1746377"/>
                <a:gd name="connsiteX325" fmla="*/ 565494 w 1205832"/>
                <a:gd name="connsiteY325" fmla="*/ 306032 h 1746377"/>
                <a:gd name="connsiteX326" fmla="*/ 581710 w 1205832"/>
                <a:gd name="connsiteY326" fmla="*/ 318506 h 1746377"/>
                <a:gd name="connsiteX327" fmla="*/ 595432 w 1205832"/>
                <a:gd name="connsiteY327" fmla="*/ 317258 h 1746377"/>
                <a:gd name="connsiteX328" fmla="*/ 595847 w 1205832"/>
                <a:gd name="connsiteY328" fmla="*/ 322664 h 1746377"/>
                <a:gd name="connsiteX329" fmla="*/ 587947 w 1205832"/>
                <a:gd name="connsiteY329" fmla="*/ 331812 h 1746377"/>
                <a:gd name="connsiteX330" fmla="*/ 1079843 w 1205832"/>
                <a:gd name="connsiteY330" fmla="*/ 178796 h 1746377"/>
                <a:gd name="connsiteX331" fmla="*/ 1046995 w 1205832"/>
                <a:gd name="connsiteY331" fmla="*/ 197091 h 1746377"/>
                <a:gd name="connsiteX332" fmla="*/ 1012483 w 1205832"/>
                <a:gd name="connsiteY332" fmla="*/ 214971 h 1746377"/>
                <a:gd name="connsiteX333" fmla="*/ 1000425 w 1205832"/>
                <a:gd name="connsiteY333" fmla="*/ 210813 h 1746377"/>
                <a:gd name="connsiteX334" fmla="*/ 998346 w 1205832"/>
                <a:gd name="connsiteY334" fmla="*/ 206239 h 1746377"/>
                <a:gd name="connsiteX335" fmla="*/ 1010820 w 1205832"/>
                <a:gd name="connsiteY335" fmla="*/ 200002 h 1746377"/>
                <a:gd name="connsiteX336" fmla="*/ 1018304 w 1205832"/>
                <a:gd name="connsiteY336" fmla="*/ 180875 h 1746377"/>
                <a:gd name="connsiteX337" fmla="*/ 1017057 w 1205832"/>
                <a:gd name="connsiteY337" fmla="*/ 177964 h 1746377"/>
                <a:gd name="connsiteX338" fmla="*/ 997514 w 1205832"/>
                <a:gd name="connsiteY338" fmla="*/ 172558 h 1746377"/>
                <a:gd name="connsiteX339" fmla="*/ 985456 w 1205832"/>
                <a:gd name="connsiteY339" fmla="*/ 178380 h 1746377"/>
                <a:gd name="connsiteX340" fmla="*/ 983377 w 1205832"/>
                <a:gd name="connsiteY340" fmla="*/ 173806 h 1746377"/>
                <a:gd name="connsiteX341" fmla="*/ 987119 w 1205832"/>
                <a:gd name="connsiteY341" fmla="*/ 162163 h 1746377"/>
                <a:gd name="connsiteX342" fmla="*/ 1019552 w 1205832"/>
                <a:gd name="connsiteY342" fmla="*/ 145531 h 1746377"/>
                <a:gd name="connsiteX343" fmla="*/ 1050321 w 1205832"/>
                <a:gd name="connsiteY343" fmla="*/ 128067 h 1746377"/>
                <a:gd name="connsiteX344" fmla="*/ 1062380 w 1205832"/>
                <a:gd name="connsiteY344" fmla="*/ 131394 h 1746377"/>
                <a:gd name="connsiteX345" fmla="*/ 1064875 w 1205832"/>
                <a:gd name="connsiteY345" fmla="*/ 135552 h 1746377"/>
                <a:gd name="connsiteX346" fmla="*/ 1053648 w 1205832"/>
                <a:gd name="connsiteY346" fmla="*/ 142205 h 1746377"/>
                <a:gd name="connsiteX347" fmla="*/ 1047411 w 1205832"/>
                <a:gd name="connsiteY347" fmla="*/ 161748 h 1746377"/>
                <a:gd name="connsiteX348" fmla="*/ 1049074 w 1205832"/>
                <a:gd name="connsiteY348" fmla="*/ 164658 h 1746377"/>
                <a:gd name="connsiteX349" fmla="*/ 1069033 w 1205832"/>
                <a:gd name="connsiteY349" fmla="*/ 169232 h 1746377"/>
                <a:gd name="connsiteX350" fmla="*/ 1080675 w 1205832"/>
                <a:gd name="connsiteY350" fmla="*/ 162163 h 1746377"/>
                <a:gd name="connsiteX351" fmla="*/ 1083586 w 1205832"/>
                <a:gd name="connsiteY351" fmla="*/ 166737 h 1746377"/>
                <a:gd name="connsiteX352" fmla="*/ 1079843 w 1205832"/>
                <a:gd name="connsiteY352" fmla="*/ 178796 h 174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1205832" h="1746377">
                  <a:moveTo>
                    <a:pt x="1148867" y="122662"/>
                  </a:moveTo>
                  <a:lnTo>
                    <a:pt x="1145956" y="118920"/>
                  </a:lnTo>
                  <a:lnTo>
                    <a:pt x="1157183" y="110604"/>
                  </a:lnTo>
                  <a:cubicBezTo>
                    <a:pt x="1163836" y="105614"/>
                    <a:pt x="1164668" y="96882"/>
                    <a:pt x="1160925" y="90229"/>
                  </a:cubicBezTo>
                  <a:lnTo>
                    <a:pt x="1158846" y="87734"/>
                  </a:lnTo>
                  <a:cubicBezTo>
                    <a:pt x="1153025" y="82329"/>
                    <a:pt x="1144709" y="81082"/>
                    <a:pt x="1138472" y="86071"/>
                  </a:cubicBezTo>
                  <a:lnTo>
                    <a:pt x="1127661" y="93972"/>
                  </a:lnTo>
                  <a:lnTo>
                    <a:pt x="1124335" y="89814"/>
                  </a:lnTo>
                  <a:cubicBezTo>
                    <a:pt x="1121424" y="85656"/>
                    <a:pt x="1122255" y="80666"/>
                    <a:pt x="1125998" y="77755"/>
                  </a:cubicBezTo>
                  <a:cubicBezTo>
                    <a:pt x="1135561" y="70271"/>
                    <a:pt x="1145125" y="62786"/>
                    <a:pt x="1154272" y="55302"/>
                  </a:cubicBezTo>
                  <a:lnTo>
                    <a:pt x="1134314" y="31185"/>
                  </a:lnTo>
                  <a:cubicBezTo>
                    <a:pt x="1125582" y="38670"/>
                    <a:pt x="1116434" y="45738"/>
                    <a:pt x="1107286" y="52391"/>
                  </a:cubicBezTo>
                  <a:lnTo>
                    <a:pt x="1106871" y="52807"/>
                  </a:lnTo>
                  <a:cubicBezTo>
                    <a:pt x="1091070" y="64865"/>
                    <a:pt x="1087328" y="88982"/>
                    <a:pt x="1099386" y="107277"/>
                  </a:cubicBezTo>
                  <a:lnTo>
                    <a:pt x="1102297" y="111436"/>
                  </a:lnTo>
                  <a:lnTo>
                    <a:pt x="1090654" y="119336"/>
                  </a:lnTo>
                  <a:lnTo>
                    <a:pt x="1088160" y="115178"/>
                  </a:lnTo>
                  <a:cubicBezTo>
                    <a:pt x="1076101" y="96882"/>
                    <a:pt x="1052400" y="90645"/>
                    <a:pt x="1034937" y="101040"/>
                  </a:cubicBezTo>
                  <a:cubicBezTo>
                    <a:pt x="1024957" y="106862"/>
                    <a:pt x="1014978" y="112683"/>
                    <a:pt x="1004583" y="118088"/>
                  </a:cubicBezTo>
                  <a:lnTo>
                    <a:pt x="1004583" y="118088"/>
                  </a:lnTo>
                  <a:cubicBezTo>
                    <a:pt x="994188" y="123494"/>
                    <a:pt x="983793" y="128899"/>
                    <a:pt x="973398" y="133889"/>
                  </a:cubicBezTo>
                  <a:lnTo>
                    <a:pt x="972982" y="134305"/>
                  </a:lnTo>
                  <a:cubicBezTo>
                    <a:pt x="954686" y="143036"/>
                    <a:pt x="946786" y="166322"/>
                    <a:pt x="955518" y="186696"/>
                  </a:cubicBezTo>
                  <a:lnTo>
                    <a:pt x="957597" y="191270"/>
                  </a:lnTo>
                  <a:lnTo>
                    <a:pt x="944707" y="197091"/>
                  </a:lnTo>
                  <a:lnTo>
                    <a:pt x="942628" y="192517"/>
                  </a:lnTo>
                  <a:cubicBezTo>
                    <a:pt x="933896" y="172143"/>
                    <a:pt x="911443" y="162579"/>
                    <a:pt x="892316" y="169648"/>
                  </a:cubicBezTo>
                  <a:cubicBezTo>
                    <a:pt x="881505" y="173806"/>
                    <a:pt x="870278" y="177548"/>
                    <a:pt x="859467" y="181706"/>
                  </a:cubicBezTo>
                  <a:lnTo>
                    <a:pt x="859467" y="181706"/>
                  </a:lnTo>
                  <a:cubicBezTo>
                    <a:pt x="848241" y="185449"/>
                    <a:pt x="837014" y="189191"/>
                    <a:pt x="825787" y="192933"/>
                  </a:cubicBezTo>
                  <a:lnTo>
                    <a:pt x="825371" y="192933"/>
                  </a:lnTo>
                  <a:cubicBezTo>
                    <a:pt x="805829" y="199170"/>
                    <a:pt x="794186" y="220792"/>
                    <a:pt x="800007" y="242414"/>
                  </a:cubicBezTo>
                  <a:lnTo>
                    <a:pt x="801255" y="247403"/>
                  </a:lnTo>
                  <a:lnTo>
                    <a:pt x="787533" y="251145"/>
                  </a:lnTo>
                  <a:lnTo>
                    <a:pt x="786286" y="246156"/>
                  </a:lnTo>
                  <a:cubicBezTo>
                    <a:pt x="780464" y="224950"/>
                    <a:pt x="759674" y="212060"/>
                    <a:pt x="739300" y="216634"/>
                  </a:cubicBezTo>
                  <a:cubicBezTo>
                    <a:pt x="728073" y="219129"/>
                    <a:pt x="716431" y="221623"/>
                    <a:pt x="704788" y="224118"/>
                  </a:cubicBezTo>
                  <a:lnTo>
                    <a:pt x="704788" y="224118"/>
                  </a:lnTo>
                  <a:cubicBezTo>
                    <a:pt x="693146" y="226197"/>
                    <a:pt x="681503" y="228692"/>
                    <a:pt x="669861" y="230355"/>
                  </a:cubicBezTo>
                  <a:lnTo>
                    <a:pt x="669445" y="230355"/>
                  </a:lnTo>
                  <a:cubicBezTo>
                    <a:pt x="649070" y="233682"/>
                    <a:pt x="634517" y="254056"/>
                    <a:pt x="637428" y="275678"/>
                  </a:cubicBezTo>
                  <a:lnTo>
                    <a:pt x="638259" y="281083"/>
                  </a:lnTo>
                  <a:lnTo>
                    <a:pt x="624122" y="282747"/>
                  </a:lnTo>
                  <a:lnTo>
                    <a:pt x="623291" y="277757"/>
                  </a:lnTo>
                  <a:cubicBezTo>
                    <a:pt x="620380" y="255719"/>
                    <a:pt x="601253" y="240335"/>
                    <a:pt x="580463" y="241998"/>
                  </a:cubicBezTo>
                  <a:cubicBezTo>
                    <a:pt x="568820" y="243245"/>
                    <a:pt x="557178" y="244077"/>
                    <a:pt x="545119" y="244909"/>
                  </a:cubicBezTo>
                  <a:lnTo>
                    <a:pt x="545119" y="244909"/>
                  </a:lnTo>
                  <a:cubicBezTo>
                    <a:pt x="541793" y="245324"/>
                    <a:pt x="538466" y="245324"/>
                    <a:pt x="535140" y="245324"/>
                  </a:cubicBezTo>
                  <a:cubicBezTo>
                    <a:pt x="518092" y="205407"/>
                    <a:pt x="491065" y="180043"/>
                    <a:pt x="458632" y="180043"/>
                  </a:cubicBezTo>
                  <a:cubicBezTo>
                    <a:pt x="425784" y="180043"/>
                    <a:pt x="398756" y="204991"/>
                    <a:pt x="382124" y="245324"/>
                  </a:cubicBezTo>
                  <a:cubicBezTo>
                    <a:pt x="370897" y="244493"/>
                    <a:pt x="359671" y="243661"/>
                    <a:pt x="348860" y="242829"/>
                  </a:cubicBezTo>
                  <a:lnTo>
                    <a:pt x="347612" y="242829"/>
                  </a:lnTo>
                  <a:cubicBezTo>
                    <a:pt x="326822" y="241166"/>
                    <a:pt x="308111" y="256967"/>
                    <a:pt x="305200" y="278589"/>
                  </a:cubicBezTo>
                  <a:lnTo>
                    <a:pt x="304785" y="283578"/>
                  </a:lnTo>
                  <a:lnTo>
                    <a:pt x="290647" y="281915"/>
                  </a:lnTo>
                  <a:lnTo>
                    <a:pt x="291063" y="276925"/>
                  </a:lnTo>
                  <a:cubicBezTo>
                    <a:pt x="293974" y="254888"/>
                    <a:pt x="279420" y="234929"/>
                    <a:pt x="258630" y="231603"/>
                  </a:cubicBezTo>
                  <a:cubicBezTo>
                    <a:pt x="246988" y="229940"/>
                    <a:pt x="235345" y="227445"/>
                    <a:pt x="224118" y="225366"/>
                  </a:cubicBezTo>
                  <a:lnTo>
                    <a:pt x="224118" y="225366"/>
                  </a:lnTo>
                  <a:cubicBezTo>
                    <a:pt x="212476" y="223287"/>
                    <a:pt x="200833" y="220792"/>
                    <a:pt x="189191" y="218297"/>
                  </a:cubicBezTo>
                  <a:lnTo>
                    <a:pt x="188775" y="218297"/>
                  </a:lnTo>
                  <a:cubicBezTo>
                    <a:pt x="168401" y="213723"/>
                    <a:pt x="147610" y="227029"/>
                    <a:pt x="142205" y="248235"/>
                  </a:cubicBezTo>
                  <a:lnTo>
                    <a:pt x="140958" y="253225"/>
                  </a:lnTo>
                  <a:lnTo>
                    <a:pt x="127236" y="249483"/>
                  </a:lnTo>
                  <a:lnTo>
                    <a:pt x="128483" y="244909"/>
                  </a:lnTo>
                  <a:cubicBezTo>
                    <a:pt x="133889" y="223287"/>
                    <a:pt x="122246" y="201665"/>
                    <a:pt x="102704" y="195844"/>
                  </a:cubicBezTo>
                  <a:cubicBezTo>
                    <a:pt x="91477" y="192517"/>
                    <a:pt x="80250" y="188775"/>
                    <a:pt x="69439" y="185033"/>
                  </a:cubicBezTo>
                  <a:lnTo>
                    <a:pt x="59460" y="214555"/>
                  </a:lnTo>
                  <a:cubicBezTo>
                    <a:pt x="70687" y="218297"/>
                    <a:pt x="81913" y="222039"/>
                    <a:pt x="93140" y="225366"/>
                  </a:cubicBezTo>
                  <a:cubicBezTo>
                    <a:pt x="97714" y="227029"/>
                    <a:pt x="100209" y="231603"/>
                    <a:pt x="98961" y="236177"/>
                  </a:cubicBezTo>
                  <a:lnTo>
                    <a:pt x="97714" y="240750"/>
                  </a:lnTo>
                  <a:lnTo>
                    <a:pt x="84824" y="237008"/>
                  </a:lnTo>
                  <a:cubicBezTo>
                    <a:pt x="77340" y="234514"/>
                    <a:pt x="69439" y="238672"/>
                    <a:pt x="66113" y="245740"/>
                  </a:cubicBezTo>
                  <a:lnTo>
                    <a:pt x="65281" y="249067"/>
                  </a:lnTo>
                  <a:cubicBezTo>
                    <a:pt x="63618" y="256967"/>
                    <a:pt x="67776" y="264451"/>
                    <a:pt x="75676" y="266946"/>
                  </a:cubicBezTo>
                  <a:lnTo>
                    <a:pt x="88982" y="270688"/>
                  </a:lnTo>
                  <a:lnTo>
                    <a:pt x="87319" y="276094"/>
                  </a:lnTo>
                  <a:cubicBezTo>
                    <a:pt x="86071" y="280668"/>
                    <a:pt x="81082" y="283163"/>
                    <a:pt x="76508" y="281915"/>
                  </a:cubicBezTo>
                  <a:cubicBezTo>
                    <a:pt x="64450" y="278173"/>
                    <a:pt x="52807" y="274431"/>
                    <a:pt x="41165" y="270688"/>
                  </a:cubicBezTo>
                  <a:lnTo>
                    <a:pt x="31185" y="300210"/>
                  </a:lnTo>
                  <a:cubicBezTo>
                    <a:pt x="43244" y="304369"/>
                    <a:pt x="55302" y="308111"/>
                    <a:pt x="67776" y="311853"/>
                  </a:cubicBezTo>
                  <a:lnTo>
                    <a:pt x="68192" y="311853"/>
                  </a:lnTo>
                  <a:cubicBezTo>
                    <a:pt x="90230" y="318506"/>
                    <a:pt x="113099" y="306032"/>
                    <a:pt x="118504" y="284826"/>
                  </a:cubicBezTo>
                  <a:lnTo>
                    <a:pt x="119752" y="279836"/>
                  </a:lnTo>
                  <a:lnTo>
                    <a:pt x="133889" y="283578"/>
                  </a:lnTo>
                  <a:lnTo>
                    <a:pt x="132642" y="288568"/>
                  </a:lnTo>
                  <a:cubicBezTo>
                    <a:pt x="127236" y="309774"/>
                    <a:pt x="140542" y="332227"/>
                    <a:pt x="163411" y="337217"/>
                  </a:cubicBezTo>
                  <a:cubicBezTo>
                    <a:pt x="176301" y="340128"/>
                    <a:pt x="189607" y="343038"/>
                    <a:pt x="202497" y="345533"/>
                  </a:cubicBezTo>
                  <a:lnTo>
                    <a:pt x="208318" y="314764"/>
                  </a:lnTo>
                  <a:cubicBezTo>
                    <a:pt x="195844" y="312269"/>
                    <a:pt x="182954" y="309774"/>
                    <a:pt x="170480" y="306863"/>
                  </a:cubicBezTo>
                  <a:cubicBezTo>
                    <a:pt x="165906" y="305616"/>
                    <a:pt x="162579" y="301042"/>
                    <a:pt x="163827" y="296468"/>
                  </a:cubicBezTo>
                  <a:lnTo>
                    <a:pt x="165074" y="291894"/>
                  </a:lnTo>
                  <a:lnTo>
                    <a:pt x="178380" y="294805"/>
                  </a:lnTo>
                  <a:cubicBezTo>
                    <a:pt x="186280" y="296468"/>
                    <a:pt x="193765" y="291479"/>
                    <a:pt x="196260" y="284410"/>
                  </a:cubicBezTo>
                  <a:lnTo>
                    <a:pt x="197091" y="281083"/>
                  </a:lnTo>
                  <a:cubicBezTo>
                    <a:pt x="197507" y="273183"/>
                    <a:pt x="192933" y="266114"/>
                    <a:pt x="185033" y="264451"/>
                  </a:cubicBezTo>
                  <a:lnTo>
                    <a:pt x="172143" y="261541"/>
                  </a:lnTo>
                  <a:lnTo>
                    <a:pt x="173390" y="256135"/>
                  </a:lnTo>
                  <a:cubicBezTo>
                    <a:pt x="174638" y="251561"/>
                    <a:pt x="178796" y="248235"/>
                    <a:pt x="183370" y="249483"/>
                  </a:cubicBezTo>
                  <a:cubicBezTo>
                    <a:pt x="195428" y="251977"/>
                    <a:pt x="207486" y="254472"/>
                    <a:pt x="219545" y="256967"/>
                  </a:cubicBezTo>
                  <a:cubicBezTo>
                    <a:pt x="231187" y="259046"/>
                    <a:pt x="242830" y="261125"/>
                    <a:pt x="254472" y="263204"/>
                  </a:cubicBezTo>
                  <a:cubicBezTo>
                    <a:pt x="259046" y="264036"/>
                    <a:pt x="262372" y="268609"/>
                    <a:pt x="261541" y="273183"/>
                  </a:cubicBezTo>
                  <a:lnTo>
                    <a:pt x="260709" y="278173"/>
                  </a:lnTo>
                  <a:lnTo>
                    <a:pt x="247403" y="276094"/>
                  </a:lnTo>
                  <a:cubicBezTo>
                    <a:pt x="239503" y="274846"/>
                    <a:pt x="232435" y="279836"/>
                    <a:pt x="229940" y="287321"/>
                  </a:cubicBezTo>
                  <a:lnTo>
                    <a:pt x="229524" y="290647"/>
                  </a:lnTo>
                  <a:cubicBezTo>
                    <a:pt x="229108" y="298547"/>
                    <a:pt x="234098" y="305616"/>
                    <a:pt x="241998" y="306863"/>
                  </a:cubicBezTo>
                  <a:lnTo>
                    <a:pt x="255720" y="308943"/>
                  </a:lnTo>
                  <a:lnTo>
                    <a:pt x="254888" y="314348"/>
                  </a:lnTo>
                  <a:cubicBezTo>
                    <a:pt x="254056" y="319338"/>
                    <a:pt x="249483" y="322248"/>
                    <a:pt x="244909" y="321416"/>
                  </a:cubicBezTo>
                  <a:cubicBezTo>
                    <a:pt x="232435" y="319338"/>
                    <a:pt x="220376" y="317258"/>
                    <a:pt x="208318" y="315179"/>
                  </a:cubicBezTo>
                  <a:lnTo>
                    <a:pt x="202497" y="345949"/>
                  </a:lnTo>
                  <a:cubicBezTo>
                    <a:pt x="214971" y="348444"/>
                    <a:pt x="227445" y="350523"/>
                    <a:pt x="239919" y="352602"/>
                  </a:cubicBezTo>
                  <a:lnTo>
                    <a:pt x="240335" y="352602"/>
                  </a:lnTo>
                  <a:cubicBezTo>
                    <a:pt x="263204" y="356344"/>
                    <a:pt x="283994" y="340543"/>
                    <a:pt x="286905" y="318922"/>
                  </a:cubicBezTo>
                  <a:lnTo>
                    <a:pt x="287736" y="313932"/>
                  </a:lnTo>
                  <a:lnTo>
                    <a:pt x="301874" y="315595"/>
                  </a:lnTo>
                  <a:lnTo>
                    <a:pt x="301458" y="320585"/>
                  </a:lnTo>
                  <a:cubicBezTo>
                    <a:pt x="298547" y="342623"/>
                    <a:pt x="315180" y="362581"/>
                    <a:pt x="338049" y="364660"/>
                  </a:cubicBezTo>
                  <a:cubicBezTo>
                    <a:pt x="347196" y="365492"/>
                    <a:pt x="355928" y="365907"/>
                    <a:pt x="365076" y="366739"/>
                  </a:cubicBezTo>
                  <a:cubicBezTo>
                    <a:pt x="367571" y="412062"/>
                    <a:pt x="378798" y="450316"/>
                    <a:pt x="396677" y="476927"/>
                  </a:cubicBezTo>
                  <a:cubicBezTo>
                    <a:pt x="362165" y="483996"/>
                    <a:pt x="335970" y="514350"/>
                    <a:pt x="335970" y="550941"/>
                  </a:cubicBezTo>
                  <a:lnTo>
                    <a:pt x="335970" y="586699"/>
                  </a:lnTo>
                  <a:cubicBezTo>
                    <a:pt x="262788" y="602084"/>
                    <a:pt x="202081" y="629112"/>
                    <a:pt x="154679" y="668197"/>
                  </a:cubicBezTo>
                  <a:cubicBezTo>
                    <a:pt x="87735" y="723499"/>
                    <a:pt x="52391" y="797928"/>
                    <a:pt x="52391" y="883999"/>
                  </a:cubicBezTo>
                  <a:cubicBezTo>
                    <a:pt x="52391" y="962171"/>
                    <a:pt x="77340" y="1029531"/>
                    <a:pt x="126404" y="1084002"/>
                  </a:cubicBezTo>
                  <a:cubicBezTo>
                    <a:pt x="170480" y="1133066"/>
                    <a:pt x="239087" y="1175478"/>
                    <a:pt x="335970" y="1214148"/>
                  </a:cubicBezTo>
                  <a:lnTo>
                    <a:pt x="335970" y="1279845"/>
                  </a:lnTo>
                  <a:cubicBezTo>
                    <a:pt x="320585" y="1276519"/>
                    <a:pt x="303953" y="1272776"/>
                    <a:pt x="287321" y="1268203"/>
                  </a:cubicBezTo>
                  <a:cubicBezTo>
                    <a:pt x="238672" y="1254897"/>
                    <a:pt x="196675" y="1239928"/>
                    <a:pt x="162995" y="1223296"/>
                  </a:cubicBezTo>
                  <a:cubicBezTo>
                    <a:pt x="152184" y="1217890"/>
                    <a:pt x="140958" y="1215395"/>
                    <a:pt x="129315" y="1215395"/>
                  </a:cubicBezTo>
                  <a:cubicBezTo>
                    <a:pt x="115178" y="1215395"/>
                    <a:pt x="101456" y="1219138"/>
                    <a:pt x="89398" y="1226622"/>
                  </a:cubicBezTo>
                  <a:cubicBezTo>
                    <a:pt x="67360" y="1240344"/>
                    <a:pt x="53639" y="1264876"/>
                    <a:pt x="53639" y="1290656"/>
                  </a:cubicBezTo>
                  <a:lnTo>
                    <a:pt x="53639" y="1464878"/>
                  </a:lnTo>
                  <a:cubicBezTo>
                    <a:pt x="53639" y="1494816"/>
                    <a:pt x="71518" y="1521843"/>
                    <a:pt x="98961" y="1533902"/>
                  </a:cubicBezTo>
                  <a:cubicBezTo>
                    <a:pt x="169232" y="1564671"/>
                    <a:pt x="248651" y="1584629"/>
                    <a:pt x="335970" y="1592946"/>
                  </a:cubicBezTo>
                  <a:lnTo>
                    <a:pt x="335970" y="1654069"/>
                  </a:lnTo>
                  <a:cubicBezTo>
                    <a:pt x="335970" y="1696065"/>
                    <a:pt x="369650" y="1729745"/>
                    <a:pt x="411646" y="1729745"/>
                  </a:cubicBezTo>
                  <a:lnTo>
                    <a:pt x="501876" y="1729745"/>
                  </a:lnTo>
                  <a:cubicBezTo>
                    <a:pt x="543872" y="1729745"/>
                    <a:pt x="577552" y="1696065"/>
                    <a:pt x="577552" y="1654069"/>
                  </a:cubicBezTo>
                  <a:lnTo>
                    <a:pt x="577552" y="1584214"/>
                  </a:lnTo>
                  <a:cubicBezTo>
                    <a:pt x="652397" y="1569245"/>
                    <a:pt x="714352" y="1540970"/>
                    <a:pt x="763001" y="1500637"/>
                  </a:cubicBezTo>
                  <a:cubicBezTo>
                    <a:pt x="830361" y="1444088"/>
                    <a:pt x="865704" y="1365917"/>
                    <a:pt x="865704" y="1274440"/>
                  </a:cubicBezTo>
                  <a:cubicBezTo>
                    <a:pt x="865704" y="1222464"/>
                    <a:pt x="853646" y="1175478"/>
                    <a:pt x="829945" y="1134729"/>
                  </a:cubicBezTo>
                  <a:cubicBezTo>
                    <a:pt x="807076" y="1095644"/>
                    <a:pt x="772564" y="1060716"/>
                    <a:pt x="726826" y="1029947"/>
                  </a:cubicBezTo>
                  <a:cubicBezTo>
                    <a:pt x="693146" y="1007493"/>
                    <a:pt x="644081" y="982961"/>
                    <a:pt x="577552" y="955934"/>
                  </a:cubicBezTo>
                  <a:lnTo>
                    <a:pt x="577552" y="900632"/>
                  </a:lnTo>
                  <a:cubicBezTo>
                    <a:pt x="613727" y="908532"/>
                    <a:pt x="649070" y="919759"/>
                    <a:pt x="683998" y="934312"/>
                  </a:cubicBezTo>
                  <a:cubicBezTo>
                    <a:pt x="693146" y="938054"/>
                    <a:pt x="703125" y="940133"/>
                    <a:pt x="712688" y="940133"/>
                  </a:cubicBezTo>
                  <a:cubicBezTo>
                    <a:pt x="722668" y="940133"/>
                    <a:pt x="732647" y="938054"/>
                    <a:pt x="742210" y="934312"/>
                  </a:cubicBezTo>
                  <a:cubicBezTo>
                    <a:pt x="760922" y="926412"/>
                    <a:pt x="775475" y="911443"/>
                    <a:pt x="782959" y="892731"/>
                  </a:cubicBezTo>
                  <a:lnTo>
                    <a:pt x="844914" y="738468"/>
                  </a:lnTo>
                  <a:cubicBezTo>
                    <a:pt x="859883" y="700630"/>
                    <a:pt x="842419" y="657802"/>
                    <a:pt x="805413" y="641170"/>
                  </a:cubicBezTo>
                  <a:cubicBezTo>
                    <a:pt x="735973" y="610401"/>
                    <a:pt x="659465" y="590026"/>
                    <a:pt x="577552" y="580047"/>
                  </a:cubicBezTo>
                  <a:lnTo>
                    <a:pt x="577552" y="551356"/>
                  </a:lnTo>
                  <a:cubicBezTo>
                    <a:pt x="577552" y="516013"/>
                    <a:pt x="553435" y="486907"/>
                    <a:pt x="520587" y="478590"/>
                  </a:cubicBezTo>
                  <a:cubicBezTo>
                    <a:pt x="538882" y="451979"/>
                    <a:pt x="550525" y="413725"/>
                    <a:pt x="553020" y="367571"/>
                  </a:cubicBezTo>
                  <a:cubicBezTo>
                    <a:pt x="553020" y="367571"/>
                    <a:pt x="553435" y="367571"/>
                    <a:pt x="553435" y="367571"/>
                  </a:cubicBezTo>
                  <a:lnTo>
                    <a:pt x="553020" y="362165"/>
                  </a:lnTo>
                  <a:cubicBezTo>
                    <a:pt x="553020" y="362165"/>
                    <a:pt x="553020" y="362165"/>
                    <a:pt x="553020" y="362165"/>
                  </a:cubicBezTo>
                  <a:lnTo>
                    <a:pt x="553435" y="367155"/>
                  </a:lnTo>
                  <a:cubicBezTo>
                    <a:pt x="565909" y="366323"/>
                    <a:pt x="578799" y="365492"/>
                    <a:pt x="591274" y="364244"/>
                  </a:cubicBezTo>
                  <a:lnTo>
                    <a:pt x="591689" y="364244"/>
                  </a:lnTo>
                  <a:cubicBezTo>
                    <a:pt x="614559" y="362165"/>
                    <a:pt x="630775" y="341791"/>
                    <a:pt x="628280" y="319753"/>
                  </a:cubicBezTo>
                  <a:lnTo>
                    <a:pt x="627448" y="314764"/>
                  </a:lnTo>
                  <a:lnTo>
                    <a:pt x="641586" y="313101"/>
                  </a:lnTo>
                  <a:lnTo>
                    <a:pt x="642417" y="318090"/>
                  </a:lnTo>
                  <a:cubicBezTo>
                    <a:pt x="645328" y="340128"/>
                    <a:pt x="666118" y="355512"/>
                    <a:pt x="688988" y="351354"/>
                  </a:cubicBezTo>
                  <a:cubicBezTo>
                    <a:pt x="702293" y="349275"/>
                    <a:pt x="715183" y="346781"/>
                    <a:pt x="728489" y="344286"/>
                  </a:cubicBezTo>
                  <a:lnTo>
                    <a:pt x="722252" y="313516"/>
                  </a:lnTo>
                  <a:cubicBezTo>
                    <a:pt x="709778" y="316011"/>
                    <a:pt x="696888" y="318506"/>
                    <a:pt x="684414" y="320585"/>
                  </a:cubicBezTo>
                  <a:cubicBezTo>
                    <a:pt x="679424" y="321416"/>
                    <a:pt x="675266" y="318090"/>
                    <a:pt x="674434" y="313101"/>
                  </a:cubicBezTo>
                  <a:lnTo>
                    <a:pt x="673603" y="308111"/>
                  </a:lnTo>
                  <a:lnTo>
                    <a:pt x="686908" y="306032"/>
                  </a:lnTo>
                  <a:cubicBezTo>
                    <a:pt x="694809" y="304784"/>
                    <a:pt x="699798" y="297300"/>
                    <a:pt x="699383" y="289815"/>
                  </a:cubicBezTo>
                  <a:lnTo>
                    <a:pt x="698551" y="286489"/>
                  </a:lnTo>
                  <a:cubicBezTo>
                    <a:pt x="696056" y="279005"/>
                    <a:pt x="688988" y="274015"/>
                    <a:pt x="681087" y="275262"/>
                  </a:cubicBezTo>
                  <a:lnTo>
                    <a:pt x="667782" y="277341"/>
                  </a:lnTo>
                  <a:lnTo>
                    <a:pt x="666950" y="271936"/>
                  </a:lnTo>
                  <a:cubicBezTo>
                    <a:pt x="666118" y="266946"/>
                    <a:pt x="669029" y="262788"/>
                    <a:pt x="674019" y="261956"/>
                  </a:cubicBezTo>
                  <a:cubicBezTo>
                    <a:pt x="686077" y="259878"/>
                    <a:pt x="698135" y="257798"/>
                    <a:pt x="710194" y="255304"/>
                  </a:cubicBezTo>
                  <a:cubicBezTo>
                    <a:pt x="721836" y="253225"/>
                    <a:pt x="733479" y="250314"/>
                    <a:pt x="744705" y="247819"/>
                  </a:cubicBezTo>
                  <a:cubicBezTo>
                    <a:pt x="749279" y="246987"/>
                    <a:pt x="753853" y="249898"/>
                    <a:pt x="755100" y="254472"/>
                  </a:cubicBezTo>
                  <a:lnTo>
                    <a:pt x="756348" y="259046"/>
                  </a:lnTo>
                  <a:lnTo>
                    <a:pt x="743458" y="262372"/>
                  </a:lnTo>
                  <a:cubicBezTo>
                    <a:pt x="735558" y="264036"/>
                    <a:pt x="730984" y="271520"/>
                    <a:pt x="731815" y="279005"/>
                  </a:cubicBezTo>
                  <a:lnTo>
                    <a:pt x="732647" y="282331"/>
                  </a:lnTo>
                  <a:cubicBezTo>
                    <a:pt x="735142" y="289815"/>
                    <a:pt x="742626" y="294389"/>
                    <a:pt x="750527" y="292726"/>
                  </a:cubicBezTo>
                  <a:lnTo>
                    <a:pt x="763832" y="289400"/>
                  </a:lnTo>
                  <a:lnTo>
                    <a:pt x="765080" y="294805"/>
                  </a:lnTo>
                  <a:cubicBezTo>
                    <a:pt x="766327" y="299379"/>
                    <a:pt x="763416" y="303953"/>
                    <a:pt x="758427" y="305200"/>
                  </a:cubicBezTo>
                  <a:cubicBezTo>
                    <a:pt x="746369" y="308111"/>
                    <a:pt x="734310" y="310605"/>
                    <a:pt x="721836" y="313101"/>
                  </a:cubicBezTo>
                  <a:lnTo>
                    <a:pt x="728073" y="343870"/>
                  </a:lnTo>
                  <a:cubicBezTo>
                    <a:pt x="740547" y="341375"/>
                    <a:pt x="753021" y="338880"/>
                    <a:pt x="765496" y="335970"/>
                  </a:cubicBezTo>
                  <a:lnTo>
                    <a:pt x="765911" y="335970"/>
                  </a:lnTo>
                  <a:cubicBezTo>
                    <a:pt x="788365" y="330564"/>
                    <a:pt x="802086" y="308527"/>
                    <a:pt x="796265" y="287321"/>
                  </a:cubicBezTo>
                  <a:lnTo>
                    <a:pt x="795018" y="282331"/>
                  </a:lnTo>
                  <a:lnTo>
                    <a:pt x="809155" y="278589"/>
                  </a:lnTo>
                  <a:lnTo>
                    <a:pt x="810402" y="283163"/>
                  </a:lnTo>
                  <a:cubicBezTo>
                    <a:pt x="816224" y="304369"/>
                    <a:pt x="839093" y="316843"/>
                    <a:pt x="861130" y="309774"/>
                  </a:cubicBezTo>
                  <a:cubicBezTo>
                    <a:pt x="874020" y="305616"/>
                    <a:pt x="886495" y="301874"/>
                    <a:pt x="899384" y="297300"/>
                  </a:cubicBezTo>
                  <a:lnTo>
                    <a:pt x="888989" y="267778"/>
                  </a:lnTo>
                  <a:cubicBezTo>
                    <a:pt x="876931" y="271936"/>
                    <a:pt x="864457" y="276094"/>
                    <a:pt x="852399" y="279836"/>
                  </a:cubicBezTo>
                  <a:cubicBezTo>
                    <a:pt x="847825" y="281083"/>
                    <a:pt x="842835" y="278589"/>
                    <a:pt x="841588" y="274015"/>
                  </a:cubicBezTo>
                  <a:lnTo>
                    <a:pt x="840340" y="269441"/>
                  </a:lnTo>
                  <a:lnTo>
                    <a:pt x="853230" y="265283"/>
                  </a:lnTo>
                  <a:cubicBezTo>
                    <a:pt x="861130" y="262788"/>
                    <a:pt x="864873" y="254888"/>
                    <a:pt x="863625" y="247403"/>
                  </a:cubicBezTo>
                  <a:lnTo>
                    <a:pt x="862378" y="244077"/>
                  </a:lnTo>
                  <a:cubicBezTo>
                    <a:pt x="859051" y="237008"/>
                    <a:pt x="851151" y="232850"/>
                    <a:pt x="843667" y="235345"/>
                  </a:cubicBezTo>
                  <a:lnTo>
                    <a:pt x="830777" y="239503"/>
                  </a:lnTo>
                  <a:lnTo>
                    <a:pt x="829114" y="234098"/>
                  </a:lnTo>
                  <a:cubicBezTo>
                    <a:pt x="827866" y="229524"/>
                    <a:pt x="830361" y="224534"/>
                    <a:pt x="834519" y="223287"/>
                  </a:cubicBezTo>
                  <a:cubicBezTo>
                    <a:pt x="846161" y="219545"/>
                    <a:pt x="857804" y="215802"/>
                    <a:pt x="869447" y="211644"/>
                  </a:cubicBezTo>
                  <a:cubicBezTo>
                    <a:pt x="880673" y="207486"/>
                    <a:pt x="891900" y="203744"/>
                    <a:pt x="902711" y="199586"/>
                  </a:cubicBezTo>
                  <a:cubicBezTo>
                    <a:pt x="906869" y="197923"/>
                    <a:pt x="912274" y="200002"/>
                    <a:pt x="913938" y="204576"/>
                  </a:cubicBezTo>
                  <a:lnTo>
                    <a:pt x="915601" y="209149"/>
                  </a:lnTo>
                  <a:lnTo>
                    <a:pt x="903127" y="214139"/>
                  </a:lnTo>
                  <a:cubicBezTo>
                    <a:pt x="895642" y="217050"/>
                    <a:pt x="891900" y="224950"/>
                    <a:pt x="893979" y="232434"/>
                  </a:cubicBezTo>
                  <a:lnTo>
                    <a:pt x="895226" y="235761"/>
                  </a:lnTo>
                  <a:cubicBezTo>
                    <a:pt x="898553" y="242829"/>
                    <a:pt x="906869" y="246572"/>
                    <a:pt x="914353" y="243661"/>
                  </a:cubicBezTo>
                  <a:lnTo>
                    <a:pt x="927243" y="238672"/>
                  </a:lnTo>
                  <a:lnTo>
                    <a:pt x="929322" y="243661"/>
                  </a:lnTo>
                  <a:cubicBezTo>
                    <a:pt x="930986" y="248235"/>
                    <a:pt x="928907" y="253225"/>
                    <a:pt x="924333" y="254888"/>
                  </a:cubicBezTo>
                  <a:cubicBezTo>
                    <a:pt x="912690" y="259462"/>
                    <a:pt x="901048" y="263620"/>
                    <a:pt x="889405" y="267778"/>
                  </a:cubicBezTo>
                  <a:lnTo>
                    <a:pt x="899800" y="297300"/>
                  </a:lnTo>
                  <a:cubicBezTo>
                    <a:pt x="911859" y="293142"/>
                    <a:pt x="923917" y="288984"/>
                    <a:pt x="935975" y="284410"/>
                  </a:cubicBezTo>
                  <a:lnTo>
                    <a:pt x="936391" y="284410"/>
                  </a:lnTo>
                  <a:cubicBezTo>
                    <a:pt x="958013" y="276094"/>
                    <a:pt x="968408" y="251977"/>
                    <a:pt x="959676" y="231603"/>
                  </a:cubicBezTo>
                  <a:lnTo>
                    <a:pt x="957597" y="227029"/>
                  </a:lnTo>
                  <a:lnTo>
                    <a:pt x="970903" y="221208"/>
                  </a:lnTo>
                  <a:lnTo>
                    <a:pt x="972982" y="225782"/>
                  </a:lnTo>
                  <a:cubicBezTo>
                    <a:pt x="981714" y="246156"/>
                    <a:pt x="1006246" y="254888"/>
                    <a:pt x="1027452" y="244909"/>
                  </a:cubicBezTo>
                  <a:cubicBezTo>
                    <a:pt x="1039510" y="239087"/>
                    <a:pt x="1051569" y="232850"/>
                    <a:pt x="1063627" y="226613"/>
                  </a:cubicBezTo>
                  <a:lnTo>
                    <a:pt x="1063627" y="226613"/>
                  </a:lnTo>
                  <a:cubicBezTo>
                    <a:pt x="1074854" y="220376"/>
                    <a:pt x="1086081" y="214139"/>
                    <a:pt x="1097307" y="207486"/>
                  </a:cubicBezTo>
                  <a:lnTo>
                    <a:pt x="1097723" y="207070"/>
                  </a:lnTo>
                  <a:cubicBezTo>
                    <a:pt x="1118097" y="195012"/>
                    <a:pt x="1123919" y="169648"/>
                    <a:pt x="1111860" y="150937"/>
                  </a:cubicBezTo>
                  <a:lnTo>
                    <a:pt x="1108950" y="146779"/>
                  </a:lnTo>
                  <a:lnTo>
                    <a:pt x="1121008" y="138878"/>
                  </a:lnTo>
                  <a:lnTo>
                    <a:pt x="1123919" y="143036"/>
                  </a:lnTo>
                  <a:cubicBezTo>
                    <a:pt x="1135977" y="161332"/>
                    <a:pt x="1162173" y="165490"/>
                    <a:pt x="1181300" y="151353"/>
                  </a:cubicBezTo>
                  <a:cubicBezTo>
                    <a:pt x="1192111" y="143036"/>
                    <a:pt x="1203337" y="134720"/>
                    <a:pt x="1213732" y="125573"/>
                  </a:cubicBezTo>
                  <a:lnTo>
                    <a:pt x="1193358" y="101456"/>
                  </a:lnTo>
                  <a:cubicBezTo>
                    <a:pt x="1183379" y="109772"/>
                    <a:pt x="1172984" y="118088"/>
                    <a:pt x="1162589" y="125989"/>
                  </a:cubicBezTo>
                  <a:cubicBezTo>
                    <a:pt x="1157183" y="127236"/>
                    <a:pt x="1151778" y="126404"/>
                    <a:pt x="1148867" y="122662"/>
                  </a:cubicBezTo>
                  <a:close/>
                  <a:moveTo>
                    <a:pt x="458216" y="447405"/>
                  </a:moveTo>
                  <a:cubicBezTo>
                    <a:pt x="450316" y="442000"/>
                    <a:pt x="434515" y="414141"/>
                    <a:pt x="430773" y="365907"/>
                  </a:cubicBezTo>
                  <a:cubicBezTo>
                    <a:pt x="446158" y="360086"/>
                    <a:pt x="456553" y="345949"/>
                    <a:pt x="456969" y="329317"/>
                  </a:cubicBezTo>
                  <a:lnTo>
                    <a:pt x="456969" y="324327"/>
                  </a:lnTo>
                  <a:lnTo>
                    <a:pt x="471522" y="324327"/>
                  </a:lnTo>
                  <a:lnTo>
                    <a:pt x="471522" y="329317"/>
                  </a:lnTo>
                  <a:cubicBezTo>
                    <a:pt x="471522" y="341375"/>
                    <a:pt x="477343" y="351770"/>
                    <a:pt x="486075" y="358839"/>
                  </a:cubicBezTo>
                  <a:cubicBezTo>
                    <a:pt x="483580" y="411230"/>
                    <a:pt x="466532" y="442000"/>
                    <a:pt x="458216" y="447405"/>
                  </a:cubicBezTo>
                  <a:close/>
                  <a:moveTo>
                    <a:pt x="458216" y="247819"/>
                  </a:moveTo>
                  <a:lnTo>
                    <a:pt x="458216" y="247819"/>
                  </a:lnTo>
                  <a:cubicBezTo>
                    <a:pt x="462374" y="250730"/>
                    <a:pt x="468195" y="259462"/>
                    <a:pt x="473601" y="273183"/>
                  </a:cubicBezTo>
                  <a:cubicBezTo>
                    <a:pt x="471938" y="277757"/>
                    <a:pt x="470690" y="282331"/>
                    <a:pt x="471106" y="287736"/>
                  </a:cubicBezTo>
                  <a:lnTo>
                    <a:pt x="471106" y="293142"/>
                  </a:lnTo>
                  <a:lnTo>
                    <a:pt x="456969" y="293142"/>
                  </a:lnTo>
                  <a:lnTo>
                    <a:pt x="456969" y="288152"/>
                  </a:lnTo>
                  <a:cubicBezTo>
                    <a:pt x="456969" y="278173"/>
                    <a:pt x="453227" y="269441"/>
                    <a:pt x="447405" y="262372"/>
                  </a:cubicBezTo>
                  <a:cubicBezTo>
                    <a:pt x="451148" y="254888"/>
                    <a:pt x="455306" y="249483"/>
                    <a:pt x="458216" y="247819"/>
                  </a:cubicBezTo>
                  <a:close/>
                  <a:moveTo>
                    <a:pt x="332228" y="323496"/>
                  </a:moveTo>
                  <a:lnTo>
                    <a:pt x="332643" y="318506"/>
                  </a:lnTo>
                  <a:lnTo>
                    <a:pt x="346365" y="319753"/>
                  </a:lnTo>
                  <a:cubicBezTo>
                    <a:pt x="354265" y="320585"/>
                    <a:pt x="361334" y="314764"/>
                    <a:pt x="362581" y="306863"/>
                  </a:cubicBezTo>
                  <a:lnTo>
                    <a:pt x="362997" y="303537"/>
                  </a:lnTo>
                  <a:cubicBezTo>
                    <a:pt x="362581" y="295636"/>
                    <a:pt x="356760" y="288984"/>
                    <a:pt x="348860" y="288568"/>
                  </a:cubicBezTo>
                  <a:lnTo>
                    <a:pt x="335554" y="287321"/>
                  </a:lnTo>
                  <a:lnTo>
                    <a:pt x="335970" y="281915"/>
                  </a:lnTo>
                  <a:cubicBezTo>
                    <a:pt x="336386" y="276925"/>
                    <a:pt x="340544" y="273599"/>
                    <a:pt x="345117" y="274015"/>
                  </a:cubicBezTo>
                  <a:cubicBezTo>
                    <a:pt x="353849" y="274846"/>
                    <a:pt x="362581" y="275262"/>
                    <a:pt x="371313" y="276094"/>
                  </a:cubicBezTo>
                  <a:cubicBezTo>
                    <a:pt x="366739" y="293974"/>
                    <a:pt x="364244" y="313516"/>
                    <a:pt x="363413" y="334722"/>
                  </a:cubicBezTo>
                  <a:cubicBezTo>
                    <a:pt x="355513" y="334306"/>
                    <a:pt x="347612" y="333475"/>
                    <a:pt x="340128" y="333059"/>
                  </a:cubicBezTo>
                  <a:cubicBezTo>
                    <a:pt x="335138" y="332227"/>
                    <a:pt x="331396" y="328069"/>
                    <a:pt x="332228" y="323496"/>
                  </a:cubicBezTo>
                  <a:close/>
                  <a:moveTo>
                    <a:pt x="538051" y="550109"/>
                  </a:moveTo>
                  <a:lnTo>
                    <a:pt x="538051" y="613727"/>
                  </a:lnTo>
                  <a:cubicBezTo>
                    <a:pt x="629112" y="621211"/>
                    <a:pt x="713520" y="642001"/>
                    <a:pt x="789196" y="675266"/>
                  </a:cubicBezTo>
                  <a:cubicBezTo>
                    <a:pt x="807492" y="683166"/>
                    <a:pt x="816224" y="704372"/>
                    <a:pt x="808739" y="723083"/>
                  </a:cubicBezTo>
                  <a:lnTo>
                    <a:pt x="746784" y="877347"/>
                  </a:lnTo>
                  <a:cubicBezTo>
                    <a:pt x="743042" y="886495"/>
                    <a:pt x="735973" y="893979"/>
                    <a:pt x="726826" y="897721"/>
                  </a:cubicBezTo>
                  <a:cubicBezTo>
                    <a:pt x="722252" y="899800"/>
                    <a:pt x="717262" y="900632"/>
                    <a:pt x="712273" y="900632"/>
                  </a:cubicBezTo>
                  <a:cubicBezTo>
                    <a:pt x="707699" y="900632"/>
                    <a:pt x="702709" y="899800"/>
                    <a:pt x="698135" y="897721"/>
                  </a:cubicBezTo>
                  <a:cubicBezTo>
                    <a:pt x="646160" y="876515"/>
                    <a:pt x="592521" y="861546"/>
                    <a:pt x="538466" y="853646"/>
                  </a:cubicBezTo>
                  <a:lnTo>
                    <a:pt x="538466" y="981298"/>
                  </a:lnTo>
                  <a:cubicBezTo>
                    <a:pt x="614974" y="1011651"/>
                    <a:pt x="669861" y="1037847"/>
                    <a:pt x="704788" y="1061548"/>
                  </a:cubicBezTo>
                  <a:cubicBezTo>
                    <a:pt x="745537" y="1088991"/>
                    <a:pt x="776306" y="1119761"/>
                    <a:pt x="795849" y="1153441"/>
                  </a:cubicBezTo>
                  <a:cubicBezTo>
                    <a:pt x="816224" y="1187953"/>
                    <a:pt x="826203" y="1228285"/>
                    <a:pt x="826203" y="1273608"/>
                  </a:cubicBezTo>
                  <a:cubicBezTo>
                    <a:pt x="826203" y="1354690"/>
                    <a:pt x="796265" y="1420803"/>
                    <a:pt x="737221" y="1470283"/>
                  </a:cubicBezTo>
                  <a:cubicBezTo>
                    <a:pt x="687324" y="1511864"/>
                    <a:pt x="620796" y="1538891"/>
                    <a:pt x="538051" y="1550949"/>
                  </a:cubicBezTo>
                  <a:lnTo>
                    <a:pt x="538051" y="1653237"/>
                  </a:lnTo>
                  <a:cubicBezTo>
                    <a:pt x="538051" y="1673612"/>
                    <a:pt x="521418" y="1690244"/>
                    <a:pt x="501044" y="1690244"/>
                  </a:cubicBezTo>
                  <a:lnTo>
                    <a:pt x="410815" y="1690244"/>
                  </a:lnTo>
                  <a:cubicBezTo>
                    <a:pt x="390440" y="1690244"/>
                    <a:pt x="373808" y="1673612"/>
                    <a:pt x="373808" y="1653237"/>
                  </a:cubicBezTo>
                  <a:lnTo>
                    <a:pt x="373808" y="1556355"/>
                  </a:lnTo>
                  <a:cubicBezTo>
                    <a:pt x="276926" y="1550949"/>
                    <a:pt x="189607" y="1531407"/>
                    <a:pt x="113930" y="1498142"/>
                  </a:cubicBezTo>
                  <a:cubicBezTo>
                    <a:pt x="100625" y="1492321"/>
                    <a:pt x="91893" y="1479015"/>
                    <a:pt x="91893" y="1464047"/>
                  </a:cubicBezTo>
                  <a:lnTo>
                    <a:pt x="91893" y="1289824"/>
                  </a:lnTo>
                  <a:cubicBezTo>
                    <a:pt x="91893" y="1276935"/>
                    <a:pt x="98546" y="1265292"/>
                    <a:pt x="109357" y="1258223"/>
                  </a:cubicBezTo>
                  <a:cubicBezTo>
                    <a:pt x="115178" y="1254481"/>
                    <a:pt x="122246" y="1252818"/>
                    <a:pt x="128899" y="1252818"/>
                  </a:cubicBezTo>
                  <a:cubicBezTo>
                    <a:pt x="134305" y="1252818"/>
                    <a:pt x="140126" y="1254065"/>
                    <a:pt x="145531" y="1256560"/>
                  </a:cubicBezTo>
                  <a:cubicBezTo>
                    <a:pt x="181291" y="1274024"/>
                    <a:pt x="225366" y="1290240"/>
                    <a:pt x="276926" y="1303962"/>
                  </a:cubicBezTo>
                  <a:cubicBezTo>
                    <a:pt x="311853" y="1313525"/>
                    <a:pt x="344702" y="1320178"/>
                    <a:pt x="374224" y="1324336"/>
                  </a:cubicBezTo>
                  <a:lnTo>
                    <a:pt x="374224" y="1186289"/>
                  </a:lnTo>
                  <a:lnTo>
                    <a:pt x="353434" y="1178389"/>
                  </a:lnTo>
                  <a:cubicBezTo>
                    <a:pt x="260293" y="1141798"/>
                    <a:pt x="195012" y="1101881"/>
                    <a:pt x="154679" y="1056974"/>
                  </a:cubicBezTo>
                  <a:cubicBezTo>
                    <a:pt x="112267" y="1009988"/>
                    <a:pt x="90645" y="951360"/>
                    <a:pt x="90645" y="882752"/>
                  </a:cubicBezTo>
                  <a:cubicBezTo>
                    <a:pt x="90645" y="807908"/>
                    <a:pt x="120167" y="745121"/>
                    <a:pt x="178796" y="696888"/>
                  </a:cubicBezTo>
                  <a:cubicBezTo>
                    <a:pt x="227445" y="656555"/>
                    <a:pt x="293142" y="629943"/>
                    <a:pt x="373808" y="617885"/>
                  </a:cubicBezTo>
                  <a:lnTo>
                    <a:pt x="373808" y="549693"/>
                  </a:lnTo>
                  <a:cubicBezTo>
                    <a:pt x="373808" y="529319"/>
                    <a:pt x="390440" y="512686"/>
                    <a:pt x="410815" y="512686"/>
                  </a:cubicBezTo>
                  <a:lnTo>
                    <a:pt x="445326" y="512686"/>
                  </a:lnTo>
                  <a:lnTo>
                    <a:pt x="458216" y="512686"/>
                  </a:lnTo>
                  <a:lnTo>
                    <a:pt x="471106" y="512686"/>
                  </a:lnTo>
                  <a:lnTo>
                    <a:pt x="501044" y="512686"/>
                  </a:lnTo>
                  <a:cubicBezTo>
                    <a:pt x="521418" y="513102"/>
                    <a:pt x="538051" y="529734"/>
                    <a:pt x="538051" y="550109"/>
                  </a:cubicBezTo>
                  <a:close/>
                  <a:moveTo>
                    <a:pt x="587947" y="331812"/>
                  </a:moveTo>
                  <a:cubicBezTo>
                    <a:pt x="576305" y="333059"/>
                    <a:pt x="564246" y="333891"/>
                    <a:pt x="552604" y="334722"/>
                  </a:cubicBezTo>
                  <a:cubicBezTo>
                    <a:pt x="551772" y="313516"/>
                    <a:pt x="549277" y="293558"/>
                    <a:pt x="544703" y="276094"/>
                  </a:cubicBezTo>
                  <a:cubicBezTo>
                    <a:pt x="545535" y="276094"/>
                    <a:pt x="545951" y="276094"/>
                    <a:pt x="546783" y="276094"/>
                  </a:cubicBezTo>
                  <a:cubicBezTo>
                    <a:pt x="558841" y="275262"/>
                    <a:pt x="570483" y="274431"/>
                    <a:pt x="582126" y="273183"/>
                  </a:cubicBezTo>
                  <a:cubicBezTo>
                    <a:pt x="586700" y="272767"/>
                    <a:pt x="591274" y="276094"/>
                    <a:pt x="591689" y="281083"/>
                  </a:cubicBezTo>
                  <a:lnTo>
                    <a:pt x="592105" y="286073"/>
                  </a:lnTo>
                  <a:lnTo>
                    <a:pt x="578799" y="287321"/>
                  </a:lnTo>
                  <a:cubicBezTo>
                    <a:pt x="570899" y="288152"/>
                    <a:pt x="565078" y="294805"/>
                    <a:pt x="565078" y="302705"/>
                  </a:cubicBezTo>
                  <a:lnTo>
                    <a:pt x="565494" y="306032"/>
                  </a:lnTo>
                  <a:cubicBezTo>
                    <a:pt x="567157" y="313932"/>
                    <a:pt x="573810" y="319338"/>
                    <a:pt x="581710" y="318506"/>
                  </a:cubicBezTo>
                  <a:lnTo>
                    <a:pt x="595432" y="317258"/>
                  </a:lnTo>
                  <a:lnTo>
                    <a:pt x="595847" y="322664"/>
                  </a:lnTo>
                  <a:cubicBezTo>
                    <a:pt x="596263" y="327238"/>
                    <a:pt x="592937" y="331396"/>
                    <a:pt x="587947" y="331812"/>
                  </a:cubicBezTo>
                  <a:close/>
                  <a:moveTo>
                    <a:pt x="1079843" y="178796"/>
                  </a:moveTo>
                  <a:cubicBezTo>
                    <a:pt x="1069033" y="185033"/>
                    <a:pt x="1058222" y="191270"/>
                    <a:pt x="1046995" y="197091"/>
                  </a:cubicBezTo>
                  <a:cubicBezTo>
                    <a:pt x="1035768" y="203328"/>
                    <a:pt x="1024126" y="209149"/>
                    <a:pt x="1012483" y="214971"/>
                  </a:cubicBezTo>
                  <a:cubicBezTo>
                    <a:pt x="1007909" y="217050"/>
                    <a:pt x="1002920" y="215387"/>
                    <a:pt x="1000425" y="210813"/>
                  </a:cubicBezTo>
                  <a:lnTo>
                    <a:pt x="998346" y="206239"/>
                  </a:lnTo>
                  <a:lnTo>
                    <a:pt x="1010820" y="200002"/>
                  </a:lnTo>
                  <a:cubicBezTo>
                    <a:pt x="1017889" y="196675"/>
                    <a:pt x="1020799" y="187943"/>
                    <a:pt x="1018304" y="180875"/>
                  </a:cubicBezTo>
                  <a:lnTo>
                    <a:pt x="1017057" y="177964"/>
                  </a:lnTo>
                  <a:cubicBezTo>
                    <a:pt x="1012483" y="171311"/>
                    <a:pt x="1004167" y="168816"/>
                    <a:pt x="997514" y="172558"/>
                  </a:cubicBezTo>
                  <a:lnTo>
                    <a:pt x="985456" y="178380"/>
                  </a:lnTo>
                  <a:lnTo>
                    <a:pt x="983377" y="173806"/>
                  </a:lnTo>
                  <a:cubicBezTo>
                    <a:pt x="981298" y="169232"/>
                    <a:pt x="982961" y="164243"/>
                    <a:pt x="987119" y="162163"/>
                  </a:cubicBezTo>
                  <a:cubicBezTo>
                    <a:pt x="997930" y="156758"/>
                    <a:pt x="1008741" y="151353"/>
                    <a:pt x="1019552" y="145531"/>
                  </a:cubicBezTo>
                  <a:cubicBezTo>
                    <a:pt x="1029947" y="140126"/>
                    <a:pt x="1040342" y="134305"/>
                    <a:pt x="1050321" y="128067"/>
                  </a:cubicBezTo>
                  <a:cubicBezTo>
                    <a:pt x="1054479" y="125989"/>
                    <a:pt x="1059885" y="127236"/>
                    <a:pt x="1062380" y="131394"/>
                  </a:cubicBezTo>
                  <a:lnTo>
                    <a:pt x="1064875" y="135552"/>
                  </a:lnTo>
                  <a:lnTo>
                    <a:pt x="1053648" y="142205"/>
                  </a:lnTo>
                  <a:cubicBezTo>
                    <a:pt x="1046995" y="146363"/>
                    <a:pt x="1044500" y="154679"/>
                    <a:pt x="1047411" y="161748"/>
                  </a:cubicBezTo>
                  <a:lnTo>
                    <a:pt x="1049074" y="164658"/>
                  </a:lnTo>
                  <a:cubicBezTo>
                    <a:pt x="1053648" y="170895"/>
                    <a:pt x="1062380" y="173390"/>
                    <a:pt x="1069033" y="169232"/>
                  </a:cubicBezTo>
                  <a:lnTo>
                    <a:pt x="1080675" y="162163"/>
                  </a:lnTo>
                  <a:lnTo>
                    <a:pt x="1083586" y="166737"/>
                  </a:lnTo>
                  <a:cubicBezTo>
                    <a:pt x="1085249" y="170895"/>
                    <a:pt x="1084002" y="176301"/>
                    <a:pt x="1079843" y="178796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2DA151-5FA3-46E5-8051-5806CAA9E85C}"/>
                </a:ext>
              </a:extLst>
            </p:cNvPr>
            <p:cNvSpPr/>
            <p:nvPr/>
          </p:nvSpPr>
          <p:spPr>
            <a:xfrm>
              <a:off x="12275947" y="10568717"/>
              <a:ext cx="582126" cy="540545"/>
            </a:xfrm>
            <a:custGeom>
              <a:avLst/>
              <a:gdLst>
                <a:gd name="connsiteX0" fmla="*/ 508944 w 582125"/>
                <a:gd name="connsiteY0" fmla="*/ 474849 h 540545"/>
                <a:gd name="connsiteX1" fmla="*/ 510608 w 582125"/>
                <a:gd name="connsiteY1" fmla="*/ 470275 h 540545"/>
                <a:gd name="connsiteX2" fmla="*/ 523497 w 582125"/>
                <a:gd name="connsiteY2" fmla="*/ 475264 h 540545"/>
                <a:gd name="connsiteX3" fmla="*/ 542624 w 582125"/>
                <a:gd name="connsiteY3" fmla="*/ 467364 h 540545"/>
                <a:gd name="connsiteX4" fmla="*/ 543872 w 582125"/>
                <a:gd name="connsiteY4" fmla="*/ 464038 h 540545"/>
                <a:gd name="connsiteX5" fmla="*/ 534308 w 582125"/>
                <a:gd name="connsiteY5" fmla="*/ 445742 h 540545"/>
                <a:gd name="connsiteX6" fmla="*/ 521834 w 582125"/>
                <a:gd name="connsiteY6" fmla="*/ 441168 h 540545"/>
                <a:gd name="connsiteX7" fmla="*/ 523913 w 582125"/>
                <a:gd name="connsiteY7" fmla="*/ 436179 h 540545"/>
                <a:gd name="connsiteX8" fmla="*/ 534724 w 582125"/>
                <a:gd name="connsiteY8" fmla="*/ 431189 h 540545"/>
                <a:gd name="connsiteX9" fmla="*/ 569236 w 582125"/>
                <a:gd name="connsiteY9" fmla="*/ 443247 h 540545"/>
                <a:gd name="connsiteX10" fmla="*/ 579215 w 582125"/>
                <a:gd name="connsiteY10" fmla="*/ 413725 h 540545"/>
                <a:gd name="connsiteX11" fmla="*/ 545951 w 582125"/>
                <a:gd name="connsiteY11" fmla="*/ 401667 h 540545"/>
                <a:gd name="connsiteX12" fmla="*/ 545535 w 582125"/>
                <a:gd name="connsiteY12" fmla="*/ 401251 h 540545"/>
                <a:gd name="connsiteX13" fmla="*/ 495223 w 582125"/>
                <a:gd name="connsiteY13" fmla="*/ 424536 h 540545"/>
                <a:gd name="connsiteX14" fmla="*/ 493144 w 582125"/>
                <a:gd name="connsiteY14" fmla="*/ 429526 h 540545"/>
                <a:gd name="connsiteX15" fmla="*/ 480254 w 582125"/>
                <a:gd name="connsiteY15" fmla="*/ 424120 h 540545"/>
                <a:gd name="connsiteX16" fmla="*/ 482333 w 582125"/>
                <a:gd name="connsiteY16" fmla="*/ 419547 h 540545"/>
                <a:gd name="connsiteX17" fmla="*/ 464037 w 582125"/>
                <a:gd name="connsiteY17" fmla="*/ 367155 h 540545"/>
                <a:gd name="connsiteX18" fmla="*/ 432852 w 582125"/>
                <a:gd name="connsiteY18" fmla="*/ 351355 h 540545"/>
                <a:gd name="connsiteX19" fmla="*/ 432852 w 582125"/>
                <a:gd name="connsiteY19" fmla="*/ 351355 h 540545"/>
                <a:gd name="connsiteX20" fmla="*/ 402083 w 582125"/>
                <a:gd name="connsiteY20" fmla="*/ 334307 h 540545"/>
                <a:gd name="connsiteX21" fmla="*/ 401667 w 582125"/>
                <a:gd name="connsiteY21" fmla="*/ 333891 h 540545"/>
                <a:gd name="connsiteX22" fmla="*/ 348444 w 582125"/>
                <a:gd name="connsiteY22" fmla="*/ 348860 h 540545"/>
                <a:gd name="connsiteX23" fmla="*/ 345533 w 582125"/>
                <a:gd name="connsiteY23" fmla="*/ 353018 h 540545"/>
                <a:gd name="connsiteX24" fmla="*/ 333891 w 582125"/>
                <a:gd name="connsiteY24" fmla="*/ 345949 h 540545"/>
                <a:gd name="connsiteX25" fmla="*/ 336801 w 582125"/>
                <a:gd name="connsiteY25" fmla="*/ 341791 h 540545"/>
                <a:gd name="connsiteX26" fmla="*/ 328485 w 582125"/>
                <a:gd name="connsiteY26" fmla="*/ 287321 h 540545"/>
                <a:gd name="connsiteX27" fmla="*/ 301458 w 582125"/>
                <a:gd name="connsiteY27" fmla="*/ 266531 h 540545"/>
                <a:gd name="connsiteX28" fmla="*/ 301458 w 582125"/>
                <a:gd name="connsiteY28" fmla="*/ 266531 h 540545"/>
                <a:gd name="connsiteX29" fmla="*/ 275678 w 582125"/>
                <a:gd name="connsiteY29" fmla="*/ 244077 h 540545"/>
                <a:gd name="connsiteX30" fmla="*/ 275262 w 582125"/>
                <a:gd name="connsiteY30" fmla="*/ 243661 h 540545"/>
                <a:gd name="connsiteX31" fmla="*/ 220792 w 582125"/>
                <a:gd name="connsiteY31" fmla="*/ 246572 h 540545"/>
                <a:gd name="connsiteX32" fmla="*/ 217050 w 582125"/>
                <a:gd name="connsiteY32" fmla="*/ 250314 h 540545"/>
                <a:gd name="connsiteX33" fmla="*/ 207486 w 582125"/>
                <a:gd name="connsiteY33" fmla="*/ 240335 h 540545"/>
                <a:gd name="connsiteX34" fmla="*/ 211229 w 582125"/>
                <a:gd name="connsiteY34" fmla="*/ 237009 h 540545"/>
                <a:gd name="connsiteX35" fmla="*/ 217881 w 582125"/>
                <a:gd name="connsiteY35" fmla="*/ 183370 h 540545"/>
                <a:gd name="connsiteX36" fmla="*/ 199170 w 582125"/>
                <a:gd name="connsiteY36" fmla="*/ 157174 h 540545"/>
                <a:gd name="connsiteX37" fmla="*/ 199170 w 582125"/>
                <a:gd name="connsiteY37" fmla="*/ 157174 h 540545"/>
                <a:gd name="connsiteX38" fmla="*/ 182954 w 582125"/>
                <a:gd name="connsiteY38" fmla="*/ 130147 h 540545"/>
                <a:gd name="connsiteX39" fmla="*/ 182538 w 582125"/>
                <a:gd name="connsiteY39" fmla="*/ 129731 h 540545"/>
                <a:gd name="connsiteX40" fmla="*/ 131394 w 582125"/>
                <a:gd name="connsiteY40" fmla="*/ 115178 h 540545"/>
                <a:gd name="connsiteX41" fmla="*/ 126404 w 582125"/>
                <a:gd name="connsiteY41" fmla="*/ 116841 h 540545"/>
                <a:gd name="connsiteX42" fmla="*/ 121831 w 582125"/>
                <a:gd name="connsiteY42" fmla="*/ 103951 h 540545"/>
                <a:gd name="connsiteX43" fmla="*/ 126404 w 582125"/>
                <a:gd name="connsiteY43" fmla="*/ 102288 h 540545"/>
                <a:gd name="connsiteX44" fmla="*/ 155927 w 582125"/>
                <a:gd name="connsiteY44" fmla="*/ 59044 h 540545"/>
                <a:gd name="connsiteX45" fmla="*/ 152600 w 582125"/>
                <a:gd name="connsiteY45" fmla="*/ 31185 h 540545"/>
                <a:gd name="connsiteX46" fmla="*/ 121415 w 582125"/>
                <a:gd name="connsiteY46" fmla="*/ 32849 h 540545"/>
                <a:gd name="connsiteX47" fmla="*/ 125573 w 582125"/>
                <a:gd name="connsiteY47" fmla="*/ 64866 h 540545"/>
                <a:gd name="connsiteX48" fmla="*/ 118504 w 582125"/>
                <a:gd name="connsiteY48" fmla="*/ 74429 h 540545"/>
                <a:gd name="connsiteX49" fmla="*/ 113515 w 582125"/>
                <a:gd name="connsiteY49" fmla="*/ 75676 h 540545"/>
                <a:gd name="connsiteX50" fmla="*/ 111020 w 582125"/>
                <a:gd name="connsiteY50" fmla="*/ 63202 h 540545"/>
                <a:gd name="connsiteX51" fmla="*/ 95219 w 582125"/>
                <a:gd name="connsiteY51" fmla="*/ 50728 h 540545"/>
                <a:gd name="connsiteX52" fmla="*/ 91893 w 582125"/>
                <a:gd name="connsiteY52" fmla="*/ 51144 h 540545"/>
                <a:gd name="connsiteX53" fmla="*/ 80250 w 582125"/>
                <a:gd name="connsiteY53" fmla="*/ 68608 h 540545"/>
                <a:gd name="connsiteX54" fmla="*/ 83161 w 582125"/>
                <a:gd name="connsiteY54" fmla="*/ 82745 h 540545"/>
                <a:gd name="connsiteX55" fmla="*/ 77755 w 582125"/>
                <a:gd name="connsiteY55" fmla="*/ 83993 h 540545"/>
                <a:gd name="connsiteX56" fmla="*/ 67360 w 582125"/>
                <a:gd name="connsiteY56" fmla="*/ 76508 h 540545"/>
                <a:gd name="connsiteX57" fmla="*/ 62371 w 582125"/>
                <a:gd name="connsiteY57" fmla="*/ 36175 h 540545"/>
                <a:gd name="connsiteX58" fmla="*/ 31185 w 582125"/>
                <a:gd name="connsiteY58" fmla="*/ 37838 h 540545"/>
                <a:gd name="connsiteX59" fmla="*/ 36591 w 582125"/>
                <a:gd name="connsiteY59" fmla="*/ 82329 h 540545"/>
                <a:gd name="connsiteX60" fmla="*/ 36591 w 582125"/>
                <a:gd name="connsiteY60" fmla="*/ 82745 h 540545"/>
                <a:gd name="connsiteX61" fmla="*/ 87319 w 582125"/>
                <a:gd name="connsiteY61" fmla="*/ 116009 h 540545"/>
                <a:gd name="connsiteX62" fmla="*/ 92309 w 582125"/>
                <a:gd name="connsiteY62" fmla="*/ 114346 h 540545"/>
                <a:gd name="connsiteX63" fmla="*/ 97714 w 582125"/>
                <a:gd name="connsiteY63" fmla="*/ 128484 h 540545"/>
                <a:gd name="connsiteX64" fmla="*/ 93140 w 582125"/>
                <a:gd name="connsiteY64" fmla="*/ 130147 h 540545"/>
                <a:gd name="connsiteX65" fmla="*/ 74845 w 582125"/>
                <a:gd name="connsiteY65" fmla="*/ 187528 h 540545"/>
                <a:gd name="connsiteX66" fmla="*/ 97298 w 582125"/>
                <a:gd name="connsiteY66" fmla="*/ 225366 h 540545"/>
                <a:gd name="connsiteX67" fmla="*/ 123494 w 582125"/>
                <a:gd name="connsiteY67" fmla="*/ 207902 h 540545"/>
                <a:gd name="connsiteX68" fmla="*/ 102704 w 582125"/>
                <a:gd name="connsiteY68" fmla="*/ 173391 h 540545"/>
                <a:gd name="connsiteX69" fmla="*/ 106030 w 582125"/>
                <a:gd name="connsiteY69" fmla="*/ 160916 h 540545"/>
                <a:gd name="connsiteX70" fmla="*/ 110188 w 582125"/>
                <a:gd name="connsiteY70" fmla="*/ 158837 h 540545"/>
                <a:gd name="connsiteX71" fmla="*/ 116841 w 582125"/>
                <a:gd name="connsiteY71" fmla="*/ 171311 h 540545"/>
                <a:gd name="connsiteX72" fmla="*/ 136800 w 582125"/>
                <a:gd name="connsiteY72" fmla="*/ 177549 h 540545"/>
                <a:gd name="connsiteX73" fmla="*/ 139710 w 582125"/>
                <a:gd name="connsiteY73" fmla="*/ 175885 h 540545"/>
                <a:gd name="connsiteX74" fmla="*/ 144284 w 582125"/>
                <a:gd name="connsiteY74" fmla="*/ 155927 h 540545"/>
                <a:gd name="connsiteX75" fmla="*/ 138463 w 582125"/>
                <a:gd name="connsiteY75" fmla="*/ 144284 h 540545"/>
                <a:gd name="connsiteX76" fmla="*/ 143452 w 582125"/>
                <a:gd name="connsiteY76" fmla="*/ 141789 h 540545"/>
                <a:gd name="connsiteX77" fmla="*/ 154679 w 582125"/>
                <a:gd name="connsiteY77" fmla="*/ 144700 h 540545"/>
                <a:gd name="connsiteX78" fmla="*/ 172559 w 582125"/>
                <a:gd name="connsiteY78" fmla="*/ 174638 h 540545"/>
                <a:gd name="connsiteX79" fmla="*/ 192517 w 582125"/>
                <a:gd name="connsiteY79" fmla="*/ 202081 h 540545"/>
                <a:gd name="connsiteX80" fmla="*/ 190854 w 582125"/>
                <a:gd name="connsiteY80" fmla="*/ 214139 h 540545"/>
                <a:gd name="connsiteX81" fmla="*/ 187112 w 582125"/>
                <a:gd name="connsiteY81" fmla="*/ 217050 h 540545"/>
                <a:gd name="connsiteX82" fmla="*/ 178796 w 582125"/>
                <a:gd name="connsiteY82" fmla="*/ 206655 h 540545"/>
                <a:gd name="connsiteX83" fmla="*/ 158837 w 582125"/>
                <a:gd name="connsiteY83" fmla="*/ 203328 h 540545"/>
                <a:gd name="connsiteX84" fmla="*/ 155927 w 582125"/>
                <a:gd name="connsiteY84" fmla="*/ 205407 h 540545"/>
                <a:gd name="connsiteX85" fmla="*/ 153848 w 582125"/>
                <a:gd name="connsiteY85" fmla="*/ 225782 h 540545"/>
                <a:gd name="connsiteX86" fmla="*/ 162579 w 582125"/>
                <a:gd name="connsiteY86" fmla="*/ 236593 h 540545"/>
                <a:gd name="connsiteX87" fmla="*/ 158421 w 582125"/>
                <a:gd name="connsiteY87" fmla="*/ 239919 h 540545"/>
                <a:gd name="connsiteX88" fmla="*/ 146363 w 582125"/>
                <a:gd name="connsiteY88" fmla="*/ 239087 h 540545"/>
                <a:gd name="connsiteX89" fmla="*/ 123494 w 582125"/>
                <a:gd name="connsiteY89" fmla="*/ 207902 h 540545"/>
                <a:gd name="connsiteX90" fmla="*/ 97714 w 582125"/>
                <a:gd name="connsiteY90" fmla="*/ 225366 h 540545"/>
                <a:gd name="connsiteX91" fmla="*/ 121831 w 582125"/>
                <a:gd name="connsiteY91" fmla="*/ 258630 h 540545"/>
                <a:gd name="connsiteX92" fmla="*/ 122246 w 582125"/>
                <a:gd name="connsiteY92" fmla="*/ 259046 h 540545"/>
                <a:gd name="connsiteX93" fmla="*/ 180459 w 582125"/>
                <a:gd name="connsiteY93" fmla="*/ 265699 h 540545"/>
                <a:gd name="connsiteX94" fmla="*/ 184201 w 582125"/>
                <a:gd name="connsiteY94" fmla="*/ 262373 h 540545"/>
                <a:gd name="connsiteX95" fmla="*/ 194181 w 582125"/>
                <a:gd name="connsiteY95" fmla="*/ 273183 h 540545"/>
                <a:gd name="connsiteX96" fmla="*/ 190854 w 582125"/>
                <a:gd name="connsiteY96" fmla="*/ 276510 h 540545"/>
                <a:gd name="connsiteX97" fmla="*/ 193349 w 582125"/>
                <a:gd name="connsiteY97" fmla="*/ 334723 h 540545"/>
                <a:gd name="connsiteX98" fmla="*/ 224950 w 582125"/>
                <a:gd name="connsiteY98" fmla="*/ 361750 h 540545"/>
                <a:gd name="connsiteX99" fmla="*/ 244493 w 582125"/>
                <a:gd name="connsiteY99" fmla="*/ 337217 h 540545"/>
                <a:gd name="connsiteX100" fmla="*/ 214555 w 582125"/>
                <a:gd name="connsiteY100" fmla="*/ 311853 h 540545"/>
                <a:gd name="connsiteX101" fmla="*/ 214139 w 582125"/>
                <a:gd name="connsiteY101" fmla="*/ 299379 h 540545"/>
                <a:gd name="connsiteX102" fmla="*/ 217466 w 582125"/>
                <a:gd name="connsiteY102" fmla="*/ 296053 h 540545"/>
                <a:gd name="connsiteX103" fmla="*/ 227861 w 582125"/>
                <a:gd name="connsiteY103" fmla="*/ 305200 h 540545"/>
                <a:gd name="connsiteX104" fmla="*/ 248651 w 582125"/>
                <a:gd name="connsiteY104" fmla="*/ 304785 h 540545"/>
                <a:gd name="connsiteX105" fmla="*/ 250730 w 582125"/>
                <a:gd name="connsiteY105" fmla="*/ 302290 h 540545"/>
                <a:gd name="connsiteX106" fmla="*/ 248651 w 582125"/>
                <a:gd name="connsiteY106" fmla="*/ 281915 h 540545"/>
                <a:gd name="connsiteX107" fmla="*/ 239087 w 582125"/>
                <a:gd name="connsiteY107" fmla="*/ 273183 h 540545"/>
                <a:gd name="connsiteX108" fmla="*/ 242830 w 582125"/>
                <a:gd name="connsiteY108" fmla="*/ 269025 h 540545"/>
                <a:gd name="connsiteX109" fmla="*/ 254888 w 582125"/>
                <a:gd name="connsiteY109" fmla="*/ 268194 h 540545"/>
                <a:gd name="connsiteX110" fmla="*/ 282331 w 582125"/>
                <a:gd name="connsiteY110" fmla="*/ 291479 h 540545"/>
                <a:gd name="connsiteX111" fmla="*/ 310190 w 582125"/>
                <a:gd name="connsiteY111" fmla="*/ 312685 h 540545"/>
                <a:gd name="connsiteX112" fmla="*/ 311853 w 582125"/>
                <a:gd name="connsiteY112" fmla="*/ 324743 h 540545"/>
                <a:gd name="connsiteX113" fmla="*/ 308943 w 582125"/>
                <a:gd name="connsiteY113" fmla="*/ 328901 h 540545"/>
                <a:gd name="connsiteX114" fmla="*/ 298132 w 582125"/>
                <a:gd name="connsiteY114" fmla="*/ 321001 h 540545"/>
                <a:gd name="connsiteX115" fmla="*/ 277341 w 582125"/>
                <a:gd name="connsiteY115" fmla="*/ 322664 h 540545"/>
                <a:gd name="connsiteX116" fmla="*/ 275262 w 582125"/>
                <a:gd name="connsiteY116" fmla="*/ 325575 h 540545"/>
                <a:gd name="connsiteX117" fmla="*/ 279005 w 582125"/>
                <a:gd name="connsiteY117" fmla="*/ 345949 h 540545"/>
                <a:gd name="connsiteX118" fmla="*/ 290231 w 582125"/>
                <a:gd name="connsiteY118" fmla="*/ 354265 h 540545"/>
                <a:gd name="connsiteX119" fmla="*/ 286905 w 582125"/>
                <a:gd name="connsiteY119" fmla="*/ 358839 h 540545"/>
                <a:gd name="connsiteX120" fmla="*/ 274431 w 582125"/>
                <a:gd name="connsiteY120" fmla="*/ 360502 h 540545"/>
                <a:gd name="connsiteX121" fmla="*/ 244493 w 582125"/>
                <a:gd name="connsiteY121" fmla="*/ 337217 h 540545"/>
                <a:gd name="connsiteX122" fmla="*/ 224950 w 582125"/>
                <a:gd name="connsiteY122" fmla="*/ 361750 h 540545"/>
                <a:gd name="connsiteX123" fmla="*/ 256135 w 582125"/>
                <a:gd name="connsiteY123" fmla="*/ 385866 h 540545"/>
                <a:gd name="connsiteX124" fmla="*/ 256551 w 582125"/>
                <a:gd name="connsiteY124" fmla="*/ 386282 h 540545"/>
                <a:gd name="connsiteX125" fmla="*/ 313932 w 582125"/>
                <a:gd name="connsiteY125" fmla="*/ 377134 h 540545"/>
                <a:gd name="connsiteX126" fmla="*/ 316843 w 582125"/>
                <a:gd name="connsiteY126" fmla="*/ 372976 h 540545"/>
                <a:gd name="connsiteX127" fmla="*/ 328901 w 582125"/>
                <a:gd name="connsiteY127" fmla="*/ 380877 h 540545"/>
                <a:gd name="connsiteX128" fmla="*/ 326406 w 582125"/>
                <a:gd name="connsiteY128" fmla="*/ 385035 h 540545"/>
                <a:gd name="connsiteX129" fmla="*/ 341375 w 582125"/>
                <a:gd name="connsiteY129" fmla="*/ 440752 h 540545"/>
                <a:gd name="connsiteX130" fmla="*/ 376719 w 582125"/>
                <a:gd name="connsiteY130" fmla="*/ 460295 h 540545"/>
                <a:gd name="connsiteX131" fmla="*/ 376719 w 582125"/>
                <a:gd name="connsiteY131" fmla="*/ 460295 h 540545"/>
                <a:gd name="connsiteX132" fmla="*/ 411230 w 582125"/>
                <a:gd name="connsiteY132" fmla="*/ 477759 h 540545"/>
                <a:gd name="connsiteX133" fmla="*/ 411646 w 582125"/>
                <a:gd name="connsiteY133" fmla="*/ 478175 h 540545"/>
                <a:gd name="connsiteX134" fmla="*/ 465701 w 582125"/>
                <a:gd name="connsiteY134" fmla="*/ 458632 h 540545"/>
                <a:gd name="connsiteX135" fmla="*/ 467780 w 582125"/>
                <a:gd name="connsiteY135" fmla="*/ 454058 h 540545"/>
                <a:gd name="connsiteX136" fmla="*/ 481085 w 582125"/>
                <a:gd name="connsiteY136" fmla="*/ 459464 h 540545"/>
                <a:gd name="connsiteX137" fmla="*/ 479006 w 582125"/>
                <a:gd name="connsiteY137" fmla="*/ 464038 h 540545"/>
                <a:gd name="connsiteX138" fmla="*/ 502707 w 582125"/>
                <a:gd name="connsiteY138" fmla="*/ 516429 h 540545"/>
                <a:gd name="connsiteX139" fmla="*/ 540545 w 582125"/>
                <a:gd name="connsiteY139" fmla="*/ 530150 h 540545"/>
                <a:gd name="connsiteX140" fmla="*/ 550525 w 582125"/>
                <a:gd name="connsiteY140" fmla="*/ 500628 h 540545"/>
                <a:gd name="connsiteX141" fmla="*/ 513934 w 582125"/>
                <a:gd name="connsiteY141" fmla="*/ 487738 h 540545"/>
                <a:gd name="connsiteX142" fmla="*/ 508944 w 582125"/>
                <a:gd name="connsiteY142" fmla="*/ 474849 h 540545"/>
                <a:gd name="connsiteX143" fmla="*/ 454058 w 582125"/>
                <a:gd name="connsiteY143" fmla="*/ 406656 h 540545"/>
                <a:gd name="connsiteX144" fmla="*/ 451979 w 582125"/>
                <a:gd name="connsiteY144" fmla="*/ 411230 h 540545"/>
                <a:gd name="connsiteX145" fmla="*/ 439921 w 582125"/>
                <a:gd name="connsiteY145" fmla="*/ 405409 h 540545"/>
                <a:gd name="connsiteX146" fmla="*/ 420378 w 582125"/>
                <a:gd name="connsiteY146" fmla="*/ 411230 h 540545"/>
                <a:gd name="connsiteX147" fmla="*/ 418715 w 582125"/>
                <a:gd name="connsiteY147" fmla="*/ 414141 h 540545"/>
                <a:gd name="connsiteX148" fmla="*/ 426199 w 582125"/>
                <a:gd name="connsiteY148" fmla="*/ 433268 h 540545"/>
                <a:gd name="connsiteX149" fmla="*/ 438673 w 582125"/>
                <a:gd name="connsiteY149" fmla="*/ 439089 h 540545"/>
                <a:gd name="connsiteX150" fmla="*/ 436594 w 582125"/>
                <a:gd name="connsiteY150" fmla="*/ 444079 h 540545"/>
                <a:gd name="connsiteX151" fmla="*/ 424952 w 582125"/>
                <a:gd name="connsiteY151" fmla="*/ 448237 h 540545"/>
                <a:gd name="connsiteX152" fmla="*/ 391272 w 582125"/>
                <a:gd name="connsiteY152" fmla="*/ 431605 h 540545"/>
                <a:gd name="connsiteX153" fmla="*/ 357176 w 582125"/>
                <a:gd name="connsiteY153" fmla="*/ 412894 h 540545"/>
                <a:gd name="connsiteX154" fmla="*/ 353849 w 582125"/>
                <a:gd name="connsiteY154" fmla="*/ 400835 h 540545"/>
                <a:gd name="connsiteX155" fmla="*/ 356344 w 582125"/>
                <a:gd name="connsiteY155" fmla="*/ 396677 h 540545"/>
                <a:gd name="connsiteX156" fmla="*/ 368403 w 582125"/>
                <a:gd name="connsiteY156" fmla="*/ 403330 h 540545"/>
                <a:gd name="connsiteX157" fmla="*/ 388777 w 582125"/>
                <a:gd name="connsiteY157" fmla="*/ 398756 h 540545"/>
                <a:gd name="connsiteX158" fmla="*/ 390440 w 582125"/>
                <a:gd name="connsiteY158" fmla="*/ 395846 h 540545"/>
                <a:gd name="connsiteX159" fmla="*/ 384203 w 582125"/>
                <a:gd name="connsiteY159" fmla="*/ 376303 h 540545"/>
                <a:gd name="connsiteX160" fmla="*/ 372561 w 582125"/>
                <a:gd name="connsiteY160" fmla="*/ 369650 h 540545"/>
                <a:gd name="connsiteX161" fmla="*/ 375471 w 582125"/>
                <a:gd name="connsiteY161" fmla="*/ 365076 h 540545"/>
                <a:gd name="connsiteX162" fmla="*/ 387114 w 582125"/>
                <a:gd name="connsiteY162" fmla="*/ 361750 h 540545"/>
                <a:gd name="connsiteX163" fmla="*/ 419131 w 582125"/>
                <a:gd name="connsiteY163" fmla="*/ 379214 h 540545"/>
                <a:gd name="connsiteX164" fmla="*/ 450732 w 582125"/>
                <a:gd name="connsiteY164" fmla="*/ 395014 h 540545"/>
                <a:gd name="connsiteX165" fmla="*/ 454058 w 582125"/>
                <a:gd name="connsiteY165" fmla="*/ 406656 h 54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582125" h="540545">
                  <a:moveTo>
                    <a:pt x="508944" y="474849"/>
                  </a:moveTo>
                  <a:lnTo>
                    <a:pt x="510608" y="470275"/>
                  </a:lnTo>
                  <a:lnTo>
                    <a:pt x="523497" y="475264"/>
                  </a:lnTo>
                  <a:cubicBezTo>
                    <a:pt x="530982" y="478175"/>
                    <a:pt x="539298" y="474433"/>
                    <a:pt x="542624" y="467364"/>
                  </a:cubicBezTo>
                  <a:lnTo>
                    <a:pt x="543872" y="464038"/>
                  </a:lnTo>
                  <a:cubicBezTo>
                    <a:pt x="545535" y="456137"/>
                    <a:pt x="541793" y="448653"/>
                    <a:pt x="534308" y="445742"/>
                  </a:cubicBezTo>
                  <a:lnTo>
                    <a:pt x="521834" y="441168"/>
                  </a:lnTo>
                  <a:lnTo>
                    <a:pt x="523913" y="436179"/>
                  </a:lnTo>
                  <a:cubicBezTo>
                    <a:pt x="525576" y="431605"/>
                    <a:pt x="530566" y="429526"/>
                    <a:pt x="534724" y="431189"/>
                  </a:cubicBezTo>
                  <a:cubicBezTo>
                    <a:pt x="545951" y="435347"/>
                    <a:pt x="557593" y="439505"/>
                    <a:pt x="569236" y="443247"/>
                  </a:cubicBezTo>
                  <a:lnTo>
                    <a:pt x="579215" y="413725"/>
                  </a:lnTo>
                  <a:cubicBezTo>
                    <a:pt x="567989" y="409983"/>
                    <a:pt x="556762" y="405825"/>
                    <a:pt x="545951" y="401667"/>
                  </a:cubicBezTo>
                  <a:lnTo>
                    <a:pt x="545535" y="401251"/>
                  </a:lnTo>
                  <a:cubicBezTo>
                    <a:pt x="526408" y="394183"/>
                    <a:pt x="503955" y="404162"/>
                    <a:pt x="495223" y="424536"/>
                  </a:cubicBezTo>
                  <a:lnTo>
                    <a:pt x="493144" y="429526"/>
                  </a:lnTo>
                  <a:lnTo>
                    <a:pt x="480254" y="424120"/>
                  </a:lnTo>
                  <a:lnTo>
                    <a:pt x="482333" y="419547"/>
                  </a:lnTo>
                  <a:cubicBezTo>
                    <a:pt x="491065" y="399172"/>
                    <a:pt x="482333" y="376303"/>
                    <a:pt x="464037" y="367155"/>
                  </a:cubicBezTo>
                  <a:cubicBezTo>
                    <a:pt x="453642" y="362165"/>
                    <a:pt x="443247" y="356760"/>
                    <a:pt x="432852" y="351355"/>
                  </a:cubicBezTo>
                  <a:lnTo>
                    <a:pt x="432852" y="351355"/>
                  </a:lnTo>
                  <a:cubicBezTo>
                    <a:pt x="422457" y="345949"/>
                    <a:pt x="412062" y="340128"/>
                    <a:pt x="402083" y="334307"/>
                  </a:cubicBezTo>
                  <a:lnTo>
                    <a:pt x="401667" y="333891"/>
                  </a:lnTo>
                  <a:cubicBezTo>
                    <a:pt x="384203" y="323912"/>
                    <a:pt x="360502" y="330149"/>
                    <a:pt x="348444" y="348860"/>
                  </a:cubicBezTo>
                  <a:lnTo>
                    <a:pt x="345533" y="353018"/>
                  </a:lnTo>
                  <a:lnTo>
                    <a:pt x="333891" y="345949"/>
                  </a:lnTo>
                  <a:lnTo>
                    <a:pt x="336801" y="341791"/>
                  </a:lnTo>
                  <a:cubicBezTo>
                    <a:pt x="348860" y="323080"/>
                    <a:pt x="344702" y="298963"/>
                    <a:pt x="328485" y="287321"/>
                  </a:cubicBezTo>
                  <a:cubicBezTo>
                    <a:pt x="319338" y="280668"/>
                    <a:pt x="310190" y="273599"/>
                    <a:pt x="301458" y="266531"/>
                  </a:cubicBezTo>
                  <a:lnTo>
                    <a:pt x="301458" y="266531"/>
                  </a:lnTo>
                  <a:cubicBezTo>
                    <a:pt x="292726" y="259462"/>
                    <a:pt x="283994" y="251978"/>
                    <a:pt x="275678" y="244077"/>
                  </a:cubicBezTo>
                  <a:lnTo>
                    <a:pt x="275262" y="243661"/>
                  </a:lnTo>
                  <a:cubicBezTo>
                    <a:pt x="260709" y="230356"/>
                    <a:pt x="237008" y="231603"/>
                    <a:pt x="220792" y="246572"/>
                  </a:cubicBezTo>
                  <a:lnTo>
                    <a:pt x="217050" y="250314"/>
                  </a:lnTo>
                  <a:lnTo>
                    <a:pt x="207486" y="240335"/>
                  </a:lnTo>
                  <a:lnTo>
                    <a:pt x="211229" y="237009"/>
                  </a:lnTo>
                  <a:cubicBezTo>
                    <a:pt x="227445" y="222040"/>
                    <a:pt x="229524" y="197923"/>
                    <a:pt x="217881" y="183370"/>
                  </a:cubicBezTo>
                  <a:cubicBezTo>
                    <a:pt x="211229" y="174638"/>
                    <a:pt x="204991" y="166322"/>
                    <a:pt x="199170" y="157174"/>
                  </a:cubicBezTo>
                  <a:lnTo>
                    <a:pt x="199170" y="157174"/>
                  </a:lnTo>
                  <a:cubicBezTo>
                    <a:pt x="193349" y="148442"/>
                    <a:pt x="187528" y="139294"/>
                    <a:pt x="182954" y="130147"/>
                  </a:cubicBezTo>
                  <a:lnTo>
                    <a:pt x="182538" y="129731"/>
                  </a:lnTo>
                  <a:cubicBezTo>
                    <a:pt x="173806" y="113931"/>
                    <a:pt x="152184" y="107278"/>
                    <a:pt x="131394" y="115178"/>
                  </a:cubicBezTo>
                  <a:lnTo>
                    <a:pt x="126404" y="116841"/>
                  </a:lnTo>
                  <a:cubicBezTo>
                    <a:pt x="124741" y="112683"/>
                    <a:pt x="123078" y="108525"/>
                    <a:pt x="121831" y="103951"/>
                  </a:cubicBezTo>
                  <a:lnTo>
                    <a:pt x="126404" y="102288"/>
                  </a:lnTo>
                  <a:cubicBezTo>
                    <a:pt x="147195" y="94388"/>
                    <a:pt x="159253" y="75261"/>
                    <a:pt x="155927" y="59044"/>
                  </a:cubicBezTo>
                  <a:cubicBezTo>
                    <a:pt x="154263" y="49481"/>
                    <a:pt x="153016" y="40333"/>
                    <a:pt x="152600" y="31185"/>
                  </a:cubicBezTo>
                  <a:lnTo>
                    <a:pt x="121415" y="32849"/>
                  </a:lnTo>
                  <a:cubicBezTo>
                    <a:pt x="121831" y="43660"/>
                    <a:pt x="123494" y="54055"/>
                    <a:pt x="125573" y="64866"/>
                  </a:cubicBezTo>
                  <a:cubicBezTo>
                    <a:pt x="126404" y="69024"/>
                    <a:pt x="123494" y="73182"/>
                    <a:pt x="118504" y="74429"/>
                  </a:cubicBezTo>
                  <a:lnTo>
                    <a:pt x="113515" y="75676"/>
                  </a:lnTo>
                  <a:cubicBezTo>
                    <a:pt x="112683" y="71518"/>
                    <a:pt x="111851" y="67360"/>
                    <a:pt x="111020" y="63202"/>
                  </a:cubicBezTo>
                  <a:cubicBezTo>
                    <a:pt x="109772" y="55718"/>
                    <a:pt x="102704" y="50728"/>
                    <a:pt x="95219" y="50728"/>
                  </a:cubicBezTo>
                  <a:lnTo>
                    <a:pt x="91893" y="51144"/>
                  </a:lnTo>
                  <a:cubicBezTo>
                    <a:pt x="83992" y="52807"/>
                    <a:pt x="79003" y="60292"/>
                    <a:pt x="80250" y="68608"/>
                  </a:cubicBezTo>
                  <a:cubicBezTo>
                    <a:pt x="81082" y="73182"/>
                    <a:pt x="81913" y="77755"/>
                    <a:pt x="83161" y="82745"/>
                  </a:cubicBezTo>
                  <a:lnTo>
                    <a:pt x="77755" y="83993"/>
                  </a:lnTo>
                  <a:cubicBezTo>
                    <a:pt x="73182" y="85240"/>
                    <a:pt x="68192" y="81913"/>
                    <a:pt x="67360" y="76508"/>
                  </a:cubicBezTo>
                  <a:cubicBezTo>
                    <a:pt x="64865" y="63202"/>
                    <a:pt x="63202" y="49897"/>
                    <a:pt x="62371" y="36175"/>
                  </a:cubicBezTo>
                  <a:lnTo>
                    <a:pt x="31185" y="37838"/>
                  </a:lnTo>
                  <a:cubicBezTo>
                    <a:pt x="32017" y="52807"/>
                    <a:pt x="33680" y="67776"/>
                    <a:pt x="36591" y="82329"/>
                  </a:cubicBezTo>
                  <a:lnTo>
                    <a:pt x="36591" y="82745"/>
                  </a:lnTo>
                  <a:cubicBezTo>
                    <a:pt x="41996" y="109772"/>
                    <a:pt x="66529" y="123494"/>
                    <a:pt x="87319" y="116009"/>
                  </a:cubicBezTo>
                  <a:lnTo>
                    <a:pt x="92309" y="114346"/>
                  </a:lnTo>
                  <a:cubicBezTo>
                    <a:pt x="93972" y="118920"/>
                    <a:pt x="95635" y="123910"/>
                    <a:pt x="97714" y="128484"/>
                  </a:cubicBezTo>
                  <a:lnTo>
                    <a:pt x="93140" y="130147"/>
                  </a:lnTo>
                  <a:cubicBezTo>
                    <a:pt x="71934" y="138047"/>
                    <a:pt x="62786" y="164658"/>
                    <a:pt x="74845" y="187528"/>
                  </a:cubicBezTo>
                  <a:cubicBezTo>
                    <a:pt x="81913" y="200418"/>
                    <a:pt x="89398" y="213308"/>
                    <a:pt x="97298" y="225366"/>
                  </a:cubicBezTo>
                  <a:lnTo>
                    <a:pt x="123494" y="207902"/>
                  </a:lnTo>
                  <a:cubicBezTo>
                    <a:pt x="116009" y="196676"/>
                    <a:pt x="108941" y="185449"/>
                    <a:pt x="102704" y="173391"/>
                  </a:cubicBezTo>
                  <a:cubicBezTo>
                    <a:pt x="100209" y="168817"/>
                    <a:pt x="101872" y="163411"/>
                    <a:pt x="106030" y="160916"/>
                  </a:cubicBezTo>
                  <a:lnTo>
                    <a:pt x="110188" y="158837"/>
                  </a:lnTo>
                  <a:lnTo>
                    <a:pt x="116841" y="171311"/>
                  </a:lnTo>
                  <a:cubicBezTo>
                    <a:pt x="120999" y="178380"/>
                    <a:pt x="129731" y="180875"/>
                    <a:pt x="136800" y="177549"/>
                  </a:cubicBezTo>
                  <a:lnTo>
                    <a:pt x="139710" y="175885"/>
                  </a:lnTo>
                  <a:cubicBezTo>
                    <a:pt x="145947" y="170896"/>
                    <a:pt x="148026" y="162580"/>
                    <a:pt x="144284" y="155927"/>
                  </a:cubicBezTo>
                  <a:lnTo>
                    <a:pt x="138463" y="144284"/>
                  </a:lnTo>
                  <a:lnTo>
                    <a:pt x="143452" y="141789"/>
                  </a:lnTo>
                  <a:cubicBezTo>
                    <a:pt x="147610" y="139710"/>
                    <a:pt x="152600" y="140958"/>
                    <a:pt x="154679" y="144700"/>
                  </a:cubicBezTo>
                  <a:cubicBezTo>
                    <a:pt x="160085" y="154679"/>
                    <a:pt x="166322" y="164658"/>
                    <a:pt x="172559" y="174638"/>
                  </a:cubicBezTo>
                  <a:cubicBezTo>
                    <a:pt x="178796" y="184201"/>
                    <a:pt x="185449" y="193349"/>
                    <a:pt x="192517" y="202081"/>
                  </a:cubicBezTo>
                  <a:cubicBezTo>
                    <a:pt x="195012" y="205823"/>
                    <a:pt x="194596" y="210813"/>
                    <a:pt x="190854" y="214139"/>
                  </a:cubicBezTo>
                  <a:lnTo>
                    <a:pt x="187112" y="217050"/>
                  </a:lnTo>
                  <a:lnTo>
                    <a:pt x="178796" y="206655"/>
                  </a:lnTo>
                  <a:cubicBezTo>
                    <a:pt x="173806" y="200418"/>
                    <a:pt x="165490" y="199170"/>
                    <a:pt x="158837" y="203328"/>
                  </a:cubicBezTo>
                  <a:lnTo>
                    <a:pt x="155927" y="205407"/>
                  </a:lnTo>
                  <a:cubicBezTo>
                    <a:pt x="150105" y="210813"/>
                    <a:pt x="148858" y="219545"/>
                    <a:pt x="153848" y="225782"/>
                  </a:cubicBezTo>
                  <a:lnTo>
                    <a:pt x="162579" y="236593"/>
                  </a:lnTo>
                  <a:lnTo>
                    <a:pt x="158421" y="239919"/>
                  </a:lnTo>
                  <a:cubicBezTo>
                    <a:pt x="155095" y="243661"/>
                    <a:pt x="149690" y="242830"/>
                    <a:pt x="146363" y="239087"/>
                  </a:cubicBezTo>
                  <a:cubicBezTo>
                    <a:pt x="138463" y="229108"/>
                    <a:pt x="130563" y="218713"/>
                    <a:pt x="123494" y="207902"/>
                  </a:cubicBezTo>
                  <a:lnTo>
                    <a:pt x="97714" y="225366"/>
                  </a:lnTo>
                  <a:cubicBezTo>
                    <a:pt x="105198" y="236593"/>
                    <a:pt x="113515" y="247819"/>
                    <a:pt x="121831" y="258630"/>
                  </a:cubicBezTo>
                  <a:lnTo>
                    <a:pt x="122246" y="259046"/>
                  </a:lnTo>
                  <a:cubicBezTo>
                    <a:pt x="137631" y="278589"/>
                    <a:pt x="164658" y="280668"/>
                    <a:pt x="180459" y="265699"/>
                  </a:cubicBezTo>
                  <a:lnTo>
                    <a:pt x="184201" y="262373"/>
                  </a:lnTo>
                  <a:lnTo>
                    <a:pt x="194181" y="273183"/>
                  </a:lnTo>
                  <a:lnTo>
                    <a:pt x="190854" y="276510"/>
                  </a:lnTo>
                  <a:cubicBezTo>
                    <a:pt x="174638" y="291895"/>
                    <a:pt x="175469" y="318506"/>
                    <a:pt x="193349" y="334723"/>
                  </a:cubicBezTo>
                  <a:cubicBezTo>
                    <a:pt x="203744" y="343870"/>
                    <a:pt x="214139" y="353018"/>
                    <a:pt x="224950" y="361750"/>
                  </a:cubicBezTo>
                  <a:lnTo>
                    <a:pt x="244493" y="337217"/>
                  </a:lnTo>
                  <a:cubicBezTo>
                    <a:pt x="234514" y="328901"/>
                    <a:pt x="224534" y="320585"/>
                    <a:pt x="214555" y="311853"/>
                  </a:cubicBezTo>
                  <a:cubicBezTo>
                    <a:pt x="210813" y="308527"/>
                    <a:pt x="210813" y="302705"/>
                    <a:pt x="214139" y="299379"/>
                  </a:cubicBezTo>
                  <a:lnTo>
                    <a:pt x="217466" y="296053"/>
                  </a:lnTo>
                  <a:lnTo>
                    <a:pt x="227861" y="305200"/>
                  </a:lnTo>
                  <a:cubicBezTo>
                    <a:pt x="234098" y="310606"/>
                    <a:pt x="242830" y="310190"/>
                    <a:pt x="248651" y="304785"/>
                  </a:cubicBezTo>
                  <a:lnTo>
                    <a:pt x="250730" y="302290"/>
                  </a:lnTo>
                  <a:cubicBezTo>
                    <a:pt x="254888" y="295637"/>
                    <a:pt x="254472" y="286905"/>
                    <a:pt x="248651" y="281915"/>
                  </a:cubicBezTo>
                  <a:lnTo>
                    <a:pt x="239087" y="273183"/>
                  </a:lnTo>
                  <a:lnTo>
                    <a:pt x="242830" y="269025"/>
                  </a:lnTo>
                  <a:cubicBezTo>
                    <a:pt x="246156" y="265699"/>
                    <a:pt x="251562" y="264867"/>
                    <a:pt x="254888" y="268194"/>
                  </a:cubicBezTo>
                  <a:cubicBezTo>
                    <a:pt x="263620" y="276094"/>
                    <a:pt x="272768" y="283994"/>
                    <a:pt x="282331" y="291479"/>
                  </a:cubicBezTo>
                  <a:cubicBezTo>
                    <a:pt x="291479" y="298547"/>
                    <a:pt x="300626" y="305616"/>
                    <a:pt x="310190" y="312685"/>
                  </a:cubicBezTo>
                  <a:cubicBezTo>
                    <a:pt x="313932" y="315596"/>
                    <a:pt x="314764" y="321001"/>
                    <a:pt x="311853" y="324743"/>
                  </a:cubicBezTo>
                  <a:lnTo>
                    <a:pt x="308943" y="328901"/>
                  </a:lnTo>
                  <a:lnTo>
                    <a:pt x="298132" y="321001"/>
                  </a:lnTo>
                  <a:cubicBezTo>
                    <a:pt x="291479" y="315596"/>
                    <a:pt x="282747" y="316843"/>
                    <a:pt x="277341" y="322664"/>
                  </a:cubicBezTo>
                  <a:lnTo>
                    <a:pt x="275262" y="325575"/>
                  </a:lnTo>
                  <a:cubicBezTo>
                    <a:pt x="271104" y="332228"/>
                    <a:pt x="272352" y="340960"/>
                    <a:pt x="279005" y="345949"/>
                  </a:cubicBezTo>
                  <a:lnTo>
                    <a:pt x="290231" y="354265"/>
                  </a:lnTo>
                  <a:lnTo>
                    <a:pt x="286905" y="358839"/>
                  </a:lnTo>
                  <a:cubicBezTo>
                    <a:pt x="283994" y="362997"/>
                    <a:pt x="278589" y="363413"/>
                    <a:pt x="274431" y="360502"/>
                  </a:cubicBezTo>
                  <a:cubicBezTo>
                    <a:pt x="264036" y="353018"/>
                    <a:pt x="254056" y="345533"/>
                    <a:pt x="244493" y="337217"/>
                  </a:cubicBezTo>
                  <a:lnTo>
                    <a:pt x="224950" y="361750"/>
                  </a:lnTo>
                  <a:cubicBezTo>
                    <a:pt x="234929" y="370066"/>
                    <a:pt x="245324" y="377966"/>
                    <a:pt x="256135" y="385866"/>
                  </a:cubicBezTo>
                  <a:lnTo>
                    <a:pt x="256551" y="386282"/>
                  </a:lnTo>
                  <a:cubicBezTo>
                    <a:pt x="275678" y="400420"/>
                    <a:pt x="301874" y="395846"/>
                    <a:pt x="313932" y="377134"/>
                  </a:cubicBezTo>
                  <a:lnTo>
                    <a:pt x="316843" y="372976"/>
                  </a:lnTo>
                  <a:lnTo>
                    <a:pt x="328901" y="380877"/>
                  </a:lnTo>
                  <a:lnTo>
                    <a:pt x="326406" y="385035"/>
                  </a:lnTo>
                  <a:cubicBezTo>
                    <a:pt x="314348" y="403746"/>
                    <a:pt x="321001" y="429110"/>
                    <a:pt x="341375" y="440752"/>
                  </a:cubicBezTo>
                  <a:cubicBezTo>
                    <a:pt x="353018" y="447405"/>
                    <a:pt x="365076" y="454058"/>
                    <a:pt x="376719" y="460295"/>
                  </a:cubicBezTo>
                  <a:lnTo>
                    <a:pt x="376719" y="460295"/>
                  </a:lnTo>
                  <a:cubicBezTo>
                    <a:pt x="387945" y="466532"/>
                    <a:pt x="399588" y="472354"/>
                    <a:pt x="411230" y="477759"/>
                  </a:cubicBezTo>
                  <a:lnTo>
                    <a:pt x="411646" y="478175"/>
                  </a:lnTo>
                  <a:cubicBezTo>
                    <a:pt x="432852" y="488154"/>
                    <a:pt x="456969" y="479007"/>
                    <a:pt x="465701" y="458632"/>
                  </a:cubicBezTo>
                  <a:lnTo>
                    <a:pt x="467780" y="454058"/>
                  </a:lnTo>
                  <a:lnTo>
                    <a:pt x="481085" y="459464"/>
                  </a:lnTo>
                  <a:lnTo>
                    <a:pt x="479006" y="464038"/>
                  </a:lnTo>
                  <a:cubicBezTo>
                    <a:pt x="470275" y="484412"/>
                    <a:pt x="480670" y="508113"/>
                    <a:pt x="502707" y="516429"/>
                  </a:cubicBezTo>
                  <a:cubicBezTo>
                    <a:pt x="515181" y="521003"/>
                    <a:pt x="527656" y="525576"/>
                    <a:pt x="540545" y="530150"/>
                  </a:cubicBezTo>
                  <a:lnTo>
                    <a:pt x="550525" y="500628"/>
                  </a:lnTo>
                  <a:cubicBezTo>
                    <a:pt x="538466" y="496470"/>
                    <a:pt x="525992" y="492312"/>
                    <a:pt x="513934" y="487738"/>
                  </a:cubicBezTo>
                  <a:cubicBezTo>
                    <a:pt x="509360" y="484412"/>
                    <a:pt x="507281" y="479422"/>
                    <a:pt x="508944" y="474849"/>
                  </a:cubicBezTo>
                  <a:close/>
                  <a:moveTo>
                    <a:pt x="454058" y="406656"/>
                  </a:moveTo>
                  <a:lnTo>
                    <a:pt x="451979" y="411230"/>
                  </a:lnTo>
                  <a:lnTo>
                    <a:pt x="439921" y="405409"/>
                  </a:lnTo>
                  <a:cubicBezTo>
                    <a:pt x="432852" y="402083"/>
                    <a:pt x="424536" y="404578"/>
                    <a:pt x="420378" y="411230"/>
                  </a:cubicBezTo>
                  <a:lnTo>
                    <a:pt x="418715" y="414141"/>
                  </a:lnTo>
                  <a:cubicBezTo>
                    <a:pt x="415804" y="421625"/>
                    <a:pt x="418715" y="429942"/>
                    <a:pt x="426199" y="433268"/>
                  </a:cubicBezTo>
                  <a:lnTo>
                    <a:pt x="438673" y="439089"/>
                  </a:lnTo>
                  <a:lnTo>
                    <a:pt x="436594" y="444079"/>
                  </a:lnTo>
                  <a:cubicBezTo>
                    <a:pt x="434515" y="448653"/>
                    <a:pt x="429526" y="450316"/>
                    <a:pt x="424952" y="448237"/>
                  </a:cubicBezTo>
                  <a:cubicBezTo>
                    <a:pt x="413725" y="442832"/>
                    <a:pt x="402498" y="437010"/>
                    <a:pt x="391272" y="431605"/>
                  </a:cubicBezTo>
                  <a:cubicBezTo>
                    <a:pt x="379629" y="425784"/>
                    <a:pt x="368403" y="419547"/>
                    <a:pt x="357176" y="412894"/>
                  </a:cubicBezTo>
                  <a:cubicBezTo>
                    <a:pt x="353018" y="410399"/>
                    <a:pt x="351355" y="404994"/>
                    <a:pt x="353849" y="400835"/>
                  </a:cubicBezTo>
                  <a:lnTo>
                    <a:pt x="356344" y="396677"/>
                  </a:lnTo>
                  <a:lnTo>
                    <a:pt x="368403" y="403330"/>
                  </a:lnTo>
                  <a:cubicBezTo>
                    <a:pt x="375471" y="407488"/>
                    <a:pt x="384203" y="404994"/>
                    <a:pt x="388777" y="398756"/>
                  </a:cubicBezTo>
                  <a:lnTo>
                    <a:pt x="390440" y="395846"/>
                  </a:lnTo>
                  <a:cubicBezTo>
                    <a:pt x="393351" y="388361"/>
                    <a:pt x="390856" y="380045"/>
                    <a:pt x="384203" y="376303"/>
                  </a:cubicBezTo>
                  <a:lnTo>
                    <a:pt x="372561" y="369650"/>
                  </a:lnTo>
                  <a:lnTo>
                    <a:pt x="375471" y="365076"/>
                  </a:lnTo>
                  <a:cubicBezTo>
                    <a:pt x="377966" y="360918"/>
                    <a:pt x="382956" y="359255"/>
                    <a:pt x="387114" y="361750"/>
                  </a:cubicBezTo>
                  <a:cubicBezTo>
                    <a:pt x="397509" y="367571"/>
                    <a:pt x="408320" y="373808"/>
                    <a:pt x="419131" y="379214"/>
                  </a:cubicBezTo>
                  <a:cubicBezTo>
                    <a:pt x="429526" y="384619"/>
                    <a:pt x="439921" y="390025"/>
                    <a:pt x="450732" y="395014"/>
                  </a:cubicBezTo>
                  <a:cubicBezTo>
                    <a:pt x="454058" y="397093"/>
                    <a:pt x="455721" y="402498"/>
                    <a:pt x="454058" y="406656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A47E9C-33D1-4AF6-9087-D22638486F6E}"/>
                </a:ext>
              </a:extLst>
            </p:cNvPr>
            <p:cNvSpPr/>
            <p:nvPr/>
          </p:nvSpPr>
          <p:spPr>
            <a:xfrm>
              <a:off x="12275116" y="10216115"/>
              <a:ext cx="623706" cy="415804"/>
            </a:xfrm>
            <a:custGeom>
              <a:avLst/>
              <a:gdLst>
                <a:gd name="connsiteX0" fmla="*/ 74013 w 623706"/>
                <a:gd name="connsiteY0" fmla="*/ 337633 h 415804"/>
                <a:gd name="connsiteX1" fmla="*/ 79003 w 623706"/>
                <a:gd name="connsiteY1" fmla="*/ 338465 h 415804"/>
                <a:gd name="connsiteX2" fmla="*/ 77340 w 623706"/>
                <a:gd name="connsiteY2" fmla="*/ 353018 h 415804"/>
                <a:gd name="connsiteX3" fmla="*/ 90645 w 623706"/>
                <a:gd name="connsiteY3" fmla="*/ 369650 h 415804"/>
                <a:gd name="connsiteX4" fmla="*/ 93972 w 623706"/>
                <a:gd name="connsiteY4" fmla="*/ 369650 h 415804"/>
                <a:gd name="connsiteX5" fmla="*/ 108525 w 623706"/>
                <a:gd name="connsiteY5" fmla="*/ 355512 h 415804"/>
                <a:gd name="connsiteX6" fmla="*/ 110188 w 623706"/>
                <a:gd name="connsiteY6" fmla="*/ 343038 h 415804"/>
                <a:gd name="connsiteX7" fmla="*/ 115594 w 623706"/>
                <a:gd name="connsiteY7" fmla="*/ 343870 h 415804"/>
                <a:gd name="connsiteX8" fmla="*/ 123078 w 623706"/>
                <a:gd name="connsiteY8" fmla="*/ 352602 h 415804"/>
                <a:gd name="connsiteX9" fmla="*/ 122246 w 623706"/>
                <a:gd name="connsiteY9" fmla="*/ 385450 h 415804"/>
                <a:gd name="connsiteX10" fmla="*/ 153432 w 623706"/>
                <a:gd name="connsiteY10" fmla="*/ 383787 h 415804"/>
                <a:gd name="connsiteX11" fmla="*/ 154263 w 623706"/>
                <a:gd name="connsiteY11" fmla="*/ 356344 h 415804"/>
                <a:gd name="connsiteX12" fmla="*/ 154263 w 623706"/>
                <a:gd name="connsiteY12" fmla="*/ 355928 h 415804"/>
                <a:gd name="connsiteX13" fmla="*/ 146363 w 623706"/>
                <a:gd name="connsiteY13" fmla="*/ 333891 h 415804"/>
                <a:gd name="connsiteX14" fmla="*/ 121831 w 623706"/>
                <a:gd name="connsiteY14" fmla="*/ 316843 h 415804"/>
                <a:gd name="connsiteX15" fmla="*/ 116841 w 623706"/>
                <a:gd name="connsiteY15" fmla="*/ 315179 h 415804"/>
                <a:gd name="connsiteX16" fmla="*/ 121415 w 623706"/>
                <a:gd name="connsiteY16" fmla="*/ 302705 h 415804"/>
                <a:gd name="connsiteX17" fmla="*/ 125989 w 623706"/>
                <a:gd name="connsiteY17" fmla="*/ 304369 h 415804"/>
                <a:gd name="connsiteX18" fmla="*/ 155511 w 623706"/>
                <a:gd name="connsiteY18" fmla="*/ 307279 h 415804"/>
                <a:gd name="connsiteX19" fmla="*/ 175469 w 623706"/>
                <a:gd name="connsiteY19" fmla="*/ 296052 h 415804"/>
                <a:gd name="connsiteX20" fmla="*/ 192102 w 623706"/>
                <a:gd name="connsiteY20" fmla="*/ 276094 h 415804"/>
                <a:gd name="connsiteX21" fmla="*/ 192102 w 623706"/>
                <a:gd name="connsiteY21" fmla="*/ 276094 h 415804"/>
                <a:gd name="connsiteX22" fmla="*/ 213723 w 623706"/>
                <a:gd name="connsiteY22" fmla="*/ 257383 h 415804"/>
                <a:gd name="connsiteX23" fmla="*/ 214139 w 623706"/>
                <a:gd name="connsiteY23" fmla="*/ 256967 h 415804"/>
                <a:gd name="connsiteX24" fmla="*/ 221208 w 623706"/>
                <a:gd name="connsiteY24" fmla="*/ 204576 h 415804"/>
                <a:gd name="connsiteX25" fmla="*/ 218713 w 623706"/>
                <a:gd name="connsiteY25" fmla="*/ 200002 h 415804"/>
                <a:gd name="connsiteX26" fmla="*/ 230771 w 623706"/>
                <a:gd name="connsiteY26" fmla="*/ 193349 h 415804"/>
                <a:gd name="connsiteX27" fmla="*/ 233266 w 623706"/>
                <a:gd name="connsiteY27" fmla="*/ 197923 h 415804"/>
                <a:gd name="connsiteX28" fmla="*/ 283163 w 623706"/>
                <a:gd name="connsiteY28" fmla="*/ 218713 h 415804"/>
                <a:gd name="connsiteX29" fmla="*/ 313932 w 623706"/>
                <a:gd name="connsiteY29" fmla="*/ 207070 h 415804"/>
                <a:gd name="connsiteX30" fmla="*/ 313932 w 623706"/>
                <a:gd name="connsiteY30" fmla="*/ 207070 h 415804"/>
                <a:gd name="connsiteX31" fmla="*/ 346781 w 623706"/>
                <a:gd name="connsiteY31" fmla="*/ 196675 h 415804"/>
                <a:gd name="connsiteX32" fmla="*/ 347196 w 623706"/>
                <a:gd name="connsiteY32" fmla="*/ 196675 h 415804"/>
                <a:gd name="connsiteX33" fmla="*/ 373392 w 623706"/>
                <a:gd name="connsiteY33" fmla="*/ 148442 h 415804"/>
                <a:gd name="connsiteX34" fmla="*/ 372145 w 623706"/>
                <a:gd name="connsiteY34" fmla="*/ 143452 h 415804"/>
                <a:gd name="connsiteX35" fmla="*/ 385866 w 623706"/>
                <a:gd name="connsiteY35" fmla="*/ 140126 h 415804"/>
                <a:gd name="connsiteX36" fmla="*/ 387114 w 623706"/>
                <a:gd name="connsiteY36" fmla="*/ 145116 h 415804"/>
                <a:gd name="connsiteX37" fmla="*/ 432852 w 623706"/>
                <a:gd name="connsiteY37" fmla="*/ 176717 h 415804"/>
                <a:gd name="connsiteX38" fmla="*/ 467780 w 623706"/>
                <a:gd name="connsiteY38" fmla="*/ 170896 h 415804"/>
                <a:gd name="connsiteX39" fmla="*/ 467780 w 623706"/>
                <a:gd name="connsiteY39" fmla="*/ 170896 h 415804"/>
                <a:gd name="connsiteX40" fmla="*/ 503539 w 623706"/>
                <a:gd name="connsiteY40" fmla="*/ 165490 h 415804"/>
                <a:gd name="connsiteX41" fmla="*/ 503955 w 623706"/>
                <a:gd name="connsiteY41" fmla="*/ 165490 h 415804"/>
                <a:gd name="connsiteX42" fmla="*/ 537635 w 623706"/>
                <a:gd name="connsiteY42" fmla="*/ 120999 h 415804"/>
                <a:gd name="connsiteX43" fmla="*/ 537219 w 623706"/>
                <a:gd name="connsiteY43" fmla="*/ 116009 h 415804"/>
                <a:gd name="connsiteX44" fmla="*/ 551356 w 623706"/>
                <a:gd name="connsiteY44" fmla="*/ 114346 h 415804"/>
                <a:gd name="connsiteX45" fmla="*/ 551772 w 623706"/>
                <a:gd name="connsiteY45" fmla="*/ 119336 h 415804"/>
                <a:gd name="connsiteX46" fmla="*/ 594600 w 623706"/>
                <a:gd name="connsiteY46" fmla="*/ 155511 h 415804"/>
                <a:gd name="connsiteX47" fmla="*/ 630775 w 623706"/>
                <a:gd name="connsiteY47" fmla="*/ 152600 h 415804"/>
                <a:gd name="connsiteX48" fmla="*/ 628280 w 623706"/>
                <a:gd name="connsiteY48" fmla="*/ 121415 h 415804"/>
                <a:gd name="connsiteX49" fmla="*/ 592521 w 623706"/>
                <a:gd name="connsiteY49" fmla="*/ 124325 h 415804"/>
                <a:gd name="connsiteX50" fmla="*/ 582957 w 623706"/>
                <a:gd name="connsiteY50" fmla="*/ 116425 h 415804"/>
                <a:gd name="connsiteX51" fmla="*/ 582542 w 623706"/>
                <a:gd name="connsiteY51" fmla="*/ 111436 h 415804"/>
                <a:gd name="connsiteX52" fmla="*/ 595847 w 623706"/>
                <a:gd name="connsiteY52" fmla="*/ 110188 h 415804"/>
                <a:gd name="connsiteX53" fmla="*/ 609569 w 623706"/>
                <a:gd name="connsiteY53" fmla="*/ 94803 h 415804"/>
                <a:gd name="connsiteX54" fmla="*/ 609153 w 623706"/>
                <a:gd name="connsiteY54" fmla="*/ 91477 h 415804"/>
                <a:gd name="connsiteX55" fmla="*/ 592937 w 623706"/>
                <a:gd name="connsiteY55" fmla="*/ 79003 h 415804"/>
                <a:gd name="connsiteX56" fmla="*/ 579215 w 623706"/>
                <a:gd name="connsiteY56" fmla="*/ 80250 h 415804"/>
                <a:gd name="connsiteX57" fmla="*/ 578799 w 623706"/>
                <a:gd name="connsiteY57" fmla="*/ 74845 h 415804"/>
                <a:gd name="connsiteX58" fmla="*/ 586700 w 623706"/>
                <a:gd name="connsiteY58" fmla="*/ 65281 h 415804"/>
                <a:gd name="connsiteX59" fmla="*/ 623290 w 623706"/>
                <a:gd name="connsiteY59" fmla="*/ 62371 h 415804"/>
                <a:gd name="connsiteX60" fmla="*/ 620796 w 623706"/>
                <a:gd name="connsiteY60" fmla="*/ 31185 h 415804"/>
                <a:gd name="connsiteX61" fmla="*/ 583789 w 623706"/>
                <a:gd name="connsiteY61" fmla="*/ 34096 h 415804"/>
                <a:gd name="connsiteX62" fmla="*/ 583373 w 623706"/>
                <a:gd name="connsiteY62" fmla="*/ 34096 h 415804"/>
                <a:gd name="connsiteX63" fmla="*/ 546782 w 623706"/>
                <a:gd name="connsiteY63" fmla="*/ 77755 h 415804"/>
                <a:gd name="connsiteX64" fmla="*/ 547198 w 623706"/>
                <a:gd name="connsiteY64" fmla="*/ 82745 h 415804"/>
                <a:gd name="connsiteX65" fmla="*/ 533061 w 623706"/>
                <a:gd name="connsiteY65" fmla="*/ 84408 h 415804"/>
                <a:gd name="connsiteX66" fmla="*/ 532645 w 623706"/>
                <a:gd name="connsiteY66" fmla="*/ 79418 h 415804"/>
                <a:gd name="connsiteX67" fmla="*/ 487323 w 623706"/>
                <a:gd name="connsiteY67" fmla="*/ 44491 h 415804"/>
                <a:gd name="connsiteX68" fmla="*/ 448237 w 623706"/>
                <a:gd name="connsiteY68" fmla="*/ 50312 h 415804"/>
                <a:gd name="connsiteX69" fmla="*/ 448237 w 623706"/>
                <a:gd name="connsiteY69" fmla="*/ 50312 h 415804"/>
                <a:gd name="connsiteX70" fmla="*/ 410815 w 623706"/>
                <a:gd name="connsiteY70" fmla="*/ 56549 h 415804"/>
                <a:gd name="connsiteX71" fmla="*/ 410399 w 623706"/>
                <a:gd name="connsiteY71" fmla="*/ 56549 h 415804"/>
                <a:gd name="connsiteX72" fmla="*/ 377966 w 623706"/>
                <a:gd name="connsiteY72" fmla="*/ 103951 h 415804"/>
                <a:gd name="connsiteX73" fmla="*/ 379213 w 623706"/>
                <a:gd name="connsiteY73" fmla="*/ 108940 h 415804"/>
                <a:gd name="connsiteX74" fmla="*/ 365076 w 623706"/>
                <a:gd name="connsiteY74" fmla="*/ 112267 h 415804"/>
                <a:gd name="connsiteX75" fmla="*/ 363829 w 623706"/>
                <a:gd name="connsiteY75" fmla="*/ 108109 h 415804"/>
                <a:gd name="connsiteX76" fmla="*/ 313516 w 623706"/>
                <a:gd name="connsiteY76" fmla="*/ 79834 h 415804"/>
                <a:gd name="connsiteX77" fmla="*/ 274015 w 623706"/>
                <a:gd name="connsiteY77" fmla="*/ 91893 h 415804"/>
                <a:gd name="connsiteX78" fmla="*/ 284410 w 623706"/>
                <a:gd name="connsiteY78" fmla="*/ 121415 h 415804"/>
                <a:gd name="connsiteX79" fmla="*/ 321832 w 623706"/>
                <a:gd name="connsiteY79" fmla="*/ 109356 h 415804"/>
                <a:gd name="connsiteX80" fmla="*/ 332643 w 623706"/>
                <a:gd name="connsiteY80" fmla="*/ 115594 h 415804"/>
                <a:gd name="connsiteX81" fmla="*/ 333891 w 623706"/>
                <a:gd name="connsiteY81" fmla="*/ 120167 h 415804"/>
                <a:gd name="connsiteX82" fmla="*/ 320585 w 623706"/>
                <a:gd name="connsiteY82" fmla="*/ 123909 h 415804"/>
                <a:gd name="connsiteX83" fmla="*/ 309774 w 623706"/>
                <a:gd name="connsiteY83" fmla="*/ 142205 h 415804"/>
                <a:gd name="connsiteX84" fmla="*/ 311022 w 623706"/>
                <a:gd name="connsiteY84" fmla="*/ 145531 h 415804"/>
                <a:gd name="connsiteX85" fmla="*/ 329317 w 623706"/>
                <a:gd name="connsiteY85" fmla="*/ 154263 h 415804"/>
                <a:gd name="connsiteX86" fmla="*/ 342207 w 623706"/>
                <a:gd name="connsiteY86" fmla="*/ 150521 h 415804"/>
                <a:gd name="connsiteX87" fmla="*/ 343454 w 623706"/>
                <a:gd name="connsiteY87" fmla="*/ 155511 h 415804"/>
                <a:gd name="connsiteX88" fmla="*/ 337633 w 623706"/>
                <a:gd name="connsiteY88" fmla="*/ 166322 h 415804"/>
                <a:gd name="connsiteX89" fmla="*/ 303121 w 623706"/>
                <a:gd name="connsiteY89" fmla="*/ 177132 h 415804"/>
                <a:gd name="connsiteX90" fmla="*/ 270689 w 623706"/>
                <a:gd name="connsiteY90" fmla="*/ 189607 h 415804"/>
                <a:gd name="connsiteX91" fmla="*/ 259462 w 623706"/>
                <a:gd name="connsiteY91" fmla="*/ 184617 h 415804"/>
                <a:gd name="connsiteX92" fmla="*/ 257383 w 623706"/>
                <a:gd name="connsiteY92" fmla="*/ 180043 h 415804"/>
                <a:gd name="connsiteX93" fmla="*/ 269441 w 623706"/>
                <a:gd name="connsiteY93" fmla="*/ 175054 h 415804"/>
                <a:gd name="connsiteX94" fmla="*/ 278173 w 623706"/>
                <a:gd name="connsiteY94" fmla="*/ 156342 h 415804"/>
                <a:gd name="connsiteX95" fmla="*/ 276926 w 623706"/>
                <a:gd name="connsiteY95" fmla="*/ 153016 h 415804"/>
                <a:gd name="connsiteX96" fmla="*/ 257383 w 623706"/>
                <a:gd name="connsiteY96" fmla="*/ 145531 h 415804"/>
                <a:gd name="connsiteX97" fmla="*/ 244493 w 623706"/>
                <a:gd name="connsiteY97" fmla="*/ 150937 h 415804"/>
                <a:gd name="connsiteX98" fmla="*/ 243245 w 623706"/>
                <a:gd name="connsiteY98" fmla="*/ 147195 h 415804"/>
                <a:gd name="connsiteX99" fmla="*/ 248235 w 623706"/>
                <a:gd name="connsiteY99" fmla="*/ 135552 h 415804"/>
                <a:gd name="connsiteX100" fmla="*/ 283994 w 623706"/>
                <a:gd name="connsiteY100" fmla="*/ 121831 h 415804"/>
                <a:gd name="connsiteX101" fmla="*/ 273599 w 623706"/>
                <a:gd name="connsiteY101" fmla="*/ 92309 h 415804"/>
                <a:gd name="connsiteX102" fmla="*/ 235761 w 623706"/>
                <a:gd name="connsiteY102" fmla="*/ 106446 h 415804"/>
                <a:gd name="connsiteX103" fmla="*/ 235345 w 623706"/>
                <a:gd name="connsiteY103" fmla="*/ 106862 h 415804"/>
                <a:gd name="connsiteX104" fmla="*/ 213308 w 623706"/>
                <a:gd name="connsiteY104" fmla="*/ 161332 h 415804"/>
                <a:gd name="connsiteX105" fmla="*/ 215802 w 623706"/>
                <a:gd name="connsiteY105" fmla="*/ 165906 h 415804"/>
                <a:gd name="connsiteX106" fmla="*/ 202912 w 623706"/>
                <a:gd name="connsiteY106" fmla="*/ 172974 h 415804"/>
                <a:gd name="connsiteX107" fmla="*/ 200418 w 623706"/>
                <a:gd name="connsiteY107" fmla="*/ 168401 h 415804"/>
                <a:gd name="connsiteX108" fmla="*/ 140958 w 623706"/>
                <a:gd name="connsiteY108" fmla="*/ 159669 h 415804"/>
                <a:gd name="connsiteX109" fmla="*/ 105198 w 623706"/>
                <a:gd name="connsiteY109" fmla="*/ 190438 h 415804"/>
                <a:gd name="connsiteX110" fmla="*/ 105198 w 623706"/>
                <a:gd name="connsiteY110" fmla="*/ 190438 h 415804"/>
                <a:gd name="connsiteX111" fmla="*/ 75261 w 623706"/>
                <a:gd name="connsiteY111" fmla="*/ 226613 h 415804"/>
                <a:gd name="connsiteX112" fmla="*/ 74845 w 623706"/>
                <a:gd name="connsiteY112" fmla="*/ 227029 h 415804"/>
                <a:gd name="connsiteX113" fmla="*/ 66944 w 623706"/>
                <a:gd name="connsiteY113" fmla="*/ 264036 h 415804"/>
                <a:gd name="connsiteX114" fmla="*/ 87319 w 623706"/>
                <a:gd name="connsiteY114" fmla="*/ 288568 h 415804"/>
                <a:gd name="connsiteX115" fmla="*/ 91893 w 623706"/>
                <a:gd name="connsiteY115" fmla="*/ 290647 h 415804"/>
                <a:gd name="connsiteX116" fmla="*/ 86487 w 623706"/>
                <a:gd name="connsiteY116" fmla="*/ 305200 h 415804"/>
                <a:gd name="connsiteX117" fmla="*/ 81913 w 623706"/>
                <a:gd name="connsiteY117" fmla="*/ 303537 h 415804"/>
                <a:gd name="connsiteX118" fmla="*/ 50728 w 623706"/>
                <a:gd name="connsiteY118" fmla="*/ 308943 h 415804"/>
                <a:gd name="connsiteX119" fmla="*/ 32849 w 623706"/>
                <a:gd name="connsiteY119" fmla="*/ 341791 h 415804"/>
                <a:gd name="connsiteX120" fmla="*/ 31601 w 623706"/>
                <a:gd name="connsiteY120" fmla="*/ 390440 h 415804"/>
                <a:gd name="connsiteX121" fmla="*/ 62786 w 623706"/>
                <a:gd name="connsiteY121" fmla="*/ 388777 h 415804"/>
                <a:gd name="connsiteX122" fmla="*/ 64034 w 623706"/>
                <a:gd name="connsiteY122" fmla="*/ 346365 h 415804"/>
                <a:gd name="connsiteX123" fmla="*/ 74013 w 623706"/>
                <a:gd name="connsiteY123" fmla="*/ 337633 h 415804"/>
                <a:gd name="connsiteX124" fmla="*/ 416220 w 623706"/>
                <a:gd name="connsiteY124" fmla="*/ 87735 h 415804"/>
                <a:gd name="connsiteX125" fmla="*/ 452811 w 623706"/>
                <a:gd name="connsiteY125" fmla="*/ 81498 h 415804"/>
                <a:gd name="connsiteX126" fmla="*/ 490649 w 623706"/>
                <a:gd name="connsiteY126" fmla="*/ 75676 h 415804"/>
                <a:gd name="connsiteX127" fmla="*/ 500628 w 623706"/>
                <a:gd name="connsiteY127" fmla="*/ 83161 h 415804"/>
                <a:gd name="connsiteX128" fmla="*/ 501460 w 623706"/>
                <a:gd name="connsiteY128" fmla="*/ 88150 h 415804"/>
                <a:gd name="connsiteX129" fmla="*/ 487738 w 623706"/>
                <a:gd name="connsiteY129" fmla="*/ 89814 h 415804"/>
                <a:gd name="connsiteX130" fmla="*/ 474433 w 623706"/>
                <a:gd name="connsiteY130" fmla="*/ 105614 h 415804"/>
                <a:gd name="connsiteX131" fmla="*/ 474848 w 623706"/>
                <a:gd name="connsiteY131" fmla="*/ 108940 h 415804"/>
                <a:gd name="connsiteX132" fmla="*/ 491896 w 623706"/>
                <a:gd name="connsiteY132" fmla="*/ 120583 h 415804"/>
                <a:gd name="connsiteX133" fmla="*/ 505202 w 623706"/>
                <a:gd name="connsiteY133" fmla="*/ 118920 h 415804"/>
                <a:gd name="connsiteX134" fmla="*/ 506034 w 623706"/>
                <a:gd name="connsiteY134" fmla="*/ 124325 h 415804"/>
                <a:gd name="connsiteX135" fmla="*/ 498965 w 623706"/>
                <a:gd name="connsiteY135" fmla="*/ 133889 h 415804"/>
                <a:gd name="connsiteX136" fmla="*/ 462374 w 623706"/>
                <a:gd name="connsiteY136" fmla="*/ 139294 h 415804"/>
                <a:gd name="connsiteX137" fmla="*/ 427447 w 623706"/>
                <a:gd name="connsiteY137" fmla="*/ 145531 h 415804"/>
                <a:gd name="connsiteX138" fmla="*/ 417467 w 623706"/>
                <a:gd name="connsiteY138" fmla="*/ 138463 h 415804"/>
                <a:gd name="connsiteX139" fmla="*/ 416636 w 623706"/>
                <a:gd name="connsiteY139" fmla="*/ 133473 h 415804"/>
                <a:gd name="connsiteX140" fmla="*/ 429942 w 623706"/>
                <a:gd name="connsiteY140" fmla="*/ 130978 h 415804"/>
                <a:gd name="connsiteX141" fmla="*/ 442416 w 623706"/>
                <a:gd name="connsiteY141" fmla="*/ 114762 h 415804"/>
                <a:gd name="connsiteX142" fmla="*/ 442000 w 623706"/>
                <a:gd name="connsiteY142" fmla="*/ 111436 h 415804"/>
                <a:gd name="connsiteX143" fmla="*/ 424536 w 623706"/>
                <a:gd name="connsiteY143" fmla="*/ 100209 h 415804"/>
                <a:gd name="connsiteX144" fmla="*/ 411230 w 623706"/>
                <a:gd name="connsiteY144" fmla="*/ 102704 h 415804"/>
                <a:gd name="connsiteX145" fmla="*/ 409983 w 623706"/>
                <a:gd name="connsiteY145" fmla="*/ 97298 h 415804"/>
                <a:gd name="connsiteX146" fmla="*/ 416220 w 623706"/>
                <a:gd name="connsiteY146" fmla="*/ 87735 h 415804"/>
                <a:gd name="connsiteX147" fmla="*/ 101456 w 623706"/>
                <a:gd name="connsiteY147" fmla="*/ 244493 h 415804"/>
                <a:gd name="connsiteX148" fmla="*/ 128068 w 623706"/>
                <a:gd name="connsiteY148" fmla="*/ 212476 h 415804"/>
                <a:gd name="connsiteX149" fmla="*/ 159669 w 623706"/>
                <a:gd name="connsiteY149" fmla="*/ 185033 h 415804"/>
                <a:gd name="connsiteX150" fmla="*/ 172559 w 623706"/>
                <a:gd name="connsiteY150" fmla="*/ 186696 h 415804"/>
                <a:gd name="connsiteX151" fmla="*/ 175469 w 623706"/>
                <a:gd name="connsiteY151" fmla="*/ 190438 h 415804"/>
                <a:gd name="connsiteX152" fmla="*/ 163827 w 623706"/>
                <a:gd name="connsiteY152" fmla="*/ 199170 h 415804"/>
                <a:gd name="connsiteX153" fmla="*/ 160500 w 623706"/>
                <a:gd name="connsiteY153" fmla="*/ 219960 h 415804"/>
                <a:gd name="connsiteX154" fmla="*/ 162579 w 623706"/>
                <a:gd name="connsiteY154" fmla="*/ 222455 h 415804"/>
                <a:gd name="connsiteX155" fmla="*/ 182954 w 623706"/>
                <a:gd name="connsiteY155" fmla="*/ 223703 h 415804"/>
                <a:gd name="connsiteX156" fmla="*/ 193349 w 623706"/>
                <a:gd name="connsiteY156" fmla="*/ 215802 h 415804"/>
                <a:gd name="connsiteX157" fmla="*/ 196260 w 623706"/>
                <a:gd name="connsiteY157" fmla="*/ 220376 h 415804"/>
                <a:gd name="connsiteX158" fmla="*/ 195012 w 623706"/>
                <a:gd name="connsiteY158" fmla="*/ 232018 h 415804"/>
                <a:gd name="connsiteX159" fmla="*/ 170064 w 623706"/>
                <a:gd name="connsiteY159" fmla="*/ 254056 h 415804"/>
                <a:gd name="connsiteX160" fmla="*/ 150105 w 623706"/>
                <a:gd name="connsiteY160" fmla="*/ 278173 h 415804"/>
                <a:gd name="connsiteX161" fmla="*/ 138463 w 623706"/>
                <a:gd name="connsiteY161" fmla="*/ 279836 h 415804"/>
                <a:gd name="connsiteX162" fmla="*/ 134305 w 623706"/>
                <a:gd name="connsiteY162" fmla="*/ 277341 h 415804"/>
                <a:gd name="connsiteX163" fmla="*/ 141373 w 623706"/>
                <a:gd name="connsiteY163" fmla="*/ 266946 h 415804"/>
                <a:gd name="connsiteX164" fmla="*/ 139294 w 623706"/>
                <a:gd name="connsiteY164" fmla="*/ 246987 h 415804"/>
                <a:gd name="connsiteX165" fmla="*/ 136800 w 623706"/>
                <a:gd name="connsiteY165" fmla="*/ 244909 h 415804"/>
                <a:gd name="connsiteX166" fmla="*/ 116009 w 623706"/>
                <a:gd name="connsiteY166" fmla="*/ 248651 h 415804"/>
                <a:gd name="connsiteX167" fmla="*/ 107693 w 623706"/>
                <a:gd name="connsiteY167" fmla="*/ 260709 h 415804"/>
                <a:gd name="connsiteX168" fmla="*/ 103119 w 623706"/>
                <a:gd name="connsiteY168" fmla="*/ 257798 h 415804"/>
                <a:gd name="connsiteX169" fmla="*/ 101456 w 623706"/>
                <a:gd name="connsiteY169" fmla="*/ 244493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623706" h="415804">
                  <a:moveTo>
                    <a:pt x="74013" y="337633"/>
                  </a:moveTo>
                  <a:lnTo>
                    <a:pt x="79003" y="338465"/>
                  </a:lnTo>
                  <a:cubicBezTo>
                    <a:pt x="78171" y="343454"/>
                    <a:pt x="77755" y="348028"/>
                    <a:pt x="77340" y="353018"/>
                  </a:cubicBezTo>
                  <a:cubicBezTo>
                    <a:pt x="76508" y="361750"/>
                    <a:pt x="82745" y="368403"/>
                    <a:pt x="90645" y="369650"/>
                  </a:cubicBezTo>
                  <a:lnTo>
                    <a:pt x="93972" y="369650"/>
                  </a:lnTo>
                  <a:cubicBezTo>
                    <a:pt x="101872" y="368818"/>
                    <a:pt x="108109" y="362997"/>
                    <a:pt x="108525" y="355512"/>
                  </a:cubicBezTo>
                  <a:cubicBezTo>
                    <a:pt x="108941" y="351354"/>
                    <a:pt x="109356" y="347196"/>
                    <a:pt x="110188" y="343038"/>
                  </a:cubicBezTo>
                  <a:lnTo>
                    <a:pt x="115594" y="343870"/>
                  </a:lnTo>
                  <a:cubicBezTo>
                    <a:pt x="120583" y="344702"/>
                    <a:pt x="123494" y="348444"/>
                    <a:pt x="123078" y="352602"/>
                  </a:cubicBezTo>
                  <a:cubicBezTo>
                    <a:pt x="121831" y="363413"/>
                    <a:pt x="121831" y="374224"/>
                    <a:pt x="122246" y="385450"/>
                  </a:cubicBezTo>
                  <a:lnTo>
                    <a:pt x="153432" y="383787"/>
                  </a:lnTo>
                  <a:cubicBezTo>
                    <a:pt x="153016" y="374224"/>
                    <a:pt x="153016" y="365076"/>
                    <a:pt x="154263" y="356344"/>
                  </a:cubicBezTo>
                  <a:lnTo>
                    <a:pt x="154263" y="355928"/>
                  </a:lnTo>
                  <a:cubicBezTo>
                    <a:pt x="155095" y="348028"/>
                    <a:pt x="152184" y="340959"/>
                    <a:pt x="146363" y="333891"/>
                  </a:cubicBezTo>
                  <a:cubicBezTo>
                    <a:pt x="140542" y="326822"/>
                    <a:pt x="132226" y="320585"/>
                    <a:pt x="121831" y="316843"/>
                  </a:cubicBezTo>
                  <a:lnTo>
                    <a:pt x="116841" y="315179"/>
                  </a:lnTo>
                  <a:cubicBezTo>
                    <a:pt x="118088" y="311021"/>
                    <a:pt x="119752" y="306863"/>
                    <a:pt x="121415" y="302705"/>
                  </a:cubicBezTo>
                  <a:lnTo>
                    <a:pt x="125989" y="304369"/>
                  </a:lnTo>
                  <a:cubicBezTo>
                    <a:pt x="136384" y="308527"/>
                    <a:pt x="146779" y="308943"/>
                    <a:pt x="155511" y="307279"/>
                  </a:cubicBezTo>
                  <a:cubicBezTo>
                    <a:pt x="164243" y="305616"/>
                    <a:pt x="171311" y="302290"/>
                    <a:pt x="175469" y="296052"/>
                  </a:cubicBezTo>
                  <a:cubicBezTo>
                    <a:pt x="180459" y="288984"/>
                    <a:pt x="185864" y="282331"/>
                    <a:pt x="192102" y="276094"/>
                  </a:cubicBezTo>
                  <a:lnTo>
                    <a:pt x="192102" y="276094"/>
                  </a:lnTo>
                  <a:cubicBezTo>
                    <a:pt x="198754" y="269441"/>
                    <a:pt x="205823" y="263204"/>
                    <a:pt x="213723" y="257383"/>
                  </a:cubicBezTo>
                  <a:lnTo>
                    <a:pt x="214139" y="256967"/>
                  </a:lnTo>
                  <a:cubicBezTo>
                    <a:pt x="227445" y="246987"/>
                    <a:pt x="231603" y="224118"/>
                    <a:pt x="221208" y="204576"/>
                  </a:cubicBezTo>
                  <a:lnTo>
                    <a:pt x="218713" y="200002"/>
                  </a:lnTo>
                  <a:lnTo>
                    <a:pt x="230771" y="193349"/>
                  </a:lnTo>
                  <a:lnTo>
                    <a:pt x="233266" y="197923"/>
                  </a:lnTo>
                  <a:cubicBezTo>
                    <a:pt x="244077" y="217465"/>
                    <a:pt x="265699" y="226197"/>
                    <a:pt x="283163" y="218713"/>
                  </a:cubicBezTo>
                  <a:cubicBezTo>
                    <a:pt x="293142" y="214555"/>
                    <a:pt x="303537" y="210397"/>
                    <a:pt x="313932" y="207070"/>
                  </a:cubicBezTo>
                  <a:lnTo>
                    <a:pt x="313932" y="207070"/>
                  </a:lnTo>
                  <a:cubicBezTo>
                    <a:pt x="324743" y="203328"/>
                    <a:pt x="335554" y="200002"/>
                    <a:pt x="346781" y="196675"/>
                  </a:cubicBezTo>
                  <a:lnTo>
                    <a:pt x="347196" y="196675"/>
                  </a:lnTo>
                  <a:cubicBezTo>
                    <a:pt x="366324" y="191270"/>
                    <a:pt x="378382" y="170064"/>
                    <a:pt x="373392" y="148442"/>
                  </a:cubicBezTo>
                  <a:lnTo>
                    <a:pt x="372145" y="143452"/>
                  </a:lnTo>
                  <a:lnTo>
                    <a:pt x="385866" y="140126"/>
                  </a:lnTo>
                  <a:lnTo>
                    <a:pt x="387114" y="145116"/>
                  </a:lnTo>
                  <a:cubicBezTo>
                    <a:pt x="392103" y="166737"/>
                    <a:pt x="412478" y="180459"/>
                    <a:pt x="432852" y="176717"/>
                  </a:cubicBezTo>
                  <a:cubicBezTo>
                    <a:pt x="444495" y="174638"/>
                    <a:pt x="456137" y="172559"/>
                    <a:pt x="467780" y="170896"/>
                  </a:cubicBezTo>
                  <a:lnTo>
                    <a:pt x="467780" y="170896"/>
                  </a:lnTo>
                  <a:lnTo>
                    <a:pt x="503539" y="165490"/>
                  </a:lnTo>
                  <a:lnTo>
                    <a:pt x="503955" y="165490"/>
                  </a:lnTo>
                  <a:cubicBezTo>
                    <a:pt x="524745" y="162579"/>
                    <a:pt x="539714" y="143036"/>
                    <a:pt x="537635" y="120999"/>
                  </a:cubicBezTo>
                  <a:lnTo>
                    <a:pt x="537219" y="116009"/>
                  </a:lnTo>
                  <a:lnTo>
                    <a:pt x="551356" y="114346"/>
                  </a:lnTo>
                  <a:lnTo>
                    <a:pt x="551772" y="119336"/>
                  </a:lnTo>
                  <a:cubicBezTo>
                    <a:pt x="554267" y="141373"/>
                    <a:pt x="573394" y="157174"/>
                    <a:pt x="594600" y="155511"/>
                  </a:cubicBezTo>
                  <a:lnTo>
                    <a:pt x="630775" y="152600"/>
                  </a:lnTo>
                  <a:lnTo>
                    <a:pt x="628280" y="121415"/>
                  </a:lnTo>
                  <a:lnTo>
                    <a:pt x="592521" y="124325"/>
                  </a:lnTo>
                  <a:cubicBezTo>
                    <a:pt x="587947" y="124741"/>
                    <a:pt x="583373" y="120999"/>
                    <a:pt x="582957" y="116425"/>
                  </a:cubicBezTo>
                  <a:lnTo>
                    <a:pt x="582542" y="111436"/>
                  </a:lnTo>
                  <a:lnTo>
                    <a:pt x="595847" y="110188"/>
                  </a:lnTo>
                  <a:cubicBezTo>
                    <a:pt x="603748" y="109356"/>
                    <a:pt x="609569" y="102704"/>
                    <a:pt x="609569" y="94803"/>
                  </a:cubicBezTo>
                  <a:lnTo>
                    <a:pt x="609153" y="91477"/>
                  </a:lnTo>
                  <a:cubicBezTo>
                    <a:pt x="607906" y="83576"/>
                    <a:pt x="600837" y="78171"/>
                    <a:pt x="592937" y="79003"/>
                  </a:cubicBezTo>
                  <a:lnTo>
                    <a:pt x="579215" y="80250"/>
                  </a:lnTo>
                  <a:lnTo>
                    <a:pt x="578799" y="74845"/>
                  </a:lnTo>
                  <a:cubicBezTo>
                    <a:pt x="578384" y="69855"/>
                    <a:pt x="581710" y="65697"/>
                    <a:pt x="586700" y="65281"/>
                  </a:cubicBezTo>
                  <a:lnTo>
                    <a:pt x="623290" y="62371"/>
                  </a:lnTo>
                  <a:lnTo>
                    <a:pt x="620796" y="31185"/>
                  </a:lnTo>
                  <a:lnTo>
                    <a:pt x="583789" y="34096"/>
                  </a:lnTo>
                  <a:lnTo>
                    <a:pt x="583373" y="34096"/>
                  </a:lnTo>
                  <a:cubicBezTo>
                    <a:pt x="560920" y="36175"/>
                    <a:pt x="544704" y="55718"/>
                    <a:pt x="546782" y="77755"/>
                  </a:cubicBezTo>
                  <a:lnTo>
                    <a:pt x="547198" y="82745"/>
                  </a:lnTo>
                  <a:lnTo>
                    <a:pt x="533061" y="84408"/>
                  </a:lnTo>
                  <a:lnTo>
                    <a:pt x="532645" y="79418"/>
                  </a:lnTo>
                  <a:cubicBezTo>
                    <a:pt x="530150" y="57381"/>
                    <a:pt x="509776" y="41580"/>
                    <a:pt x="487323" y="44491"/>
                  </a:cubicBezTo>
                  <a:cubicBezTo>
                    <a:pt x="474433" y="46154"/>
                    <a:pt x="461127" y="48233"/>
                    <a:pt x="448237" y="50312"/>
                  </a:cubicBezTo>
                  <a:lnTo>
                    <a:pt x="448237" y="50312"/>
                  </a:lnTo>
                  <a:cubicBezTo>
                    <a:pt x="435763" y="52391"/>
                    <a:pt x="423289" y="54470"/>
                    <a:pt x="410815" y="56549"/>
                  </a:cubicBezTo>
                  <a:lnTo>
                    <a:pt x="410399" y="56549"/>
                  </a:lnTo>
                  <a:cubicBezTo>
                    <a:pt x="387529" y="60707"/>
                    <a:pt x="373392" y="82745"/>
                    <a:pt x="377966" y="103951"/>
                  </a:cubicBezTo>
                  <a:lnTo>
                    <a:pt x="379213" y="108940"/>
                  </a:lnTo>
                  <a:lnTo>
                    <a:pt x="365076" y="112267"/>
                  </a:lnTo>
                  <a:lnTo>
                    <a:pt x="363829" y="108109"/>
                  </a:lnTo>
                  <a:cubicBezTo>
                    <a:pt x="358839" y="86487"/>
                    <a:pt x="336386" y="73597"/>
                    <a:pt x="313516" y="79834"/>
                  </a:cubicBezTo>
                  <a:cubicBezTo>
                    <a:pt x="300211" y="83576"/>
                    <a:pt x="287321" y="87735"/>
                    <a:pt x="274015" y="91893"/>
                  </a:cubicBezTo>
                  <a:lnTo>
                    <a:pt x="284410" y="121415"/>
                  </a:lnTo>
                  <a:cubicBezTo>
                    <a:pt x="296884" y="117257"/>
                    <a:pt x="309358" y="113099"/>
                    <a:pt x="321832" y="109356"/>
                  </a:cubicBezTo>
                  <a:cubicBezTo>
                    <a:pt x="326822" y="108109"/>
                    <a:pt x="331396" y="111020"/>
                    <a:pt x="332643" y="115594"/>
                  </a:cubicBezTo>
                  <a:lnTo>
                    <a:pt x="333891" y="120167"/>
                  </a:lnTo>
                  <a:lnTo>
                    <a:pt x="320585" y="123909"/>
                  </a:lnTo>
                  <a:cubicBezTo>
                    <a:pt x="312685" y="126820"/>
                    <a:pt x="308527" y="134720"/>
                    <a:pt x="309774" y="142205"/>
                  </a:cubicBezTo>
                  <a:lnTo>
                    <a:pt x="311022" y="145531"/>
                  </a:lnTo>
                  <a:cubicBezTo>
                    <a:pt x="314348" y="152600"/>
                    <a:pt x="322248" y="156758"/>
                    <a:pt x="329317" y="154263"/>
                  </a:cubicBezTo>
                  <a:lnTo>
                    <a:pt x="342207" y="150521"/>
                  </a:lnTo>
                  <a:lnTo>
                    <a:pt x="343454" y="155511"/>
                  </a:lnTo>
                  <a:cubicBezTo>
                    <a:pt x="344702" y="160085"/>
                    <a:pt x="342207" y="165074"/>
                    <a:pt x="337633" y="166322"/>
                  </a:cubicBezTo>
                  <a:cubicBezTo>
                    <a:pt x="325990" y="169648"/>
                    <a:pt x="314764" y="173390"/>
                    <a:pt x="303121" y="177132"/>
                  </a:cubicBezTo>
                  <a:cubicBezTo>
                    <a:pt x="292310" y="180875"/>
                    <a:pt x="281499" y="185033"/>
                    <a:pt x="270689" y="189607"/>
                  </a:cubicBezTo>
                  <a:cubicBezTo>
                    <a:pt x="266530" y="191270"/>
                    <a:pt x="261541" y="189191"/>
                    <a:pt x="259462" y="184617"/>
                  </a:cubicBezTo>
                  <a:lnTo>
                    <a:pt x="257383" y="180043"/>
                  </a:lnTo>
                  <a:lnTo>
                    <a:pt x="269441" y="175054"/>
                  </a:lnTo>
                  <a:cubicBezTo>
                    <a:pt x="276510" y="172143"/>
                    <a:pt x="280252" y="164243"/>
                    <a:pt x="278173" y="156342"/>
                  </a:cubicBezTo>
                  <a:lnTo>
                    <a:pt x="276926" y="153016"/>
                  </a:lnTo>
                  <a:cubicBezTo>
                    <a:pt x="273183" y="145947"/>
                    <a:pt x="265283" y="142621"/>
                    <a:pt x="257383" y="145531"/>
                  </a:cubicBezTo>
                  <a:lnTo>
                    <a:pt x="244493" y="150937"/>
                  </a:lnTo>
                  <a:lnTo>
                    <a:pt x="243245" y="147195"/>
                  </a:lnTo>
                  <a:cubicBezTo>
                    <a:pt x="241166" y="142621"/>
                    <a:pt x="243661" y="137631"/>
                    <a:pt x="248235" y="135552"/>
                  </a:cubicBezTo>
                  <a:cubicBezTo>
                    <a:pt x="259878" y="130562"/>
                    <a:pt x="271936" y="125989"/>
                    <a:pt x="283994" y="121831"/>
                  </a:cubicBezTo>
                  <a:lnTo>
                    <a:pt x="273599" y="92309"/>
                  </a:lnTo>
                  <a:cubicBezTo>
                    <a:pt x="261125" y="96882"/>
                    <a:pt x="248651" y="101456"/>
                    <a:pt x="235761" y="106446"/>
                  </a:cubicBezTo>
                  <a:lnTo>
                    <a:pt x="235345" y="106862"/>
                  </a:lnTo>
                  <a:cubicBezTo>
                    <a:pt x="212476" y="116425"/>
                    <a:pt x="202497" y="142205"/>
                    <a:pt x="213308" y="161332"/>
                  </a:cubicBezTo>
                  <a:lnTo>
                    <a:pt x="215802" y="165906"/>
                  </a:lnTo>
                  <a:lnTo>
                    <a:pt x="202912" y="172974"/>
                  </a:lnTo>
                  <a:lnTo>
                    <a:pt x="200418" y="168401"/>
                  </a:lnTo>
                  <a:cubicBezTo>
                    <a:pt x="190023" y="149274"/>
                    <a:pt x="162579" y="143452"/>
                    <a:pt x="140958" y="159669"/>
                  </a:cubicBezTo>
                  <a:cubicBezTo>
                    <a:pt x="128483" y="168816"/>
                    <a:pt x="116425" y="179212"/>
                    <a:pt x="105198" y="190438"/>
                  </a:cubicBezTo>
                  <a:lnTo>
                    <a:pt x="105198" y="190438"/>
                  </a:lnTo>
                  <a:cubicBezTo>
                    <a:pt x="94388" y="201249"/>
                    <a:pt x="84408" y="213307"/>
                    <a:pt x="75261" y="226613"/>
                  </a:cubicBezTo>
                  <a:lnTo>
                    <a:pt x="74845" y="227029"/>
                  </a:lnTo>
                  <a:cubicBezTo>
                    <a:pt x="66529" y="239087"/>
                    <a:pt x="64034" y="252809"/>
                    <a:pt x="66944" y="264036"/>
                  </a:cubicBezTo>
                  <a:cubicBezTo>
                    <a:pt x="69439" y="275678"/>
                    <a:pt x="76924" y="283994"/>
                    <a:pt x="87319" y="288568"/>
                  </a:cubicBezTo>
                  <a:lnTo>
                    <a:pt x="91893" y="290647"/>
                  </a:lnTo>
                  <a:cubicBezTo>
                    <a:pt x="89814" y="295637"/>
                    <a:pt x="88150" y="300211"/>
                    <a:pt x="86487" y="305200"/>
                  </a:cubicBezTo>
                  <a:lnTo>
                    <a:pt x="81913" y="303537"/>
                  </a:lnTo>
                  <a:cubicBezTo>
                    <a:pt x="71518" y="300211"/>
                    <a:pt x="60292" y="301874"/>
                    <a:pt x="50728" y="308943"/>
                  </a:cubicBezTo>
                  <a:cubicBezTo>
                    <a:pt x="41580" y="315595"/>
                    <a:pt x="34512" y="327654"/>
                    <a:pt x="32849" y="341791"/>
                  </a:cubicBezTo>
                  <a:cubicBezTo>
                    <a:pt x="31185" y="358423"/>
                    <a:pt x="30770" y="374224"/>
                    <a:pt x="31601" y="390440"/>
                  </a:cubicBezTo>
                  <a:lnTo>
                    <a:pt x="62786" y="388777"/>
                  </a:lnTo>
                  <a:cubicBezTo>
                    <a:pt x="61955" y="374639"/>
                    <a:pt x="62371" y="360502"/>
                    <a:pt x="64034" y="346365"/>
                  </a:cubicBezTo>
                  <a:cubicBezTo>
                    <a:pt x="64865" y="340959"/>
                    <a:pt x="69439" y="337217"/>
                    <a:pt x="74013" y="337633"/>
                  </a:cubicBezTo>
                  <a:close/>
                  <a:moveTo>
                    <a:pt x="416220" y="87735"/>
                  </a:moveTo>
                  <a:cubicBezTo>
                    <a:pt x="428278" y="85240"/>
                    <a:pt x="440752" y="83161"/>
                    <a:pt x="452811" y="81498"/>
                  </a:cubicBezTo>
                  <a:lnTo>
                    <a:pt x="490649" y="75676"/>
                  </a:lnTo>
                  <a:cubicBezTo>
                    <a:pt x="495639" y="75260"/>
                    <a:pt x="499797" y="78587"/>
                    <a:pt x="500628" y="83161"/>
                  </a:cubicBezTo>
                  <a:lnTo>
                    <a:pt x="501460" y="88150"/>
                  </a:lnTo>
                  <a:lnTo>
                    <a:pt x="487738" y="89814"/>
                  </a:lnTo>
                  <a:cubicBezTo>
                    <a:pt x="479838" y="91061"/>
                    <a:pt x="474433" y="98130"/>
                    <a:pt x="474433" y="105614"/>
                  </a:cubicBezTo>
                  <a:lnTo>
                    <a:pt x="474848" y="108940"/>
                  </a:lnTo>
                  <a:cubicBezTo>
                    <a:pt x="476927" y="116425"/>
                    <a:pt x="483996" y="121831"/>
                    <a:pt x="491896" y="120583"/>
                  </a:cubicBezTo>
                  <a:lnTo>
                    <a:pt x="505202" y="118920"/>
                  </a:lnTo>
                  <a:lnTo>
                    <a:pt x="506034" y="124325"/>
                  </a:lnTo>
                  <a:cubicBezTo>
                    <a:pt x="506450" y="129315"/>
                    <a:pt x="503539" y="133473"/>
                    <a:pt x="498965" y="133889"/>
                  </a:cubicBezTo>
                  <a:lnTo>
                    <a:pt x="462374" y="139294"/>
                  </a:lnTo>
                  <a:cubicBezTo>
                    <a:pt x="450732" y="140958"/>
                    <a:pt x="439089" y="143452"/>
                    <a:pt x="427447" y="145531"/>
                  </a:cubicBezTo>
                  <a:cubicBezTo>
                    <a:pt x="422873" y="146363"/>
                    <a:pt x="418299" y="143452"/>
                    <a:pt x="417467" y="138463"/>
                  </a:cubicBezTo>
                  <a:lnTo>
                    <a:pt x="416636" y="133473"/>
                  </a:lnTo>
                  <a:lnTo>
                    <a:pt x="429942" y="130978"/>
                  </a:lnTo>
                  <a:cubicBezTo>
                    <a:pt x="437842" y="129315"/>
                    <a:pt x="442831" y="122246"/>
                    <a:pt x="442416" y="114762"/>
                  </a:cubicBezTo>
                  <a:lnTo>
                    <a:pt x="442000" y="111436"/>
                  </a:lnTo>
                  <a:cubicBezTo>
                    <a:pt x="439921" y="103951"/>
                    <a:pt x="432436" y="98961"/>
                    <a:pt x="424536" y="100209"/>
                  </a:cubicBezTo>
                  <a:lnTo>
                    <a:pt x="411230" y="102704"/>
                  </a:lnTo>
                  <a:lnTo>
                    <a:pt x="409983" y="97298"/>
                  </a:lnTo>
                  <a:cubicBezTo>
                    <a:pt x="408320" y="93140"/>
                    <a:pt x="411646" y="88566"/>
                    <a:pt x="416220" y="87735"/>
                  </a:cubicBezTo>
                  <a:close/>
                  <a:moveTo>
                    <a:pt x="101456" y="244493"/>
                  </a:moveTo>
                  <a:cubicBezTo>
                    <a:pt x="109356" y="232850"/>
                    <a:pt x="118504" y="222455"/>
                    <a:pt x="128068" y="212476"/>
                  </a:cubicBezTo>
                  <a:cubicBezTo>
                    <a:pt x="138047" y="202496"/>
                    <a:pt x="148858" y="193349"/>
                    <a:pt x="159669" y="185033"/>
                  </a:cubicBezTo>
                  <a:cubicBezTo>
                    <a:pt x="163827" y="182122"/>
                    <a:pt x="169648" y="182538"/>
                    <a:pt x="172559" y="186696"/>
                  </a:cubicBezTo>
                  <a:lnTo>
                    <a:pt x="175469" y="190438"/>
                  </a:lnTo>
                  <a:cubicBezTo>
                    <a:pt x="171727" y="193349"/>
                    <a:pt x="167569" y="195844"/>
                    <a:pt x="163827" y="199170"/>
                  </a:cubicBezTo>
                  <a:cubicBezTo>
                    <a:pt x="156758" y="204576"/>
                    <a:pt x="155927" y="213723"/>
                    <a:pt x="160500" y="219960"/>
                  </a:cubicBezTo>
                  <a:lnTo>
                    <a:pt x="162579" y="222455"/>
                  </a:lnTo>
                  <a:cubicBezTo>
                    <a:pt x="168816" y="227861"/>
                    <a:pt x="177133" y="228276"/>
                    <a:pt x="182954" y="223703"/>
                  </a:cubicBezTo>
                  <a:cubicBezTo>
                    <a:pt x="186280" y="221208"/>
                    <a:pt x="189607" y="218297"/>
                    <a:pt x="193349" y="215802"/>
                  </a:cubicBezTo>
                  <a:lnTo>
                    <a:pt x="196260" y="220376"/>
                  </a:lnTo>
                  <a:cubicBezTo>
                    <a:pt x="199170" y="224534"/>
                    <a:pt x="198339" y="229524"/>
                    <a:pt x="195012" y="232018"/>
                  </a:cubicBezTo>
                  <a:cubicBezTo>
                    <a:pt x="185864" y="238672"/>
                    <a:pt x="177548" y="246156"/>
                    <a:pt x="170064" y="254056"/>
                  </a:cubicBezTo>
                  <a:cubicBezTo>
                    <a:pt x="162579" y="261541"/>
                    <a:pt x="155927" y="269857"/>
                    <a:pt x="150105" y="278173"/>
                  </a:cubicBezTo>
                  <a:cubicBezTo>
                    <a:pt x="147610" y="281499"/>
                    <a:pt x="142621" y="282331"/>
                    <a:pt x="138463" y="279836"/>
                  </a:cubicBezTo>
                  <a:lnTo>
                    <a:pt x="134305" y="277341"/>
                  </a:lnTo>
                  <a:cubicBezTo>
                    <a:pt x="136384" y="273599"/>
                    <a:pt x="138879" y="270273"/>
                    <a:pt x="141373" y="266946"/>
                  </a:cubicBezTo>
                  <a:cubicBezTo>
                    <a:pt x="145531" y="261125"/>
                    <a:pt x="144700" y="252393"/>
                    <a:pt x="139294" y="246987"/>
                  </a:cubicBezTo>
                  <a:lnTo>
                    <a:pt x="136800" y="244909"/>
                  </a:lnTo>
                  <a:cubicBezTo>
                    <a:pt x="130147" y="240335"/>
                    <a:pt x="120999" y="241582"/>
                    <a:pt x="116009" y="248651"/>
                  </a:cubicBezTo>
                  <a:cubicBezTo>
                    <a:pt x="113099" y="252809"/>
                    <a:pt x="110604" y="256551"/>
                    <a:pt x="107693" y="260709"/>
                  </a:cubicBezTo>
                  <a:lnTo>
                    <a:pt x="103119" y="257798"/>
                  </a:lnTo>
                  <a:cubicBezTo>
                    <a:pt x="99377" y="254888"/>
                    <a:pt x="98130" y="249067"/>
                    <a:pt x="101456" y="244493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D08E7-F948-478E-A0AE-79A6C6DE9851}"/>
                </a:ext>
              </a:extLst>
            </p:cNvPr>
            <p:cNvSpPr/>
            <p:nvPr/>
          </p:nvSpPr>
          <p:spPr>
            <a:xfrm>
              <a:off x="12864310" y="10206967"/>
              <a:ext cx="207902" cy="166322"/>
            </a:xfrm>
            <a:custGeom>
              <a:avLst/>
              <a:gdLst>
                <a:gd name="connsiteX0" fmla="*/ 81082 w 207902"/>
                <a:gd name="connsiteY0" fmla="*/ 76508 h 166321"/>
                <a:gd name="connsiteX1" fmla="*/ 81498 w 207902"/>
                <a:gd name="connsiteY1" fmla="*/ 81498 h 166321"/>
                <a:gd name="connsiteX2" fmla="*/ 67776 w 207902"/>
                <a:gd name="connsiteY2" fmla="*/ 82329 h 166321"/>
                <a:gd name="connsiteX3" fmla="*/ 53639 w 207902"/>
                <a:gd name="connsiteY3" fmla="*/ 97298 h 166321"/>
                <a:gd name="connsiteX4" fmla="*/ 53639 w 207902"/>
                <a:gd name="connsiteY4" fmla="*/ 101040 h 166321"/>
                <a:gd name="connsiteX5" fmla="*/ 69855 w 207902"/>
                <a:gd name="connsiteY5" fmla="*/ 113930 h 166321"/>
                <a:gd name="connsiteX6" fmla="*/ 83161 w 207902"/>
                <a:gd name="connsiteY6" fmla="*/ 113099 h 166321"/>
                <a:gd name="connsiteX7" fmla="*/ 83577 w 207902"/>
                <a:gd name="connsiteY7" fmla="*/ 118504 h 166321"/>
                <a:gd name="connsiteX8" fmla="*/ 75676 w 207902"/>
                <a:gd name="connsiteY8" fmla="*/ 127652 h 166321"/>
                <a:gd name="connsiteX9" fmla="*/ 38670 w 207902"/>
                <a:gd name="connsiteY9" fmla="*/ 130147 h 166321"/>
                <a:gd name="connsiteX10" fmla="*/ 41165 w 207902"/>
                <a:gd name="connsiteY10" fmla="*/ 161332 h 166321"/>
                <a:gd name="connsiteX11" fmla="*/ 77755 w 207902"/>
                <a:gd name="connsiteY11" fmla="*/ 158837 h 166321"/>
                <a:gd name="connsiteX12" fmla="*/ 78171 w 207902"/>
                <a:gd name="connsiteY12" fmla="*/ 158837 h 166321"/>
                <a:gd name="connsiteX13" fmla="*/ 115178 w 207902"/>
                <a:gd name="connsiteY13" fmla="*/ 116425 h 166321"/>
                <a:gd name="connsiteX14" fmla="*/ 114762 w 207902"/>
                <a:gd name="connsiteY14" fmla="*/ 111020 h 166321"/>
                <a:gd name="connsiteX15" fmla="*/ 128899 w 207902"/>
                <a:gd name="connsiteY15" fmla="*/ 110188 h 166321"/>
                <a:gd name="connsiteX16" fmla="*/ 129315 w 207902"/>
                <a:gd name="connsiteY16" fmla="*/ 115178 h 166321"/>
                <a:gd name="connsiteX17" fmla="*/ 170064 w 207902"/>
                <a:gd name="connsiteY17" fmla="*/ 153847 h 166321"/>
                <a:gd name="connsiteX18" fmla="*/ 206655 w 207902"/>
                <a:gd name="connsiteY18" fmla="*/ 152600 h 166321"/>
                <a:gd name="connsiteX19" fmla="*/ 205823 w 207902"/>
                <a:gd name="connsiteY19" fmla="*/ 121415 h 166321"/>
                <a:gd name="connsiteX20" fmla="*/ 169648 w 207902"/>
                <a:gd name="connsiteY20" fmla="*/ 122662 h 166321"/>
                <a:gd name="connsiteX21" fmla="*/ 160500 w 207902"/>
                <a:gd name="connsiteY21" fmla="*/ 114346 h 166321"/>
                <a:gd name="connsiteX22" fmla="*/ 160500 w 207902"/>
                <a:gd name="connsiteY22" fmla="*/ 109356 h 166321"/>
                <a:gd name="connsiteX23" fmla="*/ 173806 w 207902"/>
                <a:gd name="connsiteY23" fmla="*/ 108941 h 166321"/>
                <a:gd name="connsiteX24" fmla="*/ 188359 w 207902"/>
                <a:gd name="connsiteY24" fmla="*/ 94387 h 166321"/>
                <a:gd name="connsiteX25" fmla="*/ 188359 w 207902"/>
                <a:gd name="connsiteY25" fmla="*/ 91061 h 166321"/>
                <a:gd name="connsiteX26" fmla="*/ 172975 w 207902"/>
                <a:gd name="connsiteY26" fmla="*/ 77755 h 166321"/>
                <a:gd name="connsiteX27" fmla="*/ 159253 w 207902"/>
                <a:gd name="connsiteY27" fmla="*/ 78171 h 166321"/>
                <a:gd name="connsiteX28" fmla="*/ 158837 w 207902"/>
                <a:gd name="connsiteY28" fmla="*/ 72766 h 166321"/>
                <a:gd name="connsiteX29" fmla="*/ 167153 w 207902"/>
                <a:gd name="connsiteY29" fmla="*/ 63618 h 166321"/>
                <a:gd name="connsiteX30" fmla="*/ 203744 w 207902"/>
                <a:gd name="connsiteY30" fmla="*/ 62371 h 166321"/>
                <a:gd name="connsiteX31" fmla="*/ 202912 w 207902"/>
                <a:gd name="connsiteY31" fmla="*/ 31185 h 166321"/>
                <a:gd name="connsiteX32" fmla="*/ 165906 w 207902"/>
                <a:gd name="connsiteY32" fmla="*/ 32017 h 166321"/>
                <a:gd name="connsiteX33" fmla="*/ 165490 w 207902"/>
                <a:gd name="connsiteY33" fmla="*/ 32017 h 166321"/>
                <a:gd name="connsiteX34" fmla="*/ 126820 w 207902"/>
                <a:gd name="connsiteY34" fmla="*/ 73597 h 166321"/>
                <a:gd name="connsiteX35" fmla="*/ 127236 w 207902"/>
                <a:gd name="connsiteY35" fmla="*/ 78587 h 166321"/>
                <a:gd name="connsiteX36" fmla="*/ 113099 w 207902"/>
                <a:gd name="connsiteY36" fmla="*/ 79418 h 166321"/>
                <a:gd name="connsiteX37" fmla="*/ 112683 w 207902"/>
                <a:gd name="connsiteY37" fmla="*/ 74429 h 166321"/>
                <a:gd name="connsiteX38" fmla="*/ 70271 w 207902"/>
                <a:gd name="connsiteY38" fmla="*/ 36591 h 166321"/>
                <a:gd name="connsiteX39" fmla="*/ 31185 w 207902"/>
                <a:gd name="connsiteY39" fmla="*/ 39086 h 166321"/>
                <a:gd name="connsiteX40" fmla="*/ 33680 w 207902"/>
                <a:gd name="connsiteY40" fmla="*/ 70687 h 166321"/>
                <a:gd name="connsiteX41" fmla="*/ 71518 w 207902"/>
                <a:gd name="connsiteY41" fmla="*/ 68192 h 166321"/>
                <a:gd name="connsiteX42" fmla="*/ 81082 w 207902"/>
                <a:gd name="connsiteY42" fmla="*/ 76508 h 1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902" h="166321">
                  <a:moveTo>
                    <a:pt x="81082" y="76508"/>
                  </a:moveTo>
                  <a:lnTo>
                    <a:pt x="81498" y="81498"/>
                  </a:lnTo>
                  <a:lnTo>
                    <a:pt x="67776" y="82329"/>
                  </a:lnTo>
                  <a:cubicBezTo>
                    <a:pt x="59876" y="82745"/>
                    <a:pt x="54055" y="89398"/>
                    <a:pt x="53639" y="97298"/>
                  </a:cubicBezTo>
                  <a:lnTo>
                    <a:pt x="53639" y="101040"/>
                  </a:lnTo>
                  <a:cubicBezTo>
                    <a:pt x="55302" y="108941"/>
                    <a:pt x="61955" y="114346"/>
                    <a:pt x="69855" y="113930"/>
                  </a:cubicBezTo>
                  <a:lnTo>
                    <a:pt x="83161" y="113099"/>
                  </a:lnTo>
                  <a:lnTo>
                    <a:pt x="83577" y="118504"/>
                  </a:lnTo>
                  <a:cubicBezTo>
                    <a:pt x="83992" y="123494"/>
                    <a:pt x="80250" y="127236"/>
                    <a:pt x="75676" y="127652"/>
                  </a:cubicBezTo>
                  <a:lnTo>
                    <a:pt x="38670" y="130147"/>
                  </a:lnTo>
                  <a:lnTo>
                    <a:pt x="41165" y="161332"/>
                  </a:lnTo>
                  <a:lnTo>
                    <a:pt x="77755" y="158837"/>
                  </a:lnTo>
                  <a:lnTo>
                    <a:pt x="78171" y="158837"/>
                  </a:lnTo>
                  <a:cubicBezTo>
                    <a:pt x="99377" y="157590"/>
                    <a:pt x="116009" y="138878"/>
                    <a:pt x="115178" y="116425"/>
                  </a:cubicBezTo>
                  <a:lnTo>
                    <a:pt x="114762" y="111020"/>
                  </a:lnTo>
                  <a:lnTo>
                    <a:pt x="128899" y="110188"/>
                  </a:lnTo>
                  <a:lnTo>
                    <a:pt x="129315" y="115178"/>
                  </a:lnTo>
                  <a:cubicBezTo>
                    <a:pt x="130562" y="137215"/>
                    <a:pt x="148858" y="154263"/>
                    <a:pt x="170064" y="153847"/>
                  </a:cubicBezTo>
                  <a:lnTo>
                    <a:pt x="206655" y="152600"/>
                  </a:lnTo>
                  <a:lnTo>
                    <a:pt x="205823" y="121415"/>
                  </a:lnTo>
                  <a:lnTo>
                    <a:pt x="169648" y="122662"/>
                  </a:lnTo>
                  <a:cubicBezTo>
                    <a:pt x="165074" y="122662"/>
                    <a:pt x="160916" y="118920"/>
                    <a:pt x="160500" y="114346"/>
                  </a:cubicBezTo>
                  <a:lnTo>
                    <a:pt x="160500" y="109356"/>
                  </a:lnTo>
                  <a:lnTo>
                    <a:pt x="173806" y="108941"/>
                  </a:lnTo>
                  <a:cubicBezTo>
                    <a:pt x="181706" y="108525"/>
                    <a:pt x="187944" y="102288"/>
                    <a:pt x="188359" y="94387"/>
                  </a:cubicBezTo>
                  <a:lnTo>
                    <a:pt x="188359" y="91061"/>
                  </a:lnTo>
                  <a:cubicBezTo>
                    <a:pt x="187112" y="83161"/>
                    <a:pt x="180875" y="77340"/>
                    <a:pt x="172975" y="77755"/>
                  </a:cubicBezTo>
                  <a:lnTo>
                    <a:pt x="159253" y="78171"/>
                  </a:lnTo>
                  <a:lnTo>
                    <a:pt x="158837" y="72766"/>
                  </a:lnTo>
                  <a:cubicBezTo>
                    <a:pt x="158837" y="67776"/>
                    <a:pt x="162164" y="64034"/>
                    <a:pt x="167153" y="63618"/>
                  </a:cubicBezTo>
                  <a:lnTo>
                    <a:pt x="203744" y="62371"/>
                  </a:lnTo>
                  <a:lnTo>
                    <a:pt x="202912" y="31185"/>
                  </a:lnTo>
                  <a:lnTo>
                    <a:pt x="165906" y="32017"/>
                  </a:lnTo>
                  <a:lnTo>
                    <a:pt x="165490" y="32017"/>
                  </a:lnTo>
                  <a:cubicBezTo>
                    <a:pt x="143452" y="32849"/>
                    <a:pt x="125989" y="51560"/>
                    <a:pt x="126820" y="73597"/>
                  </a:cubicBezTo>
                  <a:lnTo>
                    <a:pt x="127236" y="78587"/>
                  </a:lnTo>
                  <a:lnTo>
                    <a:pt x="113099" y="79418"/>
                  </a:lnTo>
                  <a:lnTo>
                    <a:pt x="112683" y="74429"/>
                  </a:lnTo>
                  <a:cubicBezTo>
                    <a:pt x="111436" y="52391"/>
                    <a:pt x="92724" y="35343"/>
                    <a:pt x="70271" y="36591"/>
                  </a:cubicBezTo>
                  <a:lnTo>
                    <a:pt x="31185" y="39086"/>
                  </a:lnTo>
                  <a:lnTo>
                    <a:pt x="33680" y="70687"/>
                  </a:lnTo>
                  <a:lnTo>
                    <a:pt x="71518" y="68192"/>
                  </a:lnTo>
                  <a:cubicBezTo>
                    <a:pt x="76508" y="68192"/>
                    <a:pt x="80666" y="71934"/>
                    <a:pt x="81082" y="76508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DD2A2C-320D-4E14-A1F6-431127220C75}"/>
                </a:ext>
              </a:extLst>
            </p:cNvPr>
            <p:cNvSpPr/>
            <p:nvPr/>
          </p:nvSpPr>
          <p:spPr>
            <a:xfrm>
              <a:off x="13035206" y="10205304"/>
              <a:ext cx="207902" cy="166322"/>
            </a:xfrm>
            <a:custGeom>
              <a:avLst/>
              <a:gdLst>
                <a:gd name="connsiteX0" fmla="*/ 79419 w 207902"/>
                <a:gd name="connsiteY0" fmla="*/ 71934 h 166321"/>
                <a:gd name="connsiteX1" fmla="*/ 79419 w 207902"/>
                <a:gd name="connsiteY1" fmla="*/ 76924 h 166321"/>
                <a:gd name="connsiteX2" fmla="*/ 65697 w 207902"/>
                <a:gd name="connsiteY2" fmla="*/ 77340 h 166321"/>
                <a:gd name="connsiteX3" fmla="*/ 50728 w 207902"/>
                <a:gd name="connsiteY3" fmla="*/ 91893 h 166321"/>
                <a:gd name="connsiteX4" fmla="*/ 50728 w 207902"/>
                <a:gd name="connsiteY4" fmla="*/ 95219 h 166321"/>
                <a:gd name="connsiteX5" fmla="*/ 66113 w 207902"/>
                <a:gd name="connsiteY5" fmla="*/ 108941 h 166321"/>
                <a:gd name="connsiteX6" fmla="*/ 79834 w 207902"/>
                <a:gd name="connsiteY6" fmla="*/ 108941 h 166321"/>
                <a:gd name="connsiteX7" fmla="*/ 79834 w 207902"/>
                <a:gd name="connsiteY7" fmla="*/ 114346 h 166321"/>
                <a:gd name="connsiteX8" fmla="*/ 71518 w 207902"/>
                <a:gd name="connsiteY8" fmla="*/ 123078 h 166321"/>
                <a:gd name="connsiteX9" fmla="*/ 34096 w 207902"/>
                <a:gd name="connsiteY9" fmla="*/ 123910 h 166321"/>
                <a:gd name="connsiteX10" fmla="*/ 34928 w 207902"/>
                <a:gd name="connsiteY10" fmla="*/ 155095 h 166321"/>
                <a:gd name="connsiteX11" fmla="*/ 71934 w 207902"/>
                <a:gd name="connsiteY11" fmla="*/ 154263 h 166321"/>
                <a:gd name="connsiteX12" fmla="*/ 72350 w 207902"/>
                <a:gd name="connsiteY12" fmla="*/ 154263 h 166321"/>
                <a:gd name="connsiteX13" fmla="*/ 111020 w 207902"/>
                <a:gd name="connsiteY13" fmla="*/ 113515 h 166321"/>
                <a:gd name="connsiteX14" fmla="*/ 111020 w 207902"/>
                <a:gd name="connsiteY14" fmla="*/ 108525 h 166321"/>
                <a:gd name="connsiteX15" fmla="*/ 125157 w 207902"/>
                <a:gd name="connsiteY15" fmla="*/ 108109 h 166321"/>
                <a:gd name="connsiteX16" fmla="*/ 125157 w 207902"/>
                <a:gd name="connsiteY16" fmla="*/ 113099 h 166321"/>
                <a:gd name="connsiteX17" fmla="*/ 165074 w 207902"/>
                <a:gd name="connsiteY17" fmla="*/ 153016 h 166321"/>
                <a:gd name="connsiteX18" fmla="*/ 201665 w 207902"/>
                <a:gd name="connsiteY18" fmla="*/ 153016 h 166321"/>
                <a:gd name="connsiteX19" fmla="*/ 201665 w 207902"/>
                <a:gd name="connsiteY19" fmla="*/ 121831 h 166321"/>
                <a:gd name="connsiteX20" fmla="*/ 165490 w 207902"/>
                <a:gd name="connsiteY20" fmla="*/ 121831 h 166321"/>
                <a:gd name="connsiteX21" fmla="*/ 156758 w 207902"/>
                <a:gd name="connsiteY21" fmla="*/ 113099 h 166321"/>
                <a:gd name="connsiteX22" fmla="*/ 156758 w 207902"/>
                <a:gd name="connsiteY22" fmla="*/ 108109 h 166321"/>
                <a:gd name="connsiteX23" fmla="*/ 170064 w 207902"/>
                <a:gd name="connsiteY23" fmla="*/ 108109 h 166321"/>
                <a:gd name="connsiteX24" fmla="*/ 185033 w 207902"/>
                <a:gd name="connsiteY24" fmla="*/ 93972 h 166321"/>
                <a:gd name="connsiteX25" fmla="*/ 185033 w 207902"/>
                <a:gd name="connsiteY25" fmla="*/ 90645 h 166321"/>
                <a:gd name="connsiteX26" fmla="*/ 169648 w 207902"/>
                <a:gd name="connsiteY26" fmla="*/ 76508 h 166321"/>
                <a:gd name="connsiteX27" fmla="*/ 156342 w 207902"/>
                <a:gd name="connsiteY27" fmla="*/ 76508 h 166321"/>
                <a:gd name="connsiteX28" fmla="*/ 156342 w 207902"/>
                <a:gd name="connsiteY28" fmla="*/ 71102 h 166321"/>
                <a:gd name="connsiteX29" fmla="*/ 165074 w 207902"/>
                <a:gd name="connsiteY29" fmla="*/ 62371 h 166321"/>
                <a:gd name="connsiteX30" fmla="*/ 201665 w 207902"/>
                <a:gd name="connsiteY30" fmla="*/ 62371 h 166321"/>
                <a:gd name="connsiteX31" fmla="*/ 201665 w 207902"/>
                <a:gd name="connsiteY31" fmla="*/ 31185 h 166321"/>
                <a:gd name="connsiteX32" fmla="*/ 165074 w 207902"/>
                <a:gd name="connsiteY32" fmla="*/ 31185 h 166321"/>
                <a:gd name="connsiteX33" fmla="*/ 164658 w 207902"/>
                <a:gd name="connsiteY33" fmla="*/ 31185 h 166321"/>
                <a:gd name="connsiteX34" fmla="*/ 124741 w 207902"/>
                <a:gd name="connsiteY34" fmla="*/ 71518 h 166321"/>
                <a:gd name="connsiteX35" fmla="*/ 124741 w 207902"/>
                <a:gd name="connsiteY35" fmla="*/ 76508 h 166321"/>
                <a:gd name="connsiteX36" fmla="*/ 110604 w 207902"/>
                <a:gd name="connsiteY36" fmla="*/ 76508 h 166321"/>
                <a:gd name="connsiteX37" fmla="*/ 110604 w 207902"/>
                <a:gd name="connsiteY37" fmla="*/ 71518 h 166321"/>
                <a:gd name="connsiteX38" fmla="*/ 69855 w 207902"/>
                <a:gd name="connsiteY38" fmla="*/ 32017 h 166321"/>
                <a:gd name="connsiteX39" fmla="*/ 31185 w 207902"/>
                <a:gd name="connsiteY39" fmla="*/ 32849 h 166321"/>
                <a:gd name="connsiteX40" fmla="*/ 32017 w 207902"/>
                <a:gd name="connsiteY40" fmla="*/ 64034 h 166321"/>
                <a:gd name="connsiteX41" fmla="*/ 69855 w 207902"/>
                <a:gd name="connsiteY41" fmla="*/ 63202 h 166321"/>
                <a:gd name="connsiteX42" fmla="*/ 79419 w 207902"/>
                <a:gd name="connsiteY42" fmla="*/ 71934 h 1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902" h="166321">
                  <a:moveTo>
                    <a:pt x="79419" y="71934"/>
                  </a:moveTo>
                  <a:lnTo>
                    <a:pt x="79419" y="76924"/>
                  </a:lnTo>
                  <a:lnTo>
                    <a:pt x="65697" y="77340"/>
                  </a:lnTo>
                  <a:cubicBezTo>
                    <a:pt x="57797" y="77755"/>
                    <a:pt x="51560" y="83992"/>
                    <a:pt x="50728" y="91893"/>
                  </a:cubicBezTo>
                  <a:lnTo>
                    <a:pt x="50728" y="95219"/>
                  </a:lnTo>
                  <a:cubicBezTo>
                    <a:pt x="51976" y="103120"/>
                    <a:pt x="58213" y="108941"/>
                    <a:pt x="66113" y="108941"/>
                  </a:cubicBezTo>
                  <a:lnTo>
                    <a:pt x="79834" y="108941"/>
                  </a:lnTo>
                  <a:lnTo>
                    <a:pt x="79834" y="114346"/>
                  </a:lnTo>
                  <a:cubicBezTo>
                    <a:pt x="79834" y="119336"/>
                    <a:pt x="76092" y="123078"/>
                    <a:pt x="71518" y="123078"/>
                  </a:cubicBezTo>
                  <a:lnTo>
                    <a:pt x="34096" y="123910"/>
                  </a:lnTo>
                  <a:lnTo>
                    <a:pt x="34928" y="155095"/>
                  </a:lnTo>
                  <a:lnTo>
                    <a:pt x="71934" y="154263"/>
                  </a:lnTo>
                  <a:lnTo>
                    <a:pt x="72350" y="154263"/>
                  </a:lnTo>
                  <a:cubicBezTo>
                    <a:pt x="93972" y="153847"/>
                    <a:pt x="111435" y="135552"/>
                    <a:pt x="111020" y="113515"/>
                  </a:cubicBezTo>
                  <a:lnTo>
                    <a:pt x="111020" y="108525"/>
                  </a:lnTo>
                  <a:lnTo>
                    <a:pt x="125157" y="108109"/>
                  </a:lnTo>
                  <a:lnTo>
                    <a:pt x="125157" y="113099"/>
                  </a:lnTo>
                  <a:cubicBezTo>
                    <a:pt x="125573" y="135136"/>
                    <a:pt x="143452" y="153016"/>
                    <a:pt x="165074" y="153016"/>
                  </a:cubicBezTo>
                  <a:lnTo>
                    <a:pt x="201665" y="153016"/>
                  </a:lnTo>
                  <a:lnTo>
                    <a:pt x="201665" y="121831"/>
                  </a:lnTo>
                  <a:lnTo>
                    <a:pt x="165490" y="121831"/>
                  </a:lnTo>
                  <a:cubicBezTo>
                    <a:pt x="160916" y="121831"/>
                    <a:pt x="156758" y="118088"/>
                    <a:pt x="156758" y="113099"/>
                  </a:cubicBezTo>
                  <a:lnTo>
                    <a:pt x="156758" y="108109"/>
                  </a:lnTo>
                  <a:lnTo>
                    <a:pt x="170064" y="108109"/>
                  </a:lnTo>
                  <a:cubicBezTo>
                    <a:pt x="177964" y="108109"/>
                    <a:pt x="184617" y="101872"/>
                    <a:pt x="185033" y="93972"/>
                  </a:cubicBezTo>
                  <a:lnTo>
                    <a:pt x="185033" y="90645"/>
                  </a:lnTo>
                  <a:cubicBezTo>
                    <a:pt x="184201" y="82745"/>
                    <a:pt x="177964" y="76508"/>
                    <a:pt x="169648" y="76508"/>
                  </a:cubicBezTo>
                  <a:lnTo>
                    <a:pt x="156342" y="76508"/>
                  </a:lnTo>
                  <a:lnTo>
                    <a:pt x="156342" y="71102"/>
                  </a:lnTo>
                  <a:cubicBezTo>
                    <a:pt x="156342" y="66113"/>
                    <a:pt x="160085" y="62371"/>
                    <a:pt x="165074" y="62371"/>
                  </a:cubicBezTo>
                  <a:lnTo>
                    <a:pt x="201665" y="62371"/>
                  </a:lnTo>
                  <a:lnTo>
                    <a:pt x="201665" y="31185"/>
                  </a:lnTo>
                  <a:lnTo>
                    <a:pt x="165074" y="31185"/>
                  </a:lnTo>
                  <a:lnTo>
                    <a:pt x="164658" y="31185"/>
                  </a:lnTo>
                  <a:cubicBezTo>
                    <a:pt x="142621" y="31185"/>
                    <a:pt x="124741" y="49481"/>
                    <a:pt x="124741" y="71518"/>
                  </a:cubicBezTo>
                  <a:lnTo>
                    <a:pt x="124741" y="76508"/>
                  </a:lnTo>
                  <a:lnTo>
                    <a:pt x="110604" y="76508"/>
                  </a:lnTo>
                  <a:lnTo>
                    <a:pt x="110604" y="71518"/>
                  </a:lnTo>
                  <a:cubicBezTo>
                    <a:pt x="110188" y="49481"/>
                    <a:pt x="92309" y="31601"/>
                    <a:pt x="69855" y="32017"/>
                  </a:cubicBezTo>
                  <a:lnTo>
                    <a:pt x="31185" y="32849"/>
                  </a:lnTo>
                  <a:lnTo>
                    <a:pt x="32017" y="64034"/>
                  </a:lnTo>
                  <a:lnTo>
                    <a:pt x="69855" y="63202"/>
                  </a:lnTo>
                  <a:cubicBezTo>
                    <a:pt x="75676" y="63202"/>
                    <a:pt x="79419" y="67360"/>
                    <a:pt x="79419" y="71934"/>
                  </a:cubicBez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4490B3-19B7-4C6F-A5ED-7A9DC39F6CC5}"/>
                </a:ext>
              </a:extLst>
            </p:cNvPr>
            <p:cNvSpPr/>
            <p:nvPr/>
          </p:nvSpPr>
          <p:spPr>
            <a:xfrm>
              <a:off x="13206101" y="10204472"/>
              <a:ext cx="540545" cy="207902"/>
            </a:xfrm>
            <a:custGeom>
              <a:avLst/>
              <a:gdLst>
                <a:gd name="connsiteX0" fmla="*/ 77755 w 540545"/>
                <a:gd name="connsiteY0" fmla="*/ 71934 h 207902"/>
                <a:gd name="connsiteX1" fmla="*/ 77755 w 540545"/>
                <a:gd name="connsiteY1" fmla="*/ 76924 h 207902"/>
                <a:gd name="connsiteX2" fmla="*/ 64034 w 540545"/>
                <a:gd name="connsiteY2" fmla="*/ 76924 h 207902"/>
                <a:gd name="connsiteX3" fmla="*/ 48649 w 540545"/>
                <a:gd name="connsiteY3" fmla="*/ 90645 h 207902"/>
                <a:gd name="connsiteX4" fmla="*/ 48649 w 540545"/>
                <a:gd name="connsiteY4" fmla="*/ 93972 h 207902"/>
                <a:gd name="connsiteX5" fmla="*/ 63618 w 540545"/>
                <a:gd name="connsiteY5" fmla="*/ 108109 h 207902"/>
                <a:gd name="connsiteX6" fmla="*/ 77340 w 540545"/>
                <a:gd name="connsiteY6" fmla="*/ 108109 h 207902"/>
                <a:gd name="connsiteX7" fmla="*/ 77340 w 540545"/>
                <a:gd name="connsiteY7" fmla="*/ 113514 h 207902"/>
                <a:gd name="connsiteX8" fmla="*/ 68608 w 540545"/>
                <a:gd name="connsiteY8" fmla="*/ 122246 h 207902"/>
                <a:gd name="connsiteX9" fmla="*/ 31185 w 540545"/>
                <a:gd name="connsiteY9" fmla="*/ 122246 h 207902"/>
                <a:gd name="connsiteX10" fmla="*/ 31185 w 540545"/>
                <a:gd name="connsiteY10" fmla="*/ 153432 h 207902"/>
                <a:gd name="connsiteX11" fmla="*/ 68608 w 540545"/>
                <a:gd name="connsiteY11" fmla="*/ 153432 h 207902"/>
                <a:gd name="connsiteX12" fmla="*/ 69023 w 540545"/>
                <a:gd name="connsiteY12" fmla="*/ 153432 h 207902"/>
                <a:gd name="connsiteX13" fmla="*/ 108941 w 540545"/>
                <a:gd name="connsiteY13" fmla="*/ 113514 h 207902"/>
                <a:gd name="connsiteX14" fmla="*/ 108941 w 540545"/>
                <a:gd name="connsiteY14" fmla="*/ 108109 h 207902"/>
                <a:gd name="connsiteX15" fmla="*/ 123078 w 540545"/>
                <a:gd name="connsiteY15" fmla="*/ 108525 h 207902"/>
                <a:gd name="connsiteX16" fmla="*/ 123078 w 540545"/>
                <a:gd name="connsiteY16" fmla="*/ 113514 h 207902"/>
                <a:gd name="connsiteX17" fmla="*/ 161748 w 540545"/>
                <a:gd name="connsiteY17" fmla="*/ 154263 h 207902"/>
                <a:gd name="connsiteX18" fmla="*/ 198339 w 540545"/>
                <a:gd name="connsiteY18" fmla="*/ 155095 h 207902"/>
                <a:gd name="connsiteX19" fmla="*/ 198339 w 540545"/>
                <a:gd name="connsiteY19" fmla="*/ 155095 h 207902"/>
                <a:gd name="connsiteX20" fmla="*/ 235345 w 540545"/>
                <a:gd name="connsiteY20" fmla="*/ 156342 h 207902"/>
                <a:gd name="connsiteX21" fmla="*/ 235761 w 540545"/>
                <a:gd name="connsiteY21" fmla="*/ 156342 h 207902"/>
                <a:gd name="connsiteX22" fmla="*/ 276510 w 540545"/>
                <a:gd name="connsiteY22" fmla="*/ 117672 h 207902"/>
                <a:gd name="connsiteX23" fmla="*/ 276510 w 540545"/>
                <a:gd name="connsiteY23" fmla="*/ 112267 h 207902"/>
                <a:gd name="connsiteX24" fmla="*/ 290647 w 540545"/>
                <a:gd name="connsiteY24" fmla="*/ 113098 h 207902"/>
                <a:gd name="connsiteX25" fmla="*/ 290647 w 540545"/>
                <a:gd name="connsiteY25" fmla="*/ 118088 h 207902"/>
                <a:gd name="connsiteX26" fmla="*/ 327654 w 540545"/>
                <a:gd name="connsiteY26" fmla="*/ 160085 h 207902"/>
                <a:gd name="connsiteX27" fmla="*/ 363829 w 540545"/>
                <a:gd name="connsiteY27" fmla="*/ 162579 h 207902"/>
                <a:gd name="connsiteX28" fmla="*/ 363829 w 540545"/>
                <a:gd name="connsiteY28" fmla="*/ 162579 h 207902"/>
                <a:gd name="connsiteX29" fmla="*/ 400419 w 540545"/>
                <a:gd name="connsiteY29" fmla="*/ 165490 h 207902"/>
                <a:gd name="connsiteX30" fmla="*/ 400835 w 540545"/>
                <a:gd name="connsiteY30" fmla="*/ 165490 h 207902"/>
                <a:gd name="connsiteX31" fmla="*/ 443247 w 540545"/>
                <a:gd name="connsiteY31" fmla="*/ 129315 h 207902"/>
                <a:gd name="connsiteX32" fmla="*/ 443663 w 540545"/>
                <a:gd name="connsiteY32" fmla="*/ 124325 h 207902"/>
                <a:gd name="connsiteX33" fmla="*/ 457800 w 540545"/>
                <a:gd name="connsiteY33" fmla="*/ 125989 h 207902"/>
                <a:gd name="connsiteX34" fmla="*/ 457385 w 540545"/>
                <a:gd name="connsiteY34" fmla="*/ 130978 h 207902"/>
                <a:gd name="connsiteX35" fmla="*/ 491065 w 540545"/>
                <a:gd name="connsiteY35" fmla="*/ 175469 h 207902"/>
                <a:gd name="connsiteX36" fmla="*/ 526408 w 540545"/>
                <a:gd name="connsiteY36" fmla="*/ 180459 h 207902"/>
                <a:gd name="connsiteX37" fmla="*/ 530982 w 540545"/>
                <a:gd name="connsiteY37" fmla="*/ 149689 h 207902"/>
                <a:gd name="connsiteX38" fmla="*/ 495639 w 540545"/>
                <a:gd name="connsiteY38" fmla="*/ 144700 h 207902"/>
                <a:gd name="connsiteX39" fmla="*/ 488154 w 540545"/>
                <a:gd name="connsiteY39" fmla="*/ 134720 h 207902"/>
                <a:gd name="connsiteX40" fmla="*/ 488570 w 540545"/>
                <a:gd name="connsiteY40" fmla="*/ 129731 h 207902"/>
                <a:gd name="connsiteX41" fmla="*/ 501876 w 540545"/>
                <a:gd name="connsiteY41" fmla="*/ 131394 h 207902"/>
                <a:gd name="connsiteX42" fmla="*/ 518924 w 540545"/>
                <a:gd name="connsiteY42" fmla="*/ 119751 h 207902"/>
                <a:gd name="connsiteX43" fmla="*/ 519339 w 540545"/>
                <a:gd name="connsiteY43" fmla="*/ 116425 h 207902"/>
                <a:gd name="connsiteX44" fmla="*/ 506450 w 540545"/>
                <a:gd name="connsiteY44" fmla="*/ 100625 h 207902"/>
                <a:gd name="connsiteX45" fmla="*/ 492728 w 540545"/>
                <a:gd name="connsiteY45" fmla="*/ 98961 h 207902"/>
                <a:gd name="connsiteX46" fmla="*/ 493560 w 540545"/>
                <a:gd name="connsiteY46" fmla="*/ 93556 h 207902"/>
                <a:gd name="connsiteX47" fmla="*/ 503539 w 540545"/>
                <a:gd name="connsiteY47" fmla="*/ 86071 h 207902"/>
                <a:gd name="connsiteX48" fmla="*/ 540130 w 540545"/>
                <a:gd name="connsiteY48" fmla="*/ 91477 h 207902"/>
                <a:gd name="connsiteX49" fmla="*/ 544704 w 540545"/>
                <a:gd name="connsiteY49" fmla="*/ 60707 h 207902"/>
                <a:gd name="connsiteX50" fmla="*/ 507281 w 540545"/>
                <a:gd name="connsiteY50" fmla="*/ 55302 h 207902"/>
                <a:gd name="connsiteX51" fmla="*/ 506865 w 540545"/>
                <a:gd name="connsiteY51" fmla="*/ 55302 h 207902"/>
                <a:gd name="connsiteX52" fmla="*/ 461543 w 540545"/>
                <a:gd name="connsiteY52" fmla="*/ 90229 h 207902"/>
                <a:gd name="connsiteX53" fmla="*/ 461127 w 540545"/>
                <a:gd name="connsiteY53" fmla="*/ 95219 h 207902"/>
                <a:gd name="connsiteX54" fmla="*/ 446989 w 540545"/>
                <a:gd name="connsiteY54" fmla="*/ 93556 h 207902"/>
                <a:gd name="connsiteX55" fmla="*/ 447405 w 540545"/>
                <a:gd name="connsiteY55" fmla="*/ 88566 h 207902"/>
                <a:gd name="connsiteX56" fmla="*/ 410815 w 540545"/>
                <a:gd name="connsiteY56" fmla="*/ 44907 h 207902"/>
                <a:gd name="connsiteX57" fmla="*/ 371729 w 540545"/>
                <a:gd name="connsiteY57" fmla="*/ 41580 h 207902"/>
                <a:gd name="connsiteX58" fmla="*/ 371729 w 540545"/>
                <a:gd name="connsiteY58" fmla="*/ 41580 h 207902"/>
                <a:gd name="connsiteX59" fmla="*/ 334722 w 540545"/>
                <a:gd name="connsiteY59" fmla="*/ 39085 h 207902"/>
                <a:gd name="connsiteX60" fmla="*/ 334307 w 540545"/>
                <a:gd name="connsiteY60" fmla="*/ 39085 h 207902"/>
                <a:gd name="connsiteX61" fmla="*/ 291895 w 540545"/>
                <a:gd name="connsiteY61" fmla="*/ 76924 h 207902"/>
                <a:gd name="connsiteX62" fmla="*/ 291895 w 540545"/>
                <a:gd name="connsiteY62" fmla="*/ 81913 h 207902"/>
                <a:gd name="connsiteX63" fmla="*/ 277757 w 540545"/>
                <a:gd name="connsiteY63" fmla="*/ 81082 h 207902"/>
                <a:gd name="connsiteX64" fmla="*/ 278173 w 540545"/>
                <a:gd name="connsiteY64" fmla="*/ 76092 h 207902"/>
                <a:gd name="connsiteX65" fmla="*/ 239503 w 540545"/>
                <a:gd name="connsiteY65" fmla="*/ 34512 h 207902"/>
                <a:gd name="connsiteX66" fmla="*/ 200833 w 540545"/>
                <a:gd name="connsiteY66" fmla="*/ 33264 h 207902"/>
                <a:gd name="connsiteX67" fmla="*/ 200833 w 540545"/>
                <a:gd name="connsiteY67" fmla="*/ 33264 h 207902"/>
                <a:gd name="connsiteX68" fmla="*/ 163827 w 540545"/>
                <a:gd name="connsiteY68" fmla="*/ 32433 h 207902"/>
                <a:gd name="connsiteX69" fmla="*/ 164658 w 540545"/>
                <a:gd name="connsiteY69" fmla="*/ 32433 h 207902"/>
                <a:gd name="connsiteX70" fmla="*/ 123910 w 540545"/>
                <a:gd name="connsiteY70" fmla="*/ 71934 h 207902"/>
                <a:gd name="connsiteX71" fmla="*/ 123910 w 540545"/>
                <a:gd name="connsiteY71" fmla="*/ 76924 h 207902"/>
                <a:gd name="connsiteX72" fmla="*/ 109772 w 540545"/>
                <a:gd name="connsiteY72" fmla="*/ 76508 h 207902"/>
                <a:gd name="connsiteX73" fmla="*/ 109772 w 540545"/>
                <a:gd name="connsiteY73" fmla="*/ 71518 h 207902"/>
                <a:gd name="connsiteX74" fmla="*/ 70271 w 540545"/>
                <a:gd name="connsiteY74" fmla="*/ 31185 h 207902"/>
                <a:gd name="connsiteX75" fmla="*/ 31601 w 540545"/>
                <a:gd name="connsiteY75" fmla="*/ 31185 h 207902"/>
                <a:gd name="connsiteX76" fmla="*/ 31601 w 540545"/>
                <a:gd name="connsiteY76" fmla="*/ 62786 h 207902"/>
                <a:gd name="connsiteX77" fmla="*/ 69439 w 540545"/>
                <a:gd name="connsiteY77" fmla="*/ 62786 h 207902"/>
                <a:gd name="connsiteX78" fmla="*/ 77755 w 540545"/>
                <a:gd name="connsiteY78" fmla="*/ 71934 h 207902"/>
                <a:gd name="connsiteX79" fmla="*/ 323080 w 540545"/>
                <a:gd name="connsiteY79" fmla="*/ 115178 h 207902"/>
                <a:gd name="connsiteX80" fmla="*/ 336386 w 540545"/>
                <a:gd name="connsiteY80" fmla="*/ 116009 h 207902"/>
                <a:gd name="connsiteX81" fmla="*/ 352186 w 540545"/>
                <a:gd name="connsiteY81" fmla="*/ 103119 h 207902"/>
                <a:gd name="connsiteX82" fmla="*/ 352602 w 540545"/>
                <a:gd name="connsiteY82" fmla="*/ 99793 h 207902"/>
                <a:gd name="connsiteX83" fmla="*/ 338465 w 540545"/>
                <a:gd name="connsiteY83" fmla="*/ 84824 h 207902"/>
                <a:gd name="connsiteX84" fmla="*/ 324743 w 540545"/>
                <a:gd name="connsiteY84" fmla="*/ 83992 h 207902"/>
                <a:gd name="connsiteX85" fmla="*/ 325159 w 540545"/>
                <a:gd name="connsiteY85" fmla="*/ 78587 h 207902"/>
                <a:gd name="connsiteX86" fmla="*/ 334307 w 540545"/>
                <a:gd name="connsiteY86" fmla="*/ 70271 h 207902"/>
                <a:gd name="connsiteX87" fmla="*/ 370897 w 540545"/>
                <a:gd name="connsiteY87" fmla="*/ 72766 h 207902"/>
                <a:gd name="connsiteX88" fmla="*/ 408736 w 540545"/>
                <a:gd name="connsiteY88" fmla="*/ 75676 h 207902"/>
                <a:gd name="connsiteX89" fmla="*/ 416636 w 540545"/>
                <a:gd name="connsiteY89" fmla="*/ 85240 h 207902"/>
                <a:gd name="connsiteX90" fmla="*/ 416220 w 540545"/>
                <a:gd name="connsiteY90" fmla="*/ 90229 h 207902"/>
                <a:gd name="connsiteX91" fmla="*/ 402498 w 540545"/>
                <a:gd name="connsiteY91" fmla="*/ 88982 h 207902"/>
                <a:gd name="connsiteX92" fmla="*/ 386282 w 540545"/>
                <a:gd name="connsiteY92" fmla="*/ 101456 h 207902"/>
                <a:gd name="connsiteX93" fmla="*/ 386282 w 540545"/>
                <a:gd name="connsiteY93" fmla="*/ 104783 h 207902"/>
                <a:gd name="connsiteX94" fmla="*/ 400004 w 540545"/>
                <a:gd name="connsiteY94" fmla="*/ 119751 h 207902"/>
                <a:gd name="connsiteX95" fmla="*/ 413309 w 540545"/>
                <a:gd name="connsiteY95" fmla="*/ 120999 h 207902"/>
                <a:gd name="connsiteX96" fmla="*/ 412894 w 540545"/>
                <a:gd name="connsiteY96" fmla="*/ 126404 h 207902"/>
                <a:gd name="connsiteX97" fmla="*/ 403746 w 540545"/>
                <a:gd name="connsiteY97" fmla="*/ 134305 h 207902"/>
                <a:gd name="connsiteX98" fmla="*/ 366739 w 540545"/>
                <a:gd name="connsiteY98" fmla="*/ 131394 h 207902"/>
                <a:gd name="connsiteX99" fmla="*/ 330564 w 540545"/>
                <a:gd name="connsiteY99" fmla="*/ 128899 h 207902"/>
                <a:gd name="connsiteX100" fmla="*/ 322248 w 540545"/>
                <a:gd name="connsiteY100" fmla="*/ 119751 h 207902"/>
                <a:gd name="connsiteX101" fmla="*/ 323080 w 540545"/>
                <a:gd name="connsiteY101" fmla="*/ 115178 h 207902"/>
                <a:gd name="connsiteX102" fmla="*/ 155095 w 540545"/>
                <a:gd name="connsiteY102" fmla="*/ 109356 h 207902"/>
                <a:gd name="connsiteX103" fmla="*/ 168817 w 540545"/>
                <a:gd name="connsiteY103" fmla="*/ 109772 h 207902"/>
                <a:gd name="connsiteX104" fmla="*/ 184201 w 540545"/>
                <a:gd name="connsiteY104" fmla="*/ 96051 h 207902"/>
                <a:gd name="connsiteX105" fmla="*/ 184201 w 540545"/>
                <a:gd name="connsiteY105" fmla="*/ 92724 h 207902"/>
                <a:gd name="connsiteX106" fmla="*/ 169232 w 540545"/>
                <a:gd name="connsiteY106" fmla="*/ 78587 h 207902"/>
                <a:gd name="connsiteX107" fmla="*/ 155511 w 540545"/>
                <a:gd name="connsiteY107" fmla="*/ 78171 h 207902"/>
                <a:gd name="connsiteX108" fmla="*/ 155511 w 540545"/>
                <a:gd name="connsiteY108" fmla="*/ 72766 h 207902"/>
                <a:gd name="connsiteX109" fmla="*/ 164243 w 540545"/>
                <a:gd name="connsiteY109" fmla="*/ 64449 h 207902"/>
                <a:gd name="connsiteX110" fmla="*/ 200833 w 540545"/>
                <a:gd name="connsiteY110" fmla="*/ 65281 h 207902"/>
                <a:gd name="connsiteX111" fmla="*/ 238672 w 540545"/>
                <a:gd name="connsiteY111" fmla="*/ 66529 h 207902"/>
                <a:gd name="connsiteX112" fmla="*/ 246988 w 540545"/>
                <a:gd name="connsiteY112" fmla="*/ 75676 h 207902"/>
                <a:gd name="connsiteX113" fmla="*/ 246988 w 540545"/>
                <a:gd name="connsiteY113" fmla="*/ 80666 h 207902"/>
                <a:gd name="connsiteX114" fmla="*/ 233266 w 540545"/>
                <a:gd name="connsiteY114" fmla="*/ 80250 h 207902"/>
                <a:gd name="connsiteX115" fmla="*/ 217466 w 540545"/>
                <a:gd name="connsiteY115" fmla="*/ 93556 h 207902"/>
                <a:gd name="connsiteX116" fmla="*/ 217466 w 540545"/>
                <a:gd name="connsiteY116" fmla="*/ 96882 h 207902"/>
                <a:gd name="connsiteX117" fmla="*/ 232019 w 540545"/>
                <a:gd name="connsiteY117" fmla="*/ 111436 h 207902"/>
                <a:gd name="connsiteX118" fmla="*/ 245325 w 540545"/>
                <a:gd name="connsiteY118" fmla="*/ 111851 h 207902"/>
                <a:gd name="connsiteX119" fmla="*/ 245325 w 540545"/>
                <a:gd name="connsiteY119" fmla="*/ 117257 h 207902"/>
                <a:gd name="connsiteX120" fmla="*/ 236593 w 540545"/>
                <a:gd name="connsiteY120" fmla="*/ 125573 h 207902"/>
                <a:gd name="connsiteX121" fmla="*/ 199170 w 540545"/>
                <a:gd name="connsiteY121" fmla="*/ 124325 h 207902"/>
                <a:gd name="connsiteX122" fmla="*/ 162995 w 540545"/>
                <a:gd name="connsiteY122" fmla="*/ 123494 h 207902"/>
                <a:gd name="connsiteX123" fmla="*/ 154263 w 540545"/>
                <a:gd name="connsiteY123" fmla="*/ 114346 h 207902"/>
                <a:gd name="connsiteX124" fmla="*/ 155095 w 540545"/>
                <a:gd name="connsiteY124" fmla="*/ 109356 h 20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40545" h="207902">
                  <a:moveTo>
                    <a:pt x="77755" y="71934"/>
                  </a:moveTo>
                  <a:lnTo>
                    <a:pt x="77755" y="76924"/>
                  </a:lnTo>
                  <a:lnTo>
                    <a:pt x="64034" y="76924"/>
                  </a:lnTo>
                  <a:cubicBezTo>
                    <a:pt x="56134" y="76924"/>
                    <a:pt x="49897" y="83161"/>
                    <a:pt x="48649" y="90645"/>
                  </a:cubicBezTo>
                  <a:lnTo>
                    <a:pt x="48649" y="93972"/>
                  </a:lnTo>
                  <a:cubicBezTo>
                    <a:pt x="49481" y="101872"/>
                    <a:pt x="55718" y="107693"/>
                    <a:pt x="63618" y="108109"/>
                  </a:cubicBezTo>
                  <a:lnTo>
                    <a:pt x="77340" y="108109"/>
                  </a:lnTo>
                  <a:lnTo>
                    <a:pt x="77340" y="113514"/>
                  </a:lnTo>
                  <a:cubicBezTo>
                    <a:pt x="77340" y="118504"/>
                    <a:pt x="73597" y="122246"/>
                    <a:pt x="68608" y="122246"/>
                  </a:cubicBezTo>
                  <a:lnTo>
                    <a:pt x="31185" y="122246"/>
                  </a:lnTo>
                  <a:lnTo>
                    <a:pt x="31185" y="153432"/>
                  </a:lnTo>
                  <a:lnTo>
                    <a:pt x="68608" y="153432"/>
                  </a:lnTo>
                  <a:lnTo>
                    <a:pt x="69023" y="153432"/>
                  </a:lnTo>
                  <a:cubicBezTo>
                    <a:pt x="90645" y="153432"/>
                    <a:pt x="108525" y="135968"/>
                    <a:pt x="108941" y="113514"/>
                  </a:cubicBezTo>
                  <a:lnTo>
                    <a:pt x="108941" y="108109"/>
                  </a:lnTo>
                  <a:lnTo>
                    <a:pt x="123078" y="108525"/>
                  </a:lnTo>
                  <a:lnTo>
                    <a:pt x="123078" y="113514"/>
                  </a:lnTo>
                  <a:cubicBezTo>
                    <a:pt x="123078" y="135552"/>
                    <a:pt x="140126" y="153847"/>
                    <a:pt x="161748" y="154263"/>
                  </a:cubicBezTo>
                  <a:lnTo>
                    <a:pt x="198339" y="155095"/>
                  </a:lnTo>
                  <a:lnTo>
                    <a:pt x="198339" y="155095"/>
                  </a:lnTo>
                  <a:lnTo>
                    <a:pt x="235345" y="156342"/>
                  </a:lnTo>
                  <a:lnTo>
                    <a:pt x="235761" y="156342"/>
                  </a:lnTo>
                  <a:cubicBezTo>
                    <a:pt x="257383" y="157174"/>
                    <a:pt x="275678" y="140126"/>
                    <a:pt x="276510" y="117672"/>
                  </a:cubicBezTo>
                  <a:lnTo>
                    <a:pt x="276510" y="112267"/>
                  </a:lnTo>
                  <a:lnTo>
                    <a:pt x="290647" y="113098"/>
                  </a:lnTo>
                  <a:lnTo>
                    <a:pt x="290647" y="118088"/>
                  </a:lnTo>
                  <a:cubicBezTo>
                    <a:pt x="289816" y="140126"/>
                    <a:pt x="306448" y="158837"/>
                    <a:pt x="327654" y="160085"/>
                  </a:cubicBezTo>
                  <a:lnTo>
                    <a:pt x="363829" y="162579"/>
                  </a:lnTo>
                  <a:lnTo>
                    <a:pt x="363829" y="162579"/>
                  </a:lnTo>
                  <a:lnTo>
                    <a:pt x="400419" y="165490"/>
                  </a:lnTo>
                  <a:lnTo>
                    <a:pt x="400835" y="165490"/>
                  </a:lnTo>
                  <a:cubicBezTo>
                    <a:pt x="422041" y="167153"/>
                    <a:pt x="441168" y="151353"/>
                    <a:pt x="443247" y="129315"/>
                  </a:cubicBezTo>
                  <a:lnTo>
                    <a:pt x="443663" y="124325"/>
                  </a:lnTo>
                  <a:lnTo>
                    <a:pt x="457800" y="125989"/>
                  </a:lnTo>
                  <a:lnTo>
                    <a:pt x="457385" y="130978"/>
                  </a:lnTo>
                  <a:cubicBezTo>
                    <a:pt x="454890" y="153016"/>
                    <a:pt x="470275" y="172558"/>
                    <a:pt x="491065" y="175469"/>
                  </a:cubicBezTo>
                  <a:lnTo>
                    <a:pt x="526408" y="180459"/>
                  </a:lnTo>
                  <a:lnTo>
                    <a:pt x="530982" y="149689"/>
                  </a:lnTo>
                  <a:lnTo>
                    <a:pt x="495639" y="144700"/>
                  </a:lnTo>
                  <a:cubicBezTo>
                    <a:pt x="491065" y="143868"/>
                    <a:pt x="487738" y="139710"/>
                    <a:pt x="488154" y="134720"/>
                  </a:cubicBezTo>
                  <a:lnTo>
                    <a:pt x="488570" y="129731"/>
                  </a:lnTo>
                  <a:lnTo>
                    <a:pt x="501876" y="131394"/>
                  </a:lnTo>
                  <a:cubicBezTo>
                    <a:pt x="509776" y="132641"/>
                    <a:pt x="516845" y="127236"/>
                    <a:pt x="518924" y="119751"/>
                  </a:cubicBezTo>
                  <a:lnTo>
                    <a:pt x="519339" y="116425"/>
                  </a:lnTo>
                  <a:cubicBezTo>
                    <a:pt x="519755" y="108525"/>
                    <a:pt x="514350" y="101456"/>
                    <a:pt x="506450" y="100625"/>
                  </a:cubicBezTo>
                  <a:lnTo>
                    <a:pt x="492728" y="98961"/>
                  </a:lnTo>
                  <a:lnTo>
                    <a:pt x="493560" y="93556"/>
                  </a:lnTo>
                  <a:cubicBezTo>
                    <a:pt x="494391" y="88566"/>
                    <a:pt x="498549" y="85240"/>
                    <a:pt x="503539" y="86071"/>
                  </a:cubicBezTo>
                  <a:lnTo>
                    <a:pt x="540130" y="91477"/>
                  </a:lnTo>
                  <a:lnTo>
                    <a:pt x="544704" y="60707"/>
                  </a:lnTo>
                  <a:lnTo>
                    <a:pt x="507281" y="55302"/>
                  </a:lnTo>
                  <a:lnTo>
                    <a:pt x="506865" y="55302"/>
                  </a:lnTo>
                  <a:cubicBezTo>
                    <a:pt x="484412" y="52391"/>
                    <a:pt x="464037" y="68192"/>
                    <a:pt x="461543" y="90229"/>
                  </a:cubicBezTo>
                  <a:lnTo>
                    <a:pt x="461127" y="95219"/>
                  </a:lnTo>
                  <a:lnTo>
                    <a:pt x="446989" y="93556"/>
                  </a:lnTo>
                  <a:lnTo>
                    <a:pt x="447405" y="88566"/>
                  </a:lnTo>
                  <a:cubicBezTo>
                    <a:pt x="449900" y="66529"/>
                    <a:pt x="433268" y="46570"/>
                    <a:pt x="410815" y="44907"/>
                  </a:cubicBezTo>
                  <a:lnTo>
                    <a:pt x="371729" y="41580"/>
                  </a:lnTo>
                  <a:lnTo>
                    <a:pt x="371729" y="41580"/>
                  </a:lnTo>
                  <a:lnTo>
                    <a:pt x="334722" y="39085"/>
                  </a:lnTo>
                  <a:lnTo>
                    <a:pt x="334307" y="39085"/>
                  </a:lnTo>
                  <a:cubicBezTo>
                    <a:pt x="311853" y="37838"/>
                    <a:pt x="293142" y="54886"/>
                    <a:pt x="291895" y="76924"/>
                  </a:cubicBezTo>
                  <a:lnTo>
                    <a:pt x="291895" y="81913"/>
                  </a:lnTo>
                  <a:lnTo>
                    <a:pt x="277757" y="81082"/>
                  </a:lnTo>
                  <a:lnTo>
                    <a:pt x="278173" y="76092"/>
                  </a:lnTo>
                  <a:cubicBezTo>
                    <a:pt x="279005" y="54054"/>
                    <a:pt x="261957" y="35343"/>
                    <a:pt x="239503" y="34512"/>
                  </a:cubicBezTo>
                  <a:lnTo>
                    <a:pt x="200833" y="33264"/>
                  </a:lnTo>
                  <a:lnTo>
                    <a:pt x="200833" y="33264"/>
                  </a:lnTo>
                  <a:lnTo>
                    <a:pt x="163827" y="32433"/>
                  </a:lnTo>
                  <a:lnTo>
                    <a:pt x="164658" y="32433"/>
                  </a:lnTo>
                  <a:cubicBezTo>
                    <a:pt x="142621" y="32017"/>
                    <a:pt x="124325" y="49896"/>
                    <a:pt x="123910" y="71934"/>
                  </a:cubicBezTo>
                  <a:lnTo>
                    <a:pt x="123910" y="76924"/>
                  </a:lnTo>
                  <a:lnTo>
                    <a:pt x="109772" y="76508"/>
                  </a:lnTo>
                  <a:lnTo>
                    <a:pt x="109772" y="71518"/>
                  </a:lnTo>
                  <a:cubicBezTo>
                    <a:pt x="110188" y="49480"/>
                    <a:pt x="92309" y="31185"/>
                    <a:pt x="70271" y="31185"/>
                  </a:cubicBezTo>
                  <a:lnTo>
                    <a:pt x="31601" y="31185"/>
                  </a:lnTo>
                  <a:lnTo>
                    <a:pt x="31601" y="62786"/>
                  </a:lnTo>
                  <a:lnTo>
                    <a:pt x="69439" y="62786"/>
                  </a:lnTo>
                  <a:cubicBezTo>
                    <a:pt x="74013" y="63202"/>
                    <a:pt x="78171" y="66944"/>
                    <a:pt x="77755" y="71934"/>
                  </a:cubicBezTo>
                  <a:close/>
                  <a:moveTo>
                    <a:pt x="323080" y="115178"/>
                  </a:moveTo>
                  <a:lnTo>
                    <a:pt x="336386" y="116009"/>
                  </a:lnTo>
                  <a:cubicBezTo>
                    <a:pt x="344286" y="116425"/>
                    <a:pt x="350939" y="110604"/>
                    <a:pt x="352186" y="103119"/>
                  </a:cubicBezTo>
                  <a:lnTo>
                    <a:pt x="352602" y="99793"/>
                  </a:lnTo>
                  <a:cubicBezTo>
                    <a:pt x="352186" y="91893"/>
                    <a:pt x="346365" y="85240"/>
                    <a:pt x="338465" y="84824"/>
                  </a:cubicBezTo>
                  <a:lnTo>
                    <a:pt x="324743" y="83992"/>
                  </a:lnTo>
                  <a:lnTo>
                    <a:pt x="325159" y="78587"/>
                  </a:lnTo>
                  <a:cubicBezTo>
                    <a:pt x="325575" y="73597"/>
                    <a:pt x="329317" y="70271"/>
                    <a:pt x="334307" y="70271"/>
                  </a:cubicBezTo>
                  <a:lnTo>
                    <a:pt x="370897" y="72766"/>
                  </a:lnTo>
                  <a:lnTo>
                    <a:pt x="408736" y="75676"/>
                  </a:lnTo>
                  <a:cubicBezTo>
                    <a:pt x="413725" y="76092"/>
                    <a:pt x="417052" y="80666"/>
                    <a:pt x="416636" y="85240"/>
                  </a:cubicBezTo>
                  <a:lnTo>
                    <a:pt x="416220" y="90229"/>
                  </a:lnTo>
                  <a:lnTo>
                    <a:pt x="402498" y="88982"/>
                  </a:lnTo>
                  <a:cubicBezTo>
                    <a:pt x="394598" y="88150"/>
                    <a:pt x="387529" y="93972"/>
                    <a:pt x="386282" y="101456"/>
                  </a:cubicBezTo>
                  <a:lnTo>
                    <a:pt x="386282" y="104783"/>
                  </a:lnTo>
                  <a:cubicBezTo>
                    <a:pt x="386698" y="112683"/>
                    <a:pt x="392519" y="119336"/>
                    <a:pt x="400004" y="119751"/>
                  </a:cubicBezTo>
                  <a:lnTo>
                    <a:pt x="413309" y="120999"/>
                  </a:lnTo>
                  <a:lnTo>
                    <a:pt x="412894" y="126404"/>
                  </a:lnTo>
                  <a:cubicBezTo>
                    <a:pt x="412478" y="131394"/>
                    <a:pt x="408320" y="134720"/>
                    <a:pt x="403746" y="134305"/>
                  </a:cubicBezTo>
                  <a:lnTo>
                    <a:pt x="366739" y="131394"/>
                  </a:lnTo>
                  <a:lnTo>
                    <a:pt x="330564" y="128899"/>
                  </a:lnTo>
                  <a:cubicBezTo>
                    <a:pt x="325990" y="128483"/>
                    <a:pt x="322248" y="124325"/>
                    <a:pt x="322248" y="119751"/>
                  </a:cubicBezTo>
                  <a:lnTo>
                    <a:pt x="323080" y="115178"/>
                  </a:lnTo>
                  <a:close/>
                  <a:moveTo>
                    <a:pt x="155095" y="109356"/>
                  </a:moveTo>
                  <a:lnTo>
                    <a:pt x="168817" y="109772"/>
                  </a:lnTo>
                  <a:cubicBezTo>
                    <a:pt x="176717" y="109772"/>
                    <a:pt x="183370" y="103951"/>
                    <a:pt x="184201" y="96051"/>
                  </a:cubicBezTo>
                  <a:lnTo>
                    <a:pt x="184201" y="92724"/>
                  </a:lnTo>
                  <a:cubicBezTo>
                    <a:pt x="183370" y="84824"/>
                    <a:pt x="177548" y="78587"/>
                    <a:pt x="169232" y="78587"/>
                  </a:cubicBezTo>
                  <a:lnTo>
                    <a:pt x="155511" y="78171"/>
                  </a:lnTo>
                  <a:lnTo>
                    <a:pt x="155511" y="72766"/>
                  </a:lnTo>
                  <a:cubicBezTo>
                    <a:pt x="155511" y="67776"/>
                    <a:pt x="159669" y="64034"/>
                    <a:pt x="164243" y="64449"/>
                  </a:cubicBezTo>
                  <a:lnTo>
                    <a:pt x="200833" y="65281"/>
                  </a:lnTo>
                  <a:lnTo>
                    <a:pt x="238672" y="66529"/>
                  </a:lnTo>
                  <a:cubicBezTo>
                    <a:pt x="243661" y="66944"/>
                    <a:pt x="247404" y="70687"/>
                    <a:pt x="246988" y="75676"/>
                  </a:cubicBezTo>
                  <a:lnTo>
                    <a:pt x="246988" y="80666"/>
                  </a:lnTo>
                  <a:lnTo>
                    <a:pt x="233266" y="80250"/>
                  </a:lnTo>
                  <a:cubicBezTo>
                    <a:pt x="225366" y="79834"/>
                    <a:pt x="218713" y="86071"/>
                    <a:pt x="217466" y="93556"/>
                  </a:cubicBezTo>
                  <a:lnTo>
                    <a:pt x="217466" y="96882"/>
                  </a:lnTo>
                  <a:cubicBezTo>
                    <a:pt x="218297" y="104783"/>
                    <a:pt x="224119" y="111020"/>
                    <a:pt x="232019" y="111436"/>
                  </a:cubicBezTo>
                  <a:lnTo>
                    <a:pt x="245325" y="111851"/>
                  </a:lnTo>
                  <a:lnTo>
                    <a:pt x="245325" y="117257"/>
                  </a:lnTo>
                  <a:cubicBezTo>
                    <a:pt x="245325" y="122246"/>
                    <a:pt x="241166" y="125989"/>
                    <a:pt x="236593" y="125573"/>
                  </a:cubicBezTo>
                  <a:lnTo>
                    <a:pt x="199170" y="124325"/>
                  </a:lnTo>
                  <a:lnTo>
                    <a:pt x="162995" y="123494"/>
                  </a:lnTo>
                  <a:cubicBezTo>
                    <a:pt x="158006" y="123078"/>
                    <a:pt x="154263" y="119336"/>
                    <a:pt x="154263" y="114346"/>
                  </a:cubicBezTo>
                  <a:lnTo>
                    <a:pt x="155095" y="109356"/>
                  </a:lnTo>
                  <a:close/>
                </a:path>
              </a:pathLst>
            </a:custGeom>
            <a:solidFill>
              <a:srgbClr val="D67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B57FEBD-6B29-49DA-AFA2-9CA57709B87F}"/>
                </a:ext>
              </a:extLst>
            </p:cNvPr>
            <p:cNvSpPr/>
            <p:nvPr/>
          </p:nvSpPr>
          <p:spPr>
            <a:xfrm>
              <a:off x="12677973" y="8390769"/>
              <a:ext cx="1288993" cy="1288993"/>
            </a:xfrm>
            <a:custGeom>
              <a:avLst/>
              <a:gdLst>
                <a:gd name="connsiteX0" fmla="*/ 241223 w 1288992"/>
                <a:gd name="connsiteY0" fmla="*/ 1253616 h 1288992"/>
                <a:gd name="connsiteX1" fmla="*/ 468252 w 1288992"/>
                <a:gd name="connsiteY1" fmla="*/ 1244884 h 1288992"/>
                <a:gd name="connsiteX2" fmla="*/ 1205473 w 1288992"/>
                <a:gd name="connsiteY2" fmla="*/ 450698 h 1288992"/>
                <a:gd name="connsiteX3" fmla="*/ 1237074 w 1288992"/>
                <a:gd name="connsiteY3" fmla="*/ 33646 h 1288992"/>
                <a:gd name="connsiteX4" fmla="*/ 759731 w 1288992"/>
                <a:gd name="connsiteY4" fmla="*/ 140508 h 1288992"/>
                <a:gd name="connsiteX5" fmla="*/ 74070 w 1288992"/>
                <a:gd name="connsiteY5" fmla="*/ 879392 h 1288992"/>
                <a:gd name="connsiteX6" fmla="*/ 82386 w 1288992"/>
                <a:gd name="connsiteY6" fmla="*/ 1106421 h 1288992"/>
                <a:gd name="connsiteX7" fmla="*/ 241223 w 1288992"/>
                <a:gd name="connsiteY7" fmla="*/ 1253616 h 128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8992" h="1288992">
                  <a:moveTo>
                    <a:pt x="241223" y="1253616"/>
                  </a:moveTo>
                  <a:cubicBezTo>
                    <a:pt x="306089" y="1313907"/>
                    <a:pt x="407961" y="1310165"/>
                    <a:pt x="468252" y="1244884"/>
                  </a:cubicBezTo>
                  <a:lnTo>
                    <a:pt x="1205473" y="450698"/>
                  </a:lnTo>
                  <a:cubicBezTo>
                    <a:pt x="1265765" y="385832"/>
                    <a:pt x="1301940" y="93938"/>
                    <a:pt x="1237074" y="33646"/>
                  </a:cubicBezTo>
                  <a:cubicBezTo>
                    <a:pt x="1237074" y="33646"/>
                    <a:pt x="881978" y="5371"/>
                    <a:pt x="759731" y="140508"/>
                  </a:cubicBezTo>
                  <a:lnTo>
                    <a:pt x="74070" y="879392"/>
                  </a:lnTo>
                  <a:cubicBezTo>
                    <a:pt x="13778" y="944257"/>
                    <a:pt x="17521" y="1046129"/>
                    <a:pt x="82386" y="1106421"/>
                  </a:cubicBezTo>
                  <a:lnTo>
                    <a:pt x="241223" y="1253616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B0BB3D-FF4A-4204-B570-D2BF4504CA07}"/>
                </a:ext>
              </a:extLst>
            </p:cNvPr>
            <p:cNvSpPr/>
            <p:nvPr/>
          </p:nvSpPr>
          <p:spPr>
            <a:xfrm>
              <a:off x="12677614" y="9213195"/>
              <a:ext cx="582126" cy="1455315"/>
            </a:xfrm>
            <a:custGeom>
              <a:avLst/>
              <a:gdLst>
                <a:gd name="connsiteX0" fmla="*/ 572562 w 582125"/>
                <a:gd name="connsiteY0" fmla="*/ 193349 h 1455314"/>
                <a:gd name="connsiteX1" fmla="*/ 569652 w 582125"/>
                <a:gd name="connsiteY1" fmla="*/ 1158431 h 1455314"/>
                <a:gd name="connsiteX2" fmla="*/ 569652 w 582125"/>
                <a:gd name="connsiteY2" fmla="*/ 1203753 h 1455314"/>
                <a:gd name="connsiteX3" fmla="*/ 569236 w 582125"/>
                <a:gd name="connsiteY3" fmla="*/ 1261550 h 1455314"/>
                <a:gd name="connsiteX4" fmla="*/ 569236 w 582125"/>
                <a:gd name="connsiteY4" fmla="*/ 1276935 h 1455314"/>
                <a:gd name="connsiteX5" fmla="*/ 566325 w 582125"/>
                <a:gd name="connsiteY5" fmla="*/ 1307288 h 1455314"/>
                <a:gd name="connsiteX6" fmla="*/ 542209 w 582125"/>
                <a:gd name="connsiteY6" fmla="*/ 1365085 h 1455314"/>
                <a:gd name="connsiteX7" fmla="*/ 407904 w 582125"/>
                <a:gd name="connsiteY7" fmla="*/ 1437019 h 1455314"/>
                <a:gd name="connsiteX8" fmla="*/ 191270 w 582125"/>
                <a:gd name="connsiteY8" fmla="*/ 1435772 h 1455314"/>
                <a:gd name="connsiteX9" fmla="*/ 58628 w 582125"/>
                <a:gd name="connsiteY9" fmla="*/ 1364669 h 1455314"/>
                <a:gd name="connsiteX10" fmla="*/ 34512 w 582125"/>
                <a:gd name="connsiteY10" fmla="*/ 1306873 h 1455314"/>
                <a:gd name="connsiteX11" fmla="*/ 31185 w 582125"/>
                <a:gd name="connsiteY11" fmla="*/ 1274856 h 1455314"/>
                <a:gd name="connsiteX12" fmla="*/ 31185 w 582125"/>
                <a:gd name="connsiteY12" fmla="*/ 1261134 h 1455314"/>
                <a:gd name="connsiteX13" fmla="*/ 31601 w 582125"/>
                <a:gd name="connsiteY13" fmla="*/ 1203337 h 1455314"/>
                <a:gd name="connsiteX14" fmla="*/ 31601 w 582125"/>
                <a:gd name="connsiteY14" fmla="*/ 1145956 h 1455314"/>
                <a:gd name="connsiteX15" fmla="*/ 34928 w 582125"/>
                <a:gd name="connsiteY15" fmla="*/ 191270 h 1455314"/>
                <a:gd name="connsiteX16" fmla="*/ 195844 w 582125"/>
                <a:gd name="connsiteY16" fmla="*/ 31185 h 1455314"/>
                <a:gd name="connsiteX17" fmla="*/ 412478 w 582125"/>
                <a:gd name="connsiteY17" fmla="*/ 32017 h 1455314"/>
                <a:gd name="connsiteX18" fmla="*/ 572562 w 582125"/>
                <a:gd name="connsiteY18" fmla="*/ 193349 h 145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125" h="1455314">
                  <a:moveTo>
                    <a:pt x="572562" y="193349"/>
                  </a:moveTo>
                  <a:lnTo>
                    <a:pt x="569652" y="1158431"/>
                  </a:lnTo>
                  <a:lnTo>
                    <a:pt x="569652" y="1203753"/>
                  </a:lnTo>
                  <a:lnTo>
                    <a:pt x="569236" y="1261550"/>
                  </a:lnTo>
                  <a:lnTo>
                    <a:pt x="569236" y="1276935"/>
                  </a:lnTo>
                  <a:cubicBezTo>
                    <a:pt x="569236" y="1287330"/>
                    <a:pt x="568404" y="1297725"/>
                    <a:pt x="566325" y="1307288"/>
                  </a:cubicBezTo>
                  <a:cubicBezTo>
                    <a:pt x="562167" y="1328494"/>
                    <a:pt x="553851" y="1348037"/>
                    <a:pt x="542209" y="1365085"/>
                  </a:cubicBezTo>
                  <a:cubicBezTo>
                    <a:pt x="513102" y="1408329"/>
                    <a:pt x="464037" y="1437435"/>
                    <a:pt x="407904" y="1437019"/>
                  </a:cubicBezTo>
                  <a:lnTo>
                    <a:pt x="191270" y="1435772"/>
                  </a:lnTo>
                  <a:cubicBezTo>
                    <a:pt x="135968" y="1435356"/>
                    <a:pt x="87735" y="1407497"/>
                    <a:pt x="58628" y="1364669"/>
                  </a:cubicBezTo>
                  <a:cubicBezTo>
                    <a:pt x="46986" y="1347622"/>
                    <a:pt x="38670" y="1328079"/>
                    <a:pt x="34512" y="1306873"/>
                  </a:cubicBezTo>
                  <a:cubicBezTo>
                    <a:pt x="32433" y="1296477"/>
                    <a:pt x="31185" y="1285666"/>
                    <a:pt x="31185" y="1274856"/>
                  </a:cubicBezTo>
                  <a:lnTo>
                    <a:pt x="31185" y="1261134"/>
                  </a:lnTo>
                  <a:lnTo>
                    <a:pt x="31601" y="1203337"/>
                  </a:lnTo>
                  <a:lnTo>
                    <a:pt x="31601" y="1145956"/>
                  </a:lnTo>
                  <a:lnTo>
                    <a:pt x="34928" y="191270"/>
                  </a:lnTo>
                  <a:cubicBezTo>
                    <a:pt x="34928" y="102704"/>
                    <a:pt x="107277" y="31185"/>
                    <a:pt x="195844" y="31185"/>
                  </a:cubicBezTo>
                  <a:lnTo>
                    <a:pt x="412478" y="32017"/>
                  </a:lnTo>
                  <a:cubicBezTo>
                    <a:pt x="501460" y="32433"/>
                    <a:pt x="572978" y="104783"/>
                    <a:pt x="572562" y="193349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1600AA-5533-45C4-BBB7-1886C3CBEE05}"/>
                </a:ext>
              </a:extLst>
            </p:cNvPr>
            <p:cNvSpPr/>
            <p:nvPr/>
          </p:nvSpPr>
          <p:spPr>
            <a:xfrm>
              <a:off x="12677614" y="10319234"/>
              <a:ext cx="582126" cy="332643"/>
            </a:xfrm>
            <a:custGeom>
              <a:avLst/>
              <a:gdLst>
                <a:gd name="connsiteX0" fmla="*/ 569652 w 582125"/>
                <a:gd name="connsiteY0" fmla="*/ 52391 h 332643"/>
                <a:gd name="connsiteX1" fmla="*/ 569652 w 582125"/>
                <a:gd name="connsiteY1" fmla="*/ 97714 h 332643"/>
                <a:gd name="connsiteX2" fmla="*/ 569236 w 582125"/>
                <a:gd name="connsiteY2" fmla="*/ 155511 h 332643"/>
                <a:gd name="connsiteX3" fmla="*/ 569236 w 582125"/>
                <a:gd name="connsiteY3" fmla="*/ 170896 h 332643"/>
                <a:gd name="connsiteX4" fmla="*/ 566325 w 582125"/>
                <a:gd name="connsiteY4" fmla="*/ 201249 h 332643"/>
                <a:gd name="connsiteX5" fmla="*/ 542209 w 582125"/>
                <a:gd name="connsiteY5" fmla="*/ 259046 h 332643"/>
                <a:gd name="connsiteX6" fmla="*/ 407904 w 582125"/>
                <a:gd name="connsiteY6" fmla="*/ 330980 h 332643"/>
                <a:gd name="connsiteX7" fmla="*/ 191270 w 582125"/>
                <a:gd name="connsiteY7" fmla="*/ 329733 h 332643"/>
                <a:gd name="connsiteX8" fmla="*/ 58628 w 582125"/>
                <a:gd name="connsiteY8" fmla="*/ 258630 h 332643"/>
                <a:gd name="connsiteX9" fmla="*/ 34512 w 582125"/>
                <a:gd name="connsiteY9" fmla="*/ 200833 h 332643"/>
                <a:gd name="connsiteX10" fmla="*/ 31185 w 582125"/>
                <a:gd name="connsiteY10" fmla="*/ 168817 h 332643"/>
                <a:gd name="connsiteX11" fmla="*/ 31185 w 582125"/>
                <a:gd name="connsiteY11" fmla="*/ 155095 h 332643"/>
                <a:gd name="connsiteX12" fmla="*/ 31601 w 582125"/>
                <a:gd name="connsiteY12" fmla="*/ 97298 h 332643"/>
                <a:gd name="connsiteX13" fmla="*/ 31601 w 582125"/>
                <a:gd name="connsiteY13" fmla="*/ 39917 h 332643"/>
                <a:gd name="connsiteX14" fmla="*/ 82745 w 582125"/>
                <a:gd name="connsiteY14" fmla="*/ 31185 h 332643"/>
                <a:gd name="connsiteX15" fmla="*/ 490649 w 582125"/>
                <a:gd name="connsiteY15" fmla="*/ 31185 h 332643"/>
                <a:gd name="connsiteX16" fmla="*/ 569652 w 582125"/>
                <a:gd name="connsiteY16" fmla="*/ 52391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2125" h="332643">
                  <a:moveTo>
                    <a:pt x="569652" y="52391"/>
                  </a:moveTo>
                  <a:lnTo>
                    <a:pt x="569652" y="97714"/>
                  </a:lnTo>
                  <a:lnTo>
                    <a:pt x="569236" y="155511"/>
                  </a:lnTo>
                  <a:lnTo>
                    <a:pt x="569236" y="170896"/>
                  </a:lnTo>
                  <a:cubicBezTo>
                    <a:pt x="569236" y="181291"/>
                    <a:pt x="568404" y="191686"/>
                    <a:pt x="566325" y="201249"/>
                  </a:cubicBezTo>
                  <a:cubicBezTo>
                    <a:pt x="562167" y="222455"/>
                    <a:pt x="553851" y="241998"/>
                    <a:pt x="542209" y="259046"/>
                  </a:cubicBezTo>
                  <a:cubicBezTo>
                    <a:pt x="513102" y="302290"/>
                    <a:pt x="464037" y="331396"/>
                    <a:pt x="407904" y="330980"/>
                  </a:cubicBezTo>
                  <a:lnTo>
                    <a:pt x="191270" y="329733"/>
                  </a:lnTo>
                  <a:cubicBezTo>
                    <a:pt x="135968" y="329317"/>
                    <a:pt x="87735" y="301458"/>
                    <a:pt x="58628" y="258630"/>
                  </a:cubicBezTo>
                  <a:cubicBezTo>
                    <a:pt x="46986" y="241582"/>
                    <a:pt x="38670" y="222040"/>
                    <a:pt x="34512" y="200833"/>
                  </a:cubicBezTo>
                  <a:cubicBezTo>
                    <a:pt x="32433" y="190438"/>
                    <a:pt x="31185" y="179627"/>
                    <a:pt x="31185" y="168817"/>
                  </a:cubicBezTo>
                  <a:lnTo>
                    <a:pt x="31185" y="155095"/>
                  </a:lnTo>
                  <a:lnTo>
                    <a:pt x="31601" y="97298"/>
                  </a:lnTo>
                  <a:lnTo>
                    <a:pt x="31601" y="39917"/>
                  </a:lnTo>
                  <a:cubicBezTo>
                    <a:pt x="47402" y="34096"/>
                    <a:pt x="64865" y="31185"/>
                    <a:pt x="82745" y="31185"/>
                  </a:cubicBezTo>
                  <a:lnTo>
                    <a:pt x="490649" y="31185"/>
                  </a:lnTo>
                  <a:cubicBezTo>
                    <a:pt x="519755" y="32017"/>
                    <a:pt x="546782" y="39086"/>
                    <a:pt x="569652" y="52391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5009541-DBBD-4D28-8120-8637AF8CDB48}"/>
                </a:ext>
              </a:extLst>
            </p:cNvPr>
            <p:cNvSpPr/>
            <p:nvPr/>
          </p:nvSpPr>
          <p:spPr>
            <a:xfrm>
              <a:off x="12681356" y="10489714"/>
              <a:ext cx="582126" cy="83161"/>
            </a:xfrm>
            <a:custGeom>
              <a:avLst/>
              <a:gdLst>
                <a:gd name="connsiteX0" fmla="*/ 562999 w 582125"/>
                <a:gd name="connsiteY0" fmla="*/ 31185 h 83160"/>
                <a:gd name="connsiteX1" fmla="*/ 538882 w 582125"/>
                <a:gd name="connsiteY1" fmla="*/ 88982 h 83160"/>
                <a:gd name="connsiteX2" fmla="*/ 55302 w 582125"/>
                <a:gd name="connsiteY2" fmla="*/ 88982 h 83160"/>
                <a:gd name="connsiteX3" fmla="*/ 31185 w 582125"/>
                <a:gd name="connsiteY3" fmla="*/ 31185 h 83160"/>
                <a:gd name="connsiteX4" fmla="*/ 562999 w 582125"/>
                <a:gd name="connsiteY4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125" h="83160">
                  <a:moveTo>
                    <a:pt x="562999" y="31185"/>
                  </a:moveTo>
                  <a:cubicBezTo>
                    <a:pt x="558841" y="52391"/>
                    <a:pt x="550525" y="71934"/>
                    <a:pt x="538882" y="88982"/>
                  </a:cubicBezTo>
                  <a:lnTo>
                    <a:pt x="55302" y="88982"/>
                  </a:lnTo>
                  <a:cubicBezTo>
                    <a:pt x="43659" y="71934"/>
                    <a:pt x="35343" y="52391"/>
                    <a:pt x="31185" y="31185"/>
                  </a:cubicBezTo>
                  <a:lnTo>
                    <a:pt x="562999" y="31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8E08AC-80B3-4D69-819D-97FEDC6C6588}"/>
                </a:ext>
              </a:extLst>
            </p:cNvPr>
            <p:cNvSpPr/>
            <p:nvPr/>
          </p:nvSpPr>
          <p:spPr>
            <a:xfrm>
              <a:off x="12678030" y="10385763"/>
              <a:ext cx="582126" cy="83161"/>
            </a:xfrm>
            <a:custGeom>
              <a:avLst/>
              <a:gdLst>
                <a:gd name="connsiteX0" fmla="*/ 569236 w 582125"/>
                <a:gd name="connsiteY0" fmla="*/ 31185 h 83160"/>
                <a:gd name="connsiteX1" fmla="*/ 568820 w 582125"/>
                <a:gd name="connsiteY1" fmla="*/ 88982 h 83160"/>
                <a:gd name="connsiteX2" fmla="*/ 31185 w 582125"/>
                <a:gd name="connsiteY2" fmla="*/ 88982 h 83160"/>
                <a:gd name="connsiteX3" fmla="*/ 31601 w 582125"/>
                <a:gd name="connsiteY3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25" h="83160">
                  <a:moveTo>
                    <a:pt x="569236" y="31185"/>
                  </a:moveTo>
                  <a:lnTo>
                    <a:pt x="568820" y="88982"/>
                  </a:lnTo>
                  <a:lnTo>
                    <a:pt x="31185" y="88982"/>
                  </a:lnTo>
                  <a:lnTo>
                    <a:pt x="31601" y="31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3EFD13D-3511-40BD-B9DB-67DF775FB726}"/>
                </a:ext>
              </a:extLst>
            </p:cNvPr>
            <p:cNvSpPr/>
            <p:nvPr/>
          </p:nvSpPr>
          <p:spPr>
            <a:xfrm>
              <a:off x="14896037" y="8390769"/>
              <a:ext cx="1288993" cy="1288993"/>
            </a:xfrm>
            <a:custGeom>
              <a:avLst/>
              <a:gdLst>
                <a:gd name="connsiteX0" fmla="*/ 1061440 w 1288992"/>
                <a:gd name="connsiteY0" fmla="*/ 1253616 h 1288992"/>
                <a:gd name="connsiteX1" fmla="*/ 834411 w 1288992"/>
                <a:gd name="connsiteY1" fmla="*/ 1244884 h 1288992"/>
                <a:gd name="connsiteX2" fmla="*/ 97190 w 1288992"/>
                <a:gd name="connsiteY2" fmla="*/ 450698 h 1288992"/>
                <a:gd name="connsiteX3" fmla="*/ 65589 w 1288992"/>
                <a:gd name="connsiteY3" fmla="*/ 33646 h 1288992"/>
                <a:gd name="connsiteX4" fmla="*/ 542932 w 1288992"/>
                <a:gd name="connsiteY4" fmla="*/ 140508 h 1288992"/>
                <a:gd name="connsiteX5" fmla="*/ 1228594 w 1288992"/>
                <a:gd name="connsiteY5" fmla="*/ 878976 h 1288992"/>
                <a:gd name="connsiteX6" fmla="*/ 1220277 w 1288992"/>
                <a:gd name="connsiteY6" fmla="*/ 1106005 h 1288992"/>
                <a:gd name="connsiteX7" fmla="*/ 1061440 w 1288992"/>
                <a:gd name="connsiteY7" fmla="*/ 1253616 h 128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8992" h="1288992">
                  <a:moveTo>
                    <a:pt x="1061440" y="1253616"/>
                  </a:moveTo>
                  <a:cubicBezTo>
                    <a:pt x="996575" y="1313907"/>
                    <a:pt x="894703" y="1310165"/>
                    <a:pt x="834411" y="1244884"/>
                  </a:cubicBezTo>
                  <a:lnTo>
                    <a:pt x="97190" y="450698"/>
                  </a:lnTo>
                  <a:cubicBezTo>
                    <a:pt x="36899" y="385832"/>
                    <a:pt x="724" y="93938"/>
                    <a:pt x="65589" y="33646"/>
                  </a:cubicBezTo>
                  <a:cubicBezTo>
                    <a:pt x="65589" y="33646"/>
                    <a:pt x="421102" y="5371"/>
                    <a:pt x="542932" y="140508"/>
                  </a:cubicBezTo>
                  <a:lnTo>
                    <a:pt x="1228594" y="878976"/>
                  </a:lnTo>
                  <a:cubicBezTo>
                    <a:pt x="1288885" y="943842"/>
                    <a:pt x="1285143" y="1045713"/>
                    <a:pt x="1220277" y="1106005"/>
                  </a:cubicBezTo>
                  <a:lnTo>
                    <a:pt x="1061440" y="1253616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92BC4CE-D0BE-4393-AE00-8982E55B4710}"/>
                </a:ext>
              </a:extLst>
            </p:cNvPr>
            <p:cNvSpPr/>
            <p:nvPr/>
          </p:nvSpPr>
          <p:spPr>
            <a:xfrm>
              <a:off x="15595310" y="9213195"/>
              <a:ext cx="582126" cy="1455315"/>
            </a:xfrm>
            <a:custGeom>
              <a:avLst/>
              <a:gdLst>
                <a:gd name="connsiteX0" fmla="*/ 31187 w 582125"/>
                <a:gd name="connsiteY0" fmla="*/ 193349 h 1455314"/>
                <a:gd name="connsiteX1" fmla="*/ 34098 w 582125"/>
                <a:gd name="connsiteY1" fmla="*/ 1158431 h 1455314"/>
                <a:gd name="connsiteX2" fmla="*/ 34098 w 582125"/>
                <a:gd name="connsiteY2" fmla="*/ 1203753 h 1455314"/>
                <a:gd name="connsiteX3" fmla="*/ 34514 w 582125"/>
                <a:gd name="connsiteY3" fmla="*/ 1261550 h 1455314"/>
                <a:gd name="connsiteX4" fmla="*/ 34514 w 582125"/>
                <a:gd name="connsiteY4" fmla="*/ 1276935 h 1455314"/>
                <a:gd name="connsiteX5" fmla="*/ 37424 w 582125"/>
                <a:gd name="connsiteY5" fmla="*/ 1307288 h 1455314"/>
                <a:gd name="connsiteX6" fmla="*/ 61541 w 582125"/>
                <a:gd name="connsiteY6" fmla="*/ 1365085 h 1455314"/>
                <a:gd name="connsiteX7" fmla="*/ 195846 w 582125"/>
                <a:gd name="connsiteY7" fmla="*/ 1437019 h 1455314"/>
                <a:gd name="connsiteX8" fmla="*/ 412479 w 582125"/>
                <a:gd name="connsiteY8" fmla="*/ 1435772 h 1455314"/>
                <a:gd name="connsiteX9" fmla="*/ 545121 w 582125"/>
                <a:gd name="connsiteY9" fmla="*/ 1364669 h 1455314"/>
                <a:gd name="connsiteX10" fmla="*/ 569238 w 582125"/>
                <a:gd name="connsiteY10" fmla="*/ 1306873 h 1455314"/>
                <a:gd name="connsiteX11" fmla="*/ 572564 w 582125"/>
                <a:gd name="connsiteY11" fmla="*/ 1274856 h 1455314"/>
                <a:gd name="connsiteX12" fmla="*/ 572564 w 582125"/>
                <a:gd name="connsiteY12" fmla="*/ 1261134 h 1455314"/>
                <a:gd name="connsiteX13" fmla="*/ 572148 w 582125"/>
                <a:gd name="connsiteY13" fmla="*/ 1203337 h 1455314"/>
                <a:gd name="connsiteX14" fmla="*/ 572148 w 582125"/>
                <a:gd name="connsiteY14" fmla="*/ 1145956 h 1455314"/>
                <a:gd name="connsiteX15" fmla="*/ 568822 w 582125"/>
                <a:gd name="connsiteY15" fmla="*/ 191270 h 1455314"/>
                <a:gd name="connsiteX16" fmla="*/ 407906 w 582125"/>
                <a:gd name="connsiteY16" fmla="*/ 31185 h 1455314"/>
                <a:gd name="connsiteX17" fmla="*/ 191272 w 582125"/>
                <a:gd name="connsiteY17" fmla="*/ 32017 h 1455314"/>
                <a:gd name="connsiteX18" fmla="*/ 31187 w 582125"/>
                <a:gd name="connsiteY18" fmla="*/ 193349 h 145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125" h="1455314">
                  <a:moveTo>
                    <a:pt x="31187" y="193349"/>
                  </a:moveTo>
                  <a:lnTo>
                    <a:pt x="34098" y="1158431"/>
                  </a:lnTo>
                  <a:lnTo>
                    <a:pt x="34098" y="1203753"/>
                  </a:lnTo>
                  <a:lnTo>
                    <a:pt x="34514" y="1261550"/>
                  </a:lnTo>
                  <a:lnTo>
                    <a:pt x="34514" y="1276935"/>
                  </a:lnTo>
                  <a:cubicBezTo>
                    <a:pt x="34514" y="1287330"/>
                    <a:pt x="35345" y="1297725"/>
                    <a:pt x="37424" y="1307288"/>
                  </a:cubicBezTo>
                  <a:cubicBezTo>
                    <a:pt x="41582" y="1328494"/>
                    <a:pt x="49898" y="1348037"/>
                    <a:pt x="61541" y="1365085"/>
                  </a:cubicBezTo>
                  <a:cubicBezTo>
                    <a:pt x="90647" y="1408329"/>
                    <a:pt x="139712" y="1437435"/>
                    <a:pt x="195846" y="1437019"/>
                  </a:cubicBezTo>
                  <a:lnTo>
                    <a:pt x="412479" y="1435772"/>
                  </a:lnTo>
                  <a:cubicBezTo>
                    <a:pt x="467781" y="1435356"/>
                    <a:pt x="516431" y="1407497"/>
                    <a:pt x="545121" y="1364669"/>
                  </a:cubicBezTo>
                  <a:cubicBezTo>
                    <a:pt x="556764" y="1347622"/>
                    <a:pt x="565080" y="1328079"/>
                    <a:pt x="569238" y="1306873"/>
                  </a:cubicBezTo>
                  <a:cubicBezTo>
                    <a:pt x="571317" y="1296477"/>
                    <a:pt x="572564" y="1285666"/>
                    <a:pt x="572564" y="1274856"/>
                  </a:cubicBezTo>
                  <a:lnTo>
                    <a:pt x="572564" y="1261134"/>
                  </a:lnTo>
                  <a:lnTo>
                    <a:pt x="572148" y="1203337"/>
                  </a:lnTo>
                  <a:lnTo>
                    <a:pt x="572148" y="1145956"/>
                  </a:lnTo>
                  <a:lnTo>
                    <a:pt x="568822" y="191270"/>
                  </a:lnTo>
                  <a:cubicBezTo>
                    <a:pt x="568822" y="102704"/>
                    <a:pt x="496472" y="31185"/>
                    <a:pt x="407906" y="31185"/>
                  </a:cubicBezTo>
                  <a:lnTo>
                    <a:pt x="191272" y="32017"/>
                  </a:lnTo>
                  <a:cubicBezTo>
                    <a:pt x="102705" y="32433"/>
                    <a:pt x="30771" y="104783"/>
                    <a:pt x="31187" y="193349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E6364B-B104-4012-9E95-171C4DFFDE97}"/>
                </a:ext>
              </a:extLst>
            </p:cNvPr>
            <p:cNvSpPr/>
            <p:nvPr/>
          </p:nvSpPr>
          <p:spPr>
            <a:xfrm>
              <a:off x="15598223" y="10319234"/>
              <a:ext cx="582126" cy="332643"/>
            </a:xfrm>
            <a:custGeom>
              <a:avLst/>
              <a:gdLst>
                <a:gd name="connsiteX0" fmla="*/ 31185 w 582125"/>
                <a:gd name="connsiteY0" fmla="*/ 52391 h 332643"/>
                <a:gd name="connsiteX1" fmla="*/ 31185 w 582125"/>
                <a:gd name="connsiteY1" fmla="*/ 97714 h 332643"/>
                <a:gd name="connsiteX2" fmla="*/ 31601 w 582125"/>
                <a:gd name="connsiteY2" fmla="*/ 155511 h 332643"/>
                <a:gd name="connsiteX3" fmla="*/ 31601 w 582125"/>
                <a:gd name="connsiteY3" fmla="*/ 170896 h 332643"/>
                <a:gd name="connsiteX4" fmla="*/ 34512 w 582125"/>
                <a:gd name="connsiteY4" fmla="*/ 201249 h 332643"/>
                <a:gd name="connsiteX5" fmla="*/ 58629 w 582125"/>
                <a:gd name="connsiteY5" fmla="*/ 259046 h 332643"/>
                <a:gd name="connsiteX6" fmla="*/ 192933 w 582125"/>
                <a:gd name="connsiteY6" fmla="*/ 330980 h 332643"/>
                <a:gd name="connsiteX7" fmla="*/ 409567 w 582125"/>
                <a:gd name="connsiteY7" fmla="*/ 329733 h 332643"/>
                <a:gd name="connsiteX8" fmla="*/ 542209 w 582125"/>
                <a:gd name="connsiteY8" fmla="*/ 258630 h 332643"/>
                <a:gd name="connsiteX9" fmla="*/ 566325 w 582125"/>
                <a:gd name="connsiteY9" fmla="*/ 200833 h 332643"/>
                <a:gd name="connsiteX10" fmla="*/ 569652 w 582125"/>
                <a:gd name="connsiteY10" fmla="*/ 168817 h 332643"/>
                <a:gd name="connsiteX11" fmla="*/ 569652 w 582125"/>
                <a:gd name="connsiteY11" fmla="*/ 155095 h 332643"/>
                <a:gd name="connsiteX12" fmla="*/ 569236 w 582125"/>
                <a:gd name="connsiteY12" fmla="*/ 97298 h 332643"/>
                <a:gd name="connsiteX13" fmla="*/ 569236 w 582125"/>
                <a:gd name="connsiteY13" fmla="*/ 39917 h 332643"/>
                <a:gd name="connsiteX14" fmla="*/ 517676 w 582125"/>
                <a:gd name="connsiteY14" fmla="*/ 31185 h 332643"/>
                <a:gd name="connsiteX15" fmla="*/ 109772 w 582125"/>
                <a:gd name="connsiteY15" fmla="*/ 31185 h 332643"/>
                <a:gd name="connsiteX16" fmla="*/ 31185 w 582125"/>
                <a:gd name="connsiteY16" fmla="*/ 52391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2125" h="332643">
                  <a:moveTo>
                    <a:pt x="31185" y="52391"/>
                  </a:moveTo>
                  <a:lnTo>
                    <a:pt x="31185" y="97714"/>
                  </a:lnTo>
                  <a:lnTo>
                    <a:pt x="31601" y="155511"/>
                  </a:lnTo>
                  <a:lnTo>
                    <a:pt x="31601" y="170896"/>
                  </a:lnTo>
                  <a:cubicBezTo>
                    <a:pt x="31601" y="181291"/>
                    <a:pt x="32433" y="191686"/>
                    <a:pt x="34512" y="201249"/>
                  </a:cubicBezTo>
                  <a:cubicBezTo>
                    <a:pt x="38670" y="222455"/>
                    <a:pt x="46986" y="241998"/>
                    <a:pt x="58629" y="259046"/>
                  </a:cubicBezTo>
                  <a:cubicBezTo>
                    <a:pt x="87735" y="302290"/>
                    <a:pt x="136800" y="331396"/>
                    <a:pt x="192933" y="330980"/>
                  </a:cubicBezTo>
                  <a:lnTo>
                    <a:pt x="409567" y="329733"/>
                  </a:lnTo>
                  <a:cubicBezTo>
                    <a:pt x="464869" y="329317"/>
                    <a:pt x="513518" y="301458"/>
                    <a:pt x="542209" y="258630"/>
                  </a:cubicBezTo>
                  <a:cubicBezTo>
                    <a:pt x="553851" y="241582"/>
                    <a:pt x="562167" y="222040"/>
                    <a:pt x="566325" y="200833"/>
                  </a:cubicBezTo>
                  <a:cubicBezTo>
                    <a:pt x="568404" y="190438"/>
                    <a:pt x="569652" y="179627"/>
                    <a:pt x="569652" y="168817"/>
                  </a:cubicBezTo>
                  <a:lnTo>
                    <a:pt x="569652" y="155095"/>
                  </a:lnTo>
                  <a:lnTo>
                    <a:pt x="569236" y="97298"/>
                  </a:lnTo>
                  <a:lnTo>
                    <a:pt x="569236" y="39917"/>
                  </a:lnTo>
                  <a:cubicBezTo>
                    <a:pt x="553020" y="34096"/>
                    <a:pt x="535972" y="31185"/>
                    <a:pt x="517676" y="31185"/>
                  </a:cubicBezTo>
                  <a:lnTo>
                    <a:pt x="109772" y="31185"/>
                  </a:lnTo>
                  <a:cubicBezTo>
                    <a:pt x="81082" y="32017"/>
                    <a:pt x="54055" y="39086"/>
                    <a:pt x="31185" y="52391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A937DB-9184-44C3-B0D3-A00CFB2B6C0D}"/>
                </a:ext>
              </a:extLst>
            </p:cNvPr>
            <p:cNvSpPr/>
            <p:nvPr/>
          </p:nvSpPr>
          <p:spPr>
            <a:xfrm>
              <a:off x="15601549" y="10489714"/>
              <a:ext cx="582126" cy="83161"/>
            </a:xfrm>
            <a:custGeom>
              <a:avLst/>
              <a:gdLst>
                <a:gd name="connsiteX0" fmla="*/ 31185 w 582125"/>
                <a:gd name="connsiteY0" fmla="*/ 31185 h 83160"/>
                <a:gd name="connsiteX1" fmla="*/ 55302 w 582125"/>
                <a:gd name="connsiteY1" fmla="*/ 88982 h 83160"/>
                <a:gd name="connsiteX2" fmla="*/ 538882 w 582125"/>
                <a:gd name="connsiteY2" fmla="*/ 88982 h 83160"/>
                <a:gd name="connsiteX3" fmla="*/ 562999 w 582125"/>
                <a:gd name="connsiteY3" fmla="*/ 31185 h 83160"/>
                <a:gd name="connsiteX4" fmla="*/ 31185 w 582125"/>
                <a:gd name="connsiteY4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125" h="83160">
                  <a:moveTo>
                    <a:pt x="31185" y="31185"/>
                  </a:moveTo>
                  <a:cubicBezTo>
                    <a:pt x="35343" y="52391"/>
                    <a:pt x="43660" y="71934"/>
                    <a:pt x="55302" y="88982"/>
                  </a:cubicBezTo>
                  <a:lnTo>
                    <a:pt x="538882" y="88982"/>
                  </a:lnTo>
                  <a:cubicBezTo>
                    <a:pt x="550525" y="71934"/>
                    <a:pt x="558841" y="52391"/>
                    <a:pt x="562999" y="31185"/>
                  </a:cubicBezTo>
                  <a:lnTo>
                    <a:pt x="31185" y="31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E36164-C409-4EA1-8DBD-7FCE6DF2055B}"/>
                </a:ext>
              </a:extLst>
            </p:cNvPr>
            <p:cNvSpPr/>
            <p:nvPr/>
          </p:nvSpPr>
          <p:spPr>
            <a:xfrm>
              <a:off x="15598223" y="10385763"/>
              <a:ext cx="582126" cy="83161"/>
            </a:xfrm>
            <a:custGeom>
              <a:avLst/>
              <a:gdLst>
                <a:gd name="connsiteX0" fmla="*/ 31185 w 582125"/>
                <a:gd name="connsiteY0" fmla="*/ 31185 h 83160"/>
                <a:gd name="connsiteX1" fmla="*/ 31601 w 582125"/>
                <a:gd name="connsiteY1" fmla="*/ 88982 h 83160"/>
                <a:gd name="connsiteX2" fmla="*/ 569236 w 582125"/>
                <a:gd name="connsiteY2" fmla="*/ 88982 h 83160"/>
                <a:gd name="connsiteX3" fmla="*/ 568820 w 582125"/>
                <a:gd name="connsiteY3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25" h="83160">
                  <a:moveTo>
                    <a:pt x="31185" y="31185"/>
                  </a:moveTo>
                  <a:lnTo>
                    <a:pt x="31601" y="88982"/>
                  </a:lnTo>
                  <a:lnTo>
                    <a:pt x="569236" y="88982"/>
                  </a:lnTo>
                  <a:lnTo>
                    <a:pt x="568820" y="31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E7B467-E078-402A-AA86-9240D11CA770}"/>
                </a:ext>
              </a:extLst>
            </p:cNvPr>
            <p:cNvSpPr/>
            <p:nvPr/>
          </p:nvSpPr>
          <p:spPr>
            <a:xfrm>
              <a:off x="13562861" y="8393229"/>
              <a:ext cx="1787958" cy="2453245"/>
            </a:xfrm>
            <a:custGeom>
              <a:avLst/>
              <a:gdLst>
                <a:gd name="connsiteX0" fmla="*/ 1760099 w 1787957"/>
                <a:gd name="connsiteY0" fmla="*/ 191686 h 2453244"/>
                <a:gd name="connsiteX1" fmla="*/ 1760099 w 1787957"/>
                <a:gd name="connsiteY1" fmla="*/ 2294823 h 2453244"/>
                <a:gd name="connsiteX2" fmla="*/ 1599599 w 1787957"/>
                <a:gd name="connsiteY2" fmla="*/ 2455324 h 2453244"/>
                <a:gd name="connsiteX3" fmla="*/ 191686 w 1787957"/>
                <a:gd name="connsiteY3" fmla="*/ 2455324 h 2453244"/>
                <a:gd name="connsiteX4" fmla="*/ 31601 w 1787957"/>
                <a:gd name="connsiteY4" fmla="*/ 2299397 h 2453244"/>
                <a:gd name="connsiteX5" fmla="*/ 31185 w 1787957"/>
                <a:gd name="connsiteY5" fmla="*/ 2294407 h 2453244"/>
                <a:gd name="connsiteX6" fmla="*/ 31185 w 1787957"/>
                <a:gd name="connsiteY6" fmla="*/ 191686 h 2453244"/>
                <a:gd name="connsiteX7" fmla="*/ 191686 w 1787957"/>
                <a:gd name="connsiteY7" fmla="*/ 31185 h 2453244"/>
                <a:gd name="connsiteX8" fmla="*/ 1600014 w 1787957"/>
                <a:gd name="connsiteY8" fmla="*/ 31185 h 2453244"/>
                <a:gd name="connsiteX9" fmla="*/ 1760099 w 1787957"/>
                <a:gd name="connsiteY9" fmla="*/ 191686 h 245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7957" h="2453244">
                  <a:moveTo>
                    <a:pt x="1760099" y="191686"/>
                  </a:moveTo>
                  <a:lnTo>
                    <a:pt x="1760099" y="2294823"/>
                  </a:lnTo>
                  <a:cubicBezTo>
                    <a:pt x="1760099" y="2383390"/>
                    <a:pt x="1688165" y="2455324"/>
                    <a:pt x="1599599" y="2455324"/>
                  </a:cubicBezTo>
                  <a:lnTo>
                    <a:pt x="191686" y="2455324"/>
                  </a:lnTo>
                  <a:cubicBezTo>
                    <a:pt x="104783" y="2455324"/>
                    <a:pt x="33680" y="2385885"/>
                    <a:pt x="31601" y="2299397"/>
                  </a:cubicBezTo>
                  <a:cubicBezTo>
                    <a:pt x="31185" y="2297734"/>
                    <a:pt x="31185" y="2296071"/>
                    <a:pt x="31185" y="2294407"/>
                  </a:cubicBezTo>
                  <a:lnTo>
                    <a:pt x="31185" y="191686"/>
                  </a:lnTo>
                  <a:cubicBezTo>
                    <a:pt x="31185" y="103119"/>
                    <a:pt x="103119" y="31185"/>
                    <a:pt x="191686" y="31185"/>
                  </a:cubicBezTo>
                  <a:lnTo>
                    <a:pt x="1600014" y="31185"/>
                  </a:lnTo>
                  <a:cubicBezTo>
                    <a:pt x="1688581" y="31185"/>
                    <a:pt x="1760099" y="103119"/>
                    <a:pt x="1760099" y="191686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9FF2A7-79D1-482D-8079-D1E23BAA7B23}"/>
                </a:ext>
              </a:extLst>
            </p:cNvPr>
            <p:cNvSpPr/>
            <p:nvPr/>
          </p:nvSpPr>
          <p:spPr>
            <a:xfrm>
              <a:off x="13562445" y="10576617"/>
              <a:ext cx="665287" cy="124741"/>
            </a:xfrm>
            <a:custGeom>
              <a:avLst/>
              <a:gdLst>
                <a:gd name="connsiteX0" fmla="*/ 669861 w 665286"/>
                <a:gd name="connsiteY0" fmla="*/ 74013 h 124741"/>
                <a:gd name="connsiteX1" fmla="*/ 627449 w 665286"/>
                <a:gd name="connsiteY1" fmla="*/ 116425 h 124741"/>
                <a:gd name="connsiteX2" fmla="*/ 31601 w 665286"/>
                <a:gd name="connsiteY2" fmla="*/ 116425 h 124741"/>
                <a:gd name="connsiteX3" fmla="*/ 31185 w 665286"/>
                <a:gd name="connsiteY3" fmla="*/ 111436 h 124741"/>
                <a:gd name="connsiteX4" fmla="*/ 31185 w 665286"/>
                <a:gd name="connsiteY4" fmla="*/ 31185 h 124741"/>
                <a:gd name="connsiteX5" fmla="*/ 627033 w 665286"/>
                <a:gd name="connsiteY5" fmla="*/ 31185 h 124741"/>
                <a:gd name="connsiteX6" fmla="*/ 669861 w 665286"/>
                <a:gd name="connsiteY6" fmla="*/ 740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286" h="124741">
                  <a:moveTo>
                    <a:pt x="669861" y="74013"/>
                  </a:moveTo>
                  <a:cubicBezTo>
                    <a:pt x="669861" y="97298"/>
                    <a:pt x="650734" y="116425"/>
                    <a:pt x="627449" y="116425"/>
                  </a:cubicBezTo>
                  <a:lnTo>
                    <a:pt x="31601" y="116425"/>
                  </a:lnTo>
                  <a:cubicBezTo>
                    <a:pt x="31185" y="114762"/>
                    <a:pt x="31185" y="113099"/>
                    <a:pt x="31185" y="111436"/>
                  </a:cubicBezTo>
                  <a:lnTo>
                    <a:pt x="31185" y="31185"/>
                  </a:lnTo>
                  <a:lnTo>
                    <a:pt x="627033" y="31185"/>
                  </a:lnTo>
                  <a:cubicBezTo>
                    <a:pt x="650734" y="31185"/>
                    <a:pt x="669861" y="50312"/>
                    <a:pt x="669861" y="74013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80D425-B9B5-4B81-91EF-72AEDE24C772}"/>
                </a:ext>
              </a:extLst>
            </p:cNvPr>
            <p:cNvSpPr/>
            <p:nvPr/>
          </p:nvSpPr>
          <p:spPr>
            <a:xfrm>
              <a:off x="13562861" y="10424017"/>
              <a:ext cx="665287" cy="124741"/>
            </a:xfrm>
            <a:custGeom>
              <a:avLst/>
              <a:gdLst>
                <a:gd name="connsiteX0" fmla="*/ 669445 w 665286"/>
                <a:gd name="connsiteY0" fmla="*/ 74013 h 124741"/>
                <a:gd name="connsiteX1" fmla="*/ 627033 w 665286"/>
                <a:gd name="connsiteY1" fmla="*/ 116425 h 124741"/>
                <a:gd name="connsiteX2" fmla="*/ 31185 w 665286"/>
                <a:gd name="connsiteY2" fmla="*/ 116425 h 124741"/>
                <a:gd name="connsiteX3" fmla="*/ 31185 w 665286"/>
                <a:gd name="connsiteY3" fmla="*/ 31185 h 124741"/>
                <a:gd name="connsiteX4" fmla="*/ 627033 w 665286"/>
                <a:gd name="connsiteY4" fmla="*/ 31185 h 124741"/>
                <a:gd name="connsiteX5" fmla="*/ 669445 w 665286"/>
                <a:gd name="connsiteY5" fmla="*/ 740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286" h="124741">
                  <a:moveTo>
                    <a:pt x="669445" y="74013"/>
                  </a:moveTo>
                  <a:cubicBezTo>
                    <a:pt x="669445" y="97298"/>
                    <a:pt x="650318" y="116425"/>
                    <a:pt x="627033" y="116425"/>
                  </a:cubicBezTo>
                  <a:lnTo>
                    <a:pt x="31185" y="116425"/>
                  </a:lnTo>
                  <a:lnTo>
                    <a:pt x="31185" y="31185"/>
                  </a:lnTo>
                  <a:lnTo>
                    <a:pt x="627033" y="31185"/>
                  </a:lnTo>
                  <a:cubicBezTo>
                    <a:pt x="650318" y="31185"/>
                    <a:pt x="669445" y="50312"/>
                    <a:pt x="669445" y="74013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E85E613-EBE4-4DFD-94B7-02A607572604}"/>
                </a:ext>
              </a:extLst>
            </p:cNvPr>
            <p:cNvSpPr/>
            <p:nvPr/>
          </p:nvSpPr>
          <p:spPr>
            <a:xfrm>
              <a:off x="14447277" y="8453521"/>
              <a:ext cx="83161" cy="2411664"/>
            </a:xfrm>
            <a:custGeom>
              <a:avLst/>
              <a:gdLst>
                <a:gd name="connsiteX0" fmla="*/ 75260 w 83160"/>
                <a:gd name="connsiteY0" fmla="*/ 53223 h 2411664"/>
                <a:gd name="connsiteX1" fmla="*/ 75260 w 83160"/>
                <a:gd name="connsiteY1" fmla="*/ 2395032 h 2411664"/>
                <a:gd name="connsiteX2" fmla="*/ 31185 w 83160"/>
                <a:gd name="connsiteY2" fmla="*/ 2395032 h 2411664"/>
                <a:gd name="connsiteX3" fmla="*/ 31185 w 83160"/>
                <a:gd name="connsiteY3" fmla="*/ 53223 h 2411664"/>
                <a:gd name="connsiteX4" fmla="*/ 53223 w 83160"/>
                <a:gd name="connsiteY4" fmla="*/ 31185 h 2411664"/>
                <a:gd name="connsiteX5" fmla="*/ 75260 w 83160"/>
                <a:gd name="connsiteY5" fmla="*/ 53223 h 241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60" h="2411664">
                  <a:moveTo>
                    <a:pt x="75260" y="53223"/>
                  </a:moveTo>
                  <a:lnTo>
                    <a:pt x="75260" y="2395032"/>
                  </a:lnTo>
                  <a:lnTo>
                    <a:pt x="31185" y="2395032"/>
                  </a:lnTo>
                  <a:lnTo>
                    <a:pt x="31185" y="53223"/>
                  </a:lnTo>
                  <a:cubicBezTo>
                    <a:pt x="31185" y="41165"/>
                    <a:pt x="41165" y="31185"/>
                    <a:pt x="53223" y="31185"/>
                  </a:cubicBezTo>
                  <a:cubicBezTo>
                    <a:pt x="65697" y="31185"/>
                    <a:pt x="75260" y="41165"/>
                    <a:pt x="75260" y="53223"/>
                  </a:cubicBezTo>
                  <a:close/>
                </a:path>
              </a:pathLst>
            </a:custGeom>
            <a:solidFill>
              <a:srgbClr val="A510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691D3-EBD7-4050-A6B6-8E7801349D82}"/>
                </a:ext>
              </a:extLst>
            </p:cNvPr>
            <p:cNvSpPr/>
            <p:nvPr/>
          </p:nvSpPr>
          <p:spPr>
            <a:xfrm>
              <a:off x="13693112" y="9819697"/>
              <a:ext cx="540545" cy="540545"/>
            </a:xfrm>
            <a:custGeom>
              <a:avLst/>
              <a:gdLst>
                <a:gd name="connsiteX0" fmla="*/ 526304 w 540545"/>
                <a:gd name="connsiteY0" fmla="*/ 44232 h 540545"/>
                <a:gd name="connsiteX1" fmla="*/ 526304 w 540545"/>
                <a:gd name="connsiteY1" fmla="*/ 106602 h 540545"/>
                <a:gd name="connsiteX2" fmla="*/ 106342 w 540545"/>
                <a:gd name="connsiteY2" fmla="*/ 526980 h 540545"/>
                <a:gd name="connsiteX3" fmla="*/ 43971 w 540545"/>
                <a:gd name="connsiteY3" fmla="*/ 526980 h 540545"/>
                <a:gd name="connsiteX4" fmla="*/ 43971 w 540545"/>
                <a:gd name="connsiteY4" fmla="*/ 526980 h 540545"/>
                <a:gd name="connsiteX5" fmla="*/ 43971 w 540545"/>
                <a:gd name="connsiteY5" fmla="*/ 464610 h 540545"/>
                <a:gd name="connsiteX6" fmla="*/ 463933 w 540545"/>
                <a:gd name="connsiteY6" fmla="*/ 44647 h 540545"/>
                <a:gd name="connsiteX7" fmla="*/ 526304 w 540545"/>
                <a:gd name="connsiteY7" fmla="*/ 44232 h 540545"/>
                <a:gd name="connsiteX8" fmla="*/ 526304 w 540545"/>
                <a:gd name="connsiteY8" fmla="*/ 44232 h 54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545" h="540545">
                  <a:moveTo>
                    <a:pt x="526304" y="44232"/>
                  </a:moveTo>
                  <a:cubicBezTo>
                    <a:pt x="543352" y="61280"/>
                    <a:pt x="543352" y="89138"/>
                    <a:pt x="526304" y="106602"/>
                  </a:cubicBezTo>
                  <a:lnTo>
                    <a:pt x="106342" y="526980"/>
                  </a:lnTo>
                  <a:cubicBezTo>
                    <a:pt x="88878" y="544028"/>
                    <a:pt x="61019" y="544028"/>
                    <a:pt x="43971" y="526980"/>
                  </a:cubicBezTo>
                  <a:lnTo>
                    <a:pt x="43971" y="526980"/>
                  </a:lnTo>
                  <a:cubicBezTo>
                    <a:pt x="26923" y="509932"/>
                    <a:pt x="26923" y="481658"/>
                    <a:pt x="43971" y="464610"/>
                  </a:cubicBezTo>
                  <a:lnTo>
                    <a:pt x="463933" y="44647"/>
                  </a:lnTo>
                  <a:cubicBezTo>
                    <a:pt x="480981" y="26768"/>
                    <a:pt x="508840" y="26768"/>
                    <a:pt x="526304" y="44232"/>
                  </a:cubicBezTo>
                  <a:lnTo>
                    <a:pt x="526304" y="44232"/>
                  </a:lnTo>
                  <a:close/>
                </a:path>
              </a:pathLst>
            </a:custGeom>
            <a:solidFill>
              <a:srgbClr val="A510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C9A63F-6C8A-4D63-B36F-A686DD185FCC}"/>
                </a:ext>
              </a:extLst>
            </p:cNvPr>
            <p:cNvSpPr/>
            <p:nvPr/>
          </p:nvSpPr>
          <p:spPr>
            <a:xfrm>
              <a:off x="14656842" y="10576617"/>
              <a:ext cx="665287" cy="124741"/>
            </a:xfrm>
            <a:custGeom>
              <a:avLst/>
              <a:gdLst>
                <a:gd name="connsiteX0" fmla="*/ 31185 w 665286"/>
                <a:gd name="connsiteY0" fmla="*/ 74013 h 124741"/>
                <a:gd name="connsiteX1" fmla="*/ 73597 w 665286"/>
                <a:gd name="connsiteY1" fmla="*/ 116425 h 124741"/>
                <a:gd name="connsiteX2" fmla="*/ 669029 w 665286"/>
                <a:gd name="connsiteY2" fmla="*/ 116425 h 124741"/>
                <a:gd name="connsiteX3" fmla="*/ 669445 w 665286"/>
                <a:gd name="connsiteY3" fmla="*/ 111436 h 124741"/>
                <a:gd name="connsiteX4" fmla="*/ 669445 w 665286"/>
                <a:gd name="connsiteY4" fmla="*/ 31185 h 124741"/>
                <a:gd name="connsiteX5" fmla="*/ 73597 w 665286"/>
                <a:gd name="connsiteY5" fmla="*/ 31185 h 124741"/>
                <a:gd name="connsiteX6" fmla="*/ 31185 w 665286"/>
                <a:gd name="connsiteY6" fmla="*/ 740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286" h="124741">
                  <a:moveTo>
                    <a:pt x="31185" y="74013"/>
                  </a:moveTo>
                  <a:cubicBezTo>
                    <a:pt x="31185" y="97298"/>
                    <a:pt x="50312" y="116425"/>
                    <a:pt x="73597" y="116425"/>
                  </a:cubicBezTo>
                  <a:lnTo>
                    <a:pt x="669029" y="116425"/>
                  </a:lnTo>
                  <a:cubicBezTo>
                    <a:pt x="669445" y="114762"/>
                    <a:pt x="669445" y="113099"/>
                    <a:pt x="669445" y="111436"/>
                  </a:cubicBezTo>
                  <a:lnTo>
                    <a:pt x="669445" y="31185"/>
                  </a:lnTo>
                  <a:lnTo>
                    <a:pt x="73597" y="31185"/>
                  </a:lnTo>
                  <a:cubicBezTo>
                    <a:pt x="50312" y="31185"/>
                    <a:pt x="31185" y="50312"/>
                    <a:pt x="31185" y="74013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94641F-504D-4A30-AD21-675B04E8B688}"/>
                </a:ext>
              </a:extLst>
            </p:cNvPr>
            <p:cNvSpPr/>
            <p:nvPr/>
          </p:nvSpPr>
          <p:spPr>
            <a:xfrm>
              <a:off x="14656842" y="10424017"/>
              <a:ext cx="665287" cy="124741"/>
            </a:xfrm>
            <a:custGeom>
              <a:avLst/>
              <a:gdLst>
                <a:gd name="connsiteX0" fmla="*/ 31185 w 665286"/>
                <a:gd name="connsiteY0" fmla="*/ 74013 h 124741"/>
                <a:gd name="connsiteX1" fmla="*/ 73597 w 665286"/>
                <a:gd name="connsiteY1" fmla="*/ 116425 h 124741"/>
                <a:gd name="connsiteX2" fmla="*/ 669445 w 665286"/>
                <a:gd name="connsiteY2" fmla="*/ 116425 h 124741"/>
                <a:gd name="connsiteX3" fmla="*/ 669445 w 665286"/>
                <a:gd name="connsiteY3" fmla="*/ 31185 h 124741"/>
                <a:gd name="connsiteX4" fmla="*/ 73597 w 665286"/>
                <a:gd name="connsiteY4" fmla="*/ 31185 h 124741"/>
                <a:gd name="connsiteX5" fmla="*/ 31185 w 665286"/>
                <a:gd name="connsiteY5" fmla="*/ 74013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286" h="124741">
                  <a:moveTo>
                    <a:pt x="31185" y="74013"/>
                  </a:moveTo>
                  <a:cubicBezTo>
                    <a:pt x="31185" y="97298"/>
                    <a:pt x="50312" y="116425"/>
                    <a:pt x="73597" y="116425"/>
                  </a:cubicBezTo>
                  <a:lnTo>
                    <a:pt x="669445" y="116425"/>
                  </a:lnTo>
                  <a:lnTo>
                    <a:pt x="669445" y="31185"/>
                  </a:lnTo>
                  <a:lnTo>
                    <a:pt x="73597" y="31185"/>
                  </a:lnTo>
                  <a:cubicBezTo>
                    <a:pt x="50312" y="31185"/>
                    <a:pt x="31185" y="50312"/>
                    <a:pt x="31185" y="74013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13E44A4-A273-40EA-A756-26B2493F7B4F}"/>
                </a:ext>
              </a:extLst>
            </p:cNvPr>
            <p:cNvSpPr/>
            <p:nvPr/>
          </p:nvSpPr>
          <p:spPr>
            <a:xfrm>
              <a:off x="14656946" y="9819697"/>
              <a:ext cx="540545" cy="540545"/>
            </a:xfrm>
            <a:custGeom>
              <a:avLst/>
              <a:gdLst>
                <a:gd name="connsiteX0" fmla="*/ 43971 w 540545"/>
                <a:gd name="connsiteY0" fmla="*/ 44232 h 540545"/>
                <a:gd name="connsiteX1" fmla="*/ 43971 w 540545"/>
                <a:gd name="connsiteY1" fmla="*/ 106602 h 540545"/>
                <a:gd name="connsiteX2" fmla="*/ 463934 w 540545"/>
                <a:gd name="connsiteY2" fmla="*/ 526980 h 540545"/>
                <a:gd name="connsiteX3" fmla="*/ 526304 w 540545"/>
                <a:gd name="connsiteY3" fmla="*/ 526980 h 540545"/>
                <a:gd name="connsiteX4" fmla="*/ 526304 w 540545"/>
                <a:gd name="connsiteY4" fmla="*/ 526980 h 540545"/>
                <a:gd name="connsiteX5" fmla="*/ 526304 w 540545"/>
                <a:gd name="connsiteY5" fmla="*/ 464610 h 540545"/>
                <a:gd name="connsiteX6" fmla="*/ 106342 w 540545"/>
                <a:gd name="connsiteY6" fmla="*/ 44647 h 540545"/>
                <a:gd name="connsiteX7" fmla="*/ 43971 w 540545"/>
                <a:gd name="connsiteY7" fmla="*/ 44232 h 540545"/>
                <a:gd name="connsiteX8" fmla="*/ 43971 w 540545"/>
                <a:gd name="connsiteY8" fmla="*/ 44232 h 54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545" h="540545">
                  <a:moveTo>
                    <a:pt x="43971" y="44232"/>
                  </a:moveTo>
                  <a:cubicBezTo>
                    <a:pt x="26923" y="61280"/>
                    <a:pt x="26923" y="89138"/>
                    <a:pt x="43971" y="106602"/>
                  </a:cubicBezTo>
                  <a:lnTo>
                    <a:pt x="463934" y="526980"/>
                  </a:lnTo>
                  <a:cubicBezTo>
                    <a:pt x="480981" y="544028"/>
                    <a:pt x="508840" y="544028"/>
                    <a:pt x="526304" y="526980"/>
                  </a:cubicBezTo>
                  <a:lnTo>
                    <a:pt x="526304" y="526980"/>
                  </a:lnTo>
                  <a:cubicBezTo>
                    <a:pt x="543352" y="509932"/>
                    <a:pt x="543352" y="481658"/>
                    <a:pt x="526304" y="464610"/>
                  </a:cubicBezTo>
                  <a:lnTo>
                    <a:pt x="106342" y="44647"/>
                  </a:lnTo>
                  <a:cubicBezTo>
                    <a:pt x="88878" y="26768"/>
                    <a:pt x="61019" y="26768"/>
                    <a:pt x="43971" y="44232"/>
                  </a:cubicBezTo>
                  <a:lnTo>
                    <a:pt x="43971" y="44232"/>
                  </a:lnTo>
                  <a:close/>
                </a:path>
              </a:pathLst>
            </a:custGeom>
            <a:solidFill>
              <a:srgbClr val="A510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FDADE4-7337-4B67-9382-A907150D6B52}"/>
                </a:ext>
              </a:extLst>
            </p:cNvPr>
            <p:cNvSpPr/>
            <p:nvPr/>
          </p:nvSpPr>
          <p:spPr>
            <a:xfrm>
              <a:off x="14063489" y="8259340"/>
              <a:ext cx="873189" cy="374224"/>
            </a:xfrm>
            <a:custGeom>
              <a:avLst/>
              <a:gdLst>
                <a:gd name="connsiteX0" fmla="*/ 868615 w 873188"/>
                <a:gd name="connsiteY0" fmla="*/ 137631 h 374223"/>
                <a:gd name="connsiteX1" fmla="*/ 865704 w 873188"/>
                <a:gd name="connsiteY1" fmla="*/ 156342 h 374223"/>
                <a:gd name="connsiteX2" fmla="*/ 832440 w 873188"/>
                <a:gd name="connsiteY2" fmla="*/ 202912 h 374223"/>
                <a:gd name="connsiteX3" fmla="*/ 696888 w 873188"/>
                <a:gd name="connsiteY3" fmla="*/ 244493 h 374223"/>
                <a:gd name="connsiteX4" fmla="*/ 436179 w 873188"/>
                <a:gd name="connsiteY4" fmla="*/ 355513 h 374223"/>
                <a:gd name="connsiteX5" fmla="*/ 203328 w 873188"/>
                <a:gd name="connsiteY5" fmla="*/ 244493 h 374223"/>
                <a:gd name="connsiteX6" fmla="*/ 67776 w 873188"/>
                <a:gd name="connsiteY6" fmla="*/ 202912 h 374223"/>
                <a:gd name="connsiteX7" fmla="*/ 34512 w 873188"/>
                <a:gd name="connsiteY7" fmla="*/ 156342 h 374223"/>
                <a:gd name="connsiteX8" fmla="*/ 31185 w 873188"/>
                <a:gd name="connsiteY8" fmla="*/ 137631 h 374223"/>
                <a:gd name="connsiteX9" fmla="*/ 33680 w 873188"/>
                <a:gd name="connsiteY9" fmla="*/ 119336 h 374223"/>
                <a:gd name="connsiteX10" fmla="*/ 67776 w 873188"/>
                <a:gd name="connsiteY10" fmla="*/ 72350 h 374223"/>
                <a:gd name="connsiteX11" fmla="*/ 81082 w 873188"/>
                <a:gd name="connsiteY11" fmla="*/ 62371 h 374223"/>
                <a:gd name="connsiteX12" fmla="*/ 114346 w 873188"/>
                <a:gd name="connsiteY12" fmla="*/ 31185 h 374223"/>
                <a:gd name="connsiteX13" fmla="*/ 695641 w 873188"/>
                <a:gd name="connsiteY13" fmla="*/ 31185 h 374223"/>
                <a:gd name="connsiteX14" fmla="*/ 830777 w 873188"/>
                <a:gd name="connsiteY14" fmla="*/ 72350 h 374223"/>
                <a:gd name="connsiteX15" fmla="*/ 864457 w 873188"/>
                <a:gd name="connsiteY15" fmla="*/ 119336 h 374223"/>
                <a:gd name="connsiteX16" fmla="*/ 868615 w 873188"/>
                <a:gd name="connsiteY16" fmla="*/ 137631 h 3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3188" h="374223">
                  <a:moveTo>
                    <a:pt x="868615" y="137631"/>
                  </a:moveTo>
                  <a:cubicBezTo>
                    <a:pt x="868615" y="144284"/>
                    <a:pt x="867783" y="150105"/>
                    <a:pt x="865704" y="156342"/>
                  </a:cubicBezTo>
                  <a:cubicBezTo>
                    <a:pt x="861131" y="173806"/>
                    <a:pt x="849488" y="189607"/>
                    <a:pt x="832440" y="202912"/>
                  </a:cubicBezTo>
                  <a:cubicBezTo>
                    <a:pt x="801255" y="228276"/>
                    <a:pt x="751774" y="244493"/>
                    <a:pt x="696888" y="244493"/>
                  </a:cubicBezTo>
                  <a:lnTo>
                    <a:pt x="436179" y="355513"/>
                  </a:lnTo>
                  <a:lnTo>
                    <a:pt x="203328" y="244493"/>
                  </a:lnTo>
                  <a:cubicBezTo>
                    <a:pt x="148026" y="244493"/>
                    <a:pt x="98961" y="228276"/>
                    <a:pt x="67776" y="202912"/>
                  </a:cubicBezTo>
                  <a:cubicBezTo>
                    <a:pt x="50728" y="189607"/>
                    <a:pt x="39086" y="173390"/>
                    <a:pt x="34512" y="156342"/>
                  </a:cubicBezTo>
                  <a:cubicBezTo>
                    <a:pt x="32433" y="150105"/>
                    <a:pt x="31185" y="144284"/>
                    <a:pt x="31185" y="137631"/>
                  </a:cubicBezTo>
                  <a:cubicBezTo>
                    <a:pt x="31185" y="130978"/>
                    <a:pt x="32433" y="125157"/>
                    <a:pt x="33680" y="119336"/>
                  </a:cubicBezTo>
                  <a:cubicBezTo>
                    <a:pt x="38254" y="101456"/>
                    <a:pt x="50312" y="86071"/>
                    <a:pt x="67776" y="72350"/>
                  </a:cubicBezTo>
                  <a:cubicBezTo>
                    <a:pt x="71518" y="68608"/>
                    <a:pt x="76092" y="65697"/>
                    <a:pt x="81082" y="62371"/>
                  </a:cubicBezTo>
                  <a:cubicBezTo>
                    <a:pt x="112267" y="43244"/>
                    <a:pt x="67360" y="31185"/>
                    <a:pt x="114346" y="31185"/>
                  </a:cubicBezTo>
                  <a:lnTo>
                    <a:pt x="695641" y="31185"/>
                  </a:lnTo>
                  <a:cubicBezTo>
                    <a:pt x="750527" y="31185"/>
                    <a:pt x="800007" y="46986"/>
                    <a:pt x="830777" y="72350"/>
                  </a:cubicBezTo>
                  <a:cubicBezTo>
                    <a:pt x="848656" y="85656"/>
                    <a:pt x="860299" y="101456"/>
                    <a:pt x="864457" y="119336"/>
                  </a:cubicBezTo>
                  <a:cubicBezTo>
                    <a:pt x="867783" y="125157"/>
                    <a:pt x="868615" y="130978"/>
                    <a:pt x="868615" y="137631"/>
                  </a:cubicBezTo>
                  <a:close/>
                </a:path>
              </a:pathLst>
            </a:custGeom>
            <a:solidFill>
              <a:srgbClr val="8503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E87E40-9ACF-493D-A294-61C26FB58903}"/>
                </a:ext>
              </a:extLst>
            </p:cNvPr>
            <p:cNvSpPr/>
            <p:nvPr/>
          </p:nvSpPr>
          <p:spPr>
            <a:xfrm>
              <a:off x="14065568" y="8384497"/>
              <a:ext cx="748448" cy="83161"/>
            </a:xfrm>
            <a:custGeom>
              <a:avLst/>
              <a:gdLst>
                <a:gd name="connsiteX0" fmla="*/ 745953 w 748447"/>
                <a:gd name="connsiteY0" fmla="*/ 31185 h 83160"/>
                <a:gd name="connsiteX1" fmla="*/ 717262 w 748447"/>
                <a:gd name="connsiteY1" fmla="*/ 77755 h 83160"/>
                <a:gd name="connsiteX2" fmla="*/ 59876 w 748447"/>
                <a:gd name="connsiteY2" fmla="*/ 77755 h 83160"/>
                <a:gd name="connsiteX3" fmla="*/ 31185 w 748447"/>
                <a:gd name="connsiteY3" fmla="*/ 31185 h 83160"/>
                <a:gd name="connsiteX4" fmla="*/ 744705 w 748447"/>
                <a:gd name="connsiteY4" fmla="*/ 31185 h 83160"/>
                <a:gd name="connsiteX5" fmla="*/ 745953 w 748447"/>
                <a:gd name="connsiteY5" fmla="*/ 31185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7" h="83160">
                  <a:moveTo>
                    <a:pt x="745953" y="31185"/>
                  </a:moveTo>
                  <a:cubicBezTo>
                    <a:pt x="741795" y="48649"/>
                    <a:pt x="732231" y="64450"/>
                    <a:pt x="717262" y="77755"/>
                  </a:cubicBezTo>
                  <a:lnTo>
                    <a:pt x="59876" y="77755"/>
                  </a:lnTo>
                  <a:cubicBezTo>
                    <a:pt x="45323" y="64450"/>
                    <a:pt x="35343" y="48233"/>
                    <a:pt x="31185" y="31185"/>
                  </a:cubicBezTo>
                  <a:lnTo>
                    <a:pt x="744705" y="31185"/>
                  </a:lnTo>
                  <a:cubicBezTo>
                    <a:pt x="745121" y="31185"/>
                    <a:pt x="745121" y="31185"/>
                    <a:pt x="745953" y="31185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7467DE2-58E6-4AED-9F67-E38ED6D2E16D}"/>
                </a:ext>
              </a:extLst>
            </p:cNvPr>
            <p:cNvSpPr/>
            <p:nvPr/>
          </p:nvSpPr>
          <p:spPr>
            <a:xfrm>
              <a:off x="14065568" y="8300505"/>
              <a:ext cx="748448" cy="83161"/>
            </a:xfrm>
            <a:custGeom>
              <a:avLst/>
              <a:gdLst>
                <a:gd name="connsiteX0" fmla="*/ 745953 w 748447"/>
                <a:gd name="connsiteY0" fmla="*/ 78171 h 83160"/>
                <a:gd name="connsiteX1" fmla="*/ 745121 w 748447"/>
                <a:gd name="connsiteY1" fmla="*/ 78171 h 83160"/>
                <a:gd name="connsiteX2" fmla="*/ 31185 w 748447"/>
                <a:gd name="connsiteY2" fmla="*/ 78171 h 83160"/>
                <a:gd name="connsiteX3" fmla="*/ 60707 w 748447"/>
                <a:gd name="connsiteY3" fmla="*/ 31185 h 83160"/>
                <a:gd name="connsiteX4" fmla="*/ 716846 w 748447"/>
                <a:gd name="connsiteY4" fmla="*/ 31185 h 83160"/>
                <a:gd name="connsiteX5" fmla="*/ 745953 w 748447"/>
                <a:gd name="connsiteY5" fmla="*/ 78171 h 8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447" h="83160">
                  <a:moveTo>
                    <a:pt x="745953" y="78171"/>
                  </a:moveTo>
                  <a:cubicBezTo>
                    <a:pt x="745537" y="78171"/>
                    <a:pt x="745537" y="78171"/>
                    <a:pt x="745121" y="78171"/>
                  </a:cubicBezTo>
                  <a:lnTo>
                    <a:pt x="31185" y="78171"/>
                  </a:lnTo>
                  <a:cubicBezTo>
                    <a:pt x="35343" y="60292"/>
                    <a:pt x="45738" y="44907"/>
                    <a:pt x="60707" y="31185"/>
                  </a:cubicBezTo>
                  <a:lnTo>
                    <a:pt x="716846" y="31185"/>
                  </a:lnTo>
                  <a:cubicBezTo>
                    <a:pt x="731815" y="44907"/>
                    <a:pt x="742210" y="60292"/>
                    <a:pt x="745953" y="78171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599ADA-6C45-4550-ABD1-65BCCE6FAAD0}"/>
                </a:ext>
              </a:extLst>
            </p:cNvPr>
            <p:cNvSpPr/>
            <p:nvPr/>
          </p:nvSpPr>
          <p:spPr>
            <a:xfrm>
              <a:off x="13755378" y="8794065"/>
              <a:ext cx="332643" cy="498965"/>
            </a:xfrm>
            <a:custGeom>
              <a:avLst/>
              <a:gdLst>
                <a:gd name="connsiteX0" fmla="*/ 159669 w 332643"/>
                <a:gd name="connsiteY0" fmla="*/ 495223 h 498965"/>
                <a:gd name="connsiteX1" fmla="*/ 39501 w 332643"/>
                <a:gd name="connsiteY1" fmla="*/ 470275 h 498965"/>
                <a:gd name="connsiteX2" fmla="*/ 31185 w 332643"/>
                <a:gd name="connsiteY2" fmla="*/ 456137 h 498965"/>
                <a:gd name="connsiteX3" fmla="*/ 31185 w 332643"/>
                <a:gd name="connsiteY3" fmla="*/ 394182 h 498965"/>
                <a:gd name="connsiteX4" fmla="*/ 39086 w 332643"/>
                <a:gd name="connsiteY4" fmla="*/ 380461 h 498965"/>
                <a:gd name="connsiteX5" fmla="*/ 55302 w 332643"/>
                <a:gd name="connsiteY5" fmla="*/ 380461 h 498965"/>
                <a:gd name="connsiteX6" fmla="*/ 105199 w 332643"/>
                <a:gd name="connsiteY6" fmla="*/ 399588 h 498965"/>
                <a:gd name="connsiteX7" fmla="*/ 218297 w 332643"/>
                <a:gd name="connsiteY7" fmla="*/ 389609 h 498965"/>
                <a:gd name="connsiteX8" fmla="*/ 237008 w 332643"/>
                <a:gd name="connsiteY8" fmla="*/ 341375 h 498965"/>
                <a:gd name="connsiteX9" fmla="*/ 155511 w 332643"/>
                <a:gd name="connsiteY9" fmla="*/ 281084 h 498965"/>
                <a:gd name="connsiteX10" fmla="*/ 123910 w 332643"/>
                <a:gd name="connsiteY10" fmla="*/ 283579 h 498965"/>
                <a:gd name="connsiteX11" fmla="*/ 90230 w 332643"/>
                <a:gd name="connsiteY11" fmla="*/ 289400 h 498965"/>
                <a:gd name="connsiteX12" fmla="*/ 78587 w 332643"/>
                <a:gd name="connsiteY12" fmla="*/ 287737 h 498965"/>
                <a:gd name="connsiteX13" fmla="*/ 47818 w 332643"/>
                <a:gd name="connsiteY13" fmla="*/ 269441 h 498965"/>
                <a:gd name="connsiteX14" fmla="*/ 39917 w 332643"/>
                <a:gd name="connsiteY14" fmla="*/ 254056 h 498965"/>
                <a:gd name="connsiteX15" fmla="*/ 56134 w 332643"/>
                <a:gd name="connsiteY15" fmla="*/ 46154 h 498965"/>
                <a:gd name="connsiteX16" fmla="*/ 71934 w 332643"/>
                <a:gd name="connsiteY16" fmla="*/ 31185 h 498965"/>
                <a:gd name="connsiteX17" fmla="*/ 293558 w 332643"/>
                <a:gd name="connsiteY17" fmla="*/ 31185 h 498965"/>
                <a:gd name="connsiteX18" fmla="*/ 309774 w 332643"/>
                <a:gd name="connsiteY18" fmla="*/ 46986 h 498965"/>
                <a:gd name="connsiteX19" fmla="*/ 309774 w 332643"/>
                <a:gd name="connsiteY19" fmla="*/ 107693 h 498965"/>
                <a:gd name="connsiteX20" fmla="*/ 293558 w 332643"/>
                <a:gd name="connsiteY20" fmla="*/ 123910 h 498965"/>
                <a:gd name="connsiteX21" fmla="*/ 147611 w 332643"/>
                <a:gd name="connsiteY21" fmla="*/ 123910 h 498965"/>
                <a:gd name="connsiteX22" fmla="*/ 140958 w 332643"/>
                <a:gd name="connsiteY22" fmla="*/ 194181 h 498965"/>
                <a:gd name="connsiteX23" fmla="*/ 145531 w 332643"/>
                <a:gd name="connsiteY23" fmla="*/ 193349 h 498965"/>
                <a:gd name="connsiteX24" fmla="*/ 184201 w 332643"/>
                <a:gd name="connsiteY24" fmla="*/ 190854 h 498965"/>
                <a:gd name="connsiteX25" fmla="*/ 296884 w 332643"/>
                <a:gd name="connsiteY25" fmla="*/ 229108 h 498965"/>
                <a:gd name="connsiteX26" fmla="*/ 339712 w 332643"/>
                <a:gd name="connsiteY26" fmla="*/ 333891 h 498965"/>
                <a:gd name="connsiteX27" fmla="*/ 291479 w 332643"/>
                <a:gd name="connsiteY27" fmla="*/ 452395 h 498965"/>
                <a:gd name="connsiteX28" fmla="*/ 159669 w 332643"/>
                <a:gd name="connsiteY28" fmla="*/ 495223 h 498965"/>
                <a:gd name="connsiteX29" fmla="*/ 63202 w 332643"/>
                <a:gd name="connsiteY29" fmla="*/ 446574 h 498965"/>
                <a:gd name="connsiteX30" fmla="*/ 159253 w 332643"/>
                <a:gd name="connsiteY30" fmla="*/ 463206 h 498965"/>
                <a:gd name="connsiteX31" fmla="*/ 269857 w 332643"/>
                <a:gd name="connsiteY31" fmla="*/ 429110 h 498965"/>
                <a:gd name="connsiteX32" fmla="*/ 307279 w 332643"/>
                <a:gd name="connsiteY32" fmla="*/ 334722 h 498965"/>
                <a:gd name="connsiteX33" fmla="*/ 274847 w 332643"/>
                <a:gd name="connsiteY33" fmla="*/ 253641 h 498965"/>
                <a:gd name="connsiteX34" fmla="*/ 183786 w 332643"/>
                <a:gd name="connsiteY34" fmla="*/ 223703 h 498965"/>
                <a:gd name="connsiteX35" fmla="*/ 150105 w 332643"/>
                <a:gd name="connsiteY35" fmla="*/ 225782 h 498965"/>
                <a:gd name="connsiteX36" fmla="*/ 125573 w 332643"/>
                <a:gd name="connsiteY36" fmla="*/ 229940 h 498965"/>
                <a:gd name="connsiteX37" fmla="*/ 111851 w 332643"/>
                <a:gd name="connsiteY37" fmla="*/ 225782 h 498965"/>
                <a:gd name="connsiteX38" fmla="*/ 106862 w 332643"/>
                <a:gd name="connsiteY38" fmla="*/ 212476 h 498965"/>
                <a:gd name="connsiteX39" fmla="*/ 116425 w 332643"/>
                <a:gd name="connsiteY39" fmla="*/ 106862 h 498965"/>
                <a:gd name="connsiteX40" fmla="*/ 132226 w 332643"/>
                <a:gd name="connsiteY40" fmla="*/ 92309 h 498965"/>
                <a:gd name="connsiteX41" fmla="*/ 277341 w 332643"/>
                <a:gd name="connsiteY41" fmla="*/ 92309 h 498965"/>
                <a:gd name="connsiteX42" fmla="*/ 277341 w 332643"/>
                <a:gd name="connsiteY42" fmla="*/ 63618 h 498965"/>
                <a:gd name="connsiteX43" fmla="*/ 86903 w 332643"/>
                <a:gd name="connsiteY43" fmla="*/ 63618 h 498965"/>
                <a:gd name="connsiteX44" fmla="*/ 72766 w 332643"/>
                <a:gd name="connsiteY44" fmla="*/ 246988 h 498965"/>
                <a:gd name="connsiteX45" fmla="*/ 89398 w 332643"/>
                <a:gd name="connsiteY45" fmla="*/ 256551 h 498965"/>
                <a:gd name="connsiteX46" fmla="*/ 119752 w 332643"/>
                <a:gd name="connsiteY46" fmla="*/ 251562 h 498965"/>
                <a:gd name="connsiteX47" fmla="*/ 155927 w 332643"/>
                <a:gd name="connsiteY47" fmla="*/ 248651 h 498965"/>
                <a:gd name="connsiteX48" fmla="*/ 269441 w 332643"/>
                <a:gd name="connsiteY48" fmla="*/ 340959 h 498965"/>
                <a:gd name="connsiteX49" fmla="*/ 239503 w 332643"/>
                <a:gd name="connsiteY49" fmla="*/ 413725 h 498965"/>
                <a:gd name="connsiteX50" fmla="*/ 98130 w 332643"/>
                <a:gd name="connsiteY50" fmla="*/ 430773 h 498965"/>
                <a:gd name="connsiteX51" fmla="*/ 63618 w 332643"/>
                <a:gd name="connsiteY51" fmla="*/ 419962 h 498965"/>
                <a:gd name="connsiteX52" fmla="*/ 63618 w 332643"/>
                <a:gd name="connsiteY52" fmla="*/ 446574 h 49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2643" h="498965">
                  <a:moveTo>
                    <a:pt x="159669" y="495223"/>
                  </a:moveTo>
                  <a:cubicBezTo>
                    <a:pt x="109357" y="495223"/>
                    <a:pt x="69023" y="486907"/>
                    <a:pt x="39501" y="470275"/>
                  </a:cubicBezTo>
                  <a:cubicBezTo>
                    <a:pt x="34512" y="467364"/>
                    <a:pt x="31185" y="461958"/>
                    <a:pt x="31185" y="456137"/>
                  </a:cubicBezTo>
                  <a:lnTo>
                    <a:pt x="31185" y="394182"/>
                  </a:lnTo>
                  <a:cubicBezTo>
                    <a:pt x="31185" y="388361"/>
                    <a:pt x="34096" y="383371"/>
                    <a:pt x="39086" y="380461"/>
                  </a:cubicBezTo>
                  <a:cubicBezTo>
                    <a:pt x="44075" y="377550"/>
                    <a:pt x="49897" y="377550"/>
                    <a:pt x="55302" y="380461"/>
                  </a:cubicBezTo>
                  <a:cubicBezTo>
                    <a:pt x="69439" y="388777"/>
                    <a:pt x="86487" y="395014"/>
                    <a:pt x="105199" y="399588"/>
                  </a:cubicBezTo>
                  <a:cubicBezTo>
                    <a:pt x="155927" y="411646"/>
                    <a:pt x="197507" y="407488"/>
                    <a:pt x="218297" y="389609"/>
                  </a:cubicBezTo>
                  <a:cubicBezTo>
                    <a:pt x="230771" y="378798"/>
                    <a:pt x="237008" y="362997"/>
                    <a:pt x="237008" y="341375"/>
                  </a:cubicBezTo>
                  <a:cubicBezTo>
                    <a:pt x="237008" y="313101"/>
                    <a:pt x="227861" y="281084"/>
                    <a:pt x="155511" y="281084"/>
                  </a:cubicBezTo>
                  <a:cubicBezTo>
                    <a:pt x="147195" y="281084"/>
                    <a:pt x="136384" y="281915"/>
                    <a:pt x="123910" y="283579"/>
                  </a:cubicBezTo>
                  <a:cubicBezTo>
                    <a:pt x="111020" y="285242"/>
                    <a:pt x="99793" y="287321"/>
                    <a:pt x="90230" y="289400"/>
                  </a:cubicBezTo>
                  <a:cubicBezTo>
                    <a:pt x="86487" y="290231"/>
                    <a:pt x="81913" y="289815"/>
                    <a:pt x="78587" y="287737"/>
                  </a:cubicBezTo>
                  <a:lnTo>
                    <a:pt x="47818" y="269441"/>
                  </a:lnTo>
                  <a:cubicBezTo>
                    <a:pt x="42412" y="266115"/>
                    <a:pt x="39501" y="260293"/>
                    <a:pt x="39917" y="254056"/>
                  </a:cubicBezTo>
                  <a:lnTo>
                    <a:pt x="56134" y="46154"/>
                  </a:lnTo>
                  <a:cubicBezTo>
                    <a:pt x="56965" y="37838"/>
                    <a:pt x="63618" y="31185"/>
                    <a:pt x="71934" y="31185"/>
                  </a:cubicBezTo>
                  <a:lnTo>
                    <a:pt x="293558" y="31185"/>
                  </a:lnTo>
                  <a:cubicBezTo>
                    <a:pt x="302290" y="31185"/>
                    <a:pt x="309774" y="38254"/>
                    <a:pt x="309774" y="46986"/>
                  </a:cubicBezTo>
                  <a:lnTo>
                    <a:pt x="309774" y="107693"/>
                  </a:lnTo>
                  <a:cubicBezTo>
                    <a:pt x="309774" y="116425"/>
                    <a:pt x="302706" y="123910"/>
                    <a:pt x="293558" y="123910"/>
                  </a:cubicBezTo>
                  <a:lnTo>
                    <a:pt x="147611" y="123910"/>
                  </a:lnTo>
                  <a:lnTo>
                    <a:pt x="140958" y="194181"/>
                  </a:lnTo>
                  <a:cubicBezTo>
                    <a:pt x="142621" y="193765"/>
                    <a:pt x="143868" y="193765"/>
                    <a:pt x="145531" y="193349"/>
                  </a:cubicBezTo>
                  <a:cubicBezTo>
                    <a:pt x="156342" y="191686"/>
                    <a:pt x="169232" y="190854"/>
                    <a:pt x="184201" y="190854"/>
                  </a:cubicBezTo>
                  <a:cubicBezTo>
                    <a:pt x="231187" y="190854"/>
                    <a:pt x="269025" y="203744"/>
                    <a:pt x="296884" y="229108"/>
                  </a:cubicBezTo>
                  <a:cubicBezTo>
                    <a:pt x="325159" y="254888"/>
                    <a:pt x="339712" y="290231"/>
                    <a:pt x="339712" y="333891"/>
                  </a:cubicBezTo>
                  <a:cubicBezTo>
                    <a:pt x="339712" y="383787"/>
                    <a:pt x="323496" y="423704"/>
                    <a:pt x="291479" y="452395"/>
                  </a:cubicBezTo>
                  <a:cubicBezTo>
                    <a:pt x="260294" y="481086"/>
                    <a:pt x="215802" y="495223"/>
                    <a:pt x="159669" y="495223"/>
                  </a:cubicBezTo>
                  <a:close/>
                  <a:moveTo>
                    <a:pt x="63202" y="446574"/>
                  </a:moveTo>
                  <a:cubicBezTo>
                    <a:pt x="87319" y="457800"/>
                    <a:pt x="119336" y="463206"/>
                    <a:pt x="159253" y="463206"/>
                  </a:cubicBezTo>
                  <a:cubicBezTo>
                    <a:pt x="207486" y="463206"/>
                    <a:pt x="244493" y="451563"/>
                    <a:pt x="269857" y="429110"/>
                  </a:cubicBezTo>
                  <a:cubicBezTo>
                    <a:pt x="295221" y="406657"/>
                    <a:pt x="307279" y="375471"/>
                    <a:pt x="307279" y="334722"/>
                  </a:cubicBezTo>
                  <a:cubicBezTo>
                    <a:pt x="307279" y="299795"/>
                    <a:pt x="296884" y="273183"/>
                    <a:pt x="274847" y="253641"/>
                  </a:cubicBezTo>
                  <a:cubicBezTo>
                    <a:pt x="252809" y="233682"/>
                    <a:pt x="222039" y="223703"/>
                    <a:pt x="183786" y="223703"/>
                  </a:cubicBezTo>
                  <a:cubicBezTo>
                    <a:pt x="170480" y="223703"/>
                    <a:pt x="159253" y="224534"/>
                    <a:pt x="150105" y="225782"/>
                  </a:cubicBezTo>
                  <a:cubicBezTo>
                    <a:pt x="140542" y="227445"/>
                    <a:pt x="132226" y="228692"/>
                    <a:pt x="125573" y="229940"/>
                  </a:cubicBezTo>
                  <a:cubicBezTo>
                    <a:pt x="120583" y="230771"/>
                    <a:pt x="115594" y="229108"/>
                    <a:pt x="111851" y="225782"/>
                  </a:cubicBezTo>
                  <a:cubicBezTo>
                    <a:pt x="108109" y="222455"/>
                    <a:pt x="106446" y="217466"/>
                    <a:pt x="106862" y="212476"/>
                  </a:cubicBezTo>
                  <a:lnTo>
                    <a:pt x="116425" y="106862"/>
                  </a:lnTo>
                  <a:cubicBezTo>
                    <a:pt x="117257" y="98546"/>
                    <a:pt x="123910" y="92309"/>
                    <a:pt x="132226" y="92309"/>
                  </a:cubicBezTo>
                  <a:lnTo>
                    <a:pt x="277341" y="92309"/>
                  </a:lnTo>
                  <a:lnTo>
                    <a:pt x="277341" y="63618"/>
                  </a:lnTo>
                  <a:lnTo>
                    <a:pt x="86903" y="63618"/>
                  </a:lnTo>
                  <a:lnTo>
                    <a:pt x="72766" y="246988"/>
                  </a:lnTo>
                  <a:lnTo>
                    <a:pt x="89398" y="256551"/>
                  </a:lnTo>
                  <a:cubicBezTo>
                    <a:pt x="98546" y="254888"/>
                    <a:pt x="108525" y="252809"/>
                    <a:pt x="119752" y="251562"/>
                  </a:cubicBezTo>
                  <a:cubicBezTo>
                    <a:pt x="133889" y="249483"/>
                    <a:pt x="145947" y="248651"/>
                    <a:pt x="155927" y="248651"/>
                  </a:cubicBezTo>
                  <a:cubicBezTo>
                    <a:pt x="249483" y="248651"/>
                    <a:pt x="269441" y="298963"/>
                    <a:pt x="269441" y="340959"/>
                  </a:cubicBezTo>
                  <a:cubicBezTo>
                    <a:pt x="269441" y="372561"/>
                    <a:pt x="259462" y="397093"/>
                    <a:pt x="239503" y="413725"/>
                  </a:cubicBezTo>
                  <a:cubicBezTo>
                    <a:pt x="210397" y="438673"/>
                    <a:pt x="159669" y="445326"/>
                    <a:pt x="98130" y="430773"/>
                  </a:cubicBezTo>
                  <a:cubicBezTo>
                    <a:pt x="86071" y="427862"/>
                    <a:pt x="74429" y="424120"/>
                    <a:pt x="63618" y="419962"/>
                  </a:cubicBezTo>
                  <a:lnTo>
                    <a:pt x="63618" y="4465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A7CEB2-05C0-4B3D-AC29-33EFC2FDA3BF}"/>
                </a:ext>
              </a:extLst>
            </p:cNvPr>
            <p:cNvSpPr/>
            <p:nvPr/>
          </p:nvSpPr>
          <p:spPr>
            <a:xfrm>
              <a:off x="14087606" y="8788659"/>
              <a:ext cx="374224" cy="498965"/>
            </a:xfrm>
            <a:custGeom>
              <a:avLst/>
              <a:gdLst>
                <a:gd name="connsiteX0" fmla="*/ 193349 w 374223"/>
                <a:gd name="connsiteY0" fmla="*/ 500628 h 498965"/>
                <a:gd name="connsiteX1" fmla="*/ 75676 w 374223"/>
                <a:gd name="connsiteY1" fmla="*/ 467364 h 498965"/>
                <a:gd name="connsiteX2" fmla="*/ 31185 w 374223"/>
                <a:gd name="connsiteY2" fmla="*/ 370482 h 498965"/>
                <a:gd name="connsiteX3" fmla="*/ 54055 w 374223"/>
                <a:gd name="connsiteY3" fmla="*/ 297300 h 498965"/>
                <a:gd name="connsiteX4" fmla="*/ 101456 w 374223"/>
                <a:gd name="connsiteY4" fmla="*/ 254472 h 498965"/>
                <a:gd name="connsiteX5" fmla="*/ 63202 w 374223"/>
                <a:gd name="connsiteY5" fmla="*/ 215387 h 498965"/>
                <a:gd name="connsiteX6" fmla="*/ 44075 w 374223"/>
                <a:gd name="connsiteY6" fmla="*/ 148442 h 498965"/>
                <a:gd name="connsiteX7" fmla="*/ 86903 w 374223"/>
                <a:gd name="connsiteY7" fmla="*/ 61955 h 498965"/>
                <a:gd name="connsiteX8" fmla="*/ 191686 w 374223"/>
                <a:gd name="connsiteY8" fmla="*/ 31185 h 498965"/>
                <a:gd name="connsiteX9" fmla="*/ 297716 w 374223"/>
                <a:gd name="connsiteY9" fmla="*/ 62371 h 498965"/>
                <a:gd name="connsiteX10" fmla="*/ 339296 w 374223"/>
                <a:gd name="connsiteY10" fmla="*/ 149274 h 498965"/>
                <a:gd name="connsiteX11" fmla="*/ 277341 w 374223"/>
                <a:gd name="connsiteY11" fmla="*/ 253640 h 498965"/>
                <a:gd name="connsiteX12" fmla="*/ 328485 w 374223"/>
                <a:gd name="connsiteY12" fmla="*/ 296884 h 498965"/>
                <a:gd name="connsiteX13" fmla="*/ 353018 w 374223"/>
                <a:gd name="connsiteY13" fmla="*/ 368403 h 498965"/>
                <a:gd name="connsiteX14" fmla="*/ 308527 w 374223"/>
                <a:gd name="connsiteY14" fmla="*/ 465285 h 498965"/>
                <a:gd name="connsiteX15" fmla="*/ 193349 w 374223"/>
                <a:gd name="connsiteY15" fmla="*/ 500628 h 498965"/>
                <a:gd name="connsiteX16" fmla="*/ 192101 w 374223"/>
                <a:gd name="connsiteY16" fmla="*/ 63202 h 498965"/>
                <a:gd name="connsiteX17" fmla="*/ 106862 w 374223"/>
                <a:gd name="connsiteY17" fmla="*/ 87735 h 498965"/>
                <a:gd name="connsiteX18" fmla="*/ 76924 w 374223"/>
                <a:gd name="connsiteY18" fmla="*/ 148858 h 498965"/>
                <a:gd name="connsiteX19" fmla="*/ 91061 w 374223"/>
                <a:gd name="connsiteY19" fmla="*/ 198754 h 498965"/>
                <a:gd name="connsiteX20" fmla="*/ 141373 w 374223"/>
                <a:gd name="connsiteY20" fmla="*/ 242830 h 498965"/>
                <a:gd name="connsiteX21" fmla="*/ 149274 w 374223"/>
                <a:gd name="connsiteY21" fmla="*/ 257383 h 498965"/>
                <a:gd name="connsiteX22" fmla="*/ 140126 w 374223"/>
                <a:gd name="connsiteY22" fmla="*/ 271104 h 498965"/>
                <a:gd name="connsiteX23" fmla="*/ 80666 w 374223"/>
                <a:gd name="connsiteY23" fmla="*/ 316427 h 498965"/>
                <a:gd name="connsiteX24" fmla="*/ 63618 w 374223"/>
                <a:gd name="connsiteY24" fmla="*/ 371313 h 498965"/>
                <a:gd name="connsiteX25" fmla="*/ 95635 w 374223"/>
                <a:gd name="connsiteY25" fmla="*/ 442832 h 498965"/>
                <a:gd name="connsiteX26" fmla="*/ 193349 w 374223"/>
                <a:gd name="connsiteY26" fmla="*/ 469027 h 498965"/>
                <a:gd name="connsiteX27" fmla="*/ 288152 w 374223"/>
                <a:gd name="connsiteY27" fmla="*/ 440752 h 498965"/>
                <a:gd name="connsiteX28" fmla="*/ 321001 w 374223"/>
                <a:gd name="connsiteY28" fmla="*/ 368818 h 498965"/>
                <a:gd name="connsiteX29" fmla="*/ 303121 w 374223"/>
                <a:gd name="connsiteY29" fmla="*/ 316843 h 498965"/>
                <a:gd name="connsiteX30" fmla="*/ 237424 w 374223"/>
                <a:gd name="connsiteY30" fmla="*/ 268609 h 498965"/>
                <a:gd name="connsiteX31" fmla="*/ 228692 w 374223"/>
                <a:gd name="connsiteY31" fmla="*/ 254472 h 498965"/>
                <a:gd name="connsiteX32" fmla="*/ 237424 w 374223"/>
                <a:gd name="connsiteY32" fmla="*/ 239919 h 498965"/>
                <a:gd name="connsiteX33" fmla="*/ 307279 w 374223"/>
                <a:gd name="connsiteY33" fmla="*/ 150105 h 498965"/>
                <a:gd name="connsiteX34" fmla="*/ 278173 w 374223"/>
                <a:gd name="connsiteY34" fmla="*/ 88150 h 498965"/>
                <a:gd name="connsiteX35" fmla="*/ 192101 w 374223"/>
                <a:gd name="connsiteY35" fmla="*/ 63202 h 498965"/>
                <a:gd name="connsiteX36" fmla="*/ 192101 w 374223"/>
                <a:gd name="connsiteY36" fmla="*/ 448653 h 498965"/>
                <a:gd name="connsiteX37" fmla="*/ 124326 w 374223"/>
                <a:gd name="connsiteY37" fmla="*/ 428278 h 498965"/>
                <a:gd name="connsiteX38" fmla="*/ 96882 w 374223"/>
                <a:gd name="connsiteY38" fmla="*/ 368818 h 498965"/>
                <a:gd name="connsiteX39" fmla="*/ 117257 w 374223"/>
                <a:gd name="connsiteY39" fmla="*/ 311853 h 498965"/>
                <a:gd name="connsiteX40" fmla="*/ 178380 w 374223"/>
                <a:gd name="connsiteY40" fmla="*/ 270273 h 498965"/>
                <a:gd name="connsiteX41" fmla="*/ 191270 w 374223"/>
                <a:gd name="connsiteY41" fmla="*/ 270273 h 498965"/>
                <a:gd name="connsiteX42" fmla="*/ 199586 w 374223"/>
                <a:gd name="connsiteY42" fmla="*/ 274015 h 498965"/>
                <a:gd name="connsiteX43" fmla="*/ 262788 w 374223"/>
                <a:gd name="connsiteY43" fmla="*/ 313516 h 498965"/>
                <a:gd name="connsiteX44" fmla="*/ 286489 w 374223"/>
                <a:gd name="connsiteY44" fmla="*/ 367987 h 498965"/>
                <a:gd name="connsiteX45" fmla="*/ 259878 w 374223"/>
                <a:gd name="connsiteY45" fmla="*/ 427447 h 498965"/>
                <a:gd name="connsiteX46" fmla="*/ 192101 w 374223"/>
                <a:gd name="connsiteY46" fmla="*/ 448653 h 498965"/>
                <a:gd name="connsiteX47" fmla="*/ 185449 w 374223"/>
                <a:gd name="connsiteY47" fmla="*/ 302290 h 498965"/>
                <a:gd name="connsiteX48" fmla="*/ 142205 w 374223"/>
                <a:gd name="connsiteY48" fmla="*/ 332227 h 498965"/>
                <a:gd name="connsiteX49" fmla="*/ 128899 w 374223"/>
                <a:gd name="connsiteY49" fmla="*/ 368403 h 498965"/>
                <a:gd name="connsiteX50" fmla="*/ 143868 w 374223"/>
                <a:gd name="connsiteY50" fmla="*/ 402914 h 498965"/>
                <a:gd name="connsiteX51" fmla="*/ 191686 w 374223"/>
                <a:gd name="connsiteY51" fmla="*/ 416220 h 498965"/>
                <a:gd name="connsiteX52" fmla="*/ 239919 w 374223"/>
                <a:gd name="connsiteY52" fmla="*/ 402498 h 498965"/>
                <a:gd name="connsiteX53" fmla="*/ 254888 w 374223"/>
                <a:gd name="connsiteY53" fmla="*/ 367571 h 498965"/>
                <a:gd name="connsiteX54" fmla="*/ 240335 w 374223"/>
                <a:gd name="connsiteY54" fmla="*/ 335970 h 498965"/>
                <a:gd name="connsiteX55" fmla="*/ 187112 w 374223"/>
                <a:gd name="connsiteY55" fmla="*/ 303121 h 498965"/>
                <a:gd name="connsiteX56" fmla="*/ 185449 w 374223"/>
                <a:gd name="connsiteY56" fmla="*/ 302290 h 498965"/>
                <a:gd name="connsiteX57" fmla="*/ 193349 w 374223"/>
                <a:gd name="connsiteY57" fmla="*/ 241998 h 498965"/>
                <a:gd name="connsiteX58" fmla="*/ 186280 w 374223"/>
                <a:gd name="connsiteY58" fmla="*/ 240335 h 498965"/>
                <a:gd name="connsiteX59" fmla="*/ 141789 w 374223"/>
                <a:gd name="connsiteY59" fmla="*/ 214971 h 498965"/>
                <a:gd name="connsiteX60" fmla="*/ 118920 w 374223"/>
                <a:gd name="connsiteY60" fmla="*/ 188359 h 498965"/>
                <a:gd name="connsiteX61" fmla="*/ 110604 w 374223"/>
                <a:gd name="connsiteY61" fmla="*/ 153432 h 498965"/>
                <a:gd name="connsiteX62" fmla="*/ 134305 w 374223"/>
                <a:gd name="connsiteY62" fmla="*/ 101872 h 498965"/>
                <a:gd name="connsiteX63" fmla="*/ 191270 w 374223"/>
                <a:gd name="connsiteY63" fmla="*/ 83577 h 498965"/>
                <a:gd name="connsiteX64" fmla="*/ 249067 w 374223"/>
                <a:gd name="connsiteY64" fmla="*/ 101456 h 498965"/>
                <a:gd name="connsiteX65" fmla="*/ 273183 w 374223"/>
                <a:gd name="connsiteY65" fmla="*/ 153432 h 498965"/>
                <a:gd name="connsiteX66" fmla="*/ 254888 w 374223"/>
                <a:gd name="connsiteY66" fmla="*/ 203744 h 498965"/>
                <a:gd name="connsiteX67" fmla="*/ 199586 w 374223"/>
                <a:gd name="connsiteY67" fmla="*/ 240335 h 498965"/>
                <a:gd name="connsiteX68" fmla="*/ 193349 w 374223"/>
                <a:gd name="connsiteY68" fmla="*/ 241998 h 498965"/>
                <a:gd name="connsiteX69" fmla="*/ 191270 w 374223"/>
                <a:gd name="connsiteY69" fmla="*/ 116009 h 498965"/>
                <a:gd name="connsiteX70" fmla="*/ 154263 w 374223"/>
                <a:gd name="connsiteY70" fmla="*/ 126820 h 498965"/>
                <a:gd name="connsiteX71" fmla="*/ 142205 w 374223"/>
                <a:gd name="connsiteY71" fmla="*/ 153432 h 498965"/>
                <a:gd name="connsiteX72" fmla="*/ 146779 w 374223"/>
                <a:gd name="connsiteY72" fmla="*/ 172975 h 498965"/>
                <a:gd name="connsiteX73" fmla="*/ 161332 w 374223"/>
                <a:gd name="connsiteY73" fmla="*/ 189607 h 498965"/>
                <a:gd name="connsiteX74" fmla="*/ 192933 w 374223"/>
                <a:gd name="connsiteY74" fmla="*/ 207902 h 498965"/>
                <a:gd name="connsiteX75" fmla="*/ 229940 w 374223"/>
                <a:gd name="connsiteY75" fmla="*/ 182538 h 498965"/>
                <a:gd name="connsiteX76" fmla="*/ 240751 w 374223"/>
                <a:gd name="connsiteY76" fmla="*/ 153016 h 498965"/>
                <a:gd name="connsiteX77" fmla="*/ 228692 w 374223"/>
                <a:gd name="connsiteY77" fmla="*/ 126405 h 498965"/>
                <a:gd name="connsiteX78" fmla="*/ 191270 w 374223"/>
                <a:gd name="connsiteY78" fmla="*/ 116009 h 49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4223" h="498965">
                  <a:moveTo>
                    <a:pt x="193349" y="500628"/>
                  </a:moveTo>
                  <a:cubicBezTo>
                    <a:pt x="143452" y="500628"/>
                    <a:pt x="103951" y="489402"/>
                    <a:pt x="75676" y="467364"/>
                  </a:cubicBezTo>
                  <a:cubicBezTo>
                    <a:pt x="46154" y="444495"/>
                    <a:pt x="31185" y="411646"/>
                    <a:pt x="31185" y="370482"/>
                  </a:cubicBezTo>
                  <a:cubicBezTo>
                    <a:pt x="31185" y="343454"/>
                    <a:pt x="39086" y="318922"/>
                    <a:pt x="54055" y="297300"/>
                  </a:cubicBezTo>
                  <a:cubicBezTo>
                    <a:pt x="64866" y="281915"/>
                    <a:pt x="81082" y="267362"/>
                    <a:pt x="101456" y="254472"/>
                  </a:cubicBezTo>
                  <a:cubicBezTo>
                    <a:pt x="84824" y="241998"/>
                    <a:pt x="71934" y="229108"/>
                    <a:pt x="63202" y="215387"/>
                  </a:cubicBezTo>
                  <a:cubicBezTo>
                    <a:pt x="50312" y="195844"/>
                    <a:pt x="44075" y="172975"/>
                    <a:pt x="44075" y="148442"/>
                  </a:cubicBezTo>
                  <a:cubicBezTo>
                    <a:pt x="44075" y="112267"/>
                    <a:pt x="58213" y="83161"/>
                    <a:pt x="86903" y="61955"/>
                  </a:cubicBezTo>
                  <a:cubicBezTo>
                    <a:pt x="113930" y="41580"/>
                    <a:pt x="149274" y="31185"/>
                    <a:pt x="191686" y="31185"/>
                  </a:cubicBezTo>
                  <a:cubicBezTo>
                    <a:pt x="235761" y="31185"/>
                    <a:pt x="271520" y="41996"/>
                    <a:pt x="297716" y="62371"/>
                  </a:cubicBezTo>
                  <a:cubicBezTo>
                    <a:pt x="325159" y="83992"/>
                    <a:pt x="339296" y="113099"/>
                    <a:pt x="339296" y="149274"/>
                  </a:cubicBezTo>
                  <a:cubicBezTo>
                    <a:pt x="339296" y="191686"/>
                    <a:pt x="318506" y="226197"/>
                    <a:pt x="277341" y="253640"/>
                  </a:cubicBezTo>
                  <a:cubicBezTo>
                    <a:pt x="299795" y="267362"/>
                    <a:pt x="316843" y="281499"/>
                    <a:pt x="328485" y="296884"/>
                  </a:cubicBezTo>
                  <a:cubicBezTo>
                    <a:pt x="344702" y="318090"/>
                    <a:pt x="353018" y="342207"/>
                    <a:pt x="353018" y="368403"/>
                  </a:cubicBezTo>
                  <a:cubicBezTo>
                    <a:pt x="353018" y="408320"/>
                    <a:pt x="338049" y="441168"/>
                    <a:pt x="308527" y="465285"/>
                  </a:cubicBezTo>
                  <a:cubicBezTo>
                    <a:pt x="279420" y="488986"/>
                    <a:pt x="240751" y="500628"/>
                    <a:pt x="193349" y="500628"/>
                  </a:cubicBezTo>
                  <a:close/>
                  <a:moveTo>
                    <a:pt x="192101" y="63202"/>
                  </a:moveTo>
                  <a:cubicBezTo>
                    <a:pt x="156758" y="63202"/>
                    <a:pt x="128068" y="71518"/>
                    <a:pt x="106862" y="87735"/>
                  </a:cubicBezTo>
                  <a:cubicBezTo>
                    <a:pt x="86487" y="103119"/>
                    <a:pt x="76924" y="123078"/>
                    <a:pt x="76924" y="148858"/>
                  </a:cubicBezTo>
                  <a:cubicBezTo>
                    <a:pt x="76924" y="167569"/>
                    <a:pt x="81498" y="183785"/>
                    <a:pt x="91061" y="198754"/>
                  </a:cubicBezTo>
                  <a:cubicBezTo>
                    <a:pt x="100625" y="213723"/>
                    <a:pt x="117673" y="228692"/>
                    <a:pt x="141373" y="242830"/>
                  </a:cubicBezTo>
                  <a:cubicBezTo>
                    <a:pt x="146363" y="245740"/>
                    <a:pt x="149689" y="251562"/>
                    <a:pt x="149274" y="257383"/>
                  </a:cubicBezTo>
                  <a:cubicBezTo>
                    <a:pt x="149274" y="263204"/>
                    <a:pt x="145531" y="268609"/>
                    <a:pt x="140126" y="271104"/>
                  </a:cubicBezTo>
                  <a:cubicBezTo>
                    <a:pt x="112267" y="284826"/>
                    <a:pt x="92309" y="299795"/>
                    <a:pt x="80666" y="316427"/>
                  </a:cubicBezTo>
                  <a:cubicBezTo>
                    <a:pt x="69023" y="333059"/>
                    <a:pt x="63618" y="350523"/>
                    <a:pt x="63618" y="371313"/>
                  </a:cubicBezTo>
                  <a:cubicBezTo>
                    <a:pt x="63618" y="402914"/>
                    <a:pt x="74013" y="426199"/>
                    <a:pt x="95635" y="442832"/>
                  </a:cubicBezTo>
                  <a:cubicBezTo>
                    <a:pt x="118088" y="460295"/>
                    <a:pt x="150937" y="469027"/>
                    <a:pt x="193349" y="469027"/>
                  </a:cubicBezTo>
                  <a:cubicBezTo>
                    <a:pt x="233266" y="469027"/>
                    <a:pt x="265283" y="459464"/>
                    <a:pt x="288152" y="440752"/>
                  </a:cubicBezTo>
                  <a:cubicBezTo>
                    <a:pt x="310190" y="422457"/>
                    <a:pt x="321001" y="399172"/>
                    <a:pt x="321001" y="368818"/>
                  </a:cubicBezTo>
                  <a:cubicBezTo>
                    <a:pt x="321001" y="349691"/>
                    <a:pt x="315179" y="332643"/>
                    <a:pt x="303121" y="316843"/>
                  </a:cubicBezTo>
                  <a:cubicBezTo>
                    <a:pt x="290647" y="300626"/>
                    <a:pt x="268609" y="284410"/>
                    <a:pt x="237424" y="268609"/>
                  </a:cubicBezTo>
                  <a:cubicBezTo>
                    <a:pt x="232019" y="266115"/>
                    <a:pt x="228692" y="260293"/>
                    <a:pt x="228692" y="254472"/>
                  </a:cubicBezTo>
                  <a:cubicBezTo>
                    <a:pt x="228692" y="248235"/>
                    <a:pt x="232019" y="242830"/>
                    <a:pt x="237424" y="239919"/>
                  </a:cubicBezTo>
                  <a:cubicBezTo>
                    <a:pt x="284410" y="216634"/>
                    <a:pt x="307279" y="187528"/>
                    <a:pt x="307279" y="150105"/>
                  </a:cubicBezTo>
                  <a:cubicBezTo>
                    <a:pt x="307279" y="123910"/>
                    <a:pt x="297716" y="103535"/>
                    <a:pt x="278173" y="88150"/>
                  </a:cubicBezTo>
                  <a:cubicBezTo>
                    <a:pt x="257383" y="71518"/>
                    <a:pt x="228692" y="63202"/>
                    <a:pt x="192101" y="63202"/>
                  </a:cubicBezTo>
                  <a:close/>
                  <a:moveTo>
                    <a:pt x="192101" y="448653"/>
                  </a:moveTo>
                  <a:cubicBezTo>
                    <a:pt x="164243" y="448653"/>
                    <a:pt x="141789" y="441584"/>
                    <a:pt x="124326" y="428278"/>
                  </a:cubicBezTo>
                  <a:cubicBezTo>
                    <a:pt x="106030" y="414141"/>
                    <a:pt x="96882" y="394182"/>
                    <a:pt x="96882" y="368818"/>
                  </a:cubicBezTo>
                  <a:cubicBezTo>
                    <a:pt x="96882" y="347612"/>
                    <a:pt x="103951" y="328485"/>
                    <a:pt x="117257" y="311853"/>
                  </a:cubicBezTo>
                  <a:cubicBezTo>
                    <a:pt x="130147" y="296053"/>
                    <a:pt x="150105" y="282747"/>
                    <a:pt x="178380" y="270273"/>
                  </a:cubicBezTo>
                  <a:cubicBezTo>
                    <a:pt x="182538" y="268194"/>
                    <a:pt x="187112" y="268194"/>
                    <a:pt x="191270" y="270273"/>
                  </a:cubicBezTo>
                  <a:lnTo>
                    <a:pt x="199586" y="274015"/>
                  </a:lnTo>
                  <a:cubicBezTo>
                    <a:pt x="227445" y="286073"/>
                    <a:pt x="248235" y="298963"/>
                    <a:pt x="262788" y="313516"/>
                  </a:cubicBezTo>
                  <a:cubicBezTo>
                    <a:pt x="278589" y="329733"/>
                    <a:pt x="286489" y="348028"/>
                    <a:pt x="286489" y="367987"/>
                  </a:cubicBezTo>
                  <a:cubicBezTo>
                    <a:pt x="286489" y="392935"/>
                    <a:pt x="277757" y="412894"/>
                    <a:pt x="259878" y="427447"/>
                  </a:cubicBezTo>
                  <a:cubicBezTo>
                    <a:pt x="243661" y="441168"/>
                    <a:pt x="220792" y="448653"/>
                    <a:pt x="192101" y="448653"/>
                  </a:cubicBezTo>
                  <a:close/>
                  <a:moveTo>
                    <a:pt x="185449" y="302290"/>
                  </a:moveTo>
                  <a:cubicBezTo>
                    <a:pt x="165490" y="311853"/>
                    <a:pt x="150937" y="321832"/>
                    <a:pt x="142205" y="332227"/>
                  </a:cubicBezTo>
                  <a:cubicBezTo>
                    <a:pt x="133473" y="343038"/>
                    <a:pt x="128899" y="354681"/>
                    <a:pt x="128899" y="368403"/>
                  </a:cubicBezTo>
                  <a:cubicBezTo>
                    <a:pt x="128899" y="383787"/>
                    <a:pt x="133889" y="394598"/>
                    <a:pt x="143868" y="402914"/>
                  </a:cubicBezTo>
                  <a:cubicBezTo>
                    <a:pt x="155095" y="411646"/>
                    <a:pt x="171311" y="416220"/>
                    <a:pt x="191686" y="416220"/>
                  </a:cubicBezTo>
                  <a:cubicBezTo>
                    <a:pt x="212892" y="416220"/>
                    <a:pt x="229108" y="411646"/>
                    <a:pt x="239919" y="402498"/>
                  </a:cubicBezTo>
                  <a:cubicBezTo>
                    <a:pt x="250314" y="393767"/>
                    <a:pt x="254888" y="382956"/>
                    <a:pt x="254888" y="367571"/>
                  </a:cubicBezTo>
                  <a:cubicBezTo>
                    <a:pt x="254888" y="356344"/>
                    <a:pt x="249898" y="345533"/>
                    <a:pt x="240335" y="335970"/>
                  </a:cubicBezTo>
                  <a:cubicBezTo>
                    <a:pt x="229108" y="324327"/>
                    <a:pt x="211228" y="313516"/>
                    <a:pt x="187112" y="303121"/>
                  </a:cubicBezTo>
                  <a:lnTo>
                    <a:pt x="185449" y="302290"/>
                  </a:lnTo>
                  <a:close/>
                  <a:moveTo>
                    <a:pt x="193349" y="241998"/>
                  </a:moveTo>
                  <a:cubicBezTo>
                    <a:pt x="190854" y="241998"/>
                    <a:pt x="188775" y="241582"/>
                    <a:pt x="186280" y="240335"/>
                  </a:cubicBezTo>
                  <a:cubicBezTo>
                    <a:pt x="165490" y="230771"/>
                    <a:pt x="150937" y="222455"/>
                    <a:pt x="141789" y="214971"/>
                  </a:cubicBezTo>
                  <a:cubicBezTo>
                    <a:pt x="131810" y="207070"/>
                    <a:pt x="124326" y="197923"/>
                    <a:pt x="118920" y="188359"/>
                  </a:cubicBezTo>
                  <a:cubicBezTo>
                    <a:pt x="113515" y="177964"/>
                    <a:pt x="110604" y="166322"/>
                    <a:pt x="110604" y="153432"/>
                  </a:cubicBezTo>
                  <a:cubicBezTo>
                    <a:pt x="110604" y="132226"/>
                    <a:pt x="118920" y="114346"/>
                    <a:pt x="134305" y="101872"/>
                  </a:cubicBezTo>
                  <a:cubicBezTo>
                    <a:pt x="149274" y="89814"/>
                    <a:pt x="168401" y="83577"/>
                    <a:pt x="191270" y="83577"/>
                  </a:cubicBezTo>
                  <a:cubicBezTo>
                    <a:pt x="214555" y="83577"/>
                    <a:pt x="234098" y="89398"/>
                    <a:pt x="249067" y="101456"/>
                  </a:cubicBezTo>
                  <a:cubicBezTo>
                    <a:pt x="264867" y="113930"/>
                    <a:pt x="273183" y="132226"/>
                    <a:pt x="273183" y="153432"/>
                  </a:cubicBezTo>
                  <a:cubicBezTo>
                    <a:pt x="273183" y="172143"/>
                    <a:pt x="266946" y="189191"/>
                    <a:pt x="254888" y="203744"/>
                  </a:cubicBezTo>
                  <a:cubicBezTo>
                    <a:pt x="243661" y="217050"/>
                    <a:pt x="225366" y="229108"/>
                    <a:pt x="199586" y="240335"/>
                  </a:cubicBezTo>
                  <a:cubicBezTo>
                    <a:pt x="197507" y="241582"/>
                    <a:pt x="195428" y="241998"/>
                    <a:pt x="193349" y="241998"/>
                  </a:cubicBezTo>
                  <a:close/>
                  <a:moveTo>
                    <a:pt x="191270" y="116009"/>
                  </a:moveTo>
                  <a:cubicBezTo>
                    <a:pt x="175469" y="116009"/>
                    <a:pt x="163411" y="119336"/>
                    <a:pt x="154263" y="126820"/>
                  </a:cubicBezTo>
                  <a:cubicBezTo>
                    <a:pt x="146363" y="133473"/>
                    <a:pt x="142205" y="141789"/>
                    <a:pt x="142205" y="153432"/>
                  </a:cubicBezTo>
                  <a:cubicBezTo>
                    <a:pt x="142205" y="160916"/>
                    <a:pt x="143868" y="167153"/>
                    <a:pt x="146779" y="172975"/>
                  </a:cubicBezTo>
                  <a:cubicBezTo>
                    <a:pt x="150105" y="178796"/>
                    <a:pt x="155095" y="184617"/>
                    <a:pt x="161332" y="189607"/>
                  </a:cubicBezTo>
                  <a:cubicBezTo>
                    <a:pt x="165906" y="192933"/>
                    <a:pt x="174638" y="199170"/>
                    <a:pt x="192933" y="207902"/>
                  </a:cubicBezTo>
                  <a:cubicBezTo>
                    <a:pt x="210397" y="199586"/>
                    <a:pt x="222871" y="191270"/>
                    <a:pt x="229940" y="182538"/>
                  </a:cubicBezTo>
                  <a:cubicBezTo>
                    <a:pt x="237008" y="174222"/>
                    <a:pt x="240751" y="164658"/>
                    <a:pt x="240751" y="153016"/>
                  </a:cubicBezTo>
                  <a:cubicBezTo>
                    <a:pt x="240751" y="141373"/>
                    <a:pt x="237008" y="132641"/>
                    <a:pt x="228692" y="126405"/>
                  </a:cubicBezTo>
                  <a:cubicBezTo>
                    <a:pt x="219960" y="119752"/>
                    <a:pt x="207486" y="116009"/>
                    <a:pt x="191270" y="1160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9977A5-6639-45EF-999D-9681D46807F0}"/>
                </a:ext>
              </a:extLst>
            </p:cNvPr>
            <p:cNvSpPr/>
            <p:nvPr/>
          </p:nvSpPr>
          <p:spPr>
            <a:xfrm>
              <a:off x="14599877" y="8759553"/>
              <a:ext cx="623706" cy="582126"/>
            </a:xfrm>
            <a:custGeom>
              <a:avLst/>
              <a:gdLst>
                <a:gd name="connsiteX0" fmla="*/ 633270 w 623706"/>
                <a:gd name="connsiteY0" fmla="*/ 404577 h 582125"/>
                <a:gd name="connsiteX1" fmla="*/ 472769 w 623706"/>
                <a:gd name="connsiteY1" fmla="*/ 565078 h 582125"/>
                <a:gd name="connsiteX2" fmla="*/ 191686 w 623706"/>
                <a:gd name="connsiteY2" fmla="*/ 565078 h 582125"/>
                <a:gd name="connsiteX3" fmla="*/ 31185 w 623706"/>
                <a:gd name="connsiteY3" fmla="*/ 404577 h 582125"/>
                <a:gd name="connsiteX4" fmla="*/ 31185 w 623706"/>
                <a:gd name="connsiteY4" fmla="*/ 191686 h 582125"/>
                <a:gd name="connsiteX5" fmla="*/ 191686 w 623706"/>
                <a:gd name="connsiteY5" fmla="*/ 31185 h 582125"/>
                <a:gd name="connsiteX6" fmla="*/ 472769 w 623706"/>
                <a:gd name="connsiteY6" fmla="*/ 31185 h 582125"/>
                <a:gd name="connsiteX7" fmla="*/ 633270 w 623706"/>
                <a:gd name="connsiteY7" fmla="*/ 191686 h 582125"/>
                <a:gd name="connsiteX8" fmla="*/ 633270 w 623706"/>
                <a:gd name="connsiteY8" fmla="*/ 404577 h 58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6" h="582125">
                  <a:moveTo>
                    <a:pt x="633270" y="404577"/>
                  </a:moveTo>
                  <a:cubicBezTo>
                    <a:pt x="633270" y="493144"/>
                    <a:pt x="561336" y="565078"/>
                    <a:pt x="472769" y="565078"/>
                  </a:cubicBezTo>
                  <a:lnTo>
                    <a:pt x="191686" y="565078"/>
                  </a:lnTo>
                  <a:cubicBezTo>
                    <a:pt x="103119" y="565078"/>
                    <a:pt x="31185" y="493144"/>
                    <a:pt x="31185" y="404577"/>
                  </a:cubicBezTo>
                  <a:lnTo>
                    <a:pt x="31185" y="191686"/>
                  </a:lnTo>
                  <a:cubicBezTo>
                    <a:pt x="31185" y="103119"/>
                    <a:pt x="103119" y="31185"/>
                    <a:pt x="191686" y="31185"/>
                  </a:cubicBezTo>
                  <a:lnTo>
                    <a:pt x="472769" y="31185"/>
                  </a:lnTo>
                  <a:cubicBezTo>
                    <a:pt x="561336" y="31185"/>
                    <a:pt x="633270" y="103119"/>
                    <a:pt x="633270" y="191686"/>
                  </a:cubicBezTo>
                  <a:lnTo>
                    <a:pt x="633270" y="4045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55545C-096B-44DA-B5D3-C18392604D8F}"/>
                </a:ext>
              </a:extLst>
            </p:cNvPr>
            <p:cNvSpPr/>
            <p:nvPr/>
          </p:nvSpPr>
          <p:spPr>
            <a:xfrm>
              <a:off x="14713807" y="8838556"/>
              <a:ext cx="415804" cy="415804"/>
            </a:xfrm>
            <a:custGeom>
              <a:avLst/>
              <a:gdLst>
                <a:gd name="connsiteX0" fmla="*/ 131394 w 415804"/>
                <a:gd name="connsiteY0" fmla="*/ 277341 h 415804"/>
                <a:gd name="connsiteX1" fmla="*/ 164243 w 415804"/>
                <a:gd name="connsiteY1" fmla="*/ 310190 h 415804"/>
                <a:gd name="connsiteX2" fmla="*/ 382956 w 415804"/>
                <a:gd name="connsiteY2" fmla="*/ 310190 h 415804"/>
                <a:gd name="connsiteX3" fmla="*/ 219129 w 415804"/>
                <a:gd name="connsiteY3" fmla="*/ 406656 h 415804"/>
                <a:gd name="connsiteX4" fmla="*/ 31185 w 415804"/>
                <a:gd name="connsiteY4" fmla="*/ 219129 h 415804"/>
                <a:gd name="connsiteX5" fmla="*/ 219129 w 415804"/>
                <a:gd name="connsiteY5" fmla="*/ 31185 h 415804"/>
                <a:gd name="connsiteX6" fmla="*/ 382956 w 415804"/>
                <a:gd name="connsiteY6" fmla="*/ 128068 h 415804"/>
                <a:gd name="connsiteX7" fmla="*/ 164243 w 415804"/>
                <a:gd name="connsiteY7" fmla="*/ 128068 h 415804"/>
                <a:gd name="connsiteX8" fmla="*/ 131394 w 415804"/>
                <a:gd name="connsiteY8" fmla="*/ 160500 h 415804"/>
                <a:gd name="connsiteX9" fmla="*/ 164243 w 415804"/>
                <a:gd name="connsiteY9" fmla="*/ 193349 h 415804"/>
                <a:gd name="connsiteX10" fmla="*/ 404577 w 415804"/>
                <a:gd name="connsiteY10" fmla="*/ 193349 h 415804"/>
                <a:gd name="connsiteX11" fmla="*/ 406656 w 415804"/>
                <a:gd name="connsiteY11" fmla="*/ 219129 h 415804"/>
                <a:gd name="connsiteX12" fmla="*/ 404577 w 415804"/>
                <a:gd name="connsiteY12" fmla="*/ 244909 h 415804"/>
                <a:gd name="connsiteX13" fmla="*/ 164243 w 415804"/>
                <a:gd name="connsiteY13" fmla="*/ 244909 h 415804"/>
                <a:gd name="connsiteX14" fmla="*/ 131394 w 415804"/>
                <a:gd name="connsiteY14" fmla="*/ 277341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804" h="415804">
                  <a:moveTo>
                    <a:pt x="131394" y="277341"/>
                  </a:moveTo>
                  <a:cubicBezTo>
                    <a:pt x="131394" y="295637"/>
                    <a:pt x="145947" y="310190"/>
                    <a:pt x="164243" y="310190"/>
                  </a:cubicBezTo>
                  <a:lnTo>
                    <a:pt x="382956" y="310190"/>
                  </a:lnTo>
                  <a:cubicBezTo>
                    <a:pt x="350939" y="367571"/>
                    <a:pt x="289816" y="406656"/>
                    <a:pt x="219129" y="406656"/>
                  </a:cubicBezTo>
                  <a:cubicBezTo>
                    <a:pt x="115178" y="406656"/>
                    <a:pt x="31185" y="322664"/>
                    <a:pt x="31185" y="219129"/>
                  </a:cubicBezTo>
                  <a:cubicBezTo>
                    <a:pt x="31185" y="115594"/>
                    <a:pt x="115178" y="31185"/>
                    <a:pt x="219129" y="31185"/>
                  </a:cubicBezTo>
                  <a:cubicBezTo>
                    <a:pt x="289816" y="31185"/>
                    <a:pt x="350939" y="70271"/>
                    <a:pt x="382956" y="128068"/>
                  </a:cubicBezTo>
                  <a:lnTo>
                    <a:pt x="164243" y="128068"/>
                  </a:lnTo>
                  <a:cubicBezTo>
                    <a:pt x="146363" y="128068"/>
                    <a:pt x="131394" y="142621"/>
                    <a:pt x="131394" y="160500"/>
                  </a:cubicBezTo>
                  <a:cubicBezTo>
                    <a:pt x="131394" y="178796"/>
                    <a:pt x="145947" y="193349"/>
                    <a:pt x="164243" y="193349"/>
                  </a:cubicBezTo>
                  <a:lnTo>
                    <a:pt x="404577" y="193349"/>
                  </a:lnTo>
                  <a:cubicBezTo>
                    <a:pt x="406241" y="201665"/>
                    <a:pt x="406656" y="210397"/>
                    <a:pt x="406656" y="219129"/>
                  </a:cubicBezTo>
                  <a:cubicBezTo>
                    <a:pt x="406656" y="227861"/>
                    <a:pt x="406241" y="236593"/>
                    <a:pt x="404577" y="244909"/>
                  </a:cubicBezTo>
                  <a:lnTo>
                    <a:pt x="164243" y="244909"/>
                  </a:lnTo>
                  <a:cubicBezTo>
                    <a:pt x="145947" y="244909"/>
                    <a:pt x="131394" y="259462"/>
                    <a:pt x="131394" y="277341"/>
                  </a:cubicBez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39CE604-D0A0-4399-8474-A5D9C6D22E28}"/>
                </a:ext>
              </a:extLst>
            </p:cNvPr>
            <p:cNvSpPr/>
            <p:nvPr/>
          </p:nvSpPr>
          <p:spPr>
            <a:xfrm>
              <a:off x="14041231" y="8258509"/>
              <a:ext cx="457385" cy="457385"/>
            </a:xfrm>
            <a:custGeom>
              <a:avLst/>
              <a:gdLst>
                <a:gd name="connsiteX0" fmla="*/ 428499 w 457384"/>
                <a:gd name="connsiteY0" fmla="*/ 429110 h 457384"/>
                <a:gd name="connsiteX1" fmla="*/ 413946 w 457384"/>
                <a:gd name="connsiteY1" fmla="*/ 440752 h 457384"/>
                <a:gd name="connsiteX2" fmla="*/ 366545 w 457384"/>
                <a:gd name="connsiteY2" fmla="*/ 459048 h 457384"/>
                <a:gd name="connsiteX3" fmla="*/ 277978 w 457384"/>
                <a:gd name="connsiteY3" fmla="*/ 429110 h 457384"/>
                <a:gd name="connsiteX4" fmla="*/ 62176 w 457384"/>
                <a:gd name="connsiteY4" fmla="*/ 213308 h 457384"/>
                <a:gd name="connsiteX5" fmla="*/ 32238 w 457384"/>
                <a:gd name="connsiteY5" fmla="*/ 124741 h 457384"/>
                <a:gd name="connsiteX6" fmla="*/ 50533 w 457384"/>
                <a:gd name="connsiteY6" fmla="*/ 77340 h 457384"/>
                <a:gd name="connsiteX7" fmla="*/ 62592 w 457384"/>
                <a:gd name="connsiteY7" fmla="*/ 62786 h 457384"/>
                <a:gd name="connsiteX8" fmla="*/ 76729 w 457384"/>
                <a:gd name="connsiteY8" fmla="*/ 50728 h 457384"/>
                <a:gd name="connsiteX9" fmla="*/ 124962 w 457384"/>
                <a:gd name="connsiteY9" fmla="*/ 32433 h 457384"/>
                <a:gd name="connsiteX10" fmla="*/ 137852 w 457384"/>
                <a:gd name="connsiteY10" fmla="*/ 31185 h 457384"/>
                <a:gd name="connsiteX11" fmla="*/ 213113 w 457384"/>
                <a:gd name="connsiteY11" fmla="*/ 62371 h 457384"/>
                <a:gd name="connsiteX12" fmla="*/ 428915 w 457384"/>
                <a:gd name="connsiteY12" fmla="*/ 278173 h 457384"/>
                <a:gd name="connsiteX13" fmla="*/ 458853 w 457384"/>
                <a:gd name="connsiteY13" fmla="*/ 366323 h 457384"/>
                <a:gd name="connsiteX14" fmla="*/ 440558 w 457384"/>
                <a:gd name="connsiteY14" fmla="*/ 414141 h 457384"/>
                <a:gd name="connsiteX15" fmla="*/ 428499 w 457384"/>
                <a:gd name="connsiteY15" fmla="*/ 429110 h 4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384" h="457384">
                  <a:moveTo>
                    <a:pt x="428499" y="429110"/>
                  </a:moveTo>
                  <a:cubicBezTo>
                    <a:pt x="423925" y="433684"/>
                    <a:pt x="419352" y="437426"/>
                    <a:pt x="413946" y="440752"/>
                  </a:cubicBezTo>
                  <a:cubicBezTo>
                    <a:pt x="399809" y="451148"/>
                    <a:pt x="383177" y="457385"/>
                    <a:pt x="366545" y="459048"/>
                  </a:cubicBezTo>
                  <a:cubicBezTo>
                    <a:pt x="334943" y="463206"/>
                    <a:pt x="302095" y="453227"/>
                    <a:pt x="277978" y="429110"/>
                  </a:cubicBezTo>
                  <a:lnTo>
                    <a:pt x="62176" y="213308"/>
                  </a:lnTo>
                  <a:cubicBezTo>
                    <a:pt x="38059" y="189191"/>
                    <a:pt x="27664" y="156342"/>
                    <a:pt x="32238" y="124741"/>
                  </a:cubicBezTo>
                  <a:cubicBezTo>
                    <a:pt x="33901" y="108109"/>
                    <a:pt x="40554" y="91477"/>
                    <a:pt x="50533" y="77340"/>
                  </a:cubicBezTo>
                  <a:cubicBezTo>
                    <a:pt x="53860" y="71934"/>
                    <a:pt x="57602" y="67360"/>
                    <a:pt x="62592" y="62786"/>
                  </a:cubicBezTo>
                  <a:cubicBezTo>
                    <a:pt x="67166" y="58213"/>
                    <a:pt x="71739" y="54470"/>
                    <a:pt x="76729" y="50728"/>
                  </a:cubicBezTo>
                  <a:cubicBezTo>
                    <a:pt x="91282" y="40333"/>
                    <a:pt x="107499" y="34512"/>
                    <a:pt x="124962" y="32433"/>
                  </a:cubicBezTo>
                  <a:cubicBezTo>
                    <a:pt x="129120" y="31601"/>
                    <a:pt x="133278" y="31185"/>
                    <a:pt x="137852" y="31185"/>
                  </a:cubicBezTo>
                  <a:cubicBezTo>
                    <a:pt x="165295" y="31185"/>
                    <a:pt x="192323" y="41580"/>
                    <a:pt x="213113" y="62371"/>
                  </a:cubicBezTo>
                  <a:lnTo>
                    <a:pt x="428915" y="278173"/>
                  </a:lnTo>
                  <a:cubicBezTo>
                    <a:pt x="453032" y="302290"/>
                    <a:pt x="463011" y="335138"/>
                    <a:pt x="458853" y="366323"/>
                  </a:cubicBezTo>
                  <a:cubicBezTo>
                    <a:pt x="457190" y="383371"/>
                    <a:pt x="450953" y="399588"/>
                    <a:pt x="440558" y="414141"/>
                  </a:cubicBezTo>
                  <a:cubicBezTo>
                    <a:pt x="436815" y="419962"/>
                    <a:pt x="433073" y="424536"/>
                    <a:pt x="428499" y="429110"/>
                  </a:cubicBezTo>
                  <a:close/>
                </a:path>
              </a:pathLst>
            </a:custGeom>
            <a:solidFill>
              <a:srgbClr val="A510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BCF98F-48D0-47CF-B8B7-814E82C38156}"/>
                </a:ext>
              </a:extLst>
            </p:cNvPr>
            <p:cNvSpPr/>
            <p:nvPr/>
          </p:nvSpPr>
          <p:spPr>
            <a:xfrm>
              <a:off x="14042283" y="8305079"/>
              <a:ext cx="415804" cy="415804"/>
            </a:xfrm>
            <a:custGeom>
              <a:avLst/>
              <a:gdLst>
                <a:gd name="connsiteX0" fmla="*/ 412894 w 415804"/>
                <a:gd name="connsiteY0" fmla="*/ 394598 h 415804"/>
                <a:gd name="connsiteX1" fmla="*/ 365492 w 415804"/>
                <a:gd name="connsiteY1" fmla="*/ 412894 h 415804"/>
                <a:gd name="connsiteX2" fmla="*/ 31185 w 415804"/>
                <a:gd name="connsiteY2" fmla="*/ 78587 h 415804"/>
                <a:gd name="connsiteX3" fmla="*/ 49481 w 415804"/>
                <a:gd name="connsiteY3" fmla="*/ 31185 h 415804"/>
                <a:gd name="connsiteX4" fmla="*/ 412478 w 415804"/>
                <a:gd name="connsiteY4" fmla="*/ 393767 h 415804"/>
                <a:gd name="connsiteX5" fmla="*/ 412894 w 415804"/>
                <a:gd name="connsiteY5" fmla="*/ 394598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804" h="415804">
                  <a:moveTo>
                    <a:pt x="412894" y="394598"/>
                  </a:moveTo>
                  <a:cubicBezTo>
                    <a:pt x="398756" y="404993"/>
                    <a:pt x="382124" y="411230"/>
                    <a:pt x="365492" y="412894"/>
                  </a:cubicBezTo>
                  <a:lnTo>
                    <a:pt x="31185" y="78587"/>
                  </a:lnTo>
                  <a:cubicBezTo>
                    <a:pt x="32849" y="61955"/>
                    <a:pt x="39501" y="45323"/>
                    <a:pt x="49481" y="31185"/>
                  </a:cubicBezTo>
                  <a:lnTo>
                    <a:pt x="412478" y="393767"/>
                  </a:lnTo>
                  <a:cubicBezTo>
                    <a:pt x="412478" y="394182"/>
                    <a:pt x="412478" y="394182"/>
                    <a:pt x="412894" y="39459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32465C-0BBE-4B8C-877A-CD4BE4A5D7D6}"/>
                </a:ext>
              </a:extLst>
            </p:cNvPr>
            <p:cNvSpPr/>
            <p:nvPr/>
          </p:nvSpPr>
          <p:spPr>
            <a:xfrm>
              <a:off x="14086774" y="8260588"/>
              <a:ext cx="415804" cy="415804"/>
            </a:xfrm>
            <a:custGeom>
              <a:avLst/>
              <a:gdLst>
                <a:gd name="connsiteX0" fmla="*/ 394598 w 415804"/>
                <a:gd name="connsiteY0" fmla="*/ 412894 h 415804"/>
                <a:gd name="connsiteX1" fmla="*/ 394182 w 415804"/>
                <a:gd name="connsiteY1" fmla="*/ 412478 h 415804"/>
                <a:gd name="connsiteX2" fmla="*/ 31185 w 415804"/>
                <a:gd name="connsiteY2" fmla="*/ 49481 h 415804"/>
                <a:gd name="connsiteX3" fmla="*/ 79419 w 415804"/>
                <a:gd name="connsiteY3" fmla="*/ 31185 h 415804"/>
                <a:gd name="connsiteX4" fmla="*/ 413309 w 415804"/>
                <a:gd name="connsiteY4" fmla="*/ 365076 h 415804"/>
                <a:gd name="connsiteX5" fmla="*/ 394598 w 415804"/>
                <a:gd name="connsiteY5" fmla="*/ 412894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804" h="415804">
                  <a:moveTo>
                    <a:pt x="394598" y="412894"/>
                  </a:moveTo>
                  <a:cubicBezTo>
                    <a:pt x="394182" y="412894"/>
                    <a:pt x="394182" y="412894"/>
                    <a:pt x="394182" y="412478"/>
                  </a:cubicBezTo>
                  <a:lnTo>
                    <a:pt x="31185" y="49481"/>
                  </a:lnTo>
                  <a:cubicBezTo>
                    <a:pt x="45738" y="39086"/>
                    <a:pt x="61955" y="33264"/>
                    <a:pt x="79419" y="31185"/>
                  </a:cubicBezTo>
                  <a:lnTo>
                    <a:pt x="413309" y="365076"/>
                  </a:lnTo>
                  <a:cubicBezTo>
                    <a:pt x="411230" y="382124"/>
                    <a:pt x="404993" y="398340"/>
                    <a:pt x="394598" y="4128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D5DA12-1471-4844-B97B-383E88D60B98}"/>
                </a:ext>
              </a:extLst>
            </p:cNvPr>
            <p:cNvSpPr/>
            <p:nvPr/>
          </p:nvSpPr>
          <p:spPr>
            <a:xfrm>
              <a:off x="14469644" y="8258509"/>
              <a:ext cx="457385" cy="457385"/>
            </a:xfrm>
            <a:custGeom>
              <a:avLst/>
              <a:gdLst>
                <a:gd name="connsiteX0" fmla="*/ 62040 w 457384"/>
                <a:gd name="connsiteY0" fmla="*/ 429110 h 457384"/>
                <a:gd name="connsiteX1" fmla="*/ 76594 w 457384"/>
                <a:gd name="connsiteY1" fmla="*/ 440752 h 457384"/>
                <a:gd name="connsiteX2" fmla="*/ 123995 w 457384"/>
                <a:gd name="connsiteY2" fmla="*/ 459048 h 457384"/>
                <a:gd name="connsiteX3" fmla="*/ 212562 w 457384"/>
                <a:gd name="connsiteY3" fmla="*/ 429110 h 457384"/>
                <a:gd name="connsiteX4" fmla="*/ 428364 w 457384"/>
                <a:gd name="connsiteY4" fmla="*/ 213308 h 457384"/>
                <a:gd name="connsiteX5" fmla="*/ 458302 w 457384"/>
                <a:gd name="connsiteY5" fmla="*/ 124741 h 457384"/>
                <a:gd name="connsiteX6" fmla="*/ 440006 w 457384"/>
                <a:gd name="connsiteY6" fmla="*/ 77340 h 457384"/>
                <a:gd name="connsiteX7" fmla="*/ 428364 w 457384"/>
                <a:gd name="connsiteY7" fmla="*/ 62786 h 457384"/>
                <a:gd name="connsiteX8" fmla="*/ 414227 w 457384"/>
                <a:gd name="connsiteY8" fmla="*/ 50728 h 457384"/>
                <a:gd name="connsiteX9" fmla="*/ 365993 w 457384"/>
                <a:gd name="connsiteY9" fmla="*/ 32433 h 457384"/>
                <a:gd name="connsiteX10" fmla="*/ 353103 w 457384"/>
                <a:gd name="connsiteY10" fmla="*/ 31185 h 457384"/>
                <a:gd name="connsiteX11" fmla="*/ 277843 w 457384"/>
                <a:gd name="connsiteY11" fmla="*/ 62371 h 457384"/>
                <a:gd name="connsiteX12" fmla="*/ 62040 w 457384"/>
                <a:gd name="connsiteY12" fmla="*/ 278173 h 457384"/>
                <a:gd name="connsiteX13" fmla="*/ 32103 w 457384"/>
                <a:gd name="connsiteY13" fmla="*/ 366323 h 457384"/>
                <a:gd name="connsiteX14" fmla="*/ 50398 w 457384"/>
                <a:gd name="connsiteY14" fmla="*/ 414141 h 457384"/>
                <a:gd name="connsiteX15" fmla="*/ 62040 w 457384"/>
                <a:gd name="connsiteY15" fmla="*/ 429110 h 4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384" h="457384">
                  <a:moveTo>
                    <a:pt x="62040" y="429110"/>
                  </a:moveTo>
                  <a:cubicBezTo>
                    <a:pt x="66614" y="433684"/>
                    <a:pt x="71188" y="437426"/>
                    <a:pt x="76594" y="440752"/>
                  </a:cubicBezTo>
                  <a:cubicBezTo>
                    <a:pt x="91147" y="451148"/>
                    <a:pt x="107363" y="457385"/>
                    <a:pt x="123995" y="459048"/>
                  </a:cubicBezTo>
                  <a:cubicBezTo>
                    <a:pt x="155596" y="463206"/>
                    <a:pt x="188445" y="453227"/>
                    <a:pt x="212562" y="429110"/>
                  </a:cubicBezTo>
                  <a:lnTo>
                    <a:pt x="428364" y="213308"/>
                  </a:lnTo>
                  <a:cubicBezTo>
                    <a:pt x="452481" y="189191"/>
                    <a:pt x="462876" y="156342"/>
                    <a:pt x="458302" y="124741"/>
                  </a:cubicBezTo>
                  <a:cubicBezTo>
                    <a:pt x="456639" y="108109"/>
                    <a:pt x="449986" y="91477"/>
                    <a:pt x="440006" y="77340"/>
                  </a:cubicBezTo>
                  <a:cubicBezTo>
                    <a:pt x="436680" y="71934"/>
                    <a:pt x="432938" y="67360"/>
                    <a:pt x="428364" y="62786"/>
                  </a:cubicBezTo>
                  <a:cubicBezTo>
                    <a:pt x="423790" y="58213"/>
                    <a:pt x="419216" y="54470"/>
                    <a:pt x="414227" y="50728"/>
                  </a:cubicBezTo>
                  <a:cubicBezTo>
                    <a:pt x="399673" y="40333"/>
                    <a:pt x="383457" y="34512"/>
                    <a:pt x="365993" y="32433"/>
                  </a:cubicBezTo>
                  <a:cubicBezTo>
                    <a:pt x="361835" y="31601"/>
                    <a:pt x="357677" y="31185"/>
                    <a:pt x="353103" y="31185"/>
                  </a:cubicBezTo>
                  <a:cubicBezTo>
                    <a:pt x="325660" y="31185"/>
                    <a:pt x="298633" y="41580"/>
                    <a:pt x="277843" y="62371"/>
                  </a:cubicBezTo>
                  <a:lnTo>
                    <a:pt x="62040" y="278173"/>
                  </a:lnTo>
                  <a:cubicBezTo>
                    <a:pt x="37924" y="302290"/>
                    <a:pt x="27945" y="335138"/>
                    <a:pt x="32103" y="366323"/>
                  </a:cubicBezTo>
                  <a:cubicBezTo>
                    <a:pt x="33766" y="383371"/>
                    <a:pt x="40003" y="399588"/>
                    <a:pt x="50398" y="414141"/>
                  </a:cubicBezTo>
                  <a:cubicBezTo>
                    <a:pt x="53724" y="419962"/>
                    <a:pt x="57467" y="424536"/>
                    <a:pt x="62040" y="429110"/>
                  </a:cubicBezTo>
                  <a:close/>
                </a:path>
              </a:pathLst>
            </a:custGeom>
            <a:solidFill>
              <a:srgbClr val="A510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AF1B9E-FFAD-4E62-ABEB-0886A4B6BEBB}"/>
                </a:ext>
              </a:extLst>
            </p:cNvPr>
            <p:cNvSpPr/>
            <p:nvPr/>
          </p:nvSpPr>
          <p:spPr>
            <a:xfrm>
              <a:off x="14515053" y="8305079"/>
              <a:ext cx="415804" cy="415804"/>
            </a:xfrm>
            <a:custGeom>
              <a:avLst/>
              <a:gdLst>
                <a:gd name="connsiteX0" fmla="*/ 31185 w 415804"/>
                <a:gd name="connsiteY0" fmla="*/ 394598 h 415804"/>
                <a:gd name="connsiteX1" fmla="*/ 78587 w 415804"/>
                <a:gd name="connsiteY1" fmla="*/ 412894 h 415804"/>
                <a:gd name="connsiteX2" fmla="*/ 412894 w 415804"/>
                <a:gd name="connsiteY2" fmla="*/ 78587 h 415804"/>
                <a:gd name="connsiteX3" fmla="*/ 394598 w 415804"/>
                <a:gd name="connsiteY3" fmla="*/ 31185 h 415804"/>
                <a:gd name="connsiteX4" fmla="*/ 32017 w 415804"/>
                <a:gd name="connsiteY4" fmla="*/ 393767 h 415804"/>
                <a:gd name="connsiteX5" fmla="*/ 31185 w 415804"/>
                <a:gd name="connsiteY5" fmla="*/ 394598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804" h="415804">
                  <a:moveTo>
                    <a:pt x="31185" y="394598"/>
                  </a:moveTo>
                  <a:cubicBezTo>
                    <a:pt x="45739" y="404993"/>
                    <a:pt x="61955" y="411230"/>
                    <a:pt x="78587" y="412894"/>
                  </a:cubicBezTo>
                  <a:lnTo>
                    <a:pt x="412894" y="78587"/>
                  </a:lnTo>
                  <a:cubicBezTo>
                    <a:pt x="411230" y="61955"/>
                    <a:pt x="404577" y="45323"/>
                    <a:pt x="394598" y="31185"/>
                  </a:cubicBezTo>
                  <a:lnTo>
                    <a:pt x="32017" y="393767"/>
                  </a:lnTo>
                  <a:cubicBezTo>
                    <a:pt x="31185" y="394182"/>
                    <a:pt x="31185" y="394182"/>
                    <a:pt x="31185" y="39459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98FCE9-EF18-46E1-9ABC-8CA41A113116}"/>
                </a:ext>
              </a:extLst>
            </p:cNvPr>
            <p:cNvSpPr/>
            <p:nvPr/>
          </p:nvSpPr>
          <p:spPr>
            <a:xfrm>
              <a:off x="14470146" y="8260588"/>
              <a:ext cx="415804" cy="415804"/>
            </a:xfrm>
            <a:custGeom>
              <a:avLst/>
              <a:gdLst>
                <a:gd name="connsiteX0" fmla="*/ 49897 w 415804"/>
                <a:gd name="connsiteY0" fmla="*/ 412894 h 415804"/>
                <a:gd name="connsiteX1" fmla="*/ 50312 w 415804"/>
                <a:gd name="connsiteY1" fmla="*/ 412478 h 415804"/>
                <a:gd name="connsiteX2" fmla="*/ 413309 w 415804"/>
                <a:gd name="connsiteY2" fmla="*/ 49481 h 415804"/>
                <a:gd name="connsiteX3" fmla="*/ 365076 w 415804"/>
                <a:gd name="connsiteY3" fmla="*/ 31185 h 415804"/>
                <a:gd name="connsiteX4" fmla="*/ 31185 w 415804"/>
                <a:gd name="connsiteY4" fmla="*/ 365076 h 415804"/>
                <a:gd name="connsiteX5" fmla="*/ 49897 w 415804"/>
                <a:gd name="connsiteY5" fmla="*/ 412894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804" h="415804">
                  <a:moveTo>
                    <a:pt x="49897" y="412894"/>
                  </a:moveTo>
                  <a:cubicBezTo>
                    <a:pt x="50312" y="412894"/>
                    <a:pt x="50312" y="412894"/>
                    <a:pt x="50312" y="412478"/>
                  </a:cubicBezTo>
                  <a:lnTo>
                    <a:pt x="413309" y="49481"/>
                  </a:lnTo>
                  <a:cubicBezTo>
                    <a:pt x="398756" y="39086"/>
                    <a:pt x="382540" y="33264"/>
                    <a:pt x="365076" y="31185"/>
                  </a:cubicBezTo>
                  <a:lnTo>
                    <a:pt x="31185" y="365076"/>
                  </a:lnTo>
                  <a:cubicBezTo>
                    <a:pt x="33264" y="382124"/>
                    <a:pt x="39086" y="398340"/>
                    <a:pt x="49897" y="4128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C41BDB-CF6C-4C22-BE0E-A5E4A2DBAEC6}"/>
                </a:ext>
              </a:extLst>
            </p:cNvPr>
            <p:cNvSpPr/>
            <p:nvPr/>
          </p:nvSpPr>
          <p:spPr>
            <a:xfrm>
              <a:off x="16642723" y="8261004"/>
              <a:ext cx="997930" cy="3575916"/>
            </a:xfrm>
            <a:custGeom>
              <a:avLst/>
              <a:gdLst>
                <a:gd name="connsiteX0" fmla="*/ 982130 w 997930"/>
                <a:gd name="connsiteY0" fmla="*/ 31185 h 3575915"/>
                <a:gd name="connsiteX1" fmla="*/ 922254 w 997930"/>
                <a:gd name="connsiteY1" fmla="*/ 1828291 h 3575915"/>
                <a:gd name="connsiteX2" fmla="*/ 920590 w 997930"/>
                <a:gd name="connsiteY2" fmla="*/ 1878188 h 3575915"/>
                <a:gd name="connsiteX3" fmla="*/ 915185 w 997930"/>
                <a:gd name="connsiteY3" fmla="*/ 2041598 h 3575915"/>
                <a:gd name="connsiteX4" fmla="*/ 864457 w 997930"/>
                <a:gd name="connsiteY4" fmla="*/ 3567600 h 3575915"/>
                <a:gd name="connsiteX5" fmla="*/ 31185 w 997930"/>
                <a:gd name="connsiteY5" fmla="*/ 3567600 h 3575915"/>
                <a:gd name="connsiteX6" fmla="*/ 31185 w 997930"/>
                <a:gd name="connsiteY6" fmla="*/ 31185 h 357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7930" h="3575915">
                  <a:moveTo>
                    <a:pt x="982130" y="31185"/>
                  </a:moveTo>
                  <a:lnTo>
                    <a:pt x="922254" y="1828291"/>
                  </a:lnTo>
                  <a:lnTo>
                    <a:pt x="920590" y="1878188"/>
                  </a:lnTo>
                  <a:lnTo>
                    <a:pt x="915185" y="2041598"/>
                  </a:lnTo>
                  <a:lnTo>
                    <a:pt x="864457" y="3567600"/>
                  </a:lnTo>
                  <a:lnTo>
                    <a:pt x="31185" y="3567600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7070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F763673-7DB2-4251-8A97-52CC3EE9F7CB}"/>
                </a:ext>
              </a:extLst>
            </p:cNvPr>
            <p:cNvSpPr/>
            <p:nvPr/>
          </p:nvSpPr>
          <p:spPr>
            <a:xfrm>
              <a:off x="17593667" y="8261004"/>
              <a:ext cx="997930" cy="3575916"/>
            </a:xfrm>
            <a:custGeom>
              <a:avLst/>
              <a:gdLst>
                <a:gd name="connsiteX0" fmla="*/ 981714 w 997930"/>
                <a:gd name="connsiteY0" fmla="*/ 3567600 h 3575915"/>
                <a:gd name="connsiteX1" fmla="*/ 148442 w 997930"/>
                <a:gd name="connsiteY1" fmla="*/ 3567600 h 3575915"/>
                <a:gd name="connsiteX2" fmla="*/ 31185 w 997930"/>
                <a:gd name="connsiteY2" fmla="*/ 31185 h 3575915"/>
                <a:gd name="connsiteX3" fmla="*/ 981714 w 997930"/>
                <a:gd name="connsiteY3" fmla="*/ 31185 h 357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930" h="3575915">
                  <a:moveTo>
                    <a:pt x="981714" y="3567600"/>
                  </a:moveTo>
                  <a:lnTo>
                    <a:pt x="148442" y="3567600"/>
                  </a:lnTo>
                  <a:lnTo>
                    <a:pt x="31185" y="31185"/>
                  </a:lnTo>
                  <a:lnTo>
                    <a:pt x="981714" y="31185"/>
                  </a:lnTo>
                  <a:close/>
                </a:path>
              </a:pathLst>
            </a:custGeom>
            <a:solidFill>
              <a:srgbClr val="7070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DA89576-2F6D-4136-801F-F3136DCB155D}"/>
                </a:ext>
              </a:extLst>
            </p:cNvPr>
            <p:cNvSpPr/>
            <p:nvPr/>
          </p:nvSpPr>
          <p:spPr>
            <a:xfrm>
              <a:off x="16557899" y="8261004"/>
              <a:ext cx="2120601" cy="3451175"/>
            </a:xfrm>
            <a:custGeom>
              <a:avLst/>
              <a:gdLst>
                <a:gd name="connsiteX0" fmla="*/ 2017482 w 2120601"/>
                <a:gd name="connsiteY0" fmla="*/ 31185 h 3451174"/>
                <a:gd name="connsiteX1" fmla="*/ 2113117 w 2120601"/>
                <a:gd name="connsiteY1" fmla="*/ 997098 h 3451174"/>
                <a:gd name="connsiteX2" fmla="*/ 2017482 w 2120601"/>
                <a:gd name="connsiteY2" fmla="*/ 3432880 h 3451174"/>
                <a:gd name="connsiteX3" fmla="*/ 1125582 w 2120601"/>
                <a:gd name="connsiteY3" fmla="*/ 1878188 h 3451174"/>
                <a:gd name="connsiteX4" fmla="*/ 1125582 w 2120601"/>
                <a:gd name="connsiteY4" fmla="*/ 1859476 h 3451174"/>
                <a:gd name="connsiteX5" fmla="*/ 1065290 w 2120601"/>
                <a:gd name="connsiteY5" fmla="*/ 1799185 h 3451174"/>
                <a:gd name="connsiteX6" fmla="*/ 1058222 w 2120601"/>
                <a:gd name="connsiteY6" fmla="*/ 1799185 h 3451174"/>
                <a:gd name="connsiteX7" fmla="*/ 1007078 w 2120601"/>
                <a:gd name="connsiteY7" fmla="*/ 1828291 h 3451174"/>
                <a:gd name="connsiteX8" fmla="*/ 1005830 w 2120601"/>
                <a:gd name="connsiteY8" fmla="*/ 1878188 h 3451174"/>
                <a:gd name="connsiteX9" fmla="*/ 116009 w 2120601"/>
                <a:gd name="connsiteY9" fmla="*/ 3417495 h 3451174"/>
                <a:gd name="connsiteX10" fmla="*/ 31185 w 2120601"/>
                <a:gd name="connsiteY10" fmla="*/ 1007494 h 3451174"/>
                <a:gd name="connsiteX11" fmla="*/ 116009 w 2120601"/>
                <a:gd name="connsiteY11" fmla="*/ 31601 h 3451174"/>
                <a:gd name="connsiteX12" fmla="*/ 2017482 w 2120601"/>
                <a:gd name="connsiteY12" fmla="*/ 31601 h 345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0601" h="3451174">
                  <a:moveTo>
                    <a:pt x="2017482" y="31185"/>
                  </a:moveTo>
                  <a:lnTo>
                    <a:pt x="2113117" y="997098"/>
                  </a:lnTo>
                  <a:lnTo>
                    <a:pt x="2017482" y="3432880"/>
                  </a:lnTo>
                  <a:lnTo>
                    <a:pt x="1125582" y="1878188"/>
                  </a:lnTo>
                  <a:lnTo>
                    <a:pt x="1125582" y="1859476"/>
                  </a:lnTo>
                  <a:cubicBezTo>
                    <a:pt x="1125582" y="1826212"/>
                    <a:pt x="1098555" y="1799185"/>
                    <a:pt x="1065290" y="1799185"/>
                  </a:cubicBezTo>
                  <a:lnTo>
                    <a:pt x="1058222" y="1799185"/>
                  </a:lnTo>
                  <a:cubicBezTo>
                    <a:pt x="1036600" y="1799185"/>
                    <a:pt x="1017473" y="1810411"/>
                    <a:pt x="1007078" y="1828291"/>
                  </a:cubicBezTo>
                  <a:lnTo>
                    <a:pt x="1005830" y="1878188"/>
                  </a:lnTo>
                  <a:lnTo>
                    <a:pt x="116009" y="3417495"/>
                  </a:lnTo>
                  <a:lnTo>
                    <a:pt x="31185" y="1007494"/>
                  </a:lnTo>
                  <a:lnTo>
                    <a:pt x="116009" y="31601"/>
                  </a:lnTo>
                  <a:lnTo>
                    <a:pt x="2017482" y="31601"/>
                  </a:lnTo>
                  <a:close/>
                </a:path>
              </a:pathLst>
            </a:custGeom>
            <a:solidFill>
              <a:srgbClr val="7070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60F32E9-3DAD-417A-B84C-DD9DC6534AF4}"/>
                </a:ext>
              </a:extLst>
            </p:cNvPr>
            <p:cNvSpPr/>
            <p:nvPr/>
          </p:nvSpPr>
          <p:spPr>
            <a:xfrm>
              <a:off x="17505932" y="8298010"/>
              <a:ext cx="207902" cy="831608"/>
            </a:xfrm>
            <a:custGeom>
              <a:avLst/>
              <a:gdLst>
                <a:gd name="connsiteX0" fmla="*/ 196260 w 207902"/>
                <a:gd name="connsiteY0" fmla="*/ 752190 h 831608"/>
                <a:gd name="connsiteX1" fmla="*/ 136384 w 207902"/>
                <a:gd name="connsiteY1" fmla="*/ 812481 h 831608"/>
                <a:gd name="connsiteX2" fmla="*/ 91061 w 207902"/>
                <a:gd name="connsiteY2" fmla="*/ 812481 h 831608"/>
                <a:gd name="connsiteX3" fmla="*/ 31185 w 207902"/>
                <a:gd name="connsiteY3" fmla="*/ 752190 h 831608"/>
                <a:gd name="connsiteX4" fmla="*/ 31185 w 207902"/>
                <a:gd name="connsiteY4" fmla="*/ 91477 h 831608"/>
                <a:gd name="connsiteX5" fmla="*/ 91061 w 207902"/>
                <a:gd name="connsiteY5" fmla="*/ 31185 h 831608"/>
                <a:gd name="connsiteX6" fmla="*/ 136384 w 207902"/>
                <a:gd name="connsiteY6" fmla="*/ 31185 h 831608"/>
                <a:gd name="connsiteX7" fmla="*/ 196260 w 207902"/>
                <a:gd name="connsiteY7" fmla="*/ 91477 h 831608"/>
                <a:gd name="connsiteX8" fmla="*/ 196260 w 207902"/>
                <a:gd name="connsiteY8" fmla="*/ 752190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831608">
                  <a:moveTo>
                    <a:pt x="196260" y="752190"/>
                  </a:moveTo>
                  <a:cubicBezTo>
                    <a:pt x="196260" y="785454"/>
                    <a:pt x="169648" y="812481"/>
                    <a:pt x="136384" y="812481"/>
                  </a:cubicBezTo>
                  <a:lnTo>
                    <a:pt x="91061" y="812481"/>
                  </a:lnTo>
                  <a:cubicBezTo>
                    <a:pt x="57797" y="812481"/>
                    <a:pt x="31185" y="785454"/>
                    <a:pt x="31185" y="752190"/>
                  </a:cubicBezTo>
                  <a:lnTo>
                    <a:pt x="31185" y="91477"/>
                  </a:lnTo>
                  <a:cubicBezTo>
                    <a:pt x="31185" y="58213"/>
                    <a:pt x="57797" y="31185"/>
                    <a:pt x="91061" y="31185"/>
                  </a:cubicBezTo>
                  <a:lnTo>
                    <a:pt x="136384" y="31185"/>
                  </a:lnTo>
                  <a:cubicBezTo>
                    <a:pt x="169648" y="31185"/>
                    <a:pt x="196260" y="58213"/>
                    <a:pt x="196260" y="91477"/>
                  </a:cubicBezTo>
                  <a:lnTo>
                    <a:pt x="196260" y="752190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A1C3D74-3B28-437E-A9F1-F6A4F1B47B0A}"/>
                </a:ext>
              </a:extLst>
            </p:cNvPr>
            <p:cNvSpPr/>
            <p:nvPr/>
          </p:nvSpPr>
          <p:spPr>
            <a:xfrm>
              <a:off x="16642307" y="8261004"/>
              <a:ext cx="498965" cy="706867"/>
            </a:xfrm>
            <a:custGeom>
              <a:avLst/>
              <a:gdLst>
                <a:gd name="connsiteX0" fmla="*/ 506865 w 498965"/>
                <a:gd name="connsiteY0" fmla="*/ 31185 h 706867"/>
                <a:gd name="connsiteX1" fmla="*/ 506865 w 498965"/>
                <a:gd name="connsiteY1" fmla="*/ 632022 h 706867"/>
                <a:gd name="connsiteX2" fmla="*/ 446574 w 498965"/>
                <a:gd name="connsiteY2" fmla="*/ 691898 h 706867"/>
                <a:gd name="connsiteX3" fmla="*/ 31185 w 498965"/>
                <a:gd name="connsiteY3" fmla="*/ 691898 h 706867"/>
                <a:gd name="connsiteX4" fmla="*/ 31185 w 498965"/>
                <a:gd name="connsiteY4" fmla="*/ 31185 h 706867"/>
                <a:gd name="connsiteX5" fmla="*/ 506865 w 498965"/>
                <a:gd name="connsiteY5" fmla="*/ 31185 h 70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965" h="706867">
                  <a:moveTo>
                    <a:pt x="506865" y="31185"/>
                  </a:moveTo>
                  <a:lnTo>
                    <a:pt x="506865" y="632022"/>
                  </a:lnTo>
                  <a:cubicBezTo>
                    <a:pt x="506865" y="665287"/>
                    <a:pt x="479838" y="691898"/>
                    <a:pt x="446574" y="691898"/>
                  </a:cubicBezTo>
                  <a:lnTo>
                    <a:pt x="31185" y="691898"/>
                  </a:lnTo>
                  <a:lnTo>
                    <a:pt x="31185" y="31185"/>
                  </a:lnTo>
                  <a:lnTo>
                    <a:pt x="506865" y="31185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0DEF315-1432-4155-A04D-825538DFB17E}"/>
                </a:ext>
              </a:extLst>
            </p:cNvPr>
            <p:cNvSpPr/>
            <p:nvPr/>
          </p:nvSpPr>
          <p:spPr>
            <a:xfrm>
              <a:off x="18068931" y="8261004"/>
              <a:ext cx="498965" cy="706867"/>
            </a:xfrm>
            <a:custGeom>
              <a:avLst/>
              <a:gdLst>
                <a:gd name="connsiteX0" fmla="*/ 31185 w 498965"/>
                <a:gd name="connsiteY0" fmla="*/ 31185 h 706867"/>
                <a:gd name="connsiteX1" fmla="*/ 31185 w 498965"/>
                <a:gd name="connsiteY1" fmla="*/ 632022 h 706867"/>
                <a:gd name="connsiteX2" fmla="*/ 91477 w 498965"/>
                <a:gd name="connsiteY2" fmla="*/ 691898 h 706867"/>
                <a:gd name="connsiteX3" fmla="*/ 506865 w 498965"/>
                <a:gd name="connsiteY3" fmla="*/ 691898 h 706867"/>
                <a:gd name="connsiteX4" fmla="*/ 506865 w 498965"/>
                <a:gd name="connsiteY4" fmla="*/ 31185 h 706867"/>
                <a:gd name="connsiteX5" fmla="*/ 31185 w 498965"/>
                <a:gd name="connsiteY5" fmla="*/ 31185 h 70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965" h="706867">
                  <a:moveTo>
                    <a:pt x="31185" y="31185"/>
                  </a:moveTo>
                  <a:lnTo>
                    <a:pt x="31185" y="632022"/>
                  </a:lnTo>
                  <a:cubicBezTo>
                    <a:pt x="31185" y="665287"/>
                    <a:pt x="58213" y="691898"/>
                    <a:pt x="91477" y="691898"/>
                  </a:cubicBezTo>
                  <a:lnTo>
                    <a:pt x="506865" y="691898"/>
                  </a:lnTo>
                  <a:lnTo>
                    <a:pt x="506865" y="31185"/>
                  </a:lnTo>
                  <a:lnTo>
                    <a:pt x="31185" y="31185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DE90718-1C0E-4896-9F60-FB5B1A1BC962}"/>
                </a:ext>
              </a:extLst>
            </p:cNvPr>
            <p:cNvSpPr/>
            <p:nvPr/>
          </p:nvSpPr>
          <p:spPr>
            <a:xfrm>
              <a:off x="16595321" y="8203207"/>
              <a:ext cx="2037440" cy="249483"/>
            </a:xfrm>
            <a:custGeom>
              <a:avLst/>
              <a:gdLst>
                <a:gd name="connsiteX0" fmla="*/ 2009166 w 2037440"/>
                <a:gd name="connsiteY0" fmla="*/ 161332 h 249482"/>
                <a:gd name="connsiteX1" fmla="*/ 1948874 w 2037440"/>
                <a:gd name="connsiteY1" fmla="*/ 221208 h 249482"/>
                <a:gd name="connsiteX2" fmla="*/ 91477 w 2037440"/>
                <a:gd name="connsiteY2" fmla="*/ 221208 h 249482"/>
                <a:gd name="connsiteX3" fmla="*/ 31185 w 2037440"/>
                <a:gd name="connsiteY3" fmla="*/ 161332 h 249482"/>
                <a:gd name="connsiteX4" fmla="*/ 31185 w 2037440"/>
                <a:gd name="connsiteY4" fmla="*/ 91061 h 249482"/>
                <a:gd name="connsiteX5" fmla="*/ 91477 w 2037440"/>
                <a:gd name="connsiteY5" fmla="*/ 31185 h 249482"/>
                <a:gd name="connsiteX6" fmla="*/ 1948874 w 2037440"/>
                <a:gd name="connsiteY6" fmla="*/ 31185 h 249482"/>
                <a:gd name="connsiteX7" fmla="*/ 2009166 w 2037440"/>
                <a:gd name="connsiteY7" fmla="*/ 91061 h 249482"/>
                <a:gd name="connsiteX8" fmla="*/ 2009166 w 2037440"/>
                <a:gd name="connsiteY8" fmla="*/ 161332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440" h="249482">
                  <a:moveTo>
                    <a:pt x="2009166" y="161332"/>
                  </a:moveTo>
                  <a:cubicBezTo>
                    <a:pt x="2009166" y="194596"/>
                    <a:pt x="1982139" y="221208"/>
                    <a:pt x="1948874" y="221208"/>
                  </a:cubicBezTo>
                  <a:lnTo>
                    <a:pt x="91477" y="221208"/>
                  </a:lnTo>
                  <a:cubicBezTo>
                    <a:pt x="58213" y="221208"/>
                    <a:pt x="31185" y="194181"/>
                    <a:pt x="31185" y="161332"/>
                  </a:cubicBezTo>
                  <a:lnTo>
                    <a:pt x="31185" y="91061"/>
                  </a:lnTo>
                  <a:cubicBezTo>
                    <a:pt x="31185" y="57797"/>
                    <a:pt x="58213" y="31185"/>
                    <a:pt x="91477" y="31185"/>
                  </a:cubicBezTo>
                  <a:lnTo>
                    <a:pt x="1948874" y="31185"/>
                  </a:lnTo>
                  <a:cubicBezTo>
                    <a:pt x="1982139" y="31185"/>
                    <a:pt x="2009166" y="58213"/>
                    <a:pt x="2009166" y="91061"/>
                  </a:cubicBezTo>
                  <a:lnTo>
                    <a:pt x="2009166" y="161332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A34E9E-3F70-406E-B57B-60976F58DB83}"/>
                </a:ext>
              </a:extLst>
            </p:cNvPr>
            <p:cNvSpPr/>
            <p:nvPr/>
          </p:nvSpPr>
          <p:spPr>
            <a:xfrm>
              <a:off x="16612369" y="11646897"/>
              <a:ext cx="914769" cy="249483"/>
            </a:xfrm>
            <a:custGeom>
              <a:avLst/>
              <a:gdLst>
                <a:gd name="connsiteX0" fmla="*/ 924749 w 914769"/>
                <a:gd name="connsiteY0" fmla="*/ 196676 h 249482"/>
                <a:gd name="connsiteX1" fmla="*/ 864457 w 914769"/>
                <a:gd name="connsiteY1" fmla="*/ 256551 h 249482"/>
                <a:gd name="connsiteX2" fmla="*/ 91061 w 914769"/>
                <a:gd name="connsiteY2" fmla="*/ 256551 h 249482"/>
                <a:gd name="connsiteX3" fmla="*/ 31185 w 914769"/>
                <a:gd name="connsiteY3" fmla="*/ 196676 h 249482"/>
                <a:gd name="connsiteX4" fmla="*/ 31185 w 914769"/>
                <a:gd name="connsiteY4" fmla="*/ 91477 h 249482"/>
                <a:gd name="connsiteX5" fmla="*/ 91061 w 914769"/>
                <a:gd name="connsiteY5" fmla="*/ 31185 h 249482"/>
                <a:gd name="connsiteX6" fmla="*/ 864457 w 914769"/>
                <a:gd name="connsiteY6" fmla="*/ 31185 h 249482"/>
                <a:gd name="connsiteX7" fmla="*/ 924749 w 914769"/>
                <a:gd name="connsiteY7" fmla="*/ 91477 h 249482"/>
                <a:gd name="connsiteX8" fmla="*/ 924749 w 914769"/>
                <a:gd name="connsiteY8" fmla="*/ 196676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769" h="249482">
                  <a:moveTo>
                    <a:pt x="924749" y="196676"/>
                  </a:moveTo>
                  <a:cubicBezTo>
                    <a:pt x="924749" y="229524"/>
                    <a:pt x="897721" y="256551"/>
                    <a:pt x="864457" y="256551"/>
                  </a:cubicBezTo>
                  <a:lnTo>
                    <a:pt x="91061" y="256551"/>
                  </a:lnTo>
                  <a:cubicBezTo>
                    <a:pt x="57797" y="256551"/>
                    <a:pt x="31185" y="229524"/>
                    <a:pt x="31185" y="196676"/>
                  </a:cubicBezTo>
                  <a:lnTo>
                    <a:pt x="31185" y="91477"/>
                  </a:lnTo>
                  <a:cubicBezTo>
                    <a:pt x="31185" y="58213"/>
                    <a:pt x="58213" y="31185"/>
                    <a:pt x="91061" y="31185"/>
                  </a:cubicBezTo>
                  <a:lnTo>
                    <a:pt x="864457" y="31185"/>
                  </a:lnTo>
                  <a:cubicBezTo>
                    <a:pt x="897721" y="31185"/>
                    <a:pt x="924749" y="58213"/>
                    <a:pt x="924749" y="91477"/>
                  </a:cubicBezTo>
                  <a:lnTo>
                    <a:pt x="924749" y="196676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8ACD10-430E-47A8-9C4B-054AC36871DC}"/>
                </a:ext>
              </a:extLst>
            </p:cNvPr>
            <p:cNvSpPr/>
            <p:nvPr/>
          </p:nvSpPr>
          <p:spPr>
            <a:xfrm>
              <a:off x="17671007" y="11646897"/>
              <a:ext cx="914769" cy="249483"/>
            </a:xfrm>
            <a:custGeom>
              <a:avLst/>
              <a:gdLst>
                <a:gd name="connsiteX0" fmla="*/ 924748 w 914769"/>
                <a:gd name="connsiteY0" fmla="*/ 196676 h 249482"/>
                <a:gd name="connsiteX1" fmla="*/ 864873 w 914769"/>
                <a:gd name="connsiteY1" fmla="*/ 256551 h 249482"/>
                <a:gd name="connsiteX2" fmla="*/ 91477 w 914769"/>
                <a:gd name="connsiteY2" fmla="*/ 256551 h 249482"/>
                <a:gd name="connsiteX3" fmla="*/ 31185 w 914769"/>
                <a:gd name="connsiteY3" fmla="*/ 196676 h 249482"/>
                <a:gd name="connsiteX4" fmla="*/ 31185 w 914769"/>
                <a:gd name="connsiteY4" fmla="*/ 91477 h 249482"/>
                <a:gd name="connsiteX5" fmla="*/ 91477 w 914769"/>
                <a:gd name="connsiteY5" fmla="*/ 31185 h 249482"/>
                <a:gd name="connsiteX6" fmla="*/ 864873 w 914769"/>
                <a:gd name="connsiteY6" fmla="*/ 31185 h 249482"/>
                <a:gd name="connsiteX7" fmla="*/ 924748 w 914769"/>
                <a:gd name="connsiteY7" fmla="*/ 91477 h 249482"/>
                <a:gd name="connsiteX8" fmla="*/ 924748 w 914769"/>
                <a:gd name="connsiteY8" fmla="*/ 196676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769" h="249482">
                  <a:moveTo>
                    <a:pt x="924748" y="196676"/>
                  </a:moveTo>
                  <a:cubicBezTo>
                    <a:pt x="924748" y="229524"/>
                    <a:pt x="897721" y="256551"/>
                    <a:pt x="864873" y="256551"/>
                  </a:cubicBezTo>
                  <a:lnTo>
                    <a:pt x="91477" y="256551"/>
                  </a:lnTo>
                  <a:cubicBezTo>
                    <a:pt x="58212" y="256551"/>
                    <a:pt x="31185" y="229524"/>
                    <a:pt x="31185" y="196676"/>
                  </a:cubicBezTo>
                  <a:lnTo>
                    <a:pt x="31185" y="91477"/>
                  </a:lnTo>
                  <a:cubicBezTo>
                    <a:pt x="31185" y="58213"/>
                    <a:pt x="58212" y="31185"/>
                    <a:pt x="91477" y="31185"/>
                  </a:cubicBezTo>
                  <a:lnTo>
                    <a:pt x="864873" y="31185"/>
                  </a:lnTo>
                  <a:cubicBezTo>
                    <a:pt x="898137" y="31185"/>
                    <a:pt x="924748" y="58213"/>
                    <a:pt x="924748" y="91477"/>
                  </a:cubicBezTo>
                  <a:lnTo>
                    <a:pt x="924748" y="196676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F9498F4-831F-430A-A5D1-FF01041AC41D}"/>
                </a:ext>
              </a:extLst>
            </p:cNvPr>
            <p:cNvSpPr/>
            <p:nvPr/>
          </p:nvSpPr>
          <p:spPr>
            <a:xfrm>
              <a:off x="17525436" y="10058109"/>
              <a:ext cx="41580" cy="249483"/>
            </a:xfrm>
            <a:custGeom>
              <a:avLst/>
              <a:gdLst>
                <a:gd name="connsiteX0" fmla="*/ 39541 w 41580"/>
                <a:gd name="connsiteY0" fmla="*/ 31185 h 249482"/>
                <a:gd name="connsiteX1" fmla="*/ 38293 w 41580"/>
                <a:gd name="connsiteY1" fmla="*/ 81082 h 249482"/>
                <a:gd name="connsiteX2" fmla="*/ 32888 w 41580"/>
                <a:gd name="connsiteY2" fmla="*/ 244493 h 249482"/>
                <a:gd name="connsiteX3" fmla="*/ 31224 w 41580"/>
                <a:gd name="connsiteY3" fmla="*/ 230771 h 249482"/>
                <a:gd name="connsiteX4" fmla="*/ 31224 w 41580"/>
                <a:gd name="connsiteY4" fmla="*/ 62787 h 249482"/>
                <a:gd name="connsiteX5" fmla="*/ 39541 w 41580"/>
                <a:gd name="connsiteY5" fmla="*/ 31185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80" h="249482">
                  <a:moveTo>
                    <a:pt x="39541" y="31185"/>
                  </a:moveTo>
                  <a:lnTo>
                    <a:pt x="38293" y="81082"/>
                  </a:lnTo>
                  <a:lnTo>
                    <a:pt x="32888" y="244493"/>
                  </a:lnTo>
                  <a:cubicBezTo>
                    <a:pt x="31640" y="239919"/>
                    <a:pt x="31224" y="235345"/>
                    <a:pt x="31224" y="230771"/>
                  </a:cubicBezTo>
                  <a:lnTo>
                    <a:pt x="31224" y="62787"/>
                  </a:lnTo>
                  <a:cubicBezTo>
                    <a:pt x="30809" y="51144"/>
                    <a:pt x="33719" y="40333"/>
                    <a:pt x="39541" y="31185"/>
                  </a:cubicBezTo>
                  <a:close/>
                </a:path>
              </a:pathLst>
            </a:custGeom>
            <a:solidFill>
              <a:srgbClr val="4D5A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5573575-4E91-4A9A-B642-38C88815715B}"/>
                </a:ext>
              </a:extLst>
            </p:cNvPr>
            <p:cNvSpPr/>
            <p:nvPr/>
          </p:nvSpPr>
          <p:spPr>
            <a:xfrm>
              <a:off x="17228591" y="8170358"/>
              <a:ext cx="124741" cy="332643"/>
            </a:xfrm>
            <a:custGeom>
              <a:avLst/>
              <a:gdLst>
                <a:gd name="connsiteX0" fmla="*/ 120999 w 124741"/>
                <a:gd name="connsiteY0" fmla="*/ 266946 h 332643"/>
                <a:gd name="connsiteX1" fmla="*/ 76092 w 124741"/>
                <a:gd name="connsiteY1" fmla="*/ 311853 h 332643"/>
                <a:gd name="connsiteX2" fmla="*/ 76092 w 124741"/>
                <a:gd name="connsiteY2" fmla="*/ 311853 h 332643"/>
                <a:gd name="connsiteX3" fmla="*/ 31185 w 124741"/>
                <a:gd name="connsiteY3" fmla="*/ 266946 h 332643"/>
                <a:gd name="connsiteX4" fmla="*/ 31185 w 124741"/>
                <a:gd name="connsiteY4" fmla="*/ 76508 h 332643"/>
                <a:gd name="connsiteX5" fmla="*/ 76092 w 124741"/>
                <a:gd name="connsiteY5" fmla="*/ 31185 h 332643"/>
                <a:gd name="connsiteX6" fmla="*/ 76092 w 124741"/>
                <a:gd name="connsiteY6" fmla="*/ 31185 h 332643"/>
                <a:gd name="connsiteX7" fmla="*/ 120999 w 124741"/>
                <a:gd name="connsiteY7" fmla="*/ 76508 h 332643"/>
                <a:gd name="connsiteX8" fmla="*/ 120999 w 124741"/>
                <a:gd name="connsiteY8" fmla="*/ 266946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332643">
                  <a:moveTo>
                    <a:pt x="120999" y="266946"/>
                  </a:moveTo>
                  <a:cubicBezTo>
                    <a:pt x="120999" y="291895"/>
                    <a:pt x="100625" y="311853"/>
                    <a:pt x="76092" y="311853"/>
                  </a:cubicBezTo>
                  <a:lnTo>
                    <a:pt x="76092" y="311853"/>
                  </a:lnTo>
                  <a:cubicBezTo>
                    <a:pt x="51144" y="311853"/>
                    <a:pt x="31185" y="291479"/>
                    <a:pt x="31185" y="266946"/>
                  </a:cubicBezTo>
                  <a:lnTo>
                    <a:pt x="31185" y="76508"/>
                  </a:lnTo>
                  <a:cubicBezTo>
                    <a:pt x="31185" y="51560"/>
                    <a:pt x="51144" y="31185"/>
                    <a:pt x="76092" y="31185"/>
                  </a:cubicBezTo>
                  <a:lnTo>
                    <a:pt x="76092" y="31185"/>
                  </a:lnTo>
                  <a:cubicBezTo>
                    <a:pt x="101040" y="31185"/>
                    <a:pt x="120999" y="51560"/>
                    <a:pt x="120999" y="76508"/>
                  </a:cubicBezTo>
                  <a:lnTo>
                    <a:pt x="120999" y="266946"/>
                  </a:lnTo>
                  <a:close/>
                </a:path>
              </a:pathLst>
            </a:custGeom>
            <a:solidFill>
              <a:srgbClr val="2C3A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9E73C2-86AF-4721-A3C1-94B468719D3B}"/>
                </a:ext>
              </a:extLst>
            </p:cNvPr>
            <p:cNvSpPr/>
            <p:nvPr/>
          </p:nvSpPr>
          <p:spPr>
            <a:xfrm>
              <a:off x="17819033" y="8170358"/>
              <a:ext cx="124741" cy="332643"/>
            </a:xfrm>
            <a:custGeom>
              <a:avLst/>
              <a:gdLst>
                <a:gd name="connsiteX0" fmla="*/ 121415 w 124741"/>
                <a:gd name="connsiteY0" fmla="*/ 266946 h 332643"/>
                <a:gd name="connsiteX1" fmla="*/ 76508 w 124741"/>
                <a:gd name="connsiteY1" fmla="*/ 311853 h 332643"/>
                <a:gd name="connsiteX2" fmla="*/ 76508 w 124741"/>
                <a:gd name="connsiteY2" fmla="*/ 311853 h 332643"/>
                <a:gd name="connsiteX3" fmla="*/ 31185 w 124741"/>
                <a:gd name="connsiteY3" fmla="*/ 266946 h 332643"/>
                <a:gd name="connsiteX4" fmla="*/ 31185 w 124741"/>
                <a:gd name="connsiteY4" fmla="*/ 76508 h 332643"/>
                <a:gd name="connsiteX5" fmla="*/ 76508 w 124741"/>
                <a:gd name="connsiteY5" fmla="*/ 31185 h 332643"/>
                <a:gd name="connsiteX6" fmla="*/ 76508 w 124741"/>
                <a:gd name="connsiteY6" fmla="*/ 31185 h 332643"/>
                <a:gd name="connsiteX7" fmla="*/ 121415 w 124741"/>
                <a:gd name="connsiteY7" fmla="*/ 76508 h 332643"/>
                <a:gd name="connsiteX8" fmla="*/ 121415 w 124741"/>
                <a:gd name="connsiteY8" fmla="*/ 266946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332643">
                  <a:moveTo>
                    <a:pt x="121415" y="266946"/>
                  </a:moveTo>
                  <a:cubicBezTo>
                    <a:pt x="121415" y="291895"/>
                    <a:pt x="101040" y="311853"/>
                    <a:pt x="76508" y="311853"/>
                  </a:cubicBezTo>
                  <a:lnTo>
                    <a:pt x="76508" y="311853"/>
                  </a:lnTo>
                  <a:cubicBezTo>
                    <a:pt x="51560" y="311853"/>
                    <a:pt x="31185" y="291479"/>
                    <a:pt x="31185" y="266946"/>
                  </a:cubicBezTo>
                  <a:lnTo>
                    <a:pt x="31185" y="76508"/>
                  </a:lnTo>
                  <a:cubicBezTo>
                    <a:pt x="31185" y="51560"/>
                    <a:pt x="51560" y="31185"/>
                    <a:pt x="76508" y="31185"/>
                  </a:cubicBezTo>
                  <a:lnTo>
                    <a:pt x="76508" y="31185"/>
                  </a:lnTo>
                  <a:cubicBezTo>
                    <a:pt x="101456" y="31185"/>
                    <a:pt x="121415" y="51560"/>
                    <a:pt x="121415" y="76508"/>
                  </a:cubicBezTo>
                  <a:lnTo>
                    <a:pt x="121415" y="266946"/>
                  </a:lnTo>
                  <a:close/>
                </a:path>
              </a:pathLst>
            </a:custGeom>
            <a:solidFill>
              <a:srgbClr val="2C3A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AE062FC-B5BD-4F13-87B3-BD3AE8816B95}"/>
                </a:ext>
              </a:extLst>
            </p:cNvPr>
            <p:cNvSpPr/>
            <p:nvPr/>
          </p:nvSpPr>
          <p:spPr>
            <a:xfrm>
              <a:off x="17348342" y="9917983"/>
              <a:ext cx="540545" cy="124741"/>
            </a:xfrm>
            <a:custGeom>
              <a:avLst/>
              <a:gdLst>
                <a:gd name="connsiteX0" fmla="*/ 531814 w 540545"/>
                <a:gd name="connsiteY0" fmla="*/ 76092 h 124741"/>
                <a:gd name="connsiteX1" fmla="*/ 486491 w 540545"/>
                <a:gd name="connsiteY1" fmla="*/ 120999 h 124741"/>
                <a:gd name="connsiteX2" fmla="*/ 76092 w 540545"/>
                <a:gd name="connsiteY2" fmla="*/ 120999 h 124741"/>
                <a:gd name="connsiteX3" fmla="*/ 31185 w 540545"/>
                <a:gd name="connsiteY3" fmla="*/ 76092 h 124741"/>
                <a:gd name="connsiteX4" fmla="*/ 31185 w 540545"/>
                <a:gd name="connsiteY4" fmla="*/ 76092 h 124741"/>
                <a:gd name="connsiteX5" fmla="*/ 76092 w 540545"/>
                <a:gd name="connsiteY5" fmla="*/ 31185 h 124741"/>
                <a:gd name="connsiteX6" fmla="*/ 486491 w 540545"/>
                <a:gd name="connsiteY6" fmla="*/ 31185 h 124741"/>
                <a:gd name="connsiteX7" fmla="*/ 531814 w 540545"/>
                <a:gd name="connsiteY7" fmla="*/ 76092 h 124741"/>
                <a:gd name="connsiteX8" fmla="*/ 531814 w 540545"/>
                <a:gd name="connsiteY8" fmla="*/ 76092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545" h="124741">
                  <a:moveTo>
                    <a:pt x="531814" y="76092"/>
                  </a:moveTo>
                  <a:cubicBezTo>
                    <a:pt x="531814" y="101040"/>
                    <a:pt x="511439" y="120999"/>
                    <a:pt x="486491" y="120999"/>
                  </a:cubicBezTo>
                  <a:lnTo>
                    <a:pt x="76092" y="120999"/>
                  </a:lnTo>
                  <a:cubicBezTo>
                    <a:pt x="51144" y="120999"/>
                    <a:pt x="31185" y="100625"/>
                    <a:pt x="31185" y="76092"/>
                  </a:cubicBezTo>
                  <a:lnTo>
                    <a:pt x="31185" y="76092"/>
                  </a:lnTo>
                  <a:cubicBezTo>
                    <a:pt x="31185" y="51144"/>
                    <a:pt x="51144" y="31185"/>
                    <a:pt x="76092" y="31185"/>
                  </a:cubicBezTo>
                  <a:lnTo>
                    <a:pt x="486491" y="31185"/>
                  </a:lnTo>
                  <a:cubicBezTo>
                    <a:pt x="511439" y="31185"/>
                    <a:pt x="531814" y="51144"/>
                    <a:pt x="531814" y="76092"/>
                  </a:cubicBezTo>
                  <a:lnTo>
                    <a:pt x="531814" y="76092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9472ED-7006-47EC-8065-F1088D88B46D}"/>
                </a:ext>
              </a:extLst>
            </p:cNvPr>
            <p:cNvSpPr/>
            <p:nvPr/>
          </p:nvSpPr>
          <p:spPr>
            <a:xfrm>
              <a:off x="17689648" y="12077185"/>
              <a:ext cx="748448" cy="873189"/>
            </a:xfrm>
            <a:custGeom>
              <a:avLst/>
              <a:gdLst>
                <a:gd name="connsiteX0" fmla="*/ 721490 w 748447"/>
                <a:gd name="connsiteY0" fmla="*/ 647061 h 873188"/>
                <a:gd name="connsiteX1" fmla="*/ 681988 w 748447"/>
                <a:gd name="connsiteY1" fmla="*/ 730222 h 873188"/>
                <a:gd name="connsiteX2" fmla="*/ 321902 w 748447"/>
                <a:gd name="connsiteY2" fmla="*/ 858290 h 873188"/>
                <a:gd name="connsiteX3" fmla="*/ 238741 w 748447"/>
                <a:gd name="connsiteY3" fmla="*/ 818788 h 873188"/>
                <a:gd name="connsiteX4" fmla="*/ 34997 w 748447"/>
                <a:gd name="connsiteY4" fmla="*/ 246226 h 873188"/>
                <a:gd name="connsiteX5" fmla="*/ 74498 w 748447"/>
                <a:gd name="connsiteY5" fmla="*/ 163065 h 873188"/>
                <a:gd name="connsiteX6" fmla="*/ 434585 w 748447"/>
                <a:gd name="connsiteY6" fmla="*/ 34997 h 873188"/>
                <a:gd name="connsiteX7" fmla="*/ 517746 w 748447"/>
                <a:gd name="connsiteY7" fmla="*/ 74498 h 873188"/>
                <a:gd name="connsiteX8" fmla="*/ 721490 w 748447"/>
                <a:gd name="connsiteY8" fmla="*/ 647061 h 8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447" h="873188">
                  <a:moveTo>
                    <a:pt x="721490" y="647061"/>
                  </a:moveTo>
                  <a:cubicBezTo>
                    <a:pt x="733548" y="680741"/>
                    <a:pt x="715668" y="718163"/>
                    <a:pt x="681988" y="730222"/>
                  </a:cubicBezTo>
                  <a:lnTo>
                    <a:pt x="321902" y="858290"/>
                  </a:lnTo>
                  <a:cubicBezTo>
                    <a:pt x="288222" y="870348"/>
                    <a:pt x="250799" y="852468"/>
                    <a:pt x="238741" y="818788"/>
                  </a:cubicBezTo>
                  <a:lnTo>
                    <a:pt x="34997" y="246226"/>
                  </a:lnTo>
                  <a:cubicBezTo>
                    <a:pt x="22939" y="212545"/>
                    <a:pt x="40403" y="175123"/>
                    <a:pt x="74498" y="163065"/>
                  </a:cubicBezTo>
                  <a:lnTo>
                    <a:pt x="434585" y="34997"/>
                  </a:lnTo>
                  <a:cubicBezTo>
                    <a:pt x="468265" y="22939"/>
                    <a:pt x="505688" y="40402"/>
                    <a:pt x="517746" y="74498"/>
                  </a:cubicBezTo>
                  <a:lnTo>
                    <a:pt x="721490" y="647061"/>
                  </a:lnTo>
                  <a:close/>
                </a:path>
              </a:pathLst>
            </a:custGeom>
            <a:solidFill>
              <a:srgbClr val="8503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0005057-3E78-4F44-838D-A69DA3345551}"/>
                </a:ext>
              </a:extLst>
            </p:cNvPr>
            <p:cNvSpPr/>
            <p:nvPr/>
          </p:nvSpPr>
          <p:spPr>
            <a:xfrm>
              <a:off x="17443977" y="12312184"/>
              <a:ext cx="1122671" cy="873189"/>
            </a:xfrm>
            <a:custGeom>
              <a:avLst/>
              <a:gdLst>
                <a:gd name="connsiteX0" fmla="*/ 909364 w 1122671"/>
                <a:gd name="connsiteY0" fmla="*/ 178796 h 873188"/>
                <a:gd name="connsiteX1" fmla="*/ 1125582 w 1122671"/>
                <a:gd name="connsiteY1" fmla="*/ 775475 h 873188"/>
                <a:gd name="connsiteX2" fmla="*/ 749279 w 1122671"/>
                <a:gd name="connsiteY2" fmla="*/ 855310 h 873188"/>
                <a:gd name="connsiteX3" fmla="*/ 722252 w 1122671"/>
                <a:gd name="connsiteY3" fmla="*/ 857804 h 873188"/>
                <a:gd name="connsiteX4" fmla="*/ 140126 w 1122671"/>
                <a:gd name="connsiteY4" fmla="*/ 857804 h 873188"/>
                <a:gd name="connsiteX5" fmla="*/ 99793 w 1122671"/>
                <a:gd name="connsiteY5" fmla="*/ 851983 h 873188"/>
                <a:gd name="connsiteX6" fmla="*/ 31185 w 1122671"/>
                <a:gd name="connsiteY6" fmla="*/ 775475 h 873188"/>
                <a:gd name="connsiteX7" fmla="*/ 31185 w 1122671"/>
                <a:gd name="connsiteY7" fmla="*/ 113931 h 873188"/>
                <a:gd name="connsiteX8" fmla="*/ 140126 w 1122671"/>
                <a:gd name="connsiteY8" fmla="*/ 31185 h 873188"/>
                <a:gd name="connsiteX9" fmla="*/ 722252 w 1122671"/>
                <a:gd name="connsiteY9" fmla="*/ 31185 h 873188"/>
                <a:gd name="connsiteX10" fmla="*/ 855725 w 1122671"/>
                <a:gd name="connsiteY10" fmla="*/ 99793 h 873188"/>
                <a:gd name="connsiteX11" fmla="*/ 909364 w 1122671"/>
                <a:gd name="connsiteY11" fmla="*/ 178796 h 8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2671" h="873188">
                  <a:moveTo>
                    <a:pt x="909364" y="178796"/>
                  </a:moveTo>
                  <a:lnTo>
                    <a:pt x="1125582" y="775475"/>
                  </a:lnTo>
                  <a:cubicBezTo>
                    <a:pt x="1125582" y="814145"/>
                    <a:pt x="796681" y="846577"/>
                    <a:pt x="749279" y="855310"/>
                  </a:cubicBezTo>
                  <a:cubicBezTo>
                    <a:pt x="740547" y="856972"/>
                    <a:pt x="731399" y="857804"/>
                    <a:pt x="722252" y="857804"/>
                  </a:cubicBezTo>
                  <a:lnTo>
                    <a:pt x="140126" y="857804"/>
                  </a:lnTo>
                  <a:cubicBezTo>
                    <a:pt x="125989" y="857804"/>
                    <a:pt x="112267" y="855725"/>
                    <a:pt x="99793" y="851983"/>
                  </a:cubicBezTo>
                  <a:cubicBezTo>
                    <a:pt x="59460" y="839924"/>
                    <a:pt x="31185" y="810403"/>
                    <a:pt x="31185" y="775475"/>
                  </a:cubicBezTo>
                  <a:lnTo>
                    <a:pt x="31185" y="113931"/>
                  </a:lnTo>
                  <a:cubicBezTo>
                    <a:pt x="31185" y="68192"/>
                    <a:pt x="79835" y="31185"/>
                    <a:pt x="140126" y="31185"/>
                  </a:cubicBezTo>
                  <a:lnTo>
                    <a:pt x="722252" y="31185"/>
                  </a:lnTo>
                  <a:cubicBezTo>
                    <a:pt x="776306" y="31185"/>
                    <a:pt x="846993" y="60707"/>
                    <a:pt x="855725" y="99793"/>
                  </a:cubicBezTo>
                  <a:cubicBezTo>
                    <a:pt x="856972" y="104367"/>
                    <a:pt x="909364" y="174222"/>
                    <a:pt x="909364" y="178796"/>
                  </a:cubicBez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98A6020-F8CD-4404-8313-072D74106A2B}"/>
                </a:ext>
              </a:extLst>
            </p:cNvPr>
            <p:cNvSpPr/>
            <p:nvPr/>
          </p:nvSpPr>
          <p:spPr>
            <a:xfrm>
              <a:off x="17801428" y="12380661"/>
              <a:ext cx="1455315" cy="748448"/>
            </a:xfrm>
            <a:custGeom>
              <a:avLst/>
              <a:gdLst>
                <a:gd name="connsiteX0" fmla="*/ 1434665 w 1455314"/>
                <a:gd name="connsiteY0" fmla="*/ 558555 h 748447"/>
                <a:gd name="connsiteX1" fmla="*/ 1434665 w 1455314"/>
                <a:gd name="connsiteY1" fmla="*/ 558555 h 748447"/>
                <a:gd name="connsiteX2" fmla="*/ 1368553 w 1455314"/>
                <a:gd name="connsiteY2" fmla="*/ 679138 h 748447"/>
                <a:gd name="connsiteX3" fmla="*/ 1356494 w 1455314"/>
                <a:gd name="connsiteY3" fmla="*/ 704086 h 748447"/>
                <a:gd name="connsiteX4" fmla="*/ 1289965 w 1455314"/>
                <a:gd name="connsiteY4" fmla="*/ 726540 h 748447"/>
                <a:gd name="connsiteX5" fmla="*/ 1258364 w 1455314"/>
                <a:gd name="connsiteY5" fmla="*/ 719055 h 748447"/>
                <a:gd name="connsiteX6" fmla="*/ 1139860 w 1455314"/>
                <a:gd name="connsiteY6" fmla="*/ 689949 h 748447"/>
                <a:gd name="connsiteX7" fmla="*/ 1042146 w 1455314"/>
                <a:gd name="connsiteY7" fmla="*/ 665832 h 748447"/>
                <a:gd name="connsiteX8" fmla="*/ 923642 w 1455314"/>
                <a:gd name="connsiteY8" fmla="*/ 636726 h 748447"/>
                <a:gd name="connsiteX9" fmla="*/ 826759 w 1455314"/>
                <a:gd name="connsiteY9" fmla="*/ 613025 h 748447"/>
                <a:gd name="connsiteX10" fmla="*/ 496195 w 1455314"/>
                <a:gd name="connsiteY10" fmla="*/ 531528 h 748447"/>
                <a:gd name="connsiteX11" fmla="*/ 80807 w 1455314"/>
                <a:gd name="connsiteY11" fmla="*/ 429240 h 748447"/>
                <a:gd name="connsiteX12" fmla="*/ 32989 w 1455314"/>
                <a:gd name="connsiteY12" fmla="*/ 350653 h 748447"/>
                <a:gd name="connsiteX13" fmla="*/ 93281 w 1455314"/>
                <a:gd name="connsiteY13" fmla="*/ 106160 h 748447"/>
                <a:gd name="connsiteX14" fmla="*/ 499521 w 1455314"/>
                <a:gd name="connsiteY14" fmla="*/ 32147 h 748447"/>
                <a:gd name="connsiteX15" fmla="*/ 936116 w 1455314"/>
                <a:gd name="connsiteY15" fmla="*/ 213853 h 748447"/>
                <a:gd name="connsiteX16" fmla="*/ 1277491 w 1455314"/>
                <a:gd name="connsiteY16" fmla="*/ 356058 h 748447"/>
                <a:gd name="connsiteX17" fmla="*/ 1415122 w 1455314"/>
                <a:gd name="connsiteY17" fmla="*/ 470820 h 748447"/>
                <a:gd name="connsiteX18" fmla="*/ 1434665 w 1455314"/>
                <a:gd name="connsiteY18" fmla="*/ 558555 h 7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5314" h="748447">
                  <a:moveTo>
                    <a:pt x="1434665" y="558555"/>
                  </a:moveTo>
                  <a:lnTo>
                    <a:pt x="1434665" y="558555"/>
                  </a:lnTo>
                  <a:lnTo>
                    <a:pt x="1368553" y="679138"/>
                  </a:lnTo>
                  <a:cubicBezTo>
                    <a:pt x="1366473" y="688702"/>
                    <a:pt x="1361900" y="697018"/>
                    <a:pt x="1356494" y="704086"/>
                  </a:cubicBezTo>
                  <a:cubicBezTo>
                    <a:pt x="1341109" y="723214"/>
                    <a:pt x="1315745" y="732777"/>
                    <a:pt x="1289965" y="726540"/>
                  </a:cubicBezTo>
                  <a:lnTo>
                    <a:pt x="1258364" y="719055"/>
                  </a:lnTo>
                  <a:lnTo>
                    <a:pt x="1139860" y="689949"/>
                  </a:lnTo>
                  <a:lnTo>
                    <a:pt x="1042146" y="665832"/>
                  </a:lnTo>
                  <a:lnTo>
                    <a:pt x="923642" y="636726"/>
                  </a:lnTo>
                  <a:lnTo>
                    <a:pt x="826759" y="613025"/>
                  </a:lnTo>
                  <a:lnTo>
                    <a:pt x="496195" y="531528"/>
                  </a:lnTo>
                  <a:lnTo>
                    <a:pt x="80807" y="429240"/>
                  </a:lnTo>
                  <a:cubicBezTo>
                    <a:pt x="45879" y="420508"/>
                    <a:pt x="24673" y="385580"/>
                    <a:pt x="32989" y="350653"/>
                  </a:cubicBezTo>
                  <a:lnTo>
                    <a:pt x="93281" y="106160"/>
                  </a:lnTo>
                  <a:cubicBezTo>
                    <a:pt x="102013" y="71232"/>
                    <a:pt x="464594" y="23831"/>
                    <a:pt x="499521" y="32147"/>
                  </a:cubicBezTo>
                  <a:lnTo>
                    <a:pt x="936116" y="213853"/>
                  </a:lnTo>
                  <a:lnTo>
                    <a:pt x="1277491" y="356058"/>
                  </a:lnTo>
                  <a:cubicBezTo>
                    <a:pt x="1348178" y="372690"/>
                    <a:pt x="1391837" y="423419"/>
                    <a:pt x="1415122" y="470820"/>
                  </a:cubicBezTo>
                  <a:cubicBezTo>
                    <a:pt x="1432586" y="507827"/>
                    <a:pt x="1438407" y="543170"/>
                    <a:pt x="1434665" y="558555"/>
                  </a:cubicBez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06EA73-1299-4257-B593-E109D04BB721}"/>
                </a:ext>
              </a:extLst>
            </p:cNvPr>
            <p:cNvSpPr/>
            <p:nvPr/>
          </p:nvSpPr>
          <p:spPr>
            <a:xfrm>
              <a:off x="18705111" y="12562913"/>
              <a:ext cx="540545" cy="291063"/>
            </a:xfrm>
            <a:custGeom>
              <a:avLst/>
              <a:gdLst>
                <a:gd name="connsiteX0" fmla="*/ 510607 w 540545"/>
                <a:gd name="connsiteY0" fmla="*/ 288153 h 291062"/>
                <a:gd name="connsiteX1" fmla="*/ 502707 w 540545"/>
                <a:gd name="connsiteY1" fmla="*/ 288568 h 291062"/>
                <a:gd name="connsiteX2" fmla="*/ 96467 w 540545"/>
                <a:gd name="connsiteY2" fmla="*/ 288568 h 291062"/>
                <a:gd name="connsiteX3" fmla="*/ 31185 w 540545"/>
                <a:gd name="connsiteY3" fmla="*/ 223287 h 291062"/>
                <a:gd name="connsiteX4" fmla="*/ 31185 w 540545"/>
                <a:gd name="connsiteY4" fmla="*/ 33680 h 291062"/>
                <a:gd name="connsiteX5" fmla="*/ 31185 w 540545"/>
                <a:gd name="connsiteY5" fmla="*/ 31185 h 291062"/>
                <a:gd name="connsiteX6" fmla="*/ 372561 w 540545"/>
                <a:gd name="connsiteY6" fmla="*/ 173391 h 291062"/>
                <a:gd name="connsiteX7" fmla="*/ 510607 w 540545"/>
                <a:gd name="connsiteY7" fmla="*/ 288153 h 29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545" h="291062">
                  <a:moveTo>
                    <a:pt x="510607" y="288153"/>
                  </a:moveTo>
                  <a:cubicBezTo>
                    <a:pt x="508113" y="288568"/>
                    <a:pt x="505618" y="288568"/>
                    <a:pt x="502707" y="288568"/>
                  </a:cubicBezTo>
                  <a:lnTo>
                    <a:pt x="96467" y="288568"/>
                  </a:lnTo>
                  <a:cubicBezTo>
                    <a:pt x="60708" y="288568"/>
                    <a:pt x="31185" y="259462"/>
                    <a:pt x="31185" y="223287"/>
                  </a:cubicBezTo>
                  <a:lnTo>
                    <a:pt x="31185" y="33680"/>
                  </a:lnTo>
                  <a:cubicBezTo>
                    <a:pt x="31185" y="32849"/>
                    <a:pt x="31185" y="32017"/>
                    <a:pt x="31185" y="31185"/>
                  </a:cubicBezTo>
                  <a:lnTo>
                    <a:pt x="372561" y="173391"/>
                  </a:lnTo>
                  <a:cubicBezTo>
                    <a:pt x="443663" y="190023"/>
                    <a:pt x="487323" y="240751"/>
                    <a:pt x="510607" y="288153"/>
                  </a:cubicBezTo>
                  <a:close/>
                </a:path>
              </a:pathLst>
            </a:custGeom>
            <a:solidFill>
              <a:srgbClr val="D0D0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FF0761-9388-4580-A875-62E127D172BD}"/>
                </a:ext>
              </a:extLst>
            </p:cNvPr>
            <p:cNvSpPr/>
            <p:nvPr/>
          </p:nvSpPr>
          <p:spPr>
            <a:xfrm>
              <a:off x="17433167" y="12639833"/>
              <a:ext cx="540545" cy="415804"/>
            </a:xfrm>
            <a:custGeom>
              <a:avLst/>
              <a:gdLst>
                <a:gd name="connsiteX0" fmla="*/ 510192 w 540545"/>
                <a:gd name="connsiteY0" fmla="*/ 96055 h 415804"/>
                <a:gd name="connsiteX1" fmla="*/ 510192 w 540545"/>
                <a:gd name="connsiteY1" fmla="*/ 327658 h 415804"/>
                <a:gd name="connsiteX2" fmla="*/ 445326 w 540545"/>
                <a:gd name="connsiteY2" fmla="*/ 392524 h 415804"/>
                <a:gd name="connsiteX3" fmla="*/ 44075 w 540545"/>
                <a:gd name="connsiteY3" fmla="*/ 392524 h 415804"/>
                <a:gd name="connsiteX4" fmla="*/ 41996 w 540545"/>
                <a:gd name="connsiteY4" fmla="*/ 392524 h 415804"/>
                <a:gd name="connsiteX5" fmla="*/ 31185 w 540545"/>
                <a:gd name="connsiteY5" fmla="*/ 391276 h 415804"/>
                <a:gd name="connsiteX6" fmla="*/ 31185 w 540545"/>
                <a:gd name="connsiteY6" fmla="*/ 337222 h 415804"/>
                <a:gd name="connsiteX7" fmla="*/ 41996 w 540545"/>
                <a:gd name="connsiteY7" fmla="*/ 301462 h 415804"/>
                <a:gd name="connsiteX8" fmla="*/ 41996 w 540545"/>
                <a:gd name="connsiteY8" fmla="*/ 31190 h 415804"/>
                <a:gd name="connsiteX9" fmla="*/ 44075 w 540545"/>
                <a:gd name="connsiteY9" fmla="*/ 31190 h 415804"/>
                <a:gd name="connsiteX10" fmla="*/ 445326 w 540545"/>
                <a:gd name="connsiteY10" fmla="*/ 31190 h 415804"/>
                <a:gd name="connsiteX11" fmla="*/ 510192 w 540545"/>
                <a:gd name="connsiteY11" fmla="*/ 96055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545" h="415804">
                  <a:moveTo>
                    <a:pt x="510192" y="96055"/>
                  </a:moveTo>
                  <a:lnTo>
                    <a:pt x="510192" y="327658"/>
                  </a:lnTo>
                  <a:cubicBezTo>
                    <a:pt x="510192" y="363833"/>
                    <a:pt x="481085" y="392524"/>
                    <a:pt x="445326" y="392524"/>
                  </a:cubicBezTo>
                  <a:lnTo>
                    <a:pt x="44075" y="392524"/>
                  </a:lnTo>
                  <a:cubicBezTo>
                    <a:pt x="43243" y="392524"/>
                    <a:pt x="42828" y="392524"/>
                    <a:pt x="41996" y="392524"/>
                  </a:cubicBezTo>
                  <a:cubicBezTo>
                    <a:pt x="38254" y="392524"/>
                    <a:pt x="34512" y="392107"/>
                    <a:pt x="31185" y="391276"/>
                  </a:cubicBezTo>
                  <a:lnTo>
                    <a:pt x="31185" y="337222"/>
                  </a:lnTo>
                  <a:cubicBezTo>
                    <a:pt x="31185" y="323916"/>
                    <a:pt x="35343" y="311441"/>
                    <a:pt x="41996" y="301462"/>
                  </a:cubicBezTo>
                  <a:lnTo>
                    <a:pt x="41996" y="31190"/>
                  </a:lnTo>
                  <a:cubicBezTo>
                    <a:pt x="42828" y="31190"/>
                    <a:pt x="43243" y="31190"/>
                    <a:pt x="44075" y="31190"/>
                  </a:cubicBezTo>
                  <a:lnTo>
                    <a:pt x="445326" y="31190"/>
                  </a:lnTo>
                  <a:cubicBezTo>
                    <a:pt x="481085" y="30774"/>
                    <a:pt x="510192" y="59880"/>
                    <a:pt x="510192" y="96055"/>
                  </a:cubicBez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3B4E38-F650-4AC4-BC15-B687869F8028}"/>
                </a:ext>
              </a:extLst>
            </p:cNvPr>
            <p:cNvSpPr/>
            <p:nvPr/>
          </p:nvSpPr>
          <p:spPr>
            <a:xfrm>
              <a:off x="17925712" y="12271253"/>
              <a:ext cx="790028" cy="498965"/>
            </a:xfrm>
            <a:custGeom>
              <a:avLst/>
              <a:gdLst>
                <a:gd name="connsiteX0" fmla="*/ 749877 w 790027"/>
                <a:gd name="connsiteY0" fmla="*/ 504969 h 498965"/>
                <a:gd name="connsiteX1" fmla="*/ 742393 w 790027"/>
                <a:gd name="connsiteY1" fmla="*/ 503721 h 498965"/>
                <a:gd name="connsiteX2" fmla="*/ 260060 w 790027"/>
                <a:gd name="connsiteY2" fmla="*/ 306214 h 498965"/>
                <a:gd name="connsiteX3" fmla="*/ 252991 w 790027"/>
                <a:gd name="connsiteY3" fmla="*/ 301225 h 498965"/>
                <a:gd name="connsiteX4" fmla="*/ 36357 w 790027"/>
                <a:gd name="connsiteY4" fmla="*/ 63800 h 498965"/>
                <a:gd name="connsiteX5" fmla="*/ 37605 w 790027"/>
                <a:gd name="connsiteY5" fmla="*/ 36357 h 498965"/>
                <a:gd name="connsiteX6" fmla="*/ 65048 w 790027"/>
                <a:gd name="connsiteY6" fmla="*/ 37604 h 498965"/>
                <a:gd name="connsiteX7" fmla="*/ 278771 w 790027"/>
                <a:gd name="connsiteY7" fmla="*/ 271702 h 498965"/>
                <a:gd name="connsiteX8" fmla="*/ 756946 w 790027"/>
                <a:gd name="connsiteY8" fmla="*/ 467546 h 498965"/>
                <a:gd name="connsiteX9" fmla="*/ 767757 w 790027"/>
                <a:gd name="connsiteY9" fmla="*/ 492910 h 498965"/>
                <a:gd name="connsiteX10" fmla="*/ 749877 w 790027"/>
                <a:gd name="connsiteY10" fmla="*/ 504969 h 49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027" h="498965">
                  <a:moveTo>
                    <a:pt x="749877" y="504969"/>
                  </a:moveTo>
                  <a:cubicBezTo>
                    <a:pt x="747382" y="504969"/>
                    <a:pt x="744887" y="504553"/>
                    <a:pt x="742393" y="503721"/>
                  </a:cubicBezTo>
                  <a:lnTo>
                    <a:pt x="260060" y="306214"/>
                  </a:lnTo>
                  <a:cubicBezTo>
                    <a:pt x="257149" y="304967"/>
                    <a:pt x="255070" y="303304"/>
                    <a:pt x="252991" y="301225"/>
                  </a:cubicBezTo>
                  <a:lnTo>
                    <a:pt x="36357" y="63800"/>
                  </a:lnTo>
                  <a:cubicBezTo>
                    <a:pt x="28873" y="55900"/>
                    <a:pt x="29704" y="43426"/>
                    <a:pt x="37605" y="36357"/>
                  </a:cubicBezTo>
                  <a:cubicBezTo>
                    <a:pt x="45505" y="28873"/>
                    <a:pt x="57979" y="29704"/>
                    <a:pt x="65048" y="37604"/>
                  </a:cubicBezTo>
                  <a:lnTo>
                    <a:pt x="278771" y="271702"/>
                  </a:lnTo>
                  <a:lnTo>
                    <a:pt x="756946" y="467546"/>
                  </a:lnTo>
                  <a:cubicBezTo>
                    <a:pt x="766925" y="471704"/>
                    <a:pt x="771915" y="482931"/>
                    <a:pt x="767757" y="492910"/>
                  </a:cubicBezTo>
                  <a:cubicBezTo>
                    <a:pt x="764846" y="500395"/>
                    <a:pt x="757777" y="504969"/>
                    <a:pt x="749877" y="504969"/>
                  </a:cubicBezTo>
                  <a:close/>
                </a:path>
              </a:pathLst>
            </a:custGeom>
            <a:solidFill>
              <a:srgbClr val="8503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3666190-F1A5-41A6-8B23-2D3D71432D54}"/>
                </a:ext>
              </a:extLst>
            </p:cNvPr>
            <p:cNvSpPr/>
            <p:nvPr/>
          </p:nvSpPr>
          <p:spPr>
            <a:xfrm>
              <a:off x="18153286" y="12357453"/>
              <a:ext cx="207902" cy="249483"/>
            </a:xfrm>
            <a:custGeom>
              <a:avLst/>
              <a:gdLst>
                <a:gd name="connsiteX0" fmla="*/ 99846 w 207902"/>
                <a:gd name="connsiteY0" fmla="*/ 227498 h 249482"/>
                <a:gd name="connsiteX1" fmla="*/ 45791 w 207902"/>
                <a:gd name="connsiteY1" fmla="*/ 233735 h 249482"/>
                <a:gd name="connsiteX2" fmla="*/ 45791 w 207902"/>
                <a:gd name="connsiteY2" fmla="*/ 233735 h 249482"/>
                <a:gd name="connsiteX3" fmla="*/ 39555 w 207902"/>
                <a:gd name="connsiteY3" fmla="*/ 179681 h 249482"/>
                <a:gd name="connsiteX4" fmla="*/ 145169 w 207902"/>
                <a:gd name="connsiteY4" fmla="*/ 45792 h 249482"/>
                <a:gd name="connsiteX5" fmla="*/ 199223 w 207902"/>
                <a:gd name="connsiteY5" fmla="*/ 39554 h 249482"/>
                <a:gd name="connsiteX6" fmla="*/ 199223 w 207902"/>
                <a:gd name="connsiteY6" fmla="*/ 39554 h 249482"/>
                <a:gd name="connsiteX7" fmla="*/ 205460 w 207902"/>
                <a:gd name="connsiteY7" fmla="*/ 93609 h 249482"/>
                <a:gd name="connsiteX8" fmla="*/ 99846 w 207902"/>
                <a:gd name="connsiteY8" fmla="*/ 227498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846" y="227498"/>
                  </a:moveTo>
                  <a:cubicBezTo>
                    <a:pt x="86540" y="244130"/>
                    <a:pt x="62423" y="247041"/>
                    <a:pt x="45791" y="233735"/>
                  </a:cubicBezTo>
                  <a:lnTo>
                    <a:pt x="45791" y="233735"/>
                  </a:lnTo>
                  <a:cubicBezTo>
                    <a:pt x="29159" y="220429"/>
                    <a:pt x="26249" y="196313"/>
                    <a:pt x="39555" y="179681"/>
                  </a:cubicBezTo>
                  <a:lnTo>
                    <a:pt x="145169" y="45792"/>
                  </a:lnTo>
                  <a:cubicBezTo>
                    <a:pt x="158474" y="29159"/>
                    <a:pt x="182591" y="26249"/>
                    <a:pt x="199223" y="39554"/>
                  </a:cubicBezTo>
                  <a:lnTo>
                    <a:pt x="199223" y="39554"/>
                  </a:lnTo>
                  <a:cubicBezTo>
                    <a:pt x="215855" y="52860"/>
                    <a:pt x="218766" y="76977"/>
                    <a:pt x="205460" y="93609"/>
                  </a:cubicBezTo>
                  <a:lnTo>
                    <a:pt x="99846" y="227498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FE28EE7-B482-4EDB-BB5E-41C855F30A15}"/>
                </a:ext>
              </a:extLst>
            </p:cNvPr>
            <p:cNvSpPr/>
            <p:nvPr/>
          </p:nvSpPr>
          <p:spPr>
            <a:xfrm>
              <a:off x="18302144" y="12428891"/>
              <a:ext cx="207902" cy="249483"/>
            </a:xfrm>
            <a:custGeom>
              <a:avLst/>
              <a:gdLst>
                <a:gd name="connsiteX0" fmla="*/ 99846 w 207902"/>
                <a:gd name="connsiteY0" fmla="*/ 227163 h 249482"/>
                <a:gd name="connsiteX1" fmla="*/ 45792 w 207902"/>
                <a:gd name="connsiteY1" fmla="*/ 233399 h 249482"/>
                <a:gd name="connsiteX2" fmla="*/ 45792 w 207902"/>
                <a:gd name="connsiteY2" fmla="*/ 233399 h 249482"/>
                <a:gd name="connsiteX3" fmla="*/ 39554 w 207902"/>
                <a:gd name="connsiteY3" fmla="*/ 179345 h 249482"/>
                <a:gd name="connsiteX4" fmla="*/ 144753 w 207902"/>
                <a:gd name="connsiteY4" fmla="*/ 45872 h 249482"/>
                <a:gd name="connsiteX5" fmla="*/ 198807 w 207902"/>
                <a:gd name="connsiteY5" fmla="*/ 39219 h 249482"/>
                <a:gd name="connsiteX6" fmla="*/ 198807 w 207902"/>
                <a:gd name="connsiteY6" fmla="*/ 39219 h 249482"/>
                <a:gd name="connsiteX7" fmla="*/ 205045 w 207902"/>
                <a:gd name="connsiteY7" fmla="*/ 93274 h 249482"/>
                <a:gd name="connsiteX8" fmla="*/ 99846 w 207902"/>
                <a:gd name="connsiteY8" fmla="*/ 227163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846" y="227163"/>
                  </a:moveTo>
                  <a:cubicBezTo>
                    <a:pt x="86540" y="243795"/>
                    <a:pt x="62424" y="246705"/>
                    <a:pt x="45792" y="233399"/>
                  </a:cubicBezTo>
                  <a:lnTo>
                    <a:pt x="45792" y="233399"/>
                  </a:lnTo>
                  <a:cubicBezTo>
                    <a:pt x="29159" y="220094"/>
                    <a:pt x="26249" y="195977"/>
                    <a:pt x="39554" y="179345"/>
                  </a:cubicBezTo>
                  <a:lnTo>
                    <a:pt x="144753" y="45872"/>
                  </a:lnTo>
                  <a:cubicBezTo>
                    <a:pt x="158059" y="29240"/>
                    <a:pt x="182175" y="26329"/>
                    <a:pt x="198807" y="39219"/>
                  </a:cubicBezTo>
                  <a:lnTo>
                    <a:pt x="198807" y="39219"/>
                  </a:lnTo>
                  <a:cubicBezTo>
                    <a:pt x="215440" y="52525"/>
                    <a:pt x="218350" y="76641"/>
                    <a:pt x="205045" y="93274"/>
                  </a:cubicBezTo>
                  <a:lnTo>
                    <a:pt x="99846" y="227163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A170127-D6B1-44AE-BABE-1243555D1D9A}"/>
                </a:ext>
              </a:extLst>
            </p:cNvPr>
            <p:cNvSpPr/>
            <p:nvPr/>
          </p:nvSpPr>
          <p:spPr>
            <a:xfrm>
              <a:off x="18455160" y="12493005"/>
              <a:ext cx="207902" cy="249483"/>
            </a:xfrm>
            <a:custGeom>
              <a:avLst/>
              <a:gdLst>
                <a:gd name="connsiteX0" fmla="*/ 99846 w 207902"/>
                <a:gd name="connsiteY0" fmla="*/ 227082 h 249482"/>
                <a:gd name="connsiteX1" fmla="*/ 45791 w 207902"/>
                <a:gd name="connsiteY1" fmla="*/ 233319 h 249482"/>
                <a:gd name="connsiteX2" fmla="*/ 45791 w 207902"/>
                <a:gd name="connsiteY2" fmla="*/ 233319 h 249482"/>
                <a:gd name="connsiteX3" fmla="*/ 39555 w 207902"/>
                <a:gd name="connsiteY3" fmla="*/ 179265 h 249482"/>
                <a:gd name="connsiteX4" fmla="*/ 145169 w 207902"/>
                <a:gd name="connsiteY4" fmla="*/ 45792 h 249482"/>
                <a:gd name="connsiteX5" fmla="*/ 199223 w 207902"/>
                <a:gd name="connsiteY5" fmla="*/ 39554 h 249482"/>
                <a:gd name="connsiteX6" fmla="*/ 199223 w 207902"/>
                <a:gd name="connsiteY6" fmla="*/ 39554 h 249482"/>
                <a:gd name="connsiteX7" fmla="*/ 205461 w 207902"/>
                <a:gd name="connsiteY7" fmla="*/ 93609 h 249482"/>
                <a:gd name="connsiteX8" fmla="*/ 99846 w 207902"/>
                <a:gd name="connsiteY8" fmla="*/ 227082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846" y="227082"/>
                  </a:moveTo>
                  <a:cubicBezTo>
                    <a:pt x="86541" y="243714"/>
                    <a:pt x="62424" y="246625"/>
                    <a:pt x="45791" y="233319"/>
                  </a:cubicBezTo>
                  <a:lnTo>
                    <a:pt x="45791" y="233319"/>
                  </a:lnTo>
                  <a:cubicBezTo>
                    <a:pt x="29159" y="220013"/>
                    <a:pt x="26249" y="195897"/>
                    <a:pt x="39555" y="179265"/>
                  </a:cubicBezTo>
                  <a:lnTo>
                    <a:pt x="145169" y="45792"/>
                  </a:lnTo>
                  <a:cubicBezTo>
                    <a:pt x="158475" y="29159"/>
                    <a:pt x="182591" y="26249"/>
                    <a:pt x="199223" y="39554"/>
                  </a:cubicBezTo>
                  <a:lnTo>
                    <a:pt x="199223" y="39554"/>
                  </a:lnTo>
                  <a:cubicBezTo>
                    <a:pt x="215856" y="52860"/>
                    <a:pt x="218766" y="76977"/>
                    <a:pt x="205461" y="93609"/>
                  </a:cubicBezTo>
                  <a:lnTo>
                    <a:pt x="99846" y="227082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B7FB76-8C52-4816-9E66-3C689DE569EF}"/>
                </a:ext>
              </a:extLst>
            </p:cNvPr>
            <p:cNvSpPr/>
            <p:nvPr/>
          </p:nvSpPr>
          <p:spPr>
            <a:xfrm>
              <a:off x="17935441" y="12209300"/>
              <a:ext cx="457385" cy="249483"/>
            </a:xfrm>
            <a:custGeom>
              <a:avLst/>
              <a:gdLst>
                <a:gd name="connsiteX0" fmla="*/ 441601 w 457384"/>
                <a:gd name="connsiteY0" fmla="*/ 71699 h 249482"/>
                <a:gd name="connsiteX1" fmla="*/ 404594 w 457384"/>
                <a:gd name="connsiteY1" fmla="*/ 148622 h 249482"/>
                <a:gd name="connsiteX2" fmla="*/ 111452 w 457384"/>
                <a:gd name="connsiteY2" fmla="*/ 251326 h 249482"/>
                <a:gd name="connsiteX3" fmla="*/ 34529 w 457384"/>
                <a:gd name="connsiteY3" fmla="*/ 214319 h 249482"/>
                <a:gd name="connsiteX4" fmla="*/ 34529 w 457384"/>
                <a:gd name="connsiteY4" fmla="*/ 214319 h 249482"/>
                <a:gd name="connsiteX5" fmla="*/ 71535 w 457384"/>
                <a:gd name="connsiteY5" fmla="*/ 137396 h 249482"/>
                <a:gd name="connsiteX6" fmla="*/ 364677 w 457384"/>
                <a:gd name="connsiteY6" fmla="*/ 34692 h 249482"/>
                <a:gd name="connsiteX7" fmla="*/ 441601 w 457384"/>
                <a:gd name="connsiteY7" fmla="*/ 71699 h 249482"/>
                <a:gd name="connsiteX8" fmla="*/ 441601 w 457384"/>
                <a:gd name="connsiteY8" fmla="*/ 71699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384" h="249482">
                  <a:moveTo>
                    <a:pt x="441601" y="71699"/>
                  </a:moveTo>
                  <a:cubicBezTo>
                    <a:pt x="452411" y="103300"/>
                    <a:pt x="435779" y="137812"/>
                    <a:pt x="404594" y="148622"/>
                  </a:cubicBezTo>
                  <a:lnTo>
                    <a:pt x="111452" y="251326"/>
                  </a:lnTo>
                  <a:cubicBezTo>
                    <a:pt x="79851" y="262137"/>
                    <a:pt x="45339" y="245921"/>
                    <a:pt x="34529" y="214319"/>
                  </a:cubicBezTo>
                  <a:lnTo>
                    <a:pt x="34529" y="214319"/>
                  </a:lnTo>
                  <a:cubicBezTo>
                    <a:pt x="23717" y="182718"/>
                    <a:pt x="39934" y="148207"/>
                    <a:pt x="71535" y="137396"/>
                  </a:cubicBezTo>
                  <a:lnTo>
                    <a:pt x="364677" y="34692"/>
                  </a:lnTo>
                  <a:cubicBezTo>
                    <a:pt x="395862" y="23465"/>
                    <a:pt x="430374" y="40098"/>
                    <a:pt x="441601" y="71699"/>
                  </a:cubicBezTo>
                  <a:lnTo>
                    <a:pt x="441601" y="71699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4767D63-33AE-4117-B241-8556230C49E8}"/>
                </a:ext>
              </a:extLst>
            </p:cNvPr>
            <p:cNvSpPr/>
            <p:nvPr/>
          </p:nvSpPr>
          <p:spPr>
            <a:xfrm>
              <a:off x="17411129" y="12271019"/>
              <a:ext cx="540545" cy="291063"/>
            </a:xfrm>
            <a:custGeom>
              <a:avLst/>
              <a:gdLst>
                <a:gd name="connsiteX0" fmla="*/ 519339 w 540545"/>
                <a:gd name="connsiteY0" fmla="*/ 203328 h 291062"/>
                <a:gd name="connsiteX1" fmla="*/ 454058 w 540545"/>
                <a:gd name="connsiteY1" fmla="*/ 268609 h 291062"/>
                <a:gd name="connsiteX2" fmla="*/ 96051 w 540545"/>
                <a:gd name="connsiteY2" fmla="*/ 268609 h 291062"/>
                <a:gd name="connsiteX3" fmla="*/ 31185 w 540545"/>
                <a:gd name="connsiteY3" fmla="*/ 203328 h 291062"/>
                <a:gd name="connsiteX4" fmla="*/ 31185 w 540545"/>
                <a:gd name="connsiteY4" fmla="*/ 96467 h 291062"/>
                <a:gd name="connsiteX5" fmla="*/ 96051 w 540545"/>
                <a:gd name="connsiteY5" fmla="*/ 31185 h 291062"/>
                <a:gd name="connsiteX6" fmla="*/ 454058 w 540545"/>
                <a:gd name="connsiteY6" fmla="*/ 31185 h 291062"/>
                <a:gd name="connsiteX7" fmla="*/ 519339 w 540545"/>
                <a:gd name="connsiteY7" fmla="*/ 96467 h 291062"/>
                <a:gd name="connsiteX8" fmla="*/ 519339 w 540545"/>
                <a:gd name="connsiteY8" fmla="*/ 203328 h 29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545" h="291062">
                  <a:moveTo>
                    <a:pt x="519339" y="203328"/>
                  </a:moveTo>
                  <a:cubicBezTo>
                    <a:pt x="519339" y="239503"/>
                    <a:pt x="490233" y="268609"/>
                    <a:pt x="454058" y="268609"/>
                  </a:cubicBezTo>
                  <a:lnTo>
                    <a:pt x="96051" y="268609"/>
                  </a:lnTo>
                  <a:cubicBezTo>
                    <a:pt x="60292" y="268609"/>
                    <a:pt x="31185" y="239503"/>
                    <a:pt x="31185" y="203328"/>
                  </a:cubicBezTo>
                  <a:lnTo>
                    <a:pt x="31185" y="96467"/>
                  </a:lnTo>
                  <a:cubicBezTo>
                    <a:pt x="31185" y="60707"/>
                    <a:pt x="60292" y="31185"/>
                    <a:pt x="96051" y="31185"/>
                  </a:cubicBezTo>
                  <a:lnTo>
                    <a:pt x="454058" y="31185"/>
                  </a:lnTo>
                  <a:cubicBezTo>
                    <a:pt x="489818" y="31185"/>
                    <a:pt x="519339" y="60291"/>
                    <a:pt x="519339" y="96467"/>
                  </a:cubicBezTo>
                  <a:lnTo>
                    <a:pt x="519339" y="203328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56A99E-C14A-4325-83E9-77694A2AFB44}"/>
                </a:ext>
              </a:extLst>
            </p:cNvPr>
            <p:cNvSpPr/>
            <p:nvPr/>
          </p:nvSpPr>
          <p:spPr>
            <a:xfrm>
              <a:off x="17419445" y="12891399"/>
              <a:ext cx="1871119" cy="332643"/>
            </a:xfrm>
            <a:custGeom>
              <a:avLst/>
              <a:gdLst>
                <a:gd name="connsiteX0" fmla="*/ 1854071 w 1871118"/>
                <a:gd name="connsiteY0" fmla="*/ 246156 h 332643"/>
                <a:gd name="connsiteX1" fmla="*/ 1788790 w 1871118"/>
                <a:gd name="connsiteY1" fmla="*/ 311437 h 332643"/>
                <a:gd name="connsiteX2" fmla="*/ 96467 w 1871118"/>
                <a:gd name="connsiteY2" fmla="*/ 311437 h 332643"/>
                <a:gd name="connsiteX3" fmla="*/ 31185 w 1871118"/>
                <a:gd name="connsiteY3" fmla="*/ 246156 h 332643"/>
                <a:gd name="connsiteX4" fmla="*/ 31185 w 1871118"/>
                <a:gd name="connsiteY4" fmla="*/ 96466 h 332643"/>
                <a:gd name="connsiteX5" fmla="*/ 96467 w 1871118"/>
                <a:gd name="connsiteY5" fmla="*/ 31185 h 332643"/>
                <a:gd name="connsiteX6" fmla="*/ 1789205 w 1871118"/>
                <a:gd name="connsiteY6" fmla="*/ 31185 h 332643"/>
                <a:gd name="connsiteX7" fmla="*/ 1854487 w 1871118"/>
                <a:gd name="connsiteY7" fmla="*/ 96466 h 332643"/>
                <a:gd name="connsiteX8" fmla="*/ 1854487 w 1871118"/>
                <a:gd name="connsiteY8" fmla="*/ 246156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18" h="332643">
                  <a:moveTo>
                    <a:pt x="1854071" y="246156"/>
                  </a:moveTo>
                  <a:cubicBezTo>
                    <a:pt x="1854071" y="282331"/>
                    <a:pt x="1824965" y="311437"/>
                    <a:pt x="1788790" y="311437"/>
                  </a:cubicBezTo>
                  <a:lnTo>
                    <a:pt x="96467" y="311437"/>
                  </a:lnTo>
                  <a:cubicBezTo>
                    <a:pt x="60707" y="311437"/>
                    <a:pt x="31185" y="282331"/>
                    <a:pt x="31185" y="246156"/>
                  </a:cubicBezTo>
                  <a:lnTo>
                    <a:pt x="31185" y="96466"/>
                  </a:lnTo>
                  <a:cubicBezTo>
                    <a:pt x="31185" y="60291"/>
                    <a:pt x="60291" y="31185"/>
                    <a:pt x="96467" y="31185"/>
                  </a:cubicBezTo>
                  <a:lnTo>
                    <a:pt x="1789205" y="31185"/>
                  </a:lnTo>
                  <a:cubicBezTo>
                    <a:pt x="1825380" y="31185"/>
                    <a:pt x="1854487" y="60291"/>
                    <a:pt x="1854487" y="96466"/>
                  </a:cubicBezTo>
                  <a:lnTo>
                    <a:pt x="1854487" y="246156"/>
                  </a:lnTo>
                  <a:close/>
                </a:path>
              </a:pathLst>
            </a:custGeom>
            <a:solidFill>
              <a:srgbClr val="D0D0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4E040AB-2C7F-4083-87DD-16D268E1E745}"/>
                </a:ext>
              </a:extLst>
            </p:cNvPr>
            <p:cNvSpPr/>
            <p:nvPr/>
          </p:nvSpPr>
          <p:spPr>
            <a:xfrm>
              <a:off x="17515496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8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7BC44D3-EAF0-4281-A6B4-F17FE4F3845F}"/>
                </a:ext>
              </a:extLst>
            </p:cNvPr>
            <p:cNvSpPr/>
            <p:nvPr/>
          </p:nvSpPr>
          <p:spPr>
            <a:xfrm>
              <a:off x="17657700" y="1294129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20" y="45738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E406831-5C25-4358-988C-D1EE363CBBCB}"/>
                </a:ext>
              </a:extLst>
            </p:cNvPr>
            <p:cNvSpPr/>
            <p:nvPr/>
          </p:nvSpPr>
          <p:spPr>
            <a:xfrm>
              <a:off x="17799490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9FC2FF5-722E-475D-8329-04811C335C76}"/>
                </a:ext>
              </a:extLst>
            </p:cNvPr>
            <p:cNvSpPr/>
            <p:nvPr/>
          </p:nvSpPr>
          <p:spPr>
            <a:xfrm>
              <a:off x="17941695" y="1294129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20" y="45738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FE1024D-E909-4148-BD2C-98C1FDEFCBFB}"/>
                </a:ext>
              </a:extLst>
            </p:cNvPr>
            <p:cNvSpPr/>
            <p:nvPr/>
          </p:nvSpPr>
          <p:spPr>
            <a:xfrm>
              <a:off x="18083484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F04900F-028F-4915-957D-B4E8441F48A2}"/>
                </a:ext>
              </a:extLst>
            </p:cNvPr>
            <p:cNvSpPr/>
            <p:nvPr/>
          </p:nvSpPr>
          <p:spPr>
            <a:xfrm>
              <a:off x="18225274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5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E97C010-67B9-40F2-BE86-3F3B8C8D87EE}"/>
                </a:ext>
              </a:extLst>
            </p:cNvPr>
            <p:cNvSpPr/>
            <p:nvPr/>
          </p:nvSpPr>
          <p:spPr>
            <a:xfrm>
              <a:off x="18367479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7BF57D6-F9A0-4F9F-B952-0D743F1C2FB0}"/>
                </a:ext>
              </a:extLst>
            </p:cNvPr>
            <p:cNvSpPr/>
            <p:nvPr/>
          </p:nvSpPr>
          <p:spPr>
            <a:xfrm>
              <a:off x="18509267" y="1294129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20" y="45738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DF7FEB4-EC18-45FD-8805-4ED51006BC28}"/>
                </a:ext>
              </a:extLst>
            </p:cNvPr>
            <p:cNvSpPr/>
            <p:nvPr/>
          </p:nvSpPr>
          <p:spPr>
            <a:xfrm>
              <a:off x="18642741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44EF25-E5A7-43FC-A1A9-B7608570B3EC}"/>
                </a:ext>
              </a:extLst>
            </p:cNvPr>
            <p:cNvSpPr/>
            <p:nvPr/>
          </p:nvSpPr>
          <p:spPr>
            <a:xfrm>
              <a:off x="18784946" y="1294129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20" y="45738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CA23D4E-0A8B-4DC5-9CC8-A93F5742DA2F}"/>
                </a:ext>
              </a:extLst>
            </p:cNvPr>
            <p:cNvSpPr/>
            <p:nvPr/>
          </p:nvSpPr>
          <p:spPr>
            <a:xfrm>
              <a:off x="18926735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78D04D-74FD-416A-97D8-88C520A192AF}"/>
                </a:ext>
              </a:extLst>
            </p:cNvPr>
            <p:cNvSpPr/>
            <p:nvPr/>
          </p:nvSpPr>
          <p:spPr>
            <a:xfrm>
              <a:off x="19068524" y="1294129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738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1E09F35-FD69-424E-8F9F-3DC27476506D}"/>
                </a:ext>
              </a:extLst>
            </p:cNvPr>
            <p:cNvSpPr/>
            <p:nvPr/>
          </p:nvSpPr>
          <p:spPr>
            <a:xfrm>
              <a:off x="16645564" y="12193194"/>
              <a:ext cx="748448" cy="873189"/>
            </a:xfrm>
            <a:custGeom>
              <a:avLst/>
              <a:gdLst>
                <a:gd name="connsiteX0" fmla="*/ 721490 w 748447"/>
                <a:gd name="connsiteY0" fmla="*/ 647061 h 873188"/>
                <a:gd name="connsiteX1" fmla="*/ 681988 w 748447"/>
                <a:gd name="connsiteY1" fmla="*/ 730221 h 873188"/>
                <a:gd name="connsiteX2" fmla="*/ 321902 w 748447"/>
                <a:gd name="connsiteY2" fmla="*/ 858289 h 873188"/>
                <a:gd name="connsiteX3" fmla="*/ 238741 w 748447"/>
                <a:gd name="connsiteY3" fmla="*/ 818788 h 873188"/>
                <a:gd name="connsiteX4" fmla="*/ 34997 w 748447"/>
                <a:gd name="connsiteY4" fmla="*/ 246226 h 873188"/>
                <a:gd name="connsiteX5" fmla="*/ 74499 w 748447"/>
                <a:gd name="connsiteY5" fmla="*/ 163065 h 873188"/>
                <a:gd name="connsiteX6" fmla="*/ 434585 w 748447"/>
                <a:gd name="connsiteY6" fmla="*/ 34997 h 873188"/>
                <a:gd name="connsiteX7" fmla="*/ 517746 w 748447"/>
                <a:gd name="connsiteY7" fmla="*/ 74498 h 873188"/>
                <a:gd name="connsiteX8" fmla="*/ 721490 w 748447"/>
                <a:gd name="connsiteY8" fmla="*/ 647061 h 8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447" h="873188">
                  <a:moveTo>
                    <a:pt x="721490" y="647061"/>
                  </a:moveTo>
                  <a:cubicBezTo>
                    <a:pt x="733548" y="680741"/>
                    <a:pt x="715669" y="718163"/>
                    <a:pt x="681988" y="730221"/>
                  </a:cubicBezTo>
                  <a:lnTo>
                    <a:pt x="321902" y="858289"/>
                  </a:lnTo>
                  <a:cubicBezTo>
                    <a:pt x="288222" y="870348"/>
                    <a:pt x="250799" y="852468"/>
                    <a:pt x="238741" y="818788"/>
                  </a:cubicBezTo>
                  <a:lnTo>
                    <a:pt x="34997" y="246226"/>
                  </a:lnTo>
                  <a:cubicBezTo>
                    <a:pt x="22939" y="212130"/>
                    <a:pt x="40403" y="175123"/>
                    <a:pt x="74499" y="163065"/>
                  </a:cubicBezTo>
                  <a:lnTo>
                    <a:pt x="434585" y="34997"/>
                  </a:lnTo>
                  <a:cubicBezTo>
                    <a:pt x="468265" y="22939"/>
                    <a:pt x="505687" y="40402"/>
                    <a:pt x="517746" y="74498"/>
                  </a:cubicBezTo>
                  <a:lnTo>
                    <a:pt x="721490" y="647061"/>
                  </a:ln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3814F0-5FDB-4587-97BA-C3DABBA038E9}"/>
                </a:ext>
              </a:extLst>
            </p:cNvPr>
            <p:cNvSpPr/>
            <p:nvPr/>
          </p:nvSpPr>
          <p:spPr>
            <a:xfrm>
              <a:off x="16400309" y="12428193"/>
              <a:ext cx="1122671" cy="873189"/>
            </a:xfrm>
            <a:custGeom>
              <a:avLst/>
              <a:gdLst>
                <a:gd name="connsiteX0" fmla="*/ 909364 w 1122671"/>
                <a:gd name="connsiteY0" fmla="*/ 178796 h 873188"/>
                <a:gd name="connsiteX1" fmla="*/ 1125582 w 1122671"/>
                <a:gd name="connsiteY1" fmla="*/ 775475 h 873188"/>
                <a:gd name="connsiteX2" fmla="*/ 749279 w 1122671"/>
                <a:gd name="connsiteY2" fmla="*/ 855309 h 873188"/>
                <a:gd name="connsiteX3" fmla="*/ 722252 w 1122671"/>
                <a:gd name="connsiteY3" fmla="*/ 857804 h 873188"/>
                <a:gd name="connsiteX4" fmla="*/ 140126 w 1122671"/>
                <a:gd name="connsiteY4" fmla="*/ 857804 h 873188"/>
                <a:gd name="connsiteX5" fmla="*/ 99793 w 1122671"/>
                <a:gd name="connsiteY5" fmla="*/ 851983 h 873188"/>
                <a:gd name="connsiteX6" fmla="*/ 31185 w 1122671"/>
                <a:gd name="connsiteY6" fmla="*/ 775475 h 873188"/>
                <a:gd name="connsiteX7" fmla="*/ 31185 w 1122671"/>
                <a:gd name="connsiteY7" fmla="*/ 113930 h 873188"/>
                <a:gd name="connsiteX8" fmla="*/ 140542 w 1122671"/>
                <a:gd name="connsiteY8" fmla="*/ 31185 h 873188"/>
                <a:gd name="connsiteX9" fmla="*/ 722668 w 1122671"/>
                <a:gd name="connsiteY9" fmla="*/ 31185 h 873188"/>
                <a:gd name="connsiteX10" fmla="*/ 856141 w 1122671"/>
                <a:gd name="connsiteY10" fmla="*/ 99793 h 873188"/>
                <a:gd name="connsiteX11" fmla="*/ 909364 w 1122671"/>
                <a:gd name="connsiteY11" fmla="*/ 178796 h 8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2671" h="873188">
                  <a:moveTo>
                    <a:pt x="909364" y="178796"/>
                  </a:moveTo>
                  <a:lnTo>
                    <a:pt x="1125582" y="775475"/>
                  </a:lnTo>
                  <a:cubicBezTo>
                    <a:pt x="1125582" y="814144"/>
                    <a:pt x="796265" y="846161"/>
                    <a:pt x="749279" y="855309"/>
                  </a:cubicBezTo>
                  <a:cubicBezTo>
                    <a:pt x="740547" y="856973"/>
                    <a:pt x="731400" y="857804"/>
                    <a:pt x="722252" y="857804"/>
                  </a:cubicBezTo>
                  <a:lnTo>
                    <a:pt x="140126" y="857804"/>
                  </a:lnTo>
                  <a:cubicBezTo>
                    <a:pt x="125989" y="857804"/>
                    <a:pt x="112267" y="855725"/>
                    <a:pt x="99793" y="851983"/>
                  </a:cubicBezTo>
                  <a:cubicBezTo>
                    <a:pt x="59460" y="839925"/>
                    <a:pt x="31185" y="810402"/>
                    <a:pt x="31185" y="775475"/>
                  </a:cubicBezTo>
                  <a:lnTo>
                    <a:pt x="31185" y="113930"/>
                  </a:lnTo>
                  <a:cubicBezTo>
                    <a:pt x="31185" y="68192"/>
                    <a:pt x="79834" y="31185"/>
                    <a:pt x="140542" y="31185"/>
                  </a:cubicBezTo>
                  <a:lnTo>
                    <a:pt x="722668" y="31185"/>
                  </a:lnTo>
                  <a:cubicBezTo>
                    <a:pt x="776306" y="31185"/>
                    <a:pt x="847409" y="60707"/>
                    <a:pt x="856141" y="99793"/>
                  </a:cubicBezTo>
                  <a:cubicBezTo>
                    <a:pt x="856557" y="104367"/>
                    <a:pt x="909364" y="174222"/>
                    <a:pt x="909364" y="178796"/>
                  </a:cubicBez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7C957B-4886-4FB4-991A-49118CA54092}"/>
                </a:ext>
              </a:extLst>
            </p:cNvPr>
            <p:cNvSpPr/>
            <p:nvPr/>
          </p:nvSpPr>
          <p:spPr>
            <a:xfrm>
              <a:off x="16756097" y="12496255"/>
              <a:ext cx="1455315" cy="748448"/>
            </a:xfrm>
            <a:custGeom>
              <a:avLst/>
              <a:gdLst>
                <a:gd name="connsiteX0" fmla="*/ 1435913 w 1455314"/>
                <a:gd name="connsiteY0" fmla="*/ 558970 h 748447"/>
                <a:gd name="connsiteX1" fmla="*/ 1435913 w 1455314"/>
                <a:gd name="connsiteY1" fmla="*/ 558970 h 748447"/>
                <a:gd name="connsiteX2" fmla="*/ 1369800 w 1455314"/>
                <a:gd name="connsiteY2" fmla="*/ 679138 h 748447"/>
                <a:gd name="connsiteX3" fmla="*/ 1357326 w 1455314"/>
                <a:gd name="connsiteY3" fmla="*/ 704086 h 748447"/>
                <a:gd name="connsiteX4" fmla="*/ 1290797 w 1455314"/>
                <a:gd name="connsiteY4" fmla="*/ 726540 h 748447"/>
                <a:gd name="connsiteX5" fmla="*/ 1259196 w 1455314"/>
                <a:gd name="connsiteY5" fmla="*/ 718640 h 748447"/>
                <a:gd name="connsiteX6" fmla="*/ 1140691 w 1455314"/>
                <a:gd name="connsiteY6" fmla="*/ 689533 h 748447"/>
                <a:gd name="connsiteX7" fmla="*/ 1042978 w 1455314"/>
                <a:gd name="connsiteY7" fmla="*/ 665417 h 748447"/>
                <a:gd name="connsiteX8" fmla="*/ 924058 w 1455314"/>
                <a:gd name="connsiteY8" fmla="*/ 636310 h 748447"/>
                <a:gd name="connsiteX9" fmla="*/ 827175 w 1455314"/>
                <a:gd name="connsiteY9" fmla="*/ 612609 h 748447"/>
                <a:gd name="connsiteX10" fmla="*/ 496195 w 1455314"/>
                <a:gd name="connsiteY10" fmla="*/ 531528 h 748447"/>
                <a:gd name="connsiteX11" fmla="*/ 80807 w 1455314"/>
                <a:gd name="connsiteY11" fmla="*/ 429240 h 748447"/>
                <a:gd name="connsiteX12" fmla="*/ 32989 w 1455314"/>
                <a:gd name="connsiteY12" fmla="*/ 350653 h 748447"/>
                <a:gd name="connsiteX13" fmla="*/ 93281 w 1455314"/>
                <a:gd name="connsiteY13" fmla="*/ 106160 h 748447"/>
                <a:gd name="connsiteX14" fmla="*/ 499521 w 1455314"/>
                <a:gd name="connsiteY14" fmla="*/ 32147 h 748447"/>
                <a:gd name="connsiteX15" fmla="*/ 936116 w 1455314"/>
                <a:gd name="connsiteY15" fmla="*/ 213853 h 748447"/>
                <a:gd name="connsiteX16" fmla="*/ 1277907 w 1455314"/>
                <a:gd name="connsiteY16" fmla="*/ 356058 h 748447"/>
                <a:gd name="connsiteX17" fmla="*/ 1415538 w 1455314"/>
                <a:gd name="connsiteY17" fmla="*/ 470820 h 748447"/>
                <a:gd name="connsiteX18" fmla="*/ 1435913 w 1455314"/>
                <a:gd name="connsiteY18" fmla="*/ 558970 h 7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5314" h="748447">
                  <a:moveTo>
                    <a:pt x="1435913" y="558970"/>
                  </a:moveTo>
                  <a:lnTo>
                    <a:pt x="1435913" y="558970"/>
                  </a:lnTo>
                  <a:lnTo>
                    <a:pt x="1369800" y="679138"/>
                  </a:lnTo>
                  <a:cubicBezTo>
                    <a:pt x="1367305" y="688702"/>
                    <a:pt x="1363147" y="697018"/>
                    <a:pt x="1357326" y="704086"/>
                  </a:cubicBezTo>
                  <a:cubicBezTo>
                    <a:pt x="1341940" y="723213"/>
                    <a:pt x="1316576" y="732777"/>
                    <a:pt x="1290797" y="726540"/>
                  </a:cubicBezTo>
                  <a:lnTo>
                    <a:pt x="1259196" y="718640"/>
                  </a:lnTo>
                  <a:lnTo>
                    <a:pt x="1140691" y="689533"/>
                  </a:lnTo>
                  <a:lnTo>
                    <a:pt x="1042978" y="665417"/>
                  </a:lnTo>
                  <a:lnTo>
                    <a:pt x="924058" y="636310"/>
                  </a:lnTo>
                  <a:lnTo>
                    <a:pt x="827175" y="612609"/>
                  </a:lnTo>
                  <a:lnTo>
                    <a:pt x="496195" y="531528"/>
                  </a:lnTo>
                  <a:lnTo>
                    <a:pt x="80807" y="429240"/>
                  </a:lnTo>
                  <a:cubicBezTo>
                    <a:pt x="45879" y="420508"/>
                    <a:pt x="24673" y="385580"/>
                    <a:pt x="32989" y="350653"/>
                  </a:cubicBezTo>
                  <a:lnTo>
                    <a:pt x="93281" y="106160"/>
                  </a:lnTo>
                  <a:cubicBezTo>
                    <a:pt x="102013" y="71232"/>
                    <a:pt x="464594" y="23830"/>
                    <a:pt x="499521" y="32147"/>
                  </a:cubicBezTo>
                  <a:lnTo>
                    <a:pt x="936116" y="213853"/>
                  </a:lnTo>
                  <a:lnTo>
                    <a:pt x="1277907" y="356058"/>
                  </a:lnTo>
                  <a:cubicBezTo>
                    <a:pt x="1348593" y="372690"/>
                    <a:pt x="1392253" y="423418"/>
                    <a:pt x="1415538" y="470820"/>
                  </a:cubicBezTo>
                  <a:cubicBezTo>
                    <a:pt x="1434249" y="508243"/>
                    <a:pt x="1439655" y="543586"/>
                    <a:pt x="1435913" y="558970"/>
                  </a:cubicBez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B70E356-3D10-4536-86B6-0AD9DE56B1C5}"/>
                </a:ext>
              </a:extLst>
            </p:cNvPr>
            <p:cNvSpPr/>
            <p:nvPr/>
          </p:nvSpPr>
          <p:spPr>
            <a:xfrm>
              <a:off x="17661443" y="12678923"/>
              <a:ext cx="540545" cy="291063"/>
            </a:xfrm>
            <a:custGeom>
              <a:avLst/>
              <a:gdLst>
                <a:gd name="connsiteX0" fmla="*/ 510608 w 540545"/>
                <a:gd name="connsiteY0" fmla="*/ 288152 h 291062"/>
                <a:gd name="connsiteX1" fmla="*/ 502708 w 540545"/>
                <a:gd name="connsiteY1" fmla="*/ 288568 h 291062"/>
                <a:gd name="connsiteX2" fmla="*/ 96467 w 540545"/>
                <a:gd name="connsiteY2" fmla="*/ 288568 h 291062"/>
                <a:gd name="connsiteX3" fmla="*/ 31185 w 540545"/>
                <a:gd name="connsiteY3" fmla="*/ 223287 h 291062"/>
                <a:gd name="connsiteX4" fmla="*/ 31185 w 540545"/>
                <a:gd name="connsiteY4" fmla="*/ 33680 h 291062"/>
                <a:gd name="connsiteX5" fmla="*/ 31185 w 540545"/>
                <a:gd name="connsiteY5" fmla="*/ 31185 h 291062"/>
                <a:gd name="connsiteX6" fmla="*/ 372976 w 540545"/>
                <a:gd name="connsiteY6" fmla="*/ 173391 h 291062"/>
                <a:gd name="connsiteX7" fmla="*/ 510608 w 540545"/>
                <a:gd name="connsiteY7" fmla="*/ 288152 h 29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545" h="291062">
                  <a:moveTo>
                    <a:pt x="510608" y="288152"/>
                  </a:moveTo>
                  <a:cubicBezTo>
                    <a:pt x="508113" y="288568"/>
                    <a:pt x="505618" y="288568"/>
                    <a:pt x="502708" y="288568"/>
                  </a:cubicBezTo>
                  <a:lnTo>
                    <a:pt x="96467" y="288568"/>
                  </a:lnTo>
                  <a:cubicBezTo>
                    <a:pt x="60708" y="288568"/>
                    <a:pt x="31185" y="259462"/>
                    <a:pt x="31185" y="223287"/>
                  </a:cubicBezTo>
                  <a:lnTo>
                    <a:pt x="31185" y="33680"/>
                  </a:lnTo>
                  <a:cubicBezTo>
                    <a:pt x="31185" y="32849"/>
                    <a:pt x="31185" y="32017"/>
                    <a:pt x="31185" y="31185"/>
                  </a:cubicBezTo>
                  <a:lnTo>
                    <a:pt x="372976" y="173391"/>
                  </a:lnTo>
                  <a:cubicBezTo>
                    <a:pt x="443664" y="190023"/>
                    <a:pt x="487323" y="240751"/>
                    <a:pt x="510608" y="288152"/>
                  </a:cubicBez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B160688-AE96-4D01-8965-A77D75BF6FD3}"/>
                </a:ext>
              </a:extLst>
            </p:cNvPr>
            <p:cNvSpPr/>
            <p:nvPr/>
          </p:nvSpPr>
          <p:spPr>
            <a:xfrm>
              <a:off x="16389082" y="12755842"/>
              <a:ext cx="540545" cy="415804"/>
            </a:xfrm>
            <a:custGeom>
              <a:avLst/>
              <a:gdLst>
                <a:gd name="connsiteX0" fmla="*/ 510607 w 540545"/>
                <a:gd name="connsiteY0" fmla="*/ 96055 h 415804"/>
                <a:gd name="connsiteX1" fmla="*/ 510607 w 540545"/>
                <a:gd name="connsiteY1" fmla="*/ 327658 h 415804"/>
                <a:gd name="connsiteX2" fmla="*/ 445326 w 540545"/>
                <a:gd name="connsiteY2" fmla="*/ 392939 h 415804"/>
                <a:gd name="connsiteX3" fmla="*/ 44075 w 540545"/>
                <a:gd name="connsiteY3" fmla="*/ 392939 h 415804"/>
                <a:gd name="connsiteX4" fmla="*/ 41996 w 540545"/>
                <a:gd name="connsiteY4" fmla="*/ 392939 h 415804"/>
                <a:gd name="connsiteX5" fmla="*/ 31185 w 540545"/>
                <a:gd name="connsiteY5" fmla="*/ 391692 h 415804"/>
                <a:gd name="connsiteX6" fmla="*/ 31185 w 540545"/>
                <a:gd name="connsiteY6" fmla="*/ 337638 h 415804"/>
                <a:gd name="connsiteX7" fmla="*/ 41996 w 540545"/>
                <a:gd name="connsiteY7" fmla="*/ 301462 h 415804"/>
                <a:gd name="connsiteX8" fmla="*/ 41996 w 540545"/>
                <a:gd name="connsiteY8" fmla="*/ 31190 h 415804"/>
                <a:gd name="connsiteX9" fmla="*/ 44075 w 540545"/>
                <a:gd name="connsiteY9" fmla="*/ 31190 h 415804"/>
                <a:gd name="connsiteX10" fmla="*/ 445326 w 540545"/>
                <a:gd name="connsiteY10" fmla="*/ 31190 h 415804"/>
                <a:gd name="connsiteX11" fmla="*/ 510607 w 540545"/>
                <a:gd name="connsiteY11" fmla="*/ 96055 h 41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545" h="415804">
                  <a:moveTo>
                    <a:pt x="510607" y="96055"/>
                  </a:moveTo>
                  <a:lnTo>
                    <a:pt x="510607" y="327658"/>
                  </a:lnTo>
                  <a:cubicBezTo>
                    <a:pt x="510607" y="363833"/>
                    <a:pt x="481501" y="392939"/>
                    <a:pt x="445326" y="392939"/>
                  </a:cubicBezTo>
                  <a:lnTo>
                    <a:pt x="44075" y="392939"/>
                  </a:lnTo>
                  <a:cubicBezTo>
                    <a:pt x="43244" y="392939"/>
                    <a:pt x="42828" y="392939"/>
                    <a:pt x="41996" y="392939"/>
                  </a:cubicBezTo>
                  <a:cubicBezTo>
                    <a:pt x="38254" y="392939"/>
                    <a:pt x="34512" y="392524"/>
                    <a:pt x="31185" y="391692"/>
                  </a:cubicBezTo>
                  <a:lnTo>
                    <a:pt x="31185" y="337638"/>
                  </a:lnTo>
                  <a:cubicBezTo>
                    <a:pt x="31185" y="324332"/>
                    <a:pt x="35343" y="311857"/>
                    <a:pt x="41996" y="301462"/>
                  </a:cubicBezTo>
                  <a:lnTo>
                    <a:pt x="41996" y="31190"/>
                  </a:lnTo>
                  <a:cubicBezTo>
                    <a:pt x="42828" y="31190"/>
                    <a:pt x="43244" y="31190"/>
                    <a:pt x="44075" y="31190"/>
                  </a:cubicBezTo>
                  <a:lnTo>
                    <a:pt x="445326" y="31190"/>
                  </a:lnTo>
                  <a:cubicBezTo>
                    <a:pt x="481085" y="30774"/>
                    <a:pt x="510607" y="60296"/>
                    <a:pt x="510607" y="96055"/>
                  </a:cubicBezTo>
                  <a:close/>
                </a:path>
              </a:pathLst>
            </a:custGeom>
            <a:solidFill>
              <a:srgbClr val="D0D0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500C6A2-F4E4-47D2-85FC-4D9F54CC68D7}"/>
                </a:ext>
              </a:extLst>
            </p:cNvPr>
            <p:cNvSpPr/>
            <p:nvPr/>
          </p:nvSpPr>
          <p:spPr>
            <a:xfrm>
              <a:off x="16882209" y="12387427"/>
              <a:ext cx="790028" cy="498965"/>
            </a:xfrm>
            <a:custGeom>
              <a:avLst/>
              <a:gdLst>
                <a:gd name="connsiteX0" fmla="*/ 749297 w 790027"/>
                <a:gd name="connsiteY0" fmla="*/ 504803 h 498965"/>
                <a:gd name="connsiteX1" fmla="*/ 741812 w 790027"/>
                <a:gd name="connsiteY1" fmla="*/ 503556 h 498965"/>
                <a:gd name="connsiteX2" fmla="*/ 259895 w 790027"/>
                <a:gd name="connsiteY2" fmla="*/ 306049 h 498965"/>
                <a:gd name="connsiteX3" fmla="*/ 252826 w 790027"/>
                <a:gd name="connsiteY3" fmla="*/ 301060 h 498965"/>
                <a:gd name="connsiteX4" fmla="*/ 36192 w 790027"/>
                <a:gd name="connsiteY4" fmla="*/ 63635 h 498965"/>
                <a:gd name="connsiteX5" fmla="*/ 37440 w 790027"/>
                <a:gd name="connsiteY5" fmla="*/ 36192 h 498965"/>
                <a:gd name="connsiteX6" fmla="*/ 64883 w 790027"/>
                <a:gd name="connsiteY6" fmla="*/ 37440 h 498965"/>
                <a:gd name="connsiteX7" fmla="*/ 278606 w 790027"/>
                <a:gd name="connsiteY7" fmla="*/ 271538 h 498965"/>
                <a:gd name="connsiteX8" fmla="*/ 756781 w 790027"/>
                <a:gd name="connsiteY8" fmla="*/ 467381 h 498965"/>
                <a:gd name="connsiteX9" fmla="*/ 767592 w 790027"/>
                <a:gd name="connsiteY9" fmla="*/ 492745 h 498965"/>
                <a:gd name="connsiteX10" fmla="*/ 749297 w 790027"/>
                <a:gd name="connsiteY10" fmla="*/ 504803 h 49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027" h="498965">
                  <a:moveTo>
                    <a:pt x="749297" y="504803"/>
                  </a:moveTo>
                  <a:cubicBezTo>
                    <a:pt x="746801" y="504803"/>
                    <a:pt x="744307" y="504388"/>
                    <a:pt x="741812" y="503556"/>
                  </a:cubicBezTo>
                  <a:lnTo>
                    <a:pt x="259895" y="306049"/>
                  </a:lnTo>
                  <a:cubicBezTo>
                    <a:pt x="256984" y="304802"/>
                    <a:pt x="254905" y="303138"/>
                    <a:pt x="252826" y="301060"/>
                  </a:cubicBezTo>
                  <a:lnTo>
                    <a:pt x="36192" y="63635"/>
                  </a:lnTo>
                  <a:cubicBezTo>
                    <a:pt x="29124" y="55735"/>
                    <a:pt x="29540" y="43261"/>
                    <a:pt x="37440" y="36192"/>
                  </a:cubicBezTo>
                  <a:cubicBezTo>
                    <a:pt x="45340" y="29124"/>
                    <a:pt x="57814" y="29540"/>
                    <a:pt x="64883" y="37440"/>
                  </a:cubicBezTo>
                  <a:lnTo>
                    <a:pt x="278606" y="271538"/>
                  </a:lnTo>
                  <a:lnTo>
                    <a:pt x="756781" y="467381"/>
                  </a:lnTo>
                  <a:cubicBezTo>
                    <a:pt x="766760" y="471540"/>
                    <a:pt x="771334" y="483182"/>
                    <a:pt x="767592" y="492745"/>
                  </a:cubicBezTo>
                  <a:cubicBezTo>
                    <a:pt x="764265" y="500230"/>
                    <a:pt x="757197" y="504803"/>
                    <a:pt x="749297" y="504803"/>
                  </a:cubicBez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06DF948-A6D4-4C39-B38C-5F5C6AB4B091}"/>
                </a:ext>
              </a:extLst>
            </p:cNvPr>
            <p:cNvSpPr/>
            <p:nvPr/>
          </p:nvSpPr>
          <p:spPr>
            <a:xfrm>
              <a:off x="17109121" y="12473798"/>
              <a:ext cx="207902" cy="249483"/>
            </a:xfrm>
            <a:custGeom>
              <a:avLst/>
              <a:gdLst>
                <a:gd name="connsiteX0" fmla="*/ 99927 w 207902"/>
                <a:gd name="connsiteY0" fmla="*/ 227162 h 249482"/>
                <a:gd name="connsiteX1" fmla="*/ 45872 w 207902"/>
                <a:gd name="connsiteY1" fmla="*/ 233399 h 249482"/>
                <a:gd name="connsiteX2" fmla="*/ 45872 w 207902"/>
                <a:gd name="connsiteY2" fmla="*/ 233399 h 249482"/>
                <a:gd name="connsiteX3" fmla="*/ 39219 w 207902"/>
                <a:gd name="connsiteY3" fmla="*/ 179345 h 249482"/>
                <a:gd name="connsiteX4" fmla="*/ 144833 w 207902"/>
                <a:gd name="connsiteY4" fmla="*/ 45872 h 249482"/>
                <a:gd name="connsiteX5" fmla="*/ 198888 w 207902"/>
                <a:gd name="connsiteY5" fmla="*/ 39219 h 249482"/>
                <a:gd name="connsiteX6" fmla="*/ 198888 w 207902"/>
                <a:gd name="connsiteY6" fmla="*/ 39219 h 249482"/>
                <a:gd name="connsiteX7" fmla="*/ 205125 w 207902"/>
                <a:gd name="connsiteY7" fmla="*/ 93274 h 249482"/>
                <a:gd name="connsiteX8" fmla="*/ 99927 w 207902"/>
                <a:gd name="connsiteY8" fmla="*/ 227162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927" y="227162"/>
                  </a:moveTo>
                  <a:cubicBezTo>
                    <a:pt x="86621" y="243795"/>
                    <a:pt x="62504" y="246705"/>
                    <a:pt x="45872" y="233399"/>
                  </a:cubicBezTo>
                  <a:lnTo>
                    <a:pt x="45872" y="233399"/>
                  </a:lnTo>
                  <a:cubicBezTo>
                    <a:pt x="29240" y="220094"/>
                    <a:pt x="26329" y="195977"/>
                    <a:pt x="39219" y="179345"/>
                  </a:cubicBezTo>
                  <a:lnTo>
                    <a:pt x="144833" y="45872"/>
                  </a:lnTo>
                  <a:cubicBezTo>
                    <a:pt x="158139" y="29240"/>
                    <a:pt x="182256" y="26329"/>
                    <a:pt x="198888" y="39219"/>
                  </a:cubicBezTo>
                  <a:lnTo>
                    <a:pt x="198888" y="39219"/>
                  </a:lnTo>
                  <a:cubicBezTo>
                    <a:pt x="215520" y="52525"/>
                    <a:pt x="218431" y="76641"/>
                    <a:pt x="205125" y="93274"/>
                  </a:cubicBezTo>
                  <a:lnTo>
                    <a:pt x="99927" y="227162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1DDEF4-966E-4FA3-B170-806716611FB4}"/>
                </a:ext>
              </a:extLst>
            </p:cNvPr>
            <p:cNvSpPr/>
            <p:nvPr/>
          </p:nvSpPr>
          <p:spPr>
            <a:xfrm>
              <a:off x="17258476" y="12544901"/>
              <a:ext cx="207902" cy="249483"/>
            </a:xfrm>
            <a:custGeom>
              <a:avLst/>
              <a:gdLst>
                <a:gd name="connsiteX0" fmla="*/ 99846 w 207902"/>
                <a:gd name="connsiteY0" fmla="*/ 227163 h 249482"/>
                <a:gd name="connsiteX1" fmla="*/ 45791 w 207902"/>
                <a:gd name="connsiteY1" fmla="*/ 233399 h 249482"/>
                <a:gd name="connsiteX2" fmla="*/ 45791 w 207902"/>
                <a:gd name="connsiteY2" fmla="*/ 233399 h 249482"/>
                <a:gd name="connsiteX3" fmla="*/ 39554 w 207902"/>
                <a:gd name="connsiteY3" fmla="*/ 179345 h 249482"/>
                <a:gd name="connsiteX4" fmla="*/ 145168 w 207902"/>
                <a:gd name="connsiteY4" fmla="*/ 45872 h 249482"/>
                <a:gd name="connsiteX5" fmla="*/ 199223 w 207902"/>
                <a:gd name="connsiteY5" fmla="*/ 39219 h 249482"/>
                <a:gd name="connsiteX6" fmla="*/ 199223 w 207902"/>
                <a:gd name="connsiteY6" fmla="*/ 39219 h 249482"/>
                <a:gd name="connsiteX7" fmla="*/ 205460 w 207902"/>
                <a:gd name="connsiteY7" fmla="*/ 93274 h 249482"/>
                <a:gd name="connsiteX8" fmla="*/ 99846 w 207902"/>
                <a:gd name="connsiteY8" fmla="*/ 227163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846" y="227163"/>
                  </a:moveTo>
                  <a:cubicBezTo>
                    <a:pt x="86540" y="243795"/>
                    <a:pt x="62423" y="246705"/>
                    <a:pt x="45791" y="233399"/>
                  </a:cubicBezTo>
                  <a:lnTo>
                    <a:pt x="45791" y="233399"/>
                  </a:lnTo>
                  <a:cubicBezTo>
                    <a:pt x="29159" y="220094"/>
                    <a:pt x="26249" y="195977"/>
                    <a:pt x="39554" y="179345"/>
                  </a:cubicBezTo>
                  <a:lnTo>
                    <a:pt x="145168" y="45872"/>
                  </a:lnTo>
                  <a:cubicBezTo>
                    <a:pt x="158474" y="29240"/>
                    <a:pt x="182591" y="26329"/>
                    <a:pt x="199223" y="39219"/>
                  </a:cubicBezTo>
                  <a:lnTo>
                    <a:pt x="199223" y="39219"/>
                  </a:lnTo>
                  <a:cubicBezTo>
                    <a:pt x="215855" y="52525"/>
                    <a:pt x="218766" y="76641"/>
                    <a:pt x="205460" y="93274"/>
                  </a:cubicBezTo>
                  <a:lnTo>
                    <a:pt x="99846" y="22716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714B48-5318-40B7-99CD-677B3DE09EA6}"/>
                </a:ext>
              </a:extLst>
            </p:cNvPr>
            <p:cNvSpPr/>
            <p:nvPr/>
          </p:nvSpPr>
          <p:spPr>
            <a:xfrm>
              <a:off x="17411492" y="12609015"/>
              <a:ext cx="207902" cy="249483"/>
            </a:xfrm>
            <a:custGeom>
              <a:avLst/>
              <a:gdLst>
                <a:gd name="connsiteX0" fmla="*/ 99846 w 207902"/>
                <a:gd name="connsiteY0" fmla="*/ 227082 h 249482"/>
                <a:gd name="connsiteX1" fmla="*/ 45791 w 207902"/>
                <a:gd name="connsiteY1" fmla="*/ 233319 h 249482"/>
                <a:gd name="connsiteX2" fmla="*/ 45791 w 207902"/>
                <a:gd name="connsiteY2" fmla="*/ 233319 h 249482"/>
                <a:gd name="connsiteX3" fmla="*/ 39554 w 207902"/>
                <a:gd name="connsiteY3" fmla="*/ 179265 h 249482"/>
                <a:gd name="connsiteX4" fmla="*/ 144753 w 207902"/>
                <a:gd name="connsiteY4" fmla="*/ 45792 h 249482"/>
                <a:gd name="connsiteX5" fmla="*/ 198807 w 207902"/>
                <a:gd name="connsiteY5" fmla="*/ 39554 h 249482"/>
                <a:gd name="connsiteX6" fmla="*/ 198807 w 207902"/>
                <a:gd name="connsiteY6" fmla="*/ 39554 h 249482"/>
                <a:gd name="connsiteX7" fmla="*/ 205044 w 207902"/>
                <a:gd name="connsiteY7" fmla="*/ 93609 h 249482"/>
                <a:gd name="connsiteX8" fmla="*/ 99846 w 207902"/>
                <a:gd name="connsiteY8" fmla="*/ 227082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02" h="249482">
                  <a:moveTo>
                    <a:pt x="99846" y="227082"/>
                  </a:moveTo>
                  <a:cubicBezTo>
                    <a:pt x="86540" y="243714"/>
                    <a:pt x="62423" y="246625"/>
                    <a:pt x="45791" y="233319"/>
                  </a:cubicBezTo>
                  <a:lnTo>
                    <a:pt x="45791" y="233319"/>
                  </a:lnTo>
                  <a:cubicBezTo>
                    <a:pt x="29159" y="220013"/>
                    <a:pt x="26249" y="195897"/>
                    <a:pt x="39554" y="179265"/>
                  </a:cubicBezTo>
                  <a:lnTo>
                    <a:pt x="144753" y="45792"/>
                  </a:lnTo>
                  <a:cubicBezTo>
                    <a:pt x="158059" y="29159"/>
                    <a:pt x="182175" y="26249"/>
                    <a:pt x="198807" y="39554"/>
                  </a:cubicBezTo>
                  <a:lnTo>
                    <a:pt x="198807" y="39554"/>
                  </a:lnTo>
                  <a:cubicBezTo>
                    <a:pt x="215439" y="52860"/>
                    <a:pt x="218350" y="76977"/>
                    <a:pt x="205044" y="93609"/>
                  </a:cubicBezTo>
                  <a:lnTo>
                    <a:pt x="99846" y="227082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2D521FD-44DD-4114-A607-C20FEA0C1682}"/>
                </a:ext>
              </a:extLst>
            </p:cNvPr>
            <p:cNvSpPr/>
            <p:nvPr/>
          </p:nvSpPr>
          <p:spPr>
            <a:xfrm>
              <a:off x="16891193" y="12325104"/>
              <a:ext cx="457385" cy="249483"/>
            </a:xfrm>
            <a:custGeom>
              <a:avLst/>
              <a:gdLst>
                <a:gd name="connsiteX0" fmla="*/ 441764 w 457384"/>
                <a:gd name="connsiteY0" fmla="*/ 71904 h 249482"/>
                <a:gd name="connsiteX1" fmla="*/ 404758 w 457384"/>
                <a:gd name="connsiteY1" fmla="*/ 148828 h 249482"/>
                <a:gd name="connsiteX2" fmla="*/ 111616 w 457384"/>
                <a:gd name="connsiteY2" fmla="*/ 251532 h 249482"/>
                <a:gd name="connsiteX3" fmla="*/ 34692 w 457384"/>
                <a:gd name="connsiteY3" fmla="*/ 214525 h 249482"/>
                <a:gd name="connsiteX4" fmla="*/ 34692 w 457384"/>
                <a:gd name="connsiteY4" fmla="*/ 214525 h 249482"/>
                <a:gd name="connsiteX5" fmla="*/ 71699 w 457384"/>
                <a:gd name="connsiteY5" fmla="*/ 137185 h 249482"/>
                <a:gd name="connsiteX6" fmla="*/ 364841 w 457384"/>
                <a:gd name="connsiteY6" fmla="*/ 34482 h 249482"/>
                <a:gd name="connsiteX7" fmla="*/ 441764 w 457384"/>
                <a:gd name="connsiteY7" fmla="*/ 71904 h 249482"/>
                <a:gd name="connsiteX8" fmla="*/ 441764 w 457384"/>
                <a:gd name="connsiteY8" fmla="*/ 71904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384" h="249482">
                  <a:moveTo>
                    <a:pt x="441764" y="71904"/>
                  </a:moveTo>
                  <a:cubicBezTo>
                    <a:pt x="452575" y="103505"/>
                    <a:pt x="436359" y="138017"/>
                    <a:pt x="404758" y="148828"/>
                  </a:cubicBezTo>
                  <a:lnTo>
                    <a:pt x="111616" y="251532"/>
                  </a:lnTo>
                  <a:cubicBezTo>
                    <a:pt x="80015" y="262758"/>
                    <a:pt x="45503" y="246126"/>
                    <a:pt x="34692" y="214525"/>
                  </a:cubicBezTo>
                  <a:lnTo>
                    <a:pt x="34692" y="214525"/>
                  </a:lnTo>
                  <a:cubicBezTo>
                    <a:pt x="23465" y="182924"/>
                    <a:pt x="40098" y="148412"/>
                    <a:pt x="71699" y="137185"/>
                  </a:cubicBezTo>
                  <a:lnTo>
                    <a:pt x="364841" y="34482"/>
                  </a:lnTo>
                  <a:cubicBezTo>
                    <a:pt x="396442" y="23671"/>
                    <a:pt x="430953" y="40303"/>
                    <a:pt x="441764" y="71904"/>
                  </a:cubicBezTo>
                  <a:lnTo>
                    <a:pt x="441764" y="71904"/>
                  </a:ln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94584EC-EFC0-4585-B150-F9D8B077457F}"/>
                </a:ext>
              </a:extLst>
            </p:cNvPr>
            <p:cNvSpPr/>
            <p:nvPr/>
          </p:nvSpPr>
          <p:spPr>
            <a:xfrm>
              <a:off x="16367460" y="12387028"/>
              <a:ext cx="540545" cy="291063"/>
            </a:xfrm>
            <a:custGeom>
              <a:avLst/>
              <a:gdLst>
                <a:gd name="connsiteX0" fmla="*/ 519340 w 540545"/>
                <a:gd name="connsiteY0" fmla="*/ 203328 h 291062"/>
                <a:gd name="connsiteX1" fmla="*/ 454474 w 540545"/>
                <a:gd name="connsiteY1" fmla="*/ 268609 h 291062"/>
                <a:gd name="connsiteX2" fmla="*/ 96051 w 540545"/>
                <a:gd name="connsiteY2" fmla="*/ 268609 h 291062"/>
                <a:gd name="connsiteX3" fmla="*/ 31185 w 540545"/>
                <a:gd name="connsiteY3" fmla="*/ 203328 h 291062"/>
                <a:gd name="connsiteX4" fmla="*/ 31185 w 540545"/>
                <a:gd name="connsiteY4" fmla="*/ 96467 h 291062"/>
                <a:gd name="connsiteX5" fmla="*/ 96051 w 540545"/>
                <a:gd name="connsiteY5" fmla="*/ 31185 h 291062"/>
                <a:gd name="connsiteX6" fmla="*/ 454474 w 540545"/>
                <a:gd name="connsiteY6" fmla="*/ 31185 h 291062"/>
                <a:gd name="connsiteX7" fmla="*/ 519340 w 540545"/>
                <a:gd name="connsiteY7" fmla="*/ 96467 h 291062"/>
                <a:gd name="connsiteX8" fmla="*/ 519340 w 540545"/>
                <a:gd name="connsiteY8" fmla="*/ 203328 h 29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545" h="291062">
                  <a:moveTo>
                    <a:pt x="519340" y="203328"/>
                  </a:moveTo>
                  <a:cubicBezTo>
                    <a:pt x="519340" y="239503"/>
                    <a:pt x="490233" y="268609"/>
                    <a:pt x="454474" y="268609"/>
                  </a:cubicBezTo>
                  <a:lnTo>
                    <a:pt x="96051" y="268609"/>
                  </a:lnTo>
                  <a:cubicBezTo>
                    <a:pt x="59876" y="268609"/>
                    <a:pt x="31185" y="239503"/>
                    <a:pt x="31185" y="203328"/>
                  </a:cubicBezTo>
                  <a:lnTo>
                    <a:pt x="31185" y="96467"/>
                  </a:lnTo>
                  <a:cubicBezTo>
                    <a:pt x="31185" y="60707"/>
                    <a:pt x="60292" y="31185"/>
                    <a:pt x="96051" y="31185"/>
                  </a:cubicBezTo>
                  <a:lnTo>
                    <a:pt x="454474" y="31185"/>
                  </a:lnTo>
                  <a:cubicBezTo>
                    <a:pt x="490233" y="31185"/>
                    <a:pt x="519340" y="60291"/>
                    <a:pt x="519340" y="96467"/>
                  </a:cubicBezTo>
                  <a:lnTo>
                    <a:pt x="519340" y="203328"/>
                  </a:ln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313FFA-E5B8-4BD8-AF3C-4FF863EDA842}"/>
                </a:ext>
              </a:extLst>
            </p:cNvPr>
            <p:cNvSpPr/>
            <p:nvPr/>
          </p:nvSpPr>
          <p:spPr>
            <a:xfrm>
              <a:off x="16375776" y="13007408"/>
              <a:ext cx="1871119" cy="332643"/>
            </a:xfrm>
            <a:custGeom>
              <a:avLst/>
              <a:gdLst>
                <a:gd name="connsiteX0" fmla="*/ 1854071 w 1871118"/>
                <a:gd name="connsiteY0" fmla="*/ 246156 h 332643"/>
                <a:gd name="connsiteX1" fmla="*/ 1788789 w 1871118"/>
                <a:gd name="connsiteY1" fmla="*/ 311021 h 332643"/>
                <a:gd name="connsiteX2" fmla="*/ 96467 w 1871118"/>
                <a:gd name="connsiteY2" fmla="*/ 311021 h 332643"/>
                <a:gd name="connsiteX3" fmla="*/ 31185 w 1871118"/>
                <a:gd name="connsiteY3" fmla="*/ 246156 h 332643"/>
                <a:gd name="connsiteX4" fmla="*/ 31185 w 1871118"/>
                <a:gd name="connsiteY4" fmla="*/ 96467 h 332643"/>
                <a:gd name="connsiteX5" fmla="*/ 96467 w 1871118"/>
                <a:gd name="connsiteY5" fmla="*/ 31185 h 332643"/>
                <a:gd name="connsiteX6" fmla="*/ 1788789 w 1871118"/>
                <a:gd name="connsiteY6" fmla="*/ 31185 h 332643"/>
                <a:gd name="connsiteX7" fmla="*/ 1854071 w 1871118"/>
                <a:gd name="connsiteY7" fmla="*/ 96467 h 332643"/>
                <a:gd name="connsiteX8" fmla="*/ 1854071 w 1871118"/>
                <a:gd name="connsiteY8" fmla="*/ 246156 h 3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18" h="332643">
                  <a:moveTo>
                    <a:pt x="1854071" y="246156"/>
                  </a:moveTo>
                  <a:cubicBezTo>
                    <a:pt x="1854071" y="282331"/>
                    <a:pt x="1824964" y="311021"/>
                    <a:pt x="1788789" y="311021"/>
                  </a:cubicBezTo>
                  <a:lnTo>
                    <a:pt x="96467" y="311021"/>
                  </a:lnTo>
                  <a:cubicBezTo>
                    <a:pt x="60291" y="311021"/>
                    <a:pt x="31185" y="281915"/>
                    <a:pt x="31185" y="246156"/>
                  </a:cubicBezTo>
                  <a:lnTo>
                    <a:pt x="31185" y="96467"/>
                  </a:lnTo>
                  <a:cubicBezTo>
                    <a:pt x="31185" y="60291"/>
                    <a:pt x="60291" y="31185"/>
                    <a:pt x="96467" y="31185"/>
                  </a:cubicBezTo>
                  <a:lnTo>
                    <a:pt x="1788789" y="31185"/>
                  </a:lnTo>
                  <a:cubicBezTo>
                    <a:pt x="1824549" y="31185"/>
                    <a:pt x="1854071" y="60291"/>
                    <a:pt x="1854071" y="96467"/>
                  </a:cubicBezTo>
                  <a:lnTo>
                    <a:pt x="1854071" y="246156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2633B98-9473-47E1-B8D6-2D9063AB7A00}"/>
                </a:ext>
              </a:extLst>
            </p:cNvPr>
            <p:cNvSpPr/>
            <p:nvPr/>
          </p:nvSpPr>
          <p:spPr>
            <a:xfrm>
              <a:off x="16471827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761729C-2D7F-4FA2-BAF9-EF12DA0D06BA}"/>
                </a:ext>
              </a:extLst>
            </p:cNvPr>
            <p:cNvSpPr/>
            <p:nvPr/>
          </p:nvSpPr>
          <p:spPr>
            <a:xfrm>
              <a:off x="16613616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739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D861436-B652-4887-BFBA-033504BF92D2}"/>
                </a:ext>
              </a:extLst>
            </p:cNvPr>
            <p:cNvSpPr/>
            <p:nvPr/>
          </p:nvSpPr>
          <p:spPr>
            <a:xfrm>
              <a:off x="16755821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79D2BBE-1596-44C5-B808-9794316E43D8}"/>
                </a:ext>
              </a:extLst>
            </p:cNvPr>
            <p:cNvSpPr/>
            <p:nvPr/>
          </p:nvSpPr>
          <p:spPr>
            <a:xfrm>
              <a:off x="16897611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56D9C85-9016-40BC-8F75-41FF4CA57F33}"/>
                </a:ext>
              </a:extLst>
            </p:cNvPr>
            <p:cNvSpPr/>
            <p:nvPr/>
          </p:nvSpPr>
          <p:spPr>
            <a:xfrm>
              <a:off x="17039400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85A9D92-5D3C-41AA-98D1-46D9F6E34A07}"/>
                </a:ext>
              </a:extLst>
            </p:cNvPr>
            <p:cNvSpPr/>
            <p:nvPr/>
          </p:nvSpPr>
          <p:spPr>
            <a:xfrm>
              <a:off x="17181605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8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7FCC20A-CAC9-4C37-BF60-E9A2521303D0}"/>
                </a:ext>
              </a:extLst>
            </p:cNvPr>
            <p:cNvSpPr/>
            <p:nvPr/>
          </p:nvSpPr>
          <p:spPr>
            <a:xfrm>
              <a:off x="17323394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3304C8-0C77-41B8-B970-7E08FB65ABEB}"/>
                </a:ext>
              </a:extLst>
            </p:cNvPr>
            <p:cNvSpPr/>
            <p:nvPr/>
          </p:nvSpPr>
          <p:spPr>
            <a:xfrm>
              <a:off x="17465599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0666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9FA25C8-B7F5-4740-89F8-0D2894DF3080}"/>
                </a:ext>
              </a:extLst>
            </p:cNvPr>
            <p:cNvSpPr/>
            <p:nvPr/>
          </p:nvSpPr>
          <p:spPr>
            <a:xfrm>
              <a:off x="17599072" y="1305730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20" y="45323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5CA2AF5-AFCA-4364-BD0A-150DF8BB55BB}"/>
                </a:ext>
              </a:extLst>
            </p:cNvPr>
            <p:cNvSpPr/>
            <p:nvPr/>
          </p:nvSpPr>
          <p:spPr>
            <a:xfrm>
              <a:off x="17740861" y="1305730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20" y="45323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6861F49-C08D-41A8-A775-6BE764D80979}"/>
                </a:ext>
              </a:extLst>
            </p:cNvPr>
            <p:cNvSpPr/>
            <p:nvPr/>
          </p:nvSpPr>
          <p:spPr>
            <a:xfrm>
              <a:off x="17882651" y="13057305"/>
              <a:ext cx="124741" cy="249483"/>
            </a:xfrm>
            <a:custGeom>
              <a:avLst/>
              <a:gdLst>
                <a:gd name="connsiteX0" fmla="*/ 95219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19 w 124741"/>
                <a:gd name="connsiteY7" fmla="*/ 63202 h 249482"/>
                <a:gd name="connsiteX8" fmla="*/ 95219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19" y="194180"/>
                  </a:moveTo>
                  <a:cubicBezTo>
                    <a:pt x="95219" y="212060"/>
                    <a:pt x="81082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323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19" y="45323"/>
                    <a:pt x="95219" y="63202"/>
                  </a:cubicBezTo>
                  <a:lnTo>
                    <a:pt x="95219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B85DE47-5692-44C8-9495-115619575705}"/>
                </a:ext>
              </a:extLst>
            </p:cNvPr>
            <p:cNvSpPr/>
            <p:nvPr/>
          </p:nvSpPr>
          <p:spPr>
            <a:xfrm>
              <a:off x="18024856" y="13057305"/>
              <a:ext cx="124741" cy="249483"/>
            </a:xfrm>
            <a:custGeom>
              <a:avLst/>
              <a:gdLst>
                <a:gd name="connsiteX0" fmla="*/ 95220 w 124741"/>
                <a:gd name="connsiteY0" fmla="*/ 194180 h 249482"/>
                <a:gd name="connsiteX1" fmla="*/ 63202 w 124741"/>
                <a:gd name="connsiteY1" fmla="*/ 226198 h 249482"/>
                <a:gd name="connsiteX2" fmla="*/ 63202 w 124741"/>
                <a:gd name="connsiteY2" fmla="*/ 226198 h 249482"/>
                <a:gd name="connsiteX3" fmla="*/ 31185 w 124741"/>
                <a:gd name="connsiteY3" fmla="*/ 194180 h 249482"/>
                <a:gd name="connsiteX4" fmla="*/ 31185 w 124741"/>
                <a:gd name="connsiteY4" fmla="*/ 63202 h 249482"/>
                <a:gd name="connsiteX5" fmla="*/ 63202 w 124741"/>
                <a:gd name="connsiteY5" fmla="*/ 31185 h 249482"/>
                <a:gd name="connsiteX6" fmla="*/ 63202 w 124741"/>
                <a:gd name="connsiteY6" fmla="*/ 31185 h 249482"/>
                <a:gd name="connsiteX7" fmla="*/ 95220 w 124741"/>
                <a:gd name="connsiteY7" fmla="*/ 63202 h 249482"/>
                <a:gd name="connsiteX8" fmla="*/ 95220 w 124741"/>
                <a:gd name="connsiteY8" fmla="*/ 194180 h 24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1" h="249482">
                  <a:moveTo>
                    <a:pt x="95220" y="194180"/>
                  </a:moveTo>
                  <a:cubicBezTo>
                    <a:pt x="95220" y="212060"/>
                    <a:pt x="80666" y="226198"/>
                    <a:pt x="63202" y="226198"/>
                  </a:cubicBezTo>
                  <a:lnTo>
                    <a:pt x="63202" y="226198"/>
                  </a:lnTo>
                  <a:cubicBezTo>
                    <a:pt x="45323" y="226198"/>
                    <a:pt x="31185" y="211644"/>
                    <a:pt x="31185" y="194180"/>
                  </a:cubicBezTo>
                  <a:lnTo>
                    <a:pt x="31185" y="63202"/>
                  </a:lnTo>
                  <a:cubicBezTo>
                    <a:pt x="31185" y="45323"/>
                    <a:pt x="45739" y="31185"/>
                    <a:pt x="63202" y="31185"/>
                  </a:cubicBezTo>
                  <a:lnTo>
                    <a:pt x="63202" y="31185"/>
                  </a:lnTo>
                  <a:cubicBezTo>
                    <a:pt x="81082" y="31185"/>
                    <a:pt x="95220" y="45323"/>
                    <a:pt x="95220" y="63202"/>
                  </a:cubicBezTo>
                  <a:lnTo>
                    <a:pt x="95220" y="1941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ABB5C81-0DA5-4C96-BB25-F84B4E6A71D2}"/>
                </a:ext>
              </a:extLst>
            </p:cNvPr>
            <p:cNvSpPr/>
            <p:nvPr/>
          </p:nvSpPr>
          <p:spPr>
            <a:xfrm>
              <a:off x="14046857" y="12376217"/>
              <a:ext cx="1413734" cy="831608"/>
            </a:xfrm>
            <a:custGeom>
              <a:avLst/>
              <a:gdLst>
                <a:gd name="connsiteX0" fmla="*/ 1394191 w 1413734"/>
                <a:gd name="connsiteY0" fmla="*/ 604164 h 831608"/>
                <a:gd name="connsiteX1" fmla="*/ 1394191 w 1413734"/>
                <a:gd name="connsiteY1" fmla="*/ 823708 h 831608"/>
                <a:gd name="connsiteX2" fmla="*/ 31185 w 1413734"/>
                <a:gd name="connsiteY2" fmla="*/ 823708 h 831608"/>
                <a:gd name="connsiteX3" fmla="*/ 31185 w 1413734"/>
                <a:gd name="connsiteY3" fmla="*/ 604164 h 831608"/>
                <a:gd name="connsiteX4" fmla="*/ 485243 w 1413734"/>
                <a:gd name="connsiteY4" fmla="*/ 31185 h 831608"/>
                <a:gd name="connsiteX5" fmla="*/ 936807 w 1413734"/>
                <a:gd name="connsiteY5" fmla="*/ 31185 h 831608"/>
                <a:gd name="connsiteX6" fmla="*/ 1394191 w 1413734"/>
                <a:gd name="connsiteY6" fmla="*/ 604164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734" h="831608">
                  <a:moveTo>
                    <a:pt x="1394191" y="604164"/>
                  </a:moveTo>
                  <a:lnTo>
                    <a:pt x="1394191" y="823708"/>
                  </a:lnTo>
                  <a:lnTo>
                    <a:pt x="31185" y="823708"/>
                  </a:lnTo>
                  <a:lnTo>
                    <a:pt x="31185" y="604164"/>
                  </a:lnTo>
                  <a:cubicBezTo>
                    <a:pt x="31185" y="288984"/>
                    <a:pt x="234098" y="32849"/>
                    <a:pt x="485243" y="31185"/>
                  </a:cubicBezTo>
                  <a:lnTo>
                    <a:pt x="936807" y="31185"/>
                  </a:lnTo>
                  <a:cubicBezTo>
                    <a:pt x="1189616" y="31185"/>
                    <a:pt x="1394191" y="288152"/>
                    <a:pt x="1394191" y="604164"/>
                  </a:cubicBez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1E6B972-33DF-42AD-AD0F-B20FEC918694}"/>
                </a:ext>
              </a:extLst>
            </p:cNvPr>
            <p:cNvSpPr/>
            <p:nvPr/>
          </p:nvSpPr>
          <p:spPr>
            <a:xfrm>
              <a:off x="14046857" y="12376217"/>
              <a:ext cx="706867" cy="831608"/>
            </a:xfrm>
            <a:custGeom>
              <a:avLst/>
              <a:gdLst>
                <a:gd name="connsiteX0" fmla="*/ 712273 w 706867"/>
                <a:gd name="connsiteY0" fmla="*/ 31185 h 831608"/>
                <a:gd name="connsiteX1" fmla="*/ 712273 w 706867"/>
                <a:gd name="connsiteY1" fmla="*/ 823708 h 831608"/>
                <a:gd name="connsiteX2" fmla="*/ 31185 w 706867"/>
                <a:gd name="connsiteY2" fmla="*/ 823708 h 831608"/>
                <a:gd name="connsiteX3" fmla="*/ 31185 w 706867"/>
                <a:gd name="connsiteY3" fmla="*/ 604164 h 831608"/>
                <a:gd name="connsiteX4" fmla="*/ 485243 w 706867"/>
                <a:gd name="connsiteY4" fmla="*/ 31185 h 831608"/>
                <a:gd name="connsiteX5" fmla="*/ 712273 w 706867"/>
                <a:gd name="connsiteY5" fmla="*/ 31185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6867" h="831608">
                  <a:moveTo>
                    <a:pt x="712273" y="31185"/>
                  </a:moveTo>
                  <a:lnTo>
                    <a:pt x="712273" y="823708"/>
                  </a:lnTo>
                  <a:lnTo>
                    <a:pt x="31185" y="823708"/>
                  </a:lnTo>
                  <a:lnTo>
                    <a:pt x="31185" y="604164"/>
                  </a:lnTo>
                  <a:cubicBezTo>
                    <a:pt x="31185" y="288984"/>
                    <a:pt x="234098" y="32849"/>
                    <a:pt x="485243" y="31185"/>
                  </a:cubicBezTo>
                  <a:lnTo>
                    <a:pt x="712273" y="31185"/>
                  </a:lnTo>
                  <a:close/>
                </a:path>
              </a:pathLst>
            </a:custGeom>
            <a:solidFill>
              <a:srgbClr val="B51F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B15B846-A64F-4796-AE68-443C7B94BC5A}"/>
                </a:ext>
              </a:extLst>
            </p:cNvPr>
            <p:cNvSpPr/>
            <p:nvPr/>
          </p:nvSpPr>
          <p:spPr>
            <a:xfrm>
              <a:off x="14328772" y="12376217"/>
              <a:ext cx="498965" cy="831608"/>
            </a:xfrm>
            <a:custGeom>
              <a:avLst/>
              <a:gdLst>
                <a:gd name="connsiteX0" fmla="*/ 473185 w 498965"/>
                <a:gd name="connsiteY0" fmla="*/ 31185 h 831608"/>
                <a:gd name="connsiteX1" fmla="*/ 473185 w 498965"/>
                <a:gd name="connsiteY1" fmla="*/ 823708 h 831608"/>
                <a:gd name="connsiteX2" fmla="*/ 31185 w 498965"/>
                <a:gd name="connsiteY2" fmla="*/ 823708 h 831608"/>
                <a:gd name="connsiteX3" fmla="*/ 31185 w 498965"/>
                <a:gd name="connsiteY3" fmla="*/ 604164 h 831608"/>
                <a:gd name="connsiteX4" fmla="*/ 325575 w 498965"/>
                <a:gd name="connsiteY4" fmla="*/ 31185 h 831608"/>
                <a:gd name="connsiteX5" fmla="*/ 473185 w 498965"/>
                <a:gd name="connsiteY5" fmla="*/ 31185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965" h="831608">
                  <a:moveTo>
                    <a:pt x="473185" y="31185"/>
                  </a:moveTo>
                  <a:lnTo>
                    <a:pt x="473185" y="823708"/>
                  </a:lnTo>
                  <a:lnTo>
                    <a:pt x="31185" y="823708"/>
                  </a:lnTo>
                  <a:lnTo>
                    <a:pt x="31185" y="604164"/>
                  </a:lnTo>
                  <a:cubicBezTo>
                    <a:pt x="31185" y="288984"/>
                    <a:pt x="162995" y="32849"/>
                    <a:pt x="325575" y="31185"/>
                  </a:cubicBezTo>
                  <a:lnTo>
                    <a:pt x="473185" y="31185"/>
                  </a:lnTo>
                  <a:close/>
                </a:path>
              </a:pathLst>
            </a:custGeom>
            <a:solidFill>
              <a:srgbClr val="E54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E1B2FA1-C1B3-4B65-AC1B-D52AB3A17F7C}"/>
                </a:ext>
              </a:extLst>
            </p:cNvPr>
            <p:cNvSpPr/>
            <p:nvPr/>
          </p:nvSpPr>
          <p:spPr>
            <a:xfrm>
              <a:off x="14770772" y="12376217"/>
              <a:ext cx="498965" cy="831608"/>
            </a:xfrm>
            <a:custGeom>
              <a:avLst/>
              <a:gdLst>
                <a:gd name="connsiteX0" fmla="*/ 31185 w 498965"/>
                <a:gd name="connsiteY0" fmla="*/ 31185 h 831608"/>
                <a:gd name="connsiteX1" fmla="*/ 31185 w 498965"/>
                <a:gd name="connsiteY1" fmla="*/ 823708 h 831608"/>
                <a:gd name="connsiteX2" fmla="*/ 473185 w 498965"/>
                <a:gd name="connsiteY2" fmla="*/ 823708 h 831608"/>
                <a:gd name="connsiteX3" fmla="*/ 473185 w 498965"/>
                <a:gd name="connsiteY3" fmla="*/ 604164 h 831608"/>
                <a:gd name="connsiteX4" fmla="*/ 178380 w 498965"/>
                <a:gd name="connsiteY4" fmla="*/ 31185 h 831608"/>
                <a:gd name="connsiteX5" fmla="*/ 31185 w 498965"/>
                <a:gd name="connsiteY5" fmla="*/ 31185 h 83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965" h="831608">
                  <a:moveTo>
                    <a:pt x="31185" y="31185"/>
                  </a:moveTo>
                  <a:lnTo>
                    <a:pt x="31185" y="823708"/>
                  </a:lnTo>
                  <a:lnTo>
                    <a:pt x="473185" y="823708"/>
                  </a:lnTo>
                  <a:lnTo>
                    <a:pt x="473185" y="604164"/>
                  </a:lnTo>
                  <a:cubicBezTo>
                    <a:pt x="473185" y="288984"/>
                    <a:pt x="341375" y="32849"/>
                    <a:pt x="178380" y="31185"/>
                  </a:cubicBezTo>
                  <a:lnTo>
                    <a:pt x="31185" y="31185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9606403-68E1-41AF-99BD-0C2D920C156C}"/>
                </a:ext>
              </a:extLst>
            </p:cNvPr>
            <p:cNvSpPr/>
            <p:nvPr/>
          </p:nvSpPr>
          <p:spPr>
            <a:xfrm>
              <a:off x="14584908" y="12300125"/>
              <a:ext cx="332643" cy="166322"/>
            </a:xfrm>
            <a:custGeom>
              <a:avLst/>
              <a:gdLst>
                <a:gd name="connsiteX0" fmla="*/ 317674 w 332643"/>
                <a:gd name="connsiteY0" fmla="*/ 99793 h 166321"/>
                <a:gd name="connsiteX1" fmla="*/ 249067 w 332643"/>
                <a:gd name="connsiteY1" fmla="*/ 168401 h 166321"/>
                <a:gd name="connsiteX2" fmla="*/ 99793 w 332643"/>
                <a:gd name="connsiteY2" fmla="*/ 168401 h 166321"/>
                <a:gd name="connsiteX3" fmla="*/ 31185 w 332643"/>
                <a:gd name="connsiteY3" fmla="*/ 99793 h 166321"/>
                <a:gd name="connsiteX4" fmla="*/ 31185 w 332643"/>
                <a:gd name="connsiteY4" fmla="*/ 99793 h 166321"/>
                <a:gd name="connsiteX5" fmla="*/ 99793 w 332643"/>
                <a:gd name="connsiteY5" fmla="*/ 31185 h 166321"/>
                <a:gd name="connsiteX6" fmla="*/ 249067 w 332643"/>
                <a:gd name="connsiteY6" fmla="*/ 31185 h 166321"/>
                <a:gd name="connsiteX7" fmla="*/ 317674 w 332643"/>
                <a:gd name="connsiteY7" fmla="*/ 99793 h 166321"/>
                <a:gd name="connsiteX8" fmla="*/ 317674 w 332643"/>
                <a:gd name="connsiteY8" fmla="*/ 99793 h 1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643" h="166321">
                  <a:moveTo>
                    <a:pt x="317674" y="99793"/>
                  </a:moveTo>
                  <a:cubicBezTo>
                    <a:pt x="317674" y="137631"/>
                    <a:pt x="286905" y="168401"/>
                    <a:pt x="249067" y="168401"/>
                  </a:cubicBezTo>
                  <a:lnTo>
                    <a:pt x="99793" y="168401"/>
                  </a:lnTo>
                  <a:cubicBezTo>
                    <a:pt x="61955" y="168401"/>
                    <a:pt x="31185" y="137631"/>
                    <a:pt x="31185" y="99793"/>
                  </a:cubicBezTo>
                  <a:lnTo>
                    <a:pt x="31185" y="99793"/>
                  </a:lnTo>
                  <a:cubicBezTo>
                    <a:pt x="31185" y="61955"/>
                    <a:pt x="61955" y="31185"/>
                    <a:pt x="99793" y="31185"/>
                  </a:cubicBezTo>
                  <a:lnTo>
                    <a:pt x="249067" y="31185"/>
                  </a:lnTo>
                  <a:cubicBezTo>
                    <a:pt x="286905" y="31185"/>
                    <a:pt x="317674" y="61955"/>
                    <a:pt x="317674" y="99793"/>
                  </a:cubicBezTo>
                  <a:lnTo>
                    <a:pt x="317674" y="99793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9ADFFD-95C9-4C02-A152-77A123635B2C}"/>
                </a:ext>
              </a:extLst>
            </p:cNvPr>
            <p:cNvSpPr/>
            <p:nvPr/>
          </p:nvSpPr>
          <p:spPr>
            <a:xfrm>
              <a:off x="13607352" y="13083916"/>
              <a:ext cx="1871119" cy="207902"/>
            </a:xfrm>
            <a:custGeom>
              <a:avLst/>
              <a:gdLst>
                <a:gd name="connsiteX0" fmla="*/ 1844091 w 1871118"/>
                <a:gd name="connsiteY0" fmla="*/ 116010 h 207902"/>
                <a:gd name="connsiteX1" fmla="*/ 1759267 w 1871118"/>
                <a:gd name="connsiteY1" fmla="*/ 201250 h 207902"/>
                <a:gd name="connsiteX2" fmla="*/ 116009 w 1871118"/>
                <a:gd name="connsiteY2" fmla="*/ 201250 h 207902"/>
                <a:gd name="connsiteX3" fmla="*/ 31185 w 1871118"/>
                <a:gd name="connsiteY3" fmla="*/ 116010 h 207902"/>
                <a:gd name="connsiteX4" fmla="*/ 31185 w 1871118"/>
                <a:gd name="connsiteY4" fmla="*/ 116010 h 207902"/>
                <a:gd name="connsiteX5" fmla="*/ 116009 w 1871118"/>
                <a:gd name="connsiteY5" fmla="*/ 31185 h 207902"/>
                <a:gd name="connsiteX6" fmla="*/ 1759267 w 1871118"/>
                <a:gd name="connsiteY6" fmla="*/ 31185 h 207902"/>
                <a:gd name="connsiteX7" fmla="*/ 1844091 w 1871118"/>
                <a:gd name="connsiteY7" fmla="*/ 116010 h 207902"/>
                <a:gd name="connsiteX8" fmla="*/ 1844091 w 1871118"/>
                <a:gd name="connsiteY8" fmla="*/ 116010 h 20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18" h="207902">
                  <a:moveTo>
                    <a:pt x="1844091" y="116010"/>
                  </a:moveTo>
                  <a:cubicBezTo>
                    <a:pt x="1844091" y="162995"/>
                    <a:pt x="1806253" y="201250"/>
                    <a:pt x="1759267" y="201250"/>
                  </a:cubicBezTo>
                  <a:lnTo>
                    <a:pt x="116009" y="201250"/>
                  </a:lnTo>
                  <a:cubicBezTo>
                    <a:pt x="69023" y="201250"/>
                    <a:pt x="31185" y="162995"/>
                    <a:pt x="31185" y="116010"/>
                  </a:cubicBezTo>
                  <a:lnTo>
                    <a:pt x="31185" y="116010"/>
                  </a:lnTo>
                  <a:cubicBezTo>
                    <a:pt x="31185" y="69024"/>
                    <a:pt x="69439" y="31185"/>
                    <a:pt x="116009" y="31185"/>
                  </a:cubicBezTo>
                  <a:lnTo>
                    <a:pt x="1759267" y="31185"/>
                  </a:lnTo>
                  <a:cubicBezTo>
                    <a:pt x="1806253" y="31185"/>
                    <a:pt x="1844091" y="69024"/>
                    <a:pt x="1844091" y="116010"/>
                  </a:cubicBezTo>
                  <a:lnTo>
                    <a:pt x="1844091" y="116010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155693-1D26-44F0-81EC-013A64F550D7}"/>
                </a:ext>
              </a:extLst>
            </p:cNvPr>
            <p:cNvSpPr/>
            <p:nvPr/>
          </p:nvSpPr>
          <p:spPr>
            <a:xfrm>
              <a:off x="13752884" y="11418160"/>
              <a:ext cx="997930" cy="540545"/>
            </a:xfrm>
            <a:custGeom>
              <a:avLst/>
              <a:gdLst>
                <a:gd name="connsiteX0" fmla="*/ 972150 w 997930"/>
                <a:gd name="connsiteY0" fmla="*/ 358884 h 540545"/>
                <a:gd name="connsiteX1" fmla="*/ 833687 w 997930"/>
                <a:gd name="connsiteY1" fmla="*/ 511484 h 540545"/>
                <a:gd name="connsiteX2" fmla="*/ 296053 w 997930"/>
                <a:gd name="connsiteY2" fmla="*/ 494020 h 540545"/>
                <a:gd name="connsiteX3" fmla="*/ 112683 w 997930"/>
                <a:gd name="connsiteY3" fmla="*/ 327283 h 540545"/>
                <a:gd name="connsiteX4" fmla="*/ 83161 w 997930"/>
                <a:gd name="connsiteY4" fmla="*/ 238301 h 540545"/>
                <a:gd name="connsiteX5" fmla="*/ 81913 w 997930"/>
                <a:gd name="connsiteY5" fmla="*/ 234558 h 540545"/>
                <a:gd name="connsiteX6" fmla="*/ 71102 w 997930"/>
                <a:gd name="connsiteY6" fmla="*/ 202126 h 540545"/>
                <a:gd name="connsiteX7" fmla="*/ 54886 w 997930"/>
                <a:gd name="connsiteY7" fmla="*/ 153061 h 540545"/>
                <a:gd name="connsiteX8" fmla="*/ 46570 w 997930"/>
                <a:gd name="connsiteY8" fmla="*/ 127281 h 540545"/>
                <a:gd name="connsiteX9" fmla="*/ 42412 w 997930"/>
                <a:gd name="connsiteY9" fmla="*/ 115223 h 540545"/>
                <a:gd name="connsiteX10" fmla="*/ 39086 w 997930"/>
                <a:gd name="connsiteY10" fmla="*/ 105243 h 540545"/>
                <a:gd name="connsiteX11" fmla="*/ 34928 w 997930"/>
                <a:gd name="connsiteY11" fmla="*/ 93185 h 540545"/>
                <a:gd name="connsiteX12" fmla="*/ 31185 w 997930"/>
                <a:gd name="connsiteY12" fmla="*/ 82374 h 540545"/>
                <a:gd name="connsiteX13" fmla="*/ 31185 w 997930"/>
                <a:gd name="connsiteY13" fmla="*/ 82374 h 540545"/>
                <a:gd name="connsiteX14" fmla="*/ 31185 w 997930"/>
                <a:gd name="connsiteY14" fmla="*/ 72811 h 540545"/>
                <a:gd name="connsiteX15" fmla="*/ 31185 w 997930"/>
                <a:gd name="connsiteY15" fmla="*/ 70732 h 540545"/>
                <a:gd name="connsiteX16" fmla="*/ 37007 w 997930"/>
                <a:gd name="connsiteY16" fmla="*/ 50357 h 540545"/>
                <a:gd name="connsiteX17" fmla="*/ 37422 w 997930"/>
                <a:gd name="connsiteY17" fmla="*/ 49526 h 540545"/>
                <a:gd name="connsiteX18" fmla="*/ 40333 w 997930"/>
                <a:gd name="connsiteY18" fmla="*/ 46199 h 540545"/>
                <a:gd name="connsiteX19" fmla="*/ 136384 w 997930"/>
                <a:gd name="connsiteY19" fmla="*/ 34973 h 540545"/>
                <a:gd name="connsiteX20" fmla="*/ 201249 w 997930"/>
                <a:gd name="connsiteY20" fmla="*/ 37883 h 540545"/>
                <a:gd name="connsiteX21" fmla="*/ 304369 w 997930"/>
                <a:gd name="connsiteY21" fmla="*/ 37883 h 540545"/>
                <a:gd name="connsiteX22" fmla="*/ 550109 w 997930"/>
                <a:gd name="connsiteY22" fmla="*/ 37883 h 540545"/>
                <a:gd name="connsiteX23" fmla="*/ 811234 w 997930"/>
                <a:gd name="connsiteY23" fmla="*/ 37883 h 540545"/>
                <a:gd name="connsiteX24" fmla="*/ 923085 w 997930"/>
                <a:gd name="connsiteY24" fmla="*/ 81958 h 540545"/>
                <a:gd name="connsiteX25" fmla="*/ 963834 w 997930"/>
                <a:gd name="connsiteY25" fmla="*/ 176346 h 540545"/>
                <a:gd name="connsiteX26" fmla="*/ 965081 w 997930"/>
                <a:gd name="connsiteY26" fmla="*/ 203373 h 540545"/>
                <a:gd name="connsiteX27" fmla="*/ 972150 w 997930"/>
                <a:gd name="connsiteY27" fmla="*/ 358884 h 54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30" h="540545">
                  <a:moveTo>
                    <a:pt x="972150" y="358884"/>
                  </a:moveTo>
                  <a:cubicBezTo>
                    <a:pt x="975892" y="439550"/>
                    <a:pt x="913938" y="507742"/>
                    <a:pt x="833687" y="511484"/>
                  </a:cubicBezTo>
                  <a:lnTo>
                    <a:pt x="296053" y="494020"/>
                  </a:lnTo>
                  <a:cubicBezTo>
                    <a:pt x="215387" y="497762"/>
                    <a:pt x="158421" y="424581"/>
                    <a:pt x="112683" y="327283"/>
                  </a:cubicBezTo>
                  <a:lnTo>
                    <a:pt x="83161" y="238301"/>
                  </a:lnTo>
                  <a:lnTo>
                    <a:pt x="81913" y="234558"/>
                  </a:lnTo>
                  <a:lnTo>
                    <a:pt x="71102" y="202126"/>
                  </a:lnTo>
                  <a:lnTo>
                    <a:pt x="54886" y="153061"/>
                  </a:lnTo>
                  <a:lnTo>
                    <a:pt x="46570" y="127281"/>
                  </a:lnTo>
                  <a:lnTo>
                    <a:pt x="42412" y="115223"/>
                  </a:lnTo>
                  <a:lnTo>
                    <a:pt x="39086" y="105243"/>
                  </a:lnTo>
                  <a:lnTo>
                    <a:pt x="34928" y="93185"/>
                  </a:lnTo>
                  <a:lnTo>
                    <a:pt x="31185" y="82374"/>
                  </a:lnTo>
                  <a:cubicBezTo>
                    <a:pt x="31185" y="82374"/>
                    <a:pt x="31185" y="82374"/>
                    <a:pt x="31185" y="82374"/>
                  </a:cubicBezTo>
                  <a:lnTo>
                    <a:pt x="31185" y="72811"/>
                  </a:lnTo>
                  <a:cubicBezTo>
                    <a:pt x="31185" y="71979"/>
                    <a:pt x="31185" y="71147"/>
                    <a:pt x="31185" y="70732"/>
                  </a:cubicBezTo>
                  <a:cubicBezTo>
                    <a:pt x="32017" y="62000"/>
                    <a:pt x="34096" y="55347"/>
                    <a:pt x="37007" y="50357"/>
                  </a:cubicBezTo>
                  <a:cubicBezTo>
                    <a:pt x="37422" y="49941"/>
                    <a:pt x="37422" y="49941"/>
                    <a:pt x="37422" y="49526"/>
                  </a:cubicBezTo>
                  <a:cubicBezTo>
                    <a:pt x="38254" y="48278"/>
                    <a:pt x="39086" y="47446"/>
                    <a:pt x="40333" y="46199"/>
                  </a:cubicBezTo>
                  <a:cubicBezTo>
                    <a:pt x="56965" y="26241"/>
                    <a:pt x="94388" y="30399"/>
                    <a:pt x="136384" y="34973"/>
                  </a:cubicBezTo>
                  <a:cubicBezTo>
                    <a:pt x="157590" y="37051"/>
                    <a:pt x="179627" y="39130"/>
                    <a:pt x="201249" y="37883"/>
                  </a:cubicBezTo>
                  <a:lnTo>
                    <a:pt x="304369" y="37883"/>
                  </a:lnTo>
                  <a:lnTo>
                    <a:pt x="550109" y="37883"/>
                  </a:lnTo>
                  <a:lnTo>
                    <a:pt x="811234" y="37883"/>
                  </a:lnTo>
                  <a:cubicBezTo>
                    <a:pt x="854893" y="35804"/>
                    <a:pt x="894811" y="52852"/>
                    <a:pt x="923085" y="81958"/>
                  </a:cubicBezTo>
                  <a:cubicBezTo>
                    <a:pt x="946786" y="106491"/>
                    <a:pt x="962171" y="139755"/>
                    <a:pt x="963834" y="176346"/>
                  </a:cubicBezTo>
                  <a:lnTo>
                    <a:pt x="965081" y="203373"/>
                  </a:lnTo>
                  <a:lnTo>
                    <a:pt x="972150" y="358884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004714B-355A-469E-8527-7D7B563ABB42}"/>
                </a:ext>
              </a:extLst>
            </p:cNvPr>
            <p:cNvSpPr/>
            <p:nvPr/>
          </p:nvSpPr>
          <p:spPr>
            <a:xfrm>
              <a:off x="14762295" y="11418607"/>
              <a:ext cx="997930" cy="540545"/>
            </a:xfrm>
            <a:custGeom>
              <a:avLst/>
              <a:gdLst>
                <a:gd name="connsiteX0" fmla="*/ 31346 w 997930"/>
                <a:gd name="connsiteY0" fmla="*/ 358437 h 540545"/>
                <a:gd name="connsiteX1" fmla="*/ 169809 w 997930"/>
                <a:gd name="connsiteY1" fmla="*/ 511453 h 540545"/>
                <a:gd name="connsiteX2" fmla="*/ 707444 w 997930"/>
                <a:gd name="connsiteY2" fmla="*/ 493573 h 540545"/>
                <a:gd name="connsiteX3" fmla="*/ 890813 w 997930"/>
                <a:gd name="connsiteY3" fmla="*/ 327252 h 540545"/>
                <a:gd name="connsiteX4" fmla="*/ 972311 w 997930"/>
                <a:gd name="connsiteY4" fmla="*/ 81927 h 540545"/>
                <a:gd name="connsiteX5" fmla="*/ 802247 w 997930"/>
                <a:gd name="connsiteY5" fmla="*/ 37852 h 540545"/>
                <a:gd name="connsiteX6" fmla="*/ 192678 w 997930"/>
                <a:gd name="connsiteY6" fmla="*/ 37852 h 540545"/>
                <a:gd name="connsiteX7" fmla="*/ 40078 w 997930"/>
                <a:gd name="connsiteY7" fmla="*/ 176315 h 540545"/>
                <a:gd name="connsiteX8" fmla="*/ 31346 w 997930"/>
                <a:gd name="connsiteY8" fmla="*/ 358437 h 54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7930" h="540545">
                  <a:moveTo>
                    <a:pt x="31346" y="358437"/>
                  </a:moveTo>
                  <a:cubicBezTo>
                    <a:pt x="27604" y="439103"/>
                    <a:pt x="89559" y="507295"/>
                    <a:pt x="169809" y="511453"/>
                  </a:cubicBezTo>
                  <a:lnTo>
                    <a:pt x="707444" y="493573"/>
                  </a:lnTo>
                  <a:cubicBezTo>
                    <a:pt x="788110" y="497731"/>
                    <a:pt x="845075" y="424550"/>
                    <a:pt x="890813" y="327252"/>
                  </a:cubicBezTo>
                  <a:lnTo>
                    <a:pt x="972311" y="81927"/>
                  </a:lnTo>
                  <a:cubicBezTo>
                    <a:pt x="976053" y="1261"/>
                    <a:pt x="882913" y="42010"/>
                    <a:pt x="802247" y="37852"/>
                  </a:cubicBezTo>
                  <a:lnTo>
                    <a:pt x="192678" y="37852"/>
                  </a:lnTo>
                  <a:cubicBezTo>
                    <a:pt x="112428" y="33694"/>
                    <a:pt x="43820" y="96064"/>
                    <a:pt x="40078" y="176315"/>
                  </a:cubicBezTo>
                  <a:lnTo>
                    <a:pt x="31346" y="358437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CBFF3-3712-474C-9164-F8870F8796ED}"/>
                </a:ext>
              </a:extLst>
            </p:cNvPr>
            <p:cNvSpPr/>
            <p:nvPr/>
          </p:nvSpPr>
          <p:spPr>
            <a:xfrm>
              <a:off x="13752468" y="11418576"/>
              <a:ext cx="956350" cy="374224"/>
            </a:xfrm>
            <a:custGeom>
              <a:avLst/>
              <a:gdLst>
                <a:gd name="connsiteX0" fmla="*/ 965082 w 956349"/>
                <a:gd name="connsiteY0" fmla="*/ 203373 h 374223"/>
                <a:gd name="connsiteX1" fmla="*/ 501876 w 956349"/>
                <a:gd name="connsiteY1" fmla="*/ 358468 h 374223"/>
                <a:gd name="connsiteX2" fmla="*/ 83161 w 956349"/>
                <a:gd name="connsiteY2" fmla="*/ 238301 h 374223"/>
                <a:gd name="connsiteX3" fmla="*/ 81913 w 956349"/>
                <a:gd name="connsiteY3" fmla="*/ 234558 h 374223"/>
                <a:gd name="connsiteX4" fmla="*/ 71103 w 956349"/>
                <a:gd name="connsiteY4" fmla="*/ 202126 h 374223"/>
                <a:gd name="connsiteX5" fmla="*/ 54886 w 956349"/>
                <a:gd name="connsiteY5" fmla="*/ 153061 h 374223"/>
                <a:gd name="connsiteX6" fmla="*/ 46570 w 956349"/>
                <a:gd name="connsiteY6" fmla="*/ 127281 h 374223"/>
                <a:gd name="connsiteX7" fmla="*/ 42412 w 956349"/>
                <a:gd name="connsiteY7" fmla="*/ 115223 h 374223"/>
                <a:gd name="connsiteX8" fmla="*/ 39086 w 956349"/>
                <a:gd name="connsiteY8" fmla="*/ 105243 h 374223"/>
                <a:gd name="connsiteX9" fmla="*/ 34928 w 956349"/>
                <a:gd name="connsiteY9" fmla="*/ 93185 h 374223"/>
                <a:gd name="connsiteX10" fmla="*/ 31185 w 956349"/>
                <a:gd name="connsiteY10" fmla="*/ 82374 h 374223"/>
                <a:gd name="connsiteX11" fmla="*/ 31185 w 956349"/>
                <a:gd name="connsiteY11" fmla="*/ 82374 h 374223"/>
                <a:gd name="connsiteX12" fmla="*/ 31185 w 956349"/>
                <a:gd name="connsiteY12" fmla="*/ 72811 h 374223"/>
                <a:gd name="connsiteX13" fmla="*/ 31185 w 956349"/>
                <a:gd name="connsiteY13" fmla="*/ 70732 h 374223"/>
                <a:gd name="connsiteX14" fmla="*/ 37007 w 956349"/>
                <a:gd name="connsiteY14" fmla="*/ 50357 h 374223"/>
                <a:gd name="connsiteX15" fmla="*/ 37422 w 956349"/>
                <a:gd name="connsiteY15" fmla="*/ 49526 h 374223"/>
                <a:gd name="connsiteX16" fmla="*/ 40333 w 956349"/>
                <a:gd name="connsiteY16" fmla="*/ 46199 h 374223"/>
                <a:gd name="connsiteX17" fmla="*/ 136384 w 956349"/>
                <a:gd name="connsiteY17" fmla="*/ 34972 h 374223"/>
                <a:gd name="connsiteX18" fmla="*/ 201249 w 956349"/>
                <a:gd name="connsiteY18" fmla="*/ 37883 h 374223"/>
                <a:gd name="connsiteX19" fmla="*/ 304369 w 956349"/>
                <a:gd name="connsiteY19" fmla="*/ 37883 h 374223"/>
                <a:gd name="connsiteX20" fmla="*/ 550109 w 956349"/>
                <a:gd name="connsiteY20" fmla="*/ 37883 h 374223"/>
                <a:gd name="connsiteX21" fmla="*/ 811234 w 956349"/>
                <a:gd name="connsiteY21" fmla="*/ 37883 h 374223"/>
                <a:gd name="connsiteX22" fmla="*/ 923085 w 956349"/>
                <a:gd name="connsiteY22" fmla="*/ 81958 h 374223"/>
                <a:gd name="connsiteX23" fmla="*/ 963834 w 956349"/>
                <a:gd name="connsiteY23" fmla="*/ 176346 h 374223"/>
                <a:gd name="connsiteX24" fmla="*/ 965082 w 956349"/>
                <a:gd name="connsiteY24" fmla="*/ 203373 h 3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6349" h="374223">
                  <a:moveTo>
                    <a:pt x="965082" y="203373"/>
                  </a:moveTo>
                  <a:cubicBezTo>
                    <a:pt x="859467" y="297761"/>
                    <a:pt x="691482" y="358468"/>
                    <a:pt x="501876" y="358468"/>
                  </a:cubicBezTo>
                  <a:cubicBezTo>
                    <a:pt x="337217" y="358468"/>
                    <a:pt x="188775" y="312314"/>
                    <a:pt x="83161" y="238301"/>
                  </a:cubicBezTo>
                  <a:lnTo>
                    <a:pt x="81913" y="234558"/>
                  </a:lnTo>
                  <a:lnTo>
                    <a:pt x="71103" y="202126"/>
                  </a:lnTo>
                  <a:lnTo>
                    <a:pt x="54886" y="153061"/>
                  </a:lnTo>
                  <a:lnTo>
                    <a:pt x="46570" y="127281"/>
                  </a:lnTo>
                  <a:lnTo>
                    <a:pt x="42412" y="115223"/>
                  </a:lnTo>
                  <a:lnTo>
                    <a:pt x="39086" y="105243"/>
                  </a:lnTo>
                  <a:lnTo>
                    <a:pt x="34928" y="93185"/>
                  </a:lnTo>
                  <a:lnTo>
                    <a:pt x="31185" y="82374"/>
                  </a:lnTo>
                  <a:cubicBezTo>
                    <a:pt x="31185" y="82374"/>
                    <a:pt x="31185" y="82374"/>
                    <a:pt x="31185" y="82374"/>
                  </a:cubicBezTo>
                  <a:lnTo>
                    <a:pt x="31185" y="72811"/>
                  </a:lnTo>
                  <a:cubicBezTo>
                    <a:pt x="31185" y="71979"/>
                    <a:pt x="31185" y="71147"/>
                    <a:pt x="31185" y="70732"/>
                  </a:cubicBezTo>
                  <a:cubicBezTo>
                    <a:pt x="32017" y="62000"/>
                    <a:pt x="34096" y="55347"/>
                    <a:pt x="37007" y="50357"/>
                  </a:cubicBezTo>
                  <a:cubicBezTo>
                    <a:pt x="37422" y="49941"/>
                    <a:pt x="37422" y="49941"/>
                    <a:pt x="37422" y="49526"/>
                  </a:cubicBezTo>
                  <a:cubicBezTo>
                    <a:pt x="38254" y="48278"/>
                    <a:pt x="39086" y="47447"/>
                    <a:pt x="40333" y="46199"/>
                  </a:cubicBezTo>
                  <a:cubicBezTo>
                    <a:pt x="56965" y="26241"/>
                    <a:pt x="94388" y="30399"/>
                    <a:pt x="136384" y="34972"/>
                  </a:cubicBezTo>
                  <a:cubicBezTo>
                    <a:pt x="157590" y="37052"/>
                    <a:pt x="179627" y="39131"/>
                    <a:pt x="201249" y="37883"/>
                  </a:cubicBezTo>
                  <a:lnTo>
                    <a:pt x="304369" y="37883"/>
                  </a:lnTo>
                  <a:lnTo>
                    <a:pt x="550109" y="37883"/>
                  </a:lnTo>
                  <a:lnTo>
                    <a:pt x="811234" y="37883"/>
                  </a:lnTo>
                  <a:cubicBezTo>
                    <a:pt x="854893" y="35804"/>
                    <a:pt x="894811" y="52852"/>
                    <a:pt x="923085" y="81958"/>
                  </a:cubicBezTo>
                  <a:cubicBezTo>
                    <a:pt x="946786" y="106491"/>
                    <a:pt x="962171" y="139755"/>
                    <a:pt x="963834" y="176346"/>
                  </a:cubicBezTo>
                  <a:lnTo>
                    <a:pt x="965082" y="203373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32F2650-A8CF-4137-BFBA-65C5427D1BE1}"/>
                </a:ext>
              </a:extLst>
            </p:cNvPr>
            <p:cNvSpPr/>
            <p:nvPr/>
          </p:nvSpPr>
          <p:spPr>
            <a:xfrm>
              <a:off x="14766198" y="11418576"/>
              <a:ext cx="956350" cy="374224"/>
            </a:xfrm>
            <a:custGeom>
              <a:avLst/>
              <a:gdLst>
                <a:gd name="connsiteX0" fmla="*/ 31185 w 956349"/>
                <a:gd name="connsiteY0" fmla="*/ 203373 h 374223"/>
                <a:gd name="connsiteX1" fmla="*/ 494391 w 956349"/>
                <a:gd name="connsiteY1" fmla="*/ 358468 h 374223"/>
                <a:gd name="connsiteX2" fmla="*/ 913106 w 956349"/>
                <a:gd name="connsiteY2" fmla="*/ 238301 h 374223"/>
                <a:gd name="connsiteX3" fmla="*/ 914353 w 956349"/>
                <a:gd name="connsiteY3" fmla="*/ 234558 h 374223"/>
                <a:gd name="connsiteX4" fmla="*/ 925164 w 956349"/>
                <a:gd name="connsiteY4" fmla="*/ 202126 h 374223"/>
                <a:gd name="connsiteX5" fmla="*/ 941381 w 956349"/>
                <a:gd name="connsiteY5" fmla="*/ 153061 h 374223"/>
                <a:gd name="connsiteX6" fmla="*/ 949697 w 956349"/>
                <a:gd name="connsiteY6" fmla="*/ 127281 h 374223"/>
                <a:gd name="connsiteX7" fmla="*/ 953855 w 956349"/>
                <a:gd name="connsiteY7" fmla="*/ 115223 h 374223"/>
                <a:gd name="connsiteX8" fmla="*/ 957181 w 956349"/>
                <a:gd name="connsiteY8" fmla="*/ 105243 h 374223"/>
                <a:gd name="connsiteX9" fmla="*/ 961339 w 956349"/>
                <a:gd name="connsiteY9" fmla="*/ 93185 h 374223"/>
                <a:gd name="connsiteX10" fmla="*/ 965082 w 956349"/>
                <a:gd name="connsiteY10" fmla="*/ 82374 h 374223"/>
                <a:gd name="connsiteX11" fmla="*/ 965082 w 956349"/>
                <a:gd name="connsiteY11" fmla="*/ 82374 h 374223"/>
                <a:gd name="connsiteX12" fmla="*/ 965082 w 956349"/>
                <a:gd name="connsiteY12" fmla="*/ 72811 h 374223"/>
                <a:gd name="connsiteX13" fmla="*/ 965082 w 956349"/>
                <a:gd name="connsiteY13" fmla="*/ 70732 h 374223"/>
                <a:gd name="connsiteX14" fmla="*/ 959260 w 956349"/>
                <a:gd name="connsiteY14" fmla="*/ 50357 h 374223"/>
                <a:gd name="connsiteX15" fmla="*/ 958844 w 956349"/>
                <a:gd name="connsiteY15" fmla="*/ 49526 h 374223"/>
                <a:gd name="connsiteX16" fmla="*/ 955934 w 956349"/>
                <a:gd name="connsiteY16" fmla="*/ 46199 h 374223"/>
                <a:gd name="connsiteX17" fmla="*/ 859883 w 956349"/>
                <a:gd name="connsiteY17" fmla="*/ 34972 h 374223"/>
                <a:gd name="connsiteX18" fmla="*/ 795018 w 956349"/>
                <a:gd name="connsiteY18" fmla="*/ 37883 h 374223"/>
                <a:gd name="connsiteX19" fmla="*/ 691898 w 956349"/>
                <a:gd name="connsiteY19" fmla="*/ 37883 h 374223"/>
                <a:gd name="connsiteX20" fmla="*/ 446158 w 956349"/>
                <a:gd name="connsiteY20" fmla="*/ 37883 h 374223"/>
                <a:gd name="connsiteX21" fmla="*/ 185033 w 956349"/>
                <a:gd name="connsiteY21" fmla="*/ 37883 h 374223"/>
                <a:gd name="connsiteX22" fmla="*/ 73181 w 956349"/>
                <a:gd name="connsiteY22" fmla="*/ 81958 h 374223"/>
                <a:gd name="connsiteX23" fmla="*/ 32433 w 956349"/>
                <a:gd name="connsiteY23" fmla="*/ 176346 h 374223"/>
                <a:gd name="connsiteX24" fmla="*/ 31185 w 956349"/>
                <a:gd name="connsiteY24" fmla="*/ 203373 h 3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6349" h="374223">
                  <a:moveTo>
                    <a:pt x="31185" y="203373"/>
                  </a:moveTo>
                  <a:cubicBezTo>
                    <a:pt x="136800" y="297761"/>
                    <a:pt x="304784" y="358468"/>
                    <a:pt x="494391" y="358468"/>
                  </a:cubicBezTo>
                  <a:cubicBezTo>
                    <a:pt x="659050" y="358468"/>
                    <a:pt x="807492" y="312314"/>
                    <a:pt x="913106" y="238301"/>
                  </a:cubicBezTo>
                  <a:lnTo>
                    <a:pt x="914353" y="234558"/>
                  </a:lnTo>
                  <a:lnTo>
                    <a:pt x="925164" y="202126"/>
                  </a:lnTo>
                  <a:lnTo>
                    <a:pt x="941381" y="153061"/>
                  </a:lnTo>
                  <a:lnTo>
                    <a:pt x="949697" y="127281"/>
                  </a:lnTo>
                  <a:lnTo>
                    <a:pt x="953855" y="115223"/>
                  </a:lnTo>
                  <a:lnTo>
                    <a:pt x="957181" y="105243"/>
                  </a:lnTo>
                  <a:lnTo>
                    <a:pt x="961339" y="93185"/>
                  </a:lnTo>
                  <a:lnTo>
                    <a:pt x="965082" y="82374"/>
                  </a:lnTo>
                  <a:cubicBezTo>
                    <a:pt x="965082" y="82374"/>
                    <a:pt x="965082" y="82374"/>
                    <a:pt x="965082" y="82374"/>
                  </a:cubicBezTo>
                  <a:lnTo>
                    <a:pt x="965082" y="72811"/>
                  </a:lnTo>
                  <a:cubicBezTo>
                    <a:pt x="965082" y="71979"/>
                    <a:pt x="965082" y="71147"/>
                    <a:pt x="965082" y="70732"/>
                  </a:cubicBezTo>
                  <a:cubicBezTo>
                    <a:pt x="964250" y="62000"/>
                    <a:pt x="962171" y="55347"/>
                    <a:pt x="959260" y="50357"/>
                  </a:cubicBezTo>
                  <a:cubicBezTo>
                    <a:pt x="959260" y="49941"/>
                    <a:pt x="959260" y="49941"/>
                    <a:pt x="958844" y="49526"/>
                  </a:cubicBezTo>
                  <a:cubicBezTo>
                    <a:pt x="958013" y="48278"/>
                    <a:pt x="957181" y="47447"/>
                    <a:pt x="955934" y="46199"/>
                  </a:cubicBezTo>
                  <a:cubicBezTo>
                    <a:pt x="939302" y="26241"/>
                    <a:pt x="901879" y="30399"/>
                    <a:pt x="859883" y="34972"/>
                  </a:cubicBezTo>
                  <a:cubicBezTo>
                    <a:pt x="838677" y="37052"/>
                    <a:pt x="816640" y="39131"/>
                    <a:pt x="795018" y="37883"/>
                  </a:cubicBezTo>
                  <a:lnTo>
                    <a:pt x="691898" y="37883"/>
                  </a:lnTo>
                  <a:lnTo>
                    <a:pt x="446158" y="37883"/>
                  </a:lnTo>
                  <a:lnTo>
                    <a:pt x="185033" y="37883"/>
                  </a:lnTo>
                  <a:cubicBezTo>
                    <a:pt x="141373" y="35804"/>
                    <a:pt x="101456" y="52852"/>
                    <a:pt x="73181" y="81958"/>
                  </a:cubicBezTo>
                  <a:cubicBezTo>
                    <a:pt x="49481" y="106491"/>
                    <a:pt x="34096" y="139755"/>
                    <a:pt x="32433" y="176346"/>
                  </a:cubicBezTo>
                  <a:lnTo>
                    <a:pt x="31185" y="203373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FCCB13D-5F24-45CF-9DFF-3BCDBE35A047}"/>
                </a:ext>
              </a:extLst>
            </p:cNvPr>
            <p:cNvSpPr/>
            <p:nvPr/>
          </p:nvSpPr>
          <p:spPr>
            <a:xfrm>
              <a:off x="13752574" y="11114402"/>
              <a:ext cx="790028" cy="374224"/>
            </a:xfrm>
            <a:custGeom>
              <a:avLst/>
              <a:gdLst>
                <a:gd name="connsiteX0" fmla="*/ 791169 w 790027"/>
                <a:gd name="connsiteY0" fmla="*/ 174487 h 374223"/>
                <a:gd name="connsiteX1" fmla="*/ 761231 w 790027"/>
                <a:gd name="connsiteY1" fmla="*/ 192783 h 374223"/>
                <a:gd name="connsiteX2" fmla="*/ 742520 w 790027"/>
                <a:gd name="connsiteY2" fmla="*/ 163261 h 374223"/>
                <a:gd name="connsiteX3" fmla="*/ 672249 w 790027"/>
                <a:gd name="connsiteY3" fmla="*/ 80516 h 374223"/>
                <a:gd name="connsiteX4" fmla="*/ 270582 w 790027"/>
                <a:gd name="connsiteY4" fmla="*/ 258480 h 374223"/>
                <a:gd name="connsiteX5" fmla="*/ 201143 w 790027"/>
                <a:gd name="connsiteY5" fmla="*/ 300476 h 374223"/>
                <a:gd name="connsiteX6" fmla="*/ 154573 w 790027"/>
                <a:gd name="connsiteY6" fmla="*/ 328751 h 374223"/>
                <a:gd name="connsiteX7" fmla="*/ 147504 w 790027"/>
                <a:gd name="connsiteY7" fmla="*/ 332909 h 374223"/>
                <a:gd name="connsiteX8" fmla="*/ 136278 w 790027"/>
                <a:gd name="connsiteY8" fmla="*/ 339562 h 374223"/>
                <a:gd name="connsiteX9" fmla="*/ 120061 w 790027"/>
                <a:gd name="connsiteY9" fmla="*/ 349125 h 374223"/>
                <a:gd name="connsiteX10" fmla="*/ 91787 w 790027"/>
                <a:gd name="connsiteY10" fmla="*/ 365758 h 374223"/>
                <a:gd name="connsiteX11" fmla="*/ 82223 w 790027"/>
                <a:gd name="connsiteY11" fmla="*/ 371579 h 374223"/>
                <a:gd name="connsiteX12" fmla="*/ 78481 w 790027"/>
                <a:gd name="connsiteY12" fmla="*/ 371579 h 374223"/>
                <a:gd name="connsiteX13" fmla="*/ 50206 w 790027"/>
                <a:gd name="connsiteY13" fmla="*/ 355778 h 374223"/>
                <a:gd name="connsiteX14" fmla="*/ 46464 w 790027"/>
                <a:gd name="connsiteY14" fmla="*/ 354531 h 374223"/>
                <a:gd name="connsiteX15" fmla="*/ 42306 w 790027"/>
                <a:gd name="connsiteY15" fmla="*/ 352452 h 374223"/>
                <a:gd name="connsiteX16" fmla="*/ 40227 w 790027"/>
                <a:gd name="connsiteY16" fmla="*/ 351204 h 374223"/>
                <a:gd name="connsiteX17" fmla="*/ 34405 w 790027"/>
                <a:gd name="connsiteY17" fmla="*/ 344552 h 374223"/>
                <a:gd name="connsiteX18" fmla="*/ 34405 w 790027"/>
                <a:gd name="connsiteY18" fmla="*/ 344136 h 374223"/>
                <a:gd name="connsiteX19" fmla="*/ 32742 w 790027"/>
                <a:gd name="connsiteY19" fmla="*/ 340809 h 374223"/>
                <a:gd name="connsiteX20" fmla="*/ 31911 w 790027"/>
                <a:gd name="connsiteY20" fmla="*/ 326256 h 374223"/>
                <a:gd name="connsiteX21" fmla="*/ 43553 w 790027"/>
                <a:gd name="connsiteY21" fmla="*/ 310456 h 374223"/>
                <a:gd name="connsiteX22" fmla="*/ 46048 w 790027"/>
                <a:gd name="connsiteY22" fmla="*/ 301724 h 374223"/>
                <a:gd name="connsiteX23" fmla="*/ 49790 w 790027"/>
                <a:gd name="connsiteY23" fmla="*/ 299645 h 374223"/>
                <a:gd name="connsiteX24" fmla="*/ 683476 w 790027"/>
                <a:gd name="connsiteY24" fmla="*/ 32698 h 374223"/>
                <a:gd name="connsiteX25" fmla="*/ 776200 w 790027"/>
                <a:gd name="connsiteY25" fmla="*/ 90495 h 374223"/>
                <a:gd name="connsiteX26" fmla="*/ 791169 w 790027"/>
                <a:gd name="connsiteY26" fmla="*/ 174487 h 3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90027" h="374223">
                  <a:moveTo>
                    <a:pt x="791169" y="174487"/>
                  </a:moveTo>
                  <a:cubicBezTo>
                    <a:pt x="787843" y="187793"/>
                    <a:pt x="774537" y="196109"/>
                    <a:pt x="761231" y="192783"/>
                  </a:cubicBezTo>
                  <a:cubicBezTo>
                    <a:pt x="747925" y="189872"/>
                    <a:pt x="739609" y="176567"/>
                    <a:pt x="742520" y="163261"/>
                  </a:cubicBezTo>
                  <a:cubicBezTo>
                    <a:pt x="744599" y="152450"/>
                    <a:pt x="752499" y="97564"/>
                    <a:pt x="672249" y="80516"/>
                  </a:cubicBezTo>
                  <a:cubicBezTo>
                    <a:pt x="613621" y="68042"/>
                    <a:pt x="428588" y="167835"/>
                    <a:pt x="270582" y="258480"/>
                  </a:cubicBezTo>
                  <a:cubicBezTo>
                    <a:pt x="261019" y="263885"/>
                    <a:pt x="229418" y="283012"/>
                    <a:pt x="201143" y="300476"/>
                  </a:cubicBezTo>
                  <a:cubicBezTo>
                    <a:pt x="179937" y="313366"/>
                    <a:pt x="161226" y="325009"/>
                    <a:pt x="154573" y="328751"/>
                  </a:cubicBezTo>
                  <a:cubicBezTo>
                    <a:pt x="152078" y="330414"/>
                    <a:pt x="149999" y="331661"/>
                    <a:pt x="147504" y="332909"/>
                  </a:cubicBezTo>
                  <a:cubicBezTo>
                    <a:pt x="143762" y="334988"/>
                    <a:pt x="139604" y="337483"/>
                    <a:pt x="136278" y="339562"/>
                  </a:cubicBezTo>
                  <a:cubicBezTo>
                    <a:pt x="130872" y="342472"/>
                    <a:pt x="125467" y="345799"/>
                    <a:pt x="120061" y="349125"/>
                  </a:cubicBezTo>
                  <a:cubicBezTo>
                    <a:pt x="110498" y="354947"/>
                    <a:pt x="100934" y="360352"/>
                    <a:pt x="91787" y="365758"/>
                  </a:cubicBezTo>
                  <a:cubicBezTo>
                    <a:pt x="88460" y="367837"/>
                    <a:pt x="85134" y="369500"/>
                    <a:pt x="82223" y="371579"/>
                  </a:cubicBezTo>
                  <a:cubicBezTo>
                    <a:pt x="81391" y="371994"/>
                    <a:pt x="80144" y="371994"/>
                    <a:pt x="78481" y="371579"/>
                  </a:cubicBezTo>
                  <a:cubicBezTo>
                    <a:pt x="70580" y="369500"/>
                    <a:pt x="55611" y="357026"/>
                    <a:pt x="50206" y="355778"/>
                  </a:cubicBezTo>
                  <a:cubicBezTo>
                    <a:pt x="48959" y="355363"/>
                    <a:pt x="47711" y="354947"/>
                    <a:pt x="46464" y="354531"/>
                  </a:cubicBezTo>
                  <a:cubicBezTo>
                    <a:pt x="44801" y="354115"/>
                    <a:pt x="43553" y="353283"/>
                    <a:pt x="42306" y="352452"/>
                  </a:cubicBezTo>
                  <a:cubicBezTo>
                    <a:pt x="41474" y="352036"/>
                    <a:pt x="41058" y="351620"/>
                    <a:pt x="40227" y="351204"/>
                  </a:cubicBezTo>
                  <a:cubicBezTo>
                    <a:pt x="37732" y="349541"/>
                    <a:pt x="36069" y="347046"/>
                    <a:pt x="34405" y="344552"/>
                  </a:cubicBezTo>
                  <a:lnTo>
                    <a:pt x="34405" y="344136"/>
                  </a:lnTo>
                  <a:cubicBezTo>
                    <a:pt x="33574" y="342888"/>
                    <a:pt x="33158" y="342057"/>
                    <a:pt x="32742" y="340809"/>
                  </a:cubicBezTo>
                  <a:cubicBezTo>
                    <a:pt x="31079" y="336235"/>
                    <a:pt x="30663" y="330830"/>
                    <a:pt x="31911" y="326256"/>
                  </a:cubicBezTo>
                  <a:cubicBezTo>
                    <a:pt x="33158" y="319603"/>
                    <a:pt x="37316" y="314198"/>
                    <a:pt x="43553" y="310456"/>
                  </a:cubicBezTo>
                  <a:cubicBezTo>
                    <a:pt x="49374" y="307129"/>
                    <a:pt x="34821" y="309208"/>
                    <a:pt x="46048" y="301724"/>
                  </a:cubicBezTo>
                  <a:cubicBezTo>
                    <a:pt x="46880" y="300892"/>
                    <a:pt x="48127" y="300476"/>
                    <a:pt x="49790" y="299645"/>
                  </a:cubicBezTo>
                  <a:cubicBezTo>
                    <a:pt x="162889" y="235611"/>
                    <a:pt x="581604" y="10661"/>
                    <a:pt x="683476" y="32698"/>
                  </a:cubicBezTo>
                  <a:cubicBezTo>
                    <a:pt x="726719" y="41846"/>
                    <a:pt x="757905" y="61389"/>
                    <a:pt x="776200" y="90495"/>
                  </a:cubicBezTo>
                  <a:cubicBezTo>
                    <a:pt x="801148" y="128749"/>
                    <a:pt x="792416" y="169914"/>
                    <a:pt x="791169" y="174487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794DB5D-6BDA-4F69-A791-54779535B27C}"/>
                </a:ext>
              </a:extLst>
            </p:cNvPr>
            <p:cNvSpPr/>
            <p:nvPr/>
          </p:nvSpPr>
          <p:spPr>
            <a:xfrm>
              <a:off x="14941325" y="11113570"/>
              <a:ext cx="790028" cy="374224"/>
            </a:xfrm>
            <a:custGeom>
              <a:avLst/>
              <a:gdLst>
                <a:gd name="connsiteX0" fmla="*/ 33608 w 790027"/>
                <a:gd name="connsiteY0" fmla="*/ 175319 h 374223"/>
                <a:gd name="connsiteX1" fmla="*/ 63546 w 790027"/>
                <a:gd name="connsiteY1" fmla="*/ 194031 h 374223"/>
                <a:gd name="connsiteX2" fmla="*/ 82257 w 790027"/>
                <a:gd name="connsiteY2" fmla="*/ 164093 h 374223"/>
                <a:gd name="connsiteX3" fmla="*/ 152528 w 790027"/>
                <a:gd name="connsiteY3" fmla="*/ 81348 h 374223"/>
                <a:gd name="connsiteX4" fmla="*/ 554194 w 790027"/>
                <a:gd name="connsiteY4" fmla="*/ 259312 h 374223"/>
                <a:gd name="connsiteX5" fmla="*/ 670620 w 790027"/>
                <a:gd name="connsiteY5" fmla="*/ 329583 h 374223"/>
                <a:gd name="connsiteX6" fmla="*/ 743385 w 790027"/>
                <a:gd name="connsiteY6" fmla="*/ 371995 h 374223"/>
                <a:gd name="connsiteX7" fmla="*/ 746712 w 790027"/>
                <a:gd name="connsiteY7" fmla="*/ 371995 h 374223"/>
                <a:gd name="connsiteX8" fmla="*/ 774987 w 790027"/>
                <a:gd name="connsiteY8" fmla="*/ 356194 h 374223"/>
                <a:gd name="connsiteX9" fmla="*/ 790787 w 790027"/>
                <a:gd name="connsiteY9" fmla="*/ 344552 h 374223"/>
                <a:gd name="connsiteX10" fmla="*/ 790787 w 790027"/>
                <a:gd name="connsiteY10" fmla="*/ 344136 h 374223"/>
                <a:gd name="connsiteX11" fmla="*/ 793282 w 790027"/>
                <a:gd name="connsiteY11" fmla="*/ 326256 h 374223"/>
                <a:gd name="connsiteX12" fmla="*/ 781639 w 790027"/>
                <a:gd name="connsiteY12" fmla="*/ 310456 h 374223"/>
                <a:gd name="connsiteX13" fmla="*/ 775818 w 790027"/>
                <a:gd name="connsiteY13" fmla="*/ 299645 h 374223"/>
                <a:gd name="connsiteX14" fmla="*/ 142133 w 790027"/>
                <a:gd name="connsiteY14" fmla="*/ 32698 h 374223"/>
                <a:gd name="connsiteX15" fmla="*/ 49408 w 790027"/>
                <a:gd name="connsiteY15" fmla="*/ 90495 h 374223"/>
                <a:gd name="connsiteX16" fmla="*/ 33608 w 790027"/>
                <a:gd name="connsiteY16" fmla="*/ 175319 h 3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0027" h="374223">
                  <a:moveTo>
                    <a:pt x="33608" y="175319"/>
                  </a:moveTo>
                  <a:cubicBezTo>
                    <a:pt x="36934" y="188625"/>
                    <a:pt x="49824" y="196941"/>
                    <a:pt x="63546" y="194031"/>
                  </a:cubicBezTo>
                  <a:cubicBezTo>
                    <a:pt x="76851" y="190704"/>
                    <a:pt x="85167" y="177398"/>
                    <a:pt x="82257" y="164093"/>
                  </a:cubicBezTo>
                  <a:cubicBezTo>
                    <a:pt x="80178" y="153282"/>
                    <a:pt x="72277" y="98396"/>
                    <a:pt x="152528" y="81348"/>
                  </a:cubicBezTo>
                  <a:cubicBezTo>
                    <a:pt x="211156" y="68874"/>
                    <a:pt x="396189" y="168667"/>
                    <a:pt x="554194" y="259312"/>
                  </a:cubicBezTo>
                  <a:cubicBezTo>
                    <a:pt x="570411" y="268460"/>
                    <a:pt x="655235" y="320435"/>
                    <a:pt x="670620" y="329583"/>
                  </a:cubicBezTo>
                  <a:cubicBezTo>
                    <a:pt x="696400" y="344552"/>
                    <a:pt x="720932" y="359105"/>
                    <a:pt x="743385" y="371995"/>
                  </a:cubicBezTo>
                  <a:cubicBezTo>
                    <a:pt x="744217" y="372411"/>
                    <a:pt x="745464" y="372411"/>
                    <a:pt x="746712" y="371995"/>
                  </a:cubicBezTo>
                  <a:cubicBezTo>
                    <a:pt x="754612" y="369916"/>
                    <a:pt x="769581" y="357442"/>
                    <a:pt x="774987" y="356194"/>
                  </a:cubicBezTo>
                  <a:cubicBezTo>
                    <a:pt x="781224" y="354531"/>
                    <a:pt x="787045" y="350789"/>
                    <a:pt x="790787" y="344552"/>
                  </a:cubicBezTo>
                  <a:lnTo>
                    <a:pt x="790787" y="344136"/>
                  </a:lnTo>
                  <a:cubicBezTo>
                    <a:pt x="794113" y="338730"/>
                    <a:pt x="794529" y="332078"/>
                    <a:pt x="793282" y="326256"/>
                  </a:cubicBezTo>
                  <a:cubicBezTo>
                    <a:pt x="791619" y="319603"/>
                    <a:pt x="787876" y="313782"/>
                    <a:pt x="781639" y="310456"/>
                  </a:cubicBezTo>
                  <a:cubicBezTo>
                    <a:pt x="775402" y="306714"/>
                    <a:pt x="793282" y="309624"/>
                    <a:pt x="775818" y="299645"/>
                  </a:cubicBezTo>
                  <a:cubicBezTo>
                    <a:pt x="662304" y="235611"/>
                    <a:pt x="244004" y="10661"/>
                    <a:pt x="142133" y="32698"/>
                  </a:cubicBezTo>
                  <a:cubicBezTo>
                    <a:pt x="98889" y="41846"/>
                    <a:pt x="67704" y="61389"/>
                    <a:pt x="49408" y="90495"/>
                  </a:cubicBezTo>
                  <a:cubicBezTo>
                    <a:pt x="23628" y="129581"/>
                    <a:pt x="32360" y="170745"/>
                    <a:pt x="33608" y="175319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428760-89F5-4323-8D4C-E9B7D5CDB06E}"/>
                </a:ext>
              </a:extLst>
            </p:cNvPr>
            <p:cNvSpPr/>
            <p:nvPr/>
          </p:nvSpPr>
          <p:spPr>
            <a:xfrm>
              <a:off x="15217346" y="11537956"/>
              <a:ext cx="415804" cy="124741"/>
            </a:xfrm>
            <a:custGeom>
              <a:avLst/>
              <a:gdLst>
                <a:gd name="connsiteX0" fmla="*/ 393767 w 415804"/>
                <a:gd name="connsiteY0" fmla="*/ 82745 h 124741"/>
                <a:gd name="connsiteX1" fmla="*/ 342207 w 415804"/>
                <a:gd name="connsiteY1" fmla="*/ 134305 h 124741"/>
                <a:gd name="connsiteX2" fmla="*/ 82745 w 415804"/>
                <a:gd name="connsiteY2" fmla="*/ 134305 h 124741"/>
                <a:gd name="connsiteX3" fmla="*/ 31185 w 415804"/>
                <a:gd name="connsiteY3" fmla="*/ 82745 h 124741"/>
                <a:gd name="connsiteX4" fmla="*/ 31185 w 415804"/>
                <a:gd name="connsiteY4" fmla="*/ 82745 h 124741"/>
                <a:gd name="connsiteX5" fmla="*/ 82745 w 415804"/>
                <a:gd name="connsiteY5" fmla="*/ 31185 h 124741"/>
                <a:gd name="connsiteX6" fmla="*/ 341791 w 415804"/>
                <a:gd name="connsiteY6" fmla="*/ 31185 h 124741"/>
                <a:gd name="connsiteX7" fmla="*/ 393767 w 415804"/>
                <a:gd name="connsiteY7" fmla="*/ 82745 h 124741"/>
                <a:gd name="connsiteX8" fmla="*/ 393767 w 415804"/>
                <a:gd name="connsiteY8" fmla="*/ 82745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804" h="124741">
                  <a:moveTo>
                    <a:pt x="393767" y="82745"/>
                  </a:moveTo>
                  <a:cubicBezTo>
                    <a:pt x="393767" y="111020"/>
                    <a:pt x="370897" y="134305"/>
                    <a:pt x="342207" y="134305"/>
                  </a:cubicBezTo>
                  <a:lnTo>
                    <a:pt x="82745" y="134305"/>
                  </a:lnTo>
                  <a:cubicBezTo>
                    <a:pt x="54470" y="134305"/>
                    <a:pt x="31185" y="111020"/>
                    <a:pt x="31185" y="82745"/>
                  </a:cubicBezTo>
                  <a:lnTo>
                    <a:pt x="31185" y="82745"/>
                  </a:lnTo>
                  <a:cubicBezTo>
                    <a:pt x="31185" y="54470"/>
                    <a:pt x="54054" y="31185"/>
                    <a:pt x="82745" y="31185"/>
                  </a:cubicBezTo>
                  <a:lnTo>
                    <a:pt x="341791" y="31185"/>
                  </a:lnTo>
                  <a:cubicBezTo>
                    <a:pt x="370481" y="31185"/>
                    <a:pt x="393767" y="54470"/>
                    <a:pt x="393767" y="82745"/>
                  </a:cubicBezTo>
                  <a:lnTo>
                    <a:pt x="393767" y="827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24F3DC7-52E2-4B28-8466-49CF51C18A32}"/>
                </a:ext>
              </a:extLst>
            </p:cNvPr>
            <p:cNvSpPr/>
            <p:nvPr/>
          </p:nvSpPr>
          <p:spPr>
            <a:xfrm>
              <a:off x="13742489" y="11383277"/>
              <a:ext cx="1995860" cy="124741"/>
            </a:xfrm>
            <a:custGeom>
              <a:avLst/>
              <a:gdLst>
                <a:gd name="connsiteX0" fmla="*/ 1970080 w 1995860"/>
                <a:gd name="connsiteY0" fmla="*/ 31185 h 124741"/>
                <a:gd name="connsiteX1" fmla="*/ 1065290 w 1995860"/>
                <a:gd name="connsiteY1" fmla="*/ 31185 h 124741"/>
                <a:gd name="connsiteX2" fmla="*/ 968408 w 1995860"/>
                <a:gd name="connsiteY2" fmla="*/ 31185 h 124741"/>
                <a:gd name="connsiteX3" fmla="*/ 63618 w 1995860"/>
                <a:gd name="connsiteY3" fmla="*/ 31185 h 124741"/>
                <a:gd name="connsiteX4" fmla="*/ 56134 w 1995860"/>
                <a:gd name="connsiteY4" fmla="*/ 32017 h 124741"/>
                <a:gd name="connsiteX5" fmla="*/ 31185 w 1995860"/>
                <a:gd name="connsiteY5" fmla="*/ 63618 h 124741"/>
                <a:gd name="connsiteX6" fmla="*/ 31185 w 1995860"/>
                <a:gd name="connsiteY6" fmla="*/ 85240 h 124741"/>
                <a:gd name="connsiteX7" fmla="*/ 31601 w 1995860"/>
                <a:gd name="connsiteY7" fmla="*/ 90645 h 124741"/>
                <a:gd name="connsiteX8" fmla="*/ 34928 w 1995860"/>
                <a:gd name="connsiteY8" fmla="*/ 99793 h 124741"/>
                <a:gd name="connsiteX9" fmla="*/ 36591 w 1995860"/>
                <a:gd name="connsiteY9" fmla="*/ 103119 h 124741"/>
                <a:gd name="connsiteX10" fmla="*/ 40333 w 1995860"/>
                <a:gd name="connsiteY10" fmla="*/ 107693 h 124741"/>
                <a:gd name="connsiteX11" fmla="*/ 41580 w 1995860"/>
                <a:gd name="connsiteY11" fmla="*/ 108940 h 124741"/>
                <a:gd name="connsiteX12" fmla="*/ 64034 w 1995860"/>
                <a:gd name="connsiteY12" fmla="*/ 118088 h 124741"/>
                <a:gd name="connsiteX13" fmla="*/ 968824 w 1995860"/>
                <a:gd name="connsiteY13" fmla="*/ 118088 h 124741"/>
                <a:gd name="connsiteX14" fmla="*/ 1065706 w 1995860"/>
                <a:gd name="connsiteY14" fmla="*/ 118088 h 124741"/>
                <a:gd name="connsiteX15" fmla="*/ 1970496 w 1995860"/>
                <a:gd name="connsiteY15" fmla="*/ 118088 h 124741"/>
                <a:gd name="connsiteX16" fmla="*/ 2002929 w 1995860"/>
                <a:gd name="connsiteY16" fmla="*/ 85656 h 124741"/>
                <a:gd name="connsiteX17" fmla="*/ 2002929 w 1995860"/>
                <a:gd name="connsiteY17" fmla="*/ 64034 h 124741"/>
                <a:gd name="connsiteX18" fmla="*/ 1970080 w 1995860"/>
                <a:gd name="connsiteY18" fmla="*/ 31185 h 1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5860" h="124741">
                  <a:moveTo>
                    <a:pt x="1970080" y="31185"/>
                  </a:moveTo>
                  <a:lnTo>
                    <a:pt x="1065290" y="31185"/>
                  </a:lnTo>
                  <a:lnTo>
                    <a:pt x="968408" y="31185"/>
                  </a:lnTo>
                  <a:lnTo>
                    <a:pt x="63618" y="31185"/>
                  </a:lnTo>
                  <a:cubicBezTo>
                    <a:pt x="61123" y="31185"/>
                    <a:pt x="58628" y="31601"/>
                    <a:pt x="56134" y="32017"/>
                  </a:cubicBezTo>
                  <a:cubicBezTo>
                    <a:pt x="41996" y="35343"/>
                    <a:pt x="31185" y="48233"/>
                    <a:pt x="31185" y="63618"/>
                  </a:cubicBezTo>
                  <a:lnTo>
                    <a:pt x="31185" y="85240"/>
                  </a:lnTo>
                  <a:cubicBezTo>
                    <a:pt x="31185" y="87319"/>
                    <a:pt x="31185" y="88982"/>
                    <a:pt x="31601" y="90645"/>
                  </a:cubicBezTo>
                  <a:cubicBezTo>
                    <a:pt x="32433" y="93972"/>
                    <a:pt x="33264" y="96882"/>
                    <a:pt x="34928" y="99793"/>
                  </a:cubicBezTo>
                  <a:cubicBezTo>
                    <a:pt x="35343" y="101040"/>
                    <a:pt x="35759" y="101872"/>
                    <a:pt x="36591" y="103119"/>
                  </a:cubicBezTo>
                  <a:cubicBezTo>
                    <a:pt x="37422" y="104783"/>
                    <a:pt x="38670" y="106446"/>
                    <a:pt x="40333" y="107693"/>
                  </a:cubicBezTo>
                  <a:cubicBezTo>
                    <a:pt x="40749" y="108109"/>
                    <a:pt x="41165" y="108525"/>
                    <a:pt x="41580" y="108940"/>
                  </a:cubicBezTo>
                  <a:cubicBezTo>
                    <a:pt x="47402" y="114346"/>
                    <a:pt x="55302" y="118088"/>
                    <a:pt x="64034" y="118088"/>
                  </a:cubicBezTo>
                  <a:lnTo>
                    <a:pt x="968824" y="118088"/>
                  </a:lnTo>
                  <a:lnTo>
                    <a:pt x="1065706" y="118088"/>
                  </a:lnTo>
                  <a:lnTo>
                    <a:pt x="1970496" y="118088"/>
                  </a:lnTo>
                  <a:cubicBezTo>
                    <a:pt x="1988376" y="118088"/>
                    <a:pt x="2002929" y="103535"/>
                    <a:pt x="2002929" y="85656"/>
                  </a:cubicBezTo>
                  <a:lnTo>
                    <a:pt x="2002929" y="64034"/>
                  </a:lnTo>
                  <a:cubicBezTo>
                    <a:pt x="2002513" y="45738"/>
                    <a:pt x="1987960" y="31185"/>
                    <a:pt x="1970080" y="31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C26B276-AC0E-4BFD-B436-F0E0ADD20D26}"/>
              </a:ext>
            </a:extLst>
          </p:cNvPr>
          <p:cNvSpPr/>
          <p:nvPr/>
        </p:nvSpPr>
        <p:spPr>
          <a:xfrm>
            <a:off x="15394168" y="5390606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15832E7-3D34-4B65-9DB3-7CCC8530DA32}"/>
              </a:ext>
            </a:extLst>
          </p:cNvPr>
          <p:cNvGrpSpPr/>
          <p:nvPr/>
        </p:nvGrpSpPr>
        <p:grpSpPr>
          <a:xfrm>
            <a:off x="15646126" y="8964970"/>
            <a:ext cx="3030396" cy="838864"/>
            <a:chOff x="2364425" y="8842741"/>
            <a:chExt cx="3030396" cy="83886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11E9D0-F6DB-46B5-839D-CE97E6C603A6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EA3D5B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491E76-61DE-49F6-9681-BC63E5392EAE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F63FA32-78F0-4B1F-B104-5FC3317F911C}"/>
              </a:ext>
            </a:extLst>
          </p:cNvPr>
          <p:cNvSpPr/>
          <p:nvPr/>
        </p:nvSpPr>
        <p:spPr>
          <a:xfrm>
            <a:off x="15394168" y="4006148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RAP STYLE CLOTHING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oup 495">
            <a:extLst>
              <a:ext uri="{FF2B5EF4-FFF2-40B4-BE49-F238E27FC236}">
                <a16:creationId xmlns:a16="http://schemas.microsoft.com/office/drawing/2014/main" id="{09BA15AB-D187-423D-AFDA-1493CD294A75}"/>
              </a:ext>
            </a:extLst>
          </p:cNvPr>
          <p:cNvGrpSpPr/>
          <p:nvPr/>
        </p:nvGrpSpPr>
        <p:grpSpPr>
          <a:xfrm>
            <a:off x="2824235" y="929257"/>
            <a:ext cx="8860352" cy="11859075"/>
            <a:chOff x="2292790" y="379406"/>
            <a:chExt cx="6062946" cy="811490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EA60A8D-2D13-4F08-B5D9-47ED9EA585FA}"/>
                </a:ext>
              </a:extLst>
            </p:cNvPr>
            <p:cNvSpPr/>
            <p:nvPr/>
          </p:nvSpPr>
          <p:spPr>
            <a:xfrm>
              <a:off x="2536356" y="5867275"/>
              <a:ext cx="4438048" cy="2627038"/>
            </a:xfrm>
            <a:custGeom>
              <a:avLst/>
              <a:gdLst>
                <a:gd name="connsiteX0" fmla="*/ 423153 w 4438048"/>
                <a:gd name="connsiteY0" fmla="*/ 1229662 h 2627038"/>
                <a:gd name="connsiteX1" fmla="*/ 1309761 w 4438048"/>
                <a:gd name="connsiteY1" fmla="*/ 2188423 h 2627038"/>
                <a:gd name="connsiteX2" fmla="*/ 2682907 w 4438048"/>
                <a:gd name="connsiteY2" fmla="*/ 2622852 h 2627038"/>
                <a:gd name="connsiteX3" fmla="*/ 4322193 w 4438048"/>
                <a:gd name="connsiteY3" fmla="*/ 806115 h 2627038"/>
                <a:gd name="connsiteX4" fmla="*/ 4235938 w 4438048"/>
                <a:gd name="connsiteY4" fmla="*/ 384500 h 2627038"/>
                <a:gd name="connsiteX5" fmla="*/ 3986476 w 4438048"/>
                <a:gd name="connsiteY5" fmla="*/ 47924 h 2627038"/>
                <a:gd name="connsiteX6" fmla="*/ 3392351 w 4438048"/>
                <a:gd name="connsiteY6" fmla="*/ 91876 h 2627038"/>
                <a:gd name="connsiteX7" fmla="*/ 663881 w 4438048"/>
                <a:gd name="connsiteY7" fmla="*/ 395595 h 2627038"/>
                <a:gd name="connsiteX8" fmla="*/ 188438 w 4438048"/>
                <a:gd name="connsiteY8" fmla="*/ 293735 h 2627038"/>
                <a:gd name="connsiteX9" fmla="*/ 4044 w 4438048"/>
                <a:gd name="connsiteY9" fmla="*/ 348925 h 2627038"/>
                <a:gd name="connsiteX10" fmla="*/ 203613 w 4438048"/>
                <a:gd name="connsiteY10" fmla="*/ 812486 h 2627038"/>
                <a:gd name="connsiteX11" fmla="*/ 423153 w 4438048"/>
                <a:gd name="connsiteY11" fmla="*/ 1229662 h 262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8048" h="2627038">
                  <a:moveTo>
                    <a:pt x="423153" y="1229662"/>
                  </a:moveTo>
                  <a:cubicBezTo>
                    <a:pt x="647346" y="1607540"/>
                    <a:pt x="938253" y="1953780"/>
                    <a:pt x="1309761" y="2188423"/>
                  </a:cubicBezTo>
                  <a:cubicBezTo>
                    <a:pt x="1718777" y="2446833"/>
                    <a:pt x="2201522" y="2573890"/>
                    <a:pt x="2682907" y="2622852"/>
                  </a:cubicBezTo>
                  <a:cubicBezTo>
                    <a:pt x="3749041" y="2731154"/>
                    <a:pt x="4792555" y="1162161"/>
                    <a:pt x="4322193" y="806115"/>
                  </a:cubicBezTo>
                  <a:cubicBezTo>
                    <a:pt x="4207734" y="719501"/>
                    <a:pt x="4278027" y="521722"/>
                    <a:pt x="4235938" y="384500"/>
                  </a:cubicBezTo>
                  <a:cubicBezTo>
                    <a:pt x="4193847" y="247279"/>
                    <a:pt x="4114607" y="112706"/>
                    <a:pt x="3986476" y="47924"/>
                  </a:cubicBezTo>
                  <a:cubicBezTo>
                    <a:pt x="3804230" y="-44344"/>
                    <a:pt x="3586264" y="27738"/>
                    <a:pt x="3392351" y="91876"/>
                  </a:cubicBezTo>
                  <a:cubicBezTo>
                    <a:pt x="2517268" y="381494"/>
                    <a:pt x="1581269" y="485645"/>
                    <a:pt x="663881" y="395595"/>
                  </a:cubicBezTo>
                  <a:cubicBezTo>
                    <a:pt x="497383" y="379275"/>
                    <a:pt x="347849" y="340048"/>
                    <a:pt x="188438" y="293735"/>
                  </a:cubicBezTo>
                  <a:cubicBezTo>
                    <a:pt x="66678" y="258374"/>
                    <a:pt x="5404" y="220364"/>
                    <a:pt x="4044" y="348925"/>
                  </a:cubicBezTo>
                  <a:cubicBezTo>
                    <a:pt x="2684" y="478201"/>
                    <a:pt x="148424" y="695307"/>
                    <a:pt x="203613" y="812486"/>
                  </a:cubicBezTo>
                  <a:cubicBezTo>
                    <a:pt x="270613" y="954647"/>
                    <a:pt x="342910" y="1094445"/>
                    <a:pt x="423153" y="12296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8E6527-153C-4975-82C8-095A0342A0AA}"/>
                </a:ext>
              </a:extLst>
            </p:cNvPr>
            <p:cNvSpPr/>
            <p:nvPr/>
          </p:nvSpPr>
          <p:spPr>
            <a:xfrm>
              <a:off x="2292790" y="379406"/>
              <a:ext cx="6062946" cy="5461662"/>
            </a:xfrm>
            <a:custGeom>
              <a:avLst/>
              <a:gdLst>
                <a:gd name="connsiteX0" fmla="*/ 5970186 w 6062946"/>
                <a:gd name="connsiteY0" fmla="*/ 991591 h 5461662"/>
                <a:gd name="connsiteX1" fmla="*/ 6002470 w 6062946"/>
                <a:gd name="connsiteY1" fmla="*/ 759524 h 5461662"/>
                <a:gd name="connsiteX2" fmla="*/ 3649588 w 6062946"/>
                <a:gd name="connsiteY2" fmla="*/ 10639 h 5461662"/>
                <a:gd name="connsiteX3" fmla="*/ 1047317 w 6062946"/>
                <a:gd name="connsiteY3" fmla="*/ 842129 h 5461662"/>
                <a:gd name="connsiteX4" fmla="*/ 61426 w 6062946"/>
                <a:gd name="connsiteY4" fmla="*/ 3211975 h 5461662"/>
                <a:gd name="connsiteX5" fmla="*/ 36301 w 6062946"/>
                <a:gd name="connsiteY5" fmla="*/ 4242891 h 5461662"/>
                <a:gd name="connsiteX6" fmla="*/ 591845 w 6062946"/>
                <a:gd name="connsiteY6" fmla="*/ 5138732 h 5461662"/>
                <a:gd name="connsiteX7" fmla="*/ 1899494 w 6062946"/>
                <a:gd name="connsiteY7" fmla="*/ 5458343 h 5461662"/>
                <a:gd name="connsiteX8" fmla="*/ 3372783 w 6062946"/>
                <a:gd name="connsiteY8" fmla="*/ 5255625 h 5461662"/>
                <a:gd name="connsiteX9" fmla="*/ 4352303 w 6062946"/>
                <a:gd name="connsiteY9" fmla="*/ 4345610 h 5461662"/>
                <a:gd name="connsiteX10" fmla="*/ 4349798 w 6062946"/>
                <a:gd name="connsiteY10" fmla="*/ 3323499 h 5461662"/>
                <a:gd name="connsiteX11" fmla="*/ 4749151 w 6062946"/>
                <a:gd name="connsiteY11" fmla="*/ 1736395 h 5461662"/>
                <a:gd name="connsiteX12" fmla="*/ 5970186 w 6062946"/>
                <a:gd name="connsiteY12" fmla="*/ 991591 h 546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2946" h="5461662">
                  <a:moveTo>
                    <a:pt x="5970186" y="991591"/>
                  </a:moveTo>
                  <a:cubicBezTo>
                    <a:pt x="6078990" y="962815"/>
                    <a:pt x="6099320" y="816861"/>
                    <a:pt x="6002470" y="759524"/>
                  </a:cubicBezTo>
                  <a:cubicBezTo>
                    <a:pt x="5304980" y="346857"/>
                    <a:pt x="4496611" y="58670"/>
                    <a:pt x="3649588" y="10639"/>
                  </a:cubicBezTo>
                  <a:cubicBezTo>
                    <a:pt x="2691471" y="-43620"/>
                    <a:pt x="1686182" y="236693"/>
                    <a:pt x="1047317" y="842129"/>
                  </a:cubicBezTo>
                  <a:cubicBezTo>
                    <a:pt x="376814" y="1477414"/>
                    <a:pt x="180252" y="2366885"/>
                    <a:pt x="61426" y="3211975"/>
                  </a:cubicBezTo>
                  <a:cubicBezTo>
                    <a:pt x="13324" y="3554420"/>
                    <a:pt x="-26332" y="3902163"/>
                    <a:pt x="36301" y="4242891"/>
                  </a:cubicBezTo>
                  <a:cubicBezTo>
                    <a:pt x="99007" y="4583618"/>
                    <a:pt x="274954" y="4921268"/>
                    <a:pt x="591845" y="5138732"/>
                  </a:cubicBezTo>
                  <a:cubicBezTo>
                    <a:pt x="950539" y="5384901"/>
                    <a:pt x="1437436" y="5447248"/>
                    <a:pt x="1899494" y="5458343"/>
                  </a:cubicBezTo>
                  <a:cubicBezTo>
                    <a:pt x="2401209" y="5470369"/>
                    <a:pt x="2915449" y="5430211"/>
                    <a:pt x="3372783" y="5255625"/>
                  </a:cubicBezTo>
                  <a:cubicBezTo>
                    <a:pt x="3830117" y="5081038"/>
                    <a:pt x="4225533" y="4755772"/>
                    <a:pt x="4352303" y="4345610"/>
                  </a:cubicBezTo>
                  <a:cubicBezTo>
                    <a:pt x="4454736" y="4014188"/>
                    <a:pt x="4377285" y="3665228"/>
                    <a:pt x="4349798" y="3323499"/>
                  </a:cubicBezTo>
                  <a:cubicBezTo>
                    <a:pt x="4305632" y="2774756"/>
                    <a:pt x="4418301" y="2213629"/>
                    <a:pt x="4749151" y="1736395"/>
                  </a:cubicBezTo>
                  <a:cubicBezTo>
                    <a:pt x="5055233" y="1294881"/>
                    <a:pt x="5621370" y="1083931"/>
                    <a:pt x="5970186" y="99159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7566DD0-B0D6-4906-90A1-F926BE5441DD}"/>
                </a:ext>
              </a:extLst>
            </p:cNvPr>
            <p:cNvSpPr/>
            <p:nvPr/>
          </p:nvSpPr>
          <p:spPr>
            <a:xfrm>
              <a:off x="3569567" y="831390"/>
              <a:ext cx="3135266" cy="7566156"/>
            </a:xfrm>
            <a:custGeom>
              <a:avLst/>
              <a:gdLst>
                <a:gd name="connsiteX0" fmla="*/ 3129283 w 3135266"/>
                <a:gd name="connsiteY0" fmla="*/ 5603491 h 7566156"/>
                <a:gd name="connsiteX1" fmla="*/ 2904017 w 3135266"/>
                <a:gd name="connsiteY1" fmla="*/ 5408575 h 7566156"/>
                <a:gd name="connsiteX2" fmla="*/ 2637233 w 3135266"/>
                <a:gd name="connsiteY2" fmla="*/ 4829768 h 7566156"/>
                <a:gd name="connsiteX3" fmla="*/ 2532652 w 3135266"/>
                <a:gd name="connsiteY3" fmla="*/ 3773226 h 7566156"/>
                <a:gd name="connsiteX4" fmla="*/ 2426497 w 3135266"/>
                <a:gd name="connsiteY4" fmla="*/ 2870011 h 7566156"/>
                <a:gd name="connsiteX5" fmla="*/ 2107387 w 3135266"/>
                <a:gd name="connsiteY5" fmla="*/ 2779890 h 7566156"/>
                <a:gd name="connsiteX6" fmla="*/ 1695508 w 3135266"/>
                <a:gd name="connsiteY6" fmla="*/ 3026846 h 7566156"/>
                <a:gd name="connsiteX7" fmla="*/ 1680404 w 3135266"/>
                <a:gd name="connsiteY7" fmla="*/ 3035508 h 7566156"/>
                <a:gd name="connsiteX8" fmla="*/ 1600304 w 3135266"/>
                <a:gd name="connsiteY8" fmla="*/ 3035937 h 7566156"/>
                <a:gd name="connsiteX9" fmla="*/ 1264301 w 3135266"/>
                <a:gd name="connsiteY9" fmla="*/ 3221404 h 7566156"/>
                <a:gd name="connsiteX10" fmla="*/ 1302884 w 3135266"/>
                <a:gd name="connsiteY10" fmla="*/ 3193989 h 7566156"/>
                <a:gd name="connsiteX11" fmla="*/ 1003172 w 3135266"/>
                <a:gd name="connsiteY11" fmla="*/ 2758488 h 7566156"/>
                <a:gd name="connsiteX12" fmla="*/ 1185848 w 3135266"/>
                <a:gd name="connsiteY12" fmla="*/ 2139094 h 7566156"/>
                <a:gd name="connsiteX13" fmla="*/ 1209613 w 3135266"/>
                <a:gd name="connsiteY13" fmla="*/ 2107454 h 7566156"/>
                <a:gd name="connsiteX14" fmla="*/ 1213836 w 3135266"/>
                <a:gd name="connsiteY14" fmla="*/ 2110389 h 7566156"/>
                <a:gd name="connsiteX15" fmla="*/ 1222712 w 3135266"/>
                <a:gd name="connsiteY15" fmla="*/ 2116545 h 7566156"/>
                <a:gd name="connsiteX16" fmla="*/ 1254494 w 3135266"/>
                <a:gd name="connsiteY16" fmla="*/ 2137662 h 7566156"/>
                <a:gd name="connsiteX17" fmla="*/ 2042391 w 3135266"/>
                <a:gd name="connsiteY17" fmla="*/ 2382685 h 7566156"/>
                <a:gd name="connsiteX18" fmla="*/ 2056493 w 3135266"/>
                <a:gd name="connsiteY18" fmla="*/ 2379679 h 7566156"/>
                <a:gd name="connsiteX19" fmla="*/ 2059857 w 3135266"/>
                <a:gd name="connsiteY19" fmla="*/ 2378820 h 7566156"/>
                <a:gd name="connsiteX20" fmla="*/ 2070379 w 3135266"/>
                <a:gd name="connsiteY20" fmla="*/ 2376028 h 7566156"/>
                <a:gd name="connsiteX21" fmla="*/ 2073672 w 3135266"/>
                <a:gd name="connsiteY21" fmla="*/ 2375026 h 7566156"/>
                <a:gd name="connsiteX22" fmla="*/ 2083837 w 3135266"/>
                <a:gd name="connsiteY22" fmla="*/ 2371733 h 7566156"/>
                <a:gd name="connsiteX23" fmla="*/ 2086628 w 3135266"/>
                <a:gd name="connsiteY23" fmla="*/ 2370731 h 7566156"/>
                <a:gd name="connsiteX24" fmla="*/ 2096793 w 3135266"/>
                <a:gd name="connsiteY24" fmla="*/ 2366722 h 7566156"/>
                <a:gd name="connsiteX25" fmla="*/ 2099012 w 3135266"/>
                <a:gd name="connsiteY25" fmla="*/ 2365792 h 7566156"/>
                <a:gd name="connsiteX26" fmla="*/ 2109177 w 3135266"/>
                <a:gd name="connsiteY26" fmla="*/ 2360996 h 7566156"/>
                <a:gd name="connsiteX27" fmla="*/ 2110751 w 3135266"/>
                <a:gd name="connsiteY27" fmla="*/ 2360137 h 7566156"/>
                <a:gd name="connsiteX28" fmla="*/ 2120844 w 3135266"/>
                <a:gd name="connsiteY28" fmla="*/ 2354410 h 7566156"/>
                <a:gd name="connsiteX29" fmla="*/ 2121847 w 3135266"/>
                <a:gd name="connsiteY29" fmla="*/ 2353766 h 7566156"/>
                <a:gd name="connsiteX30" fmla="*/ 2131796 w 3135266"/>
                <a:gd name="connsiteY30" fmla="*/ 2346966 h 7566156"/>
                <a:gd name="connsiteX31" fmla="*/ 2132297 w 3135266"/>
                <a:gd name="connsiteY31" fmla="*/ 2346608 h 7566156"/>
                <a:gd name="connsiteX32" fmla="*/ 2141889 w 3135266"/>
                <a:gd name="connsiteY32" fmla="*/ 2338663 h 7566156"/>
                <a:gd name="connsiteX33" fmla="*/ 2141889 w 3135266"/>
                <a:gd name="connsiteY33" fmla="*/ 2338663 h 7566156"/>
                <a:gd name="connsiteX34" fmla="*/ 2141889 w 3135266"/>
                <a:gd name="connsiteY34" fmla="*/ 2338663 h 7566156"/>
                <a:gd name="connsiteX35" fmla="*/ 2179040 w 3135266"/>
                <a:gd name="connsiteY35" fmla="*/ 2260424 h 7566156"/>
                <a:gd name="connsiteX36" fmla="*/ 2158711 w 3135266"/>
                <a:gd name="connsiteY36" fmla="*/ 2155414 h 7566156"/>
                <a:gd name="connsiteX37" fmla="*/ 2141532 w 3135266"/>
                <a:gd name="connsiteY37" fmla="*/ 2109244 h 7566156"/>
                <a:gd name="connsiteX38" fmla="*/ 2144824 w 3135266"/>
                <a:gd name="connsiteY38" fmla="*/ 2108886 h 7566156"/>
                <a:gd name="connsiteX39" fmla="*/ 2154130 w 3135266"/>
                <a:gd name="connsiteY39" fmla="*/ 2107813 h 7566156"/>
                <a:gd name="connsiteX40" fmla="*/ 2171667 w 3135266"/>
                <a:gd name="connsiteY40" fmla="*/ 2105522 h 7566156"/>
                <a:gd name="connsiteX41" fmla="*/ 2181116 w 3135266"/>
                <a:gd name="connsiteY41" fmla="*/ 2104233 h 7566156"/>
                <a:gd name="connsiteX42" fmla="*/ 2197365 w 3135266"/>
                <a:gd name="connsiteY42" fmla="*/ 2101656 h 7566156"/>
                <a:gd name="connsiteX43" fmla="*/ 2206885 w 3135266"/>
                <a:gd name="connsiteY43" fmla="*/ 2100082 h 7566156"/>
                <a:gd name="connsiteX44" fmla="*/ 2221917 w 3135266"/>
                <a:gd name="connsiteY44" fmla="*/ 2097218 h 7566156"/>
                <a:gd name="connsiteX45" fmla="*/ 2231294 w 3135266"/>
                <a:gd name="connsiteY45" fmla="*/ 2095357 h 7566156"/>
                <a:gd name="connsiteX46" fmla="*/ 2245253 w 3135266"/>
                <a:gd name="connsiteY46" fmla="*/ 2092136 h 7566156"/>
                <a:gd name="connsiteX47" fmla="*/ 2254272 w 3135266"/>
                <a:gd name="connsiteY47" fmla="*/ 2089989 h 7566156"/>
                <a:gd name="connsiteX48" fmla="*/ 2267228 w 3135266"/>
                <a:gd name="connsiteY48" fmla="*/ 2086409 h 7566156"/>
                <a:gd name="connsiteX49" fmla="*/ 2275675 w 3135266"/>
                <a:gd name="connsiteY49" fmla="*/ 2083976 h 7566156"/>
                <a:gd name="connsiteX50" fmla="*/ 2287844 w 3135266"/>
                <a:gd name="connsiteY50" fmla="*/ 2079967 h 7566156"/>
                <a:gd name="connsiteX51" fmla="*/ 2295360 w 3135266"/>
                <a:gd name="connsiteY51" fmla="*/ 2077390 h 7566156"/>
                <a:gd name="connsiteX52" fmla="*/ 2307457 w 3135266"/>
                <a:gd name="connsiteY52" fmla="*/ 2072523 h 7566156"/>
                <a:gd name="connsiteX53" fmla="*/ 2313255 w 3135266"/>
                <a:gd name="connsiteY53" fmla="*/ 2070161 h 7566156"/>
                <a:gd name="connsiteX54" fmla="*/ 2329289 w 3135266"/>
                <a:gd name="connsiteY54" fmla="*/ 2062287 h 7566156"/>
                <a:gd name="connsiteX55" fmla="*/ 2342890 w 3135266"/>
                <a:gd name="connsiteY55" fmla="*/ 2054341 h 7566156"/>
                <a:gd name="connsiteX56" fmla="*/ 2346755 w 3135266"/>
                <a:gd name="connsiteY56" fmla="*/ 2051907 h 7566156"/>
                <a:gd name="connsiteX57" fmla="*/ 2356061 w 3135266"/>
                <a:gd name="connsiteY57" fmla="*/ 2045751 h 7566156"/>
                <a:gd name="connsiteX58" fmla="*/ 2360070 w 3135266"/>
                <a:gd name="connsiteY58" fmla="*/ 2042960 h 7566156"/>
                <a:gd name="connsiteX59" fmla="*/ 2369089 w 3135266"/>
                <a:gd name="connsiteY59" fmla="*/ 2036088 h 7566156"/>
                <a:gd name="connsiteX60" fmla="*/ 2372024 w 3135266"/>
                <a:gd name="connsiteY60" fmla="*/ 2033797 h 7566156"/>
                <a:gd name="connsiteX61" fmla="*/ 2393069 w 3135266"/>
                <a:gd name="connsiteY61" fmla="*/ 2013611 h 7566156"/>
                <a:gd name="connsiteX62" fmla="*/ 2395144 w 3135266"/>
                <a:gd name="connsiteY62" fmla="*/ 2011106 h 7566156"/>
                <a:gd name="connsiteX63" fmla="*/ 2401945 w 3135266"/>
                <a:gd name="connsiteY63" fmla="*/ 2002445 h 7566156"/>
                <a:gd name="connsiteX64" fmla="*/ 2403949 w 3135266"/>
                <a:gd name="connsiteY64" fmla="*/ 1999653 h 7566156"/>
                <a:gd name="connsiteX65" fmla="*/ 2410105 w 3135266"/>
                <a:gd name="connsiteY65" fmla="*/ 1989775 h 7566156"/>
                <a:gd name="connsiteX66" fmla="*/ 2411179 w 3135266"/>
                <a:gd name="connsiteY66" fmla="*/ 1987985 h 7566156"/>
                <a:gd name="connsiteX67" fmla="*/ 2417191 w 3135266"/>
                <a:gd name="connsiteY67" fmla="*/ 1975244 h 7566156"/>
                <a:gd name="connsiteX68" fmla="*/ 2417191 w 3135266"/>
                <a:gd name="connsiteY68" fmla="*/ 1975244 h 7566156"/>
                <a:gd name="connsiteX69" fmla="*/ 2417191 w 3135266"/>
                <a:gd name="connsiteY69" fmla="*/ 1975244 h 7566156"/>
                <a:gd name="connsiteX70" fmla="*/ 2421343 w 3135266"/>
                <a:gd name="connsiteY70" fmla="*/ 1903662 h 7566156"/>
                <a:gd name="connsiteX71" fmla="*/ 2369447 w 3135266"/>
                <a:gd name="connsiteY71" fmla="*/ 1810105 h 7566156"/>
                <a:gd name="connsiteX72" fmla="*/ 1872457 w 3135266"/>
                <a:gd name="connsiteY72" fmla="*/ 1250911 h 7566156"/>
                <a:gd name="connsiteX73" fmla="*/ 2142677 w 3135266"/>
                <a:gd name="connsiteY73" fmla="*/ 1296509 h 7566156"/>
                <a:gd name="connsiteX74" fmla="*/ 2251266 w 3135266"/>
                <a:gd name="connsiteY74" fmla="*/ 1196581 h 7566156"/>
                <a:gd name="connsiteX75" fmla="*/ 2250478 w 3135266"/>
                <a:gd name="connsiteY75" fmla="*/ 105537 h 7566156"/>
                <a:gd name="connsiteX76" fmla="*/ 2159856 w 3135266"/>
                <a:gd name="connsiteY76" fmla="*/ 4392 h 7566156"/>
                <a:gd name="connsiteX77" fmla="*/ 121790 w 3135266"/>
                <a:gd name="connsiteY77" fmla="*/ 4034 h 7566156"/>
                <a:gd name="connsiteX78" fmla="*/ 32027 w 3135266"/>
                <a:gd name="connsiteY78" fmla="*/ 111908 h 7566156"/>
                <a:gd name="connsiteX79" fmla="*/ 139900 w 3135266"/>
                <a:gd name="connsiteY79" fmla="*/ 797443 h 7566156"/>
                <a:gd name="connsiteX80" fmla="*/ 207187 w 3135266"/>
                <a:gd name="connsiteY80" fmla="*/ 1194147 h 7566156"/>
                <a:gd name="connsiteX81" fmla="*/ 240901 w 3135266"/>
                <a:gd name="connsiteY81" fmla="*/ 1380688 h 7566156"/>
                <a:gd name="connsiteX82" fmla="*/ 363807 w 3135266"/>
                <a:gd name="connsiteY82" fmla="*/ 1350266 h 7566156"/>
                <a:gd name="connsiteX83" fmla="*/ 452926 w 3135266"/>
                <a:gd name="connsiteY83" fmla="*/ 1327647 h 7566156"/>
                <a:gd name="connsiteX84" fmla="*/ 591221 w 3135266"/>
                <a:gd name="connsiteY84" fmla="*/ 1296652 h 7566156"/>
                <a:gd name="connsiteX85" fmla="*/ 176478 w 3135266"/>
                <a:gd name="connsiteY85" fmla="*/ 2024635 h 7566156"/>
                <a:gd name="connsiteX86" fmla="*/ 7904 w 3135266"/>
                <a:gd name="connsiteY86" fmla="*/ 2931715 h 7566156"/>
                <a:gd name="connsiteX87" fmla="*/ 82850 w 3135266"/>
                <a:gd name="connsiteY87" fmla="*/ 3777019 h 7566156"/>
                <a:gd name="connsiteX88" fmla="*/ 218997 w 3135266"/>
                <a:gd name="connsiteY88" fmla="*/ 3955758 h 7566156"/>
                <a:gd name="connsiteX89" fmla="*/ 733954 w 3135266"/>
                <a:gd name="connsiteY89" fmla="*/ 4728551 h 7566156"/>
                <a:gd name="connsiteX90" fmla="*/ 745050 w 3135266"/>
                <a:gd name="connsiteY90" fmla="*/ 4739432 h 7566156"/>
                <a:gd name="connsiteX91" fmla="*/ 757862 w 3135266"/>
                <a:gd name="connsiteY91" fmla="*/ 4752174 h 7566156"/>
                <a:gd name="connsiteX92" fmla="*/ 773324 w 3135266"/>
                <a:gd name="connsiteY92" fmla="*/ 4767778 h 7566156"/>
                <a:gd name="connsiteX93" fmla="*/ 780196 w 3135266"/>
                <a:gd name="connsiteY93" fmla="*/ 4774721 h 7566156"/>
                <a:gd name="connsiteX94" fmla="*/ 799738 w 3135266"/>
                <a:gd name="connsiteY94" fmla="*/ 4794979 h 7566156"/>
                <a:gd name="connsiteX95" fmla="*/ 805393 w 3135266"/>
                <a:gd name="connsiteY95" fmla="*/ 4800992 h 7566156"/>
                <a:gd name="connsiteX96" fmla="*/ 825292 w 3135266"/>
                <a:gd name="connsiteY96" fmla="*/ 4822467 h 7566156"/>
                <a:gd name="connsiteX97" fmla="*/ 828657 w 3135266"/>
                <a:gd name="connsiteY97" fmla="*/ 4826188 h 7566156"/>
                <a:gd name="connsiteX98" fmla="*/ 847339 w 3135266"/>
                <a:gd name="connsiteY98" fmla="*/ 4847233 h 7566156"/>
                <a:gd name="connsiteX99" fmla="*/ 849988 w 3135266"/>
                <a:gd name="connsiteY99" fmla="*/ 4850311 h 7566156"/>
                <a:gd name="connsiteX100" fmla="*/ 869028 w 3135266"/>
                <a:gd name="connsiteY100" fmla="*/ 4873003 h 7566156"/>
                <a:gd name="connsiteX101" fmla="*/ 872822 w 3135266"/>
                <a:gd name="connsiteY101" fmla="*/ 4877656 h 7566156"/>
                <a:gd name="connsiteX102" fmla="*/ 890861 w 3135266"/>
                <a:gd name="connsiteY102" fmla="*/ 4900562 h 7566156"/>
                <a:gd name="connsiteX103" fmla="*/ 893939 w 3135266"/>
                <a:gd name="connsiteY103" fmla="*/ 4904642 h 7566156"/>
                <a:gd name="connsiteX104" fmla="*/ 911762 w 3135266"/>
                <a:gd name="connsiteY104" fmla="*/ 4929051 h 7566156"/>
                <a:gd name="connsiteX105" fmla="*/ 915413 w 3135266"/>
                <a:gd name="connsiteY105" fmla="*/ 4933059 h 7566156"/>
                <a:gd name="connsiteX106" fmla="*/ 916845 w 3135266"/>
                <a:gd name="connsiteY106" fmla="*/ 4934205 h 7566156"/>
                <a:gd name="connsiteX107" fmla="*/ 920066 w 3135266"/>
                <a:gd name="connsiteY107" fmla="*/ 4936424 h 7566156"/>
                <a:gd name="connsiteX108" fmla="*/ 921999 w 3135266"/>
                <a:gd name="connsiteY108" fmla="*/ 4937498 h 7566156"/>
                <a:gd name="connsiteX109" fmla="*/ 925721 w 3135266"/>
                <a:gd name="connsiteY109" fmla="*/ 4939144 h 7566156"/>
                <a:gd name="connsiteX110" fmla="*/ 928012 w 3135266"/>
                <a:gd name="connsiteY110" fmla="*/ 4939931 h 7566156"/>
                <a:gd name="connsiteX111" fmla="*/ 932593 w 3135266"/>
                <a:gd name="connsiteY111" fmla="*/ 4941148 h 7566156"/>
                <a:gd name="connsiteX112" fmla="*/ 934812 w 3135266"/>
                <a:gd name="connsiteY112" fmla="*/ 4941649 h 7566156"/>
                <a:gd name="connsiteX113" fmla="*/ 942328 w 3135266"/>
                <a:gd name="connsiteY113" fmla="*/ 4942652 h 7566156"/>
                <a:gd name="connsiteX114" fmla="*/ 943473 w 3135266"/>
                <a:gd name="connsiteY114" fmla="*/ 4942723 h 7566156"/>
                <a:gd name="connsiteX115" fmla="*/ 950846 w 3135266"/>
                <a:gd name="connsiteY115" fmla="*/ 4943009 h 7566156"/>
                <a:gd name="connsiteX116" fmla="*/ 954139 w 3135266"/>
                <a:gd name="connsiteY116" fmla="*/ 4942938 h 7566156"/>
                <a:gd name="connsiteX117" fmla="*/ 960152 w 3135266"/>
                <a:gd name="connsiteY117" fmla="*/ 4942723 h 7566156"/>
                <a:gd name="connsiteX118" fmla="*/ 964160 w 3135266"/>
                <a:gd name="connsiteY118" fmla="*/ 4942437 h 7566156"/>
                <a:gd name="connsiteX119" fmla="*/ 970316 w 3135266"/>
                <a:gd name="connsiteY119" fmla="*/ 4941864 h 7566156"/>
                <a:gd name="connsiteX120" fmla="*/ 974611 w 3135266"/>
                <a:gd name="connsiteY120" fmla="*/ 4941363 h 7566156"/>
                <a:gd name="connsiteX121" fmla="*/ 981626 w 3135266"/>
                <a:gd name="connsiteY121" fmla="*/ 4940361 h 7566156"/>
                <a:gd name="connsiteX122" fmla="*/ 985706 w 3135266"/>
                <a:gd name="connsiteY122" fmla="*/ 4939717 h 7566156"/>
                <a:gd name="connsiteX123" fmla="*/ 997016 w 3135266"/>
                <a:gd name="connsiteY123" fmla="*/ 4937569 h 7566156"/>
                <a:gd name="connsiteX124" fmla="*/ 1001168 w 3135266"/>
                <a:gd name="connsiteY124" fmla="*/ 4936639 h 7566156"/>
                <a:gd name="connsiteX125" fmla="*/ 1009328 w 3135266"/>
                <a:gd name="connsiteY125" fmla="*/ 4934777 h 7566156"/>
                <a:gd name="connsiteX126" fmla="*/ 1015269 w 3135266"/>
                <a:gd name="connsiteY126" fmla="*/ 4933346 h 7566156"/>
                <a:gd name="connsiteX127" fmla="*/ 1022284 w 3135266"/>
                <a:gd name="connsiteY127" fmla="*/ 4931557 h 7566156"/>
                <a:gd name="connsiteX128" fmla="*/ 1028870 w 3135266"/>
                <a:gd name="connsiteY128" fmla="*/ 4929767 h 7566156"/>
                <a:gd name="connsiteX129" fmla="*/ 1035813 w 3135266"/>
                <a:gd name="connsiteY129" fmla="*/ 4927834 h 7566156"/>
                <a:gd name="connsiteX130" fmla="*/ 1042971 w 3135266"/>
                <a:gd name="connsiteY130" fmla="*/ 4925758 h 7566156"/>
                <a:gd name="connsiteX131" fmla="*/ 1049843 w 3135266"/>
                <a:gd name="connsiteY131" fmla="*/ 4923682 h 7566156"/>
                <a:gd name="connsiteX132" fmla="*/ 1057431 w 3135266"/>
                <a:gd name="connsiteY132" fmla="*/ 4921320 h 7566156"/>
                <a:gd name="connsiteX133" fmla="*/ 1063372 w 3135266"/>
                <a:gd name="connsiteY133" fmla="*/ 4919388 h 7566156"/>
                <a:gd name="connsiteX134" fmla="*/ 1080480 w 3135266"/>
                <a:gd name="connsiteY134" fmla="*/ 4913661 h 7566156"/>
                <a:gd name="connsiteX135" fmla="*/ 1086063 w 3135266"/>
                <a:gd name="connsiteY135" fmla="*/ 4911728 h 7566156"/>
                <a:gd name="connsiteX136" fmla="*/ 1095799 w 3135266"/>
                <a:gd name="connsiteY136" fmla="*/ 4908221 h 7566156"/>
                <a:gd name="connsiteX137" fmla="*/ 1101668 w 3135266"/>
                <a:gd name="connsiteY137" fmla="*/ 4906074 h 7566156"/>
                <a:gd name="connsiteX138" fmla="*/ 1111761 w 3135266"/>
                <a:gd name="connsiteY138" fmla="*/ 4902351 h 7566156"/>
                <a:gd name="connsiteX139" fmla="*/ 1117344 w 3135266"/>
                <a:gd name="connsiteY139" fmla="*/ 4900276 h 7566156"/>
                <a:gd name="connsiteX140" fmla="*/ 1128225 w 3135266"/>
                <a:gd name="connsiteY140" fmla="*/ 4896052 h 7566156"/>
                <a:gd name="connsiteX141" fmla="*/ 1132305 w 3135266"/>
                <a:gd name="connsiteY141" fmla="*/ 4894477 h 7566156"/>
                <a:gd name="connsiteX142" fmla="*/ 1171818 w 3135266"/>
                <a:gd name="connsiteY142" fmla="*/ 4878443 h 7566156"/>
                <a:gd name="connsiteX143" fmla="*/ 1415266 w 3135266"/>
                <a:gd name="connsiteY143" fmla="*/ 5179586 h 7566156"/>
                <a:gd name="connsiteX144" fmla="*/ 809186 w 3135266"/>
                <a:gd name="connsiteY144" fmla="*/ 6540778 h 7566156"/>
                <a:gd name="connsiteX145" fmla="*/ 556576 w 3135266"/>
                <a:gd name="connsiteY145" fmla="*/ 6920231 h 7566156"/>
                <a:gd name="connsiteX146" fmla="*/ 859723 w 3135266"/>
                <a:gd name="connsiteY146" fmla="*/ 7442776 h 7566156"/>
                <a:gd name="connsiteX147" fmla="*/ 1061654 w 3135266"/>
                <a:gd name="connsiteY147" fmla="*/ 7502117 h 7566156"/>
                <a:gd name="connsiteX148" fmla="*/ 989214 w 3135266"/>
                <a:gd name="connsiteY148" fmla="*/ 7213143 h 7566156"/>
                <a:gd name="connsiteX149" fmla="*/ 1103314 w 3135266"/>
                <a:gd name="connsiteY149" fmla="*/ 6586089 h 7566156"/>
                <a:gd name="connsiteX150" fmla="*/ 1596081 w 3135266"/>
                <a:gd name="connsiteY150" fmla="*/ 5784950 h 7566156"/>
                <a:gd name="connsiteX151" fmla="*/ 2015620 w 3135266"/>
                <a:gd name="connsiteY151" fmla="*/ 5044941 h 7566156"/>
                <a:gd name="connsiteX152" fmla="*/ 1998082 w 3135266"/>
                <a:gd name="connsiteY152" fmla="*/ 4933918 h 7566156"/>
                <a:gd name="connsiteX153" fmla="*/ 1772744 w 3135266"/>
                <a:gd name="connsiteY153" fmla="*/ 4551459 h 7566156"/>
                <a:gd name="connsiteX154" fmla="*/ 1837239 w 3135266"/>
                <a:gd name="connsiteY154" fmla="*/ 4489470 h 7566156"/>
                <a:gd name="connsiteX155" fmla="*/ 1788349 w 3135266"/>
                <a:gd name="connsiteY155" fmla="*/ 4353966 h 7566156"/>
                <a:gd name="connsiteX156" fmla="*/ 1788349 w 3135266"/>
                <a:gd name="connsiteY156" fmla="*/ 4353966 h 7566156"/>
                <a:gd name="connsiteX157" fmla="*/ 1788349 w 3135266"/>
                <a:gd name="connsiteY157" fmla="*/ 4353966 h 7566156"/>
                <a:gd name="connsiteX158" fmla="*/ 1782407 w 3135266"/>
                <a:gd name="connsiteY158" fmla="*/ 4339220 h 7566156"/>
                <a:gd name="connsiteX159" fmla="*/ 1791427 w 3135266"/>
                <a:gd name="connsiteY159" fmla="*/ 4333708 h 7566156"/>
                <a:gd name="connsiteX160" fmla="*/ 1918269 w 3135266"/>
                <a:gd name="connsiteY160" fmla="*/ 4230703 h 7566156"/>
                <a:gd name="connsiteX161" fmla="*/ 1961003 w 3135266"/>
                <a:gd name="connsiteY161" fmla="*/ 4123474 h 7566156"/>
                <a:gd name="connsiteX162" fmla="*/ 1951268 w 3135266"/>
                <a:gd name="connsiteY162" fmla="*/ 3973797 h 7566156"/>
                <a:gd name="connsiteX163" fmla="*/ 1951268 w 3135266"/>
                <a:gd name="connsiteY163" fmla="*/ 3973797 h 7566156"/>
                <a:gd name="connsiteX164" fmla="*/ 1941103 w 3135266"/>
                <a:gd name="connsiteY164" fmla="*/ 3816747 h 7566156"/>
                <a:gd name="connsiteX165" fmla="*/ 1943752 w 3135266"/>
                <a:gd name="connsiteY165" fmla="*/ 3796991 h 7566156"/>
                <a:gd name="connsiteX166" fmla="*/ 2061074 w 3135266"/>
                <a:gd name="connsiteY166" fmla="*/ 3595417 h 7566156"/>
                <a:gd name="connsiteX167" fmla="*/ 2370663 w 3135266"/>
                <a:gd name="connsiteY167" fmla="*/ 4961334 h 7566156"/>
                <a:gd name="connsiteX168" fmla="*/ 2381830 w 3135266"/>
                <a:gd name="connsiteY168" fmla="*/ 5417093 h 7566156"/>
                <a:gd name="connsiteX169" fmla="*/ 2930144 w 3135266"/>
                <a:gd name="connsiteY169" fmla="*/ 5670706 h 7566156"/>
                <a:gd name="connsiteX170" fmla="*/ 3129283 w 3135266"/>
                <a:gd name="connsiteY170" fmla="*/ 5603491 h 7566156"/>
                <a:gd name="connsiteX171" fmla="*/ 1320564 w 3135266"/>
                <a:gd name="connsiteY171" fmla="*/ 1263724 h 7566156"/>
                <a:gd name="connsiteX172" fmla="*/ 1333019 w 3135266"/>
                <a:gd name="connsiteY172" fmla="*/ 1258356 h 7566156"/>
                <a:gd name="connsiteX173" fmla="*/ 1343613 w 3135266"/>
                <a:gd name="connsiteY173" fmla="*/ 1277897 h 7566156"/>
                <a:gd name="connsiteX174" fmla="*/ 1398301 w 3135266"/>
                <a:gd name="connsiteY174" fmla="*/ 1303237 h 7566156"/>
                <a:gd name="connsiteX175" fmla="*/ 1465660 w 3135266"/>
                <a:gd name="connsiteY175" fmla="*/ 1321705 h 7566156"/>
                <a:gd name="connsiteX176" fmla="*/ 1489210 w 3135266"/>
                <a:gd name="connsiteY176" fmla="*/ 1329436 h 7566156"/>
                <a:gd name="connsiteX177" fmla="*/ 1546117 w 3135266"/>
                <a:gd name="connsiteY177" fmla="*/ 1371812 h 7566156"/>
                <a:gd name="connsiteX178" fmla="*/ 1550197 w 3135266"/>
                <a:gd name="connsiteY178" fmla="*/ 1373387 h 7566156"/>
                <a:gd name="connsiteX179" fmla="*/ 1555709 w 3135266"/>
                <a:gd name="connsiteY179" fmla="*/ 1387990 h 7566156"/>
                <a:gd name="connsiteX180" fmla="*/ 1556854 w 3135266"/>
                <a:gd name="connsiteY180" fmla="*/ 1390996 h 7566156"/>
                <a:gd name="connsiteX181" fmla="*/ 1628794 w 3135266"/>
                <a:gd name="connsiteY181" fmla="*/ 1580687 h 7566156"/>
                <a:gd name="connsiteX182" fmla="*/ 1529868 w 3135266"/>
                <a:gd name="connsiteY182" fmla="*/ 1547330 h 7566156"/>
                <a:gd name="connsiteX183" fmla="*/ 1522782 w 3135266"/>
                <a:gd name="connsiteY183" fmla="*/ 1538883 h 7566156"/>
                <a:gd name="connsiteX184" fmla="*/ 1518272 w 3135266"/>
                <a:gd name="connsiteY184" fmla="*/ 1505670 h 7566156"/>
                <a:gd name="connsiteX185" fmla="*/ 1487277 w 3135266"/>
                <a:gd name="connsiteY185" fmla="*/ 1479327 h 7566156"/>
                <a:gd name="connsiteX186" fmla="*/ 1413978 w 3135266"/>
                <a:gd name="connsiteY186" fmla="*/ 1445541 h 7566156"/>
                <a:gd name="connsiteX187" fmla="*/ 1294580 w 3135266"/>
                <a:gd name="connsiteY187" fmla="*/ 1378255 h 7566156"/>
                <a:gd name="connsiteX188" fmla="*/ 1261223 w 3135266"/>
                <a:gd name="connsiteY188" fmla="*/ 1361361 h 7566156"/>
                <a:gd name="connsiteX189" fmla="*/ 1263370 w 3135266"/>
                <a:gd name="connsiteY189" fmla="*/ 1343466 h 7566156"/>
                <a:gd name="connsiteX190" fmla="*/ 1262655 w 3135266"/>
                <a:gd name="connsiteY190" fmla="*/ 1342679 h 7566156"/>
                <a:gd name="connsiteX191" fmla="*/ 1320564 w 3135266"/>
                <a:gd name="connsiteY191" fmla="*/ 1263724 h 7566156"/>
                <a:gd name="connsiteX192" fmla="*/ 1394365 w 3135266"/>
                <a:gd name="connsiteY192" fmla="*/ 1246903 h 7566156"/>
                <a:gd name="connsiteX193" fmla="*/ 1382768 w 3135266"/>
                <a:gd name="connsiteY193" fmla="*/ 1246831 h 7566156"/>
                <a:gd name="connsiteX194" fmla="*/ 1394365 w 3135266"/>
                <a:gd name="connsiteY194" fmla="*/ 1246903 h 7566156"/>
                <a:gd name="connsiteX195" fmla="*/ 1442038 w 3135266"/>
                <a:gd name="connsiteY195" fmla="*/ 1258785 h 7566156"/>
                <a:gd name="connsiteX196" fmla="*/ 1434736 w 3135266"/>
                <a:gd name="connsiteY196" fmla="*/ 1255993 h 7566156"/>
                <a:gd name="connsiteX197" fmla="*/ 1442038 w 3135266"/>
                <a:gd name="connsiteY197" fmla="*/ 1258785 h 7566156"/>
                <a:gd name="connsiteX198" fmla="*/ 1425789 w 3135266"/>
                <a:gd name="connsiteY198" fmla="*/ 1252772 h 7566156"/>
                <a:gd name="connsiteX199" fmla="*/ 1416483 w 3135266"/>
                <a:gd name="connsiteY199" fmla="*/ 1250339 h 7566156"/>
                <a:gd name="connsiteX200" fmla="*/ 1425789 w 3135266"/>
                <a:gd name="connsiteY200" fmla="*/ 1252772 h 7566156"/>
                <a:gd name="connsiteX201" fmla="*/ 1409969 w 3135266"/>
                <a:gd name="connsiteY201" fmla="*/ 1248835 h 7566156"/>
                <a:gd name="connsiteX202" fmla="*/ 1399375 w 3135266"/>
                <a:gd name="connsiteY202" fmla="*/ 1247404 h 7566156"/>
                <a:gd name="connsiteX203" fmla="*/ 1409969 w 3135266"/>
                <a:gd name="connsiteY203" fmla="*/ 1248835 h 7566156"/>
                <a:gd name="connsiteX204" fmla="*/ 1378975 w 3135266"/>
                <a:gd name="connsiteY204" fmla="*/ 1247046 h 7566156"/>
                <a:gd name="connsiteX205" fmla="*/ 1366376 w 3135266"/>
                <a:gd name="connsiteY205" fmla="*/ 1248549 h 7566156"/>
                <a:gd name="connsiteX206" fmla="*/ 1378975 w 3135266"/>
                <a:gd name="connsiteY206" fmla="*/ 1247046 h 7566156"/>
                <a:gd name="connsiteX207" fmla="*/ 1363584 w 3135266"/>
                <a:gd name="connsiteY207" fmla="*/ 1249050 h 7566156"/>
                <a:gd name="connsiteX208" fmla="*/ 1349841 w 3135266"/>
                <a:gd name="connsiteY208" fmla="*/ 1252414 h 7566156"/>
                <a:gd name="connsiteX209" fmla="*/ 1363584 w 3135266"/>
                <a:gd name="connsiteY209" fmla="*/ 1249050 h 7566156"/>
                <a:gd name="connsiteX210" fmla="*/ 1348194 w 3135266"/>
                <a:gd name="connsiteY210" fmla="*/ 1252915 h 7566156"/>
                <a:gd name="connsiteX211" fmla="*/ 1333019 w 3135266"/>
                <a:gd name="connsiteY211" fmla="*/ 1258356 h 7566156"/>
                <a:gd name="connsiteX212" fmla="*/ 1348194 w 3135266"/>
                <a:gd name="connsiteY212" fmla="*/ 1252915 h 756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3135266" h="7566156">
                  <a:moveTo>
                    <a:pt x="3129283" y="5603491"/>
                  </a:moveTo>
                  <a:cubicBezTo>
                    <a:pt x="3126492" y="5584236"/>
                    <a:pt x="2961568" y="5484595"/>
                    <a:pt x="2904017" y="5408575"/>
                  </a:cubicBezTo>
                  <a:cubicBezTo>
                    <a:pt x="2722415" y="5168634"/>
                    <a:pt x="2679895" y="5036566"/>
                    <a:pt x="2637233" y="4829768"/>
                  </a:cubicBezTo>
                  <a:cubicBezTo>
                    <a:pt x="2590633" y="4603642"/>
                    <a:pt x="2518980" y="4003718"/>
                    <a:pt x="2532652" y="3773226"/>
                  </a:cubicBezTo>
                  <a:cubicBezTo>
                    <a:pt x="2551120" y="3462061"/>
                    <a:pt x="2558851" y="3152185"/>
                    <a:pt x="2426497" y="2870011"/>
                  </a:cubicBezTo>
                  <a:cubicBezTo>
                    <a:pt x="2398294" y="2809883"/>
                    <a:pt x="2240672" y="2698001"/>
                    <a:pt x="2107387" y="2779890"/>
                  </a:cubicBezTo>
                  <a:cubicBezTo>
                    <a:pt x="1970953" y="2863712"/>
                    <a:pt x="1832801" y="2944528"/>
                    <a:pt x="1695508" y="3026846"/>
                  </a:cubicBezTo>
                  <a:cubicBezTo>
                    <a:pt x="1690712" y="3029709"/>
                    <a:pt x="1685558" y="3032644"/>
                    <a:pt x="1680404" y="3035508"/>
                  </a:cubicBezTo>
                  <a:cubicBezTo>
                    <a:pt x="1653990" y="3011313"/>
                    <a:pt x="1640462" y="3017755"/>
                    <a:pt x="1600304" y="3035937"/>
                  </a:cubicBezTo>
                  <a:cubicBezTo>
                    <a:pt x="1498301" y="3082107"/>
                    <a:pt x="1370671" y="3150611"/>
                    <a:pt x="1264301" y="3221404"/>
                  </a:cubicBezTo>
                  <a:cubicBezTo>
                    <a:pt x="1277257" y="3211383"/>
                    <a:pt x="1290142" y="3202149"/>
                    <a:pt x="1302884" y="3193989"/>
                  </a:cubicBezTo>
                  <a:cubicBezTo>
                    <a:pt x="1067524" y="3113173"/>
                    <a:pt x="987925" y="2883111"/>
                    <a:pt x="1003172" y="2758488"/>
                  </a:cubicBezTo>
                  <a:cubicBezTo>
                    <a:pt x="1038676" y="2468296"/>
                    <a:pt x="1112692" y="2277961"/>
                    <a:pt x="1185848" y="2139094"/>
                  </a:cubicBezTo>
                  <a:cubicBezTo>
                    <a:pt x="1196442" y="2131291"/>
                    <a:pt x="1203743" y="2119838"/>
                    <a:pt x="1209613" y="2107454"/>
                  </a:cubicBezTo>
                  <a:cubicBezTo>
                    <a:pt x="1211044" y="2108457"/>
                    <a:pt x="1212404" y="2109387"/>
                    <a:pt x="1213836" y="2110389"/>
                  </a:cubicBezTo>
                  <a:cubicBezTo>
                    <a:pt x="1216771" y="2112465"/>
                    <a:pt x="1219777" y="2114541"/>
                    <a:pt x="1222712" y="2116545"/>
                  </a:cubicBezTo>
                  <a:cubicBezTo>
                    <a:pt x="1233306" y="2123775"/>
                    <a:pt x="1243900" y="2130862"/>
                    <a:pt x="1254494" y="2137662"/>
                  </a:cubicBezTo>
                  <a:cubicBezTo>
                    <a:pt x="1414765" y="2240811"/>
                    <a:pt x="1866802" y="2415827"/>
                    <a:pt x="2042391" y="2382685"/>
                  </a:cubicBezTo>
                  <a:cubicBezTo>
                    <a:pt x="2047187" y="2381755"/>
                    <a:pt x="2051911" y="2380752"/>
                    <a:pt x="2056493" y="2379679"/>
                  </a:cubicBezTo>
                  <a:cubicBezTo>
                    <a:pt x="2057638" y="2379392"/>
                    <a:pt x="2058712" y="2379106"/>
                    <a:pt x="2059857" y="2378820"/>
                  </a:cubicBezTo>
                  <a:cubicBezTo>
                    <a:pt x="2063364" y="2377961"/>
                    <a:pt x="2066944" y="2377030"/>
                    <a:pt x="2070379" y="2376028"/>
                  </a:cubicBezTo>
                  <a:cubicBezTo>
                    <a:pt x="2071525" y="2375742"/>
                    <a:pt x="2072599" y="2375312"/>
                    <a:pt x="2073672" y="2375026"/>
                  </a:cubicBezTo>
                  <a:cubicBezTo>
                    <a:pt x="2077108" y="2374024"/>
                    <a:pt x="2080473" y="2372879"/>
                    <a:pt x="2083837" y="2371733"/>
                  </a:cubicBezTo>
                  <a:cubicBezTo>
                    <a:pt x="2084767" y="2371375"/>
                    <a:pt x="2085698" y="2371017"/>
                    <a:pt x="2086628" y="2370731"/>
                  </a:cubicBezTo>
                  <a:cubicBezTo>
                    <a:pt x="2090064" y="2369443"/>
                    <a:pt x="2093500" y="2368154"/>
                    <a:pt x="2096793" y="2366722"/>
                  </a:cubicBezTo>
                  <a:cubicBezTo>
                    <a:pt x="2097509" y="2366436"/>
                    <a:pt x="2098225" y="2366078"/>
                    <a:pt x="2099012" y="2365792"/>
                  </a:cubicBezTo>
                  <a:cubicBezTo>
                    <a:pt x="2102520" y="2364289"/>
                    <a:pt x="2105884" y="2362642"/>
                    <a:pt x="2109177" y="2360996"/>
                  </a:cubicBezTo>
                  <a:cubicBezTo>
                    <a:pt x="2109678" y="2360710"/>
                    <a:pt x="2110250" y="2360423"/>
                    <a:pt x="2110751" y="2360137"/>
                  </a:cubicBezTo>
                  <a:cubicBezTo>
                    <a:pt x="2114259" y="2358347"/>
                    <a:pt x="2117623" y="2356415"/>
                    <a:pt x="2120844" y="2354410"/>
                  </a:cubicBezTo>
                  <a:cubicBezTo>
                    <a:pt x="2121202" y="2354196"/>
                    <a:pt x="2121489" y="2353981"/>
                    <a:pt x="2121847" y="2353766"/>
                  </a:cubicBezTo>
                  <a:cubicBezTo>
                    <a:pt x="2125282" y="2351619"/>
                    <a:pt x="2128575" y="2349328"/>
                    <a:pt x="2131796" y="2346966"/>
                  </a:cubicBezTo>
                  <a:cubicBezTo>
                    <a:pt x="2131940" y="2346823"/>
                    <a:pt x="2132154" y="2346751"/>
                    <a:pt x="2132297" y="2346608"/>
                  </a:cubicBezTo>
                  <a:cubicBezTo>
                    <a:pt x="2135662" y="2344103"/>
                    <a:pt x="2138883" y="2341454"/>
                    <a:pt x="2141889" y="2338663"/>
                  </a:cubicBezTo>
                  <a:lnTo>
                    <a:pt x="2141889" y="2338663"/>
                  </a:lnTo>
                  <a:lnTo>
                    <a:pt x="2141889" y="2338663"/>
                  </a:lnTo>
                  <a:cubicBezTo>
                    <a:pt x="2162720" y="2319550"/>
                    <a:pt x="2176392" y="2294067"/>
                    <a:pt x="2179040" y="2260424"/>
                  </a:cubicBezTo>
                  <a:cubicBezTo>
                    <a:pt x="2181903" y="2224633"/>
                    <a:pt x="2170379" y="2189344"/>
                    <a:pt x="2158711" y="2155414"/>
                  </a:cubicBezTo>
                  <a:cubicBezTo>
                    <a:pt x="2153557" y="2140382"/>
                    <a:pt x="2147759" y="2124992"/>
                    <a:pt x="2141532" y="2109244"/>
                  </a:cubicBezTo>
                  <a:cubicBezTo>
                    <a:pt x="2142605" y="2109101"/>
                    <a:pt x="2143751" y="2108958"/>
                    <a:pt x="2144824" y="2108886"/>
                  </a:cubicBezTo>
                  <a:cubicBezTo>
                    <a:pt x="2147902" y="2108528"/>
                    <a:pt x="2151052" y="2108170"/>
                    <a:pt x="2154130" y="2107813"/>
                  </a:cubicBezTo>
                  <a:cubicBezTo>
                    <a:pt x="2160071" y="2107097"/>
                    <a:pt x="2165869" y="2106309"/>
                    <a:pt x="2171667" y="2105522"/>
                  </a:cubicBezTo>
                  <a:cubicBezTo>
                    <a:pt x="2174817" y="2105092"/>
                    <a:pt x="2178038" y="2104663"/>
                    <a:pt x="2181116" y="2104233"/>
                  </a:cubicBezTo>
                  <a:cubicBezTo>
                    <a:pt x="2186628" y="2103446"/>
                    <a:pt x="2191996" y="2102515"/>
                    <a:pt x="2197365" y="2101656"/>
                  </a:cubicBezTo>
                  <a:cubicBezTo>
                    <a:pt x="2200586" y="2101155"/>
                    <a:pt x="2203807" y="2100583"/>
                    <a:pt x="2206885" y="2100082"/>
                  </a:cubicBezTo>
                  <a:cubicBezTo>
                    <a:pt x="2211968" y="2099151"/>
                    <a:pt x="2216978" y="2098221"/>
                    <a:pt x="2221917" y="2097218"/>
                  </a:cubicBezTo>
                  <a:cubicBezTo>
                    <a:pt x="2225067" y="2096574"/>
                    <a:pt x="2228217" y="2096002"/>
                    <a:pt x="2231294" y="2095357"/>
                  </a:cubicBezTo>
                  <a:cubicBezTo>
                    <a:pt x="2236091" y="2094355"/>
                    <a:pt x="2240672" y="2093210"/>
                    <a:pt x="2245253" y="2092136"/>
                  </a:cubicBezTo>
                  <a:cubicBezTo>
                    <a:pt x="2248259" y="2091420"/>
                    <a:pt x="2251337" y="2090704"/>
                    <a:pt x="2254272" y="2089989"/>
                  </a:cubicBezTo>
                  <a:cubicBezTo>
                    <a:pt x="2258710" y="2088843"/>
                    <a:pt x="2262934" y="2087626"/>
                    <a:pt x="2267228" y="2086409"/>
                  </a:cubicBezTo>
                  <a:cubicBezTo>
                    <a:pt x="2270020" y="2085622"/>
                    <a:pt x="2272955" y="2084835"/>
                    <a:pt x="2275675" y="2083976"/>
                  </a:cubicBezTo>
                  <a:cubicBezTo>
                    <a:pt x="2279898" y="2082687"/>
                    <a:pt x="2283835" y="2081327"/>
                    <a:pt x="2287844" y="2079967"/>
                  </a:cubicBezTo>
                  <a:cubicBezTo>
                    <a:pt x="2290349" y="2079108"/>
                    <a:pt x="2292998" y="2078321"/>
                    <a:pt x="2295360" y="2077390"/>
                  </a:cubicBezTo>
                  <a:cubicBezTo>
                    <a:pt x="2299583" y="2075816"/>
                    <a:pt x="2303520" y="2074169"/>
                    <a:pt x="2307457" y="2072523"/>
                  </a:cubicBezTo>
                  <a:cubicBezTo>
                    <a:pt x="2309390" y="2071735"/>
                    <a:pt x="2311466" y="2070948"/>
                    <a:pt x="2313255" y="2070161"/>
                  </a:cubicBezTo>
                  <a:cubicBezTo>
                    <a:pt x="2318910" y="2067655"/>
                    <a:pt x="2324279" y="2065007"/>
                    <a:pt x="2329289" y="2062287"/>
                  </a:cubicBezTo>
                  <a:cubicBezTo>
                    <a:pt x="2333942" y="2059710"/>
                    <a:pt x="2338452" y="2057061"/>
                    <a:pt x="2342890" y="2054341"/>
                  </a:cubicBezTo>
                  <a:cubicBezTo>
                    <a:pt x="2344178" y="2053554"/>
                    <a:pt x="2345467" y="2052695"/>
                    <a:pt x="2346755" y="2051907"/>
                  </a:cubicBezTo>
                  <a:cubicBezTo>
                    <a:pt x="2349905" y="2049903"/>
                    <a:pt x="2352983" y="2047827"/>
                    <a:pt x="2356061" y="2045751"/>
                  </a:cubicBezTo>
                  <a:cubicBezTo>
                    <a:pt x="2357421" y="2044821"/>
                    <a:pt x="2358710" y="2043890"/>
                    <a:pt x="2360070" y="2042960"/>
                  </a:cubicBezTo>
                  <a:cubicBezTo>
                    <a:pt x="2363148" y="2040741"/>
                    <a:pt x="2366154" y="2038450"/>
                    <a:pt x="2369089" y="2036088"/>
                  </a:cubicBezTo>
                  <a:cubicBezTo>
                    <a:pt x="2370019" y="2035300"/>
                    <a:pt x="2371022" y="2034585"/>
                    <a:pt x="2372024" y="2033797"/>
                  </a:cubicBezTo>
                  <a:cubicBezTo>
                    <a:pt x="2379754" y="2027426"/>
                    <a:pt x="2386769" y="2020698"/>
                    <a:pt x="2393069" y="2013611"/>
                  </a:cubicBezTo>
                  <a:cubicBezTo>
                    <a:pt x="2393784" y="2012824"/>
                    <a:pt x="2394429" y="2011965"/>
                    <a:pt x="2395144" y="2011106"/>
                  </a:cubicBezTo>
                  <a:cubicBezTo>
                    <a:pt x="2397507" y="2008314"/>
                    <a:pt x="2399797" y="2005379"/>
                    <a:pt x="2401945" y="2002445"/>
                  </a:cubicBezTo>
                  <a:cubicBezTo>
                    <a:pt x="2402589" y="2001514"/>
                    <a:pt x="2403305" y="2000583"/>
                    <a:pt x="2403949" y="1999653"/>
                  </a:cubicBezTo>
                  <a:cubicBezTo>
                    <a:pt x="2406168" y="1996432"/>
                    <a:pt x="2408244" y="1993139"/>
                    <a:pt x="2410105" y="1989775"/>
                  </a:cubicBezTo>
                  <a:cubicBezTo>
                    <a:pt x="2410463" y="1989202"/>
                    <a:pt x="2410821" y="1988629"/>
                    <a:pt x="2411179" y="1987985"/>
                  </a:cubicBezTo>
                  <a:cubicBezTo>
                    <a:pt x="2413398" y="1983833"/>
                    <a:pt x="2415474" y="1979610"/>
                    <a:pt x="2417191" y="1975244"/>
                  </a:cubicBezTo>
                  <a:lnTo>
                    <a:pt x="2417191" y="1975244"/>
                  </a:lnTo>
                  <a:lnTo>
                    <a:pt x="2417191" y="1975244"/>
                  </a:lnTo>
                  <a:cubicBezTo>
                    <a:pt x="2425638" y="1954055"/>
                    <a:pt x="2427714" y="1930290"/>
                    <a:pt x="2421343" y="1903662"/>
                  </a:cubicBezTo>
                  <a:cubicBezTo>
                    <a:pt x="2412968" y="1868731"/>
                    <a:pt x="2391136" y="1838809"/>
                    <a:pt x="2369447" y="1810105"/>
                  </a:cubicBezTo>
                  <a:cubicBezTo>
                    <a:pt x="2254201" y="1657565"/>
                    <a:pt x="2051983" y="1434374"/>
                    <a:pt x="1872457" y="1250911"/>
                  </a:cubicBezTo>
                  <a:cubicBezTo>
                    <a:pt x="1962793" y="1262937"/>
                    <a:pt x="2052914" y="1278041"/>
                    <a:pt x="2142677" y="1296509"/>
                  </a:cubicBezTo>
                  <a:cubicBezTo>
                    <a:pt x="2203378" y="1309035"/>
                    <a:pt x="2258137" y="1258213"/>
                    <a:pt x="2251266" y="1196581"/>
                  </a:cubicBezTo>
                  <a:cubicBezTo>
                    <a:pt x="2210822" y="835453"/>
                    <a:pt x="2210536" y="466737"/>
                    <a:pt x="2250478" y="105537"/>
                  </a:cubicBezTo>
                  <a:cubicBezTo>
                    <a:pt x="2256420" y="51564"/>
                    <a:pt x="2214187" y="4392"/>
                    <a:pt x="2159856" y="4392"/>
                  </a:cubicBezTo>
                  <a:cubicBezTo>
                    <a:pt x="1480477" y="4249"/>
                    <a:pt x="801169" y="4178"/>
                    <a:pt x="121790" y="4034"/>
                  </a:cubicBezTo>
                  <a:cubicBezTo>
                    <a:pt x="64668" y="4034"/>
                    <a:pt x="21648" y="55716"/>
                    <a:pt x="32027" y="111908"/>
                  </a:cubicBezTo>
                  <a:cubicBezTo>
                    <a:pt x="69822" y="316129"/>
                    <a:pt x="130809" y="743757"/>
                    <a:pt x="139900" y="797443"/>
                  </a:cubicBezTo>
                  <a:cubicBezTo>
                    <a:pt x="162305" y="929654"/>
                    <a:pt x="184782" y="1061936"/>
                    <a:pt x="207187" y="1194147"/>
                  </a:cubicBezTo>
                  <a:cubicBezTo>
                    <a:pt x="212913" y="1227862"/>
                    <a:pt x="219499" y="1362721"/>
                    <a:pt x="240901" y="1380688"/>
                  </a:cubicBezTo>
                  <a:cubicBezTo>
                    <a:pt x="261159" y="1397653"/>
                    <a:pt x="340614" y="1356422"/>
                    <a:pt x="363807" y="1350266"/>
                  </a:cubicBezTo>
                  <a:cubicBezTo>
                    <a:pt x="393441" y="1342321"/>
                    <a:pt x="423148" y="1334876"/>
                    <a:pt x="452926" y="1327647"/>
                  </a:cubicBezTo>
                  <a:cubicBezTo>
                    <a:pt x="498881" y="1316480"/>
                    <a:pt x="545051" y="1306172"/>
                    <a:pt x="591221" y="1296652"/>
                  </a:cubicBezTo>
                  <a:cubicBezTo>
                    <a:pt x="341115" y="1438025"/>
                    <a:pt x="271538" y="1713685"/>
                    <a:pt x="176478" y="2024635"/>
                  </a:cubicBezTo>
                  <a:cubicBezTo>
                    <a:pt x="79628" y="2341669"/>
                    <a:pt x="22005" y="2600507"/>
                    <a:pt x="7904" y="2931715"/>
                  </a:cubicBezTo>
                  <a:cubicBezTo>
                    <a:pt x="-1473" y="3151828"/>
                    <a:pt x="245" y="3597350"/>
                    <a:pt x="82850" y="3777019"/>
                  </a:cubicBezTo>
                  <a:cubicBezTo>
                    <a:pt x="127302" y="3858766"/>
                    <a:pt x="172756" y="3916890"/>
                    <a:pt x="218997" y="3955758"/>
                  </a:cubicBezTo>
                  <a:cubicBezTo>
                    <a:pt x="267816" y="4316744"/>
                    <a:pt x="524364" y="4523471"/>
                    <a:pt x="733954" y="4728551"/>
                  </a:cubicBezTo>
                  <a:cubicBezTo>
                    <a:pt x="737676" y="4732202"/>
                    <a:pt x="741399" y="4735853"/>
                    <a:pt x="745050" y="4739432"/>
                  </a:cubicBezTo>
                  <a:cubicBezTo>
                    <a:pt x="749344" y="4743655"/>
                    <a:pt x="753639" y="4747878"/>
                    <a:pt x="757862" y="4752174"/>
                  </a:cubicBezTo>
                  <a:cubicBezTo>
                    <a:pt x="763088" y="4757399"/>
                    <a:pt x="768242" y="4762552"/>
                    <a:pt x="773324" y="4767778"/>
                  </a:cubicBezTo>
                  <a:cubicBezTo>
                    <a:pt x="775615" y="4770069"/>
                    <a:pt x="777905" y="4772431"/>
                    <a:pt x="780196" y="4774721"/>
                  </a:cubicBezTo>
                  <a:cubicBezTo>
                    <a:pt x="786781" y="4781450"/>
                    <a:pt x="793295" y="4788179"/>
                    <a:pt x="799738" y="4794979"/>
                  </a:cubicBezTo>
                  <a:cubicBezTo>
                    <a:pt x="801670" y="4796983"/>
                    <a:pt x="803531" y="4798988"/>
                    <a:pt x="805393" y="4800992"/>
                  </a:cubicBezTo>
                  <a:cubicBezTo>
                    <a:pt x="812121" y="4808150"/>
                    <a:pt x="818778" y="4815237"/>
                    <a:pt x="825292" y="4822467"/>
                  </a:cubicBezTo>
                  <a:cubicBezTo>
                    <a:pt x="826438" y="4823683"/>
                    <a:pt x="827511" y="4824972"/>
                    <a:pt x="828657" y="4826188"/>
                  </a:cubicBezTo>
                  <a:cubicBezTo>
                    <a:pt x="834956" y="4833204"/>
                    <a:pt x="841183" y="4840219"/>
                    <a:pt x="847339" y="4847233"/>
                  </a:cubicBezTo>
                  <a:cubicBezTo>
                    <a:pt x="848198" y="4848236"/>
                    <a:pt x="849129" y="4849310"/>
                    <a:pt x="849988" y="4850311"/>
                  </a:cubicBezTo>
                  <a:cubicBezTo>
                    <a:pt x="856502" y="4857827"/>
                    <a:pt x="862801" y="4865415"/>
                    <a:pt x="869028" y="4873003"/>
                  </a:cubicBezTo>
                  <a:cubicBezTo>
                    <a:pt x="870317" y="4874578"/>
                    <a:pt x="871534" y="4876081"/>
                    <a:pt x="872822" y="4877656"/>
                  </a:cubicBezTo>
                  <a:cubicBezTo>
                    <a:pt x="878978" y="4885243"/>
                    <a:pt x="884991" y="4892902"/>
                    <a:pt x="890861" y="4900562"/>
                  </a:cubicBezTo>
                  <a:cubicBezTo>
                    <a:pt x="891863" y="4901922"/>
                    <a:pt x="892865" y="4903282"/>
                    <a:pt x="893939" y="4904642"/>
                  </a:cubicBezTo>
                  <a:cubicBezTo>
                    <a:pt x="900023" y="4912731"/>
                    <a:pt x="906036" y="4920891"/>
                    <a:pt x="911762" y="4929051"/>
                  </a:cubicBezTo>
                  <a:cubicBezTo>
                    <a:pt x="912765" y="4930554"/>
                    <a:pt x="914053" y="4931843"/>
                    <a:pt x="915413" y="4933059"/>
                  </a:cubicBezTo>
                  <a:cubicBezTo>
                    <a:pt x="915843" y="4933489"/>
                    <a:pt x="916344" y="4933776"/>
                    <a:pt x="916845" y="4934205"/>
                  </a:cubicBezTo>
                  <a:cubicBezTo>
                    <a:pt x="917847" y="4934992"/>
                    <a:pt x="918921" y="4935780"/>
                    <a:pt x="920066" y="4936424"/>
                  </a:cubicBezTo>
                  <a:cubicBezTo>
                    <a:pt x="920710" y="4936782"/>
                    <a:pt x="921354" y="4937140"/>
                    <a:pt x="921999" y="4937498"/>
                  </a:cubicBezTo>
                  <a:cubicBezTo>
                    <a:pt x="923144" y="4938070"/>
                    <a:pt x="924361" y="4938643"/>
                    <a:pt x="925721" y="4939144"/>
                  </a:cubicBezTo>
                  <a:cubicBezTo>
                    <a:pt x="926437" y="4939430"/>
                    <a:pt x="927224" y="4939717"/>
                    <a:pt x="928012" y="4939931"/>
                  </a:cubicBezTo>
                  <a:cubicBezTo>
                    <a:pt x="929443" y="4940361"/>
                    <a:pt x="931018" y="4940790"/>
                    <a:pt x="932593" y="4941148"/>
                  </a:cubicBezTo>
                  <a:cubicBezTo>
                    <a:pt x="933309" y="4941292"/>
                    <a:pt x="934024" y="4941506"/>
                    <a:pt x="934812" y="4941649"/>
                  </a:cubicBezTo>
                  <a:cubicBezTo>
                    <a:pt x="937174" y="4942079"/>
                    <a:pt x="939679" y="4942437"/>
                    <a:pt x="942328" y="4942652"/>
                  </a:cubicBezTo>
                  <a:cubicBezTo>
                    <a:pt x="942686" y="4942652"/>
                    <a:pt x="943115" y="4942652"/>
                    <a:pt x="943473" y="4942723"/>
                  </a:cubicBezTo>
                  <a:cubicBezTo>
                    <a:pt x="945835" y="4942866"/>
                    <a:pt x="948269" y="4943009"/>
                    <a:pt x="950846" y="4943009"/>
                  </a:cubicBezTo>
                  <a:cubicBezTo>
                    <a:pt x="951920" y="4943009"/>
                    <a:pt x="953065" y="4943009"/>
                    <a:pt x="954139" y="4942938"/>
                  </a:cubicBezTo>
                  <a:cubicBezTo>
                    <a:pt x="956071" y="4942938"/>
                    <a:pt x="958076" y="4942866"/>
                    <a:pt x="960152" y="4942723"/>
                  </a:cubicBezTo>
                  <a:cubicBezTo>
                    <a:pt x="961440" y="4942652"/>
                    <a:pt x="962800" y="4942580"/>
                    <a:pt x="964160" y="4942437"/>
                  </a:cubicBezTo>
                  <a:cubicBezTo>
                    <a:pt x="966164" y="4942294"/>
                    <a:pt x="968240" y="4942079"/>
                    <a:pt x="970316" y="4941864"/>
                  </a:cubicBezTo>
                  <a:cubicBezTo>
                    <a:pt x="971748" y="4941721"/>
                    <a:pt x="973179" y="4941578"/>
                    <a:pt x="974611" y="4941363"/>
                  </a:cubicBezTo>
                  <a:cubicBezTo>
                    <a:pt x="976902" y="4941077"/>
                    <a:pt x="979264" y="4940719"/>
                    <a:pt x="981626" y="4940361"/>
                  </a:cubicBezTo>
                  <a:cubicBezTo>
                    <a:pt x="982986" y="4940146"/>
                    <a:pt x="984346" y="4939931"/>
                    <a:pt x="985706" y="4939717"/>
                  </a:cubicBezTo>
                  <a:cubicBezTo>
                    <a:pt x="989357" y="4939073"/>
                    <a:pt x="993151" y="4938356"/>
                    <a:pt x="997016" y="4937569"/>
                  </a:cubicBezTo>
                  <a:cubicBezTo>
                    <a:pt x="998376" y="4937283"/>
                    <a:pt x="999808" y="4936925"/>
                    <a:pt x="1001168" y="4936639"/>
                  </a:cubicBezTo>
                  <a:cubicBezTo>
                    <a:pt x="1003888" y="4936066"/>
                    <a:pt x="1006536" y="4935493"/>
                    <a:pt x="1009328" y="4934777"/>
                  </a:cubicBezTo>
                  <a:cubicBezTo>
                    <a:pt x="1011261" y="4934348"/>
                    <a:pt x="1013265" y="4933776"/>
                    <a:pt x="1015269" y="4933346"/>
                  </a:cubicBezTo>
                  <a:cubicBezTo>
                    <a:pt x="1017560" y="4932773"/>
                    <a:pt x="1019922" y="4932201"/>
                    <a:pt x="1022284" y="4931557"/>
                  </a:cubicBezTo>
                  <a:cubicBezTo>
                    <a:pt x="1024432" y="4930984"/>
                    <a:pt x="1026651" y="4930411"/>
                    <a:pt x="1028870" y="4929767"/>
                  </a:cubicBezTo>
                  <a:cubicBezTo>
                    <a:pt x="1031160" y="4929123"/>
                    <a:pt x="1033451" y="4928479"/>
                    <a:pt x="1035813" y="4927834"/>
                  </a:cubicBezTo>
                  <a:cubicBezTo>
                    <a:pt x="1038175" y="4927190"/>
                    <a:pt x="1040538" y="4926474"/>
                    <a:pt x="1042971" y="4925758"/>
                  </a:cubicBezTo>
                  <a:cubicBezTo>
                    <a:pt x="1045190" y="4925114"/>
                    <a:pt x="1047552" y="4924398"/>
                    <a:pt x="1049843" y="4923682"/>
                  </a:cubicBezTo>
                  <a:cubicBezTo>
                    <a:pt x="1052349" y="4922895"/>
                    <a:pt x="1054854" y="4922179"/>
                    <a:pt x="1057431" y="4921320"/>
                  </a:cubicBezTo>
                  <a:cubicBezTo>
                    <a:pt x="1059363" y="4920676"/>
                    <a:pt x="1061368" y="4920032"/>
                    <a:pt x="1063372" y="4919388"/>
                  </a:cubicBezTo>
                  <a:cubicBezTo>
                    <a:pt x="1068955" y="4917598"/>
                    <a:pt x="1074682" y="4915665"/>
                    <a:pt x="1080480" y="4913661"/>
                  </a:cubicBezTo>
                  <a:cubicBezTo>
                    <a:pt x="1082341" y="4913017"/>
                    <a:pt x="1084202" y="4912373"/>
                    <a:pt x="1086063" y="4911728"/>
                  </a:cubicBezTo>
                  <a:cubicBezTo>
                    <a:pt x="1089285" y="4910583"/>
                    <a:pt x="1092506" y="4909438"/>
                    <a:pt x="1095799" y="4908221"/>
                  </a:cubicBezTo>
                  <a:cubicBezTo>
                    <a:pt x="1097731" y="4907505"/>
                    <a:pt x="1099735" y="4906789"/>
                    <a:pt x="1101668" y="4906074"/>
                  </a:cubicBezTo>
                  <a:cubicBezTo>
                    <a:pt x="1105032" y="4904856"/>
                    <a:pt x="1108397" y="4903568"/>
                    <a:pt x="1111761" y="4902351"/>
                  </a:cubicBezTo>
                  <a:cubicBezTo>
                    <a:pt x="1113622" y="4901636"/>
                    <a:pt x="1115483" y="4900920"/>
                    <a:pt x="1117344" y="4900276"/>
                  </a:cubicBezTo>
                  <a:cubicBezTo>
                    <a:pt x="1120923" y="4898915"/>
                    <a:pt x="1124574" y="4897484"/>
                    <a:pt x="1128225" y="4896052"/>
                  </a:cubicBezTo>
                  <a:cubicBezTo>
                    <a:pt x="1129585" y="4895551"/>
                    <a:pt x="1130945" y="4894978"/>
                    <a:pt x="1132305" y="4894477"/>
                  </a:cubicBezTo>
                  <a:cubicBezTo>
                    <a:pt x="1145190" y="4889467"/>
                    <a:pt x="1158361" y="4884098"/>
                    <a:pt x="1171818" y="4878443"/>
                  </a:cubicBezTo>
                  <a:cubicBezTo>
                    <a:pt x="1249197" y="4987748"/>
                    <a:pt x="1330228" y="5088463"/>
                    <a:pt x="1415266" y="5179586"/>
                  </a:cubicBezTo>
                  <a:cubicBezTo>
                    <a:pt x="1179907" y="5481660"/>
                    <a:pt x="932378" y="6260036"/>
                    <a:pt x="809186" y="6540778"/>
                  </a:cubicBezTo>
                  <a:cubicBezTo>
                    <a:pt x="699452" y="6790956"/>
                    <a:pt x="537249" y="6747291"/>
                    <a:pt x="556576" y="6920231"/>
                  </a:cubicBezTo>
                  <a:cubicBezTo>
                    <a:pt x="574757" y="7082793"/>
                    <a:pt x="684921" y="7102692"/>
                    <a:pt x="859723" y="7442776"/>
                  </a:cubicBezTo>
                  <a:cubicBezTo>
                    <a:pt x="909472" y="7539554"/>
                    <a:pt x="999450" y="7625165"/>
                    <a:pt x="1061654" y="7502117"/>
                  </a:cubicBezTo>
                  <a:cubicBezTo>
                    <a:pt x="1070459" y="7484722"/>
                    <a:pt x="992650" y="7308489"/>
                    <a:pt x="989214" y="7213143"/>
                  </a:cubicBezTo>
                  <a:cubicBezTo>
                    <a:pt x="978405" y="6912429"/>
                    <a:pt x="1019421" y="6779860"/>
                    <a:pt x="1103314" y="6586089"/>
                  </a:cubicBezTo>
                  <a:cubicBezTo>
                    <a:pt x="1195010" y="6374208"/>
                    <a:pt x="1452560" y="5965765"/>
                    <a:pt x="1596081" y="5784950"/>
                  </a:cubicBezTo>
                  <a:cubicBezTo>
                    <a:pt x="1777039" y="5557035"/>
                    <a:pt x="1949765" y="5324682"/>
                    <a:pt x="2015620" y="5044941"/>
                  </a:cubicBezTo>
                  <a:cubicBezTo>
                    <a:pt x="2024496" y="5007147"/>
                    <a:pt x="2017767" y="4967347"/>
                    <a:pt x="1998082" y="4933918"/>
                  </a:cubicBezTo>
                  <a:lnTo>
                    <a:pt x="1772744" y="4551459"/>
                  </a:lnTo>
                  <a:cubicBezTo>
                    <a:pt x="1815407" y="4520965"/>
                    <a:pt x="1840030" y="4498417"/>
                    <a:pt x="1837239" y="4489470"/>
                  </a:cubicBezTo>
                  <a:cubicBezTo>
                    <a:pt x="1822922" y="4443586"/>
                    <a:pt x="1806387" y="4398489"/>
                    <a:pt x="1788349" y="4353966"/>
                  </a:cubicBezTo>
                  <a:lnTo>
                    <a:pt x="1788349" y="4353966"/>
                  </a:lnTo>
                  <a:lnTo>
                    <a:pt x="1788349" y="4353966"/>
                  </a:lnTo>
                  <a:cubicBezTo>
                    <a:pt x="1786344" y="4349027"/>
                    <a:pt x="1784412" y="4344088"/>
                    <a:pt x="1782407" y="4339220"/>
                  </a:cubicBezTo>
                  <a:cubicBezTo>
                    <a:pt x="1785414" y="4337359"/>
                    <a:pt x="1788420" y="4335570"/>
                    <a:pt x="1791427" y="4333708"/>
                  </a:cubicBezTo>
                  <a:cubicBezTo>
                    <a:pt x="1837525" y="4305004"/>
                    <a:pt x="1884411" y="4273938"/>
                    <a:pt x="1918269" y="4230703"/>
                  </a:cubicBezTo>
                  <a:cubicBezTo>
                    <a:pt x="1955348" y="4183316"/>
                    <a:pt x="1956493" y="4182672"/>
                    <a:pt x="1961003" y="4123474"/>
                  </a:cubicBezTo>
                  <a:cubicBezTo>
                    <a:pt x="1965155" y="4068428"/>
                    <a:pt x="1958355" y="4020468"/>
                    <a:pt x="1951268" y="3973797"/>
                  </a:cubicBezTo>
                  <a:lnTo>
                    <a:pt x="1951268" y="3973797"/>
                  </a:lnTo>
                  <a:cubicBezTo>
                    <a:pt x="1943466" y="3922473"/>
                    <a:pt x="1935377" y="3872653"/>
                    <a:pt x="1941103" y="3816747"/>
                  </a:cubicBezTo>
                  <a:cubicBezTo>
                    <a:pt x="1941748" y="3810233"/>
                    <a:pt x="1942678" y="3803648"/>
                    <a:pt x="1943752" y="3796991"/>
                  </a:cubicBezTo>
                  <a:cubicBezTo>
                    <a:pt x="1980545" y="3740871"/>
                    <a:pt x="2013759" y="3702217"/>
                    <a:pt x="2061074" y="3595417"/>
                  </a:cubicBezTo>
                  <a:cubicBezTo>
                    <a:pt x="2104739" y="3911235"/>
                    <a:pt x="2320628" y="4646519"/>
                    <a:pt x="2370663" y="4961334"/>
                  </a:cubicBezTo>
                  <a:cubicBezTo>
                    <a:pt x="2413541" y="5231196"/>
                    <a:pt x="2266656" y="5286600"/>
                    <a:pt x="2381830" y="5417093"/>
                  </a:cubicBezTo>
                  <a:cubicBezTo>
                    <a:pt x="2490061" y="5539712"/>
                    <a:pt x="2591707" y="5492755"/>
                    <a:pt x="2930144" y="5670706"/>
                  </a:cubicBezTo>
                  <a:cubicBezTo>
                    <a:pt x="3026206" y="5721529"/>
                    <a:pt x="3149040" y="5739925"/>
                    <a:pt x="3129283" y="5603491"/>
                  </a:cubicBezTo>
                  <a:close/>
                  <a:moveTo>
                    <a:pt x="1320564" y="1263724"/>
                  </a:moveTo>
                  <a:cubicBezTo>
                    <a:pt x="1324787" y="1261648"/>
                    <a:pt x="1328939" y="1260002"/>
                    <a:pt x="1333019" y="1258356"/>
                  </a:cubicBezTo>
                  <a:cubicBezTo>
                    <a:pt x="1334594" y="1265514"/>
                    <a:pt x="1338245" y="1272529"/>
                    <a:pt x="1343613" y="1277897"/>
                  </a:cubicBezTo>
                  <a:cubicBezTo>
                    <a:pt x="1357500" y="1291784"/>
                    <a:pt x="1378402" y="1297797"/>
                    <a:pt x="1398301" y="1303237"/>
                  </a:cubicBezTo>
                  <a:cubicBezTo>
                    <a:pt x="1420778" y="1309393"/>
                    <a:pt x="1443183" y="1315549"/>
                    <a:pt x="1465660" y="1321705"/>
                  </a:cubicBezTo>
                  <a:cubicBezTo>
                    <a:pt x="1470241" y="1322922"/>
                    <a:pt x="1479618" y="1326501"/>
                    <a:pt x="1489210" y="1329436"/>
                  </a:cubicBezTo>
                  <a:cubicBezTo>
                    <a:pt x="1502953" y="1348119"/>
                    <a:pt x="1526432" y="1363222"/>
                    <a:pt x="1546117" y="1371812"/>
                  </a:cubicBezTo>
                  <a:cubicBezTo>
                    <a:pt x="1547477" y="1372385"/>
                    <a:pt x="1548837" y="1372814"/>
                    <a:pt x="1550197" y="1373387"/>
                  </a:cubicBezTo>
                  <a:cubicBezTo>
                    <a:pt x="1551915" y="1377968"/>
                    <a:pt x="1553776" y="1382907"/>
                    <a:pt x="1555709" y="1387990"/>
                  </a:cubicBezTo>
                  <a:cubicBezTo>
                    <a:pt x="1556067" y="1388992"/>
                    <a:pt x="1556496" y="1389994"/>
                    <a:pt x="1556854" y="1390996"/>
                  </a:cubicBezTo>
                  <a:cubicBezTo>
                    <a:pt x="1575394" y="1439958"/>
                    <a:pt x="1601521" y="1508891"/>
                    <a:pt x="1628794" y="1580687"/>
                  </a:cubicBezTo>
                  <a:cubicBezTo>
                    <a:pt x="1595795" y="1569592"/>
                    <a:pt x="1562796" y="1558425"/>
                    <a:pt x="1529868" y="1547330"/>
                  </a:cubicBezTo>
                  <a:cubicBezTo>
                    <a:pt x="1527864" y="1543751"/>
                    <a:pt x="1525573" y="1540816"/>
                    <a:pt x="1522782" y="1538883"/>
                  </a:cubicBezTo>
                  <a:cubicBezTo>
                    <a:pt x="1523927" y="1527359"/>
                    <a:pt x="1523641" y="1515691"/>
                    <a:pt x="1518272" y="1505670"/>
                  </a:cubicBezTo>
                  <a:cubicBezTo>
                    <a:pt x="1511830" y="1493501"/>
                    <a:pt x="1499804" y="1485054"/>
                    <a:pt x="1487277" y="1479327"/>
                  </a:cubicBezTo>
                  <a:cubicBezTo>
                    <a:pt x="1461007" y="1464653"/>
                    <a:pt x="1437242" y="1454632"/>
                    <a:pt x="1413978" y="1445541"/>
                  </a:cubicBezTo>
                  <a:cubicBezTo>
                    <a:pt x="1375825" y="1427359"/>
                    <a:pt x="1341180" y="1408748"/>
                    <a:pt x="1294580" y="1378255"/>
                  </a:cubicBezTo>
                  <a:cubicBezTo>
                    <a:pt x="1284559" y="1371741"/>
                    <a:pt x="1273320" y="1366157"/>
                    <a:pt x="1261223" y="1361361"/>
                  </a:cubicBezTo>
                  <a:cubicBezTo>
                    <a:pt x="1261724" y="1355348"/>
                    <a:pt x="1262368" y="1349407"/>
                    <a:pt x="1263370" y="1343466"/>
                  </a:cubicBezTo>
                  <a:cubicBezTo>
                    <a:pt x="1263156" y="1343180"/>
                    <a:pt x="1262870" y="1342893"/>
                    <a:pt x="1262655" y="1342679"/>
                  </a:cubicBezTo>
                  <a:cubicBezTo>
                    <a:pt x="1275826" y="1308391"/>
                    <a:pt x="1293292" y="1277038"/>
                    <a:pt x="1320564" y="1263724"/>
                  </a:cubicBezTo>
                  <a:close/>
                  <a:moveTo>
                    <a:pt x="1394365" y="1246903"/>
                  </a:moveTo>
                  <a:cubicBezTo>
                    <a:pt x="1390499" y="1246688"/>
                    <a:pt x="1386634" y="1246688"/>
                    <a:pt x="1382768" y="1246831"/>
                  </a:cubicBezTo>
                  <a:cubicBezTo>
                    <a:pt x="1386634" y="1246688"/>
                    <a:pt x="1390499" y="1246688"/>
                    <a:pt x="1394365" y="1246903"/>
                  </a:cubicBezTo>
                  <a:close/>
                  <a:moveTo>
                    <a:pt x="1442038" y="1258785"/>
                  </a:moveTo>
                  <a:cubicBezTo>
                    <a:pt x="1439604" y="1257711"/>
                    <a:pt x="1437170" y="1256924"/>
                    <a:pt x="1434736" y="1255993"/>
                  </a:cubicBezTo>
                  <a:cubicBezTo>
                    <a:pt x="1437170" y="1256924"/>
                    <a:pt x="1439532" y="1257711"/>
                    <a:pt x="1442038" y="1258785"/>
                  </a:cubicBezTo>
                  <a:close/>
                  <a:moveTo>
                    <a:pt x="1425789" y="1252772"/>
                  </a:moveTo>
                  <a:cubicBezTo>
                    <a:pt x="1422639" y="1251770"/>
                    <a:pt x="1419561" y="1251126"/>
                    <a:pt x="1416483" y="1250339"/>
                  </a:cubicBezTo>
                  <a:cubicBezTo>
                    <a:pt x="1419561" y="1251054"/>
                    <a:pt x="1422639" y="1251770"/>
                    <a:pt x="1425789" y="1252772"/>
                  </a:cubicBezTo>
                  <a:close/>
                  <a:moveTo>
                    <a:pt x="1409969" y="1248835"/>
                  </a:moveTo>
                  <a:cubicBezTo>
                    <a:pt x="1406462" y="1248191"/>
                    <a:pt x="1402954" y="1247762"/>
                    <a:pt x="1399375" y="1247404"/>
                  </a:cubicBezTo>
                  <a:cubicBezTo>
                    <a:pt x="1402883" y="1247762"/>
                    <a:pt x="1406390" y="1248120"/>
                    <a:pt x="1409969" y="1248835"/>
                  </a:cubicBezTo>
                  <a:close/>
                  <a:moveTo>
                    <a:pt x="1378975" y="1247046"/>
                  </a:moveTo>
                  <a:cubicBezTo>
                    <a:pt x="1374823" y="1247332"/>
                    <a:pt x="1370599" y="1247833"/>
                    <a:pt x="1366376" y="1248549"/>
                  </a:cubicBezTo>
                  <a:cubicBezTo>
                    <a:pt x="1370599" y="1247833"/>
                    <a:pt x="1374751" y="1247332"/>
                    <a:pt x="1378975" y="1247046"/>
                  </a:cubicBezTo>
                  <a:close/>
                  <a:moveTo>
                    <a:pt x="1363584" y="1249050"/>
                  </a:moveTo>
                  <a:cubicBezTo>
                    <a:pt x="1359003" y="1249909"/>
                    <a:pt x="1354494" y="1250983"/>
                    <a:pt x="1349841" y="1252414"/>
                  </a:cubicBezTo>
                  <a:cubicBezTo>
                    <a:pt x="1354422" y="1251054"/>
                    <a:pt x="1359075" y="1249909"/>
                    <a:pt x="1363584" y="1249050"/>
                  </a:cubicBezTo>
                  <a:close/>
                  <a:moveTo>
                    <a:pt x="1348194" y="1252915"/>
                  </a:moveTo>
                  <a:cubicBezTo>
                    <a:pt x="1343184" y="1254490"/>
                    <a:pt x="1338101" y="1256208"/>
                    <a:pt x="1333019" y="1258356"/>
                  </a:cubicBezTo>
                  <a:cubicBezTo>
                    <a:pt x="1338173" y="1256208"/>
                    <a:pt x="1343255" y="1254419"/>
                    <a:pt x="1348194" y="1252915"/>
                  </a:cubicBezTo>
                  <a:close/>
                </a:path>
              </a:pathLst>
            </a:custGeom>
            <a:solidFill>
              <a:srgbClr val="FFFFFF"/>
            </a:solidFill>
            <a:ln w="7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0C06714-B888-487E-9620-C8F174E18C03}"/>
                </a:ext>
              </a:extLst>
            </p:cNvPr>
            <p:cNvSpPr/>
            <p:nvPr/>
          </p:nvSpPr>
          <p:spPr>
            <a:xfrm>
              <a:off x="3671911" y="759906"/>
              <a:ext cx="2226182" cy="1388680"/>
            </a:xfrm>
            <a:custGeom>
              <a:avLst/>
              <a:gdLst>
                <a:gd name="connsiteX0" fmla="*/ 2226159 w 2226182"/>
                <a:gd name="connsiteY0" fmla="*/ 1197915 h 1388679"/>
                <a:gd name="connsiteX1" fmla="*/ 2225371 w 2226182"/>
                <a:gd name="connsiteY1" fmla="*/ 106871 h 1388679"/>
                <a:gd name="connsiteX2" fmla="*/ 2134749 w 2226182"/>
                <a:gd name="connsiteY2" fmla="*/ 5727 h 1388679"/>
                <a:gd name="connsiteX3" fmla="*/ 96683 w 2226182"/>
                <a:gd name="connsiteY3" fmla="*/ 5369 h 1388679"/>
                <a:gd name="connsiteX4" fmla="*/ 6920 w 2226182"/>
                <a:gd name="connsiteY4" fmla="*/ 113242 h 1388679"/>
                <a:gd name="connsiteX5" fmla="*/ 114793 w 2226182"/>
                <a:gd name="connsiteY5" fmla="*/ 798777 h 1388679"/>
                <a:gd name="connsiteX6" fmla="*/ 182079 w 2226182"/>
                <a:gd name="connsiteY6" fmla="*/ 1195481 h 1388679"/>
                <a:gd name="connsiteX7" fmla="*/ 215794 w 2226182"/>
                <a:gd name="connsiteY7" fmla="*/ 1382023 h 1388679"/>
                <a:gd name="connsiteX8" fmla="*/ 338700 w 2226182"/>
                <a:gd name="connsiteY8" fmla="*/ 1351600 h 1388679"/>
                <a:gd name="connsiteX9" fmla="*/ 1552792 w 2226182"/>
                <a:gd name="connsiteY9" fmla="*/ 1224615 h 1388679"/>
                <a:gd name="connsiteX10" fmla="*/ 2117427 w 2226182"/>
                <a:gd name="connsiteY10" fmla="*/ 1297914 h 1388679"/>
                <a:gd name="connsiteX11" fmla="*/ 2226159 w 2226182"/>
                <a:gd name="connsiteY11" fmla="*/ 1197915 h 138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6182" h="1388679">
                  <a:moveTo>
                    <a:pt x="2226159" y="1197915"/>
                  </a:moveTo>
                  <a:cubicBezTo>
                    <a:pt x="2185715" y="836787"/>
                    <a:pt x="2185429" y="468071"/>
                    <a:pt x="2225371" y="106871"/>
                  </a:cubicBezTo>
                  <a:cubicBezTo>
                    <a:pt x="2231313" y="52899"/>
                    <a:pt x="2189080" y="5727"/>
                    <a:pt x="2134749" y="5727"/>
                  </a:cubicBezTo>
                  <a:cubicBezTo>
                    <a:pt x="1455370" y="5583"/>
                    <a:pt x="776062" y="5512"/>
                    <a:pt x="96683" y="5369"/>
                  </a:cubicBezTo>
                  <a:cubicBezTo>
                    <a:pt x="39561" y="5369"/>
                    <a:pt x="-3460" y="57050"/>
                    <a:pt x="6920" y="113242"/>
                  </a:cubicBezTo>
                  <a:cubicBezTo>
                    <a:pt x="44715" y="317464"/>
                    <a:pt x="105702" y="745091"/>
                    <a:pt x="114793" y="798777"/>
                  </a:cubicBezTo>
                  <a:cubicBezTo>
                    <a:pt x="137198" y="930988"/>
                    <a:pt x="159675" y="1063271"/>
                    <a:pt x="182079" y="1195481"/>
                  </a:cubicBezTo>
                  <a:cubicBezTo>
                    <a:pt x="187806" y="1229196"/>
                    <a:pt x="194392" y="1364056"/>
                    <a:pt x="215794" y="1382023"/>
                  </a:cubicBezTo>
                  <a:cubicBezTo>
                    <a:pt x="236052" y="1398987"/>
                    <a:pt x="315507" y="1357756"/>
                    <a:pt x="338700" y="1351600"/>
                  </a:cubicBezTo>
                  <a:cubicBezTo>
                    <a:pt x="737408" y="1244873"/>
                    <a:pt x="1146138" y="1202282"/>
                    <a:pt x="1552792" y="1224615"/>
                  </a:cubicBezTo>
                  <a:cubicBezTo>
                    <a:pt x="1741910" y="1234994"/>
                    <a:pt x="1930527" y="1259404"/>
                    <a:pt x="2117427" y="1297914"/>
                  </a:cubicBezTo>
                  <a:cubicBezTo>
                    <a:pt x="2178342" y="1310298"/>
                    <a:pt x="2233030" y="1259547"/>
                    <a:pt x="2226159" y="1197915"/>
                  </a:cubicBezTo>
                  <a:close/>
                </a:path>
              </a:pathLst>
            </a:custGeom>
            <a:solidFill>
              <a:srgbClr val="FFF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2D394DD-D3B1-4FBF-9E37-DB0F67211CA6}"/>
                </a:ext>
              </a:extLst>
            </p:cNvPr>
            <p:cNvSpPr/>
            <p:nvPr/>
          </p:nvSpPr>
          <p:spPr>
            <a:xfrm>
              <a:off x="4007747" y="1420316"/>
              <a:ext cx="651391" cy="250535"/>
            </a:xfrm>
            <a:custGeom>
              <a:avLst/>
              <a:gdLst>
                <a:gd name="connsiteX0" fmla="*/ 574584 w 651390"/>
                <a:gd name="connsiteY0" fmla="*/ 5369 h 250534"/>
                <a:gd name="connsiteX1" fmla="*/ 569645 w 651390"/>
                <a:gd name="connsiteY1" fmla="*/ 90479 h 250534"/>
                <a:gd name="connsiteX2" fmla="*/ 508157 w 651390"/>
                <a:gd name="connsiteY2" fmla="*/ 142733 h 250534"/>
                <a:gd name="connsiteX3" fmla="*/ 415172 w 651390"/>
                <a:gd name="connsiteY3" fmla="*/ 104366 h 250534"/>
                <a:gd name="connsiteX4" fmla="*/ 333569 w 651390"/>
                <a:gd name="connsiteY4" fmla="*/ 111524 h 250534"/>
                <a:gd name="connsiteX5" fmla="*/ 5369 w 651390"/>
                <a:gd name="connsiteY5" fmla="*/ 200857 h 250534"/>
                <a:gd name="connsiteX6" fmla="*/ 209447 w 651390"/>
                <a:gd name="connsiteY6" fmla="*/ 192697 h 250534"/>
                <a:gd name="connsiteX7" fmla="*/ 411307 w 651390"/>
                <a:gd name="connsiteY7" fmla="*/ 204150 h 250534"/>
                <a:gd name="connsiteX8" fmla="*/ 528199 w 651390"/>
                <a:gd name="connsiteY8" fmla="*/ 247743 h 250534"/>
                <a:gd name="connsiteX9" fmla="*/ 568213 w 651390"/>
                <a:gd name="connsiteY9" fmla="*/ 181888 h 250534"/>
                <a:gd name="connsiteX10" fmla="*/ 584104 w 651390"/>
                <a:gd name="connsiteY10" fmla="*/ 103507 h 250534"/>
                <a:gd name="connsiteX11" fmla="*/ 635070 w 651390"/>
                <a:gd name="connsiteY11" fmla="*/ 62347 h 250534"/>
                <a:gd name="connsiteX12" fmla="*/ 574584 w 651390"/>
                <a:gd name="connsiteY12" fmla="*/ 5369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1390" h="250534">
                  <a:moveTo>
                    <a:pt x="574584" y="5369"/>
                  </a:moveTo>
                  <a:cubicBezTo>
                    <a:pt x="576803" y="33930"/>
                    <a:pt x="578879" y="63421"/>
                    <a:pt x="569645" y="90479"/>
                  </a:cubicBezTo>
                  <a:cubicBezTo>
                    <a:pt x="560411" y="117608"/>
                    <a:pt x="536789" y="141946"/>
                    <a:pt x="508157" y="142733"/>
                  </a:cubicBezTo>
                  <a:cubicBezTo>
                    <a:pt x="474298" y="143664"/>
                    <a:pt x="447813" y="113456"/>
                    <a:pt x="415172" y="104366"/>
                  </a:cubicBezTo>
                  <a:cubicBezTo>
                    <a:pt x="388544" y="96921"/>
                    <a:pt x="360269" y="104223"/>
                    <a:pt x="333569" y="111524"/>
                  </a:cubicBezTo>
                  <a:cubicBezTo>
                    <a:pt x="224193" y="141302"/>
                    <a:pt x="114745" y="171080"/>
                    <a:pt x="5369" y="200857"/>
                  </a:cubicBezTo>
                  <a:cubicBezTo>
                    <a:pt x="70651" y="223048"/>
                    <a:pt x="141874" y="206298"/>
                    <a:pt x="209447" y="192697"/>
                  </a:cubicBezTo>
                  <a:cubicBezTo>
                    <a:pt x="277020" y="179097"/>
                    <a:pt x="351536" y="169791"/>
                    <a:pt x="411307" y="204150"/>
                  </a:cubicBezTo>
                  <a:cubicBezTo>
                    <a:pt x="449030" y="225839"/>
                    <a:pt x="488257" y="264994"/>
                    <a:pt x="528199" y="247743"/>
                  </a:cubicBezTo>
                  <a:cubicBezTo>
                    <a:pt x="552823" y="237078"/>
                    <a:pt x="564133" y="208374"/>
                    <a:pt x="568213" y="181888"/>
                  </a:cubicBezTo>
                  <a:cubicBezTo>
                    <a:pt x="572150" y="156477"/>
                    <a:pt x="570790" y="126484"/>
                    <a:pt x="584104" y="103507"/>
                  </a:cubicBezTo>
                  <a:cubicBezTo>
                    <a:pt x="596917" y="81388"/>
                    <a:pt x="621040" y="79670"/>
                    <a:pt x="635070" y="62347"/>
                  </a:cubicBezTo>
                  <a:cubicBezTo>
                    <a:pt x="679666" y="7086"/>
                    <a:pt x="575944" y="23693"/>
                    <a:pt x="574584" y="5369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BB3721-C8EC-4A7E-8477-BA579CE95F23}"/>
                </a:ext>
              </a:extLst>
            </p:cNvPr>
            <p:cNvSpPr/>
            <p:nvPr/>
          </p:nvSpPr>
          <p:spPr>
            <a:xfrm>
              <a:off x="5580396" y="878506"/>
              <a:ext cx="243377" cy="264851"/>
            </a:xfrm>
            <a:custGeom>
              <a:avLst/>
              <a:gdLst>
                <a:gd name="connsiteX0" fmla="*/ 168999 w 243376"/>
                <a:gd name="connsiteY0" fmla="*/ 15185 h 264851"/>
                <a:gd name="connsiteX1" fmla="*/ 239793 w 243376"/>
                <a:gd name="connsiteY1" fmla="*/ 111963 h 264851"/>
                <a:gd name="connsiteX2" fmla="*/ 239077 w 243376"/>
                <a:gd name="connsiteY2" fmla="*/ 232005 h 264851"/>
                <a:gd name="connsiteX3" fmla="*/ 227123 w 243376"/>
                <a:gd name="connsiteY3" fmla="*/ 258562 h 264851"/>
                <a:gd name="connsiteX4" fmla="*/ 189829 w 243376"/>
                <a:gd name="connsiteY4" fmla="*/ 242814 h 264851"/>
                <a:gd name="connsiteX5" fmla="*/ 187753 w 243376"/>
                <a:gd name="connsiteY5" fmla="*/ 199794 h 264851"/>
                <a:gd name="connsiteX6" fmla="*/ 140939 w 243376"/>
                <a:gd name="connsiteY6" fmla="*/ 97790 h 264851"/>
                <a:gd name="connsiteX7" fmla="*/ 18964 w 243376"/>
                <a:gd name="connsiteY7" fmla="*/ 55987 h 264851"/>
                <a:gd name="connsiteX8" fmla="*/ 168999 w 243376"/>
                <a:gd name="connsiteY8" fmla="*/ 15185 h 2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376" h="264851">
                  <a:moveTo>
                    <a:pt x="168999" y="15185"/>
                  </a:moveTo>
                  <a:cubicBezTo>
                    <a:pt x="207868" y="33796"/>
                    <a:pt x="231346" y="72522"/>
                    <a:pt x="239793" y="111963"/>
                  </a:cubicBezTo>
                  <a:cubicBezTo>
                    <a:pt x="248239" y="151405"/>
                    <a:pt x="243658" y="192063"/>
                    <a:pt x="239077" y="232005"/>
                  </a:cubicBezTo>
                  <a:cubicBezTo>
                    <a:pt x="237932" y="241883"/>
                    <a:pt x="235999" y="252979"/>
                    <a:pt x="227123" y="258562"/>
                  </a:cubicBezTo>
                  <a:cubicBezTo>
                    <a:pt x="214095" y="266722"/>
                    <a:pt x="195341" y="256343"/>
                    <a:pt x="189829" y="242814"/>
                  </a:cubicBezTo>
                  <a:cubicBezTo>
                    <a:pt x="184317" y="229285"/>
                    <a:pt x="187252" y="214253"/>
                    <a:pt x="187753" y="199794"/>
                  </a:cubicBezTo>
                  <a:cubicBezTo>
                    <a:pt x="189042" y="161784"/>
                    <a:pt x="170717" y="123989"/>
                    <a:pt x="140939" y="97790"/>
                  </a:cubicBezTo>
                  <a:cubicBezTo>
                    <a:pt x="108799" y="69515"/>
                    <a:pt x="41799" y="77175"/>
                    <a:pt x="18964" y="55987"/>
                  </a:cubicBezTo>
                  <a:cubicBezTo>
                    <a:pt x="-44958" y="-3283"/>
                    <a:pt x="135427" y="-921"/>
                    <a:pt x="168999" y="15185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EEEAE3E-72F9-4053-B3B1-B282BE3DC9AE}"/>
                </a:ext>
              </a:extLst>
            </p:cNvPr>
            <p:cNvSpPr/>
            <p:nvPr/>
          </p:nvSpPr>
          <p:spPr>
            <a:xfrm>
              <a:off x="3914879" y="907196"/>
              <a:ext cx="866135" cy="243377"/>
            </a:xfrm>
            <a:custGeom>
              <a:avLst/>
              <a:gdLst>
                <a:gd name="connsiteX0" fmla="*/ 214915 w 866135"/>
                <a:gd name="connsiteY0" fmla="*/ 27797 h 243376"/>
                <a:gd name="connsiteX1" fmla="*/ 66741 w 866135"/>
                <a:gd name="connsiteY1" fmla="*/ 56859 h 243376"/>
                <a:gd name="connsiteX2" fmla="*/ 11624 w 866135"/>
                <a:gd name="connsiteY2" fmla="*/ 184775 h 243376"/>
                <a:gd name="connsiteX3" fmla="*/ 122145 w 866135"/>
                <a:gd name="connsiteY3" fmla="*/ 240895 h 243376"/>
                <a:gd name="connsiteX4" fmla="*/ 247628 w 866135"/>
                <a:gd name="connsiteY4" fmla="*/ 201239 h 243376"/>
                <a:gd name="connsiteX5" fmla="*/ 857788 w 866135"/>
                <a:gd name="connsiteY5" fmla="*/ 149128 h 243376"/>
                <a:gd name="connsiteX6" fmla="*/ 831374 w 866135"/>
                <a:gd name="connsiteY6" fmla="*/ 18778 h 243376"/>
                <a:gd name="connsiteX7" fmla="*/ 661869 w 866135"/>
                <a:gd name="connsiteY7" fmla="*/ 13481 h 243376"/>
                <a:gd name="connsiteX8" fmla="*/ 214915 w 866135"/>
                <a:gd name="connsiteY8" fmla="*/ 27797 h 24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135" h="243376">
                  <a:moveTo>
                    <a:pt x="214915" y="27797"/>
                  </a:moveTo>
                  <a:cubicBezTo>
                    <a:pt x="164092" y="29444"/>
                    <a:pt x="110979" y="31663"/>
                    <a:pt x="66741" y="56859"/>
                  </a:cubicBezTo>
                  <a:cubicBezTo>
                    <a:pt x="22576" y="82056"/>
                    <a:pt x="-8491" y="138104"/>
                    <a:pt x="11624" y="184775"/>
                  </a:cubicBezTo>
                  <a:cubicBezTo>
                    <a:pt x="29090" y="225291"/>
                    <a:pt x="78194" y="243902"/>
                    <a:pt x="122145" y="240895"/>
                  </a:cubicBezTo>
                  <a:cubicBezTo>
                    <a:pt x="166096" y="237889"/>
                    <a:pt x="206898" y="218061"/>
                    <a:pt x="247628" y="201239"/>
                  </a:cubicBezTo>
                  <a:cubicBezTo>
                    <a:pt x="439251" y="121999"/>
                    <a:pt x="655499" y="103459"/>
                    <a:pt x="857788" y="149128"/>
                  </a:cubicBezTo>
                  <a:cubicBezTo>
                    <a:pt x="872891" y="152564"/>
                    <a:pt x="858575" y="35671"/>
                    <a:pt x="831374" y="18778"/>
                  </a:cubicBezTo>
                  <a:cubicBezTo>
                    <a:pt x="790000" y="-6991"/>
                    <a:pt x="707252" y="12049"/>
                    <a:pt x="661869" y="13481"/>
                  </a:cubicBezTo>
                  <a:cubicBezTo>
                    <a:pt x="512908" y="18205"/>
                    <a:pt x="363948" y="23001"/>
                    <a:pt x="214915" y="2779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402EA64-53B3-47B3-9A80-90F5FB0A89C8}"/>
                </a:ext>
              </a:extLst>
            </p:cNvPr>
            <p:cNvSpPr/>
            <p:nvPr/>
          </p:nvSpPr>
          <p:spPr>
            <a:xfrm>
              <a:off x="4094289" y="1104554"/>
              <a:ext cx="1589108" cy="987824"/>
            </a:xfrm>
            <a:custGeom>
              <a:avLst/>
              <a:gdLst>
                <a:gd name="connsiteX0" fmla="*/ 1245302 w 1589107"/>
                <a:gd name="connsiteY0" fmla="*/ 783833 h 987823"/>
                <a:gd name="connsiteX1" fmla="*/ 1250456 w 1589107"/>
                <a:gd name="connsiteY1" fmla="*/ 782115 h 987823"/>
                <a:gd name="connsiteX2" fmla="*/ 1328909 w 1589107"/>
                <a:gd name="connsiteY2" fmla="*/ 750977 h 987823"/>
                <a:gd name="connsiteX3" fmla="*/ 1298917 w 1589107"/>
                <a:gd name="connsiteY3" fmla="*/ 693354 h 987823"/>
                <a:gd name="connsiteX4" fmla="*/ 1298344 w 1589107"/>
                <a:gd name="connsiteY4" fmla="*/ 560857 h 987823"/>
                <a:gd name="connsiteX5" fmla="*/ 1325616 w 1589107"/>
                <a:gd name="connsiteY5" fmla="*/ 512110 h 987823"/>
                <a:gd name="connsiteX6" fmla="*/ 1519316 w 1589107"/>
                <a:gd name="connsiteY6" fmla="*/ 360930 h 987823"/>
                <a:gd name="connsiteX7" fmla="*/ 1582164 w 1589107"/>
                <a:gd name="connsiteY7" fmla="*/ 153200 h 987823"/>
                <a:gd name="connsiteX8" fmla="*/ 1422896 w 1589107"/>
                <a:gd name="connsiteY8" fmla="*/ 15478 h 987823"/>
                <a:gd name="connsiteX9" fmla="*/ 1203141 w 1589107"/>
                <a:gd name="connsiteY9" fmla="*/ 15335 h 987823"/>
                <a:gd name="connsiteX10" fmla="*/ 1037501 w 1589107"/>
                <a:gd name="connsiteY10" fmla="*/ 34948 h 987823"/>
                <a:gd name="connsiteX11" fmla="*/ 941224 w 1589107"/>
                <a:gd name="connsiteY11" fmla="*/ 60717 h 987823"/>
                <a:gd name="connsiteX12" fmla="*/ 900781 w 1589107"/>
                <a:gd name="connsiteY12" fmla="*/ 145112 h 987823"/>
                <a:gd name="connsiteX13" fmla="*/ 708942 w 1589107"/>
                <a:gd name="connsiteY13" fmla="*/ 351839 h 987823"/>
                <a:gd name="connsiteX14" fmla="*/ 730488 w 1589107"/>
                <a:gd name="connsiteY14" fmla="*/ 430006 h 987823"/>
                <a:gd name="connsiteX15" fmla="*/ 719178 w 1589107"/>
                <a:gd name="connsiteY15" fmla="*/ 496004 h 987823"/>
                <a:gd name="connsiteX16" fmla="*/ 735714 w 1589107"/>
                <a:gd name="connsiteY16" fmla="*/ 529432 h 987823"/>
                <a:gd name="connsiteX17" fmla="*/ 650675 w 1589107"/>
                <a:gd name="connsiteY17" fmla="*/ 695573 h 987823"/>
                <a:gd name="connsiteX18" fmla="*/ 471722 w 1589107"/>
                <a:gd name="connsiteY18" fmla="*/ 829788 h 987823"/>
                <a:gd name="connsiteX19" fmla="*/ 464635 w 1589107"/>
                <a:gd name="connsiteY19" fmla="*/ 829359 h 987823"/>
                <a:gd name="connsiteX20" fmla="*/ 461485 w 1589107"/>
                <a:gd name="connsiteY20" fmla="*/ 829215 h 987823"/>
                <a:gd name="connsiteX21" fmla="*/ 438150 w 1589107"/>
                <a:gd name="connsiteY21" fmla="*/ 828714 h 987823"/>
                <a:gd name="connsiteX22" fmla="*/ 438150 w 1589107"/>
                <a:gd name="connsiteY22" fmla="*/ 828714 h 987823"/>
                <a:gd name="connsiteX23" fmla="*/ 140658 w 1589107"/>
                <a:gd name="connsiteY23" fmla="*/ 906022 h 987823"/>
                <a:gd name="connsiteX24" fmla="*/ 5369 w 1589107"/>
                <a:gd name="connsiteY24" fmla="*/ 984046 h 987823"/>
                <a:gd name="connsiteX25" fmla="*/ 1130485 w 1589107"/>
                <a:gd name="connsiteY25" fmla="*/ 879680 h 987823"/>
                <a:gd name="connsiteX26" fmla="*/ 1360620 w 1589107"/>
                <a:gd name="connsiteY26" fmla="*/ 899437 h 987823"/>
                <a:gd name="connsiteX27" fmla="*/ 1245302 w 1589107"/>
                <a:gd name="connsiteY27" fmla="*/ 783833 h 9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89107" h="987823">
                  <a:moveTo>
                    <a:pt x="1245302" y="783833"/>
                  </a:moveTo>
                  <a:cubicBezTo>
                    <a:pt x="1247020" y="783260"/>
                    <a:pt x="1248666" y="782616"/>
                    <a:pt x="1250456" y="782115"/>
                  </a:cubicBezTo>
                  <a:cubicBezTo>
                    <a:pt x="1279446" y="774455"/>
                    <a:pt x="1321322" y="779967"/>
                    <a:pt x="1328909" y="750977"/>
                  </a:cubicBezTo>
                  <a:cubicBezTo>
                    <a:pt x="1334636" y="729145"/>
                    <a:pt x="1312445" y="711464"/>
                    <a:pt x="1298917" y="693354"/>
                  </a:cubicBezTo>
                  <a:cubicBezTo>
                    <a:pt x="1271143" y="656131"/>
                    <a:pt x="1278659" y="602875"/>
                    <a:pt x="1298344" y="560857"/>
                  </a:cubicBezTo>
                  <a:cubicBezTo>
                    <a:pt x="1306289" y="543963"/>
                    <a:pt x="1315881" y="528001"/>
                    <a:pt x="1325616" y="512110"/>
                  </a:cubicBezTo>
                  <a:cubicBezTo>
                    <a:pt x="1400634" y="477536"/>
                    <a:pt x="1467634" y="425424"/>
                    <a:pt x="1519316" y="360930"/>
                  </a:cubicBezTo>
                  <a:cubicBezTo>
                    <a:pt x="1566273" y="302304"/>
                    <a:pt x="1601706" y="225784"/>
                    <a:pt x="1582164" y="153200"/>
                  </a:cubicBezTo>
                  <a:cubicBezTo>
                    <a:pt x="1563052" y="82048"/>
                    <a:pt x="1494477" y="32944"/>
                    <a:pt x="1422896" y="15478"/>
                  </a:cubicBezTo>
                  <a:cubicBezTo>
                    <a:pt x="1351314" y="-1917"/>
                    <a:pt x="1276297" y="6602"/>
                    <a:pt x="1203141" y="15335"/>
                  </a:cubicBezTo>
                  <a:cubicBezTo>
                    <a:pt x="1147951" y="21848"/>
                    <a:pt x="1092762" y="28434"/>
                    <a:pt x="1037501" y="34948"/>
                  </a:cubicBezTo>
                  <a:cubicBezTo>
                    <a:pt x="1004216" y="38885"/>
                    <a:pt x="969785" y="43251"/>
                    <a:pt x="941224" y="60717"/>
                  </a:cubicBezTo>
                  <a:cubicBezTo>
                    <a:pt x="912663" y="78255"/>
                    <a:pt x="891690" y="112828"/>
                    <a:pt x="900781" y="145112"/>
                  </a:cubicBezTo>
                  <a:cubicBezTo>
                    <a:pt x="793194" y="137166"/>
                    <a:pt x="692980" y="245183"/>
                    <a:pt x="708942" y="351839"/>
                  </a:cubicBezTo>
                  <a:cubicBezTo>
                    <a:pt x="712879" y="378181"/>
                    <a:pt x="722614" y="404165"/>
                    <a:pt x="730488" y="430006"/>
                  </a:cubicBezTo>
                  <a:cubicBezTo>
                    <a:pt x="717819" y="449118"/>
                    <a:pt x="713023" y="473742"/>
                    <a:pt x="719178" y="496004"/>
                  </a:cubicBezTo>
                  <a:cubicBezTo>
                    <a:pt x="722471" y="508030"/>
                    <a:pt x="728198" y="519482"/>
                    <a:pt x="735714" y="529432"/>
                  </a:cubicBezTo>
                  <a:cubicBezTo>
                    <a:pt x="715957" y="590348"/>
                    <a:pt x="660911" y="633082"/>
                    <a:pt x="650675" y="695573"/>
                  </a:cubicBezTo>
                  <a:cubicBezTo>
                    <a:pt x="589831" y="749903"/>
                    <a:pt x="530060" y="795572"/>
                    <a:pt x="471722" y="829788"/>
                  </a:cubicBezTo>
                  <a:cubicBezTo>
                    <a:pt x="469359" y="829645"/>
                    <a:pt x="466997" y="829502"/>
                    <a:pt x="464635" y="829359"/>
                  </a:cubicBezTo>
                  <a:cubicBezTo>
                    <a:pt x="463561" y="829287"/>
                    <a:pt x="462488" y="829287"/>
                    <a:pt x="461485" y="829215"/>
                  </a:cubicBezTo>
                  <a:cubicBezTo>
                    <a:pt x="453683" y="828857"/>
                    <a:pt x="445881" y="828643"/>
                    <a:pt x="438150" y="828714"/>
                  </a:cubicBezTo>
                  <a:cubicBezTo>
                    <a:pt x="438150" y="828714"/>
                    <a:pt x="438150" y="828714"/>
                    <a:pt x="438150" y="828714"/>
                  </a:cubicBezTo>
                  <a:cubicBezTo>
                    <a:pt x="324264" y="829788"/>
                    <a:pt x="214673" y="875099"/>
                    <a:pt x="140658" y="906022"/>
                  </a:cubicBezTo>
                  <a:cubicBezTo>
                    <a:pt x="89405" y="927497"/>
                    <a:pt x="44810" y="953767"/>
                    <a:pt x="5369" y="984046"/>
                  </a:cubicBezTo>
                  <a:cubicBezTo>
                    <a:pt x="375731" y="894068"/>
                    <a:pt x="753967" y="858993"/>
                    <a:pt x="1130485" y="879680"/>
                  </a:cubicBezTo>
                  <a:cubicBezTo>
                    <a:pt x="1207292" y="883904"/>
                    <a:pt x="1284028" y="890561"/>
                    <a:pt x="1360620" y="899437"/>
                  </a:cubicBezTo>
                  <a:cubicBezTo>
                    <a:pt x="1320820" y="858778"/>
                    <a:pt x="1281880" y="819695"/>
                    <a:pt x="1245302" y="783833"/>
                  </a:cubicBezTo>
                  <a:close/>
                </a:path>
              </a:pathLst>
            </a:custGeom>
            <a:solidFill>
              <a:srgbClr val="EDE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1FAD994-7618-452F-B33C-66B995384748}"/>
                </a:ext>
              </a:extLst>
            </p:cNvPr>
            <p:cNvSpPr/>
            <p:nvPr/>
          </p:nvSpPr>
          <p:spPr>
            <a:xfrm>
              <a:off x="4640418" y="1842074"/>
              <a:ext cx="1431628" cy="1037931"/>
            </a:xfrm>
            <a:custGeom>
              <a:avLst/>
              <a:gdLst>
                <a:gd name="connsiteX0" fmla="*/ 1427801 w 1431628"/>
                <a:gd name="connsiteY0" fmla="*/ 822757 h 1037930"/>
                <a:gd name="connsiteX1" fmla="*/ 1375904 w 1431628"/>
                <a:gd name="connsiteY1" fmla="*/ 729200 h 1037930"/>
                <a:gd name="connsiteX2" fmla="*/ 712631 w 1431628"/>
                <a:gd name="connsiteY2" fmla="*/ 5369 h 1037930"/>
                <a:gd name="connsiteX3" fmla="*/ 553434 w 1431628"/>
                <a:gd name="connsiteY3" fmla="*/ 78525 h 1037930"/>
                <a:gd name="connsiteX4" fmla="*/ 892372 w 1431628"/>
                <a:gd name="connsiteY4" fmla="*/ 593124 h 1037930"/>
                <a:gd name="connsiteX5" fmla="*/ 650927 w 1431628"/>
                <a:gd name="connsiteY5" fmla="*/ 504935 h 1037930"/>
                <a:gd name="connsiteX6" fmla="*/ 268110 w 1431628"/>
                <a:gd name="connsiteY6" fmla="*/ 375874 h 1037930"/>
                <a:gd name="connsiteX7" fmla="*/ 117503 w 1431628"/>
                <a:gd name="connsiteY7" fmla="*/ 329776 h 1037930"/>
                <a:gd name="connsiteX8" fmla="*/ 31676 w 1431628"/>
                <a:gd name="connsiteY8" fmla="*/ 415387 h 1037930"/>
                <a:gd name="connsiteX9" fmla="*/ 17718 w 1431628"/>
                <a:gd name="connsiteY9" fmla="*/ 533711 h 1037930"/>
                <a:gd name="connsiteX10" fmla="*/ 17790 w 1431628"/>
                <a:gd name="connsiteY10" fmla="*/ 746809 h 1037930"/>
                <a:gd name="connsiteX11" fmla="*/ 510771 w 1431628"/>
                <a:gd name="connsiteY11" fmla="*/ 992691 h 1037930"/>
                <a:gd name="connsiteX12" fmla="*/ 1335819 w 1431628"/>
                <a:gd name="connsiteY12" fmla="*/ 981310 h 1037930"/>
                <a:gd name="connsiteX13" fmla="*/ 1427801 w 1431628"/>
                <a:gd name="connsiteY13" fmla="*/ 822757 h 103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1628" h="1037930">
                  <a:moveTo>
                    <a:pt x="1427801" y="822757"/>
                  </a:moveTo>
                  <a:cubicBezTo>
                    <a:pt x="1419426" y="787825"/>
                    <a:pt x="1397593" y="757904"/>
                    <a:pt x="1375904" y="729200"/>
                  </a:cubicBezTo>
                  <a:cubicBezTo>
                    <a:pt x="1222648" y="526410"/>
                    <a:pt x="915636" y="198638"/>
                    <a:pt x="712631" y="5369"/>
                  </a:cubicBezTo>
                  <a:cubicBezTo>
                    <a:pt x="712631" y="5369"/>
                    <a:pt x="553076" y="78024"/>
                    <a:pt x="553434" y="78525"/>
                  </a:cubicBezTo>
                  <a:cubicBezTo>
                    <a:pt x="624228" y="166642"/>
                    <a:pt x="821578" y="505007"/>
                    <a:pt x="892372" y="593124"/>
                  </a:cubicBezTo>
                  <a:cubicBezTo>
                    <a:pt x="820576" y="568929"/>
                    <a:pt x="722724" y="529130"/>
                    <a:pt x="650927" y="504935"/>
                  </a:cubicBezTo>
                  <a:cubicBezTo>
                    <a:pt x="523298" y="461915"/>
                    <a:pt x="395740" y="418895"/>
                    <a:pt x="268110" y="375874"/>
                  </a:cubicBezTo>
                  <a:cubicBezTo>
                    <a:pt x="224231" y="361057"/>
                    <a:pt x="164961" y="327843"/>
                    <a:pt x="117503" y="329776"/>
                  </a:cubicBezTo>
                  <a:cubicBezTo>
                    <a:pt x="74124" y="331565"/>
                    <a:pt x="48355" y="380670"/>
                    <a:pt x="31676" y="415387"/>
                  </a:cubicBezTo>
                  <a:cubicBezTo>
                    <a:pt x="14068" y="452037"/>
                    <a:pt x="5836" y="494842"/>
                    <a:pt x="17718" y="533711"/>
                  </a:cubicBezTo>
                  <a:cubicBezTo>
                    <a:pt x="30603" y="576016"/>
                    <a:pt x="-15710" y="717962"/>
                    <a:pt x="17790" y="746809"/>
                  </a:cubicBezTo>
                  <a:cubicBezTo>
                    <a:pt x="152220" y="862699"/>
                    <a:pt x="339047" y="947595"/>
                    <a:pt x="510771" y="992691"/>
                  </a:cubicBezTo>
                  <a:cubicBezTo>
                    <a:pt x="695165" y="1041080"/>
                    <a:pt x="1179127" y="1067207"/>
                    <a:pt x="1335819" y="981310"/>
                  </a:cubicBezTo>
                  <a:cubicBezTo>
                    <a:pt x="1400671" y="945805"/>
                    <a:pt x="1445052" y="894696"/>
                    <a:pt x="1427801" y="822757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19BDCA8-B4F7-4F9F-A6DB-0AB25591821E}"/>
                </a:ext>
              </a:extLst>
            </p:cNvPr>
            <p:cNvSpPr/>
            <p:nvPr/>
          </p:nvSpPr>
          <p:spPr>
            <a:xfrm>
              <a:off x="5377914" y="1919883"/>
              <a:ext cx="501070" cy="493912"/>
            </a:xfrm>
            <a:custGeom>
              <a:avLst/>
              <a:gdLst>
                <a:gd name="connsiteX0" fmla="*/ 55090 w 501069"/>
                <a:gd name="connsiteY0" fmla="*/ 5369 h 493911"/>
                <a:gd name="connsiteX1" fmla="*/ 12070 w 501069"/>
                <a:gd name="connsiteY1" fmla="*/ 14030 h 493911"/>
                <a:gd name="connsiteX2" fmla="*/ 53516 w 501069"/>
                <a:gd name="connsiteY2" fmla="*/ 67286 h 493911"/>
                <a:gd name="connsiteX3" fmla="*/ 197108 w 501069"/>
                <a:gd name="connsiteY3" fmla="*/ 198925 h 493911"/>
                <a:gd name="connsiteX4" fmla="*/ 330822 w 501069"/>
                <a:gd name="connsiteY4" fmla="*/ 359553 h 493911"/>
                <a:gd name="connsiteX5" fmla="*/ 491594 w 501069"/>
                <a:gd name="connsiteY5" fmla="*/ 491048 h 493911"/>
                <a:gd name="connsiteX6" fmla="*/ 497535 w 501069"/>
                <a:gd name="connsiteY6" fmla="*/ 478593 h 493911"/>
                <a:gd name="connsiteX7" fmla="*/ 55090 w 501069"/>
                <a:gd name="connsiteY7" fmla="*/ 5369 h 49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069" h="493911">
                  <a:moveTo>
                    <a:pt x="55090" y="5369"/>
                  </a:moveTo>
                  <a:cubicBezTo>
                    <a:pt x="41633" y="6800"/>
                    <a:pt x="21089" y="7015"/>
                    <a:pt x="12070" y="14030"/>
                  </a:cubicBezTo>
                  <a:cubicBezTo>
                    <a:pt x="-13055" y="33429"/>
                    <a:pt x="39557" y="56764"/>
                    <a:pt x="53516" y="67286"/>
                  </a:cubicBezTo>
                  <a:cubicBezTo>
                    <a:pt x="106128" y="106871"/>
                    <a:pt x="150795" y="152612"/>
                    <a:pt x="197108" y="198925"/>
                  </a:cubicBezTo>
                  <a:cubicBezTo>
                    <a:pt x="243636" y="250750"/>
                    <a:pt x="284724" y="307299"/>
                    <a:pt x="330822" y="359553"/>
                  </a:cubicBezTo>
                  <a:cubicBezTo>
                    <a:pt x="376920" y="411808"/>
                    <a:pt x="429032" y="460269"/>
                    <a:pt x="491594" y="491048"/>
                  </a:cubicBezTo>
                  <a:cubicBezTo>
                    <a:pt x="493956" y="487040"/>
                    <a:pt x="495817" y="482888"/>
                    <a:pt x="497535" y="478593"/>
                  </a:cubicBezTo>
                  <a:cubicBezTo>
                    <a:pt x="363749" y="323047"/>
                    <a:pt x="195390" y="144308"/>
                    <a:pt x="55090" y="5369"/>
                  </a:cubicBezTo>
                  <a:close/>
                </a:path>
              </a:pathLst>
            </a:custGeom>
            <a:solidFill>
              <a:srgbClr val="FFB4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79A959E-A09C-4C3B-953E-C84F8EA9955B}"/>
                </a:ext>
              </a:extLst>
            </p:cNvPr>
            <p:cNvSpPr/>
            <p:nvPr/>
          </p:nvSpPr>
          <p:spPr>
            <a:xfrm>
              <a:off x="5458545" y="2404346"/>
              <a:ext cx="608442" cy="479596"/>
            </a:xfrm>
            <a:custGeom>
              <a:avLst/>
              <a:gdLst>
                <a:gd name="connsiteX0" fmla="*/ 517691 w 608442"/>
                <a:gd name="connsiteY0" fmla="*/ 419109 h 479595"/>
                <a:gd name="connsiteX1" fmla="*/ 605521 w 608442"/>
                <a:gd name="connsiteY1" fmla="*/ 332138 h 479595"/>
                <a:gd name="connsiteX2" fmla="*/ 363004 w 608442"/>
                <a:gd name="connsiteY2" fmla="*/ 351178 h 479595"/>
                <a:gd name="connsiteX3" fmla="*/ 100157 w 608442"/>
                <a:gd name="connsiteY3" fmla="*/ 9091 h 479595"/>
                <a:gd name="connsiteX4" fmla="*/ 55061 w 608442"/>
                <a:gd name="connsiteY4" fmla="*/ 5369 h 479595"/>
                <a:gd name="connsiteX5" fmla="*/ 74244 w 608442"/>
                <a:gd name="connsiteY5" fmla="*/ 30923 h 479595"/>
                <a:gd name="connsiteX6" fmla="*/ 17981 w 608442"/>
                <a:gd name="connsiteY6" fmla="*/ 10952 h 479595"/>
                <a:gd name="connsiteX7" fmla="*/ 16979 w 608442"/>
                <a:gd name="connsiteY7" fmla="*/ 309804 h 479595"/>
                <a:gd name="connsiteX8" fmla="*/ 93356 w 608442"/>
                <a:gd name="connsiteY8" fmla="*/ 474799 h 479595"/>
                <a:gd name="connsiteX9" fmla="*/ 517691 w 608442"/>
                <a:gd name="connsiteY9" fmla="*/ 419109 h 47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8442" h="479595">
                  <a:moveTo>
                    <a:pt x="517691" y="419109"/>
                  </a:moveTo>
                  <a:cubicBezTo>
                    <a:pt x="558492" y="396704"/>
                    <a:pt x="591205" y="368143"/>
                    <a:pt x="605521" y="332138"/>
                  </a:cubicBezTo>
                  <a:cubicBezTo>
                    <a:pt x="537877" y="384965"/>
                    <a:pt x="438021" y="393197"/>
                    <a:pt x="363004" y="351178"/>
                  </a:cubicBezTo>
                  <a:cubicBezTo>
                    <a:pt x="236233" y="280098"/>
                    <a:pt x="208674" y="105797"/>
                    <a:pt x="100157" y="9091"/>
                  </a:cubicBezTo>
                  <a:lnTo>
                    <a:pt x="55061" y="5369"/>
                  </a:lnTo>
                  <a:cubicBezTo>
                    <a:pt x="62147" y="15247"/>
                    <a:pt x="68589" y="23980"/>
                    <a:pt x="74244" y="30923"/>
                  </a:cubicBezTo>
                  <a:cubicBezTo>
                    <a:pt x="56778" y="25053"/>
                    <a:pt x="37738" y="18182"/>
                    <a:pt x="17981" y="10952"/>
                  </a:cubicBezTo>
                  <a:cubicBezTo>
                    <a:pt x="6886" y="110522"/>
                    <a:pt x="-3279" y="211809"/>
                    <a:pt x="16979" y="309804"/>
                  </a:cubicBezTo>
                  <a:cubicBezTo>
                    <a:pt x="29291" y="369360"/>
                    <a:pt x="55061" y="428057"/>
                    <a:pt x="93356" y="474799"/>
                  </a:cubicBezTo>
                  <a:cubicBezTo>
                    <a:pt x="264579" y="478307"/>
                    <a:pt x="435802" y="464062"/>
                    <a:pt x="517691" y="419109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6B22C3-AA2C-4DF8-86B5-84B31728337E}"/>
                </a:ext>
              </a:extLst>
            </p:cNvPr>
            <p:cNvSpPr/>
            <p:nvPr/>
          </p:nvSpPr>
          <p:spPr>
            <a:xfrm>
              <a:off x="4658027" y="2179365"/>
              <a:ext cx="1116670" cy="708656"/>
            </a:xfrm>
            <a:custGeom>
              <a:avLst/>
              <a:gdLst>
                <a:gd name="connsiteX0" fmla="*/ 876838 w 1116670"/>
                <a:gd name="connsiteY0" fmla="*/ 259268 h 708656"/>
                <a:gd name="connsiteX1" fmla="*/ 650927 w 1116670"/>
                <a:gd name="connsiteY1" fmla="*/ 176448 h 708656"/>
                <a:gd name="connsiteX2" fmla="*/ 592445 w 1116670"/>
                <a:gd name="connsiteY2" fmla="*/ 156692 h 708656"/>
                <a:gd name="connsiteX3" fmla="*/ 647849 w 1116670"/>
                <a:gd name="connsiteY3" fmla="*/ 302503 h 708656"/>
                <a:gd name="connsiteX4" fmla="*/ 626661 w 1116670"/>
                <a:gd name="connsiteY4" fmla="*/ 323190 h 708656"/>
                <a:gd name="connsiteX5" fmla="*/ 559375 w 1116670"/>
                <a:gd name="connsiteY5" fmla="*/ 270864 h 708656"/>
                <a:gd name="connsiteX6" fmla="*/ 528309 w 1116670"/>
                <a:gd name="connsiteY6" fmla="*/ 164065 h 708656"/>
                <a:gd name="connsiteX7" fmla="*/ 490084 w 1116670"/>
                <a:gd name="connsiteY7" fmla="*/ 124265 h 708656"/>
                <a:gd name="connsiteX8" fmla="*/ 464601 w 1116670"/>
                <a:gd name="connsiteY8" fmla="*/ 223477 h 708656"/>
                <a:gd name="connsiteX9" fmla="*/ 468180 w 1116670"/>
                <a:gd name="connsiteY9" fmla="*/ 285825 h 708656"/>
                <a:gd name="connsiteX10" fmla="*/ 188082 w 1116670"/>
                <a:gd name="connsiteY10" fmla="*/ 77022 h 708656"/>
                <a:gd name="connsiteX11" fmla="*/ 98390 w 1116670"/>
                <a:gd name="connsiteY11" fmla="*/ 5369 h 708656"/>
                <a:gd name="connsiteX12" fmla="*/ 31677 w 1116670"/>
                <a:gd name="connsiteY12" fmla="*/ 86757 h 708656"/>
                <a:gd name="connsiteX13" fmla="*/ 17718 w 1116670"/>
                <a:gd name="connsiteY13" fmla="*/ 205081 h 708656"/>
                <a:gd name="connsiteX14" fmla="*/ 17790 w 1116670"/>
                <a:gd name="connsiteY14" fmla="*/ 418179 h 708656"/>
                <a:gd name="connsiteX15" fmla="*/ 510771 w 1116670"/>
                <a:gd name="connsiteY15" fmla="*/ 664061 h 708656"/>
                <a:gd name="connsiteX16" fmla="*/ 1111625 w 1116670"/>
                <a:gd name="connsiteY16" fmla="*/ 703144 h 708656"/>
                <a:gd name="connsiteX17" fmla="*/ 876838 w 1116670"/>
                <a:gd name="connsiteY17" fmla="*/ 259268 h 708656"/>
                <a:gd name="connsiteX18" fmla="*/ 696310 w 1116670"/>
                <a:gd name="connsiteY18" fmla="*/ 463705 h 708656"/>
                <a:gd name="connsiteX19" fmla="*/ 707548 w 1116670"/>
                <a:gd name="connsiteY19" fmla="*/ 459911 h 708656"/>
                <a:gd name="connsiteX20" fmla="*/ 714134 w 1116670"/>
                <a:gd name="connsiteY20" fmla="*/ 477305 h 708656"/>
                <a:gd name="connsiteX21" fmla="*/ 696310 w 1116670"/>
                <a:gd name="connsiteY21" fmla="*/ 463705 h 7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670" h="708656">
                  <a:moveTo>
                    <a:pt x="876838" y="259268"/>
                  </a:moveTo>
                  <a:cubicBezTo>
                    <a:pt x="806903" y="234859"/>
                    <a:pt x="717713" y="198996"/>
                    <a:pt x="650927" y="176448"/>
                  </a:cubicBezTo>
                  <a:cubicBezTo>
                    <a:pt x="631457" y="169863"/>
                    <a:pt x="611916" y="163277"/>
                    <a:pt x="592445" y="156692"/>
                  </a:cubicBezTo>
                  <a:cubicBezTo>
                    <a:pt x="610770" y="204866"/>
                    <a:pt x="629882" y="255188"/>
                    <a:pt x="647849" y="302503"/>
                  </a:cubicBezTo>
                  <a:cubicBezTo>
                    <a:pt x="652860" y="315674"/>
                    <a:pt x="639689" y="328559"/>
                    <a:pt x="626661" y="323190"/>
                  </a:cubicBezTo>
                  <a:cubicBezTo>
                    <a:pt x="599102" y="311880"/>
                    <a:pt x="574478" y="298137"/>
                    <a:pt x="559375" y="270864"/>
                  </a:cubicBezTo>
                  <a:cubicBezTo>
                    <a:pt x="541193" y="238080"/>
                    <a:pt x="532818" y="201072"/>
                    <a:pt x="528309" y="164065"/>
                  </a:cubicBezTo>
                  <a:cubicBezTo>
                    <a:pt x="526304" y="147672"/>
                    <a:pt x="518144" y="101144"/>
                    <a:pt x="490084" y="124265"/>
                  </a:cubicBezTo>
                  <a:cubicBezTo>
                    <a:pt x="469969" y="140872"/>
                    <a:pt x="466176" y="199497"/>
                    <a:pt x="464601" y="223477"/>
                  </a:cubicBezTo>
                  <a:cubicBezTo>
                    <a:pt x="463241" y="244307"/>
                    <a:pt x="464601" y="265281"/>
                    <a:pt x="468180" y="285825"/>
                  </a:cubicBezTo>
                  <a:cubicBezTo>
                    <a:pt x="374766" y="216248"/>
                    <a:pt x="281424" y="146670"/>
                    <a:pt x="188082" y="77022"/>
                  </a:cubicBezTo>
                  <a:cubicBezTo>
                    <a:pt x="161597" y="57265"/>
                    <a:pt x="130602" y="26270"/>
                    <a:pt x="98390" y="5369"/>
                  </a:cubicBezTo>
                  <a:cubicBezTo>
                    <a:pt x="66250" y="18110"/>
                    <a:pt x="45706" y="57551"/>
                    <a:pt x="31677" y="86757"/>
                  </a:cubicBezTo>
                  <a:cubicBezTo>
                    <a:pt x="14067" y="123406"/>
                    <a:pt x="5836" y="166212"/>
                    <a:pt x="17718" y="205081"/>
                  </a:cubicBezTo>
                  <a:cubicBezTo>
                    <a:pt x="30603" y="247385"/>
                    <a:pt x="-15710" y="389331"/>
                    <a:pt x="17790" y="418179"/>
                  </a:cubicBezTo>
                  <a:cubicBezTo>
                    <a:pt x="152220" y="534069"/>
                    <a:pt x="339047" y="618964"/>
                    <a:pt x="510771" y="664061"/>
                  </a:cubicBezTo>
                  <a:cubicBezTo>
                    <a:pt x="637399" y="697275"/>
                    <a:pt x="905471" y="720038"/>
                    <a:pt x="1111625" y="703144"/>
                  </a:cubicBezTo>
                  <a:cubicBezTo>
                    <a:pt x="1057080" y="568285"/>
                    <a:pt x="967031" y="411665"/>
                    <a:pt x="876838" y="259268"/>
                  </a:cubicBezTo>
                  <a:close/>
                  <a:moveTo>
                    <a:pt x="696310" y="463705"/>
                  </a:moveTo>
                  <a:cubicBezTo>
                    <a:pt x="700175" y="462774"/>
                    <a:pt x="703898" y="461485"/>
                    <a:pt x="707548" y="459911"/>
                  </a:cubicBezTo>
                  <a:cubicBezTo>
                    <a:pt x="709911" y="466067"/>
                    <a:pt x="712130" y="472008"/>
                    <a:pt x="714134" y="477305"/>
                  </a:cubicBezTo>
                  <a:cubicBezTo>
                    <a:pt x="708407" y="473010"/>
                    <a:pt x="702394" y="468357"/>
                    <a:pt x="696310" y="463705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359013-55D5-4E17-A875-C0DB0DC14F9D}"/>
                </a:ext>
              </a:extLst>
            </p:cNvPr>
            <p:cNvSpPr/>
            <p:nvPr/>
          </p:nvSpPr>
          <p:spPr>
            <a:xfrm>
              <a:off x="5283185" y="1985737"/>
              <a:ext cx="157479" cy="307800"/>
            </a:xfrm>
            <a:custGeom>
              <a:avLst/>
              <a:gdLst>
                <a:gd name="connsiteX0" fmla="*/ 153828 w 157479"/>
                <a:gd name="connsiteY0" fmla="*/ 308874 h 307800"/>
                <a:gd name="connsiteX1" fmla="*/ 49964 w 157479"/>
                <a:gd name="connsiteY1" fmla="*/ 126914 h 307800"/>
                <a:gd name="connsiteX2" fmla="*/ 29921 w 157479"/>
                <a:gd name="connsiteY2" fmla="*/ 5369 h 307800"/>
                <a:gd name="connsiteX3" fmla="*/ 20830 w 157479"/>
                <a:gd name="connsiteY3" fmla="*/ 32570 h 307800"/>
                <a:gd name="connsiteX4" fmla="*/ 5369 w 157479"/>
                <a:gd name="connsiteY4" fmla="*/ 74015 h 307800"/>
                <a:gd name="connsiteX5" fmla="*/ 153828 w 157479"/>
                <a:gd name="connsiteY5" fmla="*/ 308874 h 30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79" h="307800">
                  <a:moveTo>
                    <a:pt x="153828" y="308874"/>
                  </a:moveTo>
                  <a:cubicBezTo>
                    <a:pt x="116320" y="245309"/>
                    <a:pt x="80672" y="183964"/>
                    <a:pt x="49964" y="126914"/>
                  </a:cubicBezTo>
                  <a:cubicBezTo>
                    <a:pt x="52326" y="102576"/>
                    <a:pt x="43307" y="54545"/>
                    <a:pt x="29921" y="5369"/>
                  </a:cubicBezTo>
                  <a:cubicBezTo>
                    <a:pt x="26557" y="14459"/>
                    <a:pt x="23550" y="23622"/>
                    <a:pt x="20830" y="32570"/>
                  </a:cubicBezTo>
                  <a:cubicBezTo>
                    <a:pt x="16607" y="46242"/>
                    <a:pt x="11596" y="60486"/>
                    <a:pt x="5369" y="74015"/>
                  </a:cubicBezTo>
                  <a:cubicBezTo>
                    <a:pt x="52541" y="147673"/>
                    <a:pt x="106585" y="234930"/>
                    <a:pt x="153828" y="308874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8ABAA1-C7D1-4BFB-92D8-012095847324}"/>
                </a:ext>
              </a:extLst>
            </p:cNvPr>
            <p:cNvSpPr/>
            <p:nvPr/>
          </p:nvSpPr>
          <p:spPr>
            <a:xfrm>
              <a:off x="4973421" y="1626803"/>
              <a:ext cx="386540" cy="307800"/>
            </a:xfrm>
            <a:custGeom>
              <a:avLst/>
              <a:gdLst>
                <a:gd name="connsiteX0" fmla="*/ 306972 w 386539"/>
                <a:gd name="connsiteY0" fmla="*/ 294082 h 307800"/>
                <a:gd name="connsiteX1" fmla="*/ 224725 w 386539"/>
                <a:gd name="connsiteY1" fmla="*/ 305177 h 307800"/>
                <a:gd name="connsiteX2" fmla="*/ 146558 w 386539"/>
                <a:gd name="connsiteY2" fmla="*/ 265879 h 307800"/>
                <a:gd name="connsiteX3" fmla="*/ 133387 w 386539"/>
                <a:gd name="connsiteY3" fmla="*/ 233095 h 307800"/>
                <a:gd name="connsiteX4" fmla="*/ 93874 w 386539"/>
                <a:gd name="connsiteY4" fmla="*/ 207254 h 307800"/>
                <a:gd name="connsiteX5" fmla="*/ 5399 w 386539"/>
                <a:gd name="connsiteY5" fmla="*/ 96446 h 307800"/>
                <a:gd name="connsiteX6" fmla="*/ 16566 w 386539"/>
                <a:gd name="connsiteY6" fmla="*/ 54356 h 307800"/>
                <a:gd name="connsiteX7" fmla="*/ 192442 w 386539"/>
                <a:gd name="connsiteY7" fmla="*/ 5394 h 307800"/>
                <a:gd name="connsiteX8" fmla="*/ 226872 w 386539"/>
                <a:gd name="connsiteY8" fmla="*/ 21071 h 307800"/>
                <a:gd name="connsiteX9" fmla="*/ 384924 w 386539"/>
                <a:gd name="connsiteY9" fmla="*/ 210618 h 307800"/>
                <a:gd name="connsiteX10" fmla="*/ 368747 w 386539"/>
                <a:gd name="connsiteY10" fmla="*/ 261656 h 307800"/>
                <a:gd name="connsiteX11" fmla="*/ 306972 w 386539"/>
                <a:gd name="connsiteY11" fmla="*/ 294082 h 30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539" h="307800">
                  <a:moveTo>
                    <a:pt x="306972" y="294082"/>
                  </a:moveTo>
                  <a:cubicBezTo>
                    <a:pt x="279986" y="300882"/>
                    <a:pt x="252427" y="307754"/>
                    <a:pt x="224725" y="305177"/>
                  </a:cubicBezTo>
                  <a:cubicBezTo>
                    <a:pt x="197023" y="302529"/>
                    <a:pt x="158655" y="290932"/>
                    <a:pt x="146558" y="265879"/>
                  </a:cubicBezTo>
                  <a:cubicBezTo>
                    <a:pt x="141404" y="255285"/>
                    <a:pt x="139400" y="243259"/>
                    <a:pt x="133387" y="233095"/>
                  </a:cubicBezTo>
                  <a:cubicBezTo>
                    <a:pt x="125513" y="219852"/>
                    <a:pt x="107976" y="212121"/>
                    <a:pt x="93874" y="207254"/>
                  </a:cubicBezTo>
                  <a:cubicBezTo>
                    <a:pt x="77339" y="201527"/>
                    <a:pt x="6187" y="130447"/>
                    <a:pt x="5399" y="96446"/>
                  </a:cubicBezTo>
                  <a:cubicBezTo>
                    <a:pt x="5041" y="81628"/>
                    <a:pt x="7762" y="66238"/>
                    <a:pt x="16566" y="54356"/>
                  </a:cubicBezTo>
                  <a:cubicBezTo>
                    <a:pt x="25872" y="41901"/>
                    <a:pt x="178626" y="4249"/>
                    <a:pt x="192442" y="5394"/>
                  </a:cubicBezTo>
                  <a:cubicBezTo>
                    <a:pt x="205183" y="6468"/>
                    <a:pt x="216636" y="13483"/>
                    <a:pt x="226872" y="21071"/>
                  </a:cubicBezTo>
                  <a:cubicBezTo>
                    <a:pt x="265168" y="49632"/>
                    <a:pt x="374258" y="162802"/>
                    <a:pt x="384924" y="210618"/>
                  </a:cubicBezTo>
                  <a:cubicBezTo>
                    <a:pt x="389004" y="229086"/>
                    <a:pt x="384351" y="250918"/>
                    <a:pt x="368747" y="261656"/>
                  </a:cubicBezTo>
                  <a:lnTo>
                    <a:pt x="306972" y="294082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DBEDBA-D3E7-4191-A704-95C9D11DCE52}"/>
                </a:ext>
              </a:extLst>
            </p:cNvPr>
            <p:cNvSpPr/>
            <p:nvPr/>
          </p:nvSpPr>
          <p:spPr>
            <a:xfrm>
              <a:off x="4981335" y="1824720"/>
              <a:ext cx="186112" cy="93056"/>
            </a:xfrm>
            <a:custGeom>
              <a:avLst/>
              <a:gdLst>
                <a:gd name="connsiteX0" fmla="*/ 73218 w 186111"/>
                <a:gd name="connsiteY0" fmla="*/ 79057 h 93055"/>
                <a:gd name="connsiteX1" fmla="*/ 20177 w 186111"/>
                <a:gd name="connsiteY1" fmla="*/ 64454 h 93055"/>
                <a:gd name="connsiteX2" fmla="*/ 12589 w 186111"/>
                <a:gd name="connsiteY2" fmla="*/ 19859 h 93055"/>
                <a:gd name="connsiteX3" fmla="*/ 50098 w 186111"/>
                <a:gd name="connsiteY3" fmla="*/ 8835 h 93055"/>
                <a:gd name="connsiteX4" fmla="*/ 101851 w 186111"/>
                <a:gd name="connsiteY4" fmla="*/ 5900 h 93055"/>
                <a:gd name="connsiteX5" fmla="*/ 152387 w 186111"/>
                <a:gd name="connsiteY5" fmla="*/ 13703 h 93055"/>
                <a:gd name="connsiteX6" fmla="*/ 172358 w 186111"/>
                <a:gd name="connsiteY6" fmla="*/ 47704 h 93055"/>
                <a:gd name="connsiteX7" fmla="*/ 178085 w 186111"/>
                <a:gd name="connsiteY7" fmla="*/ 67675 h 93055"/>
                <a:gd name="connsiteX8" fmla="*/ 184670 w 186111"/>
                <a:gd name="connsiteY8" fmla="*/ 85427 h 93055"/>
                <a:gd name="connsiteX9" fmla="*/ 136711 w 186111"/>
                <a:gd name="connsiteY9" fmla="*/ 85571 h 93055"/>
                <a:gd name="connsiteX10" fmla="*/ 73218 w 186111"/>
                <a:gd name="connsiteY10" fmla="*/ 79057 h 9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111" h="93055">
                  <a:moveTo>
                    <a:pt x="73218" y="79057"/>
                  </a:moveTo>
                  <a:cubicBezTo>
                    <a:pt x="54464" y="77124"/>
                    <a:pt x="34708" y="74833"/>
                    <a:pt x="20177" y="64454"/>
                  </a:cubicBezTo>
                  <a:cubicBezTo>
                    <a:pt x="5646" y="54003"/>
                    <a:pt x="-582" y="32457"/>
                    <a:pt x="12589" y="19859"/>
                  </a:cubicBezTo>
                  <a:cubicBezTo>
                    <a:pt x="21894" y="10911"/>
                    <a:pt x="36712" y="9623"/>
                    <a:pt x="50098" y="8835"/>
                  </a:cubicBezTo>
                  <a:cubicBezTo>
                    <a:pt x="67349" y="7833"/>
                    <a:pt x="84600" y="6903"/>
                    <a:pt x="101851" y="5900"/>
                  </a:cubicBezTo>
                  <a:cubicBezTo>
                    <a:pt x="119388" y="4898"/>
                    <a:pt x="138572" y="4326"/>
                    <a:pt x="152387" y="13703"/>
                  </a:cubicBezTo>
                  <a:cubicBezTo>
                    <a:pt x="164341" y="21863"/>
                    <a:pt x="168708" y="35106"/>
                    <a:pt x="172358" y="47704"/>
                  </a:cubicBezTo>
                  <a:cubicBezTo>
                    <a:pt x="174291" y="54361"/>
                    <a:pt x="175723" y="61161"/>
                    <a:pt x="178085" y="67675"/>
                  </a:cubicBezTo>
                  <a:cubicBezTo>
                    <a:pt x="179588" y="71899"/>
                    <a:pt x="186102" y="80918"/>
                    <a:pt x="184670" y="85427"/>
                  </a:cubicBezTo>
                  <a:cubicBezTo>
                    <a:pt x="181664" y="95091"/>
                    <a:pt x="146589" y="86573"/>
                    <a:pt x="136711" y="85571"/>
                  </a:cubicBezTo>
                  <a:cubicBezTo>
                    <a:pt x="115523" y="83423"/>
                    <a:pt x="94335" y="81276"/>
                    <a:pt x="73218" y="79057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C2B67C-0DF6-4FB9-9BDE-A21E611137B9}"/>
                </a:ext>
              </a:extLst>
            </p:cNvPr>
            <p:cNvSpPr/>
            <p:nvPr/>
          </p:nvSpPr>
          <p:spPr>
            <a:xfrm>
              <a:off x="4384812" y="2069517"/>
              <a:ext cx="787396" cy="794554"/>
            </a:xfrm>
            <a:custGeom>
              <a:avLst/>
              <a:gdLst>
                <a:gd name="connsiteX0" fmla="*/ 749412 w 787395"/>
                <a:gd name="connsiteY0" fmla="*/ 170907 h 794553"/>
                <a:gd name="connsiteX1" fmla="*/ 780406 w 787395"/>
                <a:gd name="connsiteY1" fmla="*/ 197249 h 794553"/>
                <a:gd name="connsiteX2" fmla="*/ 783198 w 787395"/>
                <a:gd name="connsiteY2" fmla="*/ 243562 h 794553"/>
                <a:gd name="connsiteX3" fmla="*/ 709970 w 787395"/>
                <a:gd name="connsiteY3" fmla="*/ 717001 h 794553"/>
                <a:gd name="connsiteX4" fmla="*/ 683127 w 787395"/>
                <a:gd name="connsiteY4" fmla="*/ 781353 h 794553"/>
                <a:gd name="connsiteX5" fmla="*/ 607609 w 787395"/>
                <a:gd name="connsiteY5" fmla="*/ 792878 h 794553"/>
                <a:gd name="connsiteX6" fmla="*/ 179409 w 787395"/>
                <a:gd name="connsiteY6" fmla="*/ 665678 h 794553"/>
                <a:gd name="connsiteX7" fmla="*/ 5466 w 787395"/>
                <a:gd name="connsiteY7" fmla="*/ 310276 h 794553"/>
                <a:gd name="connsiteX8" fmla="*/ 48844 w 787395"/>
                <a:gd name="connsiteY8" fmla="*/ 133040 h 794553"/>
                <a:gd name="connsiteX9" fmla="*/ 327511 w 787395"/>
                <a:gd name="connsiteY9" fmla="*/ 10278 h 794553"/>
                <a:gd name="connsiteX10" fmla="*/ 553278 w 787395"/>
                <a:gd name="connsiteY10" fmla="*/ 80285 h 794553"/>
                <a:gd name="connsiteX11" fmla="*/ 749412 w 787395"/>
                <a:gd name="connsiteY11" fmla="*/ 170907 h 7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7395" h="794553">
                  <a:moveTo>
                    <a:pt x="749412" y="170907"/>
                  </a:moveTo>
                  <a:cubicBezTo>
                    <a:pt x="761437" y="177635"/>
                    <a:pt x="773964" y="185080"/>
                    <a:pt x="780406" y="197249"/>
                  </a:cubicBezTo>
                  <a:cubicBezTo>
                    <a:pt x="787779" y="211136"/>
                    <a:pt x="785560" y="227957"/>
                    <a:pt x="783198" y="243562"/>
                  </a:cubicBezTo>
                  <a:cubicBezTo>
                    <a:pt x="758789" y="401399"/>
                    <a:pt x="734380" y="559165"/>
                    <a:pt x="709970" y="717001"/>
                  </a:cubicBezTo>
                  <a:cubicBezTo>
                    <a:pt x="706320" y="740552"/>
                    <a:pt x="701524" y="766250"/>
                    <a:pt x="683127" y="781353"/>
                  </a:cubicBezTo>
                  <a:cubicBezTo>
                    <a:pt x="662870" y="798032"/>
                    <a:pt x="633664" y="795884"/>
                    <a:pt x="607609" y="792878"/>
                  </a:cubicBezTo>
                  <a:cubicBezTo>
                    <a:pt x="457860" y="775698"/>
                    <a:pt x="300381" y="755584"/>
                    <a:pt x="179409" y="665678"/>
                  </a:cubicBezTo>
                  <a:cubicBezTo>
                    <a:pt x="69388" y="584003"/>
                    <a:pt x="2460" y="447283"/>
                    <a:pt x="5466" y="310276"/>
                  </a:cubicBezTo>
                  <a:cubicBezTo>
                    <a:pt x="6826" y="248931"/>
                    <a:pt x="22144" y="188230"/>
                    <a:pt x="48844" y="133040"/>
                  </a:cubicBezTo>
                  <a:cubicBezTo>
                    <a:pt x="72824" y="83434"/>
                    <a:pt x="201527" y="-18068"/>
                    <a:pt x="327511" y="10278"/>
                  </a:cubicBezTo>
                  <a:cubicBezTo>
                    <a:pt x="396300" y="25740"/>
                    <a:pt x="493365" y="43206"/>
                    <a:pt x="553278" y="80285"/>
                  </a:cubicBezTo>
                  <a:cubicBezTo>
                    <a:pt x="626936" y="125954"/>
                    <a:pt x="679119" y="131537"/>
                    <a:pt x="749412" y="170907"/>
                  </a:cubicBezTo>
                  <a:close/>
                </a:path>
              </a:pathLst>
            </a:custGeom>
            <a:solidFill>
              <a:srgbClr val="94BD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9E6428-4826-465B-8B7F-1F0CD8EFE70C}"/>
                </a:ext>
              </a:extLst>
            </p:cNvPr>
            <p:cNvSpPr/>
            <p:nvPr/>
          </p:nvSpPr>
          <p:spPr>
            <a:xfrm>
              <a:off x="4384602" y="2069374"/>
              <a:ext cx="787396" cy="787396"/>
            </a:xfrm>
            <a:custGeom>
              <a:avLst/>
              <a:gdLst>
                <a:gd name="connsiteX0" fmla="*/ 208967 w 787395"/>
                <a:gd name="connsiteY0" fmla="*/ 685649 h 787395"/>
                <a:gd name="connsiteX1" fmla="*/ 224143 w 787395"/>
                <a:gd name="connsiteY1" fmla="*/ 694883 h 787395"/>
                <a:gd name="connsiteX2" fmla="*/ 233234 w 787395"/>
                <a:gd name="connsiteY2" fmla="*/ 699893 h 787395"/>
                <a:gd name="connsiteX3" fmla="*/ 247407 w 787395"/>
                <a:gd name="connsiteY3" fmla="*/ 707410 h 787395"/>
                <a:gd name="connsiteX4" fmla="*/ 257285 w 787395"/>
                <a:gd name="connsiteY4" fmla="*/ 712277 h 787395"/>
                <a:gd name="connsiteX5" fmla="*/ 271386 w 787395"/>
                <a:gd name="connsiteY5" fmla="*/ 718791 h 787395"/>
                <a:gd name="connsiteX6" fmla="*/ 281694 w 787395"/>
                <a:gd name="connsiteY6" fmla="*/ 723229 h 787395"/>
                <a:gd name="connsiteX7" fmla="*/ 296010 w 787395"/>
                <a:gd name="connsiteY7" fmla="*/ 729027 h 787395"/>
                <a:gd name="connsiteX8" fmla="*/ 306461 w 787395"/>
                <a:gd name="connsiteY8" fmla="*/ 733036 h 787395"/>
                <a:gd name="connsiteX9" fmla="*/ 321350 w 787395"/>
                <a:gd name="connsiteY9" fmla="*/ 738261 h 787395"/>
                <a:gd name="connsiteX10" fmla="*/ 331658 w 787395"/>
                <a:gd name="connsiteY10" fmla="*/ 741769 h 787395"/>
                <a:gd name="connsiteX11" fmla="*/ 347692 w 787395"/>
                <a:gd name="connsiteY11" fmla="*/ 746708 h 787395"/>
                <a:gd name="connsiteX12" fmla="*/ 357141 w 787395"/>
                <a:gd name="connsiteY12" fmla="*/ 749571 h 787395"/>
                <a:gd name="connsiteX13" fmla="*/ 379331 w 787395"/>
                <a:gd name="connsiteY13" fmla="*/ 755584 h 787395"/>
                <a:gd name="connsiteX14" fmla="*/ 389782 w 787395"/>
                <a:gd name="connsiteY14" fmla="*/ 758161 h 787395"/>
                <a:gd name="connsiteX15" fmla="*/ 408393 w 787395"/>
                <a:gd name="connsiteY15" fmla="*/ 762527 h 787395"/>
                <a:gd name="connsiteX16" fmla="*/ 420491 w 787395"/>
                <a:gd name="connsiteY16" fmla="*/ 765104 h 787395"/>
                <a:gd name="connsiteX17" fmla="*/ 434592 w 787395"/>
                <a:gd name="connsiteY17" fmla="*/ 768039 h 787395"/>
                <a:gd name="connsiteX18" fmla="*/ 448121 w 787395"/>
                <a:gd name="connsiteY18" fmla="*/ 770544 h 787395"/>
                <a:gd name="connsiteX19" fmla="*/ 460934 w 787395"/>
                <a:gd name="connsiteY19" fmla="*/ 772835 h 787395"/>
                <a:gd name="connsiteX20" fmla="*/ 475322 w 787395"/>
                <a:gd name="connsiteY20" fmla="*/ 775269 h 787395"/>
                <a:gd name="connsiteX21" fmla="*/ 487348 w 787395"/>
                <a:gd name="connsiteY21" fmla="*/ 777201 h 787395"/>
                <a:gd name="connsiteX22" fmla="*/ 502451 w 787395"/>
                <a:gd name="connsiteY22" fmla="*/ 779492 h 787395"/>
                <a:gd name="connsiteX23" fmla="*/ 513260 w 787395"/>
                <a:gd name="connsiteY23" fmla="*/ 781067 h 787395"/>
                <a:gd name="connsiteX24" fmla="*/ 529581 w 787395"/>
                <a:gd name="connsiteY24" fmla="*/ 783357 h 787395"/>
                <a:gd name="connsiteX25" fmla="*/ 538099 w 787395"/>
                <a:gd name="connsiteY25" fmla="*/ 784431 h 787395"/>
                <a:gd name="connsiteX26" fmla="*/ 556996 w 787395"/>
                <a:gd name="connsiteY26" fmla="*/ 786865 h 787395"/>
                <a:gd name="connsiteX27" fmla="*/ 556996 w 787395"/>
                <a:gd name="connsiteY27" fmla="*/ 786865 h 787395"/>
                <a:gd name="connsiteX28" fmla="*/ 672099 w 787395"/>
                <a:gd name="connsiteY28" fmla="*/ 463460 h 787395"/>
                <a:gd name="connsiteX29" fmla="*/ 597726 w 787395"/>
                <a:gd name="connsiteY29" fmla="*/ 163749 h 787395"/>
                <a:gd name="connsiteX30" fmla="*/ 660217 w 787395"/>
                <a:gd name="connsiteY30" fmla="*/ 211923 h 787395"/>
                <a:gd name="connsiteX31" fmla="*/ 726859 w 787395"/>
                <a:gd name="connsiteY31" fmla="*/ 245638 h 787395"/>
                <a:gd name="connsiteX32" fmla="*/ 780330 w 787395"/>
                <a:gd name="connsiteY32" fmla="*/ 262316 h 787395"/>
                <a:gd name="connsiteX33" fmla="*/ 783265 w 787395"/>
                <a:gd name="connsiteY33" fmla="*/ 243562 h 787395"/>
                <a:gd name="connsiteX34" fmla="*/ 780474 w 787395"/>
                <a:gd name="connsiteY34" fmla="*/ 197249 h 787395"/>
                <a:gd name="connsiteX35" fmla="*/ 749479 w 787395"/>
                <a:gd name="connsiteY35" fmla="*/ 170907 h 787395"/>
                <a:gd name="connsiteX36" fmla="*/ 556782 w 787395"/>
                <a:gd name="connsiteY36" fmla="*/ 69762 h 787395"/>
                <a:gd name="connsiteX37" fmla="*/ 327506 w 787395"/>
                <a:gd name="connsiteY37" fmla="*/ 10278 h 787395"/>
                <a:gd name="connsiteX38" fmla="*/ 48840 w 787395"/>
                <a:gd name="connsiteY38" fmla="*/ 133040 h 787395"/>
                <a:gd name="connsiteX39" fmla="*/ 5461 w 787395"/>
                <a:gd name="connsiteY39" fmla="*/ 310276 h 787395"/>
                <a:gd name="connsiteX40" fmla="*/ 179404 w 787395"/>
                <a:gd name="connsiteY40" fmla="*/ 665678 h 787395"/>
                <a:gd name="connsiteX41" fmla="*/ 201308 w 787395"/>
                <a:gd name="connsiteY41" fmla="*/ 680924 h 787395"/>
                <a:gd name="connsiteX42" fmla="*/ 208967 w 787395"/>
                <a:gd name="connsiteY42" fmla="*/ 685649 h 7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87395" h="787395">
                  <a:moveTo>
                    <a:pt x="208967" y="685649"/>
                  </a:moveTo>
                  <a:cubicBezTo>
                    <a:pt x="213978" y="688798"/>
                    <a:pt x="219060" y="691948"/>
                    <a:pt x="224143" y="694883"/>
                  </a:cubicBezTo>
                  <a:cubicBezTo>
                    <a:pt x="227149" y="696601"/>
                    <a:pt x="230227" y="698247"/>
                    <a:pt x="233234" y="699893"/>
                  </a:cubicBezTo>
                  <a:cubicBezTo>
                    <a:pt x="237958" y="702470"/>
                    <a:pt x="242682" y="705047"/>
                    <a:pt x="247407" y="707410"/>
                  </a:cubicBezTo>
                  <a:cubicBezTo>
                    <a:pt x="250699" y="709056"/>
                    <a:pt x="253992" y="710631"/>
                    <a:pt x="257285" y="712277"/>
                  </a:cubicBezTo>
                  <a:cubicBezTo>
                    <a:pt x="261938" y="714496"/>
                    <a:pt x="266662" y="716715"/>
                    <a:pt x="271386" y="718791"/>
                  </a:cubicBezTo>
                  <a:cubicBezTo>
                    <a:pt x="274822" y="720294"/>
                    <a:pt x="278258" y="721797"/>
                    <a:pt x="281694" y="723229"/>
                  </a:cubicBezTo>
                  <a:cubicBezTo>
                    <a:pt x="286419" y="725233"/>
                    <a:pt x="291215" y="727166"/>
                    <a:pt x="296010" y="729027"/>
                  </a:cubicBezTo>
                  <a:cubicBezTo>
                    <a:pt x="299518" y="730387"/>
                    <a:pt x="302954" y="731747"/>
                    <a:pt x="306461" y="733036"/>
                  </a:cubicBezTo>
                  <a:cubicBezTo>
                    <a:pt x="311401" y="734825"/>
                    <a:pt x="316339" y="736615"/>
                    <a:pt x="321350" y="738261"/>
                  </a:cubicBezTo>
                  <a:cubicBezTo>
                    <a:pt x="324786" y="739407"/>
                    <a:pt x="328222" y="740623"/>
                    <a:pt x="331658" y="741769"/>
                  </a:cubicBezTo>
                  <a:cubicBezTo>
                    <a:pt x="336955" y="743487"/>
                    <a:pt x="342324" y="745133"/>
                    <a:pt x="347692" y="746708"/>
                  </a:cubicBezTo>
                  <a:cubicBezTo>
                    <a:pt x="350842" y="747638"/>
                    <a:pt x="353991" y="748640"/>
                    <a:pt x="357141" y="749571"/>
                  </a:cubicBezTo>
                  <a:cubicBezTo>
                    <a:pt x="364514" y="751647"/>
                    <a:pt x="371887" y="753651"/>
                    <a:pt x="379331" y="755584"/>
                  </a:cubicBezTo>
                  <a:cubicBezTo>
                    <a:pt x="382839" y="756443"/>
                    <a:pt x="386275" y="757302"/>
                    <a:pt x="389782" y="758161"/>
                  </a:cubicBezTo>
                  <a:cubicBezTo>
                    <a:pt x="396010" y="759664"/>
                    <a:pt x="402166" y="761167"/>
                    <a:pt x="408393" y="762527"/>
                  </a:cubicBezTo>
                  <a:cubicBezTo>
                    <a:pt x="412402" y="763386"/>
                    <a:pt x="416482" y="764245"/>
                    <a:pt x="420491" y="765104"/>
                  </a:cubicBezTo>
                  <a:cubicBezTo>
                    <a:pt x="425215" y="766106"/>
                    <a:pt x="429868" y="767108"/>
                    <a:pt x="434592" y="768039"/>
                  </a:cubicBezTo>
                  <a:cubicBezTo>
                    <a:pt x="439102" y="768898"/>
                    <a:pt x="443611" y="769757"/>
                    <a:pt x="448121" y="770544"/>
                  </a:cubicBezTo>
                  <a:cubicBezTo>
                    <a:pt x="452344" y="771332"/>
                    <a:pt x="456639" y="772119"/>
                    <a:pt x="460934" y="772835"/>
                  </a:cubicBezTo>
                  <a:cubicBezTo>
                    <a:pt x="465730" y="773694"/>
                    <a:pt x="470526" y="774481"/>
                    <a:pt x="475322" y="775269"/>
                  </a:cubicBezTo>
                  <a:cubicBezTo>
                    <a:pt x="479331" y="775913"/>
                    <a:pt x="483339" y="776557"/>
                    <a:pt x="487348" y="777201"/>
                  </a:cubicBezTo>
                  <a:cubicBezTo>
                    <a:pt x="492358" y="777989"/>
                    <a:pt x="497441" y="778776"/>
                    <a:pt x="502451" y="779492"/>
                  </a:cubicBezTo>
                  <a:cubicBezTo>
                    <a:pt x="506030" y="779993"/>
                    <a:pt x="509681" y="780566"/>
                    <a:pt x="513260" y="781067"/>
                  </a:cubicBezTo>
                  <a:cubicBezTo>
                    <a:pt x="518700" y="781854"/>
                    <a:pt x="524141" y="782570"/>
                    <a:pt x="529581" y="783357"/>
                  </a:cubicBezTo>
                  <a:cubicBezTo>
                    <a:pt x="532444" y="783715"/>
                    <a:pt x="535236" y="784073"/>
                    <a:pt x="538099" y="784431"/>
                  </a:cubicBezTo>
                  <a:cubicBezTo>
                    <a:pt x="544398" y="785219"/>
                    <a:pt x="550697" y="786078"/>
                    <a:pt x="556996" y="786865"/>
                  </a:cubicBezTo>
                  <a:cubicBezTo>
                    <a:pt x="556996" y="786865"/>
                    <a:pt x="556996" y="786865"/>
                    <a:pt x="556996" y="786865"/>
                  </a:cubicBezTo>
                  <a:cubicBezTo>
                    <a:pt x="617483" y="646637"/>
                    <a:pt x="665442" y="540983"/>
                    <a:pt x="672099" y="463460"/>
                  </a:cubicBezTo>
                  <a:cubicBezTo>
                    <a:pt x="679830" y="373124"/>
                    <a:pt x="629652" y="249217"/>
                    <a:pt x="597726" y="163749"/>
                  </a:cubicBezTo>
                  <a:cubicBezTo>
                    <a:pt x="605815" y="170048"/>
                    <a:pt x="651627" y="206340"/>
                    <a:pt x="660217" y="211923"/>
                  </a:cubicBezTo>
                  <a:cubicBezTo>
                    <a:pt x="681119" y="225452"/>
                    <a:pt x="703524" y="236833"/>
                    <a:pt x="726859" y="245638"/>
                  </a:cubicBezTo>
                  <a:cubicBezTo>
                    <a:pt x="740102" y="250649"/>
                    <a:pt x="762435" y="260813"/>
                    <a:pt x="780330" y="262316"/>
                  </a:cubicBezTo>
                  <a:cubicBezTo>
                    <a:pt x="781333" y="256089"/>
                    <a:pt x="782263" y="249790"/>
                    <a:pt x="783265" y="243562"/>
                  </a:cubicBezTo>
                  <a:cubicBezTo>
                    <a:pt x="785699" y="228029"/>
                    <a:pt x="787918" y="211135"/>
                    <a:pt x="780474" y="197249"/>
                  </a:cubicBezTo>
                  <a:cubicBezTo>
                    <a:pt x="774031" y="185080"/>
                    <a:pt x="762005" y="176633"/>
                    <a:pt x="749479" y="170907"/>
                  </a:cubicBezTo>
                  <a:cubicBezTo>
                    <a:pt x="674462" y="136548"/>
                    <a:pt x="630510" y="118080"/>
                    <a:pt x="556782" y="69762"/>
                  </a:cubicBezTo>
                  <a:cubicBezTo>
                    <a:pt x="497798" y="31180"/>
                    <a:pt x="396296" y="25740"/>
                    <a:pt x="327506" y="10278"/>
                  </a:cubicBezTo>
                  <a:cubicBezTo>
                    <a:pt x="201523" y="-18068"/>
                    <a:pt x="72820" y="83434"/>
                    <a:pt x="48840" y="133040"/>
                  </a:cubicBezTo>
                  <a:cubicBezTo>
                    <a:pt x="22140" y="188230"/>
                    <a:pt x="6821" y="248930"/>
                    <a:pt x="5461" y="310276"/>
                  </a:cubicBezTo>
                  <a:cubicBezTo>
                    <a:pt x="2527" y="447283"/>
                    <a:pt x="69384" y="584003"/>
                    <a:pt x="179404" y="665678"/>
                  </a:cubicBezTo>
                  <a:cubicBezTo>
                    <a:pt x="186563" y="670975"/>
                    <a:pt x="193935" y="676057"/>
                    <a:pt x="201308" y="680924"/>
                  </a:cubicBezTo>
                  <a:cubicBezTo>
                    <a:pt x="203957" y="682643"/>
                    <a:pt x="206462" y="684146"/>
                    <a:pt x="208967" y="685649"/>
                  </a:cubicBezTo>
                  <a:close/>
                </a:path>
              </a:pathLst>
            </a:custGeom>
            <a:solidFill>
              <a:srgbClr val="86A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FAD8FE9-13E6-4634-B759-2A9F90EC23D3}"/>
                </a:ext>
              </a:extLst>
            </p:cNvPr>
            <p:cNvSpPr/>
            <p:nvPr/>
          </p:nvSpPr>
          <p:spPr>
            <a:xfrm>
              <a:off x="4808457" y="1118656"/>
              <a:ext cx="944875" cy="708656"/>
            </a:xfrm>
            <a:custGeom>
              <a:avLst/>
              <a:gdLst>
                <a:gd name="connsiteX0" fmla="*/ 653753 w 944874"/>
                <a:gd name="connsiteY0" fmla="*/ 524135 h 708656"/>
                <a:gd name="connsiteX1" fmla="*/ 875441 w 944874"/>
                <a:gd name="connsiteY1" fmla="*/ 360930 h 708656"/>
                <a:gd name="connsiteX2" fmla="*/ 938289 w 944874"/>
                <a:gd name="connsiteY2" fmla="*/ 153200 h 708656"/>
                <a:gd name="connsiteX3" fmla="*/ 779021 w 944874"/>
                <a:gd name="connsiteY3" fmla="*/ 15478 h 708656"/>
                <a:gd name="connsiteX4" fmla="*/ 559266 w 944874"/>
                <a:gd name="connsiteY4" fmla="*/ 15335 h 708656"/>
                <a:gd name="connsiteX5" fmla="*/ 393626 w 944874"/>
                <a:gd name="connsiteY5" fmla="*/ 34948 h 708656"/>
                <a:gd name="connsiteX6" fmla="*/ 297349 w 944874"/>
                <a:gd name="connsiteY6" fmla="*/ 60717 h 708656"/>
                <a:gd name="connsiteX7" fmla="*/ 256906 w 944874"/>
                <a:gd name="connsiteY7" fmla="*/ 145112 h 708656"/>
                <a:gd name="connsiteX8" fmla="*/ 65067 w 944874"/>
                <a:gd name="connsiteY8" fmla="*/ 351839 h 708656"/>
                <a:gd name="connsiteX9" fmla="*/ 95203 w 944874"/>
                <a:gd name="connsiteY9" fmla="*/ 517836 h 708656"/>
                <a:gd name="connsiteX10" fmla="*/ 5369 w 944874"/>
                <a:gd name="connsiteY10" fmla="*/ 707097 h 708656"/>
                <a:gd name="connsiteX11" fmla="*/ 653753 w 944874"/>
                <a:gd name="connsiteY11" fmla="*/ 524135 h 7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4874" h="708656">
                  <a:moveTo>
                    <a:pt x="653753" y="524135"/>
                  </a:moveTo>
                  <a:cubicBezTo>
                    <a:pt x="740152" y="490206"/>
                    <a:pt x="817388" y="433299"/>
                    <a:pt x="875441" y="360930"/>
                  </a:cubicBezTo>
                  <a:cubicBezTo>
                    <a:pt x="922398" y="302304"/>
                    <a:pt x="957831" y="225784"/>
                    <a:pt x="938289" y="153200"/>
                  </a:cubicBezTo>
                  <a:cubicBezTo>
                    <a:pt x="919177" y="82048"/>
                    <a:pt x="850602" y="32944"/>
                    <a:pt x="779021" y="15478"/>
                  </a:cubicBezTo>
                  <a:cubicBezTo>
                    <a:pt x="707439" y="-1917"/>
                    <a:pt x="632422" y="6602"/>
                    <a:pt x="559266" y="15335"/>
                  </a:cubicBezTo>
                  <a:cubicBezTo>
                    <a:pt x="504076" y="21848"/>
                    <a:pt x="448887" y="28434"/>
                    <a:pt x="393626" y="34948"/>
                  </a:cubicBezTo>
                  <a:cubicBezTo>
                    <a:pt x="360341" y="38885"/>
                    <a:pt x="325910" y="43251"/>
                    <a:pt x="297349" y="60717"/>
                  </a:cubicBezTo>
                  <a:cubicBezTo>
                    <a:pt x="268788" y="78255"/>
                    <a:pt x="247815" y="112828"/>
                    <a:pt x="256906" y="145112"/>
                  </a:cubicBezTo>
                  <a:cubicBezTo>
                    <a:pt x="149319" y="137166"/>
                    <a:pt x="49105" y="245183"/>
                    <a:pt x="65067" y="351839"/>
                  </a:cubicBezTo>
                  <a:cubicBezTo>
                    <a:pt x="73514" y="408102"/>
                    <a:pt x="108303" y="462504"/>
                    <a:pt x="95203" y="517836"/>
                  </a:cubicBezTo>
                  <a:cubicBezTo>
                    <a:pt x="78310" y="588988"/>
                    <a:pt x="10522" y="634156"/>
                    <a:pt x="5369" y="707097"/>
                  </a:cubicBezTo>
                  <a:lnTo>
                    <a:pt x="653753" y="524135"/>
                  </a:ln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093C2CB-B29D-49A9-BF20-875F6A08531D}"/>
                </a:ext>
              </a:extLst>
            </p:cNvPr>
            <p:cNvSpPr/>
            <p:nvPr/>
          </p:nvSpPr>
          <p:spPr>
            <a:xfrm>
              <a:off x="4808529" y="1230768"/>
              <a:ext cx="272009" cy="594126"/>
            </a:xfrm>
            <a:custGeom>
              <a:avLst/>
              <a:gdLst>
                <a:gd name="connsiteX0" fmla="*/ 5369 w 272009"/>
                <a:gd name="connsiteY0" fmla="*/ 595056 h 594125"/>
                <a:gd name="connsiteX1" fmla="*/ 84681 w 272009"/>
                <a:gd name="connsiteY1" fmla="*/ 572651 h 594125"/>
                <a:gd name="connsiteX2" fmla="*/ 141087 w 272009"/>
                <a:gd name="connsiteY2" fmla="*/ 305366 h 594125"/>
                <a:gd name="connsiteX3" fmla="*/ 142018 w 272009"/>
                <a:gd name="connsiteY3" fmla="*/ 190049 h 594125"/>
                <a:gd name="connsiteX4" fmla="*/ 194773 w 272009"/>
                <a:gd name="connsiteY4" fmla="*/ 146098 h 594125"/>
                <a:gd name="connsiteX5" fmla="*/ 266426 w 272009"/>
                <a:gd name="connsiteY5" fmla="*/ 33071 h 594125"/>
                <a:gd name="connsiteX6" fmla="*/ 256118 w 272009"/>
                <a:gd name="connsiteY6" fmla="*/ 5369 h 594125"/>
                <a:gd name="connsiteX7" fmla="*/ 256834 w 272009"/>
                <a:gd name="connsiteY7" fmla="*/ 32999 h 594125"/>
                <a:gd name="connsiteX8" fmla="*/ 64996 w 272009"/>
                <a:gd name="connsiteY8" fmla="*/ 239726 h 594125"/>
                <a:gd name="connsiteX9" fmla="*/ 95132 w 272009"/>
                <a:gd name="connsiteY9" fmla="*/ 405724 h 594125"/>
                <a:gd name="connsiteX10" fmla="*/ 5369 w 272009"/>
                <a:gd name="connsiteY10" fmla="*/ 595056 h 5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009" h="594125">
                  <a:moveTo>
                    <a:pt x="5369" y="595056"/>
                  </a:moveTo>
                  <a:lnTo>
                    <a:pt x="84681" y="572651"/>
                  </a:lnTo>
                  <a:cubicBezTo>
                    <a:pt x="135002" y="494270"/>
                    <a:pt x="156906" y="397277"/>
                    <a:pt x="141087" y="305366"/>
                  </a:cubicBezTo>
                  <a:cubicBezTo>
                    <a:pt x="134430" y="266569"/>
                    <a:pt x="122189" y="224050"/>
                    <a:pt x="142018" y="190049"/>
                  </a:cubicBezTo>
                  <a:cubicBezTo>
                    <a:pt x="153685" y="170006"/>
                    <a:pt x="174515" y="157336"/>
                    <a:pt x="194773" y="146098"/>
                  </a:cubicBezTo>
                  <a:cubicBezTo>
                    <a:pt x="236791" y="122834"/>
                    <a:pt x="274586" y="87544"/>
                    <a:pt x="266426" y="33071"/>
                  </a:cubicBezTo>
                  <a:cubicBezTo>
                    <a:pt x="264780" y="22190"/>
                    <a:pt x="261129" y="13099"/>
                    <a:pt x="256118" y="5369"/>
                  </a:cubicBezTo>
                  <a:cubicBezTo>
                    <a:pt x="254329" y="14459"/>
                    <a:pt x="254257" y="23837"/>
                    <a:pt x="256834" y="32999"/>
                  </a:cubicBezTo>
                  <a:cubicBezTo>
                    <a:pt x="149247" y="25053"/>
                    <a:pt x="49033" y="133070"/>
                    <a:pt x="64996" y="239726"/>
                  </a:cubicBezTo>
                  <a:cubicBezTo>
                    <a:pt x="73442" y="295989"/>
                    <a:pt x="108231" y="350391"/>
                    <a:pt x="95132" y="405724"/>
                  </a:cubicBezTo>
                  <a:cubicBezTo>
                    <a:pt x="78310" y="476947"/>
                    <a:pt x="10522" y="522115"/>
                    <a:pt x="5369" y="595056"/>
                  </a:cubicBezTo>
                  <a:close/>
                </a:path>
              </a:pathLst>
            </a:custGeom>
            <a:solidFill>
              <a:srgbClr val="2D3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952C091-B420-4E18-A65C-2D4BD5C4F76C}"/>
                </a:ext>
              </a:extLst>
            </p:cNvPr>
            <p:cNvSpPr/>
            <p:nvPr/>
          </p:nvSpPr>
          <p:spPr>
            <a:xfrm>
              <a:off x="5014134" y="1145014"/>
              <a:ext cx="214744" cy="279168"/>
            </a:xfrm>
            <a:custGeom>
              <a:avLst/>
              <a:gdLst>
                <a:gd name="connsiteX0" fmla="*/ 36197 w 214744"/>
                <a:gd name="connsiteY0" fmla="*/ 275445 h 279167"/>
                <a:gd name="connsiteX1" fmla="*/ 64758 w 214744"/>
                <a:gd name="connsiteY1" fmla="*/ 256476 h 279167"/>
                <a:gd name="connsiteX2" fmla="*/ 108995 w 214744"/>
                <a:gd name="connsiteY2" fmla="*/ 83106 h 279167"/>
                <a:gd name="connsiteX3" fmla="*/ 175995 w 214744"/>
                <a:gd name="connsiteY3" fmla="*/ 16965 h 279167"/>
                <a:gd name="connsiteX4" fmla="*/ 215365 w 214744"/>
                <a:gd name="connsiteY4" fmla="*/ 5369 h 279167"/>
                <a:gd name="connsiteX5" fmla="*/ 187949 w 214744"/>
                <a:gd name="connsiteY5" fmla="*/ 8590 h 279167"/>
                <a:gd name="connsiteX6" fmla="*/ 91672 w 214744"/>
                <a:gd name="connsiteY6" fmla="*/ 34359 h 279167"/>
                <a:gd name="connsiteX7" fmla="*/ 51229 w 214744"/>
                <a:gd name="connsiteY7" fmla="*/ 118754 h 279167"/>
                <a:gd name="connsiteX8" fmla="*/ 23956 w 214744"/>
                <a:gd name="connsiteY8" fmla="*/ 119469 h 279167"/>
                <a:gd name="connsiteX9" fmla="*/ 22668 w 214744"/>
                <a:gd name="connsiteY9" fmla="*/ 127701 h 279167"/>
                <a:gd name="connsiteX10" fmla="*/ 6419 w 214744"/>
                <a:gd name="connsiteY10" fmla="*/ 240012 h 279167"/>
                <a:gd name="connsiteX11" fmla="*/ 7063 w 214744"/>
                <a:gd name="connsiteY11" fmla="*/ 261201 h 279167"/>
                <a:gd name="connsiteX12" fmla="*/ 36197 w 214744"/>
                <a:gd name="connsiteY12" fmla="*/ 275445 h 27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744" h="279167">
                  <a:moveTo>
                    <a:pt x="36197" y="275445"/>
                  </a:moveTo>
                  <a:cubicBezTo>
                    <a:pt x="47721" y="273441"/>
                    <a:pt x="57385" y="265495"/>
                    <a:pt x="64758" y="256476"/>
                  </a:cubicBezTo>
                  <a:cubicBezTo>
                    <a:pt x="102767" y="209590"/>
                    <a:pt x="85946" y="138868"/>
                    <a:pt x="108995" y="83106"/>
                  </a:cubicBezTo>
                  <a:cubicBezTo>
                    <a:pt x="121379" y="53185"/>
                    <a:pt x="146575" y="29849"/>
                    <a:pt x="175995" y="16965"/>
                  </a:cubicBezTo>
                  <a:cubicBezTo>
                    <a:pt x="183296" y="13744"/>
                    <a:pt x="200619" y="10880"/>
                    <a:pt x="215365" y="5369"/>
                  </a:cubicBezTo>
                  <a:cubicBezTo>
                    <a:pt x="206203" y="6442"/>
                    <a:pt x="197112" y="7516"/>
                    <a:pt x="187949" y="8590"/>
                  </a:cubicBezTo>
                  <a:cubicBezTo>
                    <a:pt x="154664" y="12527"/>
                    <a:pt x="120233" y="16893"/>
                    <a:pt x="91672" y="34359"/>
                  </a:cubicBezTo>
                  <a:cubicBezTo>
                    <a:pt x="63111" y="51897"/>
                    <a:pt x="42138" y="86470"/>
                    <a:pt x="51229" y="118754"/>
                  </a:cubicBezTo>
                  <a:cubicBezTo>
                    <a:pt x="42066" y="118109"/>
                    <a:pt x="32975" y="118539"/>
                    <a:pt x="23956" y="119469"/>
                  </a:cubicBezTo>
                  <a:cubicBezTo>
                    <a:pt x="23527" y="122189"/>
                    <a:pt x="23097" y="124981"/>
                    <a:pt x="22668" y="127701"/>
                  </a:cubicBezTo>
                  <a:cubicBezTo>
                    <a:pt x="17227" y="165138"/>
                    <a:pt x="11787" y="202575"/>
                    <a:pt x="6419" y="240012"/>
                  </a:cubicBezTo>
                  <a:cubicBezTo>
                    <a:pt x="5417" y="247099"/>
                    <a:pt x="4414" y="254544"/>
                    <a:pt x="7063" y="261201"/>
                  </a:cubicBezTo>
                  <a:cubicBezTo>
                    <a:pt x="11358" y="272153"/>
                    <a:pt x="24672" y="277521"/>
                    <a:pt x="36197" y="275445"/>
                  </a:cubicBezTo>
                  <a:close/>
                </a:path>
              </a:pathLst>
            </a:custGeom>
            <a:solidFill>
              <a:srgbClr val="2D3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913DB13-A8E8-4681-B5D6-3DE87A2EE3F0}"/>
                </a:ext>
              </a:extLst>
            </p:cNvPr>
            <p:cNvSpPr/>
            <p:nvPr/>
          </p:nvSpPr>
          <p:spPr>
            <a:xfrm>
              <a:off x="4616475" y="1385004"/>
              <a:ext cx="923400" cy="801712"/>
            </a:xfrm>
            <a:custGeom>
              <a:avLst/>
              <a:gdLst>
                <a:gd name="connsiteX0" fmla="*/ 895985 w 923400"/>
                <a:gd name="connsiteY0" fmla="*/ 42828 h 801711"/>
                <a:gd name="connsiteX1" fmla="*/ 913379 w 923400"/>
                <a:gd name="connsiteY1" fmla="*/ 172533 h 801711"/>
                <a:gd name="connsiteX2" fmla="*/ 846450 w 923400"/>
                <a:gd name="connsiteY2" fmla="*/ 294508 h 801711"/>
                <a:gd name="connsiteX3" fmla="*/ 847023 w 923400"/>
                <a:gd name="connsiteY3" fmla="*/ 427005 h 801711"/>
                <a:gd name="connsiteX4" fmla="*/ 877016 w 923400"/>
                <a:gd name="connsiteY4" fmla="*/ 484628 h 801711"/>
                <a:gd name="connsiteX5" fmla="*/ 798562 w 923400"/>
                <a:gd name="connsiteY5" fmla="*/ 515766 h 801711"/>
                <a:gd name="connsiteX6" fmla="*/ 720896 w 923400"/>
                <a:gd name="connsiteY6" fmla="*/ 622709 h 801711"/>
                <a:gd name="connsiteX7" fmla="*/ 640010 w 923400"/>
                <a:gd name="connsiteY7" fmla="*/ 726144 h 801711"/>
                <a:gd name="connsiteX8" fmla="*/ 489259 w 923400"/>
                <a:gd name="connsiteY8" fmla="*/ 643181 h 801711"/>
                <a:gd name="connsiteX9" fmla="*/ 350892 w 923400"/>
                <a:gd name="connsiteY9" fmla="*/ 639888 h 801711"/>
                <a:gd name="connsiteX10" fmla="*/ 267285 w 923400"/>
                <a:gd name="connsiteY10" fmla="*/ 798728 h 801711"/>
                <a:gd name="connsiteX11" fmla="*/ 5369 w 923400"/>
                <a:gd name="connsiteY11" fmla="*/ 571958 h 801711"/>
                <a:gd name="connsiteX12" fmla="*/ 335788 w 923400"/>
                <a:gd name="connsiteY12" fmla="*/ 295295 h 801711"/>
                <a:gd name="connsiteX13" fmla="*/ 267285 w 923400"/>
                <a:gd name="connsiteY13" fmla="*/ 229799 h 801711"/>
                <a:gd name="connsiteX14" fmla="*/ 300427 w 923400"/>
                <a:gd name="connsiteY14" fmla="*/ 141825 h 801711"/>
                <a:gd name="connsiteX15" fmla="*/ 401357 w 923400"/>
                <a:gd name="connsiteY15" fmla="*/ 225504 h 801711"/>
                <a:gd name="connsiteX16" fmla="*/ 528772 w 923400"/>
                <a:gd name="connsiteY16" fmla="*/ 102026 h 801711"/>
                <a:gd name="connsiteX17" fmla="*/ 895985 w 923400"/>
                <a:gd name="connsiteY17" fmla="*/ 42828 h 80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3400" h="801711">
                  <a:moveTo>
                    <a:pt x="895985" y="42828"/>
                  </a:moveTo>
                  <a:cubicBezTo>
                    <a:pt x="930415" y="73966"/>
                    <a:pt x="930344" y="129298"/>
                    <a:pt x="913379" y="172533"/>
                  </a:cubicBezTo>
                  <a:cubicBezTo>
                    <a:pt x="896414" y="215768"/>
                    <a:pt x="866135" y="252490"/>
                    <a:pt x="846450" y="294508"/>
                  </a:cubicBezTo>
                  <a:cubicBezTo>
                    <a:pt x="826694" y="336526"/>
                    <a:pt x="819178" y="389855"/>
                    <a:pt x="847023" y="427005"/>
                  </a:cubicBezTo>
                  <a:cubicBezTo>
                    <a:pt x="860552" y="445115"/>
                    <a:pt x="882742" y="462796"/>
                    <a:pt x="877016" y="484628"/>
                  </a:cubicBezTo>
                  <a:cubicBezTo>
                    <a:pt x="869356" y="513619"/>
                    <a:pt x="827481" y="508107"/>
                    <a:pt x="798562" y="515766"/>
                  </a:cubicBezTo>
                  <a:cubicBezTo>
                    <a:pt x="753967" y="527506"/>
                    <a:pt x="734497" y="578615"/>
                    <a:pt x="720896" y="622709"/>
                  </a:cubicBezTo>
                  <a:cubicBezTo>
                    <a:pt x="707296" y="666803"/>
                    <a:pt x="685392" y="717697"/>
                    <a:pt x="640010" y="726144"/>
                  </a:cubicBezTo>
                  <a:cubicBezTo>
                    <a:pt x="581814" y="737024"/>
                    <a:pt x="541227" y="671527"/>
                    <a:pt x="489259" y="643181"/>
                  </a:cubicBezTo>
                  <a:cubicBezTo>
                    <a:pt x="441156" y="616982"/>
                    <a:pt x="400140" y="615837"/>
                    <a:pt x="350892" y="639888"/>
                  </a:cubicBezTo>
                  <a:cubicBezTo>
                    <a:pt x="301644" y="663940"/>
                    <a:pt x="284393" y="746688"/>
                    <a:pt x="267285" y="798728"/>
                  </a:cubicBezTo>
                  <a:cubicBezTo>
                    <a:pt x="171366" y="810539"/>
                    <a:pt x="40372" y="710826"/>
                    <a:pt x="5369" y="571958"/>
                  </a:cubicBezTo>
                  <a:cubicBezTo>
                    <a:pt x="111452" y="512903"/>
                    <a:pt x="222260" y="415194"/>
                    <a:pt x="335788" y="295295"/>
                  </a:cubicBezTo>
                  <a:cubicBezTo>
                    <a:pt x="302503" y="291001"/>
                    <a:pt x="276161" y="262153"/>
                    <a:pt x="267285" y="229799"/>
                  </a:cubicBezTo>
                  <a:cubicBezTo>
                    <a:pt x="258409" y="197444"/>
                    <a:pt x="272081" y="159792"/>
                    <a:pt x="300427" y="141825"/>
                  </a:cubicBezTo>
                  <a:cubicBezTo>
                    <a:pt x="328773" y="123858"/>
                    <a:pt x="428916" y="118561"/>
                    <a:pt x="401357" y="225504"/>
                  </a:cubicBezTo>
                  <a:cubicBezTo>
                    <a:pt x="401357" y="225504"/>
                    <a:pt x="480168" y="181839"/>
                    <a:pt x="528772" y="102026"/>
                  </a:cubicBezTo>
                  <a:cubicBezTo>
                    <a:pt x="635285" y="-72705"/>
                    <a:pt x="895985" y="42828"/>
                    <a:pt x="895985" y="42828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25DCE31-5572-488C-90E6-237E5A9648C4}"/>
                </a:ext>
              </a:extLst>
            </p:cNvPr>
            <p:cNvSpPr/>
            <p:nvPr/>
          </p:nvSpPr>
          <p:spPr>
            <a:xfrm>
              <a:off x="4616475" y="1385004"/>
              <a:ext cx="923400" cy="801712"/>
            </a:xfrm>
            <a:custGeom>
              <a:avLst/>
              <a:gdLst>
                <a:gd name="connsiteX0" fmla="*/ 895985 w 923400"/>
                <a:gd name="connsiteY0" fmla="*/ 42828 h 801711"/>
                <a:gd name="connsiteX1" fmla="*/ 913379 w 923400"/>
                <a:gd name="connsiteY1" fmla="*/ 172533 h 801711"/>
                <a:gd name="connsiteX2" fmla="*/ 846450 w 923400"/>
                <a:gd name="connsiteY2" fmla="*/ 294508 h 801711"/>
                <a:gd name="connsiteX3" fmla="*/ 847023 w 923400"/>
                <a:gd name="connsiteY3" fmla="*/ 427005 h 801711"/>
                <a:gd name="connsiteX4" fmla="*/ 877016 w 923400"/>
                <a:gd name="connsiteY4" fmla="*/ 484628 h 801711"/>
                <a:gd name="connsiteX5" fmla="*/ 798562 w 923400"/>
                <a:gd name="connsiteY5" fmla="*/ 515766 h 801711"/>
                <a:gd name="connsiteX6" fmla="*/ 720896 w 923400"/>
                <a:gd name="connsiteY6" fmla="*/ 622709 h 801711"/>
                <a:gd name="connsiteX7" fmla="*/ 640010 w 923400"/>
                <a:gd name="connsiteY7" fmla="*/ 726144 h 801711"/>
                <a:gd name="connsiteX8" fmla="*/ 489259 w 923400"/>
                <a:gd name="connsiteY8" fmla="*/ 643181 h 801711"/>
                <a:gd name="connsiteX9" fmla="*/ 350892 w 923400"/>
                <a:gd name="connsiteY9" fmla="*/ 639888 h 801711"/>
                <a:gd name="connsiteX10" fmla="*/ 267285 w 923400"/>
                <a:gd name="connsiteY10" fmla="*/ 798728 h 801711"/>
                <a:gd name="connsiteX11" fmla="*/ 5369 w 923400"/>
                <a:gd name="connsiteY11" fmla="*/ 571958 h 801711"/>
                <a:gd name="connsiteX12" fmla="*/ 335788 w 923400"/>
                <a:gd name="connsiteY12" fmla="*/ 295295 h 801711"/>
                <a:gd name="connsiteX13" fmla="*/ 267285 w 923400"/>
                <a:gd name="connsiteY13" fmla="*/ 229799 h 801711"/>
                <a:gd name="connsiteX14" fmla="*/ 300427 w 923400"/>
                <a:gd name="connsiteY14" fmla="*/ 141825 h 801711"/>
                <a:gd name="connsiteX15" fmla="*/ 401357 w 923400"/>
                <a:gd name="connsiteY15" fmla="*/ 225504 h 801711"/>
                <a:gd name="connsiteX16" fmla="*/ 528772 w 923400"/>
                <a:gd name="connsiteY16" fmla="*/ 102026 h 801711"/>
                <a:gd name="connsiteX17" fmla="*/ 895985 w 923400"/>
                <a:gd name="connsiteY17" fmla="*/ 42828 h 80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3400" h="801711">
                  <a:moveTo>
                    <a:pt x="895985" y="42828"/>
                  </a:moveTo>
                  <a:cubicBezTo>
                    <a:pt x="930415" y="73966"/>
                    <a:pt x="930344" y="129298"/>
                    <a:pt x="913379" y="172533"/>
                  </a:cubicBezTo>
                  <a:cubicBezTo>
                    <a:pt x="896414" y="215768"/>
                    <a:pt x="866135" y="252490"/>
                    <a:pt x="846450" y="294508"/>
                  </a:cubicBezTo>
                  <a:cubicBezTo>
                    <a:pt x="826694" y="336526"/>
                    <a:pt x="819178" y="389855"/>
                    <a:pt x="847023" y="427005"/>
                  </a:cubicBezTo>
                  <a:cubicBezTo>
                    <a:pt x="860552" y="445115"/>
                    <a:pt x="882742" y="462796"/>
                    <a:pt x="877016" y="484628"/>
                  </a:cubicBezTo>
                  <a:cubicBezTo>
                    <a:pt x="869356" y="513619"/>
                    <a:pt x="827481" y="508107"/>
                    <a:pt x="798562" y="515766"/>
                  </a:cubicBezTo>
                  <a:cubicBezTo>
                    <a:pt x="753967" y="527506"/>
                    <a:pt x="734497" y="578615"/>
                    <a:pt x="720896" y="622709"/>
                  </a:cubicBezTo>
                  <a:cubicBezTo>
                    <a:pt x="707296" y="666803"/>
                    <a:pt x="685392" y="717697"/>
                    <a:pt x="640010" y="726144"/>
                  </a:cubicBezTo>
                  <a:cubicBezTo>
                    <a:pt x="581814" y="737024"/>
                    <a:pt x="541227" y="671527"/>
                    <a:pt x="489259" y="643181"/>
                  </a:cubicBezTo>
                  <a:cubicBezTo>
                    <a:pt x="441156" y="616982"/>
                    <a:pt x="400140" y="615837"/>
                    <a:pt x="350892" y="639888"/>
                  </a:cubicBezTo>
                  <a:cubicBezTo>
                    <a:pt x="301644" y="663940"/>
                    <a:pt x="284393" y="746688"/>
                    <a:pt x="267285" y="798728"/>
                  </a:cubicBezTo>
                  <a:cubicBezTo>
                    <a:pt x="171366" y="810539"/>
                    <a:pt x="40372" y="710826"/>
                    <a:pt x="5369" y="571958"/>
                  </a:cubicBezTo>
                  <a:cubicBezTo>
                    <a:pt x="111452" y="512903"/>
                    <a:pt x="222260" y="415194"/>
                    <a:pt x="335788" y="295295"/>
                  </a:cubicBezTo>
                  <a:cubicBezTo>
                    <a:pt x="302503" y="291001"/>
                    <a:pt x="276161" y="262153"/>
                    <a:pt x="267285" y="229799"/>
                  </a:cubicBezTo>
                  <a:cubicBezTo>
                    <a:pt x="258409" y="197444"/>
                    <a:pt x="272081" y="159792"/>
                    <a:pt x="300427" y="141825"/>
                  </a:cubicBezTo>
                  <a:cubicBezTo>
                    <a:pt x="328773" y="123858"/>
                    <a:pt x="428916" y="118561"/>
                    <a:pt x="401357" y="225504"/>
                  </a:cubicBezTo>
                  <a:cubicBezTo>
                    <a:pt x="401357" y="225504"/>
                    <a:pt x="480168" y="181839"/>
                    <a:pt x="528772" y="102026"/>
                  </a:cubicBezTo>
                  <a:cubicBezTo>
                    <a:pt x="635285" y="-72705"/>
                    <a:pt x="895985" y="42828"/>
                    <a:pt x="895985" y="42828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98752D-1709-4A0A-AF4E-C7795B29DFEB}"/>
                </a:ext>
              </a:extLst>
            </p:cNvPr>
            <p:cNvSpPr/>
            <p:nvPr/>
          </p:nvSpPr>
          <p:spPr>
            <a:xfrm>
              <a:off x="4910067" y="1540468"/>
              <a:ext cx="85898" cy="93056"/>
            </a:xfrm>
            <a:custGeom>
              <a:avLst/>
              <a:gdLst>
                <a:gd name="connsiteX0" fmla="*/ 59950 w 85897"/>
                <a:gd name="connsiteY0" fmla="*/ 7406 h 93055"/>
                <a:gd name="connsiteX1" fmla="*/ 17645 w 85897"/>
                <a:gd name="connsiteY1" fmla="*/ 19002 h 93055"/>
                <a:gd name="connsiteX2" fmla="*/ 6192 w 85897"/>
                <a:gd name="connsiteY2" fmla="*/ 62452 h 93055"/>
                <a:gd name="connsiteX3" fmla="*/ 25161 w 85897"/>
                <a:gd name="connsiteY3" fmla="*/ 91443 h 93055"/>
                <a:gd name="connsiteX4" fmla="*/ 55941 w 85897"/>
                <a:gd name="connsiteY4" fmla="*/ 82352 h 93055"/>
                <a:gd name="connsiteX5" fmla="*/ 57587 w 85897"/>
                <a:gd name="connsiteY5" fmla="*/ 64098 h 93055"/>
                <a:gd name="connsiteX6" fmla="*/ 63529 w 85897"/>
                <a:gd name="connsiteY6" fmla="*/ 43841 h 93055"/>
                <a:gd name="connsiteX7" fmla="*/ 79921 w 85897"/>
                <a:gd name="connsiteY7" fmla="*/ 38401 h 93055"/>
                <a:gd name="connsiteX8" fmla="*/ 59950 w 85897"/>
                <a:gd name="connsiteY8" fmla="*/ 7406 h 9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7" h="93055">
                  <a:moveTo>
                    <a:pt x="59950" y="7406"/>
                  </a:moveTo>
                  <a:cubicBezTo>
                    <a:pt x="45347" y="2109"/>
                    <a:pt x="28024" y="7549"/>
                    <a:pt x="17645" y="19002"/>
                  </a:cubicBezTo>
                  <a:cubicBezTo>
                    <a:pt x="7266" y="30527"/>
                    <a:pt x="3543" y="47205"/>
                    <a:pt x="6192" y="62452"/>
                  </a:cubicBezTo>
                  <a:cubicBezTo>
                    <a:pt x="8196" y="74263"/>
                    <a:pt x="14495" y="86074"/>
                    <a:pt x="25161" y="91443"/>
                  </a:cubicBezTo>
                  <a:cubicBezTo>
                    <a:pt x="35898" y="96811"/>
                    <a:pt x="51145" y="93304"/>
                    <a:pt x="55941" y="82352"/>
                  </a:cubicBezTo>
                  <a:cubicBezTo>
                    <a:pt x="58375" y="76697"/>
                    <a:pt x="57874" y="70254"/>
                    <a:pt x="57587" y="64098"/>
                  </a:cubicBezTo>
                  <a:cubicBezTo>
                    <a:pt x="57301" y="57083"/>
                    <a:pt x="57587" y="48637"/>
                    <a:pt x="63529" y="43841"/>
                  </a:cubicBezTo>
                  <a:cubicBezTo>
                    <a:pt x="67680" y="40476"/>
                    <a:pt x="76843" y="42194"/>
                    <a:pt x="79921" y="38401"/>
                  </a:cubicBezTo>
                  <a:cubicBezTo>
                    <a:pt x="88296" y="28093"/>
                    <a:pt x="68324" y="10412"/>
                    <a:pt x="59950" y="7406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E84976D-039D-4217-B85A-8D26398B4888}"/>
                </a:ext>
              </a:extLst>
            </p:cNvPr>
            <p:cNvSpPr/>
            <p:nvPr/>
          </p:nvSpPr>
          <p:spPr>
            <a:xfrm>
              <a:off x="5365214" y="1883203"/>
              <a:ext cx="42949" cy="28633"/>
            </a:xfrm>
            <a:custGeom>
              <a:avLst/>
              <a:gdLst>
                <a:gd name="connsiteX0" fmla="*/ 30568 w 42948"/>
                <a:gd name="connsiteY0" fmla="*/ 15349 h 28632"/>
                <a:gd name="connsiteX1" fmla="*/ 24985 w 42948"/>
                <a:gd name="connsiteY1" fmla="*/ 27589 h 28632"/>
                <a:gd name="connsiteX2" fmla="*/ 26703 w 42948"/>
                <a:gd name="connsiteY2" fmla="*/ 28305 h 28632"/>
                <a:gd name="connsiteX3" fmla="*/ 43238 w 42948"/>
                <a:gd name="connsiteY3" fmla="*/ 19643 h 28632"/>
                <a:gd name="connsiteX4" fmla="*/ 30568 w 42948"/>
                <a:gd name="connsiteY4" fmla="*/ 15349 h 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8" h="28632">
                  <a:moveTo>
                    <a:pt x="30568" y="15349"/>
                  </a:moveTo>
                  <a:cubicBezTo>
                    <a:pt x="-8802" y="-9132"/>
                    <a:pt x="4870" y="17925"/>
                    <a:pt x="24985" y="27589"/>
                  </a:cubicBezTo>
                  <a:cubicBezTo>
                    <a:pt x="25414" y="27804"/>
                    <a:pt x="26059" y="28090"/>
                    <a:pt x="26703" y="28305"/>
                  </a:cubicBezTo>
                  <a:cubicBezTo>
                    <a:pt x="31785" y="24726"/>
                    <a:pt x="37225" y="21862"/>
                    <a:pt x="43238" y="19643"/>
                  </a:cubicBezTo>
                  <a:cubicBezTo>
                    <a:pt x="38872" y="17925"/>
                    <a:pt x="33360" y="17066"/>
                    <a:pt x="30568" y="15349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549B15-0F46-4743-9D15-3CF437687933}"/>
                </a:ext>
              </a:extLst>
            </p:cNvPr>
            <p:cNvSpPr/>
            <p:nvPr/>
          </p:nvSpPr>
          <p:spPr>
            <a:xfrm>
              <a:off x="5196779" y="1265365"/>
              <a:ext cx="458121" cy="236219"/>
            </a:xfrm>
            <a:custGeom>
              <a:avLst/>
              <a:gdLst>
                <a:gd name="connsiteX0" fmla="*/ 309883 w 458121"/>
                <a:gd name="connsiteY0" fmla="*/ 219302 h 236218"/>
                <a:gd name="connsiteX1" fmla="*/ 380605 w 458121"/>
                <a:gd name="connsiteY1" fmla="*/ 232402 h 236218"/>
                <a:gd name="connsiteX2" fmla="*/ 443453 w 458121"/>
                <a:gd name="connsiteY2" fmla="*/ 202194 h 236218"/>
                <a:gd name="connsiteX3" fmla="*/ 442451 w 458121"/>
                <a:gd name="connsiteY3" fmla="*/ 120377 h 236218"/>
                <a:gd name="connsiteX4" fmla="*/ 378887 w 458121"/>
                <a:gd name="connsiteY4" fmla="*/ 63255 h 236218"/>
                <a:gd name="connsiteX5" fmla="*/ 91917 w 458121"/>
                <a:gd name="connsiteY5" fmla="*/ 10642 h 236218"/>
                <a:gd name="connsiteX6" fmla="*/ 5375 w 458121"/>
                <a:gd name="connsiteY6" fmla="*/ 66762 h 236218"/>
                <a:gd name="connsiteX7" fmla="*/ 121266 w 458121"/>
                <a:gd name="connsiteY7" fmla="*/ 145573 h 236218"/>
                <a:gd name="connsiteX8" fmla="*/ 309883 w 458121"/>
                <a:gd name="connsiteY8" fmla="*/ 219302 h 23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121" h="236218">
                  <a:moveTo>
                    <a:pt x="309883" y="219302"/>
                  </a:moveTo>
                  <a:cubicBezTo>
                    <a:pt x="332860" y="226532"/>
                    <a:pt x="356482" y="233261"/>
                    <a:pt x="380605" y="232402"/>
                  </a:cubicBezTo>
                  <a:cubicBezTo>
                    <a:pt x="404656" y="231543"/>
                    <a:pt x="429638" y="221951"/>
                    <a:pt x="443453" y="202194"/>
                  </a:cubicBezTo>
                  <a:cubicBezTo>
                    <a:pt x="459989" y="178572"/>
                    <a:pt x="456982" y="145216"/>
                    <a:pt x="442451" y="120377"/>
                  </a:cubicBezTo>
                  <a:cubicBezTo>
                    <a:pt x="427920" y="95466"/>
                    <a:pt x="403726" y="77714"/>
                    <a:pt x="378887" y="63255"/>
                  </a:cubicBezTo>
                  <a:cubicBezTo>
                    <a:pt x="293132" y="13291"/>
                    <a:pt x="189769" y="-4604"/>
                    <a:pt x="91917" y="10642"/>
                  </a:cubicBezTo>
                  <a:cubicBezTo>
                    <a:pt x="61781" y="15367"/>
                    <a:pt x="4659" y="24601"/>
                    <a:pt x="5375" y="66762"/>
                  </a:cubicBezTo>
                  <a:cubicBezTo>
                    <a:pt x="6019" y="106132"/>
                    <a:pt x="91846" y="131687"/>
                    <a:pt x="121266" y="145573"/>
                  </a:cubicBezTo>
                  <a:cubicBezTo>
                    <a:pt x="182325" y="174349"/>
                    <a:pt x="245388" y="198973"/>
                    <a:pt x="309883" y="219302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2AD2F9F-52F7-417F-A364-54A2C35037DD}"/>
                </a:ext>
              </a:extLst>
            </p:cNvPr>
            <p:cNvSpPr/>
            <p:nvPr/>
          </p:nvSpPr>
          <p:spPr>
            <a:xfrm>
              <a:off x="5412031" y="1160371"/>
              <a:ext cx="279168" cy="164637"/>
            </a:xfrm>
            <a:custGeom>
              <a:avLst/>
              <a:gdLst>
                <a:gd name="connsiteX0" fmla="*/ 153471 w 279167"/>
                <a:gd name="connsiteY0" fmla="*/ 16210 h 164637"/>
                <a:gd name="connsiteX1" fmla="*/ 231781 w 279167"/>
                <a:gd name="connsiteY1" fmla="*/ 47133 h 164637"/>
                <a:gd name="connsiteX2" fmla="*/ 276448 w 279167"/>
                <a:gd name="connsiteY2" fmla="*/ 116424 h 164637"/>
                <a:gd name="connsiteX3" fmla="*/ 253757 w 279167"/>
                <a:gd name="connsiteY3" fmla="*/ 164240 h 164637"/>
                <a:gd name="connsiteX4" fmla="*/ 208302 w 279167"/>
                <a:gd name="connsiteY4" fmla="*/ 146631 h 164637"/>
                <a:gd name="connsiteX5" fmla="*/ 175518 w 279167"/>
                <a:gd name="connsiteY5" fmla="*/ 106760 h 164637"/>
                <a:gd name="connsiteX6" fmla="*/ 108160 w 279167"/>
                <a:gd name="connsiteY6" fmla="*/ 86360 h 164637"/>
                <a:gd name="connsiteX7" fmla="*/ 9091 w 279167"/>
                <a:gd name="connsiteY7" fmla="*/ 34535 h 164637"/>
                <a:gd name="connsiteX8" fmla="*/ 153471 w 279167"/>
                <a:gd name="connsiteY8" fmla="*/ 16210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167" h="164637">
                  <a:moveTo>
                    <a:pt x="153471" y="16210"/>
                  </a:moveTo>
                  <a:cubicBezTo>
                    <a:pt x="181173" y="21865"/>
                    <a:pt x="208803" y="30741"/>
                    <a:pt x="231781" y="47133"/>
                  </a:cubicBezTo>
                  <a:cubicBezTo>
                    <a:pt x="254830" y="63525"/>
                    <a:pt x="272940" y="88364"/>
                    <a:pt x="276448" y="116424"/>
                  </a:cubicBezTo>
                  <a:cubicBezTo>
                    <a:pt x="278810" y="135393"/>
                    <a:pt x="271867" y="158013"/>
                    <a:pt x="253757" y="164240"/>
                  </a:cubicBezTo>
                  <a:cubicBezTo>
                    <a:pt x="237436" y="169824"/>
                    <a:pt x="219755" y="159516"/>
                    <a:pt x="208302" y="146631"/>
                  </a:cubicBezTo>
                  <a:cubicBezTo>
                    <a:pt x="196849" y="133747"/>
                    <a:pt x="188689" y="117855"/>
                    <a:pt x="175518" y="106760"/>
                  </a:cubicBezTo>
                  <a:cubicBezTo>
                    <a:pt x="157265" y="91370"/>
                    <a:pt x="132068" y="87362"/>
                    <a:pt x="108160" y="86360"/>
                  </a:cubicBezTo>
                  <a:cubicBezTo>
                    <a:pt x="79170" y="85143"/>
                    <a:pt x="-14316" y="88006"/>
                    <a:pt x="9091" y="34535"/>
                  </a:cubicBezTo>
                  <a:cubicBezTo>
                    <a:pt x="29277" y="-11349"/>
                    <a:pt x="117108" y="8765"/>
                    <a:pt x="153471" y="16210"/>
                  </a:cubicBezTo>
                  <a:close/>
                </a:path>
              </a:pathLst>
            </a:custGeom>
            <a:solidFill>
              <a:srgbClr val="5361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3039AD-BB10-4DDA-B9CB-7BB24A3660D6}"/>
                </a:ext>
              </a:extLst>
            </p:cNvPr>
            <p:cNvSpPr/>
            <p:nvPr/>
          </p:nvSpPr>
          <p:spPr>
            <a:xfrm>
              <a:off x="5207915" y="1243483"/>
              <a:ext cx="186112" cy="71581"/>
            </a:xfrm>
            <a:custGeom>
              <a:avLst/>
              <a:gdLst>
                <a:gd name="connsiteX0" fmla="*/ 8485 w 186111"/>
                <a:gd name="connsiteY0" fmla="*/ 68817 h 71581"/>
                <a:gd name="connsiteX1" fmla="*/ 10704 w 186111"/>
                <a:gd name="connsiteY1" fmla="*/ 43191 h 71581"/>
                <a:gd name="connsiteX2" fmla="*/ 33180 w 186111"/>
                <a:gd name="connsiteY2" fmla="*/ 27729 h 71581"/>
                <a:gd name="connsiteX3" fmla="*/ 103903 w 186111"/>
                <a:gd name="connsiteY3" fmla="*/ 8474 h 71581"/>
                <a:gd name="connsiteX4" fmla="*/ 179206 w 186111"/>
                <a:gd name="connsiteY4" fmla="*/ 12267 h 71581"/>
                <a:gd name="connsiteX5" fmla="*/ 160882 w 186111"/>
                <a:gd name="connsiteY5" fmla="*/ 35245 h 71581"/>
                <a:gd name="connsiteX6" fmla="*/ 85936 w 186111"/>
                <a:gd name="connsiteY6" fmla="*/ 42475 h 71581"/>
                <a:gd name="connsiteX7" fmla="*/ 8485 w 186111"/>
                <a:gd name="connsiteY7" fmla="*/ 68817 h 7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111" h="71581">
                  <a:moveTo>
                    <a:pt x="8485" y="68817"/>
                  </a:moveTo>
                  <a:cubicBezTo>
                    <a:pt x="3188" y="61301"/>
                    <a:pt x="5120" y="50420"/>
                    <a:pt x="10704" y="43191"/>
                  </a:cubicBezTo>
                  <a:cubicBezTo>
                    <a:pt x="16287" y="35889"/>
                    <a:pt x="24805" y="31451"/>
                    <a:pt x="33180" y="27729"/>
                  </a:cubicBezTo>
                  <a:cubicBezTo>
                    <a:pt x="55585" y="17779"/>
                    <a:pt x="79565" y="11265"/>
                    <a:pt x="103903" y="8474"/>
                  </a:cubicBezTo>
                  <a:cubicBezTo>
                    <a:pt x="123516" y="6183"/>
                    <a:pt x="161526" y="1244"/>
                    <a:pt x="179206" y="12267"/>
                  </a:cubicBezTo>
                  <a:cubicBezTo>
                    <a:pt x="198462" y="24221"/>
                    <a:pt x="173265" y="35245"/>
                    <a:pt x="160882" y="35245"/>
                  </a:cubicBezTo>
                  <a:cubicBezTo>
                    <a:pt x="135613" y="35245"/>
                    <a:pt x="110703" y="37249"/>
                    <a:pt x="85936" y="42475"/>
                  </a:cubicBezTo>
                  <a:cubicBezTo>
                    <a:pt x="79064" y="43835"/>
                    <a:pt x="7554" y="67457"/>
                    <a:pt x="8485" y="68817"/>
                  </a:cubicBezTo>
                  <a:close/>
                </a:path>
              </a:pathLst>
            </a:custGeom>
            <a:solidFill>
              <a:srgbClr val="5361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B5BCDB-1DD2-423C-A970-3F8BDB18EA73}"/>
                </a:ext>
              </a:extLst>
            </p:cNvPr>
            <p:cNvSpPr/>
            <p:nvPr/>
          </p:nvSpPr>
          <p:spPr>
            <a:xfrm>
              <a:off x="5286335" y="1490220"/>
              <a:ext cx="171795" cy="107372"/>
            </a:xfrm>
            <a:custGeom>
              <a:avLst/>
              <a:gdLst>
                <a:gd name="connsiteX0" fmla="*/ 169147 w 171795"/>
                <a:gd name="connsiteY0" fmla="*/ 79630 h 107372"/>
                <a:gd name="connsiteX1" fmla="*/ 16106 w 171795"/>
                <a:gd name="connsiteY1" fmla="*/ 7046 h 107372"/>
                <a:gd name="connsiteX2" fmla="*/ 5369 w 171795"/>
                <a:gd name="connsiteY2" fmla="*/ 66530 h 107372"/>
                <a:gd name="connsiteX3" fmla="*/ 157049 w 171795"/>
                <a:gd name="connsiteY3" fmla="*/ 102034 h 107372"/>
                <a:gd name="connsiteX4" fmla="*/ 169147 w 171795"/>
                <a:gd name="connsiteY4" fmla="*/ 79630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95" h="107372">
                  <a:moveTo>
                    <a:pt x="169147" y="79630"/>
                  </a:moveTo>
                  <a:cubicBezTo>
                    <a:pt x="169147" y="79630"/>
                    <a:pt x="111309" y="-7700"/>
                    <a:pt x="16106" y="7046"/>
                  </a:cubicBezTo>
                  <a:lnTo>
                    <a:pt x="5369" y="66530"/>
                  </a:lnTo>
                  <a:cubicBezTo>
                    <a:pt x="5369" y="66530"/>
                    <a:pt x="114244" y="54504"/>
                    <a:pt x="157049" y="102034"/>
                  </a:cubicBezTo>
                  <a:lnTo>
                    <a:pt x="169147" y="79630"/>
                  </a:ln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FB3C178-50BE-4FC9-B927-49EB25AF0623}"/>
                </a:ext>
              </a:extLst>
            </p:cNvPr>
            <p:cNvSpPr/>
            <p:nvPr/>
          </p:nvSpPr>
          <p:spPr>
            <a:xfrm>
              <a:off x="5286335" y="1522189"/>
              <a:ext cx="150321" cy="64423"/>
            </a:xfrm>
            <a:custGeom>
              <a:avLst/>
              <a:gdLst>
                <a:gd name="connsiteX0" fmla="*/ 144952 w 150320"/>
                <a:gd name="connsiteY0" fmla="*/ 59400 h 64423"/>
                <a:gd name="connsiteX1" fmla="*/ 129849 w 150320"/>
                <a:gd name="connsiteY1" fmla="*/ 37926 h 64423"/>
                <a:gd name="connsiteX2" fmla="*/ 94917 w 150320"/>
                <a:gd name="connsiteY2" fmla="*/ 15306 h 64423"/>
                <a:gd name="connsiteX3" fmla="*/ 20186 w 150320"/>
                <a:gd name="connsiteY3" fmla="*/ 5857 h 64423"/>
                <a:gd name="connsiteX4" fmla="*/ 10308 w 150320"/>
                <a:gd name="connsiteY4" fmla="*/ 7146 h 64423"/>
                <a:gd name="connsiteX5" fmla="*/ 5369 w 150320"/>
                <a:gd name="connsiteY5" fmla="*/ 34490 h 64423"/>
                <a:gd name="connsiteX6" fmla="*/ 144952 w 150320"/>
                <a:gd name="connsiteY6" fmla="*/ 5940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320" h="64423">
                  <a:moveTo>
                    <a:pt x="144952" y="59400"/>
                  </a:moveTo>
                  <a:cubicBezTo>
                    <a:pt x="144165" y="52170"/>
                    <a:pt x="133428" y="41433"/>
                    <a:pt x="129849" y="37926"/>
                  </a:cubicBezTo>
                  <a:cubicBezTo>
                    <a:pt x="119970" y="28047"/>
                    <a:pt x="107873" y="20460"/>
                    <a:pt x="94917" y="15306"/>
                  </a:cubicBezTo>
                  <a:cubicBezTo>
                    <a:pt x="71366" y="6000"/>
                    <a:pt x="45454" y="4354"/>
                    <a:pt x="20186" y="5857"/>
                  </a:cubicBezTo>
                  <a:cubicBezTo>
                    <a:pt x="16893" y="6072"/>
                    <a:pt x="13600" y="6502"/>
                    <a:pt x="10308" y="7146"/>
                  </a:cubicBezTo>
                  <a:lnTo>
                    <a:pt x="5369" y="34490"/>
                  </a:lnTo>
                  <a:cubicBezTo>
                    <a:pt x="5369" y="34490"/>
                    <a:pt x="96706" y="24540"/>
                    <a:pt x="144952" y="59400"/>
                  </a:cubicBezTo>
                  <a:close/>
                </a:path>
              </a:pathLst>
            </a:custGeom>
            <a:solidFill>
              <a:srgbClr val="2D3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CF0D8A2-B4DB-4DC0-BA40-D2A95B4E44CD}"/>
                </a:ext>
              </a:extLst>
            </p:cNvPr>
            <p:cNvSpPr/>
            <p:nvPr/>
          </p:nvSpPr>
          <p:spPr>
            <a:xfrm>
              <a:off x="5280077" y="1605991"/>
              <a:ext cx="107372" cy="50107"/>
            </a:xfrm>
            <a:custGeom>
              <a:avLst/>
              <a:gdLst>
                <a:gd name="connsiteX0" fmla="*/ 105827 w 107372"/>
                <a:gd name="connsiteY0" fmla="*/ 46964 h 50106"/>
                <a:gd name="connsiteX1" fmla="*/ 7116 w 107372"/>
                <a:gd name="connsiteY1" fmla="*/ 7881 h 50106"/>
                <a:gd name="connsiteX2" fmla="*/ 6901 w 107372"/>
                <a:gd name="connsiteY2" fmla="*/ 12104 h 50106"/>
                <a:gd name="connsiteX3" fmla="*/ 102677 w 107372"/>
                <a:gd name="connsiteY3" fmla="*/ 49827 h 50106"/>
                <a:gd name="connsiteX4" fmla="*/ 105827 w 107372"/>
                <a:gd name="connsiteY4" fmla="*/ 46964 h 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72" h="50106">
                  <a:moveTo>
                    <a:pt x="105827" y="46964"/>
                  </a:moveTo>
                  <a:cubicBezTo>
                    <a:pt x="95519" y="29999"/>
                    <a:pt x="66815" y="-4145"/>
                    <a:pt x="7116" y="7881"/>
                  </a:cubicBezTo>
                  <a:cubicBezTo>
                    <a:pt x="4897" y="8310"/>
                    <a:pt x="4754" y="11388"/>
                    <a:pt x="6901" y="12104"/>
                  </a:cubicBezTo>
                  <a:cubicBezTo>
                    <a:pt x="22148" y="16900"/>
                    <a:pt x="67746" y="24488"/>
                    <a:pt x="102677" y="49827"/>
                  </a:cubicBezTo>
                  <a:cubicBezTo>
                    <a:pt x="104610" y="51188"/>
                    <a:pt x="107115" y="48969"/>
                    <a:pt x="105827" y="46964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F0033BD-C763-43E8-ADF2-3112DFD44F0E}"/>
                </a:ext>
              </a:extLst>
            </p:cNvPr>
            <p:cNvSpPr/>
            <p:nvPr/>
          </p:nvSpPr>
          <p:spPr>
            <a:xfrm>
              <a:off x="5224021" y="1851345"/>
              <a:ext cx="107372" cy="107372"/>
            </a:xfrm>
            <a:custGeom>
              <a:avLst/>
              <a:gdLst>
                <a:gd name="connsiteX0" fmla="*/ 9272 w 107372"/>
                <a:gd name="connsiteY0" fmla="*/ 8624 h 107372"/>
                <a:gd name="connsiteX1" fmla="*/ 78706 w 107372"/>
                <a:gd name="connsiteY1" fmla="*/ 98029 h 107372"/>
                <a:gd name="connsiteX2" fmla="*/ 95026 w 107372"/>
                <a:gd name="connsiteY2" fmla="*/ 89440 h 107372"/>
                <a:gd name="connsiteX3" fmla="*/ 41054 w 107372"/>
                <a:gd name="connsiteY3" fmla="*/ 35610 h 107372"/>
                <a:gd name="connsiteX4" fmla="*/ 9272 w 107372"/>
                <a:gd name="connsiteY4" fmla="*/ 8624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72" h="107372">
                  <a:moveTo>
                    <a:pt x="9272" y="8624"/>
                  </a:moveTo>
                  <a:cubicBezTo>
                    <a:pt x="-5760" y="108910"/>
                    <a:pt x="23731" y="45202"/>
                    <a:pt x="78706" y="98029"/>
                  </a:cubicBezTo>
                  <a:cubicBezTo>
                    <a:pt x="94525" y="113205"/>
                    <a:pt x="114926" y="109411"/>
                    <a:pt x="95026" y="89440"/>
                  </a:cubicBezTo>
                  <a:cubicBezTo>
                    <a:pt x="76845" y="71115"/>
                    <a:pt x="57017" y="56441"/>
                    <a:pt x="41054" y="35610"/>
                  </a:cubicBezTo>
                  <a:cubicBezTo>
                    <a:pt x="10059" y="-4905"/>
                    <a:pt x="13638" y="6119"/>
                    <a:pt x="9272" y="8624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7B38FD-87BC-48F8-99B1-1608A743D6F8}"/>
                </a:ext>
              </a:extLst>
            </p:cNvPr>
            <p:cNvSpPr/>
            <p:nvPr/>
          </p:nvSpPr>
          <p:spPr>
            <a:xfrm>
              <a:off x="5224019" y="1880227"/>
              <a:ext cx="21474" cy="42949"/>
            </a:xfrm>
            <a:custGeom>
              <a:avLst/>
              <a:gdLst>
                <a:gd name="connsiteX0" fmla="*/ 18865 w 21474"/>
                <a:gd name="connsiteY0" fmla="*/ 29706 h 42948"/>
                <a:gd name="connsiteX1" fmla="*/ 12065 w 21474"/>
                <a:gd name="connsiteY1" fmla="*/ 12384 h 42948"/>
                <a:gd name="connsiteX2" fmla="*/ 6052 w 21474"/>
                <a:gd name="connsiteY2" fmla="*/ 5369 h 42948"/>
                <a:gd name="connsiteX3" fmla="*/ 22945 w 21474"/>
                <a:gd name="connsiteY3" fmla="*/ 43164 h 42948"/>
                <a:gd name="connsiteX4" fmla="*/ 18865 w 21474"/>
                <a:gd name="connsiteY4" fmla="*/ 29706 h 4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4" h="42948">
                  <a:moveTo>
                    <a:pt x="18865" y="29706"/>
                  </a:moveTo>
                  <a:cubicBezTo>
                    <a:pt x="17076" y="23765"/>
                    <a:pt x="15286" y="17752"/>
                    <a:pt x="12065" y="12384"/>
                  </a:cubicBezTo>
                  <a:cubicBezTo>
                    <a:pt x="11278" y="11095"/>
                    <a:pt x="8915" y="8089"/>
                    <a:pt x="6052" y="5369"/>
                  </a:cubicBezTo>
                  <a:cubicBezTo>
                    <a:pt x="3189" y="37723"/>
                    <a:pt x="9416" y="41088"/>
                    <a:pt x="22945" y="43164"/>
                  </a:cubicBezTo>
                  <a:cubicBezTo>
                    <a:pt x="21585" y="38725"/>
                    <a:pt x="20225" y="34216"/>
                    <a:pt x="18865" y="29706"/>
                  </a:cubicBezTo>
                  <a:close/>
                </a:path>
              </a:pathLst>
            </a:custGeom>
            <a:solidFill>
              <a:srgbClr val="ED77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DDB18C0-6409-449F-BCBD-57E2BD3F31FC}"/>
                </a:ext>
              </a:extLst>
            </p:cNvPr>
            <p:cNvSpPr/>
            <p:nvPr/>
          </p:nvSpPr>
          <p:spPr>
            <a:xfrm>
              <a:off x="5157203" y="1901815"/>
              <a:ext cx="85898" cy="85898"/>
            </a:xfrm>
            <a:custGeom>
              <a:avLst/>
              <a:gdLst>
                <a:gd name="connsiteX0" fmla="*/ 40586 w 85897"/>
                <a:gd name="connsiteY0" fmla="*/ 37896 h 85897"/>
                <a:gd name="connsiteX1" fmla="*/ 13886 w 85897"/>
                <a:gd name="connsiteY1" fmla="*/ 52856 h 85897"/>
                <a:gd name="connsiteX2" fmla="*/ 8016 w 85897"/>
                <a:gd name="connsiteY2" fmla="*/ 73901 h 85897"/>
                <a:gd name="connsiteX3" fmla="*/ 48961 w 85897"/>
                <a:gd name="connsiteY3" fmla="*/ 77838 h 85897"/>
                <a:gd name="connsiteX4" fmla="*/ 72940 w 85897"/>
                <a:gd name="connsiteY4" fmla="*/ 52999 h 85897"/>
                <a:gd name="connsiteX5" fmla="*/ 81387 w 85897"/>
                <a:gd name="connsiteY5" fmla="*/ 5397 h 85897"/>
                <a:gd name="connsiteX6" fmla="*/ 40586 w 85897"/>
                <a:gd name="connsiteY6" fmla="*/ 37896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97" h="85897">
                  <a:moveTo>
                    <a:pt x="40586" y="37896"/>
                  </a:moveTo>
                  <a:cubicBezTo>
                    <a:pt x="31638" y="42835"/>
                    <a:pt x="21330" y="46915"/>
                    <a:pt x="13886" y="52856"/>
                  </a:cubicBezTo>
                  <a:cubicBezTo>
                    <a:pt x="6441" y="58726"/>
                    <a:pt x="2361" y="67244"/>
                    <a:pt x="8016" y="73901"/>
                  </a:cubicBezTo>
                  <a:cubicBezTo>
                    <a:pt x="15389" y="82634"/>
                    <a:pt x="36076" y="83421"/>
                    <a:pt x="48961" y="77838"/>
                  </a:cubicBezTo>
                  <a:cubicBezTo>
                    <a:pt x="61774" y="72255"/>
                    <a:pt x="68288" y="62448"/>
                    <a:pt x="72940" y="52999"/>
                  </a:cubicBezTo>
                  <a:cubicBezTo>
                    <a:pt x="76018" y="46700"/>
                    <a:pt x="93413" y="7187"/>
                    <a:pt x="81387" y="5397"/>
                  </a:cubicBezTo>
                  <a:cubicBezTo>
                    <a:pt x="73585" y="4324"/>
                    <a:pt x="48603" y="33529"/>
                    <a:pt x="40586" y="37896"/>
                  </a:cubicBezTo>
                  <a:close/>
                </a:path>
              </a:pathLst>
            </a:custGeom>
            <a:solidFill>
              <a:srgbClr val="EDE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9020E15-85E2-4287-B3D6-8B155B705A73}"/>
                </a:ext>
              </a:extLst>
            </p:cNvPr>
            <p:cNvSpPr/>
            <p:nvPr/>
          </p:nvSpPr>
          <p:spPr>
            <a:xfrm>
              <a:off x="5188805" y="1925615"/>
              <a:ext cx="42949" cy="50107"/>
            </a:xfrm>
            <a:custGeom>
              <a:avLst/>
              <a:gdLst>
                <a:gd name="connsiteX0" fmla="*/ 11488 w 42948"/>
                <a:gd name="connsiteY0" fmla="*/ 38792 h 50106"/>
                <a:gd name="connsiteX1" fmla="*/ 5404 w 42948"/>
                <a:gd name="connsiteY1" fmla="*/ 45592 h 50106"/>
                <a:gd name="connsiteX2" fmla="*/ 9985 w 42948"/>
                <a:gd name="connsiteY2" fmla="*/ 49314 h 50106"/>
                <a:gd name="connsiteX3" fmla="*/ 16070 w 42948"/>
                <a:gd name="connsiteY3" fmla="*/ 47811 h 50106"/>
                <a:gd name="connsiteX4" fmla="*/ 42054 w 42948"/>
                <a:gd name="connsiteY4" fmla="*/ 18892 h 50106"/>
                <a:gd name="connsiteX5" fmla="*/ 40837 w 42948"/>
                <a:gd name="connsiteY5" fmla="*/ 6365 h 50106"/>
                <a:gd name="connsiteX6" fmla="*/ 36255 w 42948"/>
                <a:gd name="connsiteY6" fmla="*/ 15743 h 50106"/>
                <a:gd name="connsiteX7" fmla="*/ 30171 w 42948"/>
                <a:gd name="connsiteY7" fmla="*/ 24189 h 50106"/>
                <a:gd name="connsiteX8" fmla="*/ 11488 w 42948"/>
                <a:gd name="connsiteY8" fmla="*/ 38792 h 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48" h="50106">
                  <a:moveTo>
                    <a:pt x="11488" y="38792"/>
                  </a:moveTo>
                  <a:cubicBezTo>
                    <a:pt x="8553" y="40223"/>
                    <a:pt x="4974" y="42371"/>
                    <a:pt x="5404" y="45592"/>
                  </a:cubicBezTo>
                  <a:cubicBezTo>
                    <a:pt x="5690" y="47668"/>
                    <a:pt x="7838" y="49171"/>
                    <a:pt x="9985" y="49314"/>
                  </a:cubicBezTo>
                  <a:cubicBezTo>
                    <a:pt x="12133" y="49529"/>
                    <a:pt x="14208" y="48670"/>
                    <a:pt x="16070" y="47811"/>
                  </a:cubicBezTo>
                  <a:cubicBezTo>
                    <a:pt x="28095" y="42085"/>
                    <a:pt x="37401" y="31347"/>
                    <a:pt x="42054" y="18892"/>
                  </a:cubicBezTo>
                  <a:cubicBezTo>
                    <a:pt x="42984" y="16315"/>
                    <a:pt x="47136" y="1426"/>
                    <a:pt x="40837" y="6365"/>
                  </a:cubicBezTo>
                  <a:cubicBezTo>
                    <a:pt x="38976" y="7797"/>
                    <a:pt x="37616" y="13524"/>
                    <a:pt x="36255" y="15743"/>
                  </a:cubicBezTo>
                  <a:cubicBezTo>
                    <a:pt x="34466" y="18749"/>
                    <a:pt x="32390" y="21541"/>
                    <a:pt x="30171" y="24189"/>
                  </a:cubicBezTo>
                  <a:cubicBezTo>
                    <a:pt x="25017" y="30274"/>
                    <a:pt x="18646" y="35284"/>
                    <a:pt x="11488" y="38792"/>
                  </a:cubicBezTo>
                  <a:close/>
                </a:path>
              </a:pathLst>
            </a:custGeom>
            <a:solidFill>
              <a:srgbClr val="FFF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A0E9D2-80FF-43B9-946C-680ACF21CCDA}"/>
                </a:ext>
              </a:extLst>
            </p:cNvPr>
            <p:cNvSpPr/>
            <p:nvPr/>
          </p:nvSpPr>
          <p:spPr>
            <a:xfrm>
              <a:off x="4192350" y="4867677"/>
              <a:ext cx="1474577" cy="3478857"/>
            </a:xfrm>
            <a:custGeom>
              <a:avLst/>
              <a:gdLst>
                <a:gd name="connsiteX0" fmla="*/ 259560 w 1474577"/>
                <a:gd name="connsiteY0" fmla="*/ 2457533 h 3478856"/>
                <a:gd name="connsiteX1" fmla="*/ 6949 w 1474577"/>
                <a:gd name="connsiteY1" fmla="*/ 2836987 h 3478856"/>
                <a:gd name="connsiteX2" fmla="*/ 310097 w 1474577"/>
                <a:gd name="connsiteY2" fmla="*/ 3359531 h 3478856"/>
                <a:gd name="connsiteX3" fmla="*/ 512028 w 1474577"/>
                <a:gd name="connsiteY3" fmla="*/ 3418871 h 3478856"/>
                <a:gd name="connsiteX4" fmla="*/ 439587 w 1474577"/>
                <a:gd name="connsiteY4" fmla="*/ 3129897 h 3478856"/>
                <a:gd name="connsiteX5" fmla="*/ 553688 w 1474577"/>
                <a:gd name="connsiteY5" fmla="*/ 2502844 h 3478856"/>
                <a:gd name="connsiteX6" fmla="*/ 1050606 w 1474577"/>
                <a:gd name="connsiteY6" fmla="*/ 1678513 h 3478856"/>
                <a:gd name="connsiteX7" fmla="*/ 1470145 w 1474577"/>
                <a:gd name="connsiteY7" fmla="*/ 938504 h 3478856"/>
                <a:gd name="connsiteX8" fmla="*/ 1452607 w 1474577"/>
                <a:gd name="connsiteY8" fmla="*/ 827481 h 3478856"/>
                <a:gd name="connsiteX9" fmla="*/ 968144 w 1474577"/>
                <a:gd name="connsiteY9" fmla="*/ 5369 h 3478856"/>
                <a:gd name="connsiteX10" fmla="*/ 290268 w 1474577"/>
                <a:gd name="connsiteY10" fmla="*/ 202074 h 3478856"/>
                <a:gd name="connsiteX11" fmla="*/ 869792 w 1474577"/>
                <a:gd name="connsiteY11" fmla="*/ 1073149 h 3478856"/>
                <a:gd name="connsiteX12" fmla="*/ 259560 w 1474577"/>
                <a:gd name="connsiteY12" fmla="*/ 2457533 h 34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577" h="3478856">
                  <a:moveTo>
                    <a:pt x="259560" y="2457533"/>
                  </a:moveTo>
                  <a:cubicBezTo>
                    <a:pt x="149826" y="2707710"/>
                    <a:pt x="-12378" y="2664046"/>
                    <a:pt x="6949" y="2836987"/>
                  </a:cubicBezTo>
                  <a:cubicBezTo>
                    <a:pt x="25131" y="2999548"/>
                    <a:pt x="135295" y="3019448"/>
                    <a:pt x="310097" y="3359531"/>
                  </a:cubicBezTo>
                  <a:cubicBezTo>
                    <a:pt x="359845" y="3456309"/>
                    <a:pt x="449823" y="3541920"/>
                    <a:pt x="512028" y="3418871"/>
                  </a:cubicBezTo>
                  <a:cubicBezTo>
                    <a:pt x="520832" y="3401478"/>
                    <a:pt x="443023" y="3225244"/>
                    <a:pt x="439587" y="3129897"/>
                  </a:cubicBezTo>
                  <a:cubicBezTo>
                    <a:pt x="428778" y="2829256"/>
                    <a:pt x="469795" y="2696615"/>
                    <a:pt x="553688" y="2502844"/>
                  </a:cubicBezTo>
                  <a:cubicBezTo>
                    <a:pt x="645384" y="2290963"/>
                    <a:pt x="907086" y="1859327"/>
                    <a:pt x="1050606" y="1678513"/>
                  </a:cubicBezTo>
                  <a:cubicBezTo>
                    <a:pt x="1231564" y="1450597"/>
                    <a:pt x="1404290" y="1218244"/>
                    <a:pt x="1470145" y="938504"/>
                  </a:cubicBezTo>
                  <a:cubicBezTo>
                    <a:pt x="1479021" y="900709"/>
                    <a:pt x="1472292" y="860909"/>
                    <a:pt x="1452607" y="827481"/>
                  </a:cubicBezTo>
                  <a:lnTo>
                    <a:pt x="968144" y="5369"/>
                  </a:lnTo>
                  <a:lnTo>
                    <a:pt x="290268" y="202074"/>
                  </a:lnTo>
                  <a:cubicBezTo>
                    <a:pt x="461062" y="545164"/>
                    <a:pt x="652256" y="840151"/>
                    <a:pt x="869792" y="1073149"/>
                  </a:cubicBezTo>
                  <a:cubicBezTo>
                    <a:pt x="634432" y="1375222"/>
                    <a:pt x="382752" y="2176791"/>
                    <a:pt x="259560" y="2457533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466542-3D32-454D-8DC6-A3B8F9FCA301}"/>
                </a:ext>
              </a:extLst>
            </p:cNvPr>
            <p:cNvSpPr/>
            <p:nvPr/>
          </p:nvSpPr>
          <p:spPr>
            <a:xfrm>
              <a:off x="4192278" y="5168135"/>
              <a:ext cx="1295624" cy="2949154"/>
            </a:xfrm>
            <a:custGeom>
              <a:avLst/>
              <a:gdLst>
                <a:gd name="connsiteX0" fmla="*/ 1218465 w 1295623"/>
                <a:gd name="connsiteY0" fmla="*/ 262029 h 2949154"/>
                <a:gd name="connsiteX1" fmla="*/ 1296918 w 1295623"/>
                <a:gd name="connsiteY1" fmla="*/ 262816 h 2949154"/>
                <a:gd name="connsiteX2" fmla="*/ 1162202 w 1295623"/>
                <a:gd name="connsiteY2" fmla="*/ 34257 h 2949154"/>
                <a:gd name="connsiteX3" fmla="*/ 923836 w 1295623"/>
                <a:gd name="connsiteY3" fmla="*/ 10277 h 2949154"/>
                <a:gd name="connsiteX4" fmla="*/ 479458 w 1295623"/>
                <a:gd name="connsiteY4" fmla="*/ 246853 h 2949154"/>
                <a:gd name="connsiteX5" fmla="*/ 869792 w 1295623"/>
                <a:gd name="connsiteY5" fmla="*/ 772691 h 2949154"/>
                <a:gd name="connsiteX6" fmla="*/ 259560 w 1295623"/>
                <a:gd name="connsiteY6" fmla="*/ 2157147 h 2949154"/>
                <a:gd name="connsiteX7" fmla="*/ 6949 w 1295623"/>
                <a:gd name="connsiteY7" fmla="*/ 2536600 h 2949154"/>
                <a:gd name="connsiteX8" fmla="*/ 250040 w 1295623"/>
                <a:gd name="connsiteY8" fmla="*/ 2949912 h 2949154"/>
                <a:gd name="connsiteX9" fmla="*/ 229138 w 1295623"/>
                <a:gd name="connsiteY9" fmla="*/ 2812618 h 2949154"/>
                <a:gd name="connsiteX10" fmla="*/ 42955 w 1295623"/>
                <a:gd name="connsiteY10" fmla="*/ 2489500 h 2949154"/>
                <a:gd name="connsiteX11" fmla="*/ 193777 w 1295623"/>
                <a:gd name="connsiteY11" fmla="*/ 2367310 h 2949154"/>
                <a:gd name="connsiteX12" fmla="*/ 880457 w 1295623"/>
                <a:gd name="connsiteY12" fmla="*/ 891516 h 2949154"/>
                <a:gd name="connsiteX13" fmla="*/ 932068 w 1295623"/>
                <a:gd name="connsiteY13" fmla="*/ 816713 h 2949154"/>
                <a:gd name="connsiteX14" fmla="*/ 986684 w 1295623"/>
                <a:gd name="connsiteY14" fmla="*/ 806764 h 2949154"/>
                <a:gd name="connsiteX15" fmla="*/ 907157 w 1295623"/>
                <a:gd name="connsiteY15" fmla="*/ 411562 h 2949154"/>
                <a:gd name="connsiteX16" fmla="*/ 1218465 w 1295623"/>
                <a:gd name="connsiteY16" fmla="*/ 262029 h 294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5623" h="2949154">
                  <a:moveTo>
                    <a:pt x="1218465" y="262029"/>
                  </a:moveTo>
                  <a:cubicBezTo>
                    <a:pt x="1242158" y="264606"/>
                    <a:pt x="1273153" y="268328"/>
                    <a:pt x="1296918" y="262816"/>
                  </a:cubicBezTo>
                  <a:lnTo>
                    <a:pt x="1162202" y="34257"/>
                  </a:lnTo>
                  <a:cubicBezTo>
                    <a:pt x="1087829" y="4479"/>
                    <a:pt x="1003864" y="184"/>
                    <a:pt x="923836" y="10277"/>
                  </a:cubicBezTo>
                  <a:cubicBezTo>
                    <a:pt x="753472" y="31751"/>
                    <a:pt x="594490" y="119796"/>
                    <a:pt x="479458" y="246853"/>
                  </a:cubicBezTo>
                  <a:cubicBezTo>
                    <a:pt x="599643" y="445492"/>
                    <a:pt x="729206" y="622155"/>
                    <a:pt x="869792" y="772691"/>
                  </a:cubicBezTo>
                  <a:cubicBezTo>
                    <a:pt x="634432" y="1074764"/>
                    <a:pt x="382752" y="1876333"/>
                    <a:pt x="259560" y="2157147"/>
                  </a:cubicBezTo>
                  <a:cubicBezTo>
                    <a:pt x="149826" y="2407324"/>
                    <a:pt x="-12378" y="2363659"/>
                    <a:pt x="6949" y="2536600"/>
                  </a:cubicBezTo>
                  <a:cubicBezTo>
                    <a:pt x="22912" y="2679620"/>
                    <a:pt x="110170" y="2712332"/>
                    <a:pt x="250040" y="2949912"/>
                  </a:cubicBezTo>
                  <a:cubicBezTo>
                    <a:pt x="262710" y="2899375"/>
                    <a:pt x="260491" y="2854493"/>
                    <a:pt x="229138" y="2812618"/>
                  </a:cubicBezTo>
                  <a:cubicBezTo>
                    <a:pt x="183684" y="2751989"/>
                    <a:pt x="102725" y="2598375"/>
                    <a:pt x="42955" y="2489500"/>
                  </a:cubicBezTo>
                  <a:cubicBezTo>
                    <a:pt x="3800" y="2418061"/>
                    <a:pt x="160277" y="2441612"/>
                    <a:pt x="193777" y="2367310"/>
                  </a:cubicBezTo>
                  <a:cubicBezTo>
                    <a:pt x="430783" y="1841831"/>
                    <a:pt x="643451" y="1416995"/>
                    <a:pt x="880457" y="891516"/>
                  </a:cubicBezTo>
                  <a:cubicBezTo>
                    <a:pt x="893056" y="863528"/>
                    <a:pt x="906799" y="834179"/>
                    <a:pt x="932068" y="816713"/>
                  </a:cubicBezTo>
                  <a:cubicBezTo>
                    <a:pt x="947601" y="805976"/>
                    <a:pt x="968860" y="802111"/>
                    <a:pt x="986684" y="806764"/>
                  </a:cubicBezTo>
                  <a:cubicBezTo>
                    <a:pt x="872798" y="716356"/>
                    <a:pt x="834430" y="538906"/>
                    <a:pt x="907157" y="411562"/>
                  </a:cubicBezTo>
                  <a:cubicBezTo>
                    <a:pt x="968502" y="303976"/>
                    <a:pt x="1097850" y="248858"/>
                    <a:pt x="1218465" y="262029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006291D-22BE-4149-826F-399BE91A79D7}"/>
                </a:ext>
              </a:extLst>
            </p:cNvPr>
            <p:cNvSpPr/>
            <p:nvPr/>
          </p:nvSpPr>
          <p:spPr>
            <a:xfrm>
              <a:off x="3852182" y="4183790"/>
              <a:ext cx="1632056" cy="1524684"/>
            </a:xfrm>
            <a:custGeom>
              <a:avLst/>
              <a:gdLst>
                <a:gd name="connsiteX0" fmla="*/ 1631860 w 1632056"/>
                <a:gd name="connsiteY0" fmla="*/ 1066991 h 1524684"/>
                <a:gd name="connsiteX1" fmla="*/ 1446035 w 1632056"/>
                <a:gd name="connsiteY1" fmla="*/ 662126 h 1524684"/>
                <a:gd name="connsiteX2" fmla="*/ 905166 w 1632056"/>
                <a:gd name="connsiteY2" fmla="*/ 101429 h 1524684"/>
                <a:gd name="connsiteX3" fmla="*/ 614044 w 1632056"/>
                <a:gd name="connsiteY3" fmla="*/ 11595 h 1524684"/>
                <a:gd name="connsiteX4" fmla="*/ 297082 w 1632056"/>
                <a:gd name="connsiteY4" fmla="*/ 212738 h 1524684"/>
                <a:gd name="connsiteX5" fmla="*/ 249551 w 1632056"/>
                <a:gd name="connsiteY5" fmla="*/ 294627 h 1524684"/>
                <a:gd name="connsiteX6" fmla="*/ 215694 w 1632056"/>
                <a:gd name="connsiteY6" fmla="*/ 260984 h 1524684"/>
                <a:gd name="connsiteX7" fmla="*/ 66876 w 1632056"/>
                <a:gd name="connsiteY7" fmla="*/ 233210 h 1524684"/>
                <a:gd name="connsiteX8" fmla="*/ 14979 w 1632056"/>
                <a:gd name="connsiteY8" fmla="*/ 265279 h 1524684"/>
                <a:gd name="connsiteX9" fmla="*/ 706456 w 1632056"/>
                <a:gd name="connsiteY9" fmla="*/ 1506501 h 1524684"/>
                <a:gd name="connsiteX10" fmla="*/ 1631860 w 1632056"/>
                <a:gd name="connsiteY10" fmla="*/ 1066991 h 152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2056" h="1524684">
                  <a:moveTo>
                    <a:pt x="1631860" y="1066991"/>
                  </a:moveTo>
                  <a:cubicBezTo>
                    <a:pt x="1587408" y="924902"/>
                    <a:pt x="1524417" y="788683"/>
                    <a:pt x="1446035" y="662126"/>
                  </a:cubicBezTo>
                  <a:cubicBezTo>
                    <a:pt x="1308312" y="439723"/>
                    <a:pt x="1122773" y="246739"/>
                    <a:pt x="905166" y="101429"/>
                  </a:cubicBezTo>
                  <a:cubicBezTo>
                    <a:pt x="806455" y="35503"/>
                    <a:pt x="733370" y="-12242"/>
                    <a:pt x="614044" y="11595"/>
                  </a:cubicBezTo>
                  <a:cubicBezTo>
                    <a:pt x="485627" y="37220"/>
                    <a:pt x="373173" y="104436"/>
                    <a:pt x="297082" y="212738"/>
                  </a:cubicBezTo>
                  <a:cubicBezTo>
                    <a:pt x="278828" y="238722"/>
                    <a:pt x="263080" y="266138"/>
                    <a:pt x="249551" y="294627"/>
                  </a:cubicBezTo>
                  <a:cubicBezTo>
                    <a:pt x="239387" y="282387"/>
                    <a:pt x="228220" y="270934"/>
                    <a:pt x="215694" y="260984"/>
                  </a:cubicBezTo>
                  <a:cubicBezTo>
                    <a:pt x="174176" y="228057"/>
                    <a:pt x="115623" y="212452"/>
                    <a:pt x="66876" y="233210"/>
                  </a:cubicBezTo>
                  <a:lnTo>
                    <a:pt x="14979" y="265279"/>
                  </a:lnTo>
                  <a:cubicBezTo>
                    <a:pt x="-73281" y="941008"/>
                    <a:pt x="469235" y="1167778"/>
                    <a:pt x="706456" y="1506501"/>
                  </a:cubicBezTo>
                  <a:cubicBezTo>
                    <a:pt x="778252" y="1608862"/>
                    <a:pt x="1647823" y="1117957"/>
                    <a:pt x="1631860" y="1066991"/>
                  </a:cubicBezTo>
                  <a:close/>
                </a:path>
              </a:pathLst>
            </a:custGeom>
            <a:solidFill>
              <a:srgbClr val="4D5A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9635E2B-1F4F-4AF7-B9E3-5BF4B4A53CDF}"/>
                </a:ext>
              </a:extLst>
            </p:cNvPr>
            <p:cNvSpPr/>
            <p:nvPr/>
          </p:nvSpPr>
          <p:spPr>
            <a:xfrm>
              <a:off x="3852276" y="4014570"/>
              <a:ext cx="1023614" cy="858977"/>
            </a:xfrm>
            <a:custGeom>
              <a:avLst/>
              <a:gdLst>
                <a:gd name="connsiteX0" fmla="*/ 1020175 w 1023614"/>
                <a:gd name="connsiteY0" fmla="*/ 10881 h 858977"/>
                <a:gd name="connsiteX1" fmla="*/ 1005143 w 1023614"/>
                <a:gd name="connsiteY1" fmla="*/ 5369 h 858977"/>
                <a:gd name="connsiteX2" fmla="*/ 962122 w 1023614"/>
                <a:gd name="connsiteY2" fmla="*/ 38082 h 858977"/>
                <a:gd name="connsiteX3" fmla="*/ 785603 w 1023614"/>
                <a:gd name="connsiteY3" fmla="*/ 199712 h 858977"/>
                <a:gd name="connsiteX4" fmla="*/ 614022 w 1023614"/>
                <a:gd name="connsiteY4" fmla="*/ 180815 h 858977"/>
                <a:gd name="connsiteX5" fmla="*/ 297059 w 1023614"/>
                <a:gd name="connsiteY5" fmla="*/ 381959 h 858977"/>
                <a:gd name="connsiteX6" fmla="*/ 249529 w 1023614"/>
                <a:gd name="connsiteY6" fmla="*/ 463848 h 858977"/>
                <a:gd name="connsiteX7" fmla="*/ 215671 w 1023614"/>
                <a:gd name="connsiteY7" fmla="*/ 430204 h 858977"/>
                <a:gd name="connsiteX8" fmla="*/ 66854 w 1023614"/>
                <a:gd name="connsiteY8" fmla="*/ 402431 h 858977"/>
                <a:gd name="connsiteX9" fmla="*/ 14957 w 1023614"/>
                <a:gd name="connsiteY9" fmla="*/ 434499 h 858977"/>
                <a:gd name="connsiteX10" fmla="*/ 45737 w 1023614"/>
                <a:gd name="connsiteY10" fmla="*/ 845663 h 858977"/>
                <a:gd name="connsiteX11" fmla="*/ 1020175 w 1023614"/>
                <a:gd name="connsiteY11" fmla="*/ 10881 h 85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3614" h="858977">
                  <a:moveTo>
                    <a:pt x="1020175" y="10881"/>
                  </a:moveTo>
                  <a:cubicBezTo>
                    <a:pt x="1015021" y="9091"/>
                    <a:pt x="1010082" y="7230"/>
                    <a:pt x="1005143" y="5369"/>
                  </a:cubicBezTo>
                  <a:cubicBezTo>
                    <a:pt x="990039" y="16321"/>
                    <a:pt x="975580" y="27273"/>
                    <a:pt x="962122" y="38082"/>
                  </a:cubicBezTo>
                  <a:cubicBezTo>
                    <a:pt x="899847" y="88045"/>
                    <a:pt x="840935" y="142089"/>
                    <a:pt x="785603" y="199712"/>
                  </a:cubicBezTo>
                  <a:cubicBezTo>
                    <a:pt x="734494" y="176878"/>
                    <a:pt x="681738" y="167286"/>
                    <a:pt x="614022" y="180815"/>
                  </a:cubicBezTo>
                  <a:cubicBezTo>
                    <a:pt x="485605" y="206441"/>
                    <a:pt x="373150" y="273656"/>
                    <a:pt x="297059" y="381959"/>
                  </a:cubicBezTo>
                  <a:cubicBezTo>
                    <a:pt x="278806" y="407943"/>
                    <a:pt x="263058" y="435358"/>
                    <a:pt x="249529" y="463848"/>
                  </a:cubicBezTo>
                  <a:cubicBezTo>
                    <a:pt x="239365" y="451607"/>
                    <a:pt x="228198" y="440154"/>
                    <a:pt x="215671" y="430204"/>
                  </a:cubicBezTo>
                  <a:cubicBezTo>
                    <a:pt x="174154" y="397277"/>
                    <a:pt x="115601" y="381672"/>
                    <a:pt x="66854" y="402431"/>
                  </a:cubicBezTo>
                  <a:lnTo>
                    <a:pt x="14957" y="434499"/>
                  </a:lnTo>
                  <a:cubicBezTo>
                    <a:pt x="-5873" y="594198"/>
                    <a:pt x="8515" y="728771"/>
                    <a:pt x="45737" y="845663"/>
                  </a:cubicBezTo>
                  <a:cubicBezTo>
                    <a:pt x="371934" y="971289"/>
                    <a:pt x="714451" y="206942"/>
                    <a:pt x="1020175" y="10881"/>
                  </a:cubicBezTo>
                  <a:close/>
                </a:path>
              </a:pathLst>
            </a:custGeom>
            <a:solidFill>
              <a:srgbClr val="404C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25546B5-14B8-466B-B08E-8A513F268C0C}"/>
                </a:ext>
              </a:extLst>
            </p:cNvPr>
            <p:cNvSpPr/>
            <p:nvPr/>
          </p:nvSpPr>
          <p:spPr>
            <a:xfrm>
              <a:off x="4276034" y="4200968"/>
              <a:ext cx="1159619" cy="1181093"/>
            </a:xfrm>
            <a:custGeom>
              <a:avLst/>
              <a:gdLst>
                <a:gd name="connsiteX0" fmla="*/ 1022254 w 1159619"/>
                <a:gd name="connsiteY0" fmla="*/ 644948 h 1181093"/>
                <a:gd name="connsiteX1" fmla="*/ 481385 w 1159619"/>
                <a:gd name="connsiteY1" fmla="*/ 84251 h 1181093"/>
                <a:gd name="connsiteX2" fmla="*/ 342732 w 1159619"/>
                <a:gd name="connsiteY2" fmla="*/ 5369 h 1181093"/>
                <a:gd name="connsiteX3" fmla="*/ 31424 w 1159619"/>
                <a:gd name="connsiteY3" fmla="*/ 393698 h 1181093"/>
                <a:gd name="connsiteX4" fmla="*/ 66141 w 1159619"/>
                <a:gd name="connsiteY4" fmla="*/ 395631 h 1181093"/>
                <a:gd name="connsiteX5" fmla="*/ 51324 w 1159619"/>
                <a:gd name="connsiteY5" fmla="*/ 471435 h 1181093"/>
                <a:gd name="connsiteX6" fmla="*/ 20973 w 1159619"/>
                <a:gd name="connsiteY6" fmla="*/ 794196 h 1181093"/>
                <a:gd name="connsiteX7" fmla="*/ 18468 w 1159619"/>
                <a:gd name="connsiteY7" fmla="*/ 827768 h 1181093"/>
                <a:gd name="connsiteX8" fmla="*/ 6299 w 1159619"/>
                <a:gd name="connsiteY8" fmla="*/ 984960 h 1181093"/>
                <a:gd name="connsiteX9" fmla="*/ 5369 w 1159619"/>
                <a:gd name="connsiteY9" fmla="*/ 989040 h 1181093"/>
                <a:gd name="connsiteX10" fmla="*/ 152898 w 1159619"/>
                <a:gd name="connsiteY10" fmla="*/ 1110729 h 1181093"/>
                <a:gd name="connsiteX11" fmla="*/ 641513 w 1159619"/>
                <a:gd name="connsiteY11" fmla="*/ 1160550 h 1181093"/>
                <a:gd name="connsiteX12" fmla="*/ 1097057 w 1159619"/>
                <a:gd name="connsiteY12" fmla="*/ 955970 h 1181093"/>
                <a:gd name="connsiteX13" fmla="*/ 1159261 w 1159619"/>
                <a:gd name="connsiteY13" fmla="*/ 914309 h 1181093"/>
                <a:gd name="connsiteX14" fmla="*/ 1022254 w 1159619"/>
                <a:gd name="connsiteY14" fmla="*/ 644948 h 118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9619" h="1181093">
                  <a:moveTo>
                    <a:pt x="1022254" y="644948"/>
                  </a:moveTo>
                  <a:cubicBezTo>
                    <a:pt x="884532" y="422545"/>
                    <a:pt x="698993" y="229562"/>
                    <a:pt x="481385" y="84251"/>
                  </a:cubicBezTo>
                  <a:cubicBezTo>
                    <a:pt x="431708" y="51109"/>
                    <a:pt x="388544" y="22548"/>
                    <a:pt x="342732" y="5369"/>
                  </a:cubicBezTo>
                  <a:cubicBezTo>
                    <a:pt x="222404" y="120328"/>
                    <a:pt x="117179" y="251108"/>
                    <a:pt x="31424" y="393698"/>
                  </a:cubicBezTo>
                  <a:cubicBezTo>
                    <a:pt x="43021" y="393841"/>
                    <a:pt x="54617" y="394485"/>
                    <a:pt x="66141" y="395631"/>
                  </a:cubicBezTo>
                  <a:lnTo>
                    <a:pt x="51324" y="471435"/>
                  </a:lnTo>
                  <a:cubicBezTo>
                    <a:pt x="69720" y="579237"/>
                    <a:pt x="58625" y="691620"/>
                    <a:pt x="20973" y="794196"/>
                  </a:cubicBezTo>
                  <a:cubicBezTo>
                    <a:pt x="19971" y="805720"/>
                    <a:pt x="18611" y="817173"/>
                    <a:pt x="18468" y="827768"/>
                  </a:cubicBezTo>
                  <a:cubicBezTo>
                    <a:pt x="17824" y="881096"/>
                    <a:pt x="17323" y="932420"/>
                    <a:pt x="6299" y="984960"/>
                  </a:cubicBezTo>
                  <a:cubicBezTo>
                    <a:pt x="6013" y="986320"/>
                    <a:pt x="5655" y="987680"/>
                    <a:pt x="5369" y="989040"/>
                  </a:cubicBezTo>
                  <a:cubicBezTo>
                    <a:pt x="45383" y="1038002"/>
                    <a:pt x="94559" y="1079591"/>
                    <a:pt x="152898" y="1110729"/>
                  </a:cubicBezTo>
                  <a:cubicBezTo>
                    <a:pt x="300427" y="1189540"/>
                    <a:pt x="478379" y="1197629"/>
                    <a:pt x="641513" y="1160550"/>
                  </a:cubicBezTo>
                  <a:cubicBezTo>
                    <a:pt x="804575" y="1123471"/>
                    <a:pt x="955111" y="1044373"/>
                    <a:pt x="1097057" y="955970"/>
                  </a:cubicBezTo>
                  <a:cubicBezTo>
                    <a:pt x="1118102" y="942871"/>
                    <a:pt x="1139218" y="929270"/>
                    <a:pt x="1159261" y="914309"/>
                  </a:cubicBezTo>
                  <a:cubicBezTo>
                    <a:pt x="1121108" y="820896"/>
                    <a:pt x="1075296" y="730703"/>
                    <a:pt x="1022254" y="644948"/>
                  </a:cubicBezTo>
                  <a:close/>
                </a:path>
              </a:pathLst>
            </a:custGeom>
            <a:solidFill>
              <a:srgbClr val="404C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7741D0B-F5CC-4D1E-B633-71EFA3BD7214}"/>
                </a:ext>
              </a:extLst>
            </p:cNvPr>
            <p:cNvSpPr/>
            <p:nvPr/>
          </p:nvSpPr>
          <p:spPr>
            <a:xfrm>
              <a:off x="4857098" y="3506697"/>
              <a:ext cx="1925540" cy="2963471"/>
            </a:xfrm>
            <a:custGeom>
              <a:avLst/>
              <a:gdLst>
                <a:gd name="connsiteX0" fmla="*/ 897092 w 1925540"/>
                <a:gd name="connsiteY0" fmla="*/ 34290 h 2963470"/>
                <a:gd name="connsiteX1" fmla="*/ 1216202 w 1925540"/>
                <a:gd name="connsiteY1" fmla="*/ 124412 h 2963470"/>
                <a:gd name="connsiteX2" fmla="*/ 1322357 w 1925540"/>
                <a:gd name="connsiteY2" fmla="*/ 1027626 h 2963470"/>
                <a:gd name="connsiteX3" fmla="*/ 1426938 w 1925540"/>
                <a:gd name="connsiteY3" fmla="*/ 2084167 h 2963470"/>
                <a:gd name="connsiteX4" fmla="*/ 1693722 w 1925540"/>
                <a:gd name="connsiteY4" fmla="*/ 2662975 h 2963470"/>
                <a:gd name="connsiteX5" fmla="*/ 1918989 w 1925540"/>
                <a:gd name="connsiteY5" fmla="*/ 2857891 h 2963470"/>
                <a:gd name="connsiteX6" fmla="*/ 1719634 w 1925540"/>
                <a:gd name="connsiteY6" fmla="*/ 2925249 h 2963470"/>
                <a:gd name="connsiteX7" fmla="*/ 1171321 w 1925540"/>
                <a:gd name="connsiteY7" fmla="*/ 2671636 h 2963470"/>
                <a:gd name="connsiteX8" fmla="*/ 1160154 w 1925540"/>
                <a:gd name="connsiteY8" fmla="*/ 2215878 h 2963470"/>
                <a:gd name="connsiteX9" fmla="*/ 850636 w 1925540"/>
                <a:gd name="connsiteY9" fmla="*/ 849961 h 2963470"/>
                <a:gd name="connsiteX10" fmla="*/ 660516 w 1925540"/>
                <a:gd name="connsiteY10" fmla="*/ 1187252 h 2963470"/>
                <a:gd name="connsiteX11" fmla="*/ 480989 w 1925540"/>
                <a:gd name="connsiteY11" fmla="*/ 1455110 h 2963470"/>
                <a:gd name="connsiteX12" fmla="*/ 386502 w 1925540"/>
                <a:gd name="connsiteY12" fmla="*/ 1499992 h 2963470"/>
                <a:gd name="connsiteX13" fmla="*/ 46419 w 1925540"/>
                <a:gd name="connsiteY13" fmla="*/ 1213881 h 2963470"/>
                <a:gd name="connsiteX14" fmla="*/ 109267 w 1925540"/>
                <a:gd name="connsiteY14" fmla="*/ 511381 h 2963470"/>
                <a:gd name="connsiteX15" fmla="*/ 485213 w 1925540"/>
                <a:gd name="connsiteY15" fmla="*/ 281246 h 2963470"/>
                <a:gd name="connsiteX16" fmla="*/ 897092 w 1925540"/>
                <a:gd name="connsiteY16" fmla="*/ 34290 h 296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5540" h="2963470">
                  <a:moveTo>
                    <a:pt x="897092" y="34290"/>
                  </a:moveTo>
                  <a:cubicBezTo>
                    <a:pt x="1030377" y="-47599"/>
                    <a:pt x="1187999" y="64283"/>
                    <a:pt x="1216202" y="124412"/>
                  </a:cubicBezTo>
                  <a:cubicBezTo>
                    <a:pt x="1348556" y="406585"/>
                    <a:pt x="1340825" y="716461"/>
                    <a:pt x="1322357" y="1027626"/>
                  </a:cubicBezTo>
                  <a:cubicBezTo>
                    <a:pt x="1308685" y="1258118"/>
                    <a:pt x="1380339" y="1858042"/>
                    <a:pt x="1426938" y="2084167"/>
                  </a:cubicBezTo>
                  <a:cubicBezTo>
                    <a:pt x="1469600" y="2291038"/>
                    <a:pt x="1512120" y="2423106"/>
                    <a:pt x="1693722" y="2662975"/>
                  </a:cubicBezTo>
                  <a:cubicBezTo>
                    <a:pt x="1751274" y="2738995"/>
                    <a:pt x="1916197" y="2838636"/>
                    <a:pt x="1918989" y="2857891"/>
                  </a:cubicBezTo>
                  <a:cubicBezTo>
                    <a:pt x="1938745" y="2994325"/>
                    <a:pt x="1815911" y="2975929"/>
                    <a:pt x="1719634" y="2925249"/>
                  </a:cubicBezTo>
                  <a:cubicBezTo>
                    <a:pt x="1381198" y="2747298"/>
                    <a:pt x="1279552" y="2794255"/>
                    <a:pt x="1171321" y="2671636"/>
                  </a:cubicBezTo>
                  <a:cubicBezTo>
                    <a:pt x="1056146" y="2541144"/>
                    <a:pt x="1203031" y="2485740"/>
                    <a:pt x="1160154" y="2215878"/>
                  </a:cubicBezTo>
                  <a:cubicBezTo>
                    <a:pt x="1110119" y="1901063"/>
                    <a:pt x="894229" y="1165778"/>
                    <a:pt x="850636" y="849961"/>
                  </a:cubicBezTo>
                  <a:cubicBezTo>
                    <a:pt x="775332" y="1019895"/>
                    <a:pt x="735819" y="1017318"/>
                    <a:pt x="660516" y="1187252"/>
                  </a:cubicBezTo>
                  <a:cubicBezTo>
                    <a:pt x="616636" y="1286321"/>
                    <a:pt x="571468" y="1387466"/>
                    <a:pt x="480989" y="1455110"/>
                  </a:cubicBezTo>
                  <a:cubicBezTo>
                    <a:pt x="452858" y="1476155"/>
                    <a:pt x="420789" y="1492189"/>
                    <a:pt x="386502" y="1499992"/>
                  </a:cubicBezTo>
                  <a:cubicBezTo>
                    <a:pt x="209624" y="1540077"/>
                    <a:pt x="91014" y="1371431"/>
                    <a:pt x="46419" y="1213881"/>
                  </a:cubicBezTo>
                  <a:cubicBezTo>
                    <a:pt x="-7410" y="1023832"/>
                    <a:pt x="-27740" y="677521"/>
                    <a:pt x="109267" y="511381"/>
                  </a:cubicBezTo>
                  <a:cubicBezTo>
                    <a:pt x="189009" y="414674"/>
                    <a:pt x="377196" y="346028"/>
                    <a:pt x="485213" y="281246"/>
                  </a:cubicBezTo>
                  <a:cubicBezTo>
                    <a:pt x="622506" y="198928"/>
                    <a:pt x="760730" y="118112"/>
                    <a:pt x="897092" y="34290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D95A653-AD7F-407D-9EB7-BB8B96BE226D}"/>
                </a:ext>
              </a:extLst>
            </p:cNvPr>
            <p:cNvSpPr/>
            <p:nvPr/>
          </p:nvSpPr>
          <p:spPr>
            <a:xfrm>
              <a:off x="6016662" y="3749706"/>
              <a:ext cx="128847" cy="379382"/>
            </a:xfrm>
            <a:custGeom>
              <a:avLst/>
              <a:gdLst>
                <a:gd name="connsiteX0" fmla="*/ 119702 w 128846"/>
                <a:gd name="connsiteY0" fmla="*/ 261069 h 379381"/>
                <a:gd name="connsiteX1" fmla="*/ 122279 w 128846"/>
                <a:gd name="connsiteY1" fmla="*/ 334798 h 379381"/>
                <a:gd name="connsiteX2" fmla="*/ 70382 w 128846"/>
                <a:gd name="connsiteY2" fmla="*/ 380754 h 379381"/>
                <a:gd name="connsiteX3" fmla="*/ 19488 w 128846"/>
                <a:gd name="connsiteY3" fmla="*/ 341455 h 379381"/>
                <a:gd name="connsiteX4" fmla="*/ 10898 w 128846"/>
                <a:gd name="connsiteY4" fmla="*/ 274240 h 379381"/>
                <a:gd name="connsiteX5" fmla="*/ 33017 w 128846"/>
                <a:gd name="connsiteY5" fmla="*/ 5524 h 379381"/>
                <a:gd name="connsiteX6" fmla="*/ 119702 w 128846"/>
                <a:gd name="connsiteY6" fmla="*/ 261069 h 3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46" h="379381">
                  <a:moveTo>
                    <a:pt x="119702" y="261069"/>
                  </a:moveTo>
                  <a:cubicBezTo>
                    <a:pt x="124570" y="285407"/>
                    <a:pt x="128864" y="310890"/>
                    <a:pt x="122279" y="334798"/>
                  </a:cubicBezTo>
                  <a:cubicBezTo>
                    <a:pt x="115694" y="358778"/>
                    <a:pt x="95221" y="380682"/>
                    <a:pt x="70382" y="380754"/>
                  </a:cubicBezTo>
                  <a:cubicBezTo>
                    <a:pt x="47620" y="380754"/>
                    <a:pt x="28149" y="362500"/>
                    <a:pt x="19488" y="341455"/>
                  </a:cubicBezTo>
                  <a:cubicBezTo>
                    <a:pt x="10827" y="320411"/>
                    <a:pt x="10827" y="297003"/>
                    <a:pt x="10898" y="274240"/>
                  </a:cubicBezTo>
                  <a:cubicBezTo>
                    <a:pt x="11042" y="236589"/>
                    <a:pt x="-11363" y="14185"/>
                    <a:pt x="33017" y="5524"/>
                  </a:cubicBezTo>
                  <a:cubicBezTo>
                    <a:pt x="69380" y="-1420"/>
                    <a:pt x="112830" y="226710"/>
                    <a:pt x="119702" y="261069"/>
                  </a:cubicBezTo>
                  <a:close/>
                </a:path>
              </a:pathLst>
            </a:custGeom>
            <a:solidFill>
              <a:srgbClr val="FFB4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3AAE60E-E164-417C-8023-C006AC913BBA}"/>
                </a:ext>
              </a:extLst>
            </p:cNvPr>
            <p:cNvSpPr/>
            <p:nvPr/>
          </p:nvSpPr>
          <p:spPr>
            <a:xfrm>
              <a:off x="5795994" y="3521422"/>
              <a:ext cx="143163" cy="93056"/>
            </a:xfrm>
            <a:custGeom>
              <a:avLst/>
              <a:gdLst>
                <a:gd name="connsiteX0" fmla="*/ 5369 w 143162"/>
                <a:gd name="connsiteY0" fmla="*/ 30087 h 93055"/>
                <a:gd name="connsiteX1" fmla="*/ 59699 w 143162"/>
                <a:gd name="connsiteY1" fmla="*/ 76114 h 93055"/>
                <a:gd name="connsiteX2" fmla="*/ 134645 w 143162"/>
                <a:gd name="connsiteY2" fmla="*/ 78548 h 93055"/>
                <a:gd name="connsiteX3" fmla="*/ 109448 w 143162"/>
                <a:gd name="connsiteY3" fmla="*/ 10402 h 93055"/>
                <a:gd name="connsiteX4" fmla="*/ 25841 w 143162"/>
                <a:gd name="connsiteY4" fmla="*/ 15199 h 9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2" h="93055">
                  <a:moveTo>
                    <a:pt x="5369" y="30087"/>
                  </a:moveTo>
                  <a:cubicBezTo>
                    <a:pt x="21045" y="48054"/>
                    <a:pt x="39441" y="63588"/>
                    <a:pt x="59699" y="76114"/>
                  </a:cubicBezTo>
                  <a:cubicBezTo>
                    <a:pt x="82891" y="90359"/>
                    <a:pt x="116678" y="99020"/>
                    <a:pt x="134645" y="78548"/>
                  </a:cubicBezTo>
                  <a:cubicBezTo>
                    <a:pt x="153399" y="57217"/>
                    <a:pt x="135933" y="20639"/>
                    <a:pt x="109448" y="10402"/>
                  </a:cubicBezTo>
                  <a:cubicBezTo>
                    <a:pt x="82963" y="95"/>
                    <a:pt x="53257" y="7611"/>
                    <a:pt x="25841" y="15199"/>
                  </a:cubicBezTo>
                </a:path>
              </a:pathLst>
            </a:custGeom>
            <a:solidFill>
              <a:srgbClr val="FFB4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A79DB1-DE64-44CC-9DA9-8768D0565650}"/>
                </a:ext>
              </a:extLst>
            </p:cNvPr>
            <p:cNvSpPr/>
            <p:nvPr/>
          </p:nvSpPr>
          <p:spPr>
            <a:xfrm>
              <a:off x="5992772" y="6129720"/>
              <a:ext cx="680023" cy="336433"/>
            </a:xfrm>
            <a:custGeom>
              <a:avLst/>
              <a:gdLst>
                <a:gd name="connsiteX0" fmla="*/ 627339 w 680023"/>
                <a:gd name="connsiteY0" fmla="*/ 274523 h 336432"/>
                <a:gd name="connsiteX1" fmla="*/ 388687 w 680023"/>
                <a:gd name="connsiteY1" fmla="*/ 165863 h 336432"/>
                <a:gd name="connsiteX2" fmla="*/ 181888 w 680023"/>
                <a:gd name="connsiteY2" fmla="*/ 71734 h 336432"/>
                <a:gd name="connsiteX3" fmla="*/ 5369 w 680023"/>
                <a:gd name="connsiteY3" fmla="*/ 5377 h 336432"/>
                <a:gd name="connsiteX4" fmla="*/ 35719 w 680023"/>
                <a:gd name="connsiteY4" fmla="*/ 48684 h 336432"/>
                <a:gd name="connsiteX5" fmla="*/ 584033 w 680023"/>
                <a:gd name="connsiteY5" fmla="*/ 302297 h 336432"/>
                <a:gd name="connsiteX6" fmla="*/ 680166 w 680023"/>
                <a:gd name="connsiteY6" fmla="*/ 337157 h 336432"/>
                <a:gd name="connsiteX7" fmla="*/ 627339 w 680023"/>
                <a:gd name="connsiteY7" fmla="*/ 274523 h 33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023" h="336432">
                  <a:moveTo>
                    <a:pt x="627339" y="274523"/>
                  </a:moveTo>
                  <a:cubicBezTo>
                    <a:pt x="547812" y="238303"/>
                    <a:pt x="468214" y="202083"/>
                    <a:pt x="388687" y="165863"/>
                  </a:cubicBezTo>
                  <a:cubicBezTo>
                    <a:pt x="319754" y="134510"/>
                    <a:pt x="250821" y="103086"/>
                    <a:pt x="181888" y="71734"/>
                  </a:cubicBezTo>
                  <a:cubicBezTo>
                    <a:pt x="128632" y="47467"/>
                    <a:pt x="66070" y="4661"/>
                    <a:pt x="5369" y="5377"/>
                  </a:cubicBezTo>
                  <a:cubicBezTo>
                    <a:pt x="12383" y="19121"/>
                    <a:pt x="22190" y="33366"/>
                    <a:pt x="35719" y="48684"/>
                  </a:cubicBezTo>
                  <a:cubicBezTo>
                    <a:pt x="143950" y="171303"/>
                    <a:pt x="245596" y="124346"/>
                    <a:pt x="584033" y="302297"/>
                  </a:cubicBezTo>
                  <a:cubicBezTo>
                    <a:pt x="615242" y="318690"/>
                    <a:pt x="649172" y="331646"/>
                    <a:pt x="680166" y="337157"/>
                  </a:cubicBezTo>
                  <a:cubicBezTo>
                    <a:pt x="686179" y="309026"/>
                    <a:pt x="654326" y="286764"/>
                    <a:pt x="627339" y="274523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36B57E-5075-4FCD-94D4-F1B2C976B1D5}"/>
                </a:ext>
              </a:extLst>
            </p:cNvPr>
            <p:cNvSpPr/>
            <p:nvPr/>
          </p:nvSpPr>
          <p:spPr>
            <a:xfrm>
              <a:off x="5657269" y="4257875"/>
              <a:ext cx="408014" cy="1775219"/>
            </a:xfrm>
            <a:custGeom>
              <a:avLst/>
              <a:gdLst>
                <a:gd name="connsiteX0" fmla="*/ 373369 w 408014"/>
                <a:gd name="connsiteY0" fmla="*/ 1718098 h 1775219"/>
                <a:gd name="connsiteX1" fmla="*/ 380455 w 408014"/>
                <a:gd name="connsiteY1" fmla="*/ 1399847 h 1775219"/>
                <a:gd name="connsiteX2" fmla="*/ 280671 w 408014"/>
                <a:gd name="connsiteY2" fmla="*/ 929127 h 1775219"/>
                <a:gd name="connsiteX3" fmla="*/ 99212 w 408014"/>
                <a:gd name="connsiteY3" fmla="*/ 73228 h 1775219"/>
                <a:gd name="connsiteX4" fmla="*/ 32355 w 408014"/>
                <a:gd name="connsiteY4" fmla="*/ 46313 h 1775219"/>
                <a:gd name="connsiteX5" fmla="*/ 5369 w 408014"/>
                <a:gd name="connsiteY5" fmla="*/ 189262 h 1775219"/>
                <a:gd name="connsiteX6" fmla="*/ 50393 w 408014"/>
                <a:gd name="connsiteY6" fmla="*/ 98926 h 1775219"/>
                <a:gd name="connsiteX7" fmla="*/ 359911 w 408014"/>
                <a:gd name="connsiteY7" fmla="*/ 1464843 h 1775219"/>
                <a:gd name="connsiteX8" fmla="*/ 331780 w 408014"/>
                <a:gd name="connsiteY8" fmla="*/ 1771784 h 1775219"/>
                <a:gd name="connsiteX9" fmla="*/ 373369 w 408014"/>
                <a:gd name="connsiteY9" fmla="*/ 1718098 h 177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014" h="1775219">
                  <a:moveTo>
                    <a:pt x="373369" y="1718098"/>
                  </a:moveTo>
                  <a:cubicBezTo>
                    <a:pt x="424191" y="1622322"/>
                    <a:pt x="403004" y="1505930"/>
                    <a:pt x="380455" y="1399847"/>
                  </a:cubicBezTo>
                  <a:cubicBezTo>
                    <a:pt x="347170" y="1242940"/>
                    <a:pt x="313956" y="1086034"/>
                    <a:pt x="280671" y="929127"/>
                  </a:cubicBezTo>
                  <a:cubicBezTo>
                    <a:pt x="220185" y="643804"/>
                    <a:pt x="161058" y="358194"/>
                    <a:pt x="99212" y="73228"/>
                  </a:cubicBezTo>
                  <a:cubicBezTo>
                    <a:pt x="87974" y="21547"/>
                    <a:pt x="51038" y="-35146"/>
                    <a:pt x="32355" y="46313"/>
                  </a:cubicBezTo>
                  <a:cubicBezTo>
                    <a:pt x="21546" y="93557"/>
                    <a:pt x="12741" y="141302"/>
                    <a:pt x="5369" y="189262"/>
                  </a:cubicBezTo>
                  <a:cubicBezTo>
                    <a:pt x="19184" y="164996"/>
                    <a:pt x="33930" y="136077"/>
                    <a:pt x="50393" y="98926"/>
                  </a:cubicBezTo>
                  <a:cubicBezTo>
                    <a:pt x="94058" y="414743"/>
                    <a:pt x="309948" y="1150027"/>
                    <a:pt x="359911" y="1464843"/>
                  </a:cubicBezTo>
                  <a:cubicBezTo>
                    <a:pt x="384464" y="1619315"/>
                    <a:pt x="346884" y="1703495"/>
                    <a:pt x="331780" y="1771784"/>
                  </a:cubicBezTo>
                  <a:cubicBezTo>
                    <a:pt x="348816" y="1756752"/>
                    <a:pt x="362775" y="1738141"/>
                    <a:pt x="373369" y="1718098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86FF9BF-6284-470E-9B8A-1923DE31A361}"/>
                </a:ext>
              </a:extLst>
            </p:cNvPr>
            <p:cNvSpPr/>
            <p:nvPr/>
          </p:nvSpPr>
          <p:spPr>
            <a:xfrm>
              <a:off x="5510434" y="4176037"/>
              <a:ext cx="236219" cy="415172"/>
            </a:xfrm>
            <a:custGeom>
              <a:avLst/>
              <a:gdLst>
                <a:gd name="connsiteX0" fmla="*/ 232233 w 236218"/>
                <a:gd name="connsiteY0" fmla="*/ 33664 h 415172"/>
                <a:gd name="connsiteX1" fmla="*/ 193221 w 236218"/>
                <a:gd name="connsiteY1" fmla="*/ 12190 h 415172"/>
                <a:gd name="connsiteX2" fmla="*/ 146764 w 236218"/>
                <a:gd name="connsiteY2" fmla="*/ 51917 h 415172"/>
                <a:gd name="connsiteX3" fmla="*/ 43257 w 236218"/>
                <a:gd name="connsiteY3" fmla="*/ 137314 h 415172"/>
                <a:gd name="connsiteX4" fmla="*/ 8111 w 236218"/>
                <a:gd name="connsiteY4" fmla="*/ 356710 h 415172"/>
                <a:gd name="connsiteX5" fmla="*/ 16772 w 236218"/>
                <a:gd name="connsiteY5" fmla="*/ 390354 h 415172"/>
                <a:gd name="connsiteX6" fmla="*/ 58934 w 236218"/>
                <a:gd name="connsiteY6" fmla="*/ 415837 h 415172"/>
                <a:gd name="connsiteX7" fmla="*/ 197157 w 236218"/>
                <a:gd name="connsiteY7" fmla="*/ 180692 h 415172"/>
                <a:gd name="connsiteX8" fmla="*/ 206392 w 236218"/>
                <a:gd name="connsiteY8" fmla="*/ 239174 h 415172"/>
                <a:gd name="connsiteX9" fmla="*/ 208324 w 236218"/>
                <a:gd name="connsiteY9" fmla="*/ 209468 h 415172"/>
                <a:gd name="connsiteX10" fmla="*/ 232233 w 236218"/>
                <a:gd name="connsiteY10" fmla="*/ 33664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218" h="415172">
                  <a:moveTo>
                    <a:pt x="232233" y="33664"/>
                  </a:moveTo>
                  <a:cubicBezTo>
                    <a:pt x="237315" y="10972"/>
                    <a:pt x="209899" y="-4060"/>
                    <a:pt x="193221" y="12190"/>
                  </a:cubicBezTo>
                  <a:cubicBezTo>
                    <a:pt x="178618" y="26434"/>
                    <a:pt x="163085" y="39677"/>
                    <a:pt x="146764" y="51917"/>
                  </a:cubicBezTo>
                  <a:cubicBezTo>
                    <a:pt x="110759" y="78760"/>
                    <a:pt x="69957" y="101165"/>
                    <a:pt x="43257" y="137314"/>
                  </a:cubicBezTo>
                  <a:cubicBezTo>
                    <a:pt x="-1696" y="198230"/>
                    <a:pt x="3959" y="282266"/>
                    <a:pt x="8111" y="356710"/>
                  </a:cubicBezTo>
                  <a:cubicBezTo>
                    <a:pt x="8755" y="368378"/>
                    <a:pt x="11260" y="380046"/>
                    <a:pt x="16772" y="390354"/>
                  </a:cubicBezTo>
                  <a:cubicBezTo>
                    <a:pt x="27796" y="410898"/>
                    <a:pt x="43114" y="416625"/>
                    <a:pt x="58934" y="415837"/>
                  </a:cubicBezTo>
                  <a:cubicBezTo>
                    <a:pt x="104889" y="338171"/>
                    <a:pt x="141109" y="307248"/>
                    <a:pt x="197157" y="180692"/>
                  </a:cubicBezTo>
                  <a:cubicBezTo>
                    <a:pt x="199663" y="198802"/>
                    <a:pt x="202812" y="218487"/>
                    <a:pt x="206392" y="239174"/>
                  </a:cubicBezTo>
                  <a:cubicBezTo>
                    <a:pt x="207752" y="229367"/>
                    <a:pt x="208467" y="219417"/>
                    <a:pt x="208324" y="209468"/>
                  </a:cubicBezTo>
                  <a:cubicBezTo>
                    <a:pt x="207537" y="151415"/>
                    <a:pt x="219133" y="92217"/>
                    <a:pt x="232233" y="33664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C6C80D-EC01-4231-9C3D-3DEDB2A418B0}"/>
                </a:ext>
              </a:extLst>
            </p:cNvPr>
            <p:cNvSpPr/>
            <p:nvPr/>
          </p:nvSpPr>
          <p:spPr>
            <a:xfrm>
              <a:off x="4248753" y="3775480"/>
              <a:ext cx="1360047" cy="1546159"/>
            </a:xfrm>
            <a:custGeom>
              <a:avLst/>
              <a:gdLst>
                <a:gd name="connsiteX0" fmla="*/ 998354 w 1360046"/>
                <a:gd name="connsiteY0" fmla="*/ 21625 h 1546158"/>
                <a:gd name="connsiteX1" fmla="*/ 1097280 w 1360046"/>
                <a:gd name="connsiteY1" fmla="*/ 40666 h 1546158"/>
                <a:gd name="connsiteX2" fmla="*/ 1342590 w 1360046"/>
                <a:gd name="connsiteY2" fmla="*/ 776809 h 1546158"/>
                <a:gd name="connsiteX3" fmla="*/ 1358982 w 1360046"/>
                <a:gd name="connsiteY3" fmla="*/ 1109305 h 1546158"/>
                <a:gd name="connsiteX4" fmla="*/ 1316248 w 1360046"/>
                <a:gd name="connsiteY4" fmla="*/ 1216534 h 1546158"/>
                <a:gd name="connsiteX5" fmla="*/ 1189405 w 1360046"/>
                <a:gd name="connsiteY5" fmla="*/ 1319540 h 1546158"/>
                <a:gd name="connsiteX6" fmla="*/ 740375 w 1360046"/>
                <a:gd name="connsiteY6" fmla="*/ 1521256 h 1546158"/>
                <a:gd name="connsiteX7" fmla="*/ 258775 w 1360046"/>
                <a:gd name="connsiteY7" fmla="*/ 1472152 h 1546158"/>
                <a:gd name="connsiteX8" fmla="*/ 20695 w 1360046"/>
                <a:gd name="connsiteY8" fmla="*/ 1181960 h 1546158"/>
                <a:gd name="connsiteX9" fmla="*/ 74596 w 1360046"/>
                <a:gd name="connsiteY9" fmla="*/ 882105 h 1546158"/>
                <a:gd name="connsiteX10" fmla="*/ 565573 w 1360046"/>
                <a:gd name="connsiteY10" fmla="*/ 277242 h 1546158"/>
                <a:gd name="connsiteX11" fmla="*/ 998354 w 1360046"/>
                <a:gd name="connsiteY11" fmla="*/ 21625 h 154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6" h="1546158">
                  <a:moveTo>
                    <a:pt x="998354" y="21625"/>
                  </a:moveTo>
                  <a:cubicBezTo>
                    <a:pt x="1047030" y="-350"/>
                    <a:pt x="1056550" y="-5361"/>
                    <a:pt x="1097280" y="40666"/>
                  </a:cubicBezTo>
                  <a:cubicBezTo>
                    <a:pt x="1145884" y="95569"/>
                    <a:pt x="1395631" y="476382"/>
                    <a:pt x="1342590" y="776809"/>
                  </a:cubicBezTo>
                  <a:cubicBezTo>
                    <a:pt x="1321545" y="896207"/>
                    <a:pt x="1368430" y="984610"/>
                    <a:pt x="1358982" y="1109305"/>
                  </a:cubicBezTo>
                  <a:cubicBezTo>
                    <a:pt x="1354472" y="1168503"/>
                    <a:pt x="1353327" y="1169076"/>
                    <a:pt x="1316248" y="1216534"/>
                  </a:cubicBezTo>
                  <a:cubicBezTo>
                    <a:pt x="1282390" y="1259769"/>
                    <a:pt x="1235504" y="1290836"/>
                    <a:pt x="1189405" y="1319540"/>
                  </a:cubicBezTo>
                  <a:cubicBezTo>
                    <a:pt x="1049464" y="1406726"/>
                    <a:pt x="901147" y="1484678"/>
                    <a:pt x="740375" y="1521256"/>
                  </a:cubicBezTo>
                  <a:cubicBezTo>
                    <a:pt x="579603" y="1557834"/>
                    <a:pt x="404157" y="1549889"/>
                    <a:pt x="258775" y="1472152"/>
                  </a:cubicBezTo>
                  <a:cubicBezTo>
                    <a:pt x="142026" y="1409732"/>
                    <a:pt x="61712" y="1306297"/>
                    <a:pt x="20695" y="1181960"/>
                  </a:cubicBezTo>
                  <a:cubicBezTo>
                    <a:pt x="-17386" y="1066428"/>
                    <a:pt x="21125" y="988118"/>
                    <a:pt x="74596" y="882105"/>
                  </a:cubicBezTo>
                  <a:cubicBezTo>
                    <a:pt x="192419" y="648464"/>
                    <a:pt x="361495" y="440949"/>
                    <a:pt x="565573" y="277242"/>
                  </a:cubicBezTo>
                  <a:cubicBezTo>
                    <a:pt x="681750" y="184044"/>
                    <a:pt x="862708" y="82971"/>
                    <a:pt x="998354" y="21625"/>
                  </a:cubicBezTo>
                  <a:close/>
                </a:path>
              </a:pathLst>
            </a:custGeom>
            <a:solidFill>
              <a:srgbClr val="4D5A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C8CAAD5-CB20-4C54-B686-57BE93D7A531}"/>
                </a:ext>
              </a:extLst>
            </p:cNvPr>
            <p:cNvSpPr/>
            <p:nvPr/>
          </p:nvSpPr>
          <p:spPr>
            <a:xfrm>
              <a:off x="4515487" y="4959785"/>
              <a:ext cx="279168" cy="50107"/>
            </a:xfrm>
            <a:custGeom>
              <a:avLst/>
              <a:gdLst>
                <a:gd name="connsiteX0" fmla="*/ 32198 w 279167"/>
                <a:gd name="connsiteY0" fmla="*/ 5386 h 50106"/>
                <a:gd name="connsiteX1" fmla="*/ 12800 w 279167"/>
                <a:gd name="connsiteY1" fmla="*/ 8607 h 50106"/>
                <a:gd name="connsiteX2" fmla="*/ 6644 w 279167"/>
                <a:gd name="connsiteY2" fmla="*/ 25429 h 50106"/>
                <a:gd name="connsiteX3" fmla="*/ 22678 w 279167"/>
                <a:gd name="connsiteY3" fmla="*/ 32086 h 50106"/>
                <a:gd name="connsiteX4" fmla="*/ 173428 w 279167"/>
                <a:gd name="connsiteY4" fmla="*/ 43396 h 50106"/>
                <a:gd name="connsiteX5" fmla="*/ 234559 w 279167"/>
                <a:gd name="connsiteY5" fmla="*/ 42680 h 50106"/>
                <a:gd name="connsiteX6" fmla="*/ 277293 w 279167"/>
                <a:gd name="connsiteY6" fmla="*/ 11828 h 50106"/>
                <a:gd name="connsiteX7" fmla="*/ 201274 w 279167"/>
                <a:gd name="connsiteY7" fmla="*/ 7390 h 50106"/>
                <a:gd name="connsiteX8" fmla="*/ 32198 w 279167"/>
                <a:gd name="connsiteY8" fmla="*/ 5386 h 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167" h="50106">
                  <a:moveTo>
                    <a:pt x="32198" y="5386"/>
                  </a:moveTo>
                  <a:cubicBezTo>
                    <a:pt x="25541" y="5314"/>
                    <a:pt x="18526" y="5314"/>
                    <a:pt x="12800" y="8607"/>
                  </a:cubicBezTo>
                  <a:cubicBezTo>
                    <a:pt x="7002" y="11900"/>
                    <a:pt x="3279" y="19702"/>
                    <a:pt x="6644" y="25429"/>
                  </a:cubicBezTo>
                  <a:cubicBezTo>
                    <a:pt x="9722" y="30654"/>
                    <a:pt x="16665" y="31656"/>
                    <a:pt x="22678" y="32086"/>
                  </a:cubicBezTo>
                  <a:cubicBezTo>
                    <a:pt x="72928" y="35880"/>
                    <a:pt x="123178" y="39602"/>
                    <a:pt x="173428" y="43396"/>
                  </a:cubicBezTo>
                  <a:cubicBezTo>
                    <a:pt x="193829" y="44899"/>
                    <a:pt x="214445" y="46402"/>
                    <a:pt x="234559" y="42680"/>
                  </a:cubicBezTo>
                  <a:cubicBezTo>
                    <a:pt x="244509" y="40819"/>
                    <a:pt x="286670" y="29580"/>
                    <a:pt x="277293" y="11828"/>
                  </a:cubicBezTo>
                  <a:cubicBezTo>
                    <a:pt x="271853" y="1449"/>
                    <a:pt x="212941" y="7533"/>
                    <a:pt x="201274" y="7390"/>
                  </a:cubicBezTo>
                  <a:cubicBezTo>
                    <a:pt x="144867" y="6746"/>
                    <a:pt x="88533" y="6030"/>
                    <a:pt x="32198" y="5386"/>
                  </a:cubicBezTo>
                  <a:close/>
                </a:path>
              </a:pathLst>
            </a:custGeom>
            <a:solidFill>
              <a:srgbClr val="404C4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A4482C9-1A4F-4C57-954F-406BA5186292}"/>
                </a:ext>
              </a:extLst>
            </p:cNvPr>
            <p:cNvSpPr/>
            <p:nvPr/>
          </p:nvSpPr>
          <p:spPr>
            <a:xfrm>
              <a:off x="3645684" y="1942064"/>
              <a:ext cx="1381521" cy="2841782"/>
            </a:xfrm>
            <a:custGeom>
              <a:avLst/>
              <a:gdLst>
                <a:gd name="connsiteX0" fmla="*/ 1304003 w 1381521"/>
                <a:gd name="connsiteY0" fmla="*/ 2013093 h 2841782"/>
                <a:gd name="connsiteX1" fmla="*/ 1004291 w 1381521"/>
                <a:gd name="connsiteY1" fmla="*/ 1577592 h 2841782"/>
                <a:gd name="connsiteX2" fmla="*/ 1381883 w 1381521"/>
                <a:gd name="connsiteY2" fmla="*/ 577957 h 2841782"/>
                <a:gd name="connsiteX3" fmla="*/ 1156545 w 1381521"/>
                <a:gd name="connsiteY3" fmla="*/ 61640 h 2841782"/>
                <a:gd name="connsiteX4" fmla="*/ 659627 w 1381521"/>
                <a:gd name="connsiteY4" fmla="*/ 82757 h 2841782"/>
                <a:gd name="connsiteX5" fmla="*/ 177812 w 1381521"/>
                <a:gd name="connsiteY5" fmla="*/ 843739 h 2841782"/>
                <a:gd name="connsiteX6" fmla="*/ 9238 w 1381521"/>
                <a:gd name="connsiteY6" fmla="*/ 1750818 h 2841782"/>
                <a:gd name="connsiteX7" fmla="*/ 84184 w 1381521"/>
                <a:gd name="connsiteY7" fmla="*/ 2596123 h 2841782"/>
                <a:gd name="connsiteX8" fmla="*/ 1304003 w 1381521"/>
                <a:gd name="connsiteY8" fmla="*/ 2013093 h 284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521" h="2841782">
                  <a:moveTo>
                    <a:pt x="1304003" y="2013093"/>
                  </a:moveTo>
                  <a:cubicBezTo>
                    <a:pt x="1068643" y="1932277"/>
                    <a:pt x="989045" y="1702215"/>
                    <a:pt x="1004291" y="1577592"/>
                  </a:cubicBezTo>
                  <a:cubicBezTo>
                    <a:pt x="1085107" y="917253"/>
                    <a:pt x="1365133" y="773804"/>
                    <a:pt x="1381883" y="577957"/>
                  </a:cubicBezTo>
                  <a:cubicBezTo>
                    <a:pt x="1209229" y="384830"/>
                    <a:pt x="1177590" y="199792"/>
                    <a:pt x="1156545" y="61640"/>
                  </a:cubicBezTo>
                  <a:cubicBezTo>
                    <a:pt x="984678" y="-51960"/>
                    <a:pt x="777235" y="33509"/>
                    <a:pt x="659627" y="82757"/>
                  </a:cubicBezTo>
                  <a:cubicBezTo>
                    <a:pt x="353831" y="210744"/>
                    <a:pt x="280818" y="506519"/>
                    <a:pt x="177812" y="843739"/>
                  </a:cubicBezTo>
                  <a:cubicBezTo>
                    <a:pt x="80963" y="1160773"/>
                    <a:pt x="23340" y="1419611"/>
                    <a:pt x="9238" y="1750818"/>
                  </a:cubicBezTo>
                  <a:cubicBezTo>
                    <a:pt x="-139" y="1970931"/>
                    <a:pt x="1579" y="2416454"/>
                    <a:pt x="84184" y="2596123"/>
                  </a:cubicBezTo>
                  <a:cubicBezTo>
                    <a:pt x="469650" y="3305782"/>
                    <a:pt x="931708" y="2251960"/>
                    <a:pt x="1304003" y="2013093"/>
                  </a:cubicBezTo>
                  <a:close/>
                </a:path>
              </a:pathLst>
            </a:custGeom>
            <a:solidFill>
              <a:srgbClr val="94BD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DEB1C6-D042-4ACF-9E86-11B9399DBCD4}"/>
                </a:ext>
              </a:extLst>
            </p:cNvPr>
            <p:cNvSpPr/>
            <p:nvPr/>
          </p:nvSpPr>
          <p:spPr>
            <a:xfrm>
              <a:off x="4160507" y="2790671"/>
              <a:ext cx="243377" cy="1045089"/>
            </a:xfrm>
            <a:custGeom>
              <a:avLst/>
              <a:gdLst>
                <a:gd name="connsiteX0" fmla="*/ 187824 w 243376"/>
                <a:gd name="connsiteY0" fmla="*/ 361271 h 1045088"/>
                <a:gd name="connsiteX1" fmla="*/ 237788 w 243376"/>
                <a:gd name="connsiteY1" fmla="*/ 173012 h 1045088"/>
                <a:gd name="connsiteX2" fmla="*/ 162127 w 243376"/>
                <a:gd name="connsiteY2" fmla="*/ 5369 h 1045088"/>
                <a:gd name="connsiteX3" fmla="*/ 45592 w 243376"/>
                <a:gd name="connsiteY3" fmla="*/ 488472 h 1045088"/>
                <a:gd name="connsiteX4" fmla="*/ 20181 w 243376"/>
                <a:gd name="connsiteY4" fmla="*/ 981524 h 1045088"/>
                <a:gd name="connsiteX5" fmla="*/ 59264 w 243376"/>
                <a:gd name="connsiteY5" fmla="*/ 1044874 h 1045088"/>
                <a:gd name="connsiteX6" fmla="*/ 114382 w 243376"/>
                <a:gd name="connsiteY6" fmla="*/ 1024044 h 1045088"/>
                <a:gd name="connsiteX7" fmla="*/ 138362 w 243376"/>
                <a:gd name="connsiteY7" fmla="*/ 966492 h 1045088"/>
                <a:gd name="connsiteX8" fmla="*/ 183887 w 243376"/>
                <a:gd name="connsiteY8" fmla="*/ 693194 h 1045088"/>
                <a:gd name="connsiteX9" fmla="*/ 187824 w 243376"/>
                <a:gd name="connsiteY9" fmla="*/ 361271 h 104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376" h="1045088">
                  <a:moveTo>
                    <a:pt x="187824" y="361271"/>
                  </a:moveTo>
                  <a:cubicBezTo>
                    <a:pt x="205290" y="298566"/>
                    <a:pt x="232491" y="237865"/>
                    <a:pt x="237788" y="173012"/>
                  </a:cubicBezTo>
                  <a:cubicBezTo>
                    <a:pt x="243085" y="108159"/>
                    <a:pt x="220107" y="34932"/>
                    <a:pt x="162127" y="5369"/>
                  </a:cubicBezTo>
                  <a:cubicBezTo>
                    <a:pt x="131490" y="168216"/>
                    <a:pt x="81096" y="326626"/>
                    <a:pt x="45592" y="488472"/>
                  </a:cubicBezTo>
                  <a:cubicBezTo>
                    <a:pt x="10159" y="650317"/>
                    <a:pt x="-10242" y="818605"/>
                    <a:pt x="20181" y="981524"/>
                  </a:cubicBezTo>
                  <a:cubicBezTo>
                    <a:pt x="24977" y="1007150"/>
                    <a:pt x="34497" y="1036642"/>
                    <a:pt x="59264" y="1044874"/>
                  </a:cubicBezTo>
                  <a:cubicBezTo>
                    <a:pt x="79164" y="1051459"/>
                    <a:pt x="101425" y="1040507"/>
                    <a:pt x="114382" y="1024044"/>
                  </a:cubicBezTo>
                  <a:cubicBezTo>
                    <a:pt x="127338" y="1007580"/>
                    <a:pt x="132993" y="986750"/>
                    <a:pt x="138362" y="966492"/>
                  </a:cubicBezTo>
                  <a:cubicBezTo>
                    <a:pt x="161983" y="877373"/>
                    <a:pt x="200351" y="786179"/>
                    <a:pt x="183887" y="693194"/>
                  </a:cubicBezTo>
                  <a:cubicBezTo>
                    <a:pt x="164059" y="580454"/>
                    <a:pt x="156758" y="473296"/>
                    <a:pt x="187824" y="361271"/>
                  </a:cubicBezTo>
                  <a:close/>
                </a:path>
              </a:pathLst>
            </a:custGeom>
            <a:solidFill>
              <a:srgbClr val="A0C4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FA12B7E-7CB7-4DB7-814F-87EF8088A896}"/>
                </a:ext>
              </a:extLst>
            </p:cNvPr>
            <p:cNvSpPr/>
            <p:nvPr/>
          </p:nvSpPr>
          <p:spPr>
            <a:xfrm>
              <a:off x="3645613" y="2050590"/>
              <a:ext cx="601284" cy="2712936"/>
            </a:xfrm>
            <a:custGeom>
              <a:avLst/>
              <a:gdLst>
                <a:gd name="connsiteX0" fmla="*/ 595919 w 601283"/>
                <a:gd name="connsiteY0" fmla="*/ 5369 h 2712935"/>
                <a:gd name="connsiteX1" fmla="*/ 177812 w 601283"/>
                <a:gd name="connsiteY1" fmla="*/ 735284 h 2712935"/>
                <a:gd name="connsiteX2" fmla="*/ 9238 w 601283"/>
                <a:gd name="connsiteY2" fmla="*/ 1642364 h 2712935"/>
                <a:gd name="connsiteX3" fmla="*/ 84184 w 601283"/>
                <a:gd name="connsiteY3" fmla="*/ 2487669 h 2712935"/>
                <a:gd name="connsiteX4" fmla="*/ 284898 w 601283"/>
                <a:gd name="connsiteY4" fmla="*/ 2708355 h 2712935"/>
                <a:gd name="connsiteX5" fmla="*/ 595919 w 601283"/>
                <a:gd name="connsiteY5" fmla="*/ 5369 h 271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283" h="2712935">
                  <a:moveTo>
                    <a:pt x="595919" y="5369"/>
                  </a:moveTo>
                  <a:cubicBezTo>
                    <a:pt x="343022" y="146169"/>
                    <a:pt x="273230" y="422903"/>
                    <a:pt x="177812" y="735284"/>
                  </a:cubicBezTo>
                  <a:cubicBezTo>
                    <a:pt x="80963" y="1052319"/>
                    <a:pt x="23340" y="1311157"/>
                    <a:pt x="9238" y="1642364"/>
                  </a:cubicBezTo>
                  <a:cubicBezTo>
                    <a:pt x="-139" y="1862477"/>
                    <a:pt x="1579" y="2308000"/>
                    <a:pt x="84184" y="2487669"/>
                  </a:cubicBezTo>
                  <a:cubicBezTo>
                    <a:pt x="149180" y="2607282"/>
                    <a:pt x="216395" y="2676644"/>
                    <a:pt x="284898" y="2708355"/>
                  </a:cubicBezTo>
                  <a:cubicBezTo>
                    <a:pt x="-9373" y="1819815"/>
                    <a:pt x="107376" y="803788"/>
                    <a:pt x="595919" y="5369"/>
                  </a:cubicBezTo>
                  <a:close/>
                </a:path>
              </a:pathLst>
            </a:custGeom>
            <a:solidFill>
              <a:srgbClr val="86A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19D32F8-B56B-4E19-9A95-300F59F26805}"/>
                </a:ext>
              </a:extLst>
            </p:cNvPr>
            <p:cNvSpPr/>
            <p:nvPr/>
          </p:nvSpPr>
          <p:spPr>
            <a:xfrm>
              <a:off x="4233586" y="2073730"/>
              <a:ext cx="801712" cy="894768"/>
            </a:xfrm>
            <a:custGeom>
              <a:avLst/>
              <a:gdLst>
                <a:gd name="connsiteX0" fmla="*/ 776802 w 801711"/>
                <a:gd name="connsiteY0" fmla="*/ 294324 h 894767"/>
                <a:gd name="connsiteX1" fmla="*/ 799851 w 801711"/>
                <a:gd name="connsiteY1" fmla="*/ 327824 h 894767"/>
                <a:gd name="connsiteX2" fmla="*/ 790474 w 801711"/>
                <a:gd name="connsiteY2" fmla="*/ 373279 h 894767"/>
                <a:gd name="connsiteX3" fmla="*/ 581599 w 801711"/>
                <a:gd name="connsiteY3" fmla="*/ 830684 h 894767"/>
                <a:gd name="connsiteX4" fmla="*/ 538937 w 801711"/>
                <a:gd name="connsiteY4" fmla="*/ 885873 h 894767"/>
                <a:gd name="connsiteX5" fmla="*/ 462989 w 801711"/>
                <a:gd name="connsiteY5" fmla="*/ 877427 h 894767"/>
                <a:gd name="connsiteX6" fmla="*/ 97781 w 801711"/>
                <a:gd name="connsiteY6" fmla="*/ 624315 h 894767"/>
                <a:gd name="connsiteX7" fmla="*/ 22047 w 801711"/>
                <a:gd name="connsiteY7" fmla="*/ 235914 h 894767"/>
                <a:gd name="connsiteX8" fmla="*/ 109949 w 801711"/>
                <a:gd name="connsiteY8" fmla="*/ 76001 h 894767"/>
                <a:gd name="connsiteX9" fmla="*/ 410949 w 801711"/>
                <a:gd name="connsiteY9" fmla="*/ 29759 h 894767"/>
                <a:gd name="connsiteX10" fmla="*/ 591263 w 801711"/>
                <a:gd name="connsiteY10" fmla="*/ 139923 h 894767"/>
                <a:gd name="connsiteX11" fmla="*/ 776802 w 801711"/>
                <a:gd name="connsiteY11" fmla="*/ 294324 h 89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711" h="894767">
                  <a:moveTo>
                    <a:pt x="776802" y="294324"/>
                  </a:moveTo>
                  <a:cubicBezTo>
                    <a:pt x="786680" y="303916"/>
                    <a:pt x="796773" y="314367"/>
                    <a:pt x="799851" y="327824"/>
                  </a:cubicBezTo>
                  <a:cubicBezTo>
                    <a:pt x="803358" y="343143"/>
                    <a:pt x="796845" y="358819"/>
                    <a:pt x="790474" y="373279"/>
                  </a:cubicBezTo>
                  <a:cubicBezTo>
                    <a:pt x="725907" y="519376"/>
                    <a:pt x="646094" y="684586"/>
                    <a:pt x="581599" y="830684"/>
                  </a:cubicBezTo>
                  <a:cubicBezTo>
                    <a:pt x="572007" y="852445"/>
                    <a:pt x="560626" y="875995"/>
                    <a:pt x="538937" y="885873"/>
                  </a:cubicBezTo>
                  <a:cubicBezTo>
                    <a:pt x="515100" y="896682"/>
                    <a:pt x="487398" y="887090"/>
                    <a:pt x="462989" y="877427"/>
                  </a:cubicBezTo>
                  <a:cubicBezTo>
                    <a:pt x="322833" y="821951"/>
                    <a:pt x="191266" y="742495"/>
                    <a:pt x="97781" y="624315"/>
                  </a:cubicBezTo>
                  <a:cubicBezTo>
                    <a:pt x="12742" y="516871"/>
                    <a:pt x="-16392" y="367481"/>
                    <a:pt x="22047" y="235914"/>
                  </a:cubicBezTo>
                  <a:cubicBezTo>
                    <a:pt x="39227" y="177074"/>
                    <a:pt x="69864" y="122314"/>
                    <a:pt x="109949" y="76001"/>
                  </a:cubicBezTo>
                  <a:cubicBezTo>
                    <a:pt x="145955" y="34341"/>
                    <a:pt x="296562" y="-30297"/>
                    <a:pt x="410949" y="29759"/>
                  </a:cubicBezTo>
                  <a:cubicBezTo>
                    <a:pt x="473368" y="62544"/>
                    <a:pt x="533711" y="99193"/>
                    <a:pt x="591263" y="139923"/>
                  </a:cubicBezTo>
                  <a:cubicBezTo>
                    <a:pt x="656975" y="186451"/>
                    <a:pt x="719107" y="238133"/>
                    <a:pt x="776802" y="294324"/>
                  </a:cubicBezTo>
                  <a:close/>
                </a:path>
              </a:pathLst>
            </a:custGeom>
            <a:solidFill>
              <a:srgbClr val="86A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B805679-1B03-4583-BCC4-554922F57692}"/>
                </a:ext>
              </a:extLst>
            </p:cNvPr>
            <p:cNvSpPr/>
            <p:nvPr/>
          </p:nvSpPr>
          <p:spPr>
            <a:xfrm>
              <a:off x="4597363" y="1942196"/>
              <a:ext cx="429489" cy="472437"/>
            </a:xfrm>
            <a:custGeom>
              <a:avLst/>
              <a:gdLst>
                <a:gd name="connsiteX0" fmla="*/ 204866 w 429488"/>
                <a:gd name="connsiteY0" fmla="*/ 61580 h 472437"/>
                <a:gd name="connsiteX1" fmla="*/ 5369 w 429488"/>
                <a:gd name="connsiteY1" fmla="*/ 5389 h 472437"/>
                <a:gd name="connsiteX2" fmla="*/ 96850 w 429488"/>
                <a:gd name="connsiteY2" fmla="*/ 299445 h 472437"/>
                <a:gd name="connsiteX3" fmla="*/ 340656 w 429488"/>
                <a:gd name="connsiteY3" fmla="*/ 467590 h 472437"/>
                <a:gd name="connsiteX4" fmla="*/ 427985 w 429488"/>
                <a:gd name="connsiteY4" fmla="*/ 452916 h 472437"/>
                <a:gd name="connsiteX5" fmla="*/ 313025 w 429488"/>
                <a:gd name="connsiteY5" fmla="*/ 162367 h 472437"/>
                <a:gd name="connsiteX6" fmla="*/ 204866 w 429488"/>
                <a:gd name="connsiteY6" fmla="*/ 61580 h 4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488" h="472437">
                  <a:moveTo>
                    <a:pt x="204866" y="61580"/>
                  </a:moveTo>
                  <a:cubicBezTo>
                    <a:pt x="141158" y="19419"/>
                    <a:pt x="72512" y="4745"/>
                    <a:pt x="5369" y="5389"/>
                  </a:cubicBezTo>
                  <a:cubicBezTo>
                    <a:pt x="17537" y="107178"/>
                    <a:pt x="44309" y="211400"/>
                    <a:pt x="96850" y="299445"/>
                  </a:cubicBezTo>
                  <a:cubicBezTo>
                    <a:pt x="149390" y="387491"/>
                    <a:pt x="238509" y="458857"/>
                    <a:pt x="340656" y="467590"/>
                  </a:cubicBezTo>
                  <a:cubicBezTo>
                    <a:pt x="370219" y="470095"/>
                    <a:pt x="402001" y="466015"/>
                    <a:pt x="427985" y="452916"/>
                  </a:cubicBezTo>
                  <a:cubicBezTo>
                    <a:pt x="353541" y="377755"/>
                    <a:pt x="296204" y="263010"/>
                    <a:pt x="313025" y="162367"/>
                  </a:cubicBezTo>
                  <a:cubicBezTo>
                    <a:pt x="282603" y="123355"/>
                    <a:pt x="246455" y="89068"/>
                    <a:pt x="204866" y="61580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EBF7A37-046E-49C6-ADA4-AEE732DA10B2}"/>
                </a:ext>
              </a:extLst>
            </p:cNvPr>
            <p:cNvSpPr/>
            <p:nvPr/>
          </p:nvSpPr>
          <p:spPr>
            <a:xfrm>
              <a:off x="4597363" y="1674283"/>
              <a:ext cx="379382" cy="544019"/>
            </a:xfrm>
            <a:custGeom>
              <a:avLst/>
              <a:gdLst>
                <a:gd name="connsiteX0" fmla="*/ 354972 w 379381"/>
                <a:gd name="connsiteY0" fmla="*/ 6016 h 544018"/>
                <a:gd name="connsiteX1" fmla="*/ 39728 w 379381"/>
                <a:gd name="connsiteY1" fmla="*/ 273874 h 544018"/>
                <a:gd name="connsiteX2" fmla="*/ 5369 w 379381"/>
                <a:gd name="connsiteY2" fmla="*/ 273301 h 544018"/>
                <a:gd name="connsiteX3" fmla="*/ 41302 w 379381"/>
                <a:gd name="connsiteY3" fmla="*/ 441947 h 544018"/>
                <a:gd name="connsiteX4" fmla="*/ 182676 w 379381"/>
                <a:gd name="connsiteY4" fmla="*/ 539369 h 544018"/>
                <a:gd name="connsiteX5" fmla="*/ 148317 w 379381"/>
                <a:gd name="connsiteY5" fmla="*/ 455046 h 544018"/>
                <a:gd name="connsiteX6" fmla="*/ 136720 w 379381"/>
                <a:gd name="connsiteY6" fmla="*/ 365355 h 544018"/>
                <a:gd name="connsiteX7" fmla="*/ 157837 w 379381"/>
                <a:gd name="connsiteY7" fmla="*/ 303652 h 544018"/>
                <a:gd name="connsiteX8" fmla="*/ 162776 w 379381"/>
                <a:gd name="connsiteY8" fmla="*/ 299071 h 544018"/>
                <a:gd name="connsiteX9" fmla="*/ 309017 w 379381"/>
                <a:gd name="connsiteY9" fmla="*/ 150181 h 544018"/>
                <a:gd name="connsiteX10" fmla="*/ 352896 w 379381"/>
                <a:gd name="connsiteY10" fmla="*/ 87261 h 544018"/>
                <a:gd name="connsiteX11" fmla="*/ 374084 w 379381"/>
                <a:gd name="connsiteY11" fmla="*/ 24126 h 544018"/>
                <a:gd name="connsiteX12" fmla="*/ 354972 w 379381"/>
                <a:gd name="connsiteY12" fmla="*/ 6016 h 54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9381" h="544018">
                  <a:moveTo>
                    <a:pt x="354972" y="6016"/>
                  </a:moveTo>
                  <a:cubicBezTo>
                    <a:pt x="246813" y="120189"/>
                    <a:pt x="141158" y="214175"/>
                    <a:pt x="39728" y="273874"/>
                  </a:cubicBezTo>
                  <a:cubicBezTo>
                    <a:pt x="28131" y="273301"/>
                    <a:pt x="16678" y="273230"/>
                    <a:pt x="5369" y="273301"/>
                  </a:cubicBezTo>
                  <a:cubicBezTo>
                    <a:pt x="12097" y="329851"/>
                    <a:pt x="23622" y="387116"/>
                    <a:pt x="41302" y="441947"/>
                  </a:cubicBezTo>
                  <a:cubicBezTo>
                    <a:pt x="78238" y="486829"/>
                    <a:pt x="127272" y="521689"/>
                    <a:pt x="182676" y="539369"/>
                  </a:cubicBezTo>
                  <a:cubicBezTo>
                    <a:pt x="166069" y="534072"/>
                    <a:pt x="151824" y="470150"/>
                    <a:pt x="148317" y="455046"/>
                  </a:cubicBezTo>
                  <a:cubicBezTo>
                    <a:pt x="141158" y="424195"/>
                    <a:pt x="133642" y="396922"/>
                    <a:pt x="136720" y="365355"/>
                  </a:cubicBezTo>
                  <a:cubicBezTo>
                    <a:pt x="138295" y="349249"/>
                    <a:pt x="144594" y="321762"/>
                    <a:pt x="157837" y="303652"/>
                  </a:cubicBezTo>
                  <a:cubicBezTo>
                    <a:pt x="159483" y="302149"/>
                    <a:pt x="161130" y="300574"/>
                    <a:pt x="162776" y="299071"/>
                  </a:cubicBezTo>
                  <a:cubicBezTo>
                    <a:pt x="214028" y="251970"/>
                    <a:pt x="265567" y="204583"/>
                    <a:pt x="309017" y="150181"/>
                  </a:cubicBezTo>
                  <a:cubicBezTo>
                    <a:pt x="324980" y="130210"/>
                    <a:pt x="339725" y="109237"/>
                    <a:pt x="352896" y="87261"/>
                  </a:cubicBezTo>
                  <a:cubicBezTo>
                    <a:pt x="364850" y="67290"/>
                    <a:pt x="373512" y="47462"/>
                    <a:pt x="374084" y="24126"/>
                  </a:cubicBezTo>
                  <a:cubicBezTo>
                    <a:pt x="374585" y="2437"/>
                    <a:pt x="347528" y="5014"/>
                    <a:pt x="354972" y="6016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3C79AB-35D2-41F9-B7C4-A0341A59BE92}"/>
                </a:ext>
              </a:extLst>
            </p:cNvPr>
            <p:cNvSpPr/>
            <p:nvPr/>
          </p:nvSpPr>
          <p:spPr>
            <a:xfrm>
              <a:off x="4499646" y="1975143"/>
              <a:ext cx="1331414" cy="1173935"/>
            </a:xfrm>
            <a:custGeom>
              <a:avLst/>
              <a:gdLst>
                <a:gd name="connsiteX0" fmla="*/ 1305797 w 1331414"/>
                <a:gd name="connsiteY0" fmla="*/ 941439 h 1173935"/>
                <a:gd name="connsiteX1" fmla="*/ 866859 w 1331414"/>
                <a:gd name="connsiteY1" fmla="*/ 126914 h 1173935"/>
                <a:gd name="connsiteX2" fmla="*/ 846816 w 1331414"/>
                <a:gd name="connsiteY2" fmla="*/ 5369 h 1173935"/>
                <a:gd name="connsiteX3" fmla="*/ 837725 w 1331414"/>
                <a:gd name="connsiteY3" fmla="*/ 32570 h 1173935"/>
                <a:gd name="connsiteX4" fmla="*/ 756839 w 1331414"/>
                <a:gd name="connsiteY4" fmla="*/ 136005 h 1173935"/>
                <a:gd name="connsiteX5" fmla="*/ 606088 w 1331414"/>
                <a:gd name="connsiteY5" fmla="*/ 53042 h 1173935"/>
                <a:gd name="connsiteX6" fmla="*/ 480248 w 1331414"/>
                <a:gd name="connsiteY6" fmla="*/ 44309 h 1173935"/>
                <a:gd name="connsiteX7" fmla="*/ 490842 w 1331414"/>
                <a:gd name="connsiteY7" fmla="*/ 63851 h 1173935"/>
                <a:gd name="connsiteX8" fmla="*/ 545530 w 1331414"/>
                <a:gd name="connsiteY8" fmla="*/ 89191 h 1173935"/>
                <a:gd name="connsiteX9" fmla="*/ 612888 w 1331414"/>
                <a:gd name="connsiteY9" fmla="*/ 107658 h 1173935"/>
                <a:gd name="connsiteX10" fmla="*/ 636439 w 1331414"/>
                <a:gd name="connsiteY10" fmla="*/ 115389 h 1173935"/>
                <a:gd name="connsiteX11" fmla="*/ 693346 w 1331414"/>
                <a:gd name="connsiteY11" fmla="*/ 157765 h 1173935"/>
                <a:gd name="connsiteX12" fmla="*/ 697426 w 1331414"/>
                <a:gd name="connsiteY12" fmla="*/ 159340 h 1173935"/>
                <a:gd name="connsiteX13" fmla="*/ 888334 w 1331414"/>
                <a:gd name="connsiteY13" fmla="*/ 662200 h 1173935"/>
                <a:gd name="connsiteX14" fmla="*/ 686188 w 1331414"/>
                <a:gd name="connsiteY14" fmla="*/ 503504 h 1173935"/>
                <a:gd name="connsiteX15" fmla="*/ 362282 w 1331414"/>
                <a:gd name="connsiteY15" fmla="*/ 262131 h 1173935"/>
                <a:gd name="connsiteX16" fmla="*/ 233364 w 1331414"/>
                <a:gd name="connsiteY16" fmla="*/ 171581 h 1173935"/>
                <a:gd name="connsiteX17" fmla="*/ 125204 w 1331414"/>
                <a:gd name="connsiteY17" fmla="*/ 226340 h 1173935"/>
                <a:gd name="connsiteX18" fmla="*/ 75169 w 1331414"/>
                <a:gd name="connsiteY18" fmla="*/ 334500 h 1173935"/>
                <a:gd name="connsiteX19" fmla="*/ 9171 w 1331414"/>
                <a:gd name="connsiteY19" fmla="*/ 537147 h 1173935"/>
                <a:gd name="connsiteX20" fmla="*/ 401580 w 1331414"/>
                <a:gd name="connsiteY20" fmla="*/ 923758 h 1173935"/>
                <a:gd name="connsiteX21" fmla="*/ 1189477 w 1331414"/>
                <a:gd name="connsiteY21" fmla="*/ 1168782 h 1173935"/>
                <a:gd name="connsiteX22" fmla="*/ 1326054 w 1331414"/>
                <a:gd name="connsiteY22" fmla="*/ 1046520 h 1173935"/>
                <a:gd name="connsiteX23" fmla="*/ 1305797 w 1331414"/>
                <a:gd name="connsiteY23" fmla="*/ 941439 h 117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1414" h="1173935">
                  <a:moveTo>
                    <a:pt x="1305797" y="941439"/>
                  </a:moveTo>
                  <a:cubicBezTo>
                    <a:pt x="1222977" y="701140"/>
                    <a:pt x="999929" y="373583"/>
                    <a:pt x="866859" y="126914"/>
                  </a:cubicBezTo>
                  <a:cubicBezTo>
                    <a:pt x="869221" y="102576"/>
                    <a:pt x="860202" y="54545"/>
                    <a:pt x="846816" y="5369"/>
                  </a:cubicBezTo>
                  <a:cubicBezTo>
                    <a:pt x="843452" y="14459"/>
                    <a:pt x="840446" y="23622"/>
                    <a:pt x="837725" y="32570"/>
                  </a:cubicBezTo>
                  <a:cubicBezTo>
                    <a:pt x="824125" y="76664"/>
                    <a:pt x="802221" y="127558"/>
                    <a:pt x="756839" y="136005"/>
                  </a:cubicBezTo>
                  <a:cubicBezTo>
                    <a:pt x="698643" y="146885"/>
                    <a:pt x="658056" y="81388"/>
                    <a:pt x="606088" y="53042"/>
                  </a:cubicBezTo>
                  <a:cubicBezTo>
                    <a:pt x="562137" y="29062"/>
                    <a:pt x="524056" y="26342"/>
                    <a:pt x="480248" y="44309"/>
                  </a:cubicBezTo>
                  <a:cubicBezTo>
                    <a:pt x="481823" y="51467"/>
                    <a:pt x="485473" y="58482"/>
                    <a:pt x="490842" y="63851"/>
                  </a:cubicBezTo>
                  <a:cubicBezTo>
                    <a:pt x="504729" y="77737"/>
                    <a:pt x="525631" y="83750"/>
                    <a:pt x="545530" y="89191"/>
                  </a:cubicBezTo>
                  <a:cubicBezTo>
                    <a:pt x="568007" y="95346"/>
                    <a:pt x="590412" y="101502"/>
                    <a:pt x="612888" y="107658"/>
                  </a:cubicBezTo>
                  <a:cubicBezTo>
                    <a:pt x="617470" y="108875"/>
                    <a:pt x="626847" y="112454"/>
                    <a:pt x="636439" y="115389"/>
                  </a:cubicBezTo>
                  <a:cubicBezTo>
                    <a:pt x="650182" y="134072"/>
                    <a:pt x="673661" y="149176"/>
                    <a:pt x="693346" y="157765"/>
                  </a:cubicBezTo>
                  <a:cubicBezTo>
                    <a:pt x="694706" y="158338"/>
                    <a:pt x="696066" y="158768"/>
                    <a:pt x="697426" y="159340"/>
                  </a:cubicBezTo>
                  <a:cubicBezTo>
                    <a:pt x="742236" y="278022"/>
                    <a:pt x="849751" y="560196"/>
                    <a:pt x="888334" y="662200"/>
                  </a:cubicBezTo>
                  <a:cubicBezTo>
                    <a:pt x="827632" y="616960"/>
                    <a:pt x="746889" y="548743"/>
                    <a:pt x="686188" y="503504"/>
                  </a:cubicBezTo>
                  <a:cubicBezTo>
                    <a:pt x="578243" y="423046"/>
                    <a:pt x="470226" y="342589"/>
                    <a:pt x="362282" y="262131"/>
                  </a:cubicBezTo>
                  <a:cubicBezTo>
                    <a:pt x="325131" y="234429"/>
                    <a:pt x="279104" y="184465"/>
                    <a:pt x="233364" y="171581"/>
                  </a:cubicBezTo>
                  <a:cubicBezTo>
                    <a:pt x="191560" y="159841"/>
                    <a:pt x="151832" y="198495"/>
                    <a:pt x="125204" y="226340"/>
                  </a:cubicBezTo>
                  <a:cubicBezTo>
                    <a:pt x="97144" y="255760"/>
                    <a:pt x="76028" y="293842"/>
                    <a:pt x="75169" y="334500"/>
                  </a:cubicBezTo>
                  <a:cubicBezTo>
                    <a:pt x="74310" y="378737"/>
                    <a:pt x="-13735" y="499280"/>
                    <a:pt x="9171" y="537147"/>
                  </a:cubicBezTo>
                  <a:cubicBezTo>
                    <a:pt x="101081" y="689043"/>
                    <a:pt x="252333" y="827696"/>
                    <a:pt x="401580" y="923758"/>
                  </a:cubicBezTo>
                  <a:cubicBezTo>
                    <a:pt x="561851" y="1026907"/>
                    <a:pt x="1013887" y="1201924"/>
                    <a:pt x="1189477" y="1168782"/>
                  </a:cubicBezTo>
                  <a:cubicBezTo>
                    <a:pt x="1262203" y="1155038"/>
                    <a:pt x="1320184" y="1120249"/>
                    <a:pt x="1326054" y="1046520"/>
                  </a:cubicBezTo>
                  <a:cubicBezTo>
                    <a:pt x="1328989" y="1010658"/>
                    <a:pt x="1317536" y="975440"/>
                    <a:pt x="1305797" y="941439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ADF2E2-0EC6-4C0C-80B6-8C2166647AEC}"/>
                </a:ext>
              </a:extLst>
            </p:cNvPr>
            <p:cNvSpPr/>
            <p:nvPr/>
          </p:nvSpPr>
          <p:spPr>
            <a:xfrm>
              <a:off x="4759925" y="2651731"/>
              <a:ext cx="1030772" cy="501070"/>
            </a:xfrm>
            <a:custGeom>
              <a:avLst/>
              <a:gdLst>
                <a:gd name="connsiteX0" fmla="*/ 5369 w 1030772"/>
                <a:gd name="connsiteY0" fmla="*/ 147601 h 501069"/>
                <a:gd name="connsiteX1" fmla="*/ 141373 w 1030772"/>
                <a:gd name="connsiteY1" fmla="*/ 247099 h 501069"/>
                <a:gd name="connsiteX2" fmla="*/ 929270 w 1030772"/>
                <a:gd name="connsiteY2" fmla="*/ 492122 h 501069"/>
                <a:gd name="connsiteX3" fmla="*/ 1028697 w 1030772"/>
                <a:gd name="connsiteY3" fmla="*/ 448100 h 501069"/>
                <a:gd name="connsiteX4" fmla="*/ 118754 w 1030772"/>
                <a:gd name="connsiteY4" fmla="*/ 24552 h 501069"/>
                <a:gd name="connsiteX5" fmla="*/ 63135 w 1030772"/>
                <a:gd name="connsiteY5" fmla="*/ 5369 h 501069"/>
                <a:gd name="connsiteX6" fmla="*/ 5369 w 1030772"/>
                <a:gd name="connsiteY6" fmla="*/ 147601 h 50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772" h="501069">
                  <a:moveTo>
                    <a:pt x="5369" y="147601"/>
                  </a:moveTo>
                  <a:cubicBezTo>
                    <a:pt x="49749" y="184179"/>
                    <a:pt x="95633" y="217679"/>
                    <a:pt x="141373" y="247099"/>
                  </a:cubicBezTo>
                  <a:cubicBezTo>
                    <a:pt x="301644" y="350248"/>
                    <a:pt x="753681" y="525265"/>
                    <a:pt x="929270" y="492122"/>
                  </a:cubicBezTo>
                  <a:cubicBezTo>
                    <a:pt x="968783" y="484678"/>
                    <a:pt x="1003858" y="470934"/>
                    <a:pt x="1028697" y="448100"/>
                  </a:cubicBezTo>
                  <a:cubicBezTo>
                    <a:pt x="685464" y="435501"/>
                    <a:pt x="348745" y="280026"/>
                    <a:pt x="118754" y="24552"/>
                  </a:cubicBezTo>
                  <a:lnTo>
                    <a:pt x="63135" y="5369"/>
                  </a:lnTo>
                  <a:cubicBezTo>
                    <a:pt x="41804" y="51897"/>
                    <a:pt x="20401" y="98926"/>
                    <a:pt x="5369" y="147601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2C390-9D09-4346-8E5A-71B6EC6E7F52}"/>
                </a:ext>
              </a:extLst>
            </p:cNvPr>
            <p:cNvSpPr/>
            <p:nvPr/>
          </p:nvSpPr>
          <p:spPr>
            <a:xfrm>
              <a:off x="4974454" y="2002427"/>
              <a:ext cx="343591" cy="164637"/>
            </a:xfrm>
            <a:custGeom>
              <a:avLst/>
              <a:gdLst>
                <a:gd name="connsiteX0" fmla="*/ 16034 w 343590"/>
                <a:gd name="connsiteY0" fmla="*/ 36567 h 164637"/>
                <a:gd name="connsiteX1" fmla="*/ 70722 w 343590"/>
                <a:gd name="connsiteY1" fmla="*/ 61907 h 164637"/>
                <a:gd name="connsiteX2" fmla="*/ 138080 w 343590"/>
                <a:gd name="connsiteY2" fmla="*/ 80375 h 164637"/>
                <a:gd name="connsiteX3" fmla="*/ 161631 w 343590"/>
                <a:gd name="connsiteY3" fmla="*/ 88106 h 164637"/>
                <a:gd name="connsiteX4" fmla="*/ 218538 w 343590"/>
                <a:gd name="connsiteY4" fmla="*/ 130482 h 164637"/>
                <a:gd name="connsiteX5" fmla="*/ 222618 w 343590"/>
                <a:gd name="connsiteY5" fmla="*/ 132057 h 164637"/>
                <a:gd name="connsiteX6" fmla="*/ 235145 w 343590"/>
                <a:gd name="connsiteY6" fmla="*/ 165199 h 164637"/>
                <a:gd name="connsiteX7" fmla="*/ 258552 w 343590"/>
                <a:gd name="connsiteY7" fmla="*/ 164913 h 164637"/>
                <a:gd name="connsiteX8" fmla="*/ 339010 w 343590"/>
                <a:gd name="connsiteY8" fmla="*/ 62838 h 164637"/>
                <a:gd name="connsiteX9" fmla="*/ 281959 w 343590"/>
                <a:gd name="connsiteY9" fmla="*/ 108721 h 164637"/>
                <a:gd name="connsiteX10" fmla="*/ 131209 w 343590"/>
                <a:gd name="connsiteY10" fmla="*/ 25758 h 164637"/>
                <a:gd name="connsiteX11" fmla="*/ 5369 w 343590"/>
                <a:gd name="connsiteY11" fmla="*/ 17026 h 164637"/>
                <a:gd name="connsiteX12" fmla="*/ 16034 w 343590"/>
                <a:gd name="connsiteY12" fmla="*/ 36567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590" h="164637">
                  <a:moveTo>
                    <a:pt x="16034" y="36567"/>
                  </a:moveTo>
                  <a:cubicBezTo>
                    <a:pt x="29921" y="50454"/>
                    <a:pt x="50823" y="56467"/>
                    <a:pt x="70722" y="61907"/>
                  </a:cubicBezTo>
                  <a:cubicBezTo>
                    <a:pt x="93199" y="68063"/>
                    <a:pt x="115604" y="74219"/>
                    <a:pt x="138080" y="80375"/>
                  </a:cubicBezTo>
                  <a:cubicBezTo>
                    <a:pt x="142662" y="81592"/>
                    <a:pt x="152039" y="85171"/>
                    <a:pt x="161631" y="88106"/>
                  </a:cubicBezTo>
                  <a:cubicBezTo>
                    <a:pt x="175374" y="106789"/>
                    <a:pt x="198853" y="121892"/>
                    <a:pt x="218538" y="130482"/>
                  </a:cubicBezTo>
                  <a:cubicBezTo>
                    <a:pt x="219898" y="131055"/>
                    <a:pt x="221258" y="131484"/>
                    <a:pt x="222618" y="132057"/>
                  </a:cubicBezTo>
                  <a:cubicBezTo>
                    <a:pt x="226340" y="142007"/>
                    <a:pt x="230564" y="153173"/>
                    <a:pt x="235145" y="165199"/>
                  </a:cubicBezTo>
                  <a:cubicBezTo>
                    <a:pt x="242661" y="166344"/>
                    <a:pt x="250463" y="166487"/>
                    <a:pt x="258552" y="164913"/>
                  </a:cubicBezTo>
                  <a:cubicBezTo>
                    <a:pt x="303434" y="156538"/>
                    <a:pt x="325337" y="106646"/>
                    <a:pt x="339010" y="62838"/>
                  </a:cubicBezTo>
                  <a:cubicBezTo>
                    <a:pt x="325624" y="85672"/>
                    <a:pt x="307514" y="103925"/>
                    <a:pt x="281959" y="108721"/>
                  </a:cubicBezTo>
                  <a:cubicBezTo>
                    <a:pt x="223763" y="119602"/>
                    <a:pt x="183177" y="54105"/>
                    <a:pt x="131209" y="25758"/>
                  </a:cubicBezTo>
                  <a:cubicBezTo>
                    <a:pt x="87258" y="1779"/>
                    <a:pt x="49176" y="-941"/>
                    <a:pt x="5369" y="17026"/>
                  </a:cubicBezTo>
                  <a:cubicBezTo>
                    <a:pt x="6943" y="24184"/>
                    <a:pt x="10594" y="31199"/>
                    <a:pt x="16034" y="36567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65C0C95-AB09-4D75-9183-05622E0722B5}"/>
                </a:ext>
              </a:extLst>
            </p:cNvPr>
            <p:cNvSpPr/>
            <p:nvPr/>
          </p:nvSpPr>
          <p:spPr>
            <a:xfrm>
              <a:off x="4673025" y="2139119"/>
              <a:ext cx="193270" cy="100214"/>
            </a:xfrm>
            <a:custGeom>
              <a:avLst/>
              <a:gdLst>
                <a:gd name="connsiteX0" fmla="*/ 187400 w 193269"/>
                <a:gd name="connsiteY0" fmla="*/ 100805 h 100213"/>
                <a:gd name="connsiteX1" fmla="*/ 188402 w 193269"/>
                <a:gd name="connsiteY1" fmla="*/ 97655 h 100213"/>
                <a:gd name="connsiteX2" fmla="*/ 60057 w 193269"/>
                <a:gd name="connsiteY2" fmla="*/ 7534 h 100213"/>
                <a:gd name="connsiteX3" fmla="*/ 5369 w 193269"/>
                <a:gd name="connsiteY3" fmla="*/ 17054 h 100213"/>
                <a:gd name="connsiteX4" fmla="*/ 187400 w 193269"/>
                <a:gd name="connsiteY4" fmla="*/ 100805 h 10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69" h="100213">
                  <a:moveTo>
                    <a:pt x="187400" y="100805"/>
                  </a:moveTo>
                  <a:cubicBezTo>
                    <a:pt x="187758" y="99802"/>
                    <a:pt x="188045" y="98729"/>
                    <a:pt x="188402" y="97655"/>
                  </a:cubicBezTo>
                  <a:cubicBezTo>
                    <a:pt x="151323" y="69881"/>
                    <a:pt x="105511" y="20347"/>
                    <a:pt x="60057" y="7534"/>
                  </a:cubicBezTo>
                  <a:cubicBezTo>
                    <a:pt x="41016" y="2165"/>
                    <a:pt x="22477" y="7319"/>
                    <a:pt x="5369" y="17054"/>
                  </a:cubicBezTo>
                  <a:cubicBezTo>
                    <a:pt x="59771" y="74677"/>
                    <a:pt x="129849" y="107891"/>
                    <a:pt x="187400" y="100805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3D968E-656C-496E-95F8-5F75A3C4BD66}"/>
                </a:ext>
              </a:extLst>
            </p:cNvPr>
            <p:cNvSpPr/>
            <p:nvPr/>
          </p:nvSpPr>
          <p:spPr>
            <a:xfrm>
              <a:off x="4254707" y="2034184"/>
              <a:ext cx="801712" cy="880451"/>
            </a:xfrm>
            <a:custGeom>
              <a:avLst/>
              <a:gdLst>
                <a:gd name="connsiteX0" fmla="*/ 772503 w 801711"/>
                <a:gd name="connsiteY0" fmla="*/ 265224 h 880451"/>
                <a:gd name="connsiteX1" fmla="*/ 797556 w 801711"/>
                <a:gd name="connsiteY1" fmla="*/ 297221 h 880451"/>
                <a:gd name="connsiteX2" fmla="*/ 791042 w 801711"/>
                <a:gd name="connsiteY2" fmla="*/ 343176 h 880451"/>
                <a:gd name="connsiteX3" fmla="*/ 610729 w 801711"/>
                <a:gd name="connsiteY3" fmla="*/ 812535 h 880451"/>
                <a:gd name="connsiteX4" fmla="*/ 571574 w 801711"/>
                <a:gd name="connsiteY4" fmla="*/ 870230 h 880451"/>
                <a:gd name="connsiteX5" fmla="*/ 495268 w 801711"/>
                <a:gd name="connsiteY5" fmla="*/ 866508 h 880451"/>
                <a:gd name="connsiteX6" fmla="*/ 115099 w 801711"/>
                <a:gd name="connsiteY6" fmla="*/ 636373 h 880451"/>
                <a:gd name="connsiteX7" fmla="*/ 15529 w 801711"/>
                <a:gd name="connsiteY7" fmla="*/ 253413 h 880451"/>
                <a:gd name="connsiteX8" fmla="*/ 93410 w 801711"/>
                <a:gd name="connsiteY8" fmla="*/ 88418 h 880451"/>
                <a:gd name="connsiteX9" fmla="*/ 390974 w 801711"/>
                <a:gd name="connsiteY9" fmla="*/ 23779 h 880451"/>
                <a:gd name="connsiteX10" fmla="*/ 577730 w 801711"/>
                <a:gd name="connsiteY10" fmla="*/ 122633 h 880451"/>
                <a:gd name="connsiteX11" fmla="*/ 772503 w 801711"/>
                <a:gd name="connsiteY11" fmla="*/ 265224 h 88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711" h="880451">
                  <a:moveTo>
                    <a:pt x="772503" y="265224"/>
                  </a:moveTo>
                  <a:cubicBezTo>
                    <a:pt x="782954" y="274171"/>
                    <a:pt x="793691" y="284050"/>
                    <a:pt x="797556" y="297221"/>
                  </a:cubicBezTo>
                  <a:cubicBezTo>
                    <a:pt x="801994" y="312324"/>
                    <a:pt x="796483" y="328359"/>
                    <a:pt x="791042" y="343176"/>
                  </a:cubicBezTo>
                  <a:cubicBezTo>
                    <a:pt x="735639" y="492924"/>
                    <a:pt x="666133" y="662787"/>
                    <a:pt x="610729" y="812535"/>
                  </a:cubicBezTo>
                  <a:cubicBezTo>
                    <a:pt x="602497" y="834869"/>
                    <a:pt x="592619" y="859063"/>
                    <a:pt x="571574" y="870230"/>
                  </a:cubicBezTo>
                  <a:cubicBezTo>
                    <a:pt x="548453" y="882470"/>
                    <a:pt x="520178" y="874596"/>
                    <a:pt x="495268" y="866508"/>
                  </a:cubicBezTo>
                  <a:cubicBezTo>
                    <a:pt x="351962" y="819765"/>
                    <a:pt x="215743" y="748541"/>
                    <a:pt x="115099" y="636373"/>
                  </a:cubicBezTo>
                  <a:cubicBezTo>
                    <a:pt x="23618" y="534370"/>
                    <a:pt x="-14678" y="387055"/>
                    <a:pt x="15529" y="253413"/>
                  </a:cubicBezTo>
                  <a:cubicBezTo>
                    <a:pt x="29058" y="193571"/>
                    <a:pt x="56259" y="137093"/>
                    <a:pt x="93410" y="88418"/>
                  </a:cubicBezTo>
                  <a:cubicBezTo>
                    <a:pt x="126838" y="44610"/>
                    <a:pt x="273151" y="-29191"/>
                    <a:pt x="390974" y="23779"/>
                  </a:cubicBezTo>
                  <a:cubicBezTo>
                    <a:pt x="455254" y="52698"/>
                    <a:pt x="517816" y="85483"/>
                    <a:pt x="577730" y="122633"/>
                  </a:cubicBezTo>
                  <a:cubicBezTo>
                    <a:pt x="646233" y="164938"/>
                    <a:pt x="711444" y="212683"/>
                    <a:pt x="772503" y="265224"/>
                  </a:cubicBezTo>
                  <a:close/>
                </a:path>
              </a:pathLst>
            </a:custGeom>
            <a:solidFill>
              <a:srgbClr val="94BD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06858B3-9297-46EE-A869-A345B2B4BCC9}"/>
                </a:ext>
              </a:extLst>
            </p:cNvPr>
            <p:cNvSpPr/>
            <p:nvPr/>
          </p:nvSpPr>
          <p:spPr>
            <a:xfrm>
              <a:off x="4632774" y="2149342"/>
              <a:ext cx="307800" cy="300642"/>
            </a:xfrm>
            <a:custGeom>
              <a:avLst/>
              <a:gdLst>
                <a:gd name="connsiteX0" fmla="*/ 225575 w 307800"/>
                <a:gd name="connsiteY0" fmla="*/ 90867 h 300641"/>
                <a:gd name="connsiteX1" fmla="*/ 300879 w 307800"/>
                <a:gd name="connsiteY1" fmla="*/ 177839 h 300641"/>
                <a:gd name="connsiteX2" fmla="*/ 278617 w 307800"/>
                <a:gd name="connsiteY2" fmla="*/ 284567 h 300641"/>
                <a:gd name="connsiteX3" fmla="*/ 224788 w 307800"/>
                <a:gd name="connsiteY3" fmla="*/ 299885 h 300641"/>
                <a:gd name="connsiteX4" fmla="*/ 136242 w 307800"/>
                <a:gd name="connsiteY4" fmla="*/ 206901 h 300641"/>
                <a:gd name="connsiteX5" fmla="*/ 85562 w 307800"/>
                <a:gd name="connsiteY5" fmla="*/ 82134 h 300641"/>
                <a:gd name="connsiteX6" fmla="*/ 14052 w 307800"/>
                <a:gd name="connsiteY6" fmla="*/ 34390 h 300641"/>
                <a:gd name="connsiteX7" fmla="*/ 37531 w 307800"/>
                <a:gd name="connsiteY7" fmla="*/ 6330 h 300641"/>
                <a:gd name="connsiteX8" fmla="*/ 225575 w 307800"/>
                <a:gd name="connsiteY8" fmla="*/ 90867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800" h="300641">
                  <a:moveTo>
                    <a:pt x="225575" y="90867"/>
                  </a:moveTo>
                  <a:cubicBezTo>
                    <a:pt x="257071" y="113702"/>
                    <a:pt x="286921" y="141547"/>
                    <a:pt x="300879" y="177839"/>
                  </a:cubicBezTo>
                  <a:cubicBezTo>
                    <a:pt x="314909" y="214130"/>
                    <a:pt x="309039" y="260301"/>
                    <a:pt x="278617" y="284567"/>
                  </a:cubicBezTo>
                  <a:cubicBezTo>
                    <a:pt x="263657" y="296521"/>
                    <a:pt x="243757" y="302176"/>
                    <a:pt x="224788" y="299885"/>
                  </a:cubicBezTo>
                  <a:cubicBezTo>
                    <a:pt x="179906" y="294445"/>
                    <a:pt x="150701" y="249778"/>
                    <a:pt x="136242" y="206901"/>
                  </a:cubicBezTo>
                  <a:cubicBezTo>
                    <a:pt x="121782" y="164095"/>
                    <a:pt x="114481" y="116851"/>
                    <a:pt x="85562" y="82134"/>
                  </a:cubicBezTo>
                  <a:cubicBezTo>
                    <a:pt x="66163" y="58870"/>
                    <a:pt x="32305" y="54218"/>
                    <a:pt x="14052" y="34390"/>
                  </a:cubicBezTo>
                  <a:cubicBezTo>
                    <a:pt x="-7852" y="10696"/>
                    <a:pt x="16056" y="2321"/>
                    <a:pt x="37531" y="6330"/>
                  </a:cubicBezTo>
                  <a:cubicBezTo>
                    <a:pt x="104531" y="19000"/>
                    <a:pt x="170672" y="51068"/>
                    <a:pt x="225575" y="90867"/>
                  </a:cubicBezTo>
                  <a:close/>
                </a:path>
              </a:pathLst>
            </a:custGeom>
            <a:solidFill>
              <a:srgbClr val="A0C4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D29BA57-1722-4395-92B9-FCE3C81DA98D}"/>
                </a:ext>
              </a:extLst>
            </p:cNvPr>
            <p:cNvSpPr/>
            <p:nvPr/>
          </p:nvSpPr>
          <p:spPr>
            <a:xfrm>
              <a:off x="3860576" y="4711701"/>
              <a:ext cx="1080879" cy="994982"/>
            </a:xfrm>
            <a:custGeom>
              <a:avLst/>
              <a:gdLst>
                <a:gd name="connsiteX0" fmla="*/ 825191 w 1080879"/>
                <a:gd name="connsiteY0" fmla="*/ 857331 h 994981"/>
                <a:gd name="connsiteX1" fmla="*/ 309160 w 1080879"/>
                <a:gd name="connsiteY1" fmla="*/ 442159 h 994981"/>
                <a:gd name="connsiteX2" fmla="*/ 37795 w 1080879"/>
                <a:gd name="connsiteY2" fmla="*/ 29563 h 994981"/>
                <a:gd name="connsiteX3" fmla="*/ 5369 w 1080879"/>
                <a:gd name="connsiteY3" fmla="*/ 5369 h 994981"/>
                <a:gd name="connsiteX4" fmla="*/ 698062 w 1080879"/>
                <a:gd name="connsiteY4" fmla="*/ 978590 h 994981"/>
                <a:gd name="connsiteX5" fmla="*/ 1079448 w 1080879"/>
                <a:gd name="connsiteY5" fmla="*/ 873293 h 994981"/>
                <a:gd name="connsiteX6" fmla="*/ 994624 w 1080879"/>
                <a:gd name="connsiteY6" fmla="*/ 894267 h 994981"/>
                <a:gd name="connsiteX7" fmla="*/ 825191 w 1080879"/>
                <a:gd name="connsiteY7" fmla="*/ 857331 h 99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879" h="994981">
                  <a:moveTo>
                    <a:pt x="825191" y="857331"/>
                  </a:moveTo>
                  <a:cubicBezTo>
                    <a:pt x="624619" y="760982"/>
                    <a:pt x="451249" y="613310"/>
                    <a:pt x="309160" y="442159"/>
                  </a:cubicBezTo>
                  <a:cubicBezTo>
                    <a:pt x="203792" y="315245"/>
                    <a:pt x="115103" y="175446"/>
                    <a:pt x="37795" y="29563"/>
                  </a:cubicBezTo>
                  <a:cubicBezTo>
                    <a:pt x="26986" y="22548"/>
                    <a:pt x="16177" y="14388"/>
                    <a:pt x="5369" y="5369"/>
                  </a:cubicBezTo>
                  <a:cubicBezTo>
                    <a:pt x="69863" y="481314"/>
                    <a:pt x="495343" y="689114"/>
                    <a:pt x="698062" y="978590"/>
                  </a:cubicBezTo>
                  <a:cubicBezTo>
                    <a:pt x="727840" y="1021109"/>
                    <a:pt x="895126" y="961339"/>
                    <a:pt x="1079448" y="873293"/>
                  </a:cubicBezTo>
                  <a:cubicBezTo>
                    <a:pt x="1051817" y="876443"/>
                    <a:pt x="1022612" y="889041"/>
                    <a:pt x="994624" y="894267"/>
                  </a:cubicBezTo>
                  <a:cubicBezTo>
                    <a:pt x="936858" y="905076"/>
                    <a:pt x="878232" y="882814"/>
                    <a:pt x="825191" y="857331"/>
                  </a:cubicBezTo>
                  <a:close/>
                </a:path>
              </a:pathLst>
            </a:custGeom>
            <a:solidFill>
              <a:srgbClr val="404C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7F84F2A-A359-4463-906C-CD898CDC8A5C}"/>
                </a:ext>
              </a:extLst>
            </p:cNvPr>
            <p:cNvSpPr/>
            <p:nvPr/>
          </p:nvSpPr>
          <p:spPr>
            <a:xfrm>
              <a:off x="5202754" y="4027506"/>
              <a:ext cx="186112" cy="508228"/>
            </a:xfrm>
            <a:custGeom>
              <a:avLst/>
              <a:gdLst>
                <a:gd name="connsiteX0" fmla="*/ 92599 w 186111"/>
                <a:gd name="connsiteY0" fmla="*/ 480259 h 508228"/>
                <a:gd name="connsiteX1" fmla="*/ 61318 w 186111"/>
                <a:gd name="connsiteY1" fmla="*/ 440174 h 508228"/>
                <a:gd name="connsiteX2" fmla="*/ 125813 w 186111"/>
                <a:gd name="connsiteY2" fmla="*/ 333661 h 508228"/>
                <a:gd name="connsiteX3" fmla="*/ 94604 w 186111"/>
                <a:gd name="connsiteY3" fmla="*/ 308178 h 508228"/>
                <a:gd name="connsiteX4" fmla="*/ 41634 w 186111"/>
                <a:gd name="connsiteY4" fmla="*/ 220920 h 508228"/>
                <a:gd name="connsiteX5" fmla="*/ 5485 w 186111"/>
                <a:gd name="connsiteY5" fmla="*/ 12976 h 508228"/>
                <a:gd name="connsiteX6" fmla="*/ 17868 w 186111"/>
                <a:gd name="connsiteY6" fmla="*/ 9540 h 508228"/>
                <a:gd name="connsiteX7" fmla="*/ 88877 w 186111"/>
                <a:gd name="connsiteY7" fmla="*/ 194291 h 508228"/>
                <a:gd name="connsiteX8" fmla="*/ 154231 w 186111"/>
                <a:gd name="connsiteY8" fmla="*/ 296868 h 508228"/>
                <a:gd name="connsiteX9" fmla="*/ 180358 w 186111"/>
                <a:gd name="connsiteY9" fmla="*/ 327433 h 508228"/>
                <a:gd name="connsiteX10" fmla="*/ 134832 w 186111"/>
                <a:gd name="connsiteY10" fmla="*/ 455134 h 508228"/>
                <a:gd name="connsiteX11" fmla="*/ 167259 w 186111"/>
                <a:gd name="connsiteY11" fmla="*/ 505027 h 508228"/>
                <a:gd name="connsiteX12" fmla="*/ 92599 w 186111"/>
                <a:gd name="connsiteY12" fmla="*/ 480259 h 50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111" h="508228">
                  <a:moveTo>
                    <a:pt x="92599" y="480259"/>
                  </a:moveTo>
                  <a:cubicBezTo>
                    <a:pt x="77281" y="471312"/>
                    <a:pt x="61533" y="457926"/>
                    <a:pt x="61318" y="440174"/>
                  </a:cubicBezTo>
                  <a:cubicBezTo>
                    <a:pt x="60674" y="395435"/>
                    <a:pt x="152370" y="387203"/>
                    <a:pt x="125813" y="333661"/>
                  </a:cubicBezTo>
                  <a:cubicBezTo>
                    <a:pt x="119657" y="321134"/>
                    <a:pt x="107775" y="312831"/>
                    <a:pt x="94604" y="308178"/>
                  </a:cubicBezTo>
                  <a:cubicBezTo>
                    <a:pt x="55663" y="294363"/>
                    <a:pt x="47646" y="255780"/>
                    <a:pt x="41634" y="220920"/>
                  </a:cubicBezTo>
                  <a:cubicBezTo>
                    <a:pt x="31755" y="164156"/>
                    <a:pt x="16151" y="74035"/>
                    <a:pt x="5485" y="12976"/>
                  </a:cubicBezTo>
                  <a:cubicBezTo>
                    <a:pt x="4125" y="5245"/>
                    <a:pt x="15077" y="2239"/>
                    <a:pt x="17868" y="9540"/>
                  </a:cubicBezTo>
                  <a:cubicBezTo>
                    <a:pt x="41562" y="71100"/>
                    <a:pt x="65184" y="132660"/>
                    <a:pt x="88877" y="194291"/>
                  </a:cubicBezTo>
                  <a:cubicBezTo>
                    <a:pt x="103623" y="232588"/>
                    <a:pt x="119156" y="272315"/>
                    <a:pt x="154231" y="296868"/>
                  </a:cubicBezTo>
                  <a:cubicBezTo>
                    <a:pt x="165326" y="304599"/>
                    <a:pt x="174489" y="315193"/>
                    <a:pt x="180358" y="327433"/>
                  </a:cubicBezTo>
                  <a:cubicBezTo>
                    <a:pt x="209134" y="387347"/>
                    <a:pt x="115291" y="401949"/>
                    <a:pt x="134832" y="455134"/>
                  </a:cubicBezTo>
                  <a:cubicBezTo>
                    <a:pt x="138770" y="465800"/>
                    <a:pt x="176922" y="491569"/>
                    <a:pt x="167259" y="505027"/>
                  </a:cubicBezTo>
                  <a:cubicBezTo>
                    <a:pt x="158812" y="516623"/>
                    <a:pt x="102048" y="485771"/>
                    <a:pt x="92599" y="480259"/>
                  </a:cubicBezTo>
                  <a:close/>
                </a:path>
              </a:pathLst>
            </a:custGeom>
            <a:solidFill>
              <a:srgbClr val="404C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F14AAA7-BD78-4D00-859D-EAE3DFFD4DC3}"/>
                </a:ext>
              </a:extLst>
            </p:cNvPr>
            <p:cNvSpPr/>
            <p:nvPr/>
          </p:nvSpPr>
          <p:spPr>
            <a:xfrm>
              <a:off x="4441246" y="3671450"/>
              <a:ext cx="200428" cy="121688"/>
            </a:xfrm>
            <a:custGeom>
              <a:avLst/>
              <a:gdLst>
                <a:gd name="connsiteX0" fmla="*/ 43734 w 200427"/>
                <a:gd name="connsiteY0" fmla="*/ 78841 h 121688"/>
                <a:gd name="connsiteX1" fmla="*/ 158479 w 200427"/>
                <a:gd name="connsiteY1" fmla="*/ 113988 h 121688"/>
                <a:gd name="connsiteX2" fmla="*/ 177592 w 200427"/>
                <a:gd name="connsiteY2" fmla="*/ 87288 h 121688"/>
                <a:gd name="connsiteX3" fmla="*/ 192409 w 200427"/>
                <a:gd name="connsiteY3" fmla="*/ 60516 h 121688"/>
                <a:gd name="connsiteX4" fmla="*/ 194127 w 200427"/>
                <a:gd name="connsiteY4" fmla="*/ 47131 h 121688"/>
                <a:gd name="connsiteX5" fmla="*/ 184034 w 200427"/>
                <a:gd name="connsiteY5" fmla="*/ 15420 h 121688"/>
                <a:gd name="connsiteX6" fmla="*/ 158479 w 200427"/>
                <a:gd name="connsiteY6" fmla="*/ 13988 h 121688"/>
                <a:gd name="connsiteX7" fmla="*/ 154829 w 200427"/>
                <a:gd name="connsiteY7" fmla="*/ 31311 h 121688"/>
                <a:gd name="connsiteX8" fmla="*/ 141013 w 200427"/>
                <a:gd name="connsiteY8" fmla="*/ 62592 h 121688"/>
                <a:gd name="connsiteX9" fmla="*/ 39296 w 200427"/>
                <a:gd name="connsiteY9" fmla="*/ 8119 h 121688"/>
                <a:gd name="connsiteX10" fmla="*/ 13527 w 200427"/>
                <a:gd name="connsiteY10" fmla="*/ 40402 h 121688"/>
                <a:gd name="connsiteX11" fmla="*/ 10234 w 200427"/>
                <a:gd name="connsiteY11" fmla="*/ 112914 h 121688"/>
                <a:gd name="connsiteX12" fmla="*/ 43734 w 200427"/>
                <a:gd name="connsiteY12" fmla="*/ 78841 h 12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27" h="121688">
                  <a:moveTo>
                    <a:pt x="43734" y="78841"/>
                  </a:moveTo>
                  <a:cubicBezTo>
                    <a:pt x="82818" y="56866"/>
                    <a:pt x="115960" y="145125"/>
                    <a:pt x="158479" y="113988"/>
                  </a:cubicBezTo>
                  <a:cubicBezTo>
                    <a:pt x="167141" y="107617"/>
                    <a:pt x="173726" y="98311"/>
                    <a:pt x="177592" y="87288"/>
                  </a:cubicBezTo>
                  <a:cubicBezTo>
                    <a:pt x="181171" y="76980"/>
                    <a:pt x="186253" y="68175"/>
                    <a:pt x="192409" y="60516"/>
                  </a:cubicBezTo>
                  <a:cubicBezTo>
                    <a:pt x="195415" y="56794"/>
                    <a:pt x="195845" y="51640"/>
                    <a:pt x="194127" y="47131"/>
                  </a:cubicBezTo>
                  <a:cubicBezTo>
                    <a:pt x="190190" y="36537"/>
                    <a:pt x="186825" y="25942"/>
                    <a:pt x="184034" y="15420"/>
                  </a:cubicBezTo>
                  <a:cubicBezTo>
                    <a:pt x="180670" y="2750"/>
                    <a:pt x="163204" y="1820"/>
                    <a:pt x="158479" y="13988"/>
                  </a:cubicBezTo>
                  <a:cubicBezTo>
                    <a:pt x="156547" y="18999"/>
                    <a:pt x="155258" y="24726"/>
                    <a:pt x="154829" y="31311"/>
                  </a:cubicBezTo>
                  <a:cubicBezTo>
                    <a:pt x="153970" y="44053"/>
                    <a:pt x="149889" y="55864"/>
                    <a:pt x="141013" y="62592"/>
                  </a:cubicBezTo>
                  <a:cubicBezTo>
                    <a:pt x="103147" y="91153"/>
                    <a:pt x="75731" y="4683"/>
                    <a:pt x="39296" y="8119"/>
                  </a:cubicBezTo>
                  <a:cubicBezTo>
                    <a:pt x="24837" y="9479"/>
                    <a:pt x="17464" y="25227"/>
                    <a:pt x="13527" y="40402"/>
                  </a:cubicBezTo>
                  <a:cubicBezTo>
                    <a:pt x="11093" y="49779"/>
                    <a:pt x="-1362" y="105613"/>
                    <a:pt x="10234" y="112914"/>
                  </a:cubicBezTo>
                  <a:cubicBezTo>
                    <a:pt x="23405" y="121146"/>
                    <a:pt x="35860" y="83279"/>
                    <a:pt x="43734" y="78841"/>
                  </a:cubicBezTo>
                  <a:close/>
                </a:path>
              </a:pathLst>
            </a:custGeom>
            <a:solidFill>
              <a:srgbClr val="86AF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2CFE47-71EA-495E-B644-0C25A84B6508}"/>
                </a:ext>
              </a:extLst>
            </p:cNvPr>
            <p:cNvSpPr/>
            <p:nvPr/>
          </p:nvSpPr>
          <p:spPr>
            <a:xfrm>
              <a:off x="5084842" y="4572690"/>
              <a:ext cx="515386" cy="350749"/>
            </a:xfrm>
            <a:custGeom>
              <a:avLst/>
              <a:gdLst>
                <a:gd name="connsiteX0" fmla="*/ 10799 w 515386"/>
                <a:gd name="connsiteY0" fmla="*/ 328129 h 350748"/>
                <a:gd name="connsiteX1" fmla="*/ 16741 w 515386"/>
                <a:gd name="connsiteY1" fmla="*/ 346311 h 350748"/>
                <a:gd name="connsiteX2" fmla="*/ 475363 w 515386"/>
                <a:gd name="connsiteY2" fmla="*/ 185324 h 350748"/>
                <a:gd name="connsiteX3" fmla="*/ 513229 w 515386"/>
                <a:gd name="connsiteY3" fmla="*/ 162418 h 350748"/>
                <a:gd name="connsiteX4" fmla="*/ 503065 w 515386"/>
                <a:gd name="connsiteY4" fmla="*/ 5369 h 350748"/>
                <a:gd name="connsiteX5" fmla="*/ 488462 w 515386"/>
                <a:gd name="connsiteY5" fmla="*/ 19971 h 350748"/>
                <a:gd name="connsiteX6" fmla="*/ 357468 w 515386"/>
                <a:gd name="connsiteY6" fmla="*/ 147959 h 350748"/>
                <a:gd name="connsiteX7" fmla="*/ 172001 w 515386"/>
                <a:gd name="connsiteY7" fmla="*/ 249891 h 350748"/>
                <a:gd name="connsiteX8" fmla="*/ 10799 w 515386"/>
                <a:gd name="connsiteY8" fmla="*/ 328129 h 35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386" h="350748">
                  <a:moveTo>
                    <a:pt x="10799" y="328129"/>
                  </a:moveTo>
                  <a:cubicBezTo>
                    <a:pt x="778" y="332997"/>
                    <a:pt x="5717" y="348315"/>
                    <a:pt x="16741" y="346311"/>
                  </a:cubicBezTo>
                  <a:cubicBezTo>
                    <a:pt x="176654" y="316676"/>
                    <a:pt x="331985" y="262203"/>
                    <a:pt x="475363" y="185324"/>
                  </a:cubicBezTo>
                  <a:cubicBezTo>
                    <a:pt x="488104" y="178524"/>
                    <a:pt x="501132" y="170936"/>
                    <a:pt x="513229" y="162418"/>
                  </a:cubicBezTo>
                  <a:cubicBezTo>
                    <a:pt x="505427" y="111095"/>
                    <a:pt x="497338" y="61274"/>
                    <a:pt x="503065" y="5369"/>
                  </a:cubicBezTo>
                  <a:cubicBezTo>
                    <a:pt x="498269" y="8160"/>
                    <a:pt x="493473" y="12885"/>
                    <a:pt x="488462" y="19971"/>
                  </a:cubicBezTo>
                  <a:cubicBezTo>
                    <a:pt x="452886" y="70722"/>
                    <a:pt x="408434" y="112741"/>
                    <a:pt x="357468" y="147959"/>
                  </a:cubicBezTo>
                  <a:cubicBezTo>
                    <a:pt x="299344" y="188045"/>
                    <a:pt x="235494" y="219039"/>
                    <a:pt x="172001" y="249891"/>
                  </a:cubicBezTo>
                  <a:cubicBezTo>
                    <a:pt x="118172" y="275946"/>
                    <a:pt x="64485" y="302074"/>
                    <a:pt x="10799" y="328129"/>
                  </a:cubicBezTo>
                  <a:close/>
                </a:path>
              </a:pathLst>
            </a:custGeom>
            <a:solidFill>
              <a:srgbClr val="404C4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B5736C6-B782-4CA8-8BB2-2770F6A628B1}"/>
                </a:ext>
              </a:extLst>
            </p:cNvPr>
            <p:cNvSpPr/>
            <p:nvPr/>
          </p:nvSpPr>
          <p:spPr>
            <a:xfrm>
              <a:off x="5311818" y="2445433"/>
              <a:ext cx="136005" cy="250535"/>
            </a:xfrm>
            <a:custGeom>
              <a:avLst/>
              <a:gdLst>
                <a:gd name="connsiteX0" fmla="*/ 5369 w 136004"/>
                <a:gd name="connsiteY0" fmla="*/ 5369 h 250534"/>
                <a:gd name="connsiteX1" fmla="*/ 76163 w 136004"/>
                <a:gd name="connsiteY1" fmla="*/ 191838 h 250534"/>
                <a:gd name="connsiteX2" fmla="*/ 37437 w 136004"/>
                <a:gd name="connsiteY2" fmla="*/ 162060 h 250534"/>
                <a:gd name="connsiteX3" fmla="*/ 137723 w 136004"/>
                <a:gd name="connsiteY3" fmla="*/ 251394 h 250534"/>
                <a:gd name="connsiteX4" fmla="*/ 9950 w 136004"/>
                <a:gd name="connsiteY4" fmla="*/ 12384 h 250534"/>
                <a:gd name="connsiteX5" fmla="*/ 5369 w 136004"/>
                <a:gd name="connsiteY5" fmla="*/ 5369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004" h="250534">
                  <a:moveTo>
                    <a:pt x="5369" y="5369"/>
                  </a:moveTo>
                  <a:cubicBezTo>
                    <a:pt x="34359" y="81674"/>
                    <a:pt x="60773" y="151108"/>
                    <a:pt x="76163" y="191838"/>
                  </a:cubicBezTo>
                  <a:cubicBezTo>
                    <a:pt x="63994" y="182747"/>
                    <a:pt x="50894" y="172583"/>
                    <a:pt x="37437" y="162060"/>
                  </a:cubicBezTo>
                  <a:cubicBezTo>
                    <a:pt x="65640" y="194988"/>
                    <a:pt x="101574" y="223191"/>
                    <a:pt x="137723" y="251394"/>
                  </a:cubicBezTo>
                  <a:cubicBezTo>
                    <a:pt x="95132" y="171724"/>
                    <a:pt x="52541" y="92054"/>
                    <a:pt x="9950" y="12384"/>
                  </a:cubicBezTo>
                  <a:cubicBezTo>
                    <a:pt x="8661" y="10021"/>
                    <a:pt x="7086" y="7516"/>
                    <a:pt x="5369" y="5369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7F00257-8F20-4E8C-A2F1-7B1ED8D79D2D}"/>
                </a:ext>
              </a:extLst>
            </p:cNvPr>
            <p:cNvSpPr/>
            <p:nvPr/>
          </p:nvSpPr>
          <p:spPr>
            <a:xfrm>
              <a:off x="6103479" y="5900753"/>
              <a:ext cx="100214" cy="164637"/>
            </a:xfrm>
            <a:custGeom>
              <a:avLst/>
              <a:gdLst>
                <a:gd name="connsiteX0" fmla="*/ 83922 w 100213"/>
                <a:gd name="connsiteY0" fmla="*/ 124968 h 164637"/>
                <a:gd name="connsiteX1" fmla="*/ 95661 w 100213"/>
                <a:gd name="connsiteY1" fmla="*/ 140644 h 164637"/>
                <a:gd name="connsiteX2" fmla="*/ 77909 w 100213"/>
                <a:gd name="connsiteY2" fmla="*/ 162405 h 164637"/>
                <a:gd name="connsiteX3" fmla="*/ 48633 w 100213"/>
                <a:gd name="connsiteY3" fmla="*/ 152670 h 164637"/>
                <a:gd name="connsiteX4" fmla="*/ 5898 w 100213"/>
                <a:gd name="connsiteY4" fmla="*/ 79084 h 164637"/>
                <a:gd name="connsiteX5" fmla="*/ 14417 w 100213"/>
                <a:gd name="connsiteY5" fmla="*/ 31626 h 164637"/>
                <a:gd name="connsiteX6" fmla="*/ 45197 w 100213"/>
                <a:gd name="connsiteY6" fmla="*/ 5713 h 164637"/>
                <a:gd name="connsiteX7" fmla="*/ 48274 w 100213"/>
                <a:gd name="connsiteY7" fmla="*/ 44296 h 164637"/>
                <a:gd name="connsiteX8" fmla="*/ 83922 w 100213"/>
                <a:gd name="connsiteY8" fmla="*/ 124968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13" h="164637">
                  <a:moveTo>
                    <a:pt x="83922" y="124968"/>
                  </a:moveTo>
                  <a:cubicBezTo>
                    <a:pt x="88718" y="129549"/>
                    <a:pt x="94158" y="134202"/>
                    <a:pt x="95661" y="140644"/>
                  </a:cubicBezTo>
                  <a:cubicBezTo>
                    <a:pt x="98024" y="150880"/>
                    <a:pt x="88360" y="160974"/>
                    <a:pt x="77909" y="162405"/>
                  </a:cubicBezTo>
                  <a:cubicBezTo>
                    <a:pt x="67458" y="163837"/>
                    <a:pt x="57222" y="158826"/>
                    <a:pt x="48633" y="152670"/>
                  </a:cubicBezTo>
                  <a:cubicBezTo>
                    <a:pt x="24868" y="135633"/>
                    <a:pt x="8976" y="108146"/>
                    <a:pt x="5898" y="79084"/>
                  </a:cubicBezTo>
                  <a:cubicBezTo>
                    <a:pt x="4181" y="62835"/>
                    <a:pt x="6543" y="45942"/>
                    <a:pt x="14417" y="31626"/>
                  </a:cubicBezTo>
                  <a:cubicBezTo>
                    <a:pt x="18354" y="24539"/>
                    <a:pt x="34817" y="2349"/>
                    <a:pt x="45197" y="5713"/>
                  </a:cubicBezTo>
                  <a:cubicBezTo>
                    <a:pt x="55504" y="9078"/>
                    <a:pt x="47917" y="35778"/>
                    <a:pt x="48274" y="44296"/>
                  </a:cubicBezTo>
                  <a:cubicBezTo>
                    <a:pt x="49563" y="74289"/>
                    <a:pt x="62161" y="104066"/>
                    <a:pt x="83922" y="124968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D45221C-D8B1-4E03-964E-4831127DE06C}"/>
                </a:ext>
              </a:extLst>
            </p:cNvPr>
            <p:cNvSpPr/>
            <p:nvPr/>
          </p:nvSpPr>
          <p:spPr>
            <a:xfrm>
              <a:off x="4318896" y="7630067"/>
              <a:ext cx="85898" cy="143163"/>
            </a:xfrm>
            <a:custGeom>
              <a:avLst/>
              <a:gdLst>
                <a:gd name="connsiteX0" fmla="*/ 71811 w 85897"/>
                <a:gd name="connsiteY0" fmla="*/ 106450 h 143162"/>
                <a:gd name="connsiteX1" fmla="*/ 81689 w 85897"/>
                <a:gd name="connsiteY1" fmla="*/ 119693 h 143162"/>
                <a:gd name="connsiteX2" fmla="*/ 66657 w 85897"/>
                <a:gd name="connsiteY2" fmla="*/ 138090 h 143162"/>
                <a:gd name="connsiteX3" fmla="*/ 41890 w 85897"/>
                <a:gd name="connsiteY3" fmla="*/ 129858 h 143162"/>
                <a:gd name="connsiteX4" fmla="*/ 5813 w 85897"/>
                <a:gd name="connsiteY4" fmla="*/ 67653 h 143162"/>
                <a:gd name="connsiteX5" fmla="*/ 12971 w 85897"/>
                <a:gd name="connsiteY5" fmla="*/ 27568 h 143162"/>
                <a:gd name="connsiteX6" fmla="*/ 38955 w 85897"/>
                <a:gd name="connsiteY6" fmla="*/ 5664 h 143162"/>
                <a:gd name="connsiteX7" fmla="*/ 41532 w 85897"/>
                <a:gd name="connsiteY7" fmla="*/ 38233 h 143162"/>
                <a:gd name="connsiteX8" fmla="*/ 71811 w 85897"/>
                <a:gd name="connsiteY8" fmla="*/ 106450 h 1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97" h="143162">
                  <a:moveTo>
                    <a:pt x="71811" y="106450"/>
                  </a:moveTo>
                  <a:cubicBezTo>
                    <a:pt x="75820" y="110316"/>
                    <a:pt x="80473" y="114252"/>
                    <a:pt x="81689" y="119693"/>
                  </a:cubicBezTo>
                  <a:cubicBezTo>
                    <a:pt x="83694" y="128355"/>
                    <a:pt x="75534" y="136872"/>
                    <a:pt x="66657" y="138090"/>
                  </a:cubicBezTo>
                  <a:cubicBezTo>
                    <a:pt x="57853" y="139306"/>
                    <a:pt x="49120" y="135083"/>
                    <a:pt x="41890" y="129858"/>
                  </a:cubicBezTo>
                  <a:cubicBezTo>
                    <a:pt x="21848" y="115470"/>
                    <a:pt x="8390" y="92206"/>
                    <a:pt x="5813" y="67653"/>
                  </a:cubicBezTo>
                  <a:cubicBezTo>
                    <a:pt x="4382" y="53910"/>
                    <a:pt x="6314" y="39665"/>
                    <a:pt x="12971" y="27568"/>
                  </a:cubicBezTo>
                  <a:cubicBezTo>
                    <a:pt x="16264" y="21555"/>
                    <a:pt x="30222" y="2801"/>
                    <a:pt x="38955" y="5664"/>
                  </a:cubicBezTo>
                  <a:cubicBezTo>
                    <a:pt x="47617" y="8455"/>
                    <a:pt x="41246" y="31075"/>
                    <a:pt x="41532" y="38233"/>
                  </a:cubicBezTo>
                  <a:cubicBezTo>
                    <a:pt x="42749" y="63645"/>
                    <a:pt x="53415" y="88770"/>
                    <a:pt x="71811" y="106450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6F4DCE-798D-4D66-AC32-493EEB1BE949}"/>
                </a:ext>
              </a:extLst>
            </p:cNvPr>
            <p:cNvSpPr/>
            <p:nvPr/>
          </p:nvSpPr>
          <p:spPr>
            <a:xfrm>
              <a:off x="5377458" y="2126610"/>
              <a:ext cx="450963" cy="880451"/>
            </a:xfrm>
            <a:custGeom>
              <a:avLst/>
              <a:gdLst>
                <a:gd name="connsiteX0" fmla="*/ 427985 w 450962"/>
                <a:gd name="connsiteY0" fmla="*/ 789973 h 880451"/>
                <a:gd name="connsiteX1" fmla="*/ 5369 w 450962"/>
                <a:gd name="connsiteY1" fmla="*/ 5369 h 880451"/>
                <a:gd name="connsiteX2" fmla="*/ 64280 w 450962"/>
                <a:gd name="connsiteY2" fmla="*/ 152612 h 880451"/>
                <a:gd name="connsiteX3" fmla="*/ 361916 w 450962"/>
                <a:gd name="connsiteY3" fmla="*/ 772435 h 880451"/>
                <a:gd name="connsiteX4" fmla="*/ 424478 w 450962"/>
                <a:gd name="connsiteY4" fmla="*/ 863773 h 880451"/>
                <a:gd name="connsiteX5" fmla="*/ 448601 w 450962"/>
                <a:gd name="connsiteY5" fmla="*/ 879378 h 880451"/>
                <a:gd name="connsiteX6" fmla="*/ 427985 w 450962"/>
                <a:gd name="connsiteY6" fmla="*/ 789973 h 88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962" h="880451">
                  <a:moveTo>
                    <a:pt x="427985" y="789973"/>
                  </a:moveTo>
                  <a:cubicBezTo>
                    <a:pt x="348458" y="559194"/>
                    <a:pt x="139727" y="248101"/>
                    <a:pt x="5369" y="5369"/>
                  </a:cubicBezTo>
                  <a:cubicBezTo>
                    <a:pt x="20759" y="55977"/>
                    <a:pt x="42448" y="104580"/>
                    <a:pt x="64280" y="152612"/>
                  </a:cubicBezTo>
                  <a:cubicBezTo>
                    <a:pt x="159054" y="361558"/>
                    <a:pt x="258266" y="568213"/>
                    <a:pt x="361916" y="772435"/>
                  </a:cubicBezTo>
                  <a:cubicBezTo>
                    <a:pt x="378809" y="805720"/>
                    <a:pt x="396561" y="839936"/>
                    <a:pt x="424478" y="863773"/>
                  </a:cubicBezTo>
                  <a:cubicBezTo>
                    <a:pt x="431708" y="870001"/>
                    <a:pt x="439939" y="875226"/>
                    <a:pt x="448601" y="879378"/>
                  </a:cubicBezTo>
                  <a:cubicBezTo>
                    <a:pt x="447742" y="848956"/>
                    <a:pt x="438007" y="819035"/>
                    <a:pt x="427985" y="789973"/>
                  </a:cubicBezTo>
                  <a:close/>
                </a:path>
              </a:pathLst>
            </a:custGeom>
            <a:solidFill>
              <a:srgbClr val="FFB4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C401C5-9D07-4442-8AFB-CB3CAEA88096}"/>
                </a:ext>
              </a:extLst>
            </p:cNvPr>
            <p:cNvSpPr/>
            <p:nvPr/>
          </p:nvSpPr>
          <p:spPr>
            <a:xfrm>
              <a:off x="5728004" y="1497851"/>
              <a:ext cx="436647" cy="586968"/>
            </a:xfrm>
            <a:custGeom>
              <a:avLst/>
              <a:gdLst>
                <a:gd name="connsiteX0" fmla="*/ 423678 w 436646"/>
                <a:gd name="connsiteY0" fmla="*/ 507428 h 586967"/>
                <a:gd name="connsiteX1" fmla="*/ 173072 w 436646"/>
                <a:gd name="connsiteY1" fmla="*/ 584665 h 586967"/>
                <a:gd name="connsiteX2" fmla="*/ 149665 w 436646"/>
                <a:gd name="connsiteY2" fmla="*/ 572281 h 586967"/>
                <a:gd name="connsiteX3" fmla="*/ 6215 w 436646"/>
                <a:gd name="connsiteY3" fmla="*/ 106859 h 586967"/>
                <a:gd name="connsiteX4" fmla="*/ 18599 w 436646"/>
                <a:gd name="connsiteY4" fmla="*/ 83452 h 586967"/>
                <a:gd name="connsiteX5" fmla="*/ 269206 w 436646"/>
                <a:gd name="connsiteY5" fmla="*/ 6215 h 586967"/>
                <a:gd name="connsiteX6" fmla="*/ 292612 w 436646"/>
                <a:gd name="connsiteY6" fmla="*/ 18599 h 586967"/>
                <a:gd name="connsiteX7" fmla="*/ 436062 w 436646"/>
                <a:gd name="connsiteY7" fmla="*/ 484021 h 586967"/>
                <a:gd name="connsiteX8" fmla="*/ 423678 w 436646"/>
                <a:gd name="connsiteY8" fmla="*/ 507428 h 58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646" h="586967">
                  <a:moveTo>
                    <a:pt x="423678" y="507428"/>
                  </a:moveTo>
                  <a:lnTo>
                    <a:pt x="173072" y="584665"/>
                  </a:lnTo>
                  <a:cubicBezTo>
                    <a:pt x="163193" y="587743"/>
                    <a:pt x="152671" y="582159"/>
                    <a:pt x="149665" y="572281"/>
                  </a:cubicBezTo>
                  <a:lnTo>
                    <a:pt x="6215" y="106859"/>
                  </a:lnTo>
                  <a:cubicBezTo>
                    <a:pt x="3137" y="96981"/>
                    <a:pt x="8721" y="86458"/>
                    <a:pt x="18599" y="83452"/>
                  </a:cubicBezTo>
                  <a:lnTo>
                    <a:pt x="269206" y="6215"/>
                  </a:lnTo>
                  <a:cubicBezTo>
                    <a:pt x="279084" y="3137"/>
                    <a:pt x="289606" y="8721"/>
                    <a:pt x="292612" y="18599"/>
                  </a:cubicBezTo>
                  <a:lnTo>
                    <a:pt x="436062" y="484021"/>
                  </a:lnTo>
                  <a:cubicBezTo>
                    <a:pt x="439068" y="493899"/>
                    <a:pt x="433556" y="504350"/>
                    <a:pt x="423678" y="507428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B724E78-9FD6-49DC-9438-D3F16968A512}"/>
                </a:ext>
              </a:extLst>
            </p:cNvPr>
            <p:cNvSpPr/>
            <p:nvPr/>
          </p:nvSpPr>
          <p:spPr>
            <a:xfrm>
              <a:off x="5757739" y="1554143"/>
              <a:ext cx="379382" cy="472437"/>
            </a:xfrm>
            <a:custGeom>
              <a:avLst/>
              <a:gdLst>
                <a:gd name="connsiteX0" fmla="*/ 365525 w 379381"/>
                <a:gd name="connsiteY0" fmla="*/ 402390 h 472437"/>
                <a:gd name="connsiteX1" fmla="*/ 139400 w 379381"/>
                <a:gd name="connsiteY1" fmla="*/ 472110 h 472437"/>
                <a:gd name="connsiteX2" fmla="*/ 118283 w 379381"/>
                <a:gd name="connsiteY2" fmla="*/ 460943 h 472437"/>
                <a:gd name="connsiteX3" fmla="*/ 6115 w 379381"/>
                <a:gd name="connsiteY3" fmla="*/ 96952 h 472437"/>
                <a:gd name="connsiteX4" fmla="*/ 17282 w 379381"/>
                <a:gd name="connsiteY4" fmla="*/ 75835 h 472437"/>
                <a:gd name="connsiteX5" fmla="*/ 243407 w 379381"/>
                <a:gd name="connsiteY5" fmla="*/ 6115 h 472437"/>
                <a:gd name="connsiteX6" fmla="*/ 264524 w 379381"/>
                <a:gd name="connsiteY6" fmla="*/ 17282 h 472437"/>
                <a:gd name="connsiteX7" fmla="*/ 376692 w 379381"/>
                <a:gd name="connsiteY7" fmla="*/ 381273 h 472437"/>
                <a:gd name="connsiteX8" fmla="*/ 365525 w 379381"/>
                <a:gd name="connsiteY8" fmla="*/ 402390 h 4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381" h="472437">
                  <a:moveTo>
                    <a:pt x="365525" y="402390"/>
                  </a:moveTo>
                  <a:lnTo>
                    <a:pt x="139400" y="472110"/>
                  </a:lnTo>
                  <a:cubicBezTo>
                    <a:pt x="130452" y="474830"/>
                    <a:pt x="121003" y="469891"/>
                    <a:pt x="118283" y="460943"/>
                  </a:cubicBezTo>
                  <a:lnTo>
                    <a:pt x="6115" y="96952"/>
                  </a:lnTo>
                  <a:cubicBezTo>
                    <a:pt x="3395" y="88004"/>
                    <a:pt x="8334" y="78555"/>
                    <a:pt x="17282" y="75835"/>
                  </a:cubicBezTo>
                  <a:lnTo>
                    <a:pt x="243407" y="6115"/>
                  </a:lnTo>
                  <a:cubicBezTo>
                    <a:pt x="252355" y="3395"/>
                    <a:pt x="261804" y="8334"/>
                    <a:pt x="264524" y="17282"/>
                  </a:cubicBezTo>
                  <a:lnTo>
                    <a:pt x="376692" y="381273"/>
                  </a:lnTo>
                  <a:cubicBezTo>
                    <a:pt x="379412" y="390221"/>
                    <a:pt x="374401" y="399670"/>
                    <a:pt x="365525" y="4023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D62AFEB-BD29-496F-87EB-0B204CF094C2}"/>
                </a:ext>
              </a:extLst>
            </p:cNvPr>
            <p:cNvSpPr/>
            <p:nvPr/>
          </p:nvSpPr>
          <p:spPr>
            <a:xfrm>
              <a:off x="5822978" y="1626396"/>
              <a:ext cx="178954" cy="107372"/>
            </a:xfrm>
            <a:custGeom>
              <a:avLst/>
              <a:gdLst>
                <a:gd name="connsiteX0" fmla="*/ 171512 w 178953"/>
                <a:gd name="connsiteY0" fmla="*/ 59129 h 107372"/>
                <a:gd name="connsiteX1" fmla="*/ 30639 w 178953"/>
                <a:gd name="connsiteY1" fmla="*/ 102579 h 107372"/>
                <a:gd name="connsiteX2" fmla="*/ 14963 w 178953"/>
                <a:gd name="connsiteY2" fmla="*/ 94275 h 107372"/>
                <a:gd name="connsiteX3" fmla="*/ 5944 w 178953"/>
                <a:gd name="connsiteY3" fmla="*/ 65070 h 107372"/>
                <a:gd name="connsiteX4" fmla="*/ 14247 w 178953"/>
                <a:gd name="connsiteY4" fmla="*/ 49394 h 107372"/>
                <a:gd name="connsiteX5" fmla="*/ 155120 w 178953"/>
                <a:gd name="connsiteY5" fmla="*/ 5944 h 107372"/>
                <a:gd name="connsiteX6" fmla="*/ 170795 w 178953"/>
                <a:gd name="connsiteY6" fmla="*/ 14247 h 107372"/>
                <a:gd name="connsiteX7" fmla="*/ 179815 w 178953"/>
                <a:gd name="connsiteY7" fmla="*/ 43452 h 107372"/>
                <a:gd name="connsiteX8" fmla="*/ 171512 w 178953"/>
                <a:gd name="connsiteY8" fmla="*/ 59129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953" h="107372">
                  <a:moveTo>
                    <a:pt x="171512" y="59129"/>
                  </a:moveTo>
                  <a:lnTo>
                    <a:pt x="30639" y="102579"/>
                  </a:lnTo>
                  <a:cubicBezTo>
                    <a:pt x="23982" y="104654"/>
                    <a:pt x="16967" y="100932"/>
                    <a:pt x="14963" y="94275"/>
                  </a:cubicBezTo>
                  <a:lnTo>
                    <a:pt x="5944" y="65070"/>
                  </a:lnTo>
                  <a:cubicBezTo>
                    <a:pt x="3868" y="58413"/>
                    <a:pt x="7590" y="51398"/>
                    <a:pt x="14247" y="49394"/>
                  </a:cubicBezTo>
                  <a:lnTo>
                    <a:pt x="155120" y="5944"/>
                  </a:lnTo>
                  <a:cubicBezTo>
                    <a:pt x="161777" y="3868"/>
                    <a:pt x="168791" y="7590"/>
                    <a:pt x="170795" y="14247"/>
                  </a:cubicBezTo>
                  <a:lnTo>
                    <a:pt x="179815" y="43452"/>
                  </a:lnTo>
                  <a:cubicBezTo>
                    <a:pt x="181891" y="50038"/>
                    <a:pt x="178169" y="57053"/>
                    <a:pt x="171512" y="59129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5894775-8CA5-4E7C-B185-582D7D8CB78F}"/>
                </a:ext>
              </a:extLst>
            </p:cNvPr>
            <p:cNvSpPr/>
            <p:nvPr/>
          </p:nvSpPr>
          <p:spPr>
            <a:xfrm>
              <a:off x="5833659" y="1707283"/>
              <a:ext cx="200428" cy="78740"/>
            </a:xfrm>
            <a:custGeom>
              <a:avLst/>
              <a:gdLst>
                <a:gd name="connsiteX0" fmla="*/ 6712 w 200427"/>
                <a:gd name="connsiteY0" fmla="*/ 65253 h 78739"/>
                <a:gd name="connsiteX1" fmla="*/ 196687 w 200427"/>
                <a:gd name="connsiteY1" fmla="*/ 6712 h 78739"/>
                <a:gd name="connsiteX2" fmla="*/ 200545 w 200427"/>
                <a:gd name="connsiteY2" fmla="*/ 19231 h 78739"/>
                <a:gd name="connsiteX3" fmla="*/ 10570 w 200427"/>
                <a:gd name="connsiteY3" fmla="*/ 77772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27" h="78739">
                  <a:moveTo>
                    <a:pt x="6712" y="65253"/>
                  </a:moveTo>
                  <a:lnTo>
                    <a:pt x="196687" y="6712"/>
                  </a:lnTo>
                  <a:lnTo>
                    <a:pt x="200545" y="19231"/>
                  </a:lnTo>
                  <a:lnTo>
                    <a:pt x="10570" y="77772"/>
                  </a:ln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480EE4A-0ED9-4E71-8D8C-F8E53AA483D9}"/>
                </a:ext>
              </a:extLst>
            </p:cNvPr>
            <p:cNvSpPr/>
            <p:nvPr/>
          </p:nvSpPr>
          <p:spPr>
            <a:xfrm>
              <a:off x="5858275" y="1543112"/>
              <a:ext cx="50107" cy="28633"/>
            </a:xfrm>
            <a:custGeom>
              <a:avLst/>
              <a:gdLst>
                <a:gd name="connsiteX0" fmla="*/ 6712 w 50106"/>
                <a:gd name="connsiteY0" fmla="*/ 17969 h 28632"/>
                <a:gd name="connsiteX1" fmla="*/ 43243 w 50106"/>
                <a:gd name="connsiteY1" fmla="*/ 6712 h 28632"/>
                <a:gd name="connsiteX2" fmla="*/ 44740 w 50106"/>
                <a:gd name="connsiteY2" fmla="*/ 11569 h 28632"/>
                <a:gd name="connsiteX3" fmla="*/ 8209 w 50106"/>
                <a:gd name="connsiteY3" fmla="*/ 22826 h 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06" h="28632">
                  <a:moveTo>
                    <a:pt x="6712" y="17969"/>
                  </a:moveTo>
                  <a:lnTo>
                    <a:pt x="43243" y="6712"/>
                  </a:lnTo>
                  <a:lnTo>
                    <a:pt x="44740" y="11569"/>
                  </a:lnTo>
                  <a:lnTo>
                    <a:pt x="8209" y="22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A549807-6E9B-4DF6-A497-E8A04F4CD111}"/>
                </a:ext>
              </a:extLst>
            </p:cNvPr>
            <p:cNvSpPr/>
            <p:nvPr/>
          </p:nvSpPr>
          <p:spPr>
            <a:xfrm>
              <a:off x="5841552" y="1556118"/>
              <a:ext cx="21474" cy="21474"/>
            </a:xfrm>
            <a:custGeom>
              <a:avLst/>
              <a:gdLst>
                <a:gd name="connsiteX0" fmla="*/ 6711 w 21474"/>
                <a:gd name="connsiteY0" fmla="*/ 9916 h 21474"/>
                <a:gd name="connsiteX1" fmla="*/ 17108 w 21474"/>
                <a:gd name="connsiteY1" fmla="*/ 6711 h 21474"/>
                <a:gd name="connsiteX2" fmla="*/ 18605 w 21474"/>
                <a:gd name="connsiteY2" fmla="*/ 11568 h 21474"/>
                <a:gd name="connsiteX3" fmla="*/ 8208 w 21474"/>
                <a:gd name="connsiteY3" fmla="*/ 14772 h 2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21474">
                  <a:moveTo>
                    <a:pt x="6711" y="9916"/>
                  </a:moveTo>
                  <a:lnTo>
                    <a:pt x="17108" y="6711"/>
                  </a:lnTo>
                  <a:lnTo>
                    <a:pt x="18605" y="11568"/>
                  </a:lnTo>
                  <a:lnTo>
                    <a:pt x="8208" y="147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6CE821B-A8F0-482C-A184-5ADFA60D0906}"/>
                </a:ext>
              </a:extLst>
            </p:cNvPr>
            <p:cNvSpPr/>
            <p:nvPr/>
          </p:nvSpPr>
          <p:spPr>
            <a:xfrm>
              <a:off x="5886579" y="1772581"/>
              <a:ext cx="164637" cy="164637"/>
            </a:xfrm>
            <a:custGeom>
              <a:avLst/>
              <a:gdLst>
                <a:gd name="connsiteX0" fmla="*/ 91234 w 164637"/>
                <a:gd name="connsiteY0" fmla="*/ 13844 h 164637"/>
                <a:gd name="connsiteX1" fmla="*/ 152819 w 164637"/>
                <a:gd name="connsiteY1" fmla="*/ 91234 h 164637"/>
                <a:gd name="connsiteX2" fmla="*/ 75428 w 164637"/>
                <a:gd name="connsiteY2" fmla="*/ 152819 h 164637"/>
                <a:gd name="connsiteX3" fmla="*/ 13844 w 164637"/>
                <a:gd name="connsiteY3" fmla="*/ 75429 h 164637"/>
                <a:gd name="connsiteX4" fmla="*/ 91234 w 164637"/>
                <a:gd name="connsiteY4" fmla="*/ 13844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37" h="164637">
                  <a:moveTo>
                    <a:pt x="91234" y="13844"/>
                  </a:moveTo>
                  <a:cubicBezTo>
                    <a:pt x="129611" y="18208"/>
                    <a:pt x="157183" y="52857"/>
                    <a:pt x="152819" y="91234"/>
                  </a:cubicBezTo>
                  <a:cubicBezTo>
                    <a:pt x="148454" y="129611"/>
                    <a:pt x="113805" y="157183"/>
                    <a:pt x="75428" y="152819"/>
                  </a:cubicBezTo>
                  <a:cubicBezTo>
                    <a:pt x="37051" y="148454"/>
                    <a:pt x="9479" y="113806"/>
                    <a:pt x="13844" y="75429"/>
                  </a:cubicBezTo>
                  <a:cubicBezTo>
                    <a:pt x="18208" y="37052"/>
                    <a:pt x="52857" y="9479"/>
                    <a:pt x="91234" y="13844"/>
                  </a:cubicBezTo>
                  <a:close/>
                </a:path>
              </a:pathLst>
            </a:custGeom>
            <a:solidFill>
              <a:srgbClr val="94BD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8D9C24D-7F9F-4628-8ADD-BF23D645AC4C}"/>
                </a:ext>
              </a:extLst>
            </p:cNvPr>
            <p:cNvSpPr/>
            <p:nvPr/>
          </p:nvSpPr>
          <p:spPr>
            <a:xfrm>
              <a:off x="5996910" y="1993599"/>
              <a:ext cx="42949" cy="42949"/>
            </a:xfrm>
            <a:custGeom>
              <a:avLst/>
              <a:gdLst>
                <a:gd name="connsiteX0" fmla="*/ 37092 w 42948"/>
                <a:gd name="connsiteY0" fmla="*/ 16835 h 42948"/>
                <a:gd name="connsiteX1" fmla="*/ 16835 w 42948"/>
                <a:gd name="connsiteY1" fmla="*/ 6097 h 42948"/>
                <a:gd name="connsiteX2" fmla="*/ 6097 w 42948"/>
                <a:gd name="connsiteY2" fmla="*/ 26355 h 42948"/>
                <a:gd name="connsiteX3" fmla="*/ 26355 w 42948"/>
                <a:gd name="connsiteY3" fmla="*/ 37092 h 42948"/>
                <a:gd name="connsiteX4" fmla="*/ 37092 w 42948"/>
                <a:gd name="connsiteY4" fmla="*/ 16835 h 4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8" h="42948">
                  <a:moveTo>
                    <a:pt x="37092" y="16835"/>
                  </a:moveTo>
                  <a:cubicBezTo>
                    <a:pt x="34443" y="8245"/>
                    <a:pt x="25353" y="3449"/>
                    <a:pt x="16835" y="6097"/>
                  </a:cubicBezTo>
                  <a:cubicBezTo>
                    <a:pt x="8245" y="8746"/>
                    <a:pt x="3449" y="17837"/>
                    <a:pt x="6097" y="26355"/>
                  </a:cubicBezTo>
                  <a:cubicBezTo>
                    <a:pt x="8746" y="34945"/>
                    <a:pt x="17837" y="39741"/>
                    <a:pt x="26355" y="37092"/>
                  </a:cubicBezTo>
                  <a:cubicBezTo>
                    <a:pt x="34944" y="34444"/>
                    <a:pt x="39741" y="25353"/>
                    <a:pt x="37092" y="168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111E7A9-E8D6-42FD-A247-C1D77088223D}"/>
                </a:ext>
              </a:extLst>
            </p:cNvPr>
            <p:cNvSpPr/>
            <p:nvPr/>
          </p:nvSpPr>
          <p:spPr>
            <a:xfrm>
              <a:off x="4818231" y="1635679"/>
              <a:ext cx="1224042" cy="1266991"/>
            </a:xfrm>
            <a:custGeom>
              <a:avLst/>
              <a:gdLst>
                <a:gd name="connsiteX0" fmla="*/ 1183560 w 1224042"/>
                <a:gd name="connsiteY0" fmla="*/ 416057 h 1266991"/>
                <a:gd name="connsiteX1" fmla="*/ 1146552 w 1224042"/>
                <a:gd name="connsiteY1" fmla="*/ 1075680 h 1266991"/>
                <a:gd name="connsiteX2" fmla="*/ 826870 w 1224042"/>
                <a:gd name="connsiteY2" fmla="*/ 1262507 h 1266991"/>
                <a:gd name="connsiteX3" fmla="*/ 497881 w 1224042"/>
                <a:gd name="connsiteY3" fmla="*/ 1086918 h 1266991"/>
                <a:gd name="connsiteX4" fmla="*/ 234462 w 1224042"/>
                <a:gd name="connsiteY4" fmla="*/ 492148 h 1266991"/>
                <a:gd name="connsiteX5" fmla="*/ 102179 w 1224042"/>
                <a:gd name="connsiteY5" fmla="*/ 385635 h 1266991"/>
                <a:gd name="connsiteX6" fmla="*/ 7763 w 1224042"/>
                <a:gd name="connsiteY6" fmla="*/ 259580 h 1266991"/>
                <a:gd name="connsiteX7" fmla="*/ 110912 w 1224042"/>
                <a:gd name="connsiteY7" fmla="*/ 4034 h 12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042" h="1266991">
                  <a:moveTo>
                    <a:pt x="1183560" y="416057"/>
                  </a:moveTo>
                  <a:cubicBezTo>
                    <a:pt x="1239608" y="577616"/>
                    <a:pt x="1242757" y="934306"/>
                    <a:pt x="1146552" y="1075680"/>
                  </a:cubicBezTo>
                  <a:cubicBezTo>
                    <a:pt x="1074541" y="1181549"/>
                    <a:pt x="964234" y="1285986"/>
                    <a:pt x="826870" y="1262507"/>
                  </a:cubicBezTo>
                  <a:cubicBezTo>
                    <a:pt x="700671" y="1240961"/>
                    <a:pt x="575476" y="1188779"/>
                    <a:pt x="497881" y="1086918"/>
                  </a:cubicBezTo>
                  <a:cubicBezTo>
                    <a:pt x="364955" y="912331"/>
                    <a:pt x="386715" y="650200"/>
                    <a:pt x="234462" y="492148"/>
                  </a:cubicBezTo>
                  <a:cubicBezTo>
                    <a:pt x="196667" y="452922"/>
                    <a:pt x="143338" y="421211"/>
                    <a:pt x="102179" y="385635"/>
                  </a:cubicBezTo>
                  <a:cubicBezTo>
                    <a:pt x="61020" y="349987"/>
                    <a:pt x="19145" y="312837"/>
                    <a:pt x="7763" y="259580"/>
                  </a:cubicBezTo>
                  <a:cubicBezTo>
                    <a:pt x="-12136" y="166524"/>
                    <a:pt x="51285" y="78193"/>
                    <a:pt x="110912" y="4034"/>
                  </a:cubicBezTo>
                </a:path>
              </a:pathLst>
            </a:custGeom>
            <a:noFill/>
            <a:ln w="7158" cap="flat">
              <a:solidFill>
                <a:srgbClr val="E2E3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6F6EF21-572F-42F2-954C-305ADE428B5F}"/>
                </a:ext>
              </a:extLst>
            </p:cNvPr>
            <p:cNvSpPr/>
            <p:nvPr/>
          </p:nvSpPr>
          <p:spPr>
            <a:xfrm>
              <a:off x="5037918" y="2015229"/>
              <a:ext cx="71581" cy="107372"/>
            </a:xfrm>
            <a:custGeom>
              <a:avLst/>
              <a:gdLst>
                <a:gd name="connsiteX0" fmla="*/ 67458 w 71581"/>
                <a:gd name="connsiteY0" fmla="*/ 12312 h 107372"/>
                <a:gd name="connsiteX1" fmla="*/ 58726 w 71581"/>
                <a:gd name="connsiteY1" fmla="*/ 7086 h 107372"/>
                <a:gd name="connsiteX2" fmla="*/ 55218 w 71581"/>
                <a:gd name="connsiteY2" fmla="*/ 5369 h 107372"/>
                <a:gd name="connsiteX3" fmla="*/ 39542 w 71581"/>
                <a:gd name="connsiteY3" fmla="*/ 29062 h 107372"/>
                <a:gd name="connsiteX4" fmla="*/ 6256 w 71581"/>
                <a:gd name="connsiteY4" fmla="*/ 104223 h 107372"/>
                <a:gd name="connsiteX5" fmla="*/ 19785 w 71581"/>
                <a:gd name="connsiteY5" fmla="*/ 100500 h 107372"/>
                <a:gd name="connsiteX6" fmla="*/ 51209 w 71581"/>
                <a:gd name="connsiteY6" fmla="*/ 36864 h 107372"/>
                <a:gd name="connsiteX7" fmla="*/ 67458 w 71581"/>
                <a:gd name="connsiteY7" fmla="*/ 12312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81" h="107372">
                  <a:moveTo>
                    <a:pt x="67458" y="12312"/>
                  </a:moveTo>
                  <a:cubicBezTo>
                    <a:pt x="64595" y="10451"/>
                    <a:pt x="61660" y="8733"/>
                    <a:pt x="58726" y="7086"/>
                  </a:cubicBezTo>
                  <a:cubicBezTo>
                    <a:pt x="57509" y="6442"/>
                    <a:pt x="56435" y="6013"/>
                    <a:pt x="55218" y="5369"/>
                  </a:cubicBezTo>
                  <a:cubicBezTo>
                    <a:pt x="49993" y="13529"/>
                    <a:pt x="44695" y="21403"/>
                    <a:pt x="39542" y="29062"/>
                  </a:cubicBezTo>
                  <a:cubicBezTo>
                    <a:pt x="18139" y="60916"/>
                    <a:pt x="1246" y="86112"/>
                    <a:pt x="6256" y="104223"/>
                  </a:cubicBezTo>
                  <a:lnTo>
                    <a:pt x="19785" y="100500"/>
                  </a:lnTo>
                  <a:cubicBezTo>
                    <a:pt x="16492" y="88546"/>
                    <a:pt x="33314" y="63493"/>
                    <a:pt x="51209" y="36864"/>
                  </a:cubicBezTo>
                  <a:cubicBezTo>
                    <a:pt x="56506" y="29134"/>
                    <a:pt x="62018" y="20830"/>
                    <a:pt x="67458" y="12312"/>
                  </a:cubicBezTo>
                  <a:close/>
                </a:path>
              </a:pathLst>
            </a:custGeom>
            <a:solidFill>
              <a:srgbClr val="E2E3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9A8FC05-0240-4546-AB96-7BBC8691DC9A}"/>
                </a:ext>
              </a:extLst>
            </p:cNvPr>
            <p:cNvSpPr/>
            <p:nvPr/>
          </p:nvSpPr>
          <p:spPr>
            <a:xfrm>
              <a:off x="5047009" y="2021027"/>
              <a:ext cx="71581" cy="107372"/>
            </a:xfrm>
            <a:custGeom>
              <a:avLst/>
              <a:gdLst>
                <a:gd name="connsiteX0" fmla="*/ 67458 w 71581"/>
                <a:gd name="connsiteY0" fmla="*/ 12312 h 107372"/>
                <a:gd name="connsiteX1" fmla="*/ 58726 w 71581"/>
                <a:gd name="connsiteY1" fmla="*/ 7086 h 107372"/>
                <a:gd name="connsiteX2" fmla="*/ 55218 w 71581"/>
                <a:gd name="connsiteY2" fmla="*/ 5369 h 107372"/>
                <a:gd name="connsiteX3" fmla="*/ 39542 w 71581"/>
                <a:gd name="connsiteY3" fmla="*/ 29062 h 107372"/>
                <a:gd name="connsiteX4" fmla="*/ 6256 w 71581"/>
                <a:gd name="connsiteY4" fmla="*/ 104223 h 107372"/>
                <a:gd name="connsiteX5" fmla="*/ 19785 w 71581"/>
                <a:gd name="connsiteY5" fmla="*/ 100500 h 107372"/>
                <a:gd name="connsiteX6" fmla="*/ 51209 w 71581"/>
                <a:gd name="connsiteY6" fmla="*/ 36864 h 107372"/>
                <a:gd name="connsiteX7" fmla="*/ 67458 w 71581"/>
                <a:gd name="connsiteY7" fmla="*/ 12312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81" h="107372">
                  <a:moveTo>
                    <a:pt x="67458" y="12312"/>
                  </a:moveTo>
                  <a:cubicBezTo>
                    <a:pt x="64595" y="10451"/>
                    <a:pt x="61660" y="8733"/>
                    <a:pt x="58726" y="7086"/>
                  </a:cubicBezTo>
                  <a:cubicBezTo>
                    <a:pt x="57509" y="6442"/>
                    <a:pt x="56435" y="6013"/>
                    <a:pt x="55218" y="5369"/>
                  </a:cubicBezTo>
                  <a:cubicBezTo>
                    <a:pt x="49993" y="13529"/>
                    <a:pt x="44696" y="21403"/>
                    <a:pt x="39542" y="29062"/>
                  </a:cubicBezTo>
                  <a:cubicBezTo>
                    <a:pt x="18139" y="60916"/>
                    <a:pt x="1246" y="86112"/>
                    <a:pt x="6256" y="104223"/>
                  </a:cubicBezTo>
                  <a:lnTo>
                    <a:pt x="19785" y="100500"/>
                  </a:lnTo>
                  <a:cubicBezTo>
                    <a:pt x="16493" y="88546"/>
                    <a:pt x="33314" y="63493"/>
                    <a:pt x="51209" y="36864"/>
                  </a:cubicBezTo>
                  <a:cubicBezTo>
                    <a:pt x="56435" y="29205"/>
                    <a:pt x="61947" y="20902"/>
                    <a:pt x="67458" y="12312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77CCBC-0017-4E22-A74B-3B0F97B7F169}"/>
                </a:ext>
              </a:extLst>
            </p:cNvPr>
            <p:cNvSpPr/>
            <p:nvPr/>
          </p:nvSpPr>
          <p:spPr>
            <a:xfrm>
              <a:off x="4831070" y="1620314"/>
              <a:ext cx="1231200" cy="1259833"/>
            </a:xfrm>
            <a:custGeom>
              <a:avLst/>
              <a:gdLst>
                <a:gd name="connsiteX0" fmla="*/ 1195416 w 1231200"/>
                <a:gd name="connsiteY0" fmla="*/ 424120 h 1259832"/>
                <a:gd name="connsiteX1" fmla="*/ 1147815 w 1231200"/>
                <a:gd name="connsiteY1" fmla="*/ 1077014 h 1259832"/>
                <a:gd name="connsiteX2" fmla="*/ 823121 w 1231200"/>
                <a:gd name="connsiteY2" fmla="*/ 1254465 h 1259832"/>
                <a:gd name="connsiteX3" fmla="*/ 489480 w 1231200"/>
                <a:gd name="connsiteY3" fmla="*/ 1094623 h 1259832"/>
                <a:gd name="connsiteX4" fmla="*/ 224271 w 1231200"/>
                <a:gd name="connsiteY4" fmla="*/ 498493 h 1259832"/>
                <a:gd name="connsiteX5" fmla="*/ 99147 w 1231200"/>
                <a:gd name="connsiteY5" fmla="*/ 393698 h 1259832"/>
                <a:gd name="connsiteX6" fmla="*/ 9097 w 1231200"/>
                <a:gd name="connsiteY6" fmla="*/ 260914 h 1259832"/>
                <a:gd name="connsiteX7" fmla="*/ 112246 w 1231200"/>
                <a:gd name="connsiteY7" fmla="*/ 5369 h 125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200" h="1259832">
                  <a:moveTo>
                    <a:pt x="1195416" y="424120"/>
                  </a:moveTo>
                  <a:cubicBezTo>
                    <a:pt x="1251465" y="585679"/>
                    <a:pt x="1243949" y="935569"/>
                    <a:pt x="1147815" y="1077014"/>
                  </a:cubicBezTo>
                  <a:cubicBezTo>
                    <a:pt x="1075804" y="1182883"/>
                    <a:pt x="951181" y="1251029"/>
                    <a:pt x="823121" y="1254465"/>
                  </a:cubicBezTo>
                  <a:cubicBezTo>
                    <a:pt x="695134" y="1257900"/>
                    <a:pt x="567003" y="1196555"/>
                    <a:pt x="489480" y="1094623"/>
                  </a:cubicBezTo>
                  <a:cubicBezTo>
                    <a:pt x="356554" y="920036"/>
                    <a:pt x="376525" y="656545"/>
                    <a:pt x="224271" y="498493"/>
                  </a:cubicBezTo>
                  <a:cubicBezTo>
                    <a:pt x="186476" y="459266"/>
                    <a:pt x="140306" y="429345"/>
                    <a:pt x="99147" y="393698"/>
                  </a:cubicBezTo>
                  <a:cubicBezTo>
                    <a:pt x="57988" y="358050"/>
                    <a:pt x="20479" y="314171"/>
                    <a:pt x="9097" y="260914"/>
                  </a:cubicBezTo>
                  <a:cubicBezTo>
                    <a:pt x="-10802" y="167859"/>
                    <a:pt x="52619" y="79527"/>
                    <a:pt x="112246" y="5369"/>
                  </a:cubicBezTo>
                </a:path>
              </a:pathLst>
            </a:custGeom>
            <a:noFill/>
            <a:ln w="9525" cap="flat">
              <a:solidFill>
                <a:srgbClr val="F9F3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FA3729E-5496-4DF3-AE71-8470B1F9AF9E}"/>
                </a:ext>
              </a:extLst>
            </p:cNvPr>
            <p:cNvSpPr/>
            <p:nvPr/>
          </p:nvSpPr>
          <p:spPr>
            <a:xfrm>
              <a:off x="4919457" y="1557602"/>
              <a:ext cx="71581" cy="78740"/>
            </a:xfrm>
            <a:custGeom>
              <a:avLst/>
              <a:gdLst>
                <a:gd name="connsiteX0" fmla="*/ 53422 w 71581"/>
                <a:gd name="connsiteY0" fmla="*/ 7165 h 78739"/>
                <a:gd name="connsiteX1" fmla="*/ 16200 w 71581"/>
                <a:gd name="connsiteY1" fmla="*/ 17402 h 78739"/>
                <a:gd name="connsiteX2" fmla="*/ 6107 w 71581"/>
                <a:gd name="connsiteY2" fmla="*/ 55698 h 78739"/>
                <a:gd name="connsiteX3" fmla="*/ 12979 w 71581"/>
                <a:gd name="connsiteY3" fmla="*/ 72376 h 78739"/>
                <a:gd name="connsiteX4" fmla="*/ 15770 w 71581"/>
                <a:gd name="connsiteY4" fmla="*/ 74380 h 78739"/>
                <a:gd name="connsiteX5" fmla="*/ 46550 w 71581"/>
                <a:gd name="connsiteY5" fmla="*/ 65290 h 78739"/>
                <a:gd name="connsiteX6" fmla="*/ 48197 w 71581"/>
                <a:gd name="connsiteY6" fmla="*/ 47036 h 78739"/>
                <a:gd name="connsiteX7" fmla="*/ 54138 w 71581"/>
                <a:gd name="connsiteY7" fmla="*/ 26779 h 78739"/>
                <a:gd name="connsiteX8" fmla="*/ 69957 w 71581"/>
                <a:gd name="connsiteY8" fmla="*/ 21625 h 78739"/>
                <a:gd name="connsiteX9" fmla="*/ 53422 w 71581"/>
                <a:gd name="connsiteY9" fmla="*/ 7165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81" h="78739">
                  <a:moveTo>
                    <a:pt x="53422" y="7165"/>
                  </a:moveTo>
                  <a:cubicBezTo>
                    <a:pt x="40609" y="2513"/>
                    <a:pt x="25291" y="7237"/>
                    <a:pt x="16200" y="17402"/>
                  </a:cubicBezTo>
                  <a:cubicBezTo>
                    <a:pt x="7037" y="27566"/>
                    <a:pt x="3745" y="42240"/>
                    <a:pt x="6107" y="55698"/>
                  </a:cubicBezTo>
                  <a:cubicBezTo>
                    <a:pt x="7109" y="61639"/>
                    <a:pt x="9543" y="67437"/>
                    <a:pt x="12979" y="72376"/>
                  </a:cubicBezTo>
                  <a:cubicBezTo>
                    <a:pt x="13909" y="73020"/>
                    <a:pt x="14697" y="73879"/>
                    <a:pt x="15770" y="74380"/>
                  </a:cubicBezTo>
                  <a:cubicBezTo>
                    <a:pt x="26507" y="79749"/>
                    <a:pt x="41754" y="76241"/>
                    <a:pt x="46550" y="65290"/>
                  </a:cubicBezTo>
                  <a:cubicBezTo>
                    <a:pt x="48984" y="59635"/>
                    <a:pt x="48483" y="53192"/>
                    <a:pt x="48197" y="47036"/>
                  </a:cubicBezTo>
                  <a:cubicBezTo>
                    <a:pt x="47910" y="40021"/>
                    <a:pt x="48197" y="31575"/>
                    <a:pt x="54138" y="26779"/>
                  </a:cubicBezTo>
                  <a:cubicBezTo>
                    <a:pt x="58147" y="23558"/>
                    <a:pt x="66521" y="24918"/>
                    <a:pt x="69957" y="21625"/>
                  </a:cubicBezTo>
                  <a:cubicBezTo>
                    <a:pt x="65806" y="14968"/>
                    <a:pt x="57788" y="8740"/>
                    <a:pt x="53422" y="7165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831FAFE-FA03-48D0-B009-F5437388B158}"/>
                </a:ext>
              </a:extLst>
            </p:cNvPr>
            <p:cNvSpPr/>
            <p:nvPr/>
          </p:nvSpPr>
          <p:spPr>
            <a:xfrm>
              <a:off x="4935220" y="1575227"/>
              <a:ext cx="28633" cy="35791"/>
            </a:xfrm>
            <a:custGeom>
              <a:avLst/>
              <a:gdLst>
                <a:gd name="connsiteX0" fmla="*/ 8454 w 28632"/>
                <a:gd name="connsiteY0" fmla="*/ 10155 h 35790"/>
                <a:gd name="connsiteX1" fmla="*/ 5376 w 28632"/>
                <a:gd name="connsiteY1" fmla="*/ 24042 h 35790"/>
                <a:gd name="connsiteX2" fmla="*/ 9528 w 28632"/>
                <a:gd name="connsiteY2" fmla="*/ 35280 h 35790"/>
                <a:gd name="connsiteX3" fmla="*/ 21052 w 28632"/>
                <a:gd name="connsiteY3" fmla="*/ 33419 h 35790"/>
                <a:gd name="connsiteX4" fmla="*/ 26206 w 28632"/>
                <a:gd name="connsiteY4" fmla="*/ 22038 h 35790"/>
                <a:gd name="connsiteX5" fmla="*/ 26492 w 28632"/>
                <a:gd name="connsiteY5" fmla="*/ 12875 h 35790"/>
                <a:gd name="connsiteX6" fmla="*/ 8454 w 28632"/>
                <a:gd name="connsiteY6" fmla="*/ 10155 h 3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2" h="35790">
                  <a:moveTo>
                    <a:pt x="8454" y="10155"/>
                  </a:moveTo>
                  <a:cubicBezTo>
                    <a:pt x="5734" y="14164"/>
                    <a:pt x="5304" y="19246"/>
                    <a:pt x="5376" y="24042"/>
                  </a:cubicBezTo>
                  <a:cubicBezTo>
                    <a:pt x="5447" y="28194"/>
                    <a:pt x="6092" y="32918"/>
                    <a:pt x="9528" y="35280"/>
                  </a:cubicBezTo>
                  <a:cubicBezTo>
                    <a:pt x="13035" y="37643"/>
                    <a:pt x="18046" y="36426"/>
                    <a:pt x="21052" y="33419"/>
                  </a:cubicBezTo>
                  <a:cubicBezTo>
                    <a:pt x="24059" y="30413"/>
                    <a:pt x="25347" y="26190"/>
                    <a:pt x="26206" y="22038"/>
                  </a:cubicBezTo>
                  <a:cubicBezTo>
                    <a:pt x="26779" y="19031"/>
                    <a:pt x="27208" y="15882"/>
                    <a:pt x="26492" y="12875"/>
                  </a:cubicBezTo>
                  <a:cubicBezTo>
                    <a:pt x="24488" y="3928"/>
                    <a:pt x="13321" y="2926"/>
                    <a:pt x="8454" y="101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7" name="TextBox 496">
            <a:extLst>
              <a:ext uri="{FF2B5EF4-FFF2-40B4-BE49-F238E27FC236}">
                <a16:creationId xmlns:a16="http://schemas.microsoft.com/office/drawing/2014/main" id="{4A718E9D-B646-4B74-8E0E-FE3EB05F90C2}"/>
              </a:ext>
            </a:extLst>
          </p:cNvPr>
          <p:cNvSpPr txBox="1"/>
          <p:nvPr/>
        </p:nvSpPr>
        <p:spPr>
          <a:xfrm>
            <a:off x="13909317" y="5698396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Cannabis Infographics 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ACC6CB17-0EEA-426E-B2C1-8D0D9C69699A}"/>
              </a:ext>
            </a:extLst>
          </p:cNvPr>
          <p:cNvSpPr/>
          <p:nvPr/>
        </p:nvSpPr>
        <p:spPr>
          <a:xfrm>
            <a:off x="13983917" y="7060369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410953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0060F970-85C9-4B15-B346-0049DD96138F}"/>
              </a:ext>
            </a:extLst>
          </p:cNvPr>
          <p:cNvSpPr txBox="1"/>
          <p:nvPr/>
        </p:nvSpPr>
        <p:spPr>
          <a:xfrm>
            <a:off x="13624749" y="5784696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Cannabis Infographics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07715B-87F2-4E0D-9DB0-E04F4167DFFA}"/>
              </a:ext>
            </a:extLst>
          </p:cNvPr>
          <p:cNvSpPr/>
          <p:nvPr/>
        </p:nvSpPr>
        <p:spPr>
          <a:xfrm>
            <a:off x="13699349" y="7146669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B1617F-07B9-489A-A995-383B60515D4C}"/>
              </a:ext>
            </a:extLst>
          </p:cNvPr>
          <p:cNvGrpSpPr/>
          <p:nvPr/>
        </p:nvGrpSpPr>
        <p:grpSpPr>
          <a:xfrm>
            <a:off x="1997740" y="2049325"/>
            <a:ext cx="6881991" cy="9502303"/>
            <a:chOff x="7041048" y="546484"/>
            <a:chExt cx="4385018" cy="6054609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A4CDDB1-C96D-42EE-BA60-950A33A9362A}"/>
                </a:ext>
              </a:extLst>
            </p:cNvPr>
            <p:cNvSpPr/>
            <p:nvPr/>
          </p:nvSpPr>
          <p:spPr>
            <a:xfrm>
              <a:off x="8176270" y="2785311"/>
              <a:ext cx="3249796" cy="3256955"/>
            </a:xfrm>
            <a:custGeom>
              <a:avLst/>
              <a:gdLst>
                <a:gd name="connsiteX0" fmla="*/ 2669150 w 3249796"/>
                <a:gd name="connsiteY0" fmla="*/ 2920155 h 3256954"/>
                <a:gd name="connsiteX1" fmla="*/ 2830351 w 3249796"/>
                <a:gd name="connsiteY1" fmla="*/ 819885 h 3256954"/>
                <a:gd name="connsiteX2" fmla="*/ 423998 w 3249796"/>
                <a:gd name="connsiteY2" fmla="*/ 297699 h 3256954"/>
                <a:gd name="connsiteX3" fmla="*/ 604455 w 3249796"/>
                <a:gd name="connsiteY3" fmla="*/ 2533473 h 3256954"/>
                <a:gd name="connsiteX4" fmla="*/ 2669150 w 3249796"/>
                <a:gd name="connsiteY4" fmla="*/ 2920155 h 32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9796" h="3256954">
                  <a:moveTo>
                    <a:pt x="2669150" y="2920155"/>
                  </a:moveTo>
                  <a:cubicBezTo>
                    <a:pt x="3370075" y="2320088"/>
                    <a:pt x="3450318" y="1544074"/>
                    <a:pt x="2830351" y="819885"/>
                  </a:cubicBezTo>
                  <a:cubicBezTo>
                    <a:pt x="2210385" y="95696"/>
                    <a:pt x="1124924" y="-302369"/>
                    <a:pt x="423998" y="297699"/>
                  </a:cubicBezTo>
                  <a:cubicBezTo>
                    <a:pt x="-276927" y="897766"/>
                    <a:pt x="-15512" y="1809283"/>
                    <a:pt x="604455" y="2533473"/>
                  </a:cubicBezTo>
                  <a:cubicBezTo>
                    <a:pt x="1224422" y="3257662"/>
                    <a:pt x="1968296" y="3520223"/>
                    <a:pt x="2669150" y="2920155"/>
                  </a:cubicBezTo>
                  <a:close/>
                </a:path>
              </a:pathLst>
            </a:custGeom>
            <a:solidFill>
              <a:srgbClr val="F9F3D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42489CA-A2DF-4EF5-B979-C667532A9AD3}"/>
                </a:ext>
              </a:extLst>
            </p:cNvPr>
            <p:cNvSpPr/>
            <p:nvPr/>
          </p:nvSpPr>
          <p:spPr>
            <a:xfrm>
              <a:off x="10476417" y="846734"/>
              <a:ext cx="701498" cy="2712936"/>
            </a:xfrm>
            <a:custGeom>
              <a:avLst/>
              <a:gdLst>
                <a:gd name="connsiteX0" fmla="*/ 5369 w 701497"/>
                <a:gd name="connsiteY0" fmla="*/ 2387240 h 2712935"/>
                <a:gd name="connsiteX1" fmla="*/ 294773 w 701497"/>
                <a:gd name="connsiteY1" fmla="*/ 1488249 h 2712935"/>
                <a:gd name="connsiteX2" fmla="*/ 230708 w 701497"/>
                <a:gd name="connsiteY2" fmla="*/ 5369 h 2712935"/>
                <a:gd name="connsiteX3" fmla="*/ 427055 w 701497"/>
                <a:gd name="connsiteY3" fmla="*/ 12527 h 2712935"/>
                <a:gd name="connsiteX4" fmla="*/ 696201 w 701497"/>
                <a:gd name="connsiteY4" fmla="*/ 1579301 h 2712935"/>
                <a:gd name="connsiteX5" fmla="*/ 325051 w 701497"/>
                <a:gd name="connsiteY5" fmla="*/ 2713151 h 271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497" h="2712935">
                  <a:moveTo>
                    <a:pt x="5369" y="2387240"/>
                  </a:moveTo>
                  <a:lnTo>
                    <a:pt x="294773" y="1488249"/>
                  </a:lnTo>
                  <a:lnTo>
                    <a:pt x="230708" y="5369"/>
                  </a:lnTo>
                  <a:lnTo>
                    <a:pt x="427055" y="12527"/>
                  </a:lnTo>
                  <a:lnTo>
                    <a:pt x="696201" y="1579301"/>
                  </a:lnTo>
                  <a:lnTo>
                    <a:pt x="325051" y="2713151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AB1A6BC-4DA4-4D2E-ADD1-A2F683093AF7}"/>
                </a:ext>
              </a:extLst>
            </p:cNvPr>
            <p:cNvSpPr/>
            <p:nvPr/>
          </p:nvSpPr>
          <p:spPr>
            <a:xfrm>
              <a:off x="10818208" y="2460322"/>
              <a:ext cx="343591" cy="300642"/>
            </a:xfrm>
            <a:custGeom>
              <a:avLst/>
              <a:gdLst>
                <a:gd name="connsiteX0" fmla="*/ 296716 w 343590"/>
                <a:gd name="connsiteY0" fmla="*/ 38368 h 300641"/>
                <a:gd name="connsiteX1" fmla="*/ 213967 w 343590"/>
                <a:gd name="connsiteY1" fmla="*/ 93557 h 300641"/>
                <a:gd name="connsiteX2" fmla="*/ 11034 w 343590"/>
                <a:gd name="connsiteY2" fmla="*/ 71009 h 300641"/>
                <a:gd name="connsiteX3" fmla="*/ 28285 w 343590"/>
                <a:gd name="connsiteY3" fmla="*/ 203005 h 300641"/>
                <a:gd name="connsiteX4" fmla="*/ 203588 w 343590"/>
                <a:gd name="connsiteY4" fmla="*/ 301930 h 300641"/>
                <a:gd name="connsiteX5" fmla="*/ 246752 w 343590"/>
                <a:gd name="connsiteY5" fmla="*/ 294486 h 300641"/>
                <a:gd name="connsiteX6" fmla="*/ 341382 w 343590"/>
                <a:gd name="connsiteY6" fmla="*/ 5369 h 300641"/>
                <a:gd name="connsiteX7" fmla="*/ 296716 w 343590"/>
                <a:gd name="connsiteY7" fmla="*/ 38368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590" h="300641">
                  <a:moveTo>
                    <a:pt x="296716" y="38368"/>
                  </a:moveTo>
                  <a:cubicBezTo>
                    <a:pt x="271805" y="60343"/>
                    <a:pt x="244819" y="80529"/>
                    <a:pt x="213967" y="93557"/>
                  </a:cubicBezTo>
                  <a:cubicBezTo>
                    <a:pt x="148470" y="121187"/>
                    <a:pt x="68871" y="112311"/>
                    <a:pt x="11034" y="71009"/>
                  </a:cubicBezTo>
                  <a:cubicBezTo>
                    <a:pt x="-777" y="114960"/>
                    <a:pt x="6309" y="163206"/>
                    <a:pt x="28285" y="203005"/>
                  </a:cubicBezTo>
                  <a:cubicBezTo>
                    <a:pt x="62430" y="264851"/>
                    <a:pt x="133009" y="304651"/>
                    <a:pt x="203588" y="301930"/>
                  </a:cubicBezTo>
                  <a:cubicBezTo>
                    <a:pt x="218262" y="301358"/>
                    <a:pt x="232721" y="298566"/>
                    <a:pt x="246752" y="294486"/>
                  </a:cubicBezTo>
                  <a:lnTo>
                    <a:pt x="341382" y="5369"/>
                  </a:lnTo>
                  <a:cubicBezTo>
                    <a:pt x="325205" y="7015"/>
                    <a:pt x="309958" y="26700"/>
                    <a:pt x="296716" y="38368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A062A8D-25F2-4208-9E39-4E80939DD28E}"/>
                </a:ext>
              </a:extLst>
            </p:cNvPr>
            <p:cNvSpPr/>
            <p:nvPr/>
          </p:nvSpPr>
          <p:spPr>
            <a:xfrm>
              <a:off x="10547958" y="546484"/>
              <a:ext cx="400856" cy="415172"/>
            </a:xfrm>
            <a:custGeom>
              <a:avLst/>
              <a:gdLst>
                <a:gd name="connsiteX0" fmla="*/ 188084 w 400855"/>
                <a:gd name="connsiteY0" fmla="*/ 385361 h 415172"/>
                <a:gd name="connsiteX1" fmla="*/ 74341 w 400855"/>
                <a:gd name="connsiteY1" fmla="*/ 327380 h 415172"/>
                <a:gd name="connsiteX2" fmla="*/ 24736 w 400855"/>
                <a:gd name="connsiteY2" fmla="*/ 215140 h 415172"/>
                <a:gd name="connsiteX3" fmla="*/ 36761 w 400855"/>
                <a:gd name="connsiteY3" fmla="*/ 162098 h 415172"/>
                <a:gd name="connsiteX4" fmla="*/ 9990 w 400855"/>
                <a:gd name="connsiteY4" fmla="*/ 91232 h 415172"/>
                <a:gd name="connsiteX5" fmla="*/ 35115 w 400855"/>
                <a:gd name="connsiteY5" fmla="*/ 7840 h 415172"/>
                <a:gd name="connsiteX6" fmla="*/ 103904 w 400855"/>
                <a:gd name="connsiteY6" fmla="*/ 20224 h 415172"/>
                <a:gd name="connsiteX7" fmla="*/ 280568 w 400855"/>
                <a:gd name="connsiteY7" fmla="*/ 11204 h 415172"/>
                <a:gd name="connsiteX8" fmla="*/ 380997 w 400855"/>
                <a:gd name="connsiteY8" fmla="*/ 121941 h 415172"/>
                <a:gd name="connsiteX9" fmla="*/ 398319 w 400855"/>
                <a:gd name="connsiteY9" fmla="*/ 275483 h 415172"/>
                <a:gd name="connsiteX10" fmla="*/ 387653 w 400855"/>
                <a:gd name="connsiteY10" fmla="*/ 361667 h 415172"/>
                <a:gd name="connsiteX11" fmla="*/ 322514 w 400855"/>
                <a:gd name="connsiteY11" fmla="*/ 412060 h 415172"/>
                <a:gd name="connsiteX12" fmla="*/ 188084 w 400855"/>
                <a:gd name="connsiteY12" fmla="*/ 385361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855" h="415172">
                  <a:moveTo>
                    <a:pt x="188084" y="385361"/>
                  </a:moveTo>
                  <a:cubicBezTo>
                    <a:pt x="147999" y="370400"/>
                    <a:pt x="107054" y="354867"/>
                    <a:pt x="74341" y="327380"/>
                  </a:cubicBezTo>
                  <a:cubicBezTo>
                    <a:pt x="41629" y="299821"/>
                    <a:pt x="18150" y="257373"/>
                    <a:pt x="24736" y="215140"/>
                  </a:cubicBezTo>
                  <a:cubicBezTo>
                    <a:pt x="27528" y="197173"/>
                    <a:pt x="35473" y="180208"/>
                    <a:pt x="36761" y="162098"/>
                  </a:cubicBezTo>
                  <a:cubicBezTo>
                    <a:pt x="38980" y="129958"/>
                    <a:pt x="19796" y="121869"/>
                    <a:pt x="9990" y="91232"/>
                  </a:cubicBezTo>
                  <a:cubicBezTo>
                    <a:pt x="183" y="60596"/>
                    <a:pt x="4836" y="18649"/>
                    <a:pt x="35115" y="7840"/>
                  </a:cubicBezTo>
                  <a:cubicBezTo>
                    <a:pt x="57520" y="-177"/>
                    <a:pt x="81142" y="13280"/>
                    <a:pt x="103904" y="20224"/>
                  </a:cubicBezTo>
                  <a:cubicBezTo>
                    <a:pt x="160597" y="37546"/>
                    <a:pt x="224162" y="-7049"/>
                    <a:pt x="280568" y="11204"/>
                  </a:cubicBezTo>
                  <a:cubicBezTo>
                    <a:pt x="329816" y="27096"/>
                    <a:pt x="364676" y="72836"/>
                    <a:pt x="380997" y="121941"/>
                  </a:cubicBezTo>
                  <a:cubicBezTo>
                    <a:pt x="397317" y="171046"/>
                    <a:pt x="397890" y="223730"/>
                    <a:pt x="398319" y="275483"/>
                  </a:cubicBezTo>
                  <a:cubicBezTo>
                    <a:pt x="398534" y="304617"/>
                    <a:pt x="398605" y="334681"/>
                    <a:pt x="387653" y="361667"/>
                  </a:cubicBezTo>
                  <a:cubicBezTo>
                    <a:pt x="376630" y="388653"/>
                    <a:pt x="351648" y="412132"/>
                    <a:pt x="322514" y="412060"/>
                  </a:cubicBezTo>
                  <a:lnTo>
                    <a:pt x="188084" y="385361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029F7CA-E064-499D-861F-E3BC4030DF8C}"/>
                </a:ext>
              </a:extLst>
            </p:cNvPr>
            <p:cNvSpPr/>
            <p:nvPr/>
          </p:nvSpPr>
          <p:spPr>
            <a:xfrm>
              <a:off x="7304716" y="2817657"/>
              <a:ext cx="2355029" cy="1517526"/>
            </a:xfrm>
            <a:custGeom>
              <a:avLst/>
              <a:gdLst>
                <a:gd name="connsiteX0" fmla="*/ 2245509 w 2355028"/>
                <a:gd name="connsiteY0" fmla="*/ 1069641 h 1517526"/>
                <a:gd name="connsiteX1" fmla="*/ 1329053 w 2355028"/>
                <a:gd name="connsiteY1" fmla="*/ 841654 h 1517526"/>
                <a:gd name="connsiteX2" fmla="*/ 102720 w 2355028"/>
                <a:gd name="connsiteY2" fmla="*/ 5369 h 1517526"/>
                <a:gd name="connsiteX3" fmla="*/ 5369 w 2355028"/>
                <a:gd name="connsiteY3" fmla="*/ 176019 h 1517526"/>
                <a:gd name="connsiteX4" fmla="*/ 1194694 w 2355028"/>
                <a:gd name="connsiteY4" fmla="*/ 1230771 h 1517526"/>
                <a:gd name="connsiteX5" fmla="*/ 2353883 w 2355028"/>
                <a:gd name="connsiteY5" fmla="*/ 1513160 h 151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5028" h="1517526">
                  <a:moveTo>
                    <a:pt x="2245509" y="1069641"/>
                  </a:moveTo>
                  <a:lnTo>
                    <a:pt x="1329053" y="841654"/>
                  </a:lnTo>
                  <a:lnTo>
                    <a:pt x="102720" y="5369"/>
                  </a:lnTo>
                  <a:lnTo>
                    <a:pt x="5369" y="176019"/>
                  </a:lnTo>
                  <a:lnTo>
                    <a:pt x="1194694" y="1230771"/>
                  </a:lnTo>
                  <a:lnTo>
                    <a:pt x="2353883" y="1513160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6420BAE-0093-4DF2-975A-BF02B7CEEF7C}"/>
                </a:ext>
              </a:extLst>
            </p:cNvPr>
            <p:cNvSpPr/>
            <p:nvPr/>
          </p:nvSpPr>
          <p:spPr>
            <a:xfrm>
              <a:off x="7041048" y="2494262"/>
              <a:ext cx="393698" cy="515386"/>
            </a:xfrm>
            <a:custGeom>
              <a:avLst/>
              <a:gdLst>
                <a:gd name="connsiteX0" fmla="*/ 375836 w 393697"/>
                <a:gd name="connsiteY0" fmla="*/ 353889 h 515386"/>
                <a:gd name="connsiteX1" fmla="*/ 386502 w 393697"/>
                <a:gd name="connsiteY1" fmla="*/ 226688 h 515386"/>
                <a:gd name="connsiteX2" fmla="*/ 317282 w 393697"/>
                <a:gd name="connsiteY2" fmla="*/ 125329 h 515386"/>
                <a:gd name="connsiteX3" fmla="*/ 265887 w 393697"/>
                <a:gd name="connsiteY3" fmla="*/ 107577 h 515386"/>
                <a:gd name="connsiteX4" fmla="*/ 201679 w 393697"/>
                <a:gd name="connsiteY4" fmla="*/ 36568 h 515386"/>
                <a:gd name="connsiteX5" fmla="*/ 117570 w 393697"/>
                <a:gd name="connsiteY5" fmla="*/ 13948 h 515386"/>
                <a:gd name="connsiteX6" fmla="*/ 91801 w 393697"/>
                <a:gd name="connsiteY6" fmla="*/ 78873 h 515386"/>
                <a:gd name="connsiteX7" fmla="*/ 9053 w 393697"/>
                <a:gd name="connsiteY7" fmla="*/ 235135 h 515386"/>
                <a:gd name="connsiteX8" fmla="*/ 50212 w 393697"/>
                <a:gd name="connsiteY8" fmla="*/ 378871 h 515386"/>
                <a:gd name="connsiteX9" fmla="*/ 171543 w 393697"/>
                <a:gd name="connsiteY9" fmla="*/ 474504 h 515386"/>
                <a:gd name="connsiteX10" fmla="*/ 250425 w 393697"/>
                <a:gd name="connsiteY10" fmla="*/ 510867 h 515386"/>
                <a:gd name="connsiteX11" fmla="*/ 327590 w 393697"/>
                <a:gd name="connsiteY11" fmla="*/ 482091 h 515386"/>
                <a:gd name="connsiteX12" fmla="*/ 375836 w 393697"/>
                <a:gd name="connsiteY12" fmla="*/ 353889 h 5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697" h="515386">
                  <a:moveTo>
                    <a:pt x="375836" y="353889"/>
                  </a:moveTo>
                  <a:cubicBezTo>
                    <a:pt x="384211" y="311942"/>
                    <a:pt x="392658" y="268993"/>
                    <a:pt x="386502" y="226688"/>
                  </a:cubicBezTo>
                  <a:cubicBezTo>
                    <a:pt x="380345" y="184384"/>
                    <a:pt x="356652" y="142008"/>
                    <a:pt x="317282" y="125329"/>
                  </a:cubicBezTo>
                  <a:cubicBezTo>
                    <a:pt x="300604" y="118243"/>
                    <a:pt x="281921" y="116095"/>
                    <a:pt x="265887" y="107577"/>
                  </a:cubicBezTo>
                  <a:cubicBezTo>
                    <a:pt x="237469" y="92545"/>
                    <a:pt x="222580" y="61049"/>
                    <a:pt x="201679" y="36568"/>
                  </a:cubicBezTo>
                  <a:cubicBezTo>
                    <a:pt x="180777" y="12087"/>
                    <a:pt x="142767" y="-6094"/>
                    <a:pt x="117570" y="13948"/>
                  </a:cubicBezTo>
                  <a:cubicBezTo>
                    <a:pt x="98959" y="28766"/>
                    <a:pt x="97885" y="55895"/>
                    <a:pt x="91801" y="78873"/>
                  </a:cubicBezTo>
                  <a:cubicBezTo>
                    <a:pt x="76626" y="136138"/>
                    <a:pt x="23298" y="177584"/>
                    <a:pt x="9053" y="235135"/>
                  </a:cubicBezTo>
                  <a:cubicBezTo>
                    <a:pt x="-3402" y="285314"/>
                    <a:pt x="17070" y="339143"/>
                    <a:pt x="50212" y="378871"/>
                  </a:cubicBezTo>
                  <a:cubicBezTo>
                    <a:pt x="83354" y="418598"/>
                    <a:pt x="127806" y="446873"/>
                    <a:pt x="171543" y="474504"/>
                  </a:cubicBezTo>
                  <a:cubicBezTo>
                    <a:pt x="196167" y="490108"/>
                    <a:pt x="221650" y="505999"/>
                    <a:pt x="250425" y="510867"/>
                  </a:cubicBezTo>
                  <a:cubicBezTo>
                    <a:pt x="279130" y="515734"/>
                    <a:pt x="312272" y="506858"/>
                    <a:pt x="327590" y="482091"/>
                  </a:cubicBezTo>
                  <a:lnTo>
                    <a:pt x="375836" y="353889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12AE38C-8939-419A-88D2-703049127AE4}"/>
                </a:ext>
              </a:extLst>
            </p:cNvPr>
            <p:cNvSpPr/>
            <p:nvPr/>
          </p:nvSpPr>
          <p:spPr>
            <a:xfrm>
              <a:off x="8753738" y="2463687"/>
              <a:ext cx="2512508" cy="3922662"/>
            </a:xfrm>
            <a:custGeom>
              <a:avLst/>
              <a:gdLst>
                <a:gd name="connsiteX0" fmla="*/ 2395974 w 2512507"/>
                <a:gd name="connsiteY0" fmla="*/ 256834 h 3922661"/>
                <a:gd name="connsiteX1" fmla="*/ 1867273 w 2512507"/>
                <a:gd name="connsiteY1" fmla="*/ 5369 h 3922661"/>
                <a:gd name="connsiteX2" fmla="*/ 1832127 w 2512507"/>
                <a:gd name="connsiteY2" fmla="*/ 125769 h 3922661"/>
                <a:gd name="connsiteX3" fmla="*/ 1144086 w 2512507"/>
                <a:gd name="connsiteY3" fmla="*/ 957258 h 3922661"/>
                <a:gd name="connsiteX4" fmla="*/ 688041 w 2512507"/>
                <a:gd name="connsiteY4" fmla="*/ 1185532 h 3922661"/>
                <a:gd name="connsiteX5" fmla="*/ 300714 w 2512507"/>
                <a:gd name="connsiteY5" fmla="*/ 1170929 h 3922661"/>
                <a:gd name="connsiteX6" fmla="*/ 116678 w 2512507"/>
                <a:gd name="connsiteY6" fmla="*/ 1174723 h 3922661"/>
                <a:gd name="connsiteX7" fmla="*/ 5369 w 2512507"/>
                <a:gd name="connsiteY7" fmla="*/ 1727260 h 3922661"/>
                <a:gd name="connsiteX8" fmla="*/ 5440 w 2512507"/>
                <a:gd name="connsiteY8" fmla="*/ 1727331 h 3922661"/>
                <a:gd name="connsiteX9" fmla="*/ 479739 w 2512507"/>
                <a:gd name="connsiteY9" fmla="*/ 1872212 h 3922661"/>
                <a:gd name="connsiteX10" fmla="*/ 702357 w 2512507"/>
                <a:gd name="connsiteY10" fmla="*/ 2159755 h 3922661"/>
                <a:gd name="connsiteX11" fmla="*/ 612952 w 2512507"/>
                <a:gd name="connsiteY11" fmla="*/ 3638842 h 3922661"/>
                <a:gd name="connsiteX12" fmla="*/ 987537 w 2512507"/>
                <a:gd name="connsiteY12" fmla="*/ 3884509 h 3922661"/>
                <a:gd name="connsiteX13" fmla="*/ 2111366 w 2512507"/>
                <a:gd name="connsiteY13" fmla="*/ 3799542 h 3922661"/>
                <a:gd name="connsiteX14" fmla="*/ 2495185 w 2512507"/>
                <a:gd name="connsiteY14" fmla="*/ 3532329 h 3922661"/>
                <a:gd name="connsiteX15" fmla="*/ 2191895 w 2512507"/>
                <a:gd name="connsiteY15" fmla="*/ 1306290 h 3922661"/>
                <a:gd name="connsiteX16" fmla="*/ 2193255 w 2512507"/>
                <a:gd name="connsiteY16" fmla="*/ 1016385 h 3922661"/>
                <a:gd name="connsiteX17" fmla="*/ 2369560 w 2512507"/>
                <a:gd name="connsiteY17" fmla="*/ 423834 h 3922661"/>
                <a:gd name="connsiteX18" fmla="*/ 2395974 w 2512507"/>
                <a:gd name="connsiteY18" fmla="*/ 256834 h 39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2507" h="3922661">
                  <a:moveTo>
                    <a:pt x="2395974" y="256834"/>
                  </a:moveTo>
                  <a:cubicBezTo>
                    <a:pt x="2231909" y="146384"/>
                    <a:pt x="2058825" y="52756"/>
                    <a:pt x="1867273" y="5369"/>
                  </a:cubicBezTo>
                  <a:cubicBezTo>
                    <a:pt x="1847588" y="40086"/>
                    <a:pt x="1839213" y="85468"/>
                    <a:pt x="1832127" y="125769"/>
                  </a:cubicBezTo>
                  <a:cubicBezTo>
                    <a:pt x="1766773" y="496346"/>
                    <a:pt x="1495837" y="823759"/>
                    <a:pt x="1144086" y="957258"/>
                  </a:cubicBezTo>
                  <a:cubicBezTo>
                    <a:pt x="999706" y="1012018"/>
                    <a:pt x="841225" y="1165632"/>
                    <a:pt x="688041" y="1185532"/>
                  </a:cubicBezTo>
                  <a:cubicBezTo>
                    <a:pt x="559624" y="1202210"/>
                    <a:pt x="429918" y="1179447"/>
                    <a:pt x="300714" y="1170929"/>
                  </a:cubicBezTo>
                  <a:cubicBezTo>
                    <a:pt x="239869" y="1166921"/>
                    <a:pt x="177307" y="1166706"/>
                    <a:pt x="116678" y="1174723"/>
                  </a:cubicBezTo>
                  <a:cubicBezTo>
                    <a:pt x="67716" y="1356468"/>
                    <a:pt x="29635" y="1540647"/>
                    <a:pt x="5369" y="1727260"/>
                  </a:cubicBezTo>
                  <a:cubicBezTo>
                    <a:pt x="5369" y="1727260"/>
                    <a:pt x="5369" y="1727331"/>
                    <a:pt x="5440" y="1727331"/>
                  </a:cubicBezTo>
                  <a:cubicBezTo>
                    <a:pt x="151109" y="1786529"/>
                    <a:pt x="315889" y="1842219"/>
                    <a:pt x="479739" y="1872212"/>
                  </a:cubicBezTo>
                  <a:cubicBezTo>
                    <a:pt x="616674" y="1897266"/>
                    <a:pt x="713023" y="2020958"/>
                    <a:pt x="702357" y="2159755"/>
                  </a:cubicBezTo>
                  <a:cubicBezTo>
                    <a:pt x="702357" y="2159755"/>
                    <a:pt x="593553" y="3578427"/>
                    <a:pt x="612952" y="3638842"/>
                  </a:cubicBezTo>
                  <a:cubicBezTo>
                    <a:pt x="660983" y="3788304"/>
                    <a:pt x="833351" y="3854875"/>
                    <a:pt x="987537" y="3884509"/>
                  </a:cubicBezTo>
                  <a:cubicBezTo>
                    <a:pt x="1360835" y="3956377"/>
                    <a:pt x="1753100" y="3926742"/>
                    <a:pt x="2111366" y="3799542"/>
                  </a:cubicBezTo>
                  <a:cubicBezTo>
                    <a:pt x="2261329" y="3746285"/>
                    <a:pt x="2413654" y="3668977"/>
                    <a:pt x="2495185" y="3532329"/>
                  </a:cubicBezTo>
                  <a:cubicBezTo>
                    <a:pt x="2560324" y="3423167"/>
                    <a:pt x="2398980" y="2049591"/>
                    <a:pt x="2191895" y="1306290"/>
                  </a:cubicBezTo>
                  <a:cubicBezTo>
                    <a:pt x="2165410" y="1211301"/>
                    <a:pt x="2165339" y="1111015"/>
                    <a:pt x="2193255" y="1016385"/>
                  </a:cubicBezTo>
                  <a:cubicBezTo>
                    <a:pt x="2250735" y="821898"/>
                    <a:pt x="2334843" y="564348"/>
                    <a:pt x="2369560" y="423834"/>
                  </a:cubicBezTo>
                  <a:cubicBezTo>
                    <a:pt x="2381657" y="375087"/>
                    <a:pt x="2395902" y="313097"/>
                    <a:pt x="2395974" y="256834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8BDE60F-CA9C-4875-8A3A-1759A87ACC62}"/>
                </a:ext>
              </a:extLst>
            </p:cNvPr>
            <p:cNvSpPr/>
            <p:nvPr/>
          </p:nvSpPr>
          <p:spPr>
            <a:xfrm>
              <a:off x="9429324" y="5999809"/>
              <a:ext cx="1739429" cy="601284"/>
            </a:xfrm>
            <a:custGeom>
              <a:avLst/>
              <a:gdLst>
                <a:gd name="connsiteX0" fmla="*/ 39155 w 1739428"/>
                <a:gd name="connsiteY0" fmla="*/ 216391 h 601283"/>
                <a:gd name="connsiteX1" fmla="*/ 5369 w 1739428"/>
                <a:gd name="connsiteY1" fmla="*/ 444234 h 601283"/>
                <a:gd name="connsiteX2" fmla="*/ 1731054 w 1739428"/>
                <a:gd name="connsiteY2" fmla="*/ 334500 h 601283"/>
                <a:gd name="connsiteX3" fmla="*/ 1739501 w 1739428"/>
                <a:gd name="connsiteY3" fmla="*/ 5369 h 601283"/>
                <a:gd name="connsiteX4" fmla="*/ 39155 w 1739428"/>
                <a:gd name="connsiteY4" fmla="*/ 216391 h 60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428" h="601283">
                  <a:moveTo>
                    <a:pt x="39155" y="216391"/>
                  </a:moveTo>
                  <a:lnTo>
                    <a:pt x="5369" y="444234"/>
                  </a:lnTo>
                  <a:cubicBezTo>
                    <a:pt x="5369" y="444234"/>
                    <a:pt x="1110800" y="853466"/>
                    <a:pt x="1731054" y="334500"/>
                  </a:cubicBezTo>
                  <a:lnTo>
                    <a:pt x="1739501" y="5369"/>
                  </a:lnTo>
                  <a:lnTo>
                    <a:pt x="39155" y="216391"/>
                  </a:lnTo>
                  <a:close/>
                </a:path>
              </a:pathLst>
            </a:custGeom>
            <a:solidFill>
              <a:srgbClr val="404C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55FFAF-A0CA-496C-BC99-5895446BCBEF}"/>
                </a:ext>
              </a:extLst>
            </p:cNvPr>
            <p:cNvSpPr/>
            <p:nvPr/>
          </p:nvSpPr>
          <p:spPr>
            <a:xfrm>
              <a:off x="8753738" y="2463687"/>
              <a:ext cx="2512508" cy="3922662"/>
            </a:xfrm>
            <a:custGeom>
              <a:avLst/>
              <a:gdLst>
                <a:gd name="connsiteX0" fmla="*/ 2395974 w 2512507"/>
                <a:gd name="connsiteY0" fmla="*/ 256834 h 3922661"/>
                <a:gd name="connsiteX1" fmla="*/ 1867273 w 2512507"/>
                <a:gd name="connsiteY1" fmla="*/ 5369 h 3922661"/>
                <a:gd name="connsiteX2" fmla="*/ 1832127 w 2512507"/>
                <a:gd name="connsiteY2" fmla="*/ 125769 h 3922661"/>
                <a:gd name="connsiteX3" fmla="*/ 1144086 w 2512507"/>
                <a:gd name="connsiteY3" fmla="*/ 957258 h 3922661"/>
                <a:gd name="connsiteX4" fmla="*/ 688041 w 2512507"/>
                <a:gd name="connsiteY4" fmla="*/ 1185532 h 3922661"/>
                <a:gd name="connsiteX5" fmla="*/ 300714 w 2512507"/>
                <a:gd name="connsiteY5" fmla="*/ 1170929 h 3922661"/>
                <a:gd name="connsiteX6" fmla="*/ 116678 w 2512507"/>
                <a:gd name="connsiteY6" fmla="*/ 1174723 h 3922661"/>
                <a:gd name="connsiteX7" fmla="*/ 5369 w 2512507"/>
                <a:gd name="connsiteY7" fmla="*/ 1727260 h 3922661"/>
                <a:gd name="connsiteX8" fmla="*/ 5440 w 2512507"/>
                <a:gd name="connsiteY8" fmla="*/ 1727331 h 3922661"/>
                <a:gd name="connsiteX9" fmla="*/ 479739 w 2512507"/>
                <a:gd name="connsiteY9" fmla="*/ 1872212 h 3922661"/>
                <a:gd name="connsiteX10" fmla="*/ 702357 w 2512507"/>
                <a:gd name="connsiteY10" fmla="*/ 2159755 h 3922661"/>
                <a:gd name="connsiteX11" fmla="*/ 612952 w 2512507"/>
                <a:gd name="connsiteY11" fmla="*/ 3638842 h 3922661"/>
                <a:gd name="connsiteX12" fmla="*/ 987537 w 2512507"/>
                <a:gd name="connsiteY12" fmla="*/ 3884509 h 3922661"/>
                <a:gd name="connsiteX13" fmla="*/ 2111366 w 2512507"/>
                <a:gd name="connsiteY13" fmla="*/ 3799542 h 3922661"/>
                <a:gd name="connsiteX14" fmla="*/ 2495185 w 2512507"/>
                <a:gd name="connsiteY14" fmla="*/ 3532329 h 3922661"/>
                <a:gd name="connsiteX15" fmla="*/ 2191895 w 2512507"/>
                <a:gd name="connsiteY15" fmla="*/ 1306290 h 3922661"/>
                <a:gd name="connsiteX16" fmla="*/ 2193255 w 2512507"/>
                <a:gd name="connsiteY16" fmla="*/ 1016385 h 3922661"/>
                <a:gd name="connsiteX17" fmla="*/ 2369560 w 2512507"/>
                <a:gd name="connsiteY17" fmla="*/ 423834 h 3922661"/>
                <a:gd name="connsiteX18" fmla="*/ 2395974 w 2512507"/>
                <a:gd name="connsiteY18" fmla="*/ 256834 h 39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12507" h="3922661">
                  <a:moveTo>
                    <a:pt x="2395974" y="256834"/>
                  </a:moveTo>
                  <a:cubicBezTo>
                    <a:pt x="2231909" y="146384"/>
                    <a:pt x="2058825" y="52756"/>
                    <a:pt x="1867273" y="5369"/>
                  </a:cubicBezTo>
                  <a:cubicBezTo>
                    <a:pt x="1847588" y="40086"/>
                    <a:pt x="1839213" y="85468"/>
                    <a:pt x="1832127" y="125769"/>
                  </a:cubicBezTo>
                  <a:cubicBezTo>
                    <a:pt x="1766773" y="496346"/>
                    <a:pt x="1495837" y="823759"/>
                    <a:pt x="1144086" y="957258"/>
                  </a:cubicBezTo>
                  <a:cubicBezTo>
                    <a:pt x="999706" y="1012018"/>
                    <a:pt x="841225" y="1165632"/>
                    <a:pt x="688041" y="1185532"/>
                  </a:cubicBezTo>
                  <a:cubicBezTo>
                    <a:pt x="559624" y="1202210"/>
                    <a:pt x="429918" y="1179447"/>
                    <a:pt x="300714" y="1170929"/>
                  </a:cubicBezTo>
                  <a:cubicBezTo>
                    <a:pt x="239869" y="1166921"/>
                    <a:pt x="177307" y="1166706"/>
                    <a:pt x="116678" y="1174723"/>
                  </a:cubicBezTo>
                  <a:cubicBezTo>
                    <a:pt x="67716" y="1356468"/>
                    <a:pt x="29635" y="1540647"/>
                    <a:pt x="5369" y="1727260"/>
                  </a:cubicBezTo>
                  <a:cubicBezTo>
                    <a:pt x="5369" y="1727260"/>
                    <a:pt x="5369" y="1727331"/>
                    <a:pt x="5440" y="1727331"/>
                  </a:cubicBezTo>
                  <a:cubicBezTo>
                    <a:pt x="151109" y="1786529"/>
                    <a:pt x="315889" y="1842219"/>
                    <a:pt x="479739" y="1872212"/>
                  </a:cubicBezTo>
                  <a:cubicBezTo>
                    <a:pt x="616674" y="1897266"/>
                    <a:pt x="713023" y="2020958"/>
                    <a:pt x="702357" y="2159755"/>
                  </a:cubicBezTo>
                  <a:cubicBezTo>
                    <a:pt x="702357" y="2159755"/>
                    <a:pt x="593553" y="3578427"/>
                    <a:pt x="612952" y="3638842"/>
                  </a:cubicBezTo>
                  <a:cubicBezTo>
                    <a:pt x="660983" y="3788304"/>
                    <a:pt x="833351" y="3854875"/>
                    <a:pt x="987537" y="3884509"/>
                  </a:cubicBezTo>
                  <a:cubicBezTo>
                    <a:pt x="1360835" y="3956377"/>
                    <a:pt x="1753100" y="3926742"/>
                    <a:pt x="2111366" y="3799542"/>
                  </a:cubicBezTo>
                  <a:cubicBezTo>
                    <a:pt x="2261329" y="3746285"/>
                    <a:pt x="2413654" y="3668977"/>
                    <a:pt x="2495185" y="3532329"/>
                  </a:cubicBezTo>
                  <a:cubicBezTo>
                    <a:pt x="2560324" y="3423167"/>
                    <a:pt x="2398980" y="2049591"/>
                    <a:pt x="2191895" y="1306290"/>
                  </a:cubicBezTo>
                  <a:cubicBezTo>
                    <a:pt x="2165410" y="1211301"/>
                    <a:pt x="2165339" y="1111015"/>
                    <a:pt x="2193255" y="1016385"/>
                  </a:cubicBezTo>
                  <a:cubicBezTo>
                    <a:pt x="2250735" y="821898"/>
                    <a:pt x="2334843" y="564348"/>
                    <a:pt x="2369560" y="423834"/>
                  </a:cubicBezTo>
                  <a:cubicBezTo>
                    <a:pt x="2381657" y="375087"/>
                    <a:pt x="2395902" y="313097"/>
                    <a:pt x="2395974" y="256834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2809DC9-3D07-4A30-8B51-DB588EC49F45}"/>
                </a:ext>
              </a:extLst>
            </p:cNvPr>
            <p:cNvSpPr/>
            <p:nvPr/>
          </p:nvSpPr>
          <p:spPr>
            <a:xfrm>
              <a:off x="10455401" y="2610654"/>
              <a:ext cx="279168" cy="515386"/>
            </a:xfrm>
            <a:custGeom>
              <a:avLst/>
              <a:gdLst>
                <a:gd name="connsiteX0" fmla="*/ 25597 w 279167"/>
                <a:gd name="connsiteY0" fmla="*/ 434202 h 515386"/>
                <a:gd name="connsiteX1" fmla="*/ 8847 w 279167"/>
                <a:gd name="connsiteY1" fmla="*/ 493400 h 515386"/>
                <a:gd name="connsiteX2" fmla="*/ 47000 w 279167"/>
                <a:gd name="connsiteY2" fmla="*/ 510007 h 515386"/>
                <a:gd name="connsiteX3" fmla="*/ 86871 w 279167"/>
                <a:gd name="connsiteY3" fmla="*/ 491682 h 515386"/>
                <a:gd name="connsiteX4" fmla="*/ 276848 w 279167"/>
                <a:gd name="connsiteY4" fmla="*/ 97984 h 515386"/>
                <a:gd name="connsiteX5" fmla="*/ 192954 w 279167"/>
                <a:gd name="connsiteY5" fmla="*/ 11872 h 515386"/>
                <a:gd name="connsiteX6" fmla="*/ 156806 w 279167"/>
                <a:gd name="connsiteY6" fmla="*/ 138499 h 515386"/>
                <a:gd name="connsiteX7" fmla="*/ 25597 w 279167"/>
                <a:gd name="connsiteY7" fmla="*/ 434202 h 5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167" h="515386">
                  <a:moveTo>
                    <a:pt x="25597" y="434202"/>
                  </a:moveTo>
                  <a:cubicBezTo>
                    <a:pt x="12785" y="451740"/>
                    <a:pt x="-1318" y="474216"/>
                    <a:pt x="8847" y="493400"/>
                  </a:cubicBezTo>
                  <a:cubicBezTo>
                    <a:pt x="15790" y="506428"/>
                    <a:pt x="32398" y="512011"/>
                    <a:pt x="47000" y="510007"/>
                  </a:cubicBezTo>
                  <a:cubicBezTo>
                    <a:pt x="61674" y="508074"/>
                    <a:pt x="74773" y="500057"/>
                    <a:pt x="86871" y="491682"/>
                  </a:cubicBezTo>
                  <a:cubicBezTo>
                    <a:pt x="212354" y="405140"/>
                    <a:pt x="287156" y="250023"/>
                    <a:pt x="276848" y="97984"/>
                  </a:cubicBezTo>
                  <a:cubicBezTo>
                    <a:pt x="274343" y="60619"/>
                    <a:pt x="246784" y="-17620"/>
                    <a:pt x="192954" y="11872"/>
                  </a:cubicBezTo>
                  <a:cubicBezTo>
                    <a:pt x="158453" y="30769"/>
                    <a:pt x="163750" y="105286"/>
                    <a:pt x="156806" y="138499"/>
                  </a:cubicBezTo>
                  <a:cubicBezTo>
                    <a:pt x="134545" y="244798"/>
                    <a:pt x="89663" y="346444"/>
                    <a:pt x="25597" y="434202"/>
                  </a:cubicBezTo>
                  <a:close/>
                </a:path>
              </a:pathLst>
            </a:custGeom>
            <a:solidFill>
              <a:srgbClr val="97B4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A555C28-33E0-4645-AFBC-3EAD054EA15D}"/>
                </a:ext>
              </a:extLst>
            </p:cNvPr>
            <p:cNvSpPr/>
            <p:nvPr/>
          </p:nvSpPr>
          <p:spPr>
            <a:xfrm>
              <a:off x="9312683" y="3672790"/>
              <a:ext cx="293484" cy="93056"/>
            </a:xfrm>
            <a:custGeom>
              <a:avLst/>
              <a:gdLst>
                <a:gd name="connsiteX0" fmla="*/ 290440 w 293483"/>
                <a:gd name="connsiteY0" fmla="*/ 7423 h 93055"/>
                <a:gd name="connsiteX1" fmla="*/ 274692 w 293483"/>
                <a:gd name="connsiteY1" fmla="*/ 55597 h 93055"/>
                <a:gd name="connsiteX2" fmla="*/ 226089 w 293483"/>
                <a:gd name="connsiteY2" fmla="*/ 77573 h 93055"/>
                <a:gd name="connsiteX3" fmla="*/ 113992 w 293483"/>
                <a:gd name="connsiteY3" fmla="*/ 94251 h 93055"/>
                <a:gd name="connsiteX4" fmla="*/ 44200 w 293483"/>
                <a:gd name="connsiteY4" fmla="*/ 85876 h 93055"/>
                <a:gd name="connsiteX5" fmla="*/ 8409 w 293483"/>
                <a:gd name="connsiteY5" fmla="*/ 34910 h 93055"/>
                <a:gd name="connsiteX6" fmla="*/ 86362 w 293483"/>
                <a:gd name="connsiteY6" fmla="*/ 19807 h 93055"/>
                <a:gd name="connsiteX7" fmla="*/ 290440 w 293483"/>
                <a:gd name="connsiteY7" fmla="*/ 7423 h 9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483" h="93055">
                  <a:moveTo>
                    <a:pt x="290440" y="7423"/>
                  </a:moveTo>
                  <a:cubicBezTo>
                    <a:pt x="296525" y="24316"/>
                    <a:pt x="288221" y="43786"/>
                    <a:pt x="274692" y="55597"/>
                  </a:cubicBezTo>
                  <a:cubicBezTo>
                    <a:pt x="261163" y="67408"/>
                    <a:pt x="243483" y="73063"/>
                    <a:pt x="226089" y="77573"/>
                  </a:cubicBezTo>
                  <a:cubicBezTo>
                    <a:pt x="189439" y="87021"/>
                    <a:pt x="151787" y="92676"/>
                    <a:pt x="113992" y="94251"/>
                  </a:cubicBezTo>
                  <a:cubicBezTo>
                    <a:pt x="90370" y="95253"/>
                    <a:pt x="66176" y="94609"/>
                    <a:pt x="44200" y="85876"/>
                  </a:cubicBezTo>
                  <a:cubicBezTo>
                    <a:pt x="26305" y="78790"/>
                    <a:pt x="-4403" y="58317"/>
                    <a:pt x="8409" y="34910"/>
                  </a:cubicBezTo>
                  <a:cubicBezTo>
                    <a:pt x="19648" y="14366"/>
                    <a:pt x="66605" y="20952"/>
                    <a:pt x="86362" y="19807"/>
                  </a:cubicBezTo>
                  <a:cubicBezTo>
                    <a:pt x="105402" y="18590"/>
                    <a:pt x="287434" y="-881"/>
                    <a:pt x="290440" y="7423"/>
                  </a:cubicBezTo>
                  <a:close/>
                </a:path>
              </a:pathLst>
            </a:custGeom>
            <a:solidFill>
              <a:srgbClr val="97B4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891505A-A08F-4626-A951-B13338816E59}"/>
                </a:ext>
              </a:extLst>
            </p:cNvPr>
            <p:cNvSpPr/>
            <p:nvPr/>
          </p:nvSpPr>
          <p:spPr>
            <a:xfrm>
              <a:off x="10204570" y="3746110"/>
              <a:ext cx="100214" cy="121688"/>
            </a:xfrm>
            <a:custGeom>
              <a:avLst/>
              <a:gdLst>
                <a:gd name="connsiteX0" fmla="*/ 50302 w 100213"/>
                <a:gd name="connsiteY0" fmla="*/ 8619 h 121688"/>
                <a:gd name="connsiteX1" fmla="*/ 88169 w 100213"/>
                <a:gd name="connsiteY1" fmla="*/ 43479 h 121688"/>
                <a:gd name="connsiteX2" fmla="*/ 100122 w 100213"/>
                <a:gd name="connsiteY2" fmla="*/ 78841 h 121688"/>
                <a:gd name="connsiteX3" fmla="*/ 87167 w 100213"/>
                <a:gd name="connsiteY3" fmla="*/ 112913 h 121688"/>
                <a:gd name="connsiteX4" fmla="*/ 41927 w 100213"/>
                <a:gd name="connsiteY4" fmla="*/ 116349 h 121688"/>
                <a:gd name="connsiteX5" fmla="*/ 12292 w 100213"/>
                <a:gd name="connsiteY5" fmla="*/ 79699 h 121688"/>
                <a:gd name="connsiteX6" fmla="*/ 50302 w 100213"/>
                <a:gd name="connsiteY6" fmla="*/ 8619 h 12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13" h="121688">
                  <a:moveTo>
                    <a:pt x="50302" y="8619"/>
                  </a:moveTo>
                  <a:cubicBezTo>
                    <a:pt x="66908" y="14203"/>
                    <a:pt x="79293" y="28304"/>
                    <a:pt x="88169" y="43479"/>
                  </a:cubicBezTo>
                  <a:cubicBezTo>
                    <a:pt x="94468" y="54360"/>
                    <a:pt x="99478" y="66314"/>
                    <a:pt x="100122" y="78841"/>
                  </a:cubicBezTo>
                  <a:cubicBezTo>
                    <a:pt x="100767" y="91367"/>
                    <a:pt x="96687" y="104610"/>
                    <a:pt x="87167" y="112913"/>
                  </a:cubicBezTo>
                  <a:cubicBezTo>
                    <a:pt x="75069" y="123507"/>
                    <a:pt x="56171" y="123865"/>
                    <a:pt x="41927" y="116349"/>
                  </a:cubicBezTo>
                  <a:cubicBezTo>
                    <a:pt x="27682" y="108833"/>
                    <a:pt x="17804" y="94803"/>
                    <a:pt x="12292" y="79699"/>
                  </a:cubicBezTo>
                  <a:cubicBezTo>
                    <a:pt x="839" y="48776"/>
                    <a:pt x="-2239" y="-8918"/>
                    <a:pt x="50302" y="86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7A6E50B-BFFA-4369-AB5A-B738ABD420DC}"/>
                </a:ext>
              </a:extLst>
            </p:cNvPr>
            <p:cNvSpPr/>
            <p:nvPr/>
          </p:nvSpPr>
          <p:spPr>
            <a:xfrm>
              <a:off x="10329500" y="4055912"/>
              <a:ext cx="93056" cy="128847"/>
            </a:xfrm>
            <a:custGeom>
              <a:avLst/>
              <a:gdLst>
                <a:gd name="connsiteX0" fmla="*/ 56080 w 93055"/>
                <a:gd name="connsiteY0" fmla="*/ 11699 h 128846"/>
                <a:gd name="connsiteX1" fmla="*/ 88077 w 93055"/>
                <a:gd name="connsiteY1" fmla="*/ 52000 h 128846"/>
                <a:gd name="connsiteX2" fmla="*/ 94448 w 93055"/>
                <a:gd name="connsiteY2" fmla="*/ 88864 h 128846"/>
                <a:gd name="connsiteX3" fmla="*/ 76409 w 93055"/>
                <a:gd name="connsiteY3" fmla="*/ 120503 h 128846"/>
                <a:gd name="connsiteX4" fmla="*/ 31170 w 93055"/>
                <a:gd name="connsiteY4" fmla="*/ 116924 h 128846"/>
                <a:gd name="connsiteX5" fmla="*/ 7548 w 93055"/>
                <a:gd name="connsiteY5" fmla="*/ 76123 h 128846"/>
                <a:gd name="connsiteX6" fmla="*/ 56080 w 93055"/>
                <a:gd name="connsiteY6" fmla="*/ 11699 h 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55" h="128846">
                  <a:moveTo>
                    <a:pt x="56080" y="11699"/>
                  </a:moveTo>
                  <a:cubicBezTo>
                    <a:pt x="71684" y="19788"/>
                    <a:pt x="81706" y="35679"/>
                    <a:pt x="88077" y="52000"/>
                  </a:cubicBezTo>
                  <a:cubicBezTo>
                    <a:pt x="92658" y="63739"/>
                    <a:pt x="95737" y="76337"/>
                    <a:pt x="94448" y="88864"/>
                  </a:cubicBezTo>
                  <a:cubicBezTo>
                    <a:pt x="93159" y="101391"/>
                    <a:pt x="87003" y="113846"/>
                    <a:pt x="76409" y="120503"/>
                  </a:cubicBezTo>
                  <a:cubicBezTo>
                    <a:pt x="62808" y="129093"/>
                    <a:pt x="44126" y="126516"/>
                    <a:pt x="31170" y="116924"/>
                  </a:cubicBezTo>
                  <a:cubicBezTo>
                    <a:pt x="18285" y="107332"/>
                    <a:pt x="10698" y="91871"/>
                    <a:pt x="7548" y="76123"/>
                  </a:cubicBezTo>
                  <a:cubicBezTo>
                    <a:pt x="1034" y="43768"/>
                    <a:pt x="6904" y="-13784"/>
                    <a:pt x="56080" y="116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B0770A6-1890-47DC-8534-322EAE7ACBD8}"/>
                </a:ext>
              </a:extLst>
            </p:cNvPr>
            <p:cNvSpPr/>
            <p:nvPr/>
          </p:nvSpPr>
          <p:spPr>
            <a:xfrm>
              <a:off x="10397880" y="4366701"/>
              <a:ext cx="93056" cy="128847"/>
            </a:xfrm>
            <a:custGeom>
              <a:avLst/>
              <a:gdLst>
                <a:gd name="connsiteX0" fmla="*/ 61715 w 93055"/>
                <a:gd name="connsiteY0" fmla="*/ 14508 h 128846"/>
                <a:gd name="connsiteX1" fmla="*/ 88558 w 93055"/>
                <a:gd name="connsiteY1" fmla="*/ 58459 h 128846"/>
                <a:gd name="connsiteX2" fmla="*/ 90419 w 93055"/>
                <a:gd name="connsiteY2" fmla="*/ 95825 h 128846"/>
                <a:gd name="connsiteX3" fmla="*/ 68658 w 93055"/>
                <a:gd name="connsiteY3" fmla="*/ 125102 h 128846"/>
                <a:gd name="connsiteX4" fmla="*/ 24206 w 93055"/>
                <a:gd name="connsiteY4" fmla="*/ 116011 h 128846"/>
                <a:gd name="connsiteX5" fmla="*/ 5667 w 93055"/>
                <a:gd name="connsiteY5" fmla="*/ 72632 h 128846"/>
                <a:gd name="connsiteX6" fmla="*/ 61715 w 93055"/>
                <a:gd name="connsiteY6" fmla="*/ 14508 h 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55" h="128846">
                  <a:moveTo>
                    <a:pt x="61715" y="14508"/>
                  </a:moveTo>
                  <a:cubicBezTo>
                    <a:pt x="76174" y="24387"/>
                    <a:pt x="84263" y="41423"/>
                    <a:pt x="88558" y="58459"/>
                  </a:cubicBezTo>
                  <a:cubicBezTo>
                    <a:pt x="91636" y="70628"/>
                    <a:pt x="93211" y="83513"/>
                    <a:pt x="90419" y="95825"/>
                  </a:cubicBezTo>
                  <a:cubicBezTo>
                    <a:pt x="87627" y="108065"/>
                    <a:pt x="80040" y="119733"/>
                    <a:pt x="68658" y="125102"/>
                  </a:cubicBezTo>
                  <a:cubicBezTo>
                    <a:pt x="54128" y="131974"/>
                    <a:pt x="35874" y="127177"/>
                    <a:pt x="24206" y="116011"/>
                  </a:cubicBezTo>
                  <a:cubicBezTo>
                    <a:pt x="12610" y="104916"/>
                    <a:pt x="6955" y="88667"/>
                    <a:pt x="5667" y="72632"/>
                  </a:cubicBezTo>
                  <a:cubicBezTo>
                    <a:pt x="3162" y="39634"/>
                    <a:pt x="15974" y="-16773"/>
                    <a:pt x="61715" y="145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CB5B00-F6F0-4E35-9530-A7B24FD60213}"/>
                </a:ext>
              </a:extLst>
            </p:cNvPr>
            <p:cNvSpPr/>
            <p:nvPr/>
          </p:nvSpPr>
          <p:spPr>
            <a:xfrm>
              <a:off x="10551741" y="5617492"/>
              <a:ext cx="450963" cy="257693"/>
            </a:xfrm>
            <a:custGeom>
              <a:avLst/>
              <a:gdLst>
                <a:gd name="connsiteX0" fmla="*/ 102126 w 450962"/>
                <a:gd name="connsiteY0" fmla="*/ 201501 h 257693"/>
                <a:gd name="connsiteX1" fmla="*/ 141639 w 450962"/>
                <a:gd name="connsiteY1" fmla="*/ 112025 h 257693"/>
                <a:gd name="connsiteX2" fmla="*/ 446504 w 450962"/>
                <a:gd name="connsiteY2" fmla="*/ 5369 h 257693"/>
                <a:gd name="connsiteX3" fmla="*/ 319662 w 450962"/>
                <a:gd name="connsiteY3" fmla="*/ 92054 h 257693"/>
                <a:gd name="connsiteX4" fmla="*/ 182727 w 450962"/>
                <a:gd name="connsiteY4" fmla="*/ 165782 h 257693"/>
                <a:gd name="connsiteX5" fmla="*/ 149156 w 450962"/>
                <a:gd name="connsiteY5" fmla="*/ 220185 h 257693"/>
                <a:gd name="connsiteX6" fmla="*/ 38777 w 450962"/>
                <a:gd name="connsiteY6" fmla="*/ 234000 h 257693"/>
                <a:gd name="connsiteX7" fmla="*/ 10788 w 450962"/>
                <a:gd name="connsiteY7" fmla="*/ 130493 h 257693"/>
                <a:gd name="connsiteX8" fmla="*/ 102126 w 450962"/>
                <a:gd name="connsiteY8" fmla="*/ 201501 h 2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962" h="257693">
                  <a:moveTo>
                    <a:pt x="102126" y="201501"/>
                  </a:moveTo>
                  <a:cubicBezTo>
                    <a:pt x="115297" y="171652"/>
                    <a:pt x="128469" y="141874"/>
                    <a:pt x="141639" y="112025"/>
                  </a:cubicBezTo>
                  <a:cubicBezTo>
                    <a:pt x="250658" y="106799"/>
                    <a:pt x="357958" y="69219"/>
                    <a:pt x="446504" y="5369"/>
                  </a:cubicBezTo>
                  <a:cubicBezTo>
                    <a:pt x="423527" y="52755"/>
                    <a:pt x="369769" y="75733"/>
                    <a:pt x="319662" y="92054"/>
                  </a:cubicBezTo>
                  <a:cubicBezTo>
                    <a:pt x="269555" y="108374"/>
                    <a:pt x="215225" y="124337"/>
                    <a:pt x="182727" y="165782"/>
                  </a:cubicBezTo>
                  <a:cubicBezTo>
                    <a:pt x="169556" y="182533"/>
                    <a:pt x="161038" y="202432"/>
                    <a:pt x="149156" y="220185"/>
                  </a:cubicBezTo>
                  <a:cubicBezTo>
                    <a:pt x="119306" y="264923"/>
                    <a:pt x="79077" y="265066"/>
                    <a:pt x="38777" y="234000"/>
                  </a:cubicBezTo>
                  <a:cubicBezTo>
                    <a:pt x="-306" y="203864"/>
                    <a:pt x="1841" y="184394"/>
                    <a:pt x="10788" y="130493"/>
                  </a:cubicBezTo>
                  <a:cubicBezTo>
                    <a:pt x="18877" y="135861"/>
                    <a:pt x="104274" y="196562"/>
                    <a:pt x="102126" y="201501"/>
                  </a:cubicBezTo>
                  <a:close/>
                </a:path>
              </a:pathLst>
            </a:custGeom>
            <a:solidFill>
              <a:srgbClr val="759E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DDB4694-9B20-4E80-9723-6E18726F87F4}"/>
                </a:ext>
              </a:extLst>
            </p:cNvPr>
            <p:cNvSpPr/>
            <p:nvPr/>
          </p:nvSpPr>
          <p:spPr>
            <a:xfrm>
              <a:off x="8753667" y="4147711"/>
              <a:ext cx="1037931" cy="2197550"/>
            </a:xfrm>
            <a:custGeom>
              <a:avLst/>
              <a:gdLst>
                <a:gd name="connsiteX0" fmla="*/ 1034567 w 1037930"/>
                <a:gd name="connsiteY0" fmla="*/ 1961403 h 2197549"/>
                <a:gd name="connsiteX1" fmla="*/ 1013020 w 1037930"/>
                <a:gd name="connsiteY1" fmla="*/ 1618671 h 2197549"/>
                <a:gd name="connsiteX2" fmla="*/ 872363 w 1037930"/>
                <a:gd name="connsiteY2" fmla="*/ 557548 h 2197549"/>
                <a:gd name="connsiteX3" fmla="*/ 809800 w 1037930"/>
                <a:gd name="connsiteY3" fmla="*/ 328129 h 2197549"/>
                <a:gd name="connsiteX4" fmla="*/ 436432 w 1037930"/>
                <a:gd name="connsiteY4" fmla="*/ 123263 h 2197549"/>
                <a:gd name="connsiteX5" fmla="*/ 16392 w 1037930"/>
                <a:gd name="connsiteY5" fmla="*/ 5369 h 2197549"/>
                <a:gd name="connsiteX6" fmla="*/ 10737 w 1037930"/>
                <a:gd name="connsiteY6" fmla="*/ 7086 h 2197549"/>
                <a:gd name="connsiteX7" fmla="*/ 5369 w 1037930"/>
                <a:gd name="connsiteY7" fmla="*/ 43307 h 2197549"/>
                <a:gd name="connsiteX8" fmla="*/ 5440 w 1037930"/>
                <a:gd name="connsiteY8" fmla="*/ 43378 h 2197549"/>
                <a:gd name="connsiteX9" fmla="*/ 479738 w 1037930"/>
                <a:gd name="connsiteY9" fmla="*/ 188259 h 2197549"/>
                <a:gd name="connsiteX10" fmla="*/ 702357 w 1037930"/>
                <a:gd name="connsiteY10" fmla="*/ 475802 h 2197549"/>
                <a:gd name="connsiteX11" fmla="*/ 612951 w 1037930"/>
                <a:gd name="connsiteY11" fmla="*/ 1954888 h 2197549"/>
                <a:gd name="connsiteX12" fmla="*/ 971646 w 1037930"/>
                <a:gd name="connsiteY12" fmla="*/ 2197264 h 2197549"/>
                <a:gd name="connsiteX13" fmla="*/ 1034567 w 1037930"/>
                <a:gd name="connsiteY13" fmla="*/ 1961403 h 219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7930" h="2197549">
                  <a:moveTo>
                    <a:pt x="1034567" y="1961403"/>
                  </a:moveTo>
                  <a:cubicBezTo>
                    <a:pt x="1043228" y="1847016"/>
                    <a:pt x="1028124" y="1732342"/>
                    <a:pt x="1013020" y="1618671"/>
                  </a:cubicBezTo>
                  <a:cubicBezTo>
                    <a:pt x="966134" y="1264987"/>
                    <a:pt x="919248" y="911231"/>
                    <a:pt x="872363" y="557548"/>
                  </a:cubicBezTo>
                  <a:cubicBezTo>
                    <a:pt x="861840" y="478379"/>
                    <a:pt x="850530" y="396776"/>
                    <a:pt x="809800" y="328129"/>
                  </a:cubicBezTo>
                  <a:cubicBezTo>
                    <a:pt x="734998" y="202074"/>
                    <a:pt x="580597" y="149462"/>
                    <a:pt x="436432" y="123263"/>
                  </a:cubicBezTo>
                  <a:cubicBezTo>
                    <a:pt x="292267" y="97064"/>
                    <a:pt x="139226" y="85325"/>
                    <a:pt x="16392" y="5369"/>
                  </a:cubicBezTo>
                  <a:lnTo>
                    <a:pt x="10737" y="7086"/>
                  </a:lnTo>
                  <a:cubicBezTo>
                    <a:pt x="9019" y="19184"/>
                    <a:pt x="6943" y="31209"/>
                    <a:pt x="5369" y="43307"/>
                  </a:cubicBezTo>
                  <a:cubicBezTo>
                    <a:pt x="5369" y="43307"/>
                    <a:pt x="5369" y="43378"/>
                    <a:pt x="5440" y="43378"/>
                  </a:cubicBezTo>
                  <a:cubicBezTo>
                    <a:pt x="151108" y="102576"/>
                    <a:pt x="315888" y="158266"/>
                    <a:pt x="479738" y="188259"/>
                  </a:cubicBezTo>
                  <a:cubicBezTo>
                    <a:pt x="616674" y="213313"/>
                    <a:pt x="713022" y="337005"/>
                    <a:pt x="702357" y="475802"/>
                  </a:cubicBezTo>
                  <a:cubicBezTo>
                    <a:pt x="702357" y="475802"/>
                    <a:pt x="593553" y="1894474"/>
                    <a:pt x="612951" y="1954888"/>
                  </a:cubicBezTo>
                  <a:cubicBezTo>
                    <a:pt x="659408" y="2099197"/>
                    <a:pt x="821683" y="2166125"/>
                    <a:pt x="971646" y="2197264"/>
                  </a:cubicBezTo>
                  <a:cubicBezTo>
                    <a:pt x="1008868" y="2124966"/>
                    <a:pt x="1028410" y="2043006"/>
                    <a:pt x="1034567" y="1961403"/>
                  </a:cubicBezTo>
                  <a:close/>
                </a:path>
              </a:pathLst>
            </a:custGeom>
            <a:solidFill>
              <a:srgbClr val="759E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A03202-D2CA-4991-9ACB-69757555874E}"/>
                </a:ext>
              </a:extLst>
            </p:cNvPr>
            <p:cNvSpPr/>
            <p:nvPr/>
          </p:nvSpPr>
          <p:spPr>
            <a:xfrm>
              <a:off x="9112381" y="2166412"/>
              <a:ext cx="608442" cy="1173935"/>
            </a:xfrm>
            <a:custGeom>
              <a:avLst/>
              <a:gdLst>
                <a:gd name="connsiteX0" fmla="*/ 605846 w 608442"/>
                <a:gd name="connsiteY0" fmla="*/ 421039 h 1173935"/>
                <a:gd name="connsiteX1" fmla="*/ 508566 w 608442"/>
                <a:gd name="connsiteY1" fmla="*/ 138149 h 1173935"/>
                <a:gd name="connsiteX2" fmla="*/ 313579 w 608442"/>
                <a:gd name="connsiteY2" fmla="*/ 5509 h 1173935"/>
                <a:gd name="connsiteX3" fmla="*/ 119092 w 608442"/>
                <a:gd name="connsiteY3" fmla="*/ 125980 h 1173935"/>
                <a:gd name="connsiteX4" fmla="*/ 47582 w 608442"/>
                <a:gd name="connsiteY4" fmla="*/ 353824 h 1173935"/>
                <a:gd name="connsiteX5" fmla="*/ 14153 w 608442"/>
                <a:gd name="connsiteY5" fmla="*/ 531919 h 1173935"/>
                <a:gd name="connsiteX6" fmla="*/ 9644 w 608442"/>
                <a:gd name="connsiteY6" fmla="*/ 640150 h 1173935"/>
                <a:gd name="connsiteX7" fmla="*/ 84017 w 608442"/>
                <a:gd name="connsiteY7" fmla="*/ 709512 h 1173935"/>
                <a:gd name="connsiteX8" fmla="*/ 236127 w 608442"/>
                <a:gd name="connsiteY8" fmla="*/ 975580 h 1173935"/>
                <a:gd name="connsiteX9" fmla="*/ 418087 w 608442"/>
                <a:gd name="connsiteY9" fmla="*/ 998200 h 1173935"/>
                <a:gd name="connsiteX10" fmla="*/ 572989 w 608442"/>
                <a:gd name="connsiteY10" fmla="*/ 1174147 h 1173935"/>
                <a:gd name="connsiteX11" fmla="*/ 605846 w 608442"/>
                <a:gd name="connsiteY11" fmla="*/ 421039 h 117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442" h="1173935">
                  <a:moveTo>
                    <a:pt x="605846" y="421039"/>
                  </a:moveTo>
                  <a:cubicBezTo>
                    <a:pt x="598688" y="320467"/>
                    <a:pt x="564830" y="221828"/>
                    <a:pt x="508566" y="138149"/>
                  </a:cubicBezTo>
                  <a:cubicBezTo>
                    <a:pt x="463041" y="70433"/>
                    <a:pt x="395110" y="8873"/>
                    <a:pt x="313579" y="5509"/>
                  </a:cubicBezTo>
                  <a:cubicBezTo>
                    <a:pt x="233622" y="2216"/>
                    <a:pt x="160394" y="57405"/>
                    <a:pt x="119092" y="125980"/>
                  </a:cubicBezTo>
                  <a:cubicBezTo>
                    <a:pt x="77789" y="194555"/>
                    <a:pt x="62328" y="275156"/>
                    <a:pt x="47582" y="353824"/>
                  </a:cubicBezTo>
                  <a:cubicBezTo>
                    <a:pt x="36415" y="413165"/>
                    <a:pt x="25320" y="472577"/>
                    <a:pt x="14153" y="531919"/>
                  </a:cubicBezTo>
                  <a:cubicBezTo>
                    <a:pt x="7425" y="567709"/>
                    <a:pt x="768" y="604860"/>
                    <a:pt x="9644" y="640150"/>
                  </a:cubicBezTo>
                  <a:cubicBezTo>
                    <a:pt x="18520" y="675439"/>
                    <a:pt x="47653" y="708438"/>
                    <a:pt x="84017" y="709512"/>
                  </a:cubicBezTo>
                  <a:cubicBezTo>
                    <a:pt x="40853" y="818530"/>
                    <a:pt x="120309" y="957470"/>
                    <a:pt x="236127" y="975580"/>
                  </a:cubicBezTo>
                  <a:cubicBezTo>
                    <a:pt x="297186" y="985100"/>
                    <a:pt x="364974" y="966632"/>
                    <a:pt x="418087" y="998200"/>
                  </a:cubicBezTo>
                  <a:cubicBezTo>
                    <a:pt x="486376" y="1038787"/>
                    <a:pt x="499046" y="1145156"/>
                    <a:pt x="572989" y="1174147"/>
                  </a:cubicBezTo>
                  <a:lnTo>
                    <a:pt x="605846" y="421039"/>
                  </a:ln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2C0A484-F5EE-4ED3-BD88-892EFE74C5E5}"/>
                </a:ext>
              </a:extLst>
            </p:cNvPr>
            <p:cNvSpPr/>
            <p:nvPr/>
          </p:nvSpPr>
          <p:spPr>
            <a:xfrm>
              <a:off x="9096692" y="2675710"/>
              <a:ext cx="214744" cy="236219"/>
            </a:xfrm>
            <a:custGeom>
              <a:avLst/>
              <a:gdLst>
                <a:gd name="connsiteX0" fmla="*/ 172791 w 214744"/>
                <a:gd name="connsiteY0" fmla="*/ 231781 h 236218"/>
                <a:gd name="connsiteX1" fmla="*/ 211946 w 214744"/>
                <a:gd name="connsiteY1" fmla="*/ 211738 h 236218"/>
                <a:gd name="connsiteX2" fmla="*/ 183743 w 214744"/>
                <a:gd name="connsiteY2" fmla="*/ 176091 h 236218"/>
                <a:gd name="connsiteX3" fmla="*/ 132491 w 214744"/>
                <a:gd name="connsiteY3" fmla="*/ 176162 h 236218"/>
                <a:gd name="connsiteX4" fmla="*/ 56185 w 214744"/>
                <a:gd name="connsiteY4" fmla="*/ 105010 h 236218"/>
                <a:gd name="connsiteX5" fmla="*/ 63486 w 214744"/>
                <a:gd name="connsiteY5" fmla="*/ 38726 h 236218"/>
                <a:gd name="connsiteX6" fmla="*/ 63558 w 214744"/>
                <a:gd name="connsiteY6" fmla="*/ 17967 h 236218"/>
                <a:gd name="connsiteX7" fmla="*/ 48597 w 214744"/>
                <a:gd name="connsiteY7" fmla="*/ 5369 h 236218"/>
                <a:gd name="connsiteX8" fmla="*/ 30773 w 214744"/>
                <a:gd name="connsiteY8" fmla="*/ 19256 h 236218"/>
                <a:gd name="connsiteX9" fmla="*/ 25906 w 214744"/>
                <a:gd name="connsiteY9" fmla="*/ 166571 h 236218"/>
                <a:gd name="connsiteX10" fmla="*/ 172791 w 214744"/>
                <a:gd name="connsiteY10" fmla="*/ 231781 h 23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744" h="236218">
                  <a:moveTo>
                    <a:pt x="172791" y="231781"/>
                  </a:moveTo>
                  <a:cubicBezTo>
                    <a:pt x="188467" y="231423"/>
                    <a:pt x="207222" y="226699"/>
                    <a:pt x="211946" y="211738"/>
                  </a:cubicBezTo>
                  <a:cubicBezTo>
                    <a:pt x="217100" y="195418"/>
                    <a:pt x="200493" y="179384"/>
                    <a:pt x="183743" y="176091"/>
                  </a:cubicBezTo>
                  <a:cubicBezTo>
                    <a:pt x="166921" y="172726"/>
                    <a:pt x="149598" y="177165"/>
                    <a:pt x="132491" y="176162"/>
                  </a:cubicBezTo>
                  <a:cubicBezTo>
                    <a:pt x="94839" y="174015"/>
                    <a:pt x="60980" y="142448"/>
                    <a:pt x="56185" y="105010"/>
                  </a:cubicBezTo>
                  <a:cubicBezTo>
                    <a:pt x="53393" y="82820"/>
                    <a:pt x="59692" y="60702"/>
                    <a:pt x="63486" y="38726"/>
                  </a:cubicBezTo>
                  <a:cubicBezTo>
                    <a:pt x="64703" y="31854"/>
                    <a:pt x="65633" y="24625"/>
                    <a:pt x="63558" y="17967"/>
                  </a:cubicBezTo>
                  <a:cubicBezTo>
                    <a:pt x="61482" y="11310"/>
                    <a:pt x="55612" y="5298"/>
                    <a:pt x="48597" y="5369"/>
                  </a:cubicBezTo>
                  <a:cubicBezTo>
                    <a:pt x="40723" y="5441"/>
                    <a:pt x="34925" y="12527"/>
                    <a:pt x="30773" y="19256"/>
                  </a:cubicBezTo>
                  <a:cubicBezTo>
                    <a:pt x="5863" y="59914"/>
                    <a:pt x="-8883" y="127988"/>
                    <a:pt x="25906" y="166571"/>
                  </a:cubicBezTo>
                  <a:cubicBezTo>
                    <a:pt x="63128" y="207730"/>
                    <a:pt x="116814" y="232926"/>
                    <a:pt x="172791" y="231781"/>
                  </a:cubicBezTo>
                  <a:close/>
                </a:path>
              </a:pathLst>
            </a:custGeom>
            <a:solidFill>
              <a:srgbClr val="2938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DC5D421-72FA-4F09-BA3D-4B7DA93B245C}"/>
                </a:ext>
              </a:extLst>
            </p:cNvPr>
            <p:cNvSpPr/>
            <p:nvPr/>
          </p:nvSpPr>
          <p:spPr>
            <a:xfrm>
              <a:off x="9179113" y="2869768"/>
              <a:ext cx="515386" cy="472437"/>
            </a:xfrm>
            <a:custGeom>
              <a:avLst/>
              <a:gdLst>
                <a:gd name="connsiteX0" fmla="*/ 506257 w 515386"/>
                <a:gd name="connsiteY0" fmla="*/ 470791 h 472437"/>
                <a:gd name="connsiteX1" fmla="*/ 511555 w 515386"/>
                <a:gd name="connsiteY1" fmla="*/ 350033 h 472437"/>
                <a:gd name="connsiteX2" fmla="*/ 448491 w 515386"/>
                <a:gd name="connsiteY2" fmla="*/ 284894 h 472437"/>
                <a:gd name="connsiteX3" fmla="*/ 252931 w 515386"/>
                <a:gd name="connsiteY3" fmla="*/ 227987 h 472437"/>
                <a:gd name="connsiteX4" fmla="*/ 132029 w 515386"/>
                <a:gd name="connsiteY4" fmla="*/ 194272 h 472437"/>
                <a:gd name="connsiteX5" fmla="*/ 97456 w 515386"/>
                <a:gd name="connsiteY5" fmla="*/ 126341 h 472437"/>
                <a:gd name="connsiteX6" fmla="*/ 74836 w 515386"/>
                <a:gd name="connsiteY6" fmla="*/ 52684 h 472437"/>
                <a:gd name="connsiteX7" fmla="*/ 17642 w 515386"/>
                <a:gd name="connsiteY7" fmla="*/ 5369 h 472437"/>
                <a:gd name="connsiteX8" fmla="*/ 15567 w 515386"/>
                <a:gd name="connsiteY8" fmla="*/ 5870 h 472437"/>
                <a:gd name="connsiteX9" fmla="*/ 17285 w 515386"/>
                <a:gd name="connsiteY9" fmla="*/ 6084 h 472437"/>
                <a:gd name="connsiteX10" fmla="*/ 169395 w 515386"/>
                <a:gd name="connsiteY10" fmla="*/ 272152 h 472437"/>
                <a:gd name="connsiteX11" fmla="*/ 351355 w 515386"/>
                <a:gd name="connsiteY11" fmla="*/ 294772 h 472437"/>
                <a:gd name="connsiteX12" fmla="*/ 506257 w 515386"/>
                <a:gd name="connsiteY12" fmla="*/ 470791 h 4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5386" h="472437">
                  <a:moveTo>
                    <a:pt x="506257" y="470791"/>
                  </a:moveTo>
                  <a:lnTo>
                    <a:pt x="511555" y="350033"/>
                  </a:lnTo>
                  <a:cubicBezTo>
                    <a:pt x="495306" y="324407"/>
                    <a:pt x="473545" y="301787"/>
                    <a:pt x="448491" y="284894"/>
                  </a:cubicBezTo>
                  <a:cubicBezTo>
                    <a:pt x="391512" y="246526"/>
                    <a:pt x="321434" y="232640"/>
                    <a:pt x="252931" y="227987"/>
                  </a:cubicBezTo>
                  <a:cubicBezTo>
                    <a:pt x="210268" y="225124"/>
                    <a:pt x="163024" y="223764"/>
                    <a:pt x="132029" y="194272"/>
                  </a:cubicBezTo>
                  <a:cubicBezTo>
                    <a:pt x="113418" y="176520"/>
                    <a:pt x="104041" y="151252"/>
                    <a:pt x="97456" y="126341"/>
                  </a:cubicBezTo>
                  <a:cubicBezTo>
                    <a:pt x="90870" y="101431"/>
                    <a:pt x="86361" y="75733"/>
                    <a:pt x="74836" y="52684"/>
                  </a:cubicBezTo>
                  <a:cubicBezTo>
                    <a:pt x="63311" y="29635"/>
                    <a:pt x="43125" y="9162"/>
                    <a:pt x="17642" y="5369"/>
                  </a:cubicBezTo>
                  <a:lnTo>
                    <a:pt x="15567" y="5870"/>
                  </a:lnTo>
                  <a:cubicBezTo>
                    <a:pt x="16139" y="5870"/>
                    <a:pt x="16712" y="6084"/>
                    <a:pt x="17285" y="6084"/>
                  </a:cubicBezTo>
                  <a:cubicBezTo>
                    <a:pt x="-25879" y="115103"/>
                    <a:pt x="53576" y="254042"/>
                    <a:pt x="169395" y="272152"/>
                  </a:cubicBezTo>
                  <a:cubicBezTo>
                    <a:pt x="230454" y="281673"/>
                    <a:pt x="298242" y="263205"/>
                    <a:pt x="351355" y="294772"/>
                  </a:cubicBezTo>
                  <a:cubicBezTo>
                    <a:pt x="419644" y="335431"/>
                    <a:pt x="432314" y="441801"/>
                    <a:pt x="506257" y="470791"/>
                  </a:cubicBezTo>
                  <a:close/>
                </a:path>
              </a:pathLst>
            </a:custGeom>
            <a:solidFill>
              <a:srgbClr val="2938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CE7CBFE-8A68-4973-A5B9-F53F13D3CA6A}"/>
                </a:ext>
              </a:extLst>
            </p:cNvPr>
            <p:cNvSpPr/>
            <p:nvPr/>
          </p:nvSpPr>
          <p:spPr>
            <a:xfrm>
              <a:off x="9661177" y="2525247"/>
              <a:ext cx="143163" cy="128847"/>
            </a:xfrm>
            <a:custGeom>
              <a:avLst/>
              <a:gdLst>
                <a:gd name="connsiteX0" fmla="*/ 18038 w 143162"/>
                <a:gd name="connsiteY0" fmla="*/ 5369 h 128846"/>
                <a:gd name="connsiteX1" fmla="*/ 139082 w 143162"/>
                <a:gd name="connsiteY1" fmla="*/ 96205 h 128846"/>
                <a:gd name="connsiteX2" fmla="*/ 96492 w 143162"/>
                <a:gd name="connsiteY2" fmla="*/ 129419 h 128846"/>
                <a:gd name="connsiteX3" fmla="*/ 5369 w 143162"/>
                <a:gd name="connsiteY3" fmla="*/ 24195 h 128846"/>
                <a:gd name="connsiteX4" fmla="*/ 18038 w 143162"/>
                <a:gd name="connsiteY4" fmla="*/ 5369 h 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2" h="128846">
                  <a:moveTo>
                    <a:pt x="18038" y="5369"/>
                  </a:moveTo>
                  <a:cubicBezTo>
                    <a:pt x="18038" y="5369"/>
                    <a:pt x="111165" y="14817"/>
                    <a:pt x="139082" y="96205"/>
                  </a:cubicBezTo>
                  <a:lnTo>
                    <a:pt x="96492" y="129419"/>
                  </a:lnTo>
                  <a:cubicBezTo>
                    <a:pt x="96492" y="129419"/>
                    <a:pt x="60773" y="38296"/>
                    <a:pt x="5369" y="24195"/>
                  </a:cubicBezTo>
                  <a:lnTo>
                    <a:pt x="18038" y="5369"/>
                  </a:ln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07A1658-7520-4720-823B-240AF8A3C8AD}"/>
                </a:ext>
              </a:extLst>
            </p:cNvPr>
            <p:cNvSpPr/>
            <p:nvPr/>
          </p:nvSpPr>
          <p:spPr>
            <a:xfrm>
              <a:off x="9395464" y="2448010"/>
              <a:ext cx="744447" cy="1195410"/>
            </a:xfrm>
            <a:custGeom>
              <a:avLst/>
              <a:gdLst>
                <a:gd name="connsiteX0" fmla="*/ 116107 w 744446"/>
                <a:gd name="connsiteY0" fmla="*/ 17538 h 1195409"/>
                <a:gd name="connsiteX1" fmla="*/ 256264 w 744446"/>
                <a:gd name="connsiteY1" fmla="*/ 41589 h 1195409"/>
                <a:gd name="connsiteX2" fmla="*/ 361059 w 744446"/>
                <a:gd name="connsiteY2" fmla="*/ 150608 h 1195409"/>
                <a:gd name="connsiteX3" fmla="*/ 498638 w 744446"/>
                <a:gd name="connsiteY3" fmla="*/ 193056 h 1195409"/>
                <a:gd name="connsiteX4" fmla="*/ 568144 w 744446"/>
                <a:gd name="connsiteY4" fmla="*/ 180672 h 1195409"/>
                <a:gd name="connsiteX5" fmla="*/ 574944 w 744446"/>
                <a:gd name="connsiteY5" fmla="*/ 272153 h 1195409"/>
                <a:gd name="connsiteX6" fmla="*/ 660627 w 744446"/>
                <a:gd name="connsiteY6" fmla="*/ 387399 h 1195409"/>
                <a:gd name="connsiteX7" fmla="*/ 741658 w 744446"/>
                <a:gd name="connsiteY7" fmla="*/ 504864 h 1195409"/>
                <a:gd name="connsiteX8" fmla="*/ 606654 w 744446"/>
                <a:gd name="connsiteY8" fmla="*/ 634284 h 1195409"/>
                <a:gd name="connsiteX9" fmla="*/ 560485 w 744446"/>
                <a:gd name="connsiteY9" fmla="*/ 799851 h 1195409"/>
                <a:gd name="connsiteX10" fmla="*/ 722402 w 744446"/>
                <a:gd name="connsiteY10" fmla="*/ 1129484 h 1195409"/>
                <a:gd name="connsiteX11" fmla="*/ 349606 w 744446"/>
                <a:gd name="connsiteY11" fmla="*/ 1130701 h 1195409"/>
                <a:gd name="connsiteX12" fmla="*/ 196136 w 744446"/>
                <a:gd name="connsiteY12" fmla="*/ 680454 h 1195409"/>
                <a:gd name="connsiteX13" fmla="*/ 105943 w 744446"/>
                <a:gd name="connsiteY13" fmla="*/ 730203 h 1195409"/>
                <a:gd name="connsiteX14" fmla="*/ 25485 w 744446"/>
                <a:gd name="connsiteY14" fmla="*/ 667283 h 1195409"/>
                <a:gd name="connsiteX15" fmla="*/ 145026 w 744446"/>
                <a:gd name="connsiteY15" fmla="*/ 589760 h 1195409"/>
                <a:gd name="connsiteX16" fmla="*/ 58341 w 744446"/>
                <a:gd name="connsiteY16" fmla="*/ 417535 h 1195409"/>
                <a:gd name="connsiteX17" fmla="*/ 116107 w 744446"/>
                <a:gd name="connsiteY17" fmla="*/ 17538 h 119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4446" h="1195409">
                  <a:moveTo>
                    <a:pt x="116107" y="17538"/>
                  </a:moveTo>
                  <a:cubicBezTo>
                    <a:pt x="159557" y="-8088"/>
                    <a:pt x="216894" y="10022"/>
                    <a:pt x="256264" y="41589"/>
                  </a:cubicBezTo>
                  <a:cubicBezTo>
                    <a:pt x="295562" y="73228"/>
                    <a:pt x="323837" y="116535"/>
                    <a:pt x="361059" y="150608"/>
                  </a:cubicBezTo>
                  <a:cubicBezTo>
                    <a:pt x="398281" y="184681"/>
                    <a:pt x="451037" y="209806"/>
                    <a:pt x="498638" y="193056"/>
                  </a:cubicBezTo>
                  <a:cubicBezTo>
                    <a:pt x="521759" y="184895"/>
                    <a:pt x="547314" y="167573"/>
                    <a:pt x="568144" y="180672"/>
                  </a:cubicBezTo>
                  <a:cubicBezTo>
                    <a:pt x="595703" y="197995"/>
                    <a:pt x="576447" y="239655"/>
                    <a:pt x="574944" y="272153"/>
                  </a:cubicBezTo>
                  <a:cubicBezTo>
                    <a:pt x="572653" y="322260"/>
                    <a:pt x="619325" y="358981"/>
                    <a:pt x="660627" y="387399"/>
                  </a:cubicBezTo>
                  <a:cubicBezTo>
                    <a:pt x="701930" y="415817"/>
                    <a:pt x="747599" y="455044"/>
                    <a:pt x="741658" y="504864"/>
                  </a:cubicBezTo>
                  <a:cubicBezTo>
                    <a:pt x="734070" y="568715"/>
                    <a:pt x="652897" y="589617"/>
                    <a:pt x="606654" y="634284"/>
                  </a:cubicBezTo>
                  <a:cubicBezTo>
                    <a:pt x="563849" y="675658"/>
                    <a:pt x="551537" y="741011"/>
                    <a:pt x="560485" y="799851"/>
                  </a:cubicBezTo>
                  <a:cubicBezTo>
                    <a:pt x="569432" y="858691"/>
                    <a:pt x="695487" y="1076371"/>
                    <a:pt x="722402" y="1129484"/>
                  </a:cubicBezTo>
                  <a:cubicBezTo>
                    <a:pt x="657835" y="1212375"/>
                    <a:pt x="483248" y="1210442"/>
                    <a:pt x="349606" y="1130701"/>
                  </a:cubicBezTo>
                  <a:lnTo>
                    <a:pt x="196136" y="680454"/>
                  </a:lnTo>
                  <a:cubicBezTo>
                    <a:pt x="180889" y="713596"/>
                    <a:pt x="142378" y="731563"/>
                    <a:pt x="105943" y="730203"/>
                  </a:cubicBezTo>
                  <a:cubicBezTo>
                    <a:pt x="69508" y="728914"/>
                    <a:pt x="34934" y="702501"/>
                    <a:pt x="25485" y="667283"/>
                  </a:cubicBezTo>
                  <a:cubicBezTo>
                    <a:pt x="16036" y="632065"/>
                    <a:pt x="43023" y="526482"/>
                    <a:pt x="145026" y="589760"/>
                  </a:cubicBezTo>
                  <a:cubicBezTo>
                    <a:pt x="145026" y="589760"/>
                    <a:pt x="125270" y="493841"/>
                    <a:pt x="58341" y="417535"/>
                  </a:cubicBezTo>
                  <a:cubicBezTo>
                    <a:pt x="-88329" y="250464"/>
                    <a:pt x="116107" y="17538"/>
                    <a:pt x="116107" y="17538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AB68601-BD51-41F2-AB4E-3A0E5871CBDD}"/>
                </a:ext>
              </a:extLst>
            </p:cNvPr>
            <p:cNvSpPr/>
            <p:nvPr/>
          </p:nvSpPr>
          <p:spPr>
            <a:xfrm>
              <a:off x="9593460" y="3144426"/>
              <a:ext cx="429489" cy="493912"/>
            </a:xfrm>
            <a:custGeom>
              <a:avLst/>
              <a:gdLst>
                <a:gd name="connsiteX0" fmla="*/ 430634 w 429488"/>
                <a:gd name="connsiteY0" fmla="*/ 487255 h 493911"/>
                <a:gd name="connsiteX1" fmla="*/ 278237 w 429488"/>
                <a:gd name="connsiteY1" fmla="*/ 444091 h 493911"/>
                <a:gd name="connsiteX2" fmla="*/ 132641 w 429488"/>
                <a:gd name="connsiteY2" fmla="*/ 219397 h 493911"/>
                <a:gd name="connsiteX3" fmla="*/ 45741 w 429488"/>
                <a:gd name="connsiteY3" fmla="*/ 34789 h 493911"/>
                <a:gd name="connsiteX4" fmla="*/ 5369 w 429488"/>
                <a:gd name="connsiteY4" fmla="*/ 5369 h 493911"/>
                <a:gd name="connsiteX5" fmla="*/ 151538 w 429488"/>
                <a:gd name="connsiteY5" fmla="*/ 434285 h 493911"/>
                <a:gd name="connsiteX6" fmla="*/ 430634 w 429488"/>
                <a:gd name="connsiteY6" fmla="*/ 487255 h 49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488" h="493911">
                  <a:moveTo>
                    <a:pt x="430634" y="487255"/>
                  </a:moveTo>
                  <a:cubicBezTo>
                    <a:pt x="376446" y="483533"/>
                    <a:pt x="323549" y="473010"/>
                    <a:pt x="278237" y="444091"/>
                  </a:cubicBezTo>
                  <a:cubicBezTo>
                    <a:pt x="201574" y="395130"/>
                    <a:pt x="163707" y="304865"/>
                    <a:pt x="132641" y="219397"/>
                  </a:cubicBezTo>
                  <a:cubicBezTo>
                    <a:pt x="109520" y="155761"/>
                    <a:pt x="86900" y="89477"/>
                    <a:pt x="45741" y="34789"/>
                  </a:cubicBezTo>
                  <a:cubicBezTo>
                    <a:pt x="33142" y="18110"/>
                    <a:pt x="19470" y="9234"/>
                    <a:pt x="5369" y="5369"/>
                  </a:cubicBezTo>
                  <a:lnTo>
                    <a:pt x="151538" y="434285"/>
                  </a:lnTo>
                  <a:cubicBezTo>
                    <a:pt x="241444" y="487827"/>
                    <a:pt x="349675" y="506081"/>
                    <a:pt x="430634" y="487255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774D531-8881-4389-B65C-BF796B9C913E}"/>
                </a:ext>
              </a:extLst>
            </p:cNvPr>
            <p:cNvSpPr/>
            <p:nvPr/>
          </p:nvSpPr>
          <p:spPr>
            <a:xfrm>
              <a:off x="9442422" y="3071076"/>
              <a:ext cx="100214" cy="78740"/>
            </a:xfrm>
            <a:custGeom>
              <a:avLst/>
              <a:gdLst>
                <a:gd name="connsiteX0" fmla="*/ 22621 w 100213"/>
                <a:gd name="connsiteY0" fmla="*/ 60322 h 78739"/>
                <a:gd name="connsiteX1" fmla="*/ 85183 w 100213"/>
                <a:gd name="connsiteY1" fmla="*/ 77430 h 78739"/>
                <a:gd name="connsiteX2" fmla="*/ 99857 w 100213"/>
                <a:gd name="connsiteY2" fmla="*/ 63185 h 78739"/>
                <a:gd name="connsiteX3" fmla="*/ 83894 w 100213"/>
                <a:gd name="connsiteY3" fmla="*/ 49298 h 78739"/>
                <a:gd name="connsiteX4" fmla="*/ 60630 w 100213"/>
                <a:gd name="connsiteY4" fmla="*/ 49298 h 78739"/>
                <a:gd name="connsiteX5" fmla="*/ 38369 w 100213"/>
                <a:gd name="connsiteY5" fmla="*/ 35268 h 78739"/>
                <a:gd name="connsiteX6" fmla="*/ 8090 w 100213"/>
                <a:gd name="connsiteY6" fmla="*/ 10143 h 78739"/>
                <a:gd name="connsiteX7" fmla="*/ 22621 w 100213"/>
                <a:gd name="connsiteY7" fmla="*/ 60322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13" h="78739">
                  <a:moveTo>
                    <a:pt x="22621" y="60322"/>
                  </a:moveTo>
                  <a:cubicBezTo>
                    <a:pt x="38011" y="77143"/>
                    <a:pt x="63350" y="84087"/>
                    <a:pt x="85183" y="77430"/>
                  </a:cubicBezTo>
                  <a:cubicBezTo>
                    <a:pt x="92126" y="75282"/>
                    <a:pt x="99714" y="70486"/>
                    <a:pt x="99857" y="63185"/>
                  </a:cubicBezTo>
                  <a:cubicBezTo>
                    <a:pt x="100072" y="55383"/>
                    <a:pt x="91625" y="50086"/>
                    <a:pt x="83894" y="49298"/>
                  </a:cubicBezTo>
                  <a:cubicBezTo>
                    <a:pt x="76164" y="48511"/>
                    <a:pt x="68290" y="50515"/>
                    <a:pt x="60630" y="49298"/>
                  </a:cubicBezTo>
                  <a:cubicBezTo>
                    <a:pt x="51754" y="47867"/>
                    <a:pt x="44095" y="42212"/>
                    <a:pt x="38369" y="35268"/>
                  </a:cubicBezTo>
                  <a:cubicBezTo>
                    <a:pt x="33072" y="28826"/>
                    <a:pt x="20259" y="-7466"/>
                    <a:pt x="8090" y="10143"/>
                  </a:cubicBezTo>
                  <a:cubicBezTo>
                    <a:pt x="-786" y="22813"/>
                    <a:pt x="14174" y="51016"/>
                    <a:pt x="22621" y="60322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0CF24E-0C52-4AA9-94BA-ECAB3F79C478}"/>
                </a:ext>
              </a:extLst>
            </p:cNvPr>
            <p:cNvSpPr/>
            <p:nvPr/>
          </p:nvSpPr>
          <p:spPr>
            <a:xfrm>
              <a:off x="9511230" y="2565404"/>
              <a:ext cx="150321" cy="164637"/>
            </a:xfrm>
            <a:custGeom>
              <a:avLst/>
              <a:gdLst>
                <a:gd name="connsiteX0" fmla="*/ 129116 w 150320"/>
                <a:gd name="connsiteY0" fmla="*/ 5369 h 164637"/>
                <a:gd name="connsiteX1" fmla="*/ 5566 w 150320"/>
                <a:gd name="connsiteY1" fmla="*/ 132426 h 164637"/>
                <a:gd name="connsiteX2" fmla="*/ 11292 w 150320"/>
                <a:gd name="connsiteY2" fmla="*/ 144237 h 164637"/>
                <a:gd name="connsiteX3" fmla="*/ 50233 w 150320"/>
                <a:gd name="connsiteY3" fmla="*/ 164637 h 164637"/>
                <a:gd name="connsiteX4" fmla="*/ 65336 w 150320"/>
                <a:gd name="connsiteY4" fmla="*/ 157980 h 164637"/>
                <a:gd name="connsiteX5" fmla="*/ 148371 w 150320"/>
                <a:gd name="connsiteY5" fmla="*/ 25125 h 164637"/>
                <a:gd name="connsiteX6" fmla="*/ 129116 w 150320"/>
                <a:gd name="connsiteY6" fmla="*/ 5369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320" h="164637">
                  <a:moveTo>
                    <a:pt x="129116" y="5369"/>
                  </a:moveTo>
                  <a:cubicBezTo>
                    <a:pt x="129116" y="5369"/>
                    <a:pt x="25465" y="35361"/>
                    <a:pt x="5566" y="132426"/>
                  </a:cubicBezTo>
                  <a:cubicBezTo>
                    <a:pt x="4635" y="137078"/>
                    <a:pt x="7069" y="142018"/>
                    <a:pt x="11292" y="144237"/>
                  </a:cubicBezTo>
                  <a:lnTo>
                    <a:pt x="50233" y="164637"/>
                  </a:lnTo>
                  <a:cubicBezTo>
                    <a:pt x="56317" y="167787"/>
                    <a:pt x="63618" y="164637"/>
                    <a:pt x="65336" y="157980"/>
                  </a:cubicBezTo>
                  <a:cubicBezTo>
                    <a:pt x="73353" y="126771"/>
                    <a:pt x="98121" y="48174"/>
                    <a:pt x="148371" y="25125"/>
                  </a:cubicBezTo>
                  <a:lnTo>
                    <a:pt x="129116" y="5369"/>
                  </a:ln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6DC7D0D-DD66-4C8C-B990-8936EF833214}"/>
                </a:ext>
              </a:extLst>
            </p:cNvPr>
            <p:cNvSpPr/>
            <p:nvPr/>
          </p:nvSpPr>
          <p:spPr>
            <a:xfrm>
              <a:off x="9611212" y="2702053"/>
              <a:ext cx="114530" cy="107372"/>
            </a:xfrm>
            <a:custGeom>
              <a:avLst/>
              <a:gdLst>
                <a:gd name="connsiteX0" fmla="*/ 107372 w 114530"/>
                <a:gd name="connsiteY0" fmla="*/ 5369 h 107372"/>
                <a:gd name="connsiteX1" fmla="*/ 81961 w 114530"/>
                <a:gd name="connsiteY1" fmla="*/ 79742 h 107372"/>
                <a:gd name="connsiteX2" fmla="*/ 5369 w 114530"/>
                <a:gd name="connsiteY2" fmla="*/ 108374 h 107372"/>
                <a:gd name="connsiteX3" fmla="*/ 20830 w 114530"/>
                <a:gd name="connsiteY3" fmla="*/ 58768 h 107372"/>
                <a:gd name="connsiteX4" fmla="*/ 52541 w 114530"/>
                <a:gd name="connsiteY4" fmla="*/ 18325 h 107372"/>
                <a:gd name="connsiteX5" fmla="*/ 102003 w 114530"/>
                <a:gd name="connsiteY5" fmla="*/ 9449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30" h="107372">
                  <a:moveTo>
                    <a:pt x="107372" y="5369"/>
                  </a:moveTo>
                  <a:cubicBezTo>
                    <a:pt x="115317" y="31925"/>
                    <a:pt x="102934" y="61631"/>
                    <a:pt x="81961" y="79742"/>
                  </a:cubicBezTo>
                  <a:cubicBezTo>
                    <a:pt x="60987" y="97852"/>
                    <a:pt x="32928" y="105797"/>
                    <a:pt x="5369" y="108374"/>
                  </a:cubicBezTo>
                  <a:cubicBezTo>
                    <a:pt x="9520" y="91553"/>
                    <a:pt x="13672" y="74588"/>
                    <a:pt x="20830" y="58768"/>
                  </a:cubicBezTo>
                  <a:cubicBezTo>
                    <a:pt x="27988" y="42949"/>
                    <a:pt x="38296" y="28131"/>
                    <a:pt x="52541" y="18325"/>
                  </a:cubicBezTo>
                  <a:cubicBezTo>
                    <a:pt x="66857" y="8518"/>
                    <a:pt x="85468" y="4152"/>
                    <a:pt x="102003" y="9449"/>
                  </a:cubicBezTo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6F54330-4B98-4E59-87A3-2B3B05719C46}"/>
                </a:ext>
              </a:extLst>
            </p:cNvPr>
            <p:cNvSpPr/>
            <p:nvPr/>
          </p:nvSpPr>
          <p:spPr>
            <a:xfrm>
              <a:off x="9623525" y="2684515"/>
              <a:ext cx="100214" cy="107372"/>
            </a:xfrm>
            <a:custGeom>
              <a:avLst/>
              <a:gdLst>
                <a:gd name="connsiteX0" fmla="*/ 93128 w 100213"/>
                <a:gd name="connsiteY0" fmla="*/ 5369 h 107372"/>
                <a:gd name="connsiteX1" fmla="*/ 5369 w 100213"/>
                <a:gd name="connsiteY1" fmla="*/ 107587 h 107372"/>
                <a:gd name="connsiteX2" fmla="*/ 93128 w 100213"/>
                <a:gd name="connsiteY2" fmla="*/ 5369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213" h="107372">
                  <a:moveTo>
                    <a:pt x="93128" y="5369"/>
                  </a:moveTo>
                  <a:cubicBezTo>
                    <a:pt x="93128" y="5369"/>
                    <a:pt x="11739" y="11024"/>
                    <a:pt x="5369" y="107587"/>
                  </a:cubicBezTo>
                  <a:cubicBezTo>
                    <a:pt x="5297" y="107515"/>
                    <a:pt x="121473" y="99999"/>
                    <a:pt x="93128" y="53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0B40B1D-11AE-4615-9C80-6DE479FDB590}"/>
                </a:ext>
              </a:extLst>
            </p:cNvPr>
            <p:cNvSpPr/>
            <p:nvPr/>
          </p:nvSpPr>
          <p:spPr>
            <a:xfrm>
              <a:off x="9641777" y="2719161"/>
              <a:ext cx="71581" cy="71581"/>
            </a:xfrm>
            <a:custGeom>
              <a:avLst/>
              <a:gdLst>
                <a:gd name="connsiteX0" fmla="*/ 69792 w 71581"/>
                <a:gd name="connsiteY0" fmla="*/ 31925 h 71581"/>
                <a:gd name="connsiteX1" fmla="*/ 38296 w 71581"/>
                <a:gd name="connsiteY1" fmla="*/ 5369 h 71581"/>
                <a:gd name="connsiteX2" fmla="*/ 5369 w 71581"/>
                <a:gd name="connsiteY2" fmla="*/ 39155 h 71581"/>
                <a:gd name="connsiteX3" fmla="*/ 19757 w 71581"/>
                <a:gd name="connsiteY3" fmla="*/ 66284 h 71581"/>
                <a:gd name="connsiteX4" fmla="*/ 69792 w 71581"/>
                <a:gd name="connsiteY4" fmla="*/ 31925 h 7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81" h="71581">
                  <a:moveTo>
                    <a:pt x="69792" y="31925"/>
                  </a:moveTo>
                  <a:cubicBezTo>
                    <a:pt x="66499" y="16822"/>
                    <a:pt x="53973" y="5369"/>
                    <a:pt x="38296" y="5369"/>
                  </a:cubicBezTo>
                  <a:cubicBezTo>
                    <a:pt x="20115" y="5369"/>
                    <a:pt x="5369" y="20472"/>
                    <a:pt x="5369" y="39155"/>
                  </a:cubicBezTo>
                  <a:cubicBezTo>
                    <a:pt x="5369" y="50608"/>
                    <a:pt x="11310" y="60200"/>
                    <a:pt x="19757" y="66284"/>
                  </a:cubicBezTo>
                  <a:cubicBezTo>
                    <a:pt x="37580" y="60701"/>
                    <a:pt x="58052" y="50393"/>
                    <a:pt x="69792" y="31925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95BE695-3BDC-462D-9DC7-C3BFA52441D0}"/>
                </a:ext>
              </a:extLst>
            </p:cNvPr>
            <p:cNvSpPr/>
            <p:nvPr/>
          </p:nvSpPr>
          <p:spPr>
            <a:xfrm>
              <a:off x="10016649" y="2334267"/>
              <a:ext cx="264851" cy="164637"/>
            </a:xfrm>
            <a:custGeom>
              <a:avLst/>
              <a:gdLst>
                <a:gd name="connsiteX0" fmla="*/ 27416 w 264851"/>
                <a:gd name="connsiteY0" fmla="*/ 160271 h 164637"/>
                <a:gd name="connsiteX1" fmla="*/ 260557 w 264851"/>
                <a:gd name="connsiteY1" fmla="*/ 85325 h 164637"/>
                <a:gd name="connsiteX2" fmla="*/ 226197 w 264851"/>
                <a:gd name="connsiteY2" fmla="*/ 5369 h 164637"/>
                <a:gd name="connsiteX3" fmla="*/ 5369 w 264851"/>
                <a:gd name="connsiteY3" fmla="*/ 128059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51" h="164637">
                  <a:moveTo>
                    <a:pt x="27416" y="160271"/>
                  </a:moveTo>
                  <a:lnTo>
                    <a:pt x="260557" y="85325"/>
                  </a:lnTo>
                  <a:lnTo>
                    <a:pt x="226197" y="5369"/>
                  </a:lnTo>
                  <a:lnTo>
                    <a:pt x="5369" y="128059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BA802A3-8D32-4804-BAF8-31B76AD64039}"/>
                </a:ext>
              </a:extLst>
            </p:cNvPr>
            <p:cNvSpPr/>
            <p:nvPr/>
          </p:nvSpPr>
          <p:spPr>
            <a:xfrm>
              <a:off x="9928962" y="2110003"/>
              <a:ext cx="200428" cy="243377"/>
            </a:xfrm>
            <a:custGeom>
              <a:avLst/>
              <a:gdLst>
                <a:gd name="connsiteX0" fmla="*/ 41231 w 200427"/>
                <a:gd name="connsiteY0" fmla="*/ 242733 h 243376"/>
                <a:gd name="connsiteX1" fmla="*/ 197923 w 200427"/>
                <a:gd name="connsiteY1" fmla="*/ 54473 h 243376"/>
                <a:gd name="connsiteX2" fmla="*/ 126055 w 200427"/>
                <a:gd name="connsiteY2" fmla="*/ 5369 h 243376"/>
                <a:gd name="connsiteX3" fmla="*/ 5369 w 200427"/>
                <a:gd name="connsiteY3" fmla="*/ 227343 h 24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27" h="243376">
                  <a:moveTo>
                    <a:pt x="41231" y="242733"/>
                  </a:moveTo>
                  <a:lnTo>
                    <a:pt x="197923" y="54473"/>
                  </a:lnTo>
                  <a:lnTo>
                    <a:pt x="126055" y="5369"/>
                  </a:lnTo>
                  <a:lnTo>
                    <a:pt x="5369" y="227343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115650-285F-445A-994D-6FC3D46553DE}"/>
                </a:ext>
              </a:extLst>
            </p:cNvPr>
            <p:cNvSpPr/>
            <p:nvPr/>
          </p:nvSpPr>
          <p:spPr>
            <a:xfrm>
              <a:off x="9771841" y="2086381"/>
              <a:ext cx="93056" cy="257693"/>
            </a:xfrm>
            <a:custGeom>
              <a:avLst/>
              <a:gdLst>
                <a:gd name="connsiteX0" fmla="*/ 61273 w 93055"/>
                <a:gd name="connsiteY0" fmla="*/ 251108 h 257693"/>
                <a:gd name="connsiteX1" fmla="*/ 92412 w 93055"/>
                <a:gd name="connsiteY1" fmla="*/ 8232 h 257693"/>
                <a:gd name="connsiteX2" fmla="*/ 5369 w 93055"/>
                <a:gd name="connsiteY2" fmla="*/ 5369 h 257693"/>
                <a:gd name="connsiteX3" fmla="*/ 22762 w 93055"/>
                <a:gd name="connsiteY3" fmla="*/ 257407 h 2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5" h="257693">
                  <a:moveTo>
                    <a:pt x="61273" y="251108"/>
                  </a:moveTo>
                  <a:lnTo>
                    <a:pt x="92412" y="8232"/>
                  </a:lnTo>
                  <a:lnTo>
                    <a:pt x="5369" y="5369"/>
                  </a:lnTo>
                  <a:lnTo>
                    <a:pt x="22762" y="257407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EDBFF7-B833-423C-8C69-635CB10E028C}"/>
                </a:ext>
              </a:extLst>
            </p:cNvPr>
            <p:cNvSpPr/>
            <p:nvPr/>
          </p:nvSpPr>
          <p:spPr>
            <a:xfrm>
              <a:off x="8822743" y="2570128"/>
              <a:ext cx="257693" cy="157479"/>
            </a:xfrm>
            <a:custGeom>
              <a:avLst/>
              <a:gdLst>
                <a:gd name="connsiteX0" fmla="*/ 255760 w 257693"/>
                <a:gd name="connsiteY0" fmla="*/ 115103 h 157479"/>
                <a:gd name="connsiteX1" fmla="*/ 36793 w 257693"/>
                <a:gd name="connsiteY1" fmla="*/ 5369 h 157479"/>
                <a:gd name="connsiteX2" fmla="*/ 5369 w 257693"/>
                <a:gd name="connsiteY2" fmla="*/ 86542 h 157479"/>
                <a:gd name="connsiteX3" fmla="*/ 248960 w 257693"/>
                <a:gd name="connsiteY3" fmla="*/ 153542 h 157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93" h="157479">
                  <a:moveTo>
                    <a:pt x="255760" y="115103"/>
                  </a:moveTo>
                  <a:lnTo>
                    <a:pt x="36793" y="5369"/>
                  </a:lnTo>
                  <a:lnTo>
                    <a:pt x="5369" y="86542"/>
                  </a:lnTo>
                  <a:lnTo>
                    <a:pt x="248960" y="153542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2EBAF1A-B3A4-483D-B59B-F8CB94918782}"/>
                </a:ext>
              </a:extLst>
            </p:cNvPr>
            <p:cNvSpPr/>
            <p:nvPr/>
          </p:nvSpPr>
          <p:spPr>
            <a:xfrm>
              <a:off x="8782944" y="2832832"/>
              <a:ext cx="264851" cy="114530"/>
            </a:xfrm>
            <a:custGeom>
              <a:avLst/>
              <a:gdLst>
                <a:gd name="connsiteX0" fmla="*/ 249032 w 264851"/>
                <a:gd name="connsiteY0" fmla="*/ 5369 h 114530"/>
                <a:gd name="connsiteX1" fmla="*/ 5369 w 264851"/>
                <a:gd name="connsiteY1" fmla="*/ 30064 h 114530"/>
                <a:gd name="connsiteX2" fmla="*/ 22333 w 264851"/>
                <a:gd name="connsiteY2" fmla="*/ 115461 h 114530"/>
                <a:gd name="connsiteX3" fmla="*/ 263849 w 264851"/>
                <a:gd name="connsiteY3" fmla="*/ 41446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51" h="114530">
                  <a:moveTo>
                    <a:pt x="249032" y="5369"/>
                  </a:moveTo>
                  <a:lnTo>
                    <a:pt x="5369" y="30064"/>
                  </a:lnTo>
                  <a:lnTo>
                    <a:pt x="22333" y="115461"/>
                  </a:lnTo>
                  <a:lnTo>
                    <a:pt x="263849" y="41446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D529D2B-DA4F-4926-9615-0280B75A2E24}"/>
                </a:ext>
              </a:extLst>
            </p:cNvPr>
            <p:cNvSpPr/>
            <p:nvPr/>
          </p:nvSpPr>
          <p:spPr>
            <a:xfrm>
              <a:off x="8921597" y="2939632"/>
              <a:ext cx="229061" cy="221902"/>
            </a:xfrm>
            <a:custGeom>
              <a:avLst/>
              <a:gdLst>
                <a:gd name="connsiteX0" fmla="*/ 197636 w 229060"/>
                <a:gd name="connsiteY0" fmla="*/ 5369 h 221902"/>
                <a:gd name="connsiteX1" fmla="*/ 5369 w 229060"/>
                <a:gd name="connsiteY1" fmla="*/ 157050 h 221902"/>
                <a:gd name="connsiteX2" fmla="*/ 65569 w 229060"/>
                <a:gd name="connsiteY2" fmla="*/ 219970 h 221902"/>
                <a:gd name="connsiteX3" fmla="*/ 229562 w 229060"/>
                <a:gd name="connsiteY3" fmla="*/ 27845 h 22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060" h="221902">
                  <a:moveTo>
                    <a:pt x="197636" y="5369"/>
                  </a:moveTo>
                  <a:lnTo>
                    <a:pt x="5369" y="157050"/>
                  </a:lnTo>
                  <a:lnTo>
                    <a:pt x="65569" y="219970"/>
                  </a:lnTo>
                  <a:lnTo>
                    <a:pt x="229562" y="27845"/>
                  </a:lnTo>
                  <a:close/>
                </a:path>
              </a:pathLst>
            </a:custGeom>
            <a:solidFill>
              <a:srgbClr val="FF8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50E5F01-EF11-48A6-B2F6-511EE88FAA01}"/>
                </a:ext>
              </a:extLst>
            </p:cNvPr>
            <p:cNvSpPr/>
            <p:nvPr/>
          </p:nvSpPr>
          <p:spPr>
            <a:xfrm>
              <a:off x="9743272" y="2820443"/>
              <a:ext cx="264851" cy="71581"/>
            </a:xfrm>
            <a:custGeom>
              <a:avLst/>
              <a:gdLst>
                <a:gd name="connsiteX0" fmla="*/ 5377 w 264851"/>
                <a:gd name="connsiteY0" fmla="*/ 62854 h 71581"/>
                <a:gd name="connsiteX1" fmla="*/ 246177 w 264851"/>
                <a:gd name="connsiteY1" fmla="*/ 29640 h 71581"/>
                <a:gd name="connsiteX2" fmla="*/ 242527 w 264851"/>
                <a:gd name="connsiteY2" fmla="*/ 9883 h 71581"/>
                <a:gd name="connsiteX3" fmla="*/ 169156 w 264851"/>
                <a:gd name="connsiteY3" fmla="*/ 48323 h 71581"/>
                <a:gd name="connsiteX4" fmla="*/ 5377 w 264851"/>
                <a:gd name="connsiteY4" fmla="*/ 62854 h 7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51" h="71581">
                  <a:moveTo>
                    <a:pt x="5377" y="62854"/>
                  </a:moveTo>
                  <a:cubicBezTo>
                    <a:pt x="86121" y="81537"/>
                    <a:pt x="173522" y="69439"/>
                    <a:pt x="246177" y="29640"/>
                  </a:cubicBezTo>
                  <a:cubicBezTo>
                    <a:pt x="267078" y="18187"/>
                    <a:pt x="269727" y="-4218"/>
                    <a:pt x="242527" y="9883"/>
                  </a:cubicBezTo>
                  <a:cubicBezTo>
                    <a:pt x="217616" y="22768"/>
                    <a:pt x="195927" y="38588"/>
                    <a:pt x="169156" y="48323"/>
                  </a:cubicBezTo>
                  <a:cubicBezTo>
                    <a:pt x="117116" y="67435"/>
                    <a:pt x="4232" y="57485"/>
                    <a:pt x="5377" y="62854"/>
                  </a:cubicBezTo>
                  <a:close/>
                </a:path>
              </a:pathLst>
            </a:custGeom>
            <a:solidFill>
              <a:srgbClr val="F68F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CE63F-26DF-4DD6-B769-93402DB6845C}"/>
                </a:ext>
              </a:extLst>
            </p:cNvPr>
            <p:cNvSpPr/>
            <p:nvPr/>
          </p:nvSpPr>
          <p:spPr>
            <a:xfrm>
              <a:off x="7321323" y="3002190"/>
              <a:ext cx="1274149" cy="1073721"/>
            </a:xfrm>
            <a:custGeom>
              <a:avLst/>
              <a:gdLst>
                <a:gd name="connsiteX0" fmla="*/ 5369 w 1274149"/>
                <a:gd name="connsiteY0" fmla="*/ 6232 h 1073721"/>
                <a:gd name="connsiteX1" fmla="*/ 1178087 w 1274149"/>
                <a:gd name="connsiteY1" fmla="*/ 1046238 h 1073721"/>
                <a:gd name="connsiteX2" fmla="*/ 1269354 w 1274149"/>
                <a:gd name="connsiteY2" fmla="*/ 1068500 h 1073721"/>
                <a:gd name="connsiteX3" fmla="*/ 1254035 w 1274149"/>
                <a:gd name="connsiteY3" fmla="*/ 1010233 h 1073721"/>
                <a:gd name="connsiteX4" fmla="*/ 1188538 w 1274149"/>
                <a:gd name="connsiteY4" fmla="*/ 941873 h 1073721"/>
                <a:gd name="connsiteX5" fmla="*/ 128775 w 1274149"/>
                <a:gd name="connsiteY5" fmla="*/ 60132 h 1073721"/>
                <a:gd name="connsiteX6" fmla="*/ 5369 w 1274149"/>
                <a:gd name="connsiteY6" fmla="*/ 6232 h 107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4149" h="1073721">
                  <a:moveTo>
                    <a:pt x="5369" y="6232"/>
                  </a:moveTo>
                  <a:lnTo>
                    <a:pt x="1178087" y="1046238"/>
                  </a:lnTo>
                  <a:lnTo>
                    <a:pt x="1269354" y="1068500"/>
                  </a:lnTo>
                  <a:cubicBezTo>
                    <a:pt x="1269997" y="1048386"/>
                    <a:pt x="1264414" y="1027699"/>
                    <a:pt x="1254035" y="1010233"/>
                  </a:cubicBezTo>
                  <a:cubicBezTo>
                    <a:pt x="1237786" y="983032"/>
                    <a:pt x="1212947" y="962130"/>
                    <a:pt x="1188538" y="941873"/>
                  </a:cubicBezTo>
                  <a:cubicBezTo>
                    <a:pt x="835284" y="647959"/>
                    <a:pt x="482029" y="354046"/>
                    <a:pt x="128775" y="60132"/>
                  </a:cubicBezTo>
                  <a:cubicBezTo>
                    <a:pt x="93342" y="30569"/>
                    <a:pt x="48174" y="-211"/>
                    <a:pt x="5369" y="6232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36B960-3313-4802-9802-A5CB733EFDCE}"/>
                </a:ext>
              </a:extLst>
            </p:cNvPr>
            <p:cNvSpPr/>
            <p:nvPr/>
          </p:nvSpPr>
          <p:spPr>
            <a:xfrm>
              <a:off x="9721941" y="3109555"/>
              <a:ext cx="193270" cy="50107"/>
            </a:xfrm>
            <a:custGeom>
              <a:avLst/>
              <a:gdLst>
                <a:gd name="connsiteX0" fmla="*/ 152190 w 193269"/>
                <a:gd name="connsiteY0" fmla="*/ 7957 h 50106"/>
                <a:gd name="connsiteX1" fmla="*/ 176242 w 193269"/>
                <a:gd name="connsiteY1" fmla="*/ 5952 h 50106"/>
                <a:gd name="connsiteX2" fmla="*/ 191989 w 193269"/>
                <a:gd name="connsiteY2" fmla="*/ 21915 h 50106"/>
                <a:gd name="connsiteX3" fmla="*/ 182898 w 193269"/>
                <a:gd name="connsiteY3" fmla="*/ 36661 h 50106"/>
                <a:gd name="connsiteX4" fmla="*/ 165790 w 193269"/>
                <a:gd name="connsiteY4" fmla="*/ 42244 h 50106"/>
                <a:gd name="connsiteX5" fmla="*/ 82613 w 193269"/>
                <a:gd name="connsiteY5" fmla="*/ 51120 h 50106"/>
                <a:gd name="connsiteX6" fmla="*/ 29857 w 193269"/>
                <a:gd name="connsiteY6" fmla="*/ 43819 h 50106"/>
                <a:gd name="connsiteX7" fmla="*/ 6092 w 193269"/>
                <a:gd name="connsiteY7" fmla="*/ 16833 h 50106"/>
                <a:gd name="connsiteX8" fmla="*/ 43386 w 193269"/>
                <a:gd name="connsiteY8" fmla="*/ 10748 h 50106"/>
                <a:gd name="connsiteX9" fmla="*/ 152190 w 193269"/>
                <a:gd name="connsiteY9" fmla="*/ 7957 h 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269" h="50106">
                  <a:moveTo>
                    <a:pt x="152190" y="7957"/>
                  </a:moveTo>
                  <a:cubicBezTo>
                    <a:pt x="160136" y="6310"/>
                    <a:pt x="168296" y="4378"/>
                    <a:pt x="176242" y="5952"/>
                  </a:cubicBezTo>
                  <a:cubicBezTo>
                    <a:pt x="184187" y="7527"/>
                    <a:pt x="191846" y="13826"/>
                    <a:pt x="191989" y="21915"/>
                  </a:cubicBezTo>
                  <a:cubicBezTo>
                    <a:pt x="192133" y="27928"/>
                    <a:pt x="187981" y="33440"/>
                    <a:pt x="182898" y="36661"/>
                  </a:cubicBezTo>
                  <a:cubicBezTo>
                    <a:pt x="177745" y="39882"/>
                    <a:pt x="171732" y="41170"/>
                    <a:pt x="165790" y="42244"/>
                  </a:cubicBezTo>
                  <a:cubicBezTo>
                    <a:pt x="138375" y="47469"/>
                    <a:pt x="110530" y="50476"/>
                    <a:pt x="82613" y="51120"/>
                  </a:cubicBezTo>
                  <a:cubicBezTo>
                    <a:pt x="64717" y="51550"/>
                    <a:pt x="46250" y="50977"/>
                    <a:pt x="29857" y="43819"/>
                  </a:cubicBezTo>
                  <a:cubicBezTo>
                    <a:pt x="20981" y="39954"/>
                    <a:pt x="1368" y="28787"/>
                    <a:pt x="6092" y="16833"/>
                  </a:cubicBezTo>
                  <a:cubicBezTo>
                    <a:pt x="11246" y="3733"/>
                    <a:pt x="34081" y="9460"/>
                    <a:pt x="43386" y="10748"/>
                  </a:cubicBezTo>
                  <a:cubicBezTo>
                    <a:pt x="79607" y="15974"/>
                    <a:pt x="116328" y="15329"/>
                    <a:pt x="152190" y="7957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CFA6FC7-147E-4CBE-9A62-E59C004001BA}"/>
                </a:ext>
              </a:extLst>
            </p:cNvPr>
            <p:cNvSpPr/>
            <p:nvPr/>
          </p:nvSpPr>
          <p:spPr>
            <a:xfrm>
              <a:off x="9943268" y="3084345"/>
              <a:ext cx="42949" cy="50107"/>
            </a:xfrm>
            <a:custGeom>
              <a:avLst/>
              <a:gdLst>
                <a:gd name="connsiteX0" fmla="*/ 25637 w 42948"/>
                <a:gd name="connsiteY0" fmla="*/ 47483 h 50106"/>
                <a:gd name="connsiteX1" fmla="*/ 43890 w 42948"/>
                <a:gd name="connsiteY1" fmla="*/ 15056 h 50106"/>
                <a:gd name="connsiteX2" fmla="*/ 36946 w 42948"/>
                <a:gd name="connsiteY2" fmla="*/ 7254 h 50106"/>
                <a:gd name="connsiteX3" fmla="*/ 16188 w 42948"/>
                <a:gd name="connsiteY3" fmla="*/ 12622 h 50106"/>
                <a:gd name="connsiteX4" fmla="*/ 12752 w 42948"/>
                <a:gd name="connsiteY4" fmla="*/ 14197 h 50106"/>
                <a:gd name="connsiteX5" fmla="*/ 7598 w 42948"/>
                <a:gd name="connsiteY5" fmla="*/ 37819 h 50106"/>
                <a:gd name="connsiteX6" fmla="*/ 25637 w 42948"/>
                <a:gd name="connsiteY6" fmla="*/ 47483 h 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48" h="50106">
                  <a:moveTo>
                    <a:pt x="25637" y="47483"/>
                  </a:moveTo>
                  <a:cubicBezTo>
                    <a:pt x="30504" y="36030"/>
                    <a:pt x="36446" y="25006"/>
                    <a:pt x="43890" y="15056"/>
                  </a:cubicBezTo>
                  <a:cubicBezTo>
                    <a:pt x="42243" y="11907"/>
                    <a:pt x="40025" y="9043"/>
                    <a:pt x="36946" y="7254"/>
                  </a:cubicBezTo>
                  <a:cubicBezTo>
                    <a:pt x="30003" y="3389"/>
                    <a:pt x="19910" y="5608"/>
                    <a:pt x="16188" y="12622"/>
                  </a:cubicBezTo>
                  <a:lnTo>
                    <a:pt x="12752" y="14197"/>
                  </a:lnTo>
                  <a:cubicBezTo>
                    <a:pt x="5450" y="19208"/>
                    <a:pt x="3232" y="30160"/>
                    <a:pt x="7598" y="37819"/>
                  </a:cubicBezTo>
                  <a:cubicBezTo>
                    <a:pt x="11034" y="44190"/>
                    <a:pt x="18407" y="47697"/>
                    <a:pt x="25637" y="47483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4628BC0-05C7-424D-AB4C-6AA481DD3149}"/>
                </a:ext>
              </a:extLst>
            </p:cNvPr>
            <p:cNvSpPr/>
            <p:nvPr/>
          </p:nvSpPr>
          <p:spPr>
            <a:xfrm>
              <a:off x="9858884" y="2727027"/>
              <a:ext cx="121688" cy="57265"/>
            </a:xfrm>
            <a:custGeom>
              <a:avLst/>
              <a:gdLst>
                <a:gd name="connsiteX0" fmla="*/ 5369 w 121688"/>
                <a:gd name="connsiteY0" fmla="*/ 47180 h 57265"/>
                <a:gd name="connsiteX1" fmla="*/ 89548 w 121688"/>
                <a:gd name="connsiteY1" fmla="*/ 49399 h 57265"/>
                <a:gd name="connsiteX2" fmla="*/ 118467 w 121688"/>
                <a:gd name="connsiteY2" fmla="*/ 28999 h 57265"/>
                <a:gd name="connsiteX3" fmla="*/ 112382 w 121688"/>
                <a:gd name="connsiteY3" fmla="*/ 5591 h 57265"/>
                <a:gd name="connsiteX4" fmla="*/ 106584 w 121688"/>
                <a:gd name="connsiteY4" fmla="*/ 5806 h 57265"/>
                <a:gd name="connsiteX5" fmla="*/ 58696 w 121688"/>
                <a:gd name="connsiteY5" fmla="*/ 28498 h 57265"/>
                <a:gd name="connsiteX6" fmla="*/ 5369 w 121688"/>
                <a:gd name="connsiteY6" fmla="*/ 47180 h 5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688" h="57265">
                  <a:moveTo>
                    <a:pt x="5369" y="47180"/>
                  </a:moveTo>
                  <a:cubicBezTo>
                    <a:pt x="32068" y="57631"/>
                    <a:pt x="62419" y="58490"/>
                    <a:pt x="89548" y="49399"/>
                  </a:cubicBezTo>
                  <a:cubicBezTo>
                    <a:pt x="101001" y="45605"/>
                    <a:pt x="112526" y="39521"/>
                    <a:pt x="118467" y="28999"/>
                  </a:cubicBezTo>
                  <a:cubicBezTo>
                    <a:pt x="115174" y="21554"/>
                    <a:pt x="113313" y="13752"/>
                    <a:pt x="112382" y="5591"/>
                  </a:cubicBezTo>
                  <a:cubicBezTo>
                    <a:pt x="110521" y="5520"/>
                    <a:pt x="108947" y="5019"/>
                    <a:pt x="106584" y="5806"/>
                  </a:cubicBezTo>
                  <a:cubicBezTo>
                    <a:pt x="90264" y="11246"/>
                    <a:pt x="75375" y="22628"/>
                    <a:pt x="58696" y="28498"/>
                  </a:cubicBezTo>
                  <a:cubicBezTo>
                    <a:pt x="40944" y="34725"/>
                    <a:pt x="23121" y="40953"/>
                    <a:pt x="5369" y="47180"/>
                  </a:cubicBezTo>
                  <a:close/>
                </a:path>
              </a:pathLst>
            </a:custGeom>
            <a:solidFill>
              <a:srgbClr val="F79E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C48AF58-DEC1-4E1B-A27F-8D204461B331}"/>
                </a:ext>
              </a:extLst>
            </p:cNvPr>
            <p:cNvSpPr/>
            <p:nvPr/>
          </p:nvSpPr>
          <p:spPr>
            <a:xfrm>
              <a:off x="9268695" y="2211805"/>
              <a:ext cx="250535" cy="164637"/>
            </a:xfrm>
            <a:custGeom>
              <a:avLst/>
              <a:gdLst>
                <a:gd name="connsiteX0" fmla="*/ 39799 w 250534"/>
                <a:gd name="connsiteY0" fmla="*/ 95906 h 164637"/>
                <a:gd name="connsiteX1" fmla="*/ 115676 w 250534"/>
                <a:gd name="connsiteY1" fmla="*/ 21390 h 164637"/>
                <a:gd name="connsiteX2" fmla="*/ 219541 w 250534"/>
                <a:gd name="connsiteY2" fmla="*/ 13086 h 164637"/>
                <a:gd name="connsiteX3" fmla="*/ 251251 w 250534"/>
                <a:gd name="connsiteY3" fmla="*/ 49951 h 164637"/>
                <a:gd name="connsiteX4" fmla="*/ 215389 w 250534"/>
                <a:gd name="connsiteY4" fmla="*/ 85240 h 164637"/>
                <a:gd name="connsiteX5" fmla="*/ 160987 w 250534"/>
                <a:gd name="connsiteY5" fmla="*/ 83093 h 164637"/>
                <a:gd name="connsiteX6" fmla="*/ 69864 w 250534"/>
                <a:gd name="connsiteY6" fmla="*/ 104639 h 164637"/>
                <a:gd name="connsiteX7" fmla="*/ 31353 w 250534"/>
                <a:gd name="connsiteY7" fmla="*/ 133987 h 164637"/>
                <a:gd name="connsiteX8" fmla="*/ 5369 w 250534"/>
                <a:gd name="connsiteY8" fmla="*/ 164552 h 164637"/>
                <a:gd name="connsiteX9" fmla="*/ 39799 w 250534"/>
                <a:gd name="connsiteY9" fmla="*/ 95906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34" h="164637">
                  <a:moveTo>
                    <a:pt x="39799" y="95906"/>
                  </a:moveTo>
                  <a:cubicBezTo>
                    <a:pt x="58912" y="65555"/>
                    <a:pt x="83965" y="38140"/>
                    <a:pt x="115676" y="21390"/>
                  </a:cubicBezTo>
                  <a:cubicBezTo>
                    <a:pt x="147386" y="4640"/>
                    <a:pt x="186255" y="-371"/>
                    <a:pt x="219541" y="13086"/>
                  </a:cubicBezTo>
                  <a:cubicBezTo>
                    <a:pt x="235503" y="19528"/>
                    <a:pt x="251251" y="32771"/>
                    <a:pt x="251251" y="49951"/>
                  </a:cubicBezTo>
                  <a:cubicBezTo>
                    <a:pt x="251323" y="68132"/>
                    <a:pt x="233356" y="81947"/>
                    <a:pt x="215389" y="85240"/>
                  </a:cubicBezTo>
                  <a:cubicBezTo>
                    <a:pt x="197493" y="88461"/>
                    <a:pt x="179169" y="84310"/>
                    <a:pt x="160987" y="83093"/>
                  </a:cubicBezTo>
                  <a:cubicBezTo>
                    <a:pt x="129348" y="81017"/>
                    <a:pt x="97423" y="89106"/>
                    <a:pt x="69864" y="104639"/>
                  </a:cubicBezTo>
                  <a:cubicBezTo>
                    <a:pt x="55762" y="112584"/>
                    <a:pt x="42734" y="122463"/>
                    <a:pt x="31353" y="133987"/>
                  </a:cubicBezTo>
                  <a:cubicBezTo>
                    <a:pt x="22191" y="143221"/>
                    <a:pt x="15462" y="156750"/>
                    <a:pt x="5369" y="164552"/>
                  </a:cubicBezTo>
                  <a:cubicBezTo>
                    <a:pt x="13457" y="140859"/>
                    <a:pt x="26414" y="117166"/>
                    <a:pt x="39799" y="95906"/>
                  </a:cubicBezTo>
                  <a:close/>
                </a:path>
              </a:pathLst>
            </a:custGeom>
            <a:solidFill>
              <a:srgbClr val="5361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76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DD8019A-9BDE-4475-B979-64A77FD1488C}"/>
              </a:ext>
            </a:extLst>
          </p:cNvPr>
          <p:cNvSpPr/>
          <p:nvPr/>
        </p:nvSpPr>
        <p:spPr>
          <a:xfrm>
            <a:off x="1409829" y="3060226"/>
            <a:ext cx="5739071" cy="8123800"/>
          </a:xfrm>
          <a:custGeom>
            <a:avLst/>
            <a:gdLst>
              <a:gd name="connsiteX0" fmla="*/ 1551170 w 1567633"/>
              <a:gd name="connsiteY0" fmla="*/ 1258984 h 2219024"/>
              <a:gd name="connsiteX1" fmla="*/ 1436855 w 1567633"/>
              <a:gd name="connsiteY1" fmla="*/ 463715 h 2219024"/>
              <a:gd name="connsiteX2" fmla="*/ 877732 w 1567633"/>
              <a:gd name="connsiteY2" fmla="*/ 13825 h 2219024"/>
              <a:gd name="connsiteX3" fmla="*/ 188117 w 1567633"/>
              <a:gd name="connsiteY3" fmla="*/ 305305 h 2219024"/>
              <a:gd name="connsiteX4" fmla="*/ 15391 w 1567633"/>
              <a:gd name="connsiteY4" fmla="*/ 1045456 h 2219024"/>
              <a:gd name="connsiteX5" fmla="*/ 284465 w 1567633"/>
              <a:gd name="connsiteY5" fmla="*/ 1715316 h 2219024"/>
              <a:gd name="connsiteX6" fmla="*/ 709301 w 1567633"/>
              <a:gd name="connsiteY6" fmla="*/ 2150674 h 2219024"/>
              <a:gd name="connsiteX7" fmla="*/ 1307579 w 1567633"/>
              <a:gd name="connsiteY7" fmla="*/ 2086966 h 2219024"/>
              <a:gd name="connsiteX8" fmla="*/ 1448021 w 1567633"/>
              <a:gd name="connsiteY8" fmla="*/ 1728128 h 2219024"/>
              <a:gd name="connsiteX9" fmla="*/ 1551170 w 1567633"/>
              <a:gd name="connsiteY9" fmla="*/ 1258984 h 22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7633" h="2219024">
                <a:moveTo>
                  <a:pt x="1551170" y="1258984"/>
                </a:moveTo>
                <a:cubicBezTo>
                  <a:pt x="1581950" y="980246"/>
                  <a:pt x="1551170" y="696355"/>
                  <a:pt x="1436855" y="463715"/>
                </a:cubicBezTo>
                <a:cubicBezTo>
                  <a:pt x="1322539" y="231075"/>
                  <a:pt x="1119892" y="54484"/>
                  <a:pt x="877732" y="13825"/>
                </a:cubicBezTo>
                <a:cubicBezTo>
                  <a:pt x="635572" y="-26833"/>
                  <a:pt x="357335" y="80539"/>
                  <a:pt x="188117" y="305305"/>
                </a:cubicBezTo>
                <a:cubicBezTo>
                  <a:pt x="31496" y="513249"/>
                  <a:pt x="-18324" y="795780"/>
                  <a:pt x="15391" y="1045456"/>
                </a:cubicBezTo>
                <a:cubicBezTo>
                  <a:pt x="49106" y="1295061"/>
                  <a:pt x="157551" y="1516319"/>
                  <a:pt x="284465" y="1715316"/>
                </a:cubicBezTo>
                <a:cubicBezTo>
                  <a:pt x="397277" y="1892193"/>
                  <a:pt x="530562" y="2059479"/>
                  <a:pt x="709301" y="2150674"/>
                </a:cubicBezTo>
                <a:cubicBezTo>
                  <a:pt x="859836" y="2227480"/>
                  <a:pt x="1171717" y="2275369"/>
                  <a:pt x="1307579" y="2086966"/>
                </a:cubicBezTo>
                <a:cubicBezTo>
                  <a:pt x="1375581" y="1992694"/>
                  <a:pt x="1412946" y="1837577"/>
                  <a:pt x="1448021" y="1728128"/>
                </a:cubicBezTo>
                <a:cubicBezTo>
                  <a:pt x="1497126" y="1574658"/>
                  <a:pt x="1533704" y="1417322"/>
                  <a:pt x="1551170" y="125898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2D729A6-EDD8-4375-94A8-638924D57FFB}"/>
              </a:ext>
            </a:extLst>
          </p:cNvPr>
          <p:cNvSpPr/>
          <p:nvPr/>
        </p:nvSpPr>
        <p:spPr>
          <a:xfrm>
            <a:off x="4336232" y="4830727"/>
            <a:ext cx="2725405" cy="2122669"/>
          </a:xfrm>
          <a:custGeom>
            <a:avLst/>
            <a:gdLst>
              <a:gd name="connsiteX0" fmla="*/ 5369 w 744446"/>
              <a:gd name="connsiteY0" fmla="*/ 498995 h 579809"/>
              <a:gd name="connsiteX1" fmla="*/ 740939 w 744446"/>
              <a:gd name="connsiteY1" fmla="*/ 5369 h 579809"/>
              <a:gd name="connsiteX2" fmla="*/ 739722 w 744446"/>
              <a:gd name="connsiteY2" fmla="*/ 41804 h 579809"/>
              <a:gd name="connsiteX3" fmla="*/ 19255 w 744446"/>
              <a:gd name="connsiteY3" fmla="*/ 574513 h 579809"/>
              <a:gd name="connsiteX4" fmla="*/ 5369 w 744446"/>
              <a:gd name="connsiteY4" fmla="*/ 498995 h 57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446" h="579809">
                <a:moveTo>
                  <a:pt x="5369" y="498995"/>
                </a:moveTo>
                <a:cubicBezTo>
                  <a:pt x="5369" y="498995"/>
                  <a:pt x="132783" y="336648"/>
                  <a:pt x="740939" y="5369"/>
                </a:cubicBezTo>
                <a:lnTo>
                  <a:pt x="739722" y="41804"/>
                </a:lnTo>
                <a:cubicBezTo>
                  <a:pt x="739722" y="41804"/>
                  <a:pt x="275660" y="282318"/>
                  <a:pt x="19255" y="574513"/>
                </a:cubicBezTo>
                <a:lnTo>
                  <a:pt x="5369" y="498995"/>
                </a:ln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F879D9A-A82A-48EF-9F77-0649ED5830F2}"/>
              </a:ext>
            </a:extLst>
          </p:cNvPr>
          <p:cNvSpPr/>
          <p:nvPr/>
        </p:nvSpPr>
        <p:spPr>
          <a:xfrm>
            <a:off x="6738929" y="4546133"/>
            <a:ext cx="838587" cy="759968"/>
          </a:xfrm>
          <a:custGeom>
            <a:avLst/>
            <a:gdLst>
              <a:gd name="connsiteX0" fmla="*/ 130954 w 229060"/>
              <a:gd name="connsiteY0" fmla="*/ 202933 h 207586"/>
              <a:gd name="connsiteX1" fmla="*/ 226515 w 229060"/>
              <a:gd name="connsiteY1" fmla="*/ 114602 h 207586"/>
              <a:gd name="connsiteX2" fmla="*/ 183494 w 229060"/>
              <a:gd name="connsiteY2" fmla="*/ 23120 h 207586"/>
              <a:gd name="connsiteX3" fmla="*/ 77339 w 229060"/>
              <a:gd name="connsiteY3" fmla="*/ 16964 h 207586"/>
              <a:gd name="connsiteX4" fmla="*/ 8693 w 229060"/>
              <a:gd name="connsiteY4" fmla="*/ 143234 h 207586"/>
              <a:gd name="connsiteX5" fmla="*/ 130954 w 229060"/>
              <a:gd name="connsiteY5" fmla="*/ 202933 h 20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060" h="207586">
                <a:moveTo>
                  <a:pt x="130954" y="202933"/>
                </a:moveTo>
                <a:cubicBezTo>
                  <a:pt x="178412" y="202145"/>
                  <a:pt x="221934" y="161845"/>
                  <a:pt x="226515" y="114602"/>
                </a:cubicBezTo>
                <a:cubicBezTo>
                  <a:pt x="229879" y="79455"/>
                  <a:pt x="212556" y="43163"/>
                  <a:pt x="183494" y="23120"/>
                </a:cubicBezTo>
                <a:cubicBezTo>
                  <a:pt x="152858" y="1932"/>
                  <a:pt x="110267" y="-501"/>
                  <a:pt x="77339" y="16964"/>
                </a:cubicBezTo>
                <a:cubicBezTo>
                  <a:pt x="42622" y="35433"/>
                  <a:pt x="-8129" y="103793"/>
                  <a:pt x="8693" y="143234"/>
                </a:cubicBezTo>
                <a:cubicBezTo>
                  <a:pt x="26516" y="184966"/>
                  <a:pt x="83137" y="203792"/>
                  <a:pt x="130954" y="202933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5531A3A-75D7-4491-86FB-1B41B2EC68A4}"/>
              </a:ext>
            </a:extLst>
          </p:cNvPr>
          <p:cNvSpPr/>
          <p:nvPr/>
        </p:nvSpPr>
        <p:spPr>
          <a:xfrm>
            <a:off x="7163229" y="2401821"/>
            <a:ext cx="3642608" cy="2463345"/>
          </a:xfrm>
          <a:custGeom>
            <a:avLst/>
            <a:gdLst>
              <a:gd name="connsiteX0" fmla="*/ 6108 w 994981"/>
              <a:gd name="connsiteY0" fmla="*/ 630244 h 672865"/>
              <a:gd name="connsiteX1" fmla="*/ 54354 w 994981"/>
              <a:gd name="connsiteY1" fmla="*/ 537833 h 672865"/>
              <a:gd name="connsiteX2" fmla="*/ 115556 w 994981"/>
              <a:gd name="connsiteY2" fmla="*/ 453797 h 672865"/>
              <a:gd name="connsiteX3" fmla="*/ 271317 w 994981"/>
              <a:gd name="connsiteY3" fmla="*/ 314070 h 672865"/>
              <a:gd name="connsiteX4" fmla="*/ 976752 w 994981"/>
              <a:gd name="connsiteY4" fmla="*/ 6985 h 672865"/>
              <a:gd name="connsiteX5" fmla="*/ 989493 w 994981"/>
              <a:gd name="connsiteY5" fmla="*/ 17866 h 672865"/>
              <a:gd name="connsiteX6" fmla="*/ 606962 w 994981"/>
              <a:gd name="connsiteY6" fmla="*/ 493882 h 672865"/>
              <a:gd name="connsiteX7" fmla="*/ 390715 w 994981"/>
              <a:gd name="connsiteY7" fmla="*/ 615141 h 672865"/>
              <a:gd name="connsiteX8" fmla="*/ 180481 w 994981"/>
              <a:gd name="connsiteY8" fmla="*/ 665534 h 672865"/>
              <a:gd name="connsiteX9" fmla="*/ 6108 w 994981"/>
              <a:gd name="connsiteY9" fmla="*/ 630244 h 67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981" h="672865">
                <a:moveTo>
                  <a:pt x="6108" y="630244"/>
                </a:moveTo>
                <a:cubicBezTo>
                  <a:pt x="13409" y="599250"/>
                  <a:pt x="37246" y="565177"/>
                  <a:pt x="54354" y="537833"/>
                </a:cubicBezTo>
                <a:cubicBezTo>
                  <a:pt x="72679" y="508556"/>
                  <a:pt x="93151" y="480425"/>
                  <a:pt x="115556" y="453797"/>
                </a:cubicBezTo>
                <a:cubicBezTo>
                  <a:pt x="160366" y="400540"/>
                  <a:pt x="212978" y="353153"/>
                  <a:pt x="271317" y="314070"/>
                </a:cubicBezTo>
                <a:cubicBezTo>
                  <a:pt x="485274" y="170835"/>
                  <a:pt x="760004" y="143849"/>
                  <a:pt x="976752" y="6985"/>
                </a:cubicBezTo>
                <a:cubicBezTo>
                  <a:pt x="984769" y="1903"/>
                  <a:pt x="993860" y="9705"/>
                  <a:pt x="989493" y="17866"/>
                </a:cubicBezTo>
                <a:cubicBezTo>
                  <a:pt x="894004" y="197463"/>
                  <a:pt x="772315" y="368830"/>
                  <a:pt x="606962" y="493882"/>
                </a:cubicBezTo>
                <a:cubicBezTo>
                  <a:pt x="540893" y="543846"/>
                  <a:pt x="467808" y="585077"/>
                  <a:pt x="390715" y="615141"/>
                </a:cubicBezTo>
                <a:cubicBezTo>
                  <a:pt x="322999" y="641483"/>
                  <a:pt x="251990" y="659235"/>
                  <a:pt x="180481" y="665534"/>
                </a:cubicBezTo>
                <a:cubicBezTo>
                  <a:pt x="145620" y="668613"/>
                  <a:pt x="-6490" y="683358"/>
                  <a:pt x="6108" y="630244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E701DF5-825D-4792-BC42-FFC34A2EF36F}"/>
              </a:ext>
            </a:extLst>
          </p:cNvPr>
          <p:cNvSpPr/>
          <p:nvPr/>
        </p:nvSpPr>
        <p:spPr>
          <a:xfrm>
            <a:off x="7144478" y="4616146"/>
            <a:ext cx="3144697" cy="995819"/>
          </a:xfrm>
          <a:custGeom>
            <a:avLst/>
            <a:gdLst>
              <a:gd name="connsiteX0" fmla="*/ 434633 w 858977"/>
              <a:gd name="connsiteY0" fmla="*/ 262906 h 272009"/>
              <a:gd name="connsiteX1" fmla="*/ 852025 w 858977"/>
              <a:gd name="connsiteY1" fmla="*/ 99128 h 272009"/>
              <a:gd name="connsiteX2" fmla="*/ 848231 w 858977"/>
              <a:gd name="connsiteY2" fmla="*/ 86673 h 272009"/>
              <a:gd name="connsiteX3" fmla="*/ 294334 w 858977"/>
              <a:gd name="connsiteY3" fmla="*/ 6001 h 272009"/>
              <a:gd name="connsiteX4" fmla="*/ 144800 w 858977"/>
              <a:gd name="connsiteY4" fmla="*/ 36423 h 272009"/>
              <a:gd name="connsiteX5" fmla="*/ 75080 w 858977"/>
              <a:gd name="connsiteY5" fmla="*/ 67919 h 272009"/>
              <a:gd name="connsiteX6" fmla="*/ 10227 w 858977"/>
              <a:gd name="connsiteY6" fmla="*/ 110295 h 272009"/>
              <a:gd name="connsiteX7" fmla="*/ 105073 w 858977"/>
              <a:gd name="connsiteY7" fmla="*/ 204782 h 272009"/>
              <a:gd name="connsiteX8" fmla="*/ 254606 w 858977"/>
              <a:gd name="connsiteY8" fmla="*/ 256392 h 272009"/>
              <a:gd name="connsiteX9" fmla="*/ 434633 w 858977"/>
              <a:gd name="connsiteY9" fmla="*/ 262906 h 27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8977" h="272009">
                <a:moveTo>
                  <a:pt x="434633" y="262906"/>
                </a:moveTo>
                <a:cubicBezTo>
                  <a:pt x="584525" y="246228"/>
                  <a:pt x="724825" y="180731"/>
                  <a:pt x="852025" y="99128"/>
                </a:cubicBezTo>
                <a:cubicBezTo>
                  <a:pt x="857823" y="95406"/>
                  <a:pt x="855103" y="86530"/>
                  <a:pt x="848231" y="86673"/>
                </a:cubicBezTo>
                <a:cubicBezTo>
                  <a:pt x="662048" y="90395"/>
                  <a:pt x="481305" y="-3162"/>
                  <a:pt x="294334" y="6001"/>
                </a:cubicBezTo>
                <a:cubicBezTo>
                  <a:pt x="243368" y="8506"/>
                  <a:pt x="192760" y="18886"/>
                  <a:pt x="144800" y="36423"/>
                </a:cubicBezTo>
                <a:cubicBezTo>
                  <a:pt x="120821" y="45155"/>
                  <a:pt x="97485" y="55679"/>
                  <a:pt x="75080" y="67919"/>
                </a:cubicBezTo>
                <a:cubicBezTo>
                  <a:pt x="54107" y="79300"/>
                  <a:pt x="26476" y="92542"/>
                  <a:pt x="10227" y="110295"/>
                </a:cubicBezTo>
                <a:cubicBezTo>
                  <a:pt x="-17618" y="140788"/>
                  <a:pt x="82310" y="192685"/>
                  <a:pt x="105073" y="204782"/>
                </a:cubicBezTo>
                <a:cubicBezTo>
                  <a:pt x="151816" y="229621"/>
                  <a:pt x="202639" y="246586"/>
                  <a:pt x="254606" y="256392"/>
                </a:cubicBezTo>
                <a:cubicBezTo>
                  <a:pt x="313732" y="267559"/>
                  <a:pt x="374720" y="269564"/>
                  <a:pt x="434633" y="262906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40FDEF0-CE6E-47E8-92BD-574270DC43E1}"/>
              </a:ext>
            </a:extLst>
          </p:cNvPr>
          <p:cNvSpPr/>
          <p:nvPr/>
        </p:nvSpPr>
        <p:spPr>
          <a:xfrm>
            <a:off x="7987751" y="3276462"/>
            <a:ext cx="890998" cy="812379"/>
          </a:xfrm>
          <a:custGeom>
            <a:avLst/>
            <a:gdLst>
              <a:gd name="connsiteX0" fmla="*/ 17322 w 243376"/>
              <a:gd name="connsiteY0" fmla="*/ 218752 h 221902"/>
              <a:gd name="connsiteX1" fmla="*/ 67429 w 243376"/>
              <a:gd name="connsiteY1" fmla="*/ 159412 h 221902"/>
              <a:gd name="connsiteX2" fmla="*/ 104079 w 243376"/>
              <a:gd name="connsiteY2" fmla="*/ 89977 h 221902"/>
              <a:gd name="connsiteX3" fmla="*/ 239225 w 243376"/>
              <a:gd name="connsiteY3" fmla="*/ 5369 h 221902"/>
              <a:gd name="connsiteX4" fmla="*/ 89548 w 243376"/>
              <a:gd name="connsiteY4" fmla="*/ 158553 h 221902"/>
              <a:gd name="connsiteX5" fmla="*/ 5369 w 243376"/>
              <a:gd name="connsiteY5" fmla="*/ 216963 h 221902"/>
              <a:gd name="connsiteX6" fmla="*/ 27988 w 243376"/>
              <a:gd name="connsiteY6" fmla="*/ 209805 h 22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376" h="221902">
                <a:moveTo>
                  <a:pt x="17322" y="218752"/>
                </a:moveTo>
                <a:cubicBezTo>
                  <a:pt x="39584" y="204938"/>
                  <a:pt x="55117" y="182533"/>
                  <a:pt x="67429" y="159412"/>
                </a:cubicBezTo>
                <a:cubicBezTo>
                  <a:pt x="79741" y="136290"/>
                  <a:pt x="89619" y="111810"/>
                  <a:pt x="104079" y="89977"/>
                </a:cubicBezTo>
                <a:cubicBezTo>
                  <a:pt x="134358" y="44308"/>
                  <a:pt x="184895" y="12670"/>
                  <a:pt x="239225" y="5369"/>
                </a:cubicBezTo>
                <a:cubicBezTo>
                  <a:pt x="190191" y="57265"/>
                  <a:pt x="140299" y="108374"/>
                  <a:pt x="89548" y="158553"/>
                </a:cubicBezTo>
                <a:cubicBezTo>
                  <a:pt x="64996" y="182890"/>
                  <a:pt x="38725" y="207872"/>
                  <a:pt x="5369" y="216963"/>
                </a:cubicBezTo>
                <a:cubicBezTo>
                  <a:pt x="12884" y="214601"/>
                  <a:pt x="20472" y="212239"/>
                  <a:pt x="27988" y="209805"/>
                </a:cubicBezTo>
              </a:path>
            </a:pathLst>
          </a:custGeom>
          <a:solidFill>
            <a:srgbClr val="74A3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D47B326-A7EB-492B-87D2-45619EAEADE9}"/>
              </a:ext>
            </a:extLst>
          </p:cNvPr>
          <p:cNvSpPr/>
          <p:nvPr/>
        </p:nvSpPr>
        <p:spPr>
          <a:xfrm>
            <a:off x="7558761" y="4653170"/>
            <a:ext cx="1074439" cy="288265"/>
          </a:xfrm>
          <a:custGeom>
            <a:avLst/>
            <a:gdLst>
              <a:gd name="connsiteX0" fmla="*/ 5369 w 293483"/>
              <a:gd name="connsiteY0" fmla="*/ 75199 h 78739"/>
              <a:gd name="connsiteX1" fmla="*/ 289547 w 293483"/>
              <a:gd name="connsiteY1" fmla="*/ 8916 h 78739"/>
              <a:gd name="connsiteX2" fmla="*/ 169218 w 293483"/>
              <a:gd name="connsiteY2" fmla="*/ 47569 h 78739"/>
              <a:gd name="connsiteX3" fmla="*/ 5369 w 293483"/>
              <a:gd name="connsiteY3" fmla="*/ 75199 h 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483" h="78739">
                <a:moveTo>
                  <a:pt x="5369" y="75199"/>
                </a:moveTo>
                <a:cubicBezTo>
                  <a:pt x="98067" y="73553"/>
                  <a:pt x="215746" y="80426"/>
                  <a:pt x="289547" y="8916"/>
                </a:cubicBezTo>
                <a:cubicBezTo>
                  <a:pt x="265352" y="-7763"/>
                  <a:pt x="194845" y="39338"/>
                  <a:pt x="169218" y="47569"/>
                </a:cubicBezTo>
                <a:cubicBezTo>
                  <a:pt x="116391" y="64749"/>
                  <a:pt x="60987" y="74198"/>
                  <a:pt x="5369" y="75199"/>
                </a:cubicBezTo>
                <a:close/>
              </a:path>
            </a:pathLst>
          </a:custGeom>
          <a:solidFill>
            <a:srgbClr val="6699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1CFE4F4-771E-4701-BB3F-297DD2CCDE25}"/>
              </a:ext>
            </a:extLst>
          </p:cNvPr>
          <p:cNvSpPr/>
          <p:nvPr/>
        </p:nvSpPr>
        <p:spPr>
          <a:xfrm>
            <a:off x="6911885" y="1943489"/>
            <a:ext cx="1441320" cy="2961256"/>
          </a:xfrm>
          <a:custGeom>
            <a:avLst/>
            <a:gdLst>
              <a:gd name="connsiteX0" fmla="*/ 336680 w 393697"/>
              <a:gd name="connsiteY0" fmla="*/ 277060 h 808870"/>
              <a:gd name="connsiteX1" fmla="*/ 390366 w 393697"/>
              <a:gd name="connsiteY1" fmla="*/ 10491 h 808870"/>
              <a:gd name="connsiteX2" fmla="*/ 383208 w 393697"/>
              <a:gd name="connsiteY2" fmla="*/ 6554 h 808870"/>
              <a:gd name="connsiteX3" fmla="*/ 270252 w 393697"/>
              <a:gd name="connsiteY3" fmla="*/ 113926 h 808870"/>
              <a:gd name="connsiteX4" fmla="*/ 100962 w 393697"/>
              <a:gd name="connsiteY4" fmla="*/ 300324 h 808870"/>
              <a:gd name="connsiteX5" fmla="*/ 36754 w 393697"/>
              <a:gd name="connsiteY5" fmla="*/ 807263 h 808870"/>
              <a:gd name="connsiteX6" fmla="*/ 104326 w 393697"/>
              <a:gd name="connsiteY6" fmla="*/ 763385 h 808870"/>
              <a:gd name="connsiteX7" fmla="*/ 158728 w 393697"/>
              <a:gd name="connsiteY7" fmla="*/ 696241 h 808870"/>
              <a:gd name="connsiteX8" fmla="*/ 283280 w 393697"/>
              <a:gd name="connsiteY8" fmla="*/ 440910 h 808870"/>
              <a:gd name="connsiteX9" fmla="*/ 336680 w 393697"/>
              <a:gd name="connsiteY9" fmla="*/ 277060 h 80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697" h="808870">
                <a:moveTo>
                  <a:pt x="336680" y="277060"/>
                </a:moveTo>
                <a:lnTo>
                  <a:pt x="390366" y="10491"/>
                </a:lnTo>
                <a:cubicBezTo>
                  <a:pt x="391225" y="6411"/>
                  <a:pt x="386285" y="3691"/>
                  <a:pt x="383208" y="6554"/>
                </a:cubicBezTo>
                <a:lnTo>
                  <a:pt x="270252" y="113926"/>
                </a:lnTo>
                <a:cubicBezTo>
                  <a:pt x="209265" y="171907"/>
                  <a:pt x="147776" y="230460"/>
                  <a:pt x="100962" y="300324"/>
                </a:cubicBezTo>
                <a:cubicBezTo>
                  <a:pt x="2681" y="447066"/>
                  <a:pt x="-21800" y="640694"/>
                  <a:pt x="36754" y="807263"/>
                </a:cubicBezTo>
                <a:cubicBezTo>
                  <a:pt x="38042" y="810914"/>
                  <a:pt x="99387" y="767893"/>
                  <a:pt x="104326" y="763385"/>
                </a:cubicBezTo>
                <a:cubicBezTo>
                  <a:pt x="125801" y="744057"/>
                  <a:pt x="144054" y="721080"/>
                  <a:pt x="158728" y="696241"/>
                </a:cubicBezTo>
                <a:cubicBezTo>
                  <a:pt x="178771" y="662311"/>
                  <a:pt x="259658" y="492520"/>
                  <a:pt x="283280" y="440910"/>
                </a:cubicBezTo>
                <a:cubicBezTo>
                  <a:pt x="307260" y="388655"/>
                  <a:pt x="325298" y="333538"/>
                  <a:pt x="336680" y="277060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225DCDC-26E2-47FE-8767-2A200B58E945}"/>
              </a:ext>
            </a:extLst>
          </p:cNvPr>
          <p:cNvSpPr/>
          <p:nvPr/>
        </p:nvSpPr>
        <p:spPr>
          <a:xfrm>
            <a:off x="6277646" y="1649340"/>
            <a:ext cx="812378" cy="3328137"/>
          </a:xfrm>
          <a:custGeom>
            <a:avLst/>
            <a:gdLst>
              <a:gd name="connsiteX0" fmla="*/ 63398 w 221902"/>
              <a:gd name="connsiteY0" fmla="*/ 5369 h 909084"/>
              <a:gd name="connsiteX1" fmla="*/ 37127 w 221902"/>
              <a:gd name="connsiteY1" fmla="*/ 647884 h 909084"/>
              <a:gd name="connsiteX2" fmla="*/ 92960 w 221902"/>
              <a:gd name="connsiteY2" fmla="*/ 799207 h 909084"/>
              <a:gd name="connsiteX3" fmla="*/ 208350 w 221902"/>
              <a:gd name="connsiteY3" fmla="*/ 909084 h 909084"/>
              <a:gd name="connsiteX4" fmla="*/ 117227 w 221902"/>
              <a:gd name="connsiteY4" fmla="*/ 144738 h 909084"/>
              <a:gd name="connsiteX5" fmla="*/ 63398 w 221902"/>
              <a:gd name="connsiteY5" fmla="*/ 5369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02" h="909084">
                <a:moveTo>
                  <a:pt x="63398" y="5369"/>
                </a:moveTo>
                <a:cubicBezTo>
                  <a:pt x="-3675" y="211810"/>
                  <a:pt x="-12837" y="436718"/>
                  <a:pt x="37127" y="647884"/>
                </a:cubicBezTo>
                <a:cubicBezTo>
                  <a:pt x="49582" y="700425"/>
                  <a:pt x="65759" y="752607"/>
                  <a:pt x="92960" y="799207"/>
                </a:cubicBezTo>
                <a:cubicBezTo>
                  <a:pt x="120162" y="845806"/>
                  <a:pt x="159173" y="886822"/>
                  <a:pt x="208350" y="909084"/>
                </a:cubicBezTo>
                <a:cubicBezTo>
                  <a:pt x="233904" y="810302"/>
                  <a:pt x="224885" y="532996"/>
                  <a:pt x="117227" y="144738"/>
                </a:cubicBezTo>
                <a:cubicBezTo>
                  <a:pt x="103912" y="96707"/>
                  <a:pt x="83798" y="50824"/>
                  <a:pt x="63398" y="5369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74A284C-D153-437D-88EE-4156318FCCD1}"/>
              </a:ext>
            </a:extLst>
          </p:cNvPr>
          <p:cNvSpPr/>
          <p:nvPr/>
        </p:nvSpPr>
        <p:spPr>
          <a:xfrm>
            <a:off x="6998624" y="5158209"/>
            <a:ext cx="2725405" cy="1677171"/>
          </a:xfrm>
          <a:custGeom>
            <a:avLst/>
            <a:gdLst>
              <a:gd name="connsiteX0" fmla="*/ 408476 w 744446"/>
              <a:gd name="connsiteY0" fmla="*/ 193294 h 458121"/>
              <a:gd name="connsiteX1" fmla="*/ 743190 w 744446"/>
              <a:gd name="connsiteY1" fmla="*/ 458217 h 458121"/>
              <a:gd name="connsiteX2" fmla="*/ 323652 w 744446"/>
              <a:gd name="connsiteY2" fmla="*/ 377330 h 458121"/>
              <a:gd name="connsiteX3" fmla="*/ 55078 w 744446"/>
              <a:gd name="connsiteY3" fmla="*/ 117418 h 458121"/>
              <a:gd name="connsiteX4" fmla="*/ 9553 w 744446"/>
              <a:gd name="connsiteY4" fmla="*/ 32307 h 458121"/>
              <a:gd name="connsiteX5" fmla="*/ 36897 w 744446"/>
              <a:gd name="connsiteY5" fmla="*/ 7111 h 458121"/>
              <a:gd name="connsiteX6" fmla="*/ 215349 w 744446"/>
              <a:gd name="connsiteY6" fmla="*/ 69673 h 458121"/>
              <a:gd name="connsiteX7" fmla="*/ 408476 w 744446"/>
              <a:gd name="connsiteY7" fmla="*/ 193294 h 45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446" h="458121">
                <a:moveTo>
                  <a:pt x="408476" y="193294"/>
                </a:moveTo>
                <a:cubicBezTo>
                  <a:pt x="521575" y="279693"/>
                  <a:pt x="625510" y="378118"/>
                  <a:pt x="743190" y="458217"/>
                </a:cubicBezTo>
                <a:cubicBezTo>
                  <a:pt x="599956" y="450200"/>
                  <a:pt x="452212" y="440966"/>
                  <a:pt x="323652" y="377330"/>
                </a:cubicBezTo>
                <a:cubicBezTo>
                  <a:pt x="209766" y="320924"/>
                  <a:pt x="120217" y="225077"/>
                  <a:pt x="55078" y="117418"/>
                </a:cubicBezTo>
                <a:cubicBezTo>
                  <a:pt x="38543" y="90146"/>
                  <a:pt x="22079" y="61727"/>
                  <a:pt x="9553" y="32307"/>
                </a:cubicBezTo>
                <a:cubicBezTo>
                  <a:pt x="-2044" y="5249"/>
                  <a:pt x="11557" y="2673"/>
                  <a:pt x="36897" y="7111"/>
                </a:cubicBezTo>
                <a:cubicBezTo>
                  <a:pt x="98528" y="17920"/>
                  <a:pt x="159515" y="41971"/>
                  <a:pt x="215349" y="69673"/>
                </a:cubicBezTo>
                <a:cubicBezTo>
                  <a:pt x="283852" y="103817"/>
                  <a:pt x="347703" y="146838"/>
                  <a:pt x="408476" y="193294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9E8EBE4-8FF6-4B23-8111-4A08C0B58C83}"/>
              </a:ext>
            </a:extLst>
          </p:cNvPr>
          <p:cNvSpPr/>
          <p:nvPr/>
        </p:nvSpPr>
        <p:spPr>
          <a:xfrm>
            <a:off x="6728579" y="5036130"/>
            <a:ext cx="471706" cy="1886817"/>
          </a:xfrm>
          <a:custGeom>
            <a:avLst/>
            <a:gdLst>
              <a:gd name="connsiteX0" fmla="*/ 11090 w 128846"/>
              <a:gd name="connsiteY0" fmla="*/ 113041 h 515386"/>
              <a:gd name="connsiteX1" fmla="*/ 10947 w 128846"/>
              <a:gd name="connsiteY1" fmla="*/ 241815 h 515386"/>
              <a:gd name="connsiteX2" fmla="*/ 78377 w 128846"/>
              <a:gd name="connsiteY2" fmla="*/ 512250 h 515386"/>
              <a:gd name="connsiteX3" fmla="*/ 105506 w 128846"/>
              <a:gd name="connsiteY3" fmla="*/ 27573 h 515386"/>
              <a:gd name="connsiteX4" fmla="*/ 51176 w 128846"/>
              <a:gd name="connsiteY4" fmla="*/ 33013 h 515386"/>
              <a:gd name="connsiteX5" fmla="*/ 11090 w 128846"/>
              <a:gd name="connsiteY5" fmla="*/ 113041 h 51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46" h="515386">
                <a:moveTo>
                  <a:pt x="11090" y="113041"/>
                </a:moveTo>
                <a:cubicBezTo>
                  <a:pt x="1856" y="155202"/>
                  <a:pt x="5292" y="199010"/>
                  <a:pt x="10947" y="241815"/>
                </a:cubicBezTo>
                <a:cubicBezTo>
                  <a:pt x="23187" y="334084"/>
                  <a:pt x="45879" y="424993"/>
                  <a:pt x="78377" y="512250"/>
                </a:cubicBezTo>
                <a:cubicBezTo>
                  <a:pt x="132206" y="357420"/>
                  <a:pt x="141726" y="187485"/>
                  <a:pt x="105506" y="27573"/>
                </a:cubicBezTo>
                <a:cubicBezTo>
                  <a:pt x="95843" y="-15090"/>
                  <a:pt x="69286" y="13400"/>
                  <a:pt x="51176" y="33013"/>
                </a:cubicBezTo>
                <a:cubicBezTo>
                  <a:pt x="30632" y="55203"/>
                  <a:pt x="17533" y="83764"/>
                  <a:pt x="11090" y="113041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5560509-095D-4691-9F6C-306F3BD76E8D}"/>
              </a:ext>
            </a:extLst>
          </p:cNvPr>
          <p:cNvSpPr/>
          <p:nvPr/>
        </p:nvSpPr>
        <p:spPr>
          <a:xfrm>
            <a:off x="5617696" y="3753667"/>
            <a:ext cx="1415115" cy="1205469"/>
          </a:xfrm>
          <a:custGeom>
            <a:avLst/>
            <a:gdLst>
              <a:gd name="connsiteX0" fmla="*/ 129348 w 386539"/>
              <a:gd name="connsiteY0" fmla="*/ 224981 h 329274"/>
              <a:gd name="connsiteX1" fmla="*/ 5369 w 386539"/>
              <a:gd name="connsiteY1" fmla="*/ 5369 h 329274"/>
              <a:gd name="connsiteX2" fmla="*/ 357835 w 386539"/>
              <a:gd name="connsiteY2" fmla="*/ 264064 h 329274"/>
              <a:gd name="connsiteX3" fmla="*/ 375087 w 386539"/>
              <a:gd name="connsiteY3" fmla="*/ 325839 h 329274"/>
              <a:gd name="connsiteX4" fmla="*/ 304364 w 386539"/>
              <a:gd name="connsiteY4" fmla="*/ 313025 h 329274"/>
              <a:gd name="connsiteX5" fmla="*/ 129348 w 386539"/>
              <a:gd name="connsiteY5" fmla="*/ 224981 h 32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539" h="329274">
                <a:moveTo>
                  <a:pt x="129348" y="224981"/>
                </a:moveTo>
                <a:cubicBezTo>
                  <a:pt x="61775" y="171008"/>
                  <a:pt x="11238" y="91696"/>
                  <a:pt x="5369" y="5369"/>
                </a:cubicBezTo>
                <a:cubicBezTo>
                  <a:pt x="139440" y="65282"/>
                  <a:pt x="260485" y="154115"/>
                  <a:pt x="357835" y="264064"/>
                </a:cubicBezTo>
                <a:cubicBezTo>
                  <a:pt x="368859" y="276591"/>
                  <a:pt x="398064" y="311737"/>
                  <a:pt x="375087" y="325839"/>
                </a:cubicBezTo>
                <a:cubicBezTo>
                  <a:pt x="358909" y="335717"/>
                  <a:pt x="320184" y="317822"/>
                  <a:pt x="304364" y="313025"/>
                </a:cubicBezTo>
                <a:cubicBezTo>
                  <a:pt x="241659" y="293914"/>
                  <a:pt x="180815" y="266068"/>
                  <a:pt x="129348" y="224981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7EB4933-51C0-4008-B860-9DCD9D0890C8}"/>
              </a:ext>
            </a:extLst>
          </p:cNvPr>
          <p:cNvSpPr/>
          <p:nvPr/>
        </p:nvSpPr>
        <p:spPr>
          <a:xfrm>
            <a:off x="6842655" y="2707531"/>
            <a:ext cx="3537783" cy="2306109"/>
          </a:xfrm>
          <a:custGeom>
            <a:avLst/>
            <a:gdLst>
              <a:gd name="connsiteX0" fmla="*/ 893953 w 966349"/>
              <a:gd name="connsiteY0" fmla="*/ 105512 h 629916"/>
              <a:gd name="connsiteX1" fmla="*/ 965606 w 966349"/>
              <a:gd name="connsiteY1" fmla="*/ 5369 h 629916"/>
              <a:gd name="connsiteX2" fmla="*/ 173987 w 966349"/>
              <a:gd name="connsiteY2" fmla="*/ 515959 h 629916"/>
              <a:gd name="connsiteX3" fmla="*/ 18369 w 966349"/>
              <a:gd name="connsiteY3" fmla="*/ 606939 h 629916"/>
              <a:gd name="connsiteX4" fmla="*/ 21876 w 966349"/>
              <a:gd name="connsiteY4" fmla="*/ 628915 h 629916"/>
              <a:gd name="connsiteX5" fmla="*/ 299326 w 966349"/>
              <a:gd name="connsiteY5" fmla="*/ 480884 h 629916"/>
              <a:gd name="connsiteX6" fmla="*/ 676704 w 966349"/>
              <a:gd name="connsiteY6" fmla="*/ 247243 h 629916"/>
              <a:gd name="connsiteX7" fmla="*/ 893953 w 966349"/>
              <a:gd name="connsiteY7" fmla="*/ 105512 h 62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6349" h="629916">
                <a:moveTo>
                  <a:pt x="893953" y="105512"/>
                </a:moveTo>
                <a:cubicBezTo>
                  <a:pt x="929028" y="81460"/>
                  <a:pt x="967754" y="49106"/>
                  <a:pt x="965606" y="5369"/>
                </a:cubicBezTo>
                <a:cubicBezTo>
                  <a:pt x="715429" y="202647"/>
                  <a:pt x="470191" y="367356"/>
                  <a:pt x="173987" y="515959"/>
                </a:cubicBezTo>
                <a:cubicBezTo>
                  <a:pt x="146714" y="529632"/>
                  <a:pt x="41848" y="586610"/>
                  <a:pt x="18369" y="606939"/>
                </a:cubicBezTo>
                <a:cubicBezTo>
                  <a:pt x="116" y="622758"/>
                  <a:pt x="903" y="635285"/>
                  <a:pt x="21876" y="628915"/>
                </a:cubicBezTo>
                <a:cubicBezTo>
                  <a:pt x="94818" y="606796"/>
                  <a:pt x="231181" y="515458"/>
                  <a:pt x="299326" y="480884"/>
                </a:cubicBezTo>
                <a:cubicBezTo>
                  <a:pt x="435832" y="411451"/>
                  <a:pt x="546211" y="328058"/>
                  <a:pt x="676704" y="247243"/>
                </a:cubicBezTo>
                <a:cubicBezTo>
                  <a:pt x="750146" y="201788"/>
                  <a:pt x="822586" y="154473"/>
                  <a:pt x="893953" y="105512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A5EC26C-D347-44FD-94CD-73084052A688}"/>
              </a:ext>
            </a:extLst>
          </p:cNvPr>
          <p:cNvSpPr/>
          <p:nvPr/>
        </p:nvSpPr>
        <p:spPr>
          <a:xfrm>
            <a:off x="6925599" y="4894142"/>
            <a:ext cx="131030" cy="1703377"/>
          </a:xfrm>
          <a:custGeom>
            <a:avLst/>
            <a:gdLst>
              <a:gd name="connsiteX0" fmla="*/ 21912 w 35790"/>
              <a:gd name="connsiteY0" fmla="*/ 8447 h 465279"/>
              <a:gd name="connsiteX1" fmla="*/ 31075 w 35790"/>
              <a:gd name="connsiteY1" fmla="*/ 461271 h 465279"/>
              <a:gd name="connsiteX2" fmla="*/ 36443 w 35790"/>
              <a:gd name="connsiteY2" fmla="*/ 5942 h 465279"/>
              <a:gd name="connsiteX3" fmla="*/ 21912 w 35790"/>
              <a:gd name="connsiteY3" fmla="*/ 8447 h 4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0" h="465279">
                <a:moveTo>
                  <a:pt x="21912" y="8447"/>
                </a:moveTo>
                <a:cubicBezTo>
                  <a:pt x="21912" y="8447"/>
                  <a:pt x="-20822" y="239583"/>
                  <a:pt x="31075" y="461271"/>
                </a:cubicBezTo>
                <a:cubicBezTo>
                  <a:pt x="31075" y="461271"/>
                  <a:pt x="14897" y="164066"/>
                  <a:pt x="36443" y="5942"/>
                </a:cubicBezTo>
                <a:cubicBezTo>
                  <a:pt x="36443" y="5942"/>
                  <a:pt x="25921" y="3580"/>
                  <a:pt x="21912" y="8447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1A1ABEF-E0D8-491F-A2C0-24A43343B99D}"/>
              </a:ext>
            </a:extLst>
          </p:cNvPr>
          <p:cNvSpPr/>
          <p:nvPr/>
        </p:nvSpPr>
        <p:spPr>
          <a:xfrm>
            <a:off x="7007411" y="2329381"/>
            <a:ext cx="1100644" cy="2541964"/>
          </a:xfrm>
          <a:custGeom>
            <a:avLst/>
            <a:gdLst>
              <a:gd name="connsiteX0" fmla="*/ 5722 w 300641"/>
              <a:gd name="connsiteY0" fmla="*/ 678162 h 694339"/>
              <a:gd name="connsiteX1" fmla="*/ 34927 w 300641"/>
              <a:gd name="connsiteY1" fmla="*/ 676229 h 694339"/>
              <a:gd name="connsiteX2" fmla="*/ 73652 w 300641"/>
              <a:gd name="connsiteY2" fmla="*/ 516889 h 694339"/>
              <a:gd name="connsiteX3" fmla="*/ 119679 w 300641"/>
              <a:gd name="connsiteY3" fmla="*/ 384750 h 694339"/>
              <a:gd name="connsiteX4" fmla="*/ 234209 w 300641"/>
              <a:gd name="connsiteY4" fmla="*/ 133285 h 694339"/>
              <a:gd name="connsiteX5" fmla="*/ 300422 w 300641"/>
              <a:gd name="connsiteY5" fmla="*/ 5369 h 694339"/>
              <a:gd name="connsiteX6" fmla="*/ 165563 w 300641"/>
              <a:gd name="connsiteY6" fmla="*/ 207801 h 694339"/>
              <a:gd name="connsiteX7" fmla="*/ 67711 w 300641"/>
              <a:gd name="connsiteY7" fmla="*/ 433283 h 694339"/>
              <a:gd name="connsiteX8" fmla="*/ 5722 w 300641"/>
              <a:gd name="connsiteY8" fmla="*/ 678162 h 69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641" h="694339">
                <a:moveTo>
                  <a:pt x="5722" y="678162"/>
                </a:moveTo>
                <a:cubicBezTo>
                  <a:pt x="2715" y="705005"/>
                  <a:pt x="19465" y="698276"/>
                  <a:pt x="34927" y="676229"/>
                </a:cubicBezTo>
                <a:cubicBezTo>
                  <a:pt x="25979" y="666280"/>
                  <a:pt x="68785" y="532351"/>
                  <a:pt x="73652" y="516889"/>
                </a:cubicBezTo>
                <a:cubicBezTo>
                  <a:pt x="87682" y="472366"/>
                  <a:pt x="103001" y="428271"/>
                  <a:pt x="119679" y="384750"/>
                </a:cubicBezTo>
                <a:cubicBezTo>
                  <a:pt x="152750" y="298494"/>
                  <a:pt x="191046" y="214386"/>
                  <a:pt x="234209" y="133285"/>
                </a:cubicBezTo>
                <a:cubicBezTo>
                  <a:pt x="243801" y="115174"/>
                  <a:pt x="310229" y="16965"/>
                  <a:pt x="300422" y="5369"/>
                </a:cubicBezTo>
                <a:cubicBezTo>
                  <a:pt x="245376" y="58768"/>
                  <a:pt x="202428" y="139655"/>
                  <a:pt x="165563" y="207801"/>
                </a:cubicBezTo>
                <a:cubicBezTo>
                  <a:pt x="126623" y="279668"/>
                  <a:pt x="93838" y="355187"/>
                  <a:pt x="67711" y="433283"/>
                </a:cubicBezTo>
                <a:cubicBezTo>
                  <a:pt x="52536" y="478093"/>
                  <a:pt x="15313" y="591906"/>
                  <a:pt x="5722" y="678162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E1E030-6F77-4D02-95A2-7B555B818B00}"/>
              </a:ext>
            </a:extLst>
          </p:cNvPr>
          <p:cNvSpPr/>
          <p:nvPr/>
        </p:nvSpPr>
        <p:spPr>
          <a:xfrm>
            <a:off x="7074022" y="4838591"/>
            <a:ext cx="2751610" cy="393087"/>
          </a:xfrm>
          <a:custGeom>
            <a:avLst/>
            <a:gdLst>
              <a:gd name="connsiteX0" fmla="*/ 18664 w 751604"/>
              <a:gd name="connsiteY0" fmla="*/ 30422 h 107372"/>
              <a:gd name="connsiteX1" fmla="*/ 33839 w 751604"/>
              <a:gd name="connsiteY1" fmla="*/ 5369 h 107372"/>
              <a:gd name="connsiteX2" fmla="*/ 193108 w 751604"/>
              <a:gd name="connsiteY2" fmla="*/ 44380 h 107372"/>
              <a:gd name="connsiteX3" fmla="*/ 331546 w 751604"/>
              <a:gd name="connsiteY3" fmla="*/ 64352 h 107372"/>
              <a:gd name="connsiteX4" fmla="*/ 607493 w 751604"/>
              <a:gd name="connsiteY4" fmla="*/ 78525 h 107372"/>
              <a:gd name="connsiteX5" fmla="*/ 751515 w 751604"/>
              <a:gd name="connsiteY5" fmla="*/ 78668 h 107372"/>
              <a:gd name="connsiteX6" fmla="*/ 509713 w 751604"/>
              <a:gd name="connsiteY6" fmla="*/ 105153 h 107372"/>
              <a:gd name="connsiteX7" fmla="*/ 264546 w 751604"/>
              <a:gd name="connsiteY7" fmla="*/ 88188 h 107372"/>
              <a:gd name="connsiteX8" fmla="*/ 18664 w 751604"/>
              <a:gd name="connsiteY8" fmla="*/ 30422 h 10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1604" h="107372">
                <a:moveTo>
                  <a:pt x="18664" y="30422"/>
                </a:moveTo>
                <a:cubicBezTo>
                  <a:pt x="-6533" y="20759"/>
                  <a:pt x="7211" y="8948"/>
                  <a:pt x="33839" y="5369"/>
                </a:cubicBezTo>
                <a:cubicBezTo>
                  <a:pt x="38564" y="17895"/>
                  <a:pt x="177145" y="41588"/>
                  <a:pt x="193108" y="44380"/>
                </a:cubicBezTo>
                <a:cubicBezTo>
                  <a:pt x="239063" y="52469"/>
                  <a:pt x="285305" y="59126"/>
                  <a:pt x="331546" y="64352"/>
                </a:cubicBezTo>
                <a:cubicBezTo>
                  <a:pt x="423385" y="74731"/>
                  <a:pt x="515582" y="79455"/>
                  <a:pt x="607493" y="78525"/>
                </a:cubicBezTo>
                <a:cubicBezTo>
                  <a:pt x="627965" y="78310"/>
                  <a:pt x="745716" y="64638"/>
                  <a:pt x="751515" y="78668"/>
                </a:cubicBezTo>
                <a:cubicBezTo>
                  <a:pt x="678788" y="102934"/>
                  <a:pt x="587163" y="103793"/>
                  <a:pt x="509713" y="105153"/>
                </a:cubicBezTo>
                <a:cubicBezTo>
                  <a:pt x="428038" y="106585"/>
                  <a:pt x="345863" y="100930"/>
                  <a:pt x="264546" y="88188"/>
                </a:cubicBezTo>
                <a:cubicBezTo>
                  <a:pt x="217875" y="80958"/>
                  <a:pt x="99694" y="61560"/>
                  <a:pt x="18664" y="30422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546B48-DF0E-49A1-9B4B-5E7FE99CA8AA}"/>
              </a:ext>
            </a:extLst>
          </p:cNvPr>
          <p:cNvSpPr/>
          <p:nvPr/>
        </p:nvSpPr>
        <p:spPr>
          <a:xfrm>
            <a:off x="6516946" y="2034307"/>
            <a:ext cx="550322" cy="2908845"/>
          </a:xfrm>
          <a:custGeom>
            <a:avLst/>
            <a:gdLst>
              <a:gd name="connsiteX0" fmla="*/ 121439 w 150320"/>
              <a:gd name="connsiteY0" fmla="*/ 777947 h 794553"/>
              <a:gd name="connsiteX1" fmla="*/ 145347 w 150320"/>
              <a:gd name="connsiteY1" fmla="*/ 769214 h 794553"/>
              <a:gd name="connsiteX2" fmla="*/ 95741 w 150320"/>
              <a:gd name="connsiteY2" fmla="*/ 600282 h 794553"/>
              <a:gd name="connsiteX3" fmla="*/ 65175 w 150320"/>
              <a:gd name="connsiteY3" fmla="*/ 453039 h 794553"/>
              <a:gd name="connsiteX4" fmla="*/ 27524 w 150320"/>
              <a:gd name="connsiteY4" fmla="*/ 159054 h 794553"/>
              <a:gd name="connsiteX5" fmla="*/ 14424 w 150320"/>
              <a:gd name="connsiteY5" fmla="*/ 5369 h 794553"/>
              <a:gd name="connsiteX6" fmla="*/ 12349 w 150320"/>
              <a:gd name="connsiteY6" fmla="*/ 263921 h 794553"/>
              <a:gd name="connsiteX7" fmla="*/ 49786 w 150320"/>
              <a:gd name="connsiteY7" fmla="*/ 525050 h 794553"/>
              <a:gd name="connsiteX8" fmla="*/ 121439 w 150320"/>
              <a:gd name="connsiteY8" fmla="*/ 777947 h 7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20" h="794553">
                <a:moveTo>
                  <a:pt x="121439" y="777947"/>
                </a:moveTo>
                <a:cubicBezTo>
                  <a:pt x="129957" y="805578"/>
                  <a:pt x="142698" y="784604"/>
                  <a:pt x="145347" y="769214"/>
                </a:cubicBezTo>
                <a:cubicBezTo>
                  <a:pt x="133679" y="764490"/>
                  <a:pt x="99749" y="617246"/>
                  <a:pt x="95741" y="600282"/>
                </a:cubicBezTo>
                <a:cubicBezTo>
                  <a:pt x="84288" y="551392"/>
                  <a:pt x="74123" y="502287"/>
                  <a:pt x="65175" y="453039"/>
                </a:cubicBezTo>
                <a:cubicBezTo>
                  <a:pt x="47495" y="355330"/>
                  <a:pt x="34897" y="257049"/>
                  <a:pt x="27524" y="159054"/>
                </a:cubicBezTo>
                <a:cubicBezTo>
                  <a:pt x="25877" y="137222"/>
                  <a:pt x="27595" y="11238"/>
                  <a:pt x="14424" y="5369"/>
                </a:cubicBezTo>
                <a:cubicBezTo>
                  <a:pt x="-894" y="83536"/>
                  <a:pt x="6622" y="181315"/>
                  <a:pt x="12349" y="263921"/>
                </a:cubicBezTo>
                <a:cubicBezTo>
                  <a:pt x="18433" y="351107"/>
                  <a:pt x="30960" y="438580"/>
                  <a:pt x="49786" y="525050"/>
                </a:cubicBezTo>
                <a:cubicBezTo>
                  <a:pt x="60523" y="574799"/>
                  <a:pt x="106406" y="729200"/>
                  <a:pt x="121439" y="777947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7E550DA-828A-4106-8B01-0852F89958E1}"/>
              </a:ext>
            </a:extLst>
          </p:cNvPr>
          <p:cNvSpPr/>
          <p:nvPr/>
        </p:nvSpPr>
        <p:spPr>
          <a:xfrm>
            <a:off x="7000206" y="4890346"/>
            <a:ext cx="2148877" cy="1781996"/>
          </a:xfrm>
          <a:custGeom>
            <a:avLst/>
            <a:gdLst>
              <a:gd name="connsiteX0" fmla="*/ 12127 w 586967"/>
              <a:gd name="connsiteY0" fmla="*/ 25519 h 486753"/>
              <a:gd name="connsiteX1" fmla="*/ 31526 w 586967"/>
              <a:gd name="connsiteY1" fmla="*/ 7122 h 486753"/>
              <a:gd name="connsiteX2" fmla="*/ 140687 w 586967"/>
              <a:gd name="connsiteY2" fmla="*/ 139047 h 486753"/>
              <a:gd name="connsiteX3" fmla="*/ 246627 w 586967"/>
              <a:gd name="connsiteY3" fmla="*/ 234250 h 486753"/>
              <a:gd name="connsiteX4" fmla="*/ 468101 w 586967"/>
              <a:gd name="connsiteY4" fmla="*/ 400963 h 486753"/>
              <a:gd name="connsiteX5" fmla="*/ 586639 w 586967"/>
              <a:gd name="connsiteY5" fmla="*/ 481492 h 486753"/>
              <a:gd name="connsiteX6" fmla="*/ 376906 w 586967"/>
              <a:gd name="connsiteY6" fmla="*/ 370398 h 486753"/>
              <a:gd name="connsiteX7" fmla="*/ 181847 w 586967"/>
              <a:gd name="connsiteY7" fmla="*/ 218359 h 486753"/>
              <a:gd name="connsiteX8" fmla="*/ 12127 w 586967"/>
              <a:gd name="connsiteY8" fmla="*/ 25519 h 4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967" h="486753">
                <a:moveTo>
                  <a:pt x="12127" y="25519"/>
                </a:moveTo>
                <a:cubicBezTo>
                  <a:pt x="-6556" y="4903"/>
                  <a:pt x="17997" y="3042"/>
                  <a:pt x="31526" y="7122"/>
                </a:cubicBezTo>
                <a:cubicBezTo>
                  <a:pt x="30380" y="21009"/>
                  <a:pt x="128661" y="127593"/>
                  <a:pt x="140687" y="139047"/>
                </a:cubicBezTo>
                <a:cubicBezTo>
                  <a:pt x="175333" y="171974"/>
                  <a:pt x="210623" y="203756"/>
                  <a:pt x="246627" y="234250"/>
                </a:cubicBezTo>
                <a:cubicBezTo>
                  <a:pt x="318066" y="294808"/>
                  <a:pt x="392081" y="350570"/>
                  <a:pt x="468101" y="400963"/>
                </a:cubicBezTo>
                <a:cubicBezTo>
                  <a:pt x="485066" y="412201"/>
                  <a:pt x="587498" y="465601"/>
                  <a:pt x="586639" y="481492"/>
                </a:cubicBezTo>
                <a:cubicBezTo>
                  <a:pt x="516991" y="462738"/>
                  <a:pt x="441186" y="412344"/>
                  <a:pt x="376906" y="370398"/>
                </a:cubicBezTo>
                <a:cubicBezTo>
                  <a:pt x="309047" y="326089"/>
                  <a:pt x="243693" y="275195"/>
                  <a:pt x="181847" y="218359"/>
                </a:cubicBezTo>
                <a:cubicBezTo>
                  <a:pt x="146342" y="185647"/>
                  <a:pt x="45126" y="61954"/>
                  <a:pt x="12127" y="25519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41F608F-AFD1-4B59-9083-ED03549DACB0}"/>
              </a:ext>
            </a:extLst>
          </p:cNvPr>
          <p:cNvSpPr/>
          <p:nvPr/>
        </p:nvSpPr>
        <p:spPr>
          <a:xfrm>
            <a:off x="5783318" y="4026209"/>
            <a:ext cx="1231674" cy="917203"/>
          </a:xfrm>
          <a:custGeom>
            <a:avLst/>
            <a:gdLst>
              <a:gd name="connsiteX0" fmla="*/ 326984 w 336432"/>
              <a:gd name="connsiteY0" fmla="*/ 251322 h 250534"/>
              <a:gd name="connsiteX1" fmla="*/ 5369 w 336432"/>
              <a:gd name="connsiteY1" fmla="*/ 5369 h 250534"/>
              <a:gd name="connsiteX2" fmla="*/ 337220 w 336432"/>
              <a:gd name="connsiteY2" fmla="*/ 238724 h 250534"/>
              <a:gd name="connsiteX3" fmla="*/ 326984 w 336432"/>
              <a:gd name="connsiteY3" fmla="*/ 251322 h 2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432" h="250534">
                <a:moveTo>
                  <a:pt x="326984" y="251322"/>
                </a:moveTo>
                <a:cubicBezTo>
                  <a:pt x="326984" y="251322"/>
                  <a:pt x="138367" y="174157"/>
                  <a:pt x="5369" y="5369"/>
                </a:cubicBezTo>
                <a:cubicBezTo>
                  <a:pt x="5369" y="5369"/>
                  <a:pt x="208517" y="173155"/>
                  <a:pt x="337220" y="238724"/>
                </a:cubicBezTo>
                <a:cubicBezTo>
                  <a:pt x="337220" y="238796"/>
                  <a:pt x="332925" y="250177"/>
                  <a:pt x="326984" y="251322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FE4626B-2EBF-434B-A2F1-858123184D6B}"/>
              </a:ext>
            </a:extLst>
          </p:cNvPr>
          <p:cNvSpPr/>
          <p:nvPr/>
        </p:nvSpPr>
        <p:spPr>
          <a:xfrm>
            <a:off x="8402328" y="7896544"/>
            <a:ext cx="2358523" cy="4166725"/>
          </a:xfrm>
          <a:custGeom>
            <a:avLst/>
            <a:gdLst>
              <a:gd name="connsiteX0" fmla="*/ 53829 w 644232"/>
              <a:gd name="connsiteY0" fmla="*/ 401858 h 1138144"/>
              <a:gd name="connsiteX1" fmla="*/ 53829 w 644232"/>
              <a:gd name="connsiteY1" fmla="*/ 401858 h 1138144"/>
              <a:gd name="connsiteX2" fmla="*/ 5369 w 644232"/>
              <a:gd name="connsiteY2" fmla="*/ 510233 h 1138144"/>
              <a:gd name="connsiteX3" fmla="*/ 5369 w 644232"/>
              <a:gd name="connsiteY3" fmla="*/ 1136570 h 1138144"/>
              <a:gd name="connsiteX4" fmla="*/ 640153 w 644232"/>
              <a:gd name="connsiteY4" fmla="*/ 1136570 h 1138144"/>
              <a:gd name="connsiteX5" fmla="*/ 640153 w 644232"/>
              <a:gd name="connsiteY5" fmla="*/ 510233 h 1138144"/>
              <a:gd name="connsiteX6" fmla="*/ 591692 w 644232"/>
              <a:gd name="connsiteY6" fmla="*/ 401858 h 1138144"/>
              <a:gd name="connsiteX7" fmla="*/ 591692 w 644232"/>
              <a:gd name="connsiteY7" fmla="*/ 401858 h 1138144"/>
              <a:gd name="connsiteX8" fmla="*/ 543232 w 644232"/>
              <a:gd name="connsiteY8" fmla="*/ 293484 h 1138144"/>
              <a:gd name="connsiteX9" fmla="*/ 543232 w 644232"/>
              <a:gd name="connsiteY9" fmla="*/ 211237 h 1138144"/>
              <a:gd name="connsiteX10" fmla="*/ 567998 w 644232"/>
              <a:gd name="connsiteY10" fmla="*/ 155905 h 1138144"/>
              <a:gd name="connsiteX11" fmla="*/ 592766 w 644232"/>
              <a:gd name="connsiteY11" fmla="*/ 100572 h 1138144"/>
              <a:gd name="connsiteX12" fmla="*/ 592766 w 644232"/>
              <a:gd name="connsiteY12" fmla="*/ 69005 h 1138144"/>
              <a:gd name="connsiteX13" fmla="*/ 604076 w 644232"/>
              <a:gd name="connsiteY13" fmla="*/ 69005 h 1138144"/>
              <a:gd name="connsiteX14" fmla="*/ 604076 w 644232"/>
              <a:gd name="connsiteY14" fmla="*/ 5369 h 1138144"/>
              <a:gd name="connsiteX15" fmla="*/ 41518 w 644232"/>
              <a:gd name="connsiteY15" fmla="*/ 5369 h 1138144"/>
              <a:gd name="connsiteX16" fmla="*/ 41518 w 644232"/>
              <a:gd name="connsiteY16" fmla="*/ 69005 h 1138144"/>
              <a:gd name="connsiteX17" fmla="*/ 52827 w 644232"/>
              <a:gd name="connsiteY17" fmla="*/ 69005 h 1138144"/>
              <a:gd name="connsiteX18" fmla="*/ 52827 w 644232"/>
              <a:gd name="connsiteY18" fmla="*/ 100572 h 1138144"/>
              <a:gd name="connsiteX19" fmla="*/ 77594 w 644232"/>
              <a:gd name="connsiteY19" fmla="*/ 155905 h 1138144"/>
              <a:gd name="connsiteX20" fmla="*/ 102362 w 644232"/>
              <a:gd name="connsiteY20" fmla="*/ 211237 h 1138144"/>
              <a:gd name="connsiteX21" fmla="*/ 102362 w 644232"/>
              <a:gd name="connsiteY21" fmla="*/ 293484 h 1138144"/>
              <a:gd name="connsiteX22" fmla="*/ 53829 w 644232"/>
              <a:gd name="connsiteY22" fmla="*/ 401858 h 11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44232" h="1138144">
                <a:moveTo>
                  <a:pt x="53829" y="401858"/>
                </a:moveTo>
                <a:lnTo>
                  <a:pt x="53829" y="401858"/>
                </a:lnTo>
                <a:cubicBezTo>
                  <a:pt x="22977" y="429417"/>
                  <a:pt x="5369" y="468858"/>
                  <a:pt x="5369" y="510233"/>
                </a:cubicBezTo>
                <a:lnTo>
                  <a:pt x="5369" y="1136570"/>
                </a:lnTo>
                <a:lnTo>
                  <a:pt x="640153" y="1136570"/>
                </a:lnTo>
                <a:lnTo>
                  <a:pt x="640153" y="510233"/>
                </a:lnTo>
                <a:cubicBezTo>
                  <a:pt x="640153" y="468858"/>
                  <a:pt x="622543" y="429417"/>
                  <a:pt x="591692" y="401858"/>
                </a:cubicBezTo>
                <a:lnTo>
                  <a:pt x="591692" y="401858"/>
                </a:lnTo>
                <a:cubicBezTo>
                  <a:pt x="560840" y="374300"/>
                  <a:pt x="543232" y="334858"/>
                  <a:pt x="543232" y="293484"/>
                </a:cubicBezTo>
                <a:lnTo>
                  <a:pt x="543232" y="211237"/>
                </a:lnTo>
                <a:cubicBezTo>
                  <a:pt x="543232" y="190121"/>
                  <a:pt x="552251" y="170006"/>
                  <a:pt x="567998" y="155905"/>
                </a:cubicBezTo>
                <a:cubicBezTo>
                  <a:pt x="583747" y="141803"/>
                  <a:pt x="592766" y="121688"/>
                  <a:pt x="592766" y="100572"/>
                </a:cubicBezTo>
                <a:lnTo>
                  <a:pt x="592766" y="69005"/>
                </a:lnTo>
                <a:lnTo>
                  <a:pt x="604076" y="69005"/>
                </a:lnTo>
                <a:lnTo>
                  <a:pt x="604076" y="5369"/>
                </a:lnTo>
                <a:lnTo>
                  <a:pt x="41518" y="5369"/>
                </a:lnTo>
                <a:lnTo>
                  <a:pt x="41518" y="69005"/>
                </a:lnTo>
                <a:lnTo>
                  <a:pt x="52827" y="69005"/>
                </a:lnTo>
                <a:lnTo>
                  <a:pt x="52827" y="100572"/>
                </a:lnTo>
                <a:cubicBezTo>
                  <a:pt x="52827" y="121688"/>
                  <a:pt x="61846" y="141803"/>
                  <a:pt x="77594" y="155905"/>
                </a:cubicBezTo>
                <a:cubicBezTo>
                  <a:pt x="93342" y="170006"/>
                  <a:pt x="102362" y="190121"/>
                  <a:pt x="102362" y="211237"/>
                </a:cubicBezTo>
                <a:lnTo>
                  <a:pt x="102362" y="293484"/>
                </a:lnTo>
                <a:cubicBezTo>
                  <a:pt x="102290" y="334858"/>
                  <a:pt x="84681" y="374228"/>
                  <a:pt x="53829" y="40185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4D5931D-BBA6-4754-9352-0FD112A48089}"/>
              </a:ext>
            </a:extLst>
          </p:cNvPr>
          <p:cNvSpPr/>
          <p:nvPr/>
        </p:nvSpPr>
        <p:spPr>
          <a:xfrm>
            <a:off x="8518941" y="7896804"/>
            <a:ext cx="2122672" cy="4166725"/>
          </a:xfrm>
          <a:custGeom>
            <a:avLst/>
            <a:gdLst>
              <a:gd name="connsiteX0" fmla="*/ 576517 w 579809"/>
              <a:gd name="connsiteY0" fmla="*/ 1136427 h 1138144"/>
              <a:gd name="connsiteX1" fmla="*/ 576517 w 579809"/>
              <a:gd name="connsiteY1" fmla="*/ 510089 h 1138144"/>
              <a:gd name="connsiteX2" fmla="*/ 538650 w 579809"/>
              <a:gd name="connsiteY2" fmla="*/ 425409 h 1138144"/>
              <a:gd name="connsiteX3" fmla="*/ 479596 w 579809"/>
              <a:gd name="connsiteY3" fmla="*/ 293341 h 1138144"/>
              <a:gd name="connsiteX4" fmla="*/ 479596 w 579809"/>
              <a:gd name="connsiteY4" fmla="*/ 211094 h 1138144"/>
              <a:gd name="connsiteX5" fmla="*/ 514957 w 579809"/>
              <a:gd name="connsiteY5" fmla="*/ 132068 h 1138144"/>
              <a:gd name="connsiteX6" fmla="*/ 529130 w 579809"/>
              <a:gd name="connsiteY6" fmla="*/ 100501 h 1138144"/>
              <a:gd name="connsiteX7" fmla="*/ 529130 w 579809"/>
              <a:gd name="connsiteY7" fmla="*/ 37151 h 1138144"/>
              <a:gd name="connsiteX8" fmla="*/ 529130 w 579809"/>
              <a:gd name="connsiteY8" fmla="*/ 5369 h 1138144"/>
              <a:gd name="connsiteX9" fmla="*/ 52827 w 579809"/>
              <a:gd name="connsiteY9" fmla="*/ 5369 h 1138144"/>
              <a:gd name="connsiteX10" fmla="*/ 52827 w 579809"/>
              <a:gd name="connsiteY10" fmla="*/ 100572 h 1138144"/>
              <a:gd name="connsiteX11" fmla="*/ 66929 w 579809"/>
              <a:gd name="connsiteY11" fmla="*/ 132140 h 1138144"/>
              <a:gd name="connsiteX12" fmla="*/ 102290 w 579809"/>
              <a:gd name="connsiteY12" fmla="*/ 211165 h 1138144"/>
              <a:gd name="connsiteX13" fmla="*/ 102290 w 579809"/>
              <a:gd name="connsiteY13" fmla="*/ 293412 h 1138144"/>
              <a:gd name="connsiteX14" fmla="*/ 43235 w 579809"/>
              <a:gd name="connsiteY14" fmla="*/ 425480 h 1138144"/>
              <a:gd name="connsiteX15" fmla="*/ 5369 w 579809"/>
              <a:gd name="connsiteY15" fmla="*/ 510161 h 1138144"/>
              <a:gd name="connsiteX16" fmla="*/ 5369 w 579809"/>
              <a:gd name="connsiteY16" fmla="*/ 1136498 h 1138144"/>
              <a:gd name="connsiteX17" fmla="*/ 576517 w 579809"/>
              <a:gd name="connsiteY17" fmla="*/ 1136498 h 11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9809" h="1138144">
                <a:moveTo>
                  <a:pt x="576517" y="1136427"/>
                </a:moveTo>
                <a:lnTo>
                  <a:pt x="576517" y="510089"/>
                </a:lnTo>
                <a:cubicBezTo>
                  <a:pt x="576517" y="477806"/>
                  <a:pt x="562702" y="446955"/>
                  <a:pt x="538650" y="425409"/>
                </a:cubicBezTo>
                <a:cubicBezTo>
                  <a:pt x="501070" y="391837"/>
                  <a:pt x="479596" y="343662"/>
                  <a:pt x="479596" y="293341"/>
                </a:cubicBezTo>
                <a:lnTo>
                  <a:pt x="479596" y="211094"/>
                </a:lnTo>
                <a:cubicBezTo>
                  <a:pt x="479596" y="180958"/>
                  <a:pt x="492481" y="152182"/>
                  <a:pt x="514957" y="132068"/>
                </a:cubicBezTo>
                <a:cubicBezTo>
                  <a:pt x="523977" y="124051"/>
                  <a:pt x="529130" y="112527"/>
                  <a:pt x="529130" y="100501"/>
                </a:cubicBezTo>
                <a:lnTo>
                  <a:pt x="529130" y="37151"/>
                </a:lnTo>
                <a:lnTo>
                  <a:pt x="529130" y="5369"/>
                </a:lnTo>
                <a:lnTo>
                  <a:pt x="52827" y="5369"/>
                </a:lnTo>
                <a:lnTo>
                  <a:pt x="52827" y="100572"/>
                </a:lnTo>
                <a:cubicBezTo>
                  <a:pt x="52827" y="112597"/>
                  <a:pt x="57982" y="124123"/>
                  <a:pt x="66929" y="132140"/>
                </a:cubicBezTo>
                <a:cubicBezTo>
                  <a:pt x="89405" y="152254"/>
                  <a:pt x="102290" y="181030"/>
                  <a:pt x="102290" y="211165"/>
                </a:cubicBezTo>
                <a:lnTo>
                  <a:pt x="102290" y="293412"/>
                </a:lnTo>
                <a:cubicBezTo>
                  <a:pt x="102290" y="343806"/>
                  <a:pt x="80744" y="391908"/>
                  <a:pt x="43235" y="425480"/>
                </a:cubicBezTo>
                <a:cubicBezTo>
                  <a:pt x="19184" y="446955"/>
                  <a:pt x="5369" y="477878"/>
                  <a:pt x="5369" y="510161"/>
                </a:cubicBezTo>
                <a:lnTo>
                  <a:pt x="5369" y="1136498"/>
                </a:lnTo>
                <a:lnTo>
                  <a:pt x="576517" y="113649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C70DDB1-EF2A-4AD9-9E9E-2F314A006670}"/>
              </a:ext>
            </a:extLst>
          </p:cNvPr>
          <p:cNvSpPr/>
          <p:nvPr/>
        </p:nvSpPr>
        <p:spPr>
          <a:xfrm>
            <a:off x="8886327" y="6249247"/>
            <a:ext cx="1126849" cy="1991642"/>
          </a:xfrm>
          <a:custGeom>
            <a:avLst/>
            <a:gdLst>
              <a:gd name="connsiteX0" fmla="*/ 7522 w 307800"/>
              <a:gd name="connsiteY0" fmla="*/ 5369 h 544018"/>
              <a:gd name="connsiteX1" fmla="*/ 197928 w 307800"/>
              <a:gd name="connsiteY1" fmla="*/ 113242 h 544018"/>
              <a:gd name="connsiteX2" fmla="*/ 230140 w 307800"/>
              <a:gd name="connsiteY2" fmla="*/ 528056 h 544018"/>
              <a:gd name="connsiteX3" fmla="*/ 137442 w 307800"/>
              <a:gd name="connsiteY3" fmla="*/ 152969 h 544018"/>
              <a:gd name="connsiteX4" fmla="*/ 7522 w 307800"/>
              <a:gd name="connsiteY4" fmla="*/ 5369 h 54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00" h="544018">
                <a:moveTo>
                  <a:pt x="7522" y="5369"/>
                </a:moveTo>
                <a:cubicBezTo>
                  <a:pt x="115968" y="52827"/>
                  <a:pt x="140162" y="101216"/>
                  <a:pt x="197928" y="113242"/>
                </a:cubicBezTo>
                <a:cubicBezTo>
                  <a:pt x="255694" y="125267"/>
                  <a:pt x="390052" y="427914"/>
                  <a:pt x="230140" y="528056"/>
                </a:cubicBezTo>
                <a:cubicBezTo>
                  <a:pt x="84257" y="619394"/>
                  <a:pt x="12532" y="254973"/>
                  <a:pt x="137442" y="152969"/>
                </a:cubicBezTo>
                <a:cubicBezTo>
                  <a:pt x="168437" y="127702"/>
                  <a:pt x="-16458" y="42090"/>
                  <a:pt x="7522" y="5369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325630B-E0B7-4BD4-BC41-0A46C71A250A}"/>
              </a:ext>
            </a:extLst>
          </p:cNvPr>
          <p:cNvSpPr/>
          <p:nvPr/>
        </p:nvSpPr>
        <p:spPr>
          <a:xfrm>
            <a:off x="8505618" y="5935391"/>
            <a:ext cx="262057" cy="314471"/>
          </a:xfrm>
          <a:custGeom>
            <a:avLst/>
            <a:gdLst>
              <a:gd name="connsiteX0" fmla="*/ 52815 w 71581"/>
              <a:gd name="connsiteY0" fmla="*/ 32116 h 85897"/>
              <a:gd name="connsiteX1" fmla="*/ 38643 w 71581"/>
              <a:gd name="connsiteY1" fmla="*/ 11500 h 85897"/>
              <a:gd name="connsiteX2" fmla="*/ 15307 w 71581"/>
              <a:gd name="connsiteY2" fmla="*/ 7134 h 85897"/>
              <a:gd name="connsiteX3" fmla="*/ 6073 w 71581"/>
              <a:gd name="connsiteY3" fmla="*/ 31973 h 85897"/>
              <a:gd name="connsiteX4" fmla="*/ 20461 w 71581"/>
              <a:gd name="connsiteY4" fmla="*/ 56382 h 85897"/>
              <a:gd name="connsiteX5" fmla="*/ 64483 w 71581"/>
              <a:gd name="connsiteY5" fmla="*/ 80290 h 85897"/>
              <a:gd name="connsiteX6" fmla="*/ 52815 w 71581"/>
              <a:gd name="connsiteY6" fmla="*/ 32116 h 8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81" h="85897">
                <a:moveTo>
                  <a:pt x="52815" y="32116"/>
                </a:moveTo>
                <a:cubicBezTo>
                  <a:pt x="49022" y="24600"/>
                  <a:pt x="45013" y="16941"/>
                  <a:pt x="38643" y="11500"/>
                </a:cubicBezTo>
                <a:cubicBezTo>
                  <a:pt x="32272" y="6060"/>
                  <a:pt x="22752" y="3340"/>
                  <a:pt x="15307" y="7134"/>
                </a:cubicBezTo>
                <a:cubicBezTo>
                  <a:pt x="6861" y="11429"/>
                  <a:pt x="3854" y="22668"/>
                  <a:pt x="6073" y="31973"/>
                </a:cubicBezTo>
                <a:cubicBezTo>
                  <a:pt x="8292" y="41279"/>
                  <a:pt x="14448" y="48937"/>
                  <a:pt x="20461" y="56382"/>
                </a:cubicBezTo>
                <a:cubicBezTo>
                  <a:pt x="29481" y="67549"/>
                  <a:pt x="47590" y="89024"/>
                  <a:pt x="64483" y="80290"/>
                </a:cubicBezTo>
                <a:cubicBezTo>
                  <a:pt x="80947" y="71701"/>
                  <a:pt x="58113" y="42496"/>
                  <a:pt x="52815" y="32116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2BC8979-EDDA-4682-9F02-F694AA55283E}"/>
              </a:ext>
            </a:extLst>
          </p:cNvPr>
          <p:cNvSpPr/>
          <p:nvPr/>
        </p:nvSpPr>
        <p:spPr>
          <a:xfrm>
            <a:off x="8723824" y="6389359"/>
            <a:ext cx="340676" cy="550322"/>
          </a:xfrm>
          <a:custGeom>
            <a:avLst/>
            <a:gdLst>
              <a:gd name="connsiteX0" fmla="*/ 66011 w 93055"/>
              <a:gd name="connsiteY0" fmla="*/ 42902 h 150320"/>
              <a:gd name="connsiteX1" fmla="*/ 88273 w 93055"/>
              <a:gd name="connsiteY1" fmla="*/ 100811 h 150320"/>
              <a:gd name="connsiteX2" fmla="*/ 49405 w 93055"/>
              <a:gd name="connsiteY2" fmla="*/ 145263 h 150320"/>
              <a:gd name="connsiteX3" fmla="*/ 16262 w 93055"/>
              <a:gd name="connsiteY3" fmla="*/ 133595 h 150320"/>
              <a:gd name="connsiteX4" fmla="*/ 5883 w 93055"/>
              <a:gd name="connsiteY4" fmla="*/ 100024 h 150320"/>
              <a:gd name="connsiteX5" fmla="*/ 18911 w 93055"/>
              <a:gd name="connsiteY5" fmla="*/ 69315 h 150320"/>
              <a:gd name="connsiteX6" fmla="*/ 22418 w 93055"/>
              <a:gd name="connsiteY6" fmla="*/ 37104 h 150320"/>
              <a:gd name="connsiteX7" fmla="*/ 12683 w 93055"/>
              <a:gd name="connsiteY7" fmla="*/ 21713 h 150320"/>
              <a:gd name="connsiteX8" fmla="*/ 14401 w 93055"/>
              <a:gd name="connsiteY8" fmla="*/ 5823 h 150320"/>
              <a:gd name="connsiteX9" fmla="*/ 31438 w 93055"/>
              <a:gd name="connsiteY9" fmla="*/ 14055 h 150320"/>
              <a:gd name="connsiteX10" fmla="*/ 66011 w 93055"/>
              <a:gd name="connsiteY10" fmla="*/ 42902 h 15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055" h="150320">
                <a:moveTo>
                  <a:pt x="66011" y="42902"/>
                </a:moveTo>
                <a:cubicBezTo>
                  <a:pt x="80184" y="58793"/>
                  <a:pt x="90062" y="79623"/>
                  <a:pt x="88273" y="100811"/>
                </a:cubicBezTo>
                <a:cubicBezTo>
                  <a:pt x="86412" y="121999"/>
                  <a:pt x="70521" y="142543"/>
                  <a:pt x="49405" y="145263"/>
                </a:cubicBezTo>
                <a:cubicBezTo>
                  <a:pt x="37379" y="146766"/>
                  <a:pt x="24637" y="142328"/>
                  <a:pt x="16262" y="133595"/>
                </a:cubicBezTo>
                <a:cubicBezTo>
                  <a:pt x="7815" y="124863"/>
                  <a:pt x="3879" y="111978"/>
                  <a:pt x="5883" y="100024"/>
                </a:cubicBezTo>
                <a:cubicBezTo>
                  <a:pt x="7744" y="89000"/>
                  <a:pt x="14115" y="79409"/>
                  <a:pt x="18911" y="69315"/>
                </a:cubicBezTo>
                <a:cubicBezTo>
                  <a:pt x="23706" y="59222"/>
                  <a:pt x="27000" y="47269"/>
                  <a:pt x="22418" y="37104"/>
                </a:cubicBezTo>
                <a:cubicBezTo>
                  <a:pt x="19913" y="31592"/>
                  <a:pt x="15403" y="27154"/>
                  <a:pt x="12683" y="21713"/>
                </a:cubicBezTo>
                <a:cubicBezTo>
                  <a:pt x="10750" y="17705"/>
                  <a:pt x="9176" y="8399"/>
                  <a:pt x="14401" y="5823"/>
                </a:cubicBezTo>
                <a:cubicBezTo>
                  <a:pt x="19340" y="3389"/>
                  <a:pt x="27572" y="11406"/>
                  <a:pt x="31438" y="14055"/>
                </a:cubicBezTo>
                <a:cubicBezTo>
                  <a:pt x="43821" y="22501"/>
                  <a:pt x="55918" y="31663"/>
                  <a:pt x="66011" y="42902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E91B87DF-5B02-4FB7-936A-529910484B9B}"/>
              </a:ext>
            </a:extLst>
          </p:cNvPr>
          <p:cNvSpPr/>
          <p:nvPr/>
        </p:nvSpPr>
        <p:spPr>
          <a:xfrm>
            <a:off x="9647888" y="7080757"/>
            <a:ext cx="366881" cy="1126849"/>
          </a:xfrm>
          <a:custGeom>
            <a:avLst/>
            <a:gdLst>
              <a:gd name="connsiteX0" fmla="*/ 15748 w 100213"/>
              <a:gd name="connsiteY0" fmla="*/ 285753 h 307800"/>
              <a:gd name="connsiteX1" fmla="*/ 5369 w 100213"/>
              <a:gd name="connsiteY1" fmla="*/ 309376 h 307800"/>
              <a:gd name="connsiteX2" fmla="*/ 22047 w 100213"/>
              <a:gd name="connsiteY2" fmla="*/ 300929 h 307800"/>
              <a:gd name="connsiteX3" fmla="*/ 71008 w 100213"/>
              <a:gd name="connsiteY3" fmla="*/ 5369 h 307800"/>
              <a:gd name="connsiteX4" fmla="*/ 78238 w 100213"/>
              <a:gd name="connsiteY4" fmla="*/ 109377 h 307800"/>
              <a:gd name="connsiteX5" fmla="*/ 15748 w 100213"/>
              <a:gd name="connsiteY5" fmla="*/ 285753 h 30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13" h="307800">
                <a:moveTo>
                  <a:pt x="15748" y="285753"/>
                </a:moveTo>
                <a:cubicBezTo>
                  <a:pt x="10881" y="292840"/>
                  <a:pt x="5726" y="301358"/>
                  <a:pt x="5369" y="309376"/>
                </a:cubicBezTo>
                <a:cubicBezTo>
                  <a:pt x="10809" y="307156"/>
                  <a:pt x="16392" y="304508"/>
                  <a:pt x="22047" y="300929"/>
                </a:cubicBezTo>
                <a:cubicBezTo>
                  <a:pt x="119040" y="240228"/>
                  <a:pt x="107730" y="105082"/>
                  <a:pt x="71008" y="5369"/>
                </a:cubicBezTo>
                <a:cubicBezTo>
                  <a:pt x="78310" y="39441"/>
                  <a:pt x="80958" y="74588"/>
                  <a:pt x="78238" y="109377"/>
                </a:cubicBezTo>
                <a:cubicBezTo>
                  <a:pt x="73371" y="172369"/>
                  <a:pt x="51538" y="233785"/>
                  <a:pt x="15748" y="285753"/>
                </a:cubicBezTo>
                <a:close/>
              </a:path>
            </a:pathLst>
          </a:custGeom>
          <a:solidFill>
            <a:srgbClr val="F2D6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0C1ADC6-FD00-43B5-8545-1C89DA96471D}"/>
              </a:ext>
            </a:extLst>
          </p:cNvPr>
          <p:cNvSpPr/>
          <p:nvPr/>
        </p:nvSpPr>
        <p:spPr>
          <a:xfrm>
            <a:off x="9353516" y="7614034"/>
            <a:ext cx="209646" cy="340676"/>
          </a:xfrm>
          <a:custGeom>
            <a:avLst/>
            <a:gdLst>
              <a:gd name="connsiteX0" fmla="*/ 50344 w 57265"/>
              <a:gd name="connsiteY0" fmla="*/ 37082 h 93055"/>
              <a:gd name="connsiteX1" fmla="*/ 58432 w 57265"/>
              <a:gd name="connsiteY1" fmla="*/ 58413 h 93055"/>
              <a:gd name="connsiteX2" fmla="*/ 52992 w 57265"/>
              <a:gd name="connsiteY2" fmla="*/ 80604 h 93055"/>
              <a:gd name="connsiteX3" fmla="*/ 30301 w 57265"/>
              <a:gd name="connsiteY3" fmla="*/ 89409 h 93055"/>
              <a:gd name="connsiteX4" fmla="*/ 13480 w 57265"/>
              <a:gd name="connsiteY4" fmla="*/ 75236 h 93055"/>
              <a:gd name="connsiteX5" fmla="*/ 11619 w 57265"/>
              <a:gd name="connsiteY5" fmla="*/ 15966 h 93055"/>
              <a:gd name="connsiteX6" fmla="*/ 50344 w 57265"/>
              <a:gd name="connsiteY6" fmla="*/ 37082 h 9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5" h="93055">
                <a:moveTo>
                  <a:pt x="50344" y="37082"/>
                </a:moveTo>
                <a:cubicBezTo>
                  <a:pt x="53994" y="43883"/>
                  <a:pt x="57359" y="50898"/>
                  <a:pt x="58432" y="58413"/>
                </a:cubicBezTo>
                <a:cubicBezTo>
                  <a:pt x="59506" y="66002"/>
                  <a:pt x="58147" y="74162"/>
                  <a:pt x="52992" y="80604"/>
                </a:cubicBezTo>
                <a:cubicBezTo>
                  <a:pt x="47838" y="87046"/>
                  <a:pt x="38533" y="91127"/>
                  <a:pt x="30301" y="89409"/>
                </a:cubicBezTo>
                <a:cubicBezTo>
                  <a:pt x="22428" y="87763"/>
                  <a:pt x="17059" y="81606"/>
                  <a:pt x="13480" y="75236"/>
                </a:cubicBezTo>
                <a:cubicBezTo>
                  <a:pt x="3530" y="57698"/>
                  <a:pt x="2528" y="34864"/>
                  <a:pt x="11619" y="15966"/>
                </a:cubicBezTo>
                <a:cubicBezTo>
                  <a:pt x="25505" y="-12953"/>
                  <a:pt x="43902" y="25200"/>
                  <a:pt x="50344" y="37082"/>
                </a:cubicBezTo>
                <a:close/>
              </a:path>
            </a:pathLst>
          </a:custGeom>
          <a:solidFill>
            <a:srgbClr val="FFF6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77485A7-2100-4972-B850-BA17BA0B3569}"/>
              </a:ext>
            </a:extLst>
          </p:cNvPr>
          <p:cNvSpPr/>
          <p:nvPr/>
        </p:nvSpPr>
        <p:spPr>
          <a:xfrm>
            <a:off x="9305718" y="6948728"/>
            <a:ext cx="340676" cy="550322"/>
          </a:xfrm>
          <a:custGeom>
            <a:avLst/>
            <a:gdLst>
              <a:gd name="connsiteX0" fmla="*/ 5705 w 93055"/>
              <a:gd name="connsiteY0" fmla="*/ 92327 h 150320"/>
              <a:gd name="connsiteX1" fmla="*/ 26821 w 93055"/>
              <a:gd name="connsiteY1" fmla="*/ 23680 h 150320"/>
              <a:gd name="connsiteX2" fmla="*/ 57172 w 93055"/>
              <a:gd name="connsiteY2" fmla="*/ 5641 h 150320"/>
              <a:gd name="connsiteX3" fmla="*/ 87665 w 93055"/>
              <a:gd name="connsiteY3" fmla="*/ 20101 h 150320"/>
              <a:gd name="connsiteX4" fmla="*/ 88739 w 93055"/>
              <a:gd name="connsiteY4" fmla="*/ 49879 h 150320"/>
              <a:gd name="connsiteX5" fmla="*/ 74495 w 93055"/>
              <a:gd name="connsiteY5" fmla="*/ 108146 h 150320"/>
              <a:gd name="connsiteX6" fmla="*/ 34123 w 93055"/>
              <a:gd name="connsiteY6" fmla="*/ 150880 h 150320"/>
              <a:gd name="connsiteX7" fmla="*/ 5705 w 93055"/>
              <a:gd name="connsiteY7" fmla="*/ 92327 h 15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55" h="150320">
                <a:moveTo>
                  <a:pt x="5705" y="92327"/>
                </a:moveTo>
                <a:cubicBezTo>
                  <a:pt x="3701" y="67774"/>
                  <a:pt x="10644" y="42149"/>
                  <a:pt x="26821" y="23680"/>
                </a:cubicBezTo>
                <a:cubicBezTo>
                  <a:pt x="34767" y="14661"/>
                  <a:pt x="45218" y="7217"/>
                  <a:pt x="57172" y="5641"/>
                </a:cubicBezTo>
                <a:cubicBezTo>
                  <a:pt x="69126" y="4067"/>
                  <a:pt x="82368" y="9364"/>
                  <a:pt x="87665" y="20101"/>
                </a:cubicBezTo>
                <a:cubicBezTo>
                  <a:pt x="92175" y="29192"/>
                  <a:pt x="90529" y="39929"/>
                  <a:pt x="88739" y="49879"/>
                </a:cubicBezTo>
                <a:cubicBezTo>
                  <a:pt x="85232" y="69636"/>
                  <a:pt x="81724" y="89464"/>
                  <a:pt x="74495" y="108146"/>
                </a:cubicBezTo>
                <a:cubicBezTo>
                  <a:pt x="68554" y="123465"/>
                  <a:pt x="55239" y="154101"/>
                  <a:pt x="34123" y="150880"/>
                </a:cubicBezTo>
                <a:cubicBezTo>
                  <a:pt x="13435" y="147731"/>
                  <a:pt x="6993" y="108862"/>
                  <a:pt x="5705" y="92327"/>
                </a:cubicBezTo>
                <a:close/>
              </a:path>
            </a:pathLst>
          </a:custGeom>
          <a:solidFill>
            <a:srgbClr val="FFF6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A03C924-53BC-48D1-B564-6C0370F13A12}"/>
              </a:ext>
            </a:extLst>
          </p:cNvPr>
          <p:cNvSpPr/>
          <p:nvPr/>
        </p:nvSpPr>
        <p:spPr>
          <a:xfrm>
            <a:off x="3720134" y="3078147"/>
            <a:ext cx="812378" cy="7363832"/>
          </a:xfrm>
          <a:custGeom>
            <a:avLst/>
            <a:gdLst>
              <a:gd name="connsiteX0" fmla="*/ 5369 w 221902"/>
              <a:gd name="connsiteY0" fmla="*/ 20312 h 2011437"/>
              <a:gd name="connsiteX1" fmla="*/ 92197 w 221902"/>
              <a:gd name="connsiteY1" fmla="*/ 1994456 h 2011437"/>
              <a:gd name="connsiteX2" fmla="*/ 219039 w 221902"/>
              <a:gd name="connsiteY2" fmla="*/ 1978350 h 2011437"/>
              <a:gd name="connsiteX3" fmla="*/ 92483 w 221902"/>
              <a:gd name="connsiteY3" fmla="*/ 10648 h 2011437"/>
              <a:gd name="connsiteX4" fmla="*/ 5369 w 221902"/>
              <a:gd name="connsiteY4" fmla="*/ 20312 h 201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02" h="2011437">
                <a:moveTo>
                  <a:pt x="5369" y="20312"/>
                </a:moveTo>
                <a:cubicBezTo>
                  <a:pt x="94917" y="761896"/>
                  <a:pt x="99999" y="1553658"/>
                  <a:pt x="92197" y="1994456"/>
                </a:cubicBezTo>
                <a:cubicBezTo>
                  <a:pt x="134645" y="2022945"/>
                  <a:pt x="208302" y="2017576"/>
                  <a:pt x="219039" y="1978350"/>
                </a:cubicBezTo>
                <a:cubicBezTo>
                  <a:pt x="233641" y="1166187"/>
                  <a:pt x="173799" y="512792"/>
                  <a:pt x="92483" y="10648"/>
                </a:cubicBezTo>
                <a:cubicBezTo>
                  <a:pt x="56907" y="-948"/>
                  <a:pt x="26414" y="8501"/>
                  <a:pt x="5369" y="20312"/>
                </a:cubicBez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DB9D99B-517D-439D-8712-878ABD75D97B}"/>
              </a:ext>
            </a:extLst>
          </p:cNvPr>
          <p:cNvSpPr/>
          <p:nvPr/>
        </p:nvSpPr>
        <p:spPr>
          <a:xfrm>
            <a:off x="3720134" y="3078345"/>
            <a:ext cx="550322" cy="7363832"/>
          </a:xfrm>
          <a:custGeom>
            <a:avLst/>
            <a:gdLst>
              <a:gd name="connsiteX0" fmla="*/ 5369 w 150320"/>
              <a:gd name="connsiteY0" fmla="*/ 20258 h 2011437"/>
              <a:gd name="connsiteX1" fmla="*/ 92268 w 150320"/>
              <a:gd name="connsiteY1" fmla="*/ 1994402 h 2011437"/>
              <a:gd name="connsiteX2" fmla="*/ 131853 w 150320"/>
              <a:gd name="connsiteY2" fmla="*/ 2010007 h 2011437"/>
              <a:gd name="connsiteX3" fmla="*/ 138438 w 150320"/>
              <a:gd name="connsiteY3" fmla="*/ 1997767 h 2011437"/>
              <a:gd name="connsiteX4" fmla="*/ 56692 w 150320"/>
              <a:gd name="connsiteY4" fmla="*/ 5369 h 2011437"/>
              <a:gd name="connsiteX5" fmla="*/ 5369 w 150320"/>
              <a:gd name="connsiteY5" fmla="*/ 20258 h 201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20" h="2011437">
                <a:moveTo>
                  <a:pt x="5369" y="20258"/>
                </a:moveTo>
                <a:cubicBezTo>
                  <a:pt x="94917" y="761841"/>
                  <a:pt x="100071" y="1553603"/>
                  <a:pt x="92268" y="1994402"/>
                </a:cubicBezTo>
                <a:cubicBezTo>
                  <a:pt x="103793" y="2002133"/>
                  <a:pt x="117608" y="2007287"/>
                  <a:pt x="131853" y="2010007"/>
                </a:cubicBezTo>
                <a:cubicBezTo>
                  <a:pt x="134788" y="2006428"/>
                  <a:pt x="137078" y="2002347"/>
                  <a:pt x="138438" y="1997767"/>
                </a:cubicBezTo>
                <a:cubicBezTo>
                  <a:pt x="173227" y="1174437"/>
                  <a:pt x="127558" y="512165"/>
                  <a:pt x="56692" y="5369"/>
                </a:cubicBezTo>
                <a:cubicBezTo>
                  <a:pt x="36435" y="6084"/>
                  <a:pt x="18897" y="12670"/>
                  <a:pt x="5369" y="20258"/>
                </a:cubicBezTo>
                <a:close/>
              </a:path>
            </a:pathLst>
          </a:custGeom>
          <a:solidFill>
            <a:srgbClr val="B9BC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FD76172-60E8-4082-AD9F-A2F39882F6D8}"/>
              </a:ext>
            </a:extLst>
          </p:cNvPr>
          <p:cNvSpPr/>
          <p:nvPr/>
        </p:nvSpPr>
        <p:spPr>
          <a:xfrm>
            <a:off x="2377872" y="10417282"/>
            <a:ext cx="4166725" cy="1650966"/>
          </a:xfrm>
          <a:custGeom>
            <a:avLst/>
            <a:gdLst>
              <a:gd name="connsiteX0" fmla="*/ 5369 w 1138144"/>
              <a:gd name="connsiteY0" fmla="*/ 5369 h 450962"/>
              <a:gd name="connsiteX1" fmla="*/ 1133563 w 1138144"/>
              <a:gd name="connsiteY1" fmla="*/ 5369 h 450962"/>
              <a:gd name="connsiteX2" fmla="*/ 1133563 w 1138144"/>
              <a:gd name="connsiteY2" fmla="*/ 447956 h 450962"/>
              <a:gd name="connsiteX3" fmla="*/ 5369 w 1138144"/>
              <a:gd name="connsiteY3" fmla="*/ 447956 h 45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144" h="450962">
                <a:moveTo>
                  <a:pt x="5369" y="5369"/>
                </a:moveTo>
                <a:lnTo>
                  <a:pt x="1133563" y="5369"/>
                </a:lnTo>
                <a:lnTo>
                  <a:pt x="1133563" y="447956"/>
                </a:lnTo>
                <a:lnTo>
                  <a:pt x="5369" y="44795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CDF871C-FD10-4AD6-BF6E-7CCA70303E06}"/>
              </a:ext>
            </a:extLst>
          </p:cNvPr>
          <p:cNvSpPr/>
          <p:nvPr/>
        </p:nvSpPr>
        <p:spPr>
          <a:xfrm>
            <a:off x="2377872" y="10417282"/>
            <a:ext cx="4166725" cy="655147"/>
          </a:xfrm>
          <a:custGeom>
            <a:avLst/>
            <a:gdLst>
              <a:gd name="connsiteX0" fmla="*/ 5369 w 1138144"/>
              <a:gd name="connsiteY0" fmla="*/ 5369 h 178953"/>
              <a:gd name="connsiteX1" fmla="*/ 1133563 w 1138144"/>
              <a:gd name="connsiteY1" fmla="*/ 5369 h 178953"/>
              <a:gd name="connsiteX2" fmla="*/ 1133563 w 1138144"/>
              <a:gd name="connsiteY2" fmla="*/ 175016 h 178953"/>
              <a:gd name="connsiteX3" fmla="*/ 5369 w 1138144"/>
              <a:gd name="connsiteY3" fmla="*/ 175016 h 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144" h="178953">
                <a:moveTo>
                  <a:pt x="5369" y="5369"/>
                </a:moveTo>
                <a:lnTo>
                  <a:pt x="1133563" y="5369"/>
                </a:lnTo>
                <a:lnTo>
                  <a:pt x="1133563" y="175016"/>
                </a:lnTo>
                <a:lnTo>
                  <a:pt x="5369" y="1750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14BB57C-9F8F-44CC-BCC4-9A3A59BC659E}"/>
              </a:ext>
            </a:extLst>
          </p:cNvPr>
          <p:cNvSpPr/>
          <p:nvPr/>
        </p:nvSpPr>
        <p:spPr>
          <a:xfrm>
            <a:off x="2079389" y="9796204"/>
            <a:ext cx="4743252" cy="1048233"/>
          </a:xfrm>
          <a:custGeom>
            <a:avLst/>
            <a:gdLst>
              <a:gd name="connsiteX0" fmla="*/ 5368 w 1295623"/>
              <a:gd name="connsiteY0" fmla="*/ 5368 h 286325"/>
              <a:gd name="connsiteX1" fmla="*/ 1296626 w 1295623"/>
              <a:gd name="connsiteY1" fmla="*/ 5368 h 286325"/>
              <a:gd name="connsiteX2" fmla="*/ 1296626 w 1295623"/>
              <a:gd name="connsiteY2" fmla="*/ 281028 h 286325"/>
              <a:gd name="connsiteX3" fmla="*/ 5368 w 1295623"/>
              <a:gd name="connsiteY3" fmla="*/ 281028 h 2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623" h="286325">
                <a:moveTo>
                  <a:pt x="5368" y="5368"/>
                </a:moveTo>
                <a:lnTo>
                  <a:pt x="1296626" y="5368"/>
                </a:lnTo>
                <a:lnTo>
                  <a:pt x="1296626" y="281028"/>
                </a:lnTo>
                <a:lnTo>
                  <a:pt x="5368" y="281028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F7E8FDE-6EB3-4A72-B15E-4C4D09D76C3B}"/>
              </a:ext>
            </a:extLst>
          </p:cNvPr>
          <p:cNvSpPr/>
          <p:nvPr/>
        </p:nvSpPr>
        <p:spPr>
          <a:xfrm>
            <a:off x="2264664" y="5759722"/>
            <a:ext cx="1939231" cy="1755791"/>
          </a:xfrm>
          <a:custGeom>
            <a:avLst/>
            <a:gdLst>
              <a:gd name="connsiteX0" fmla="*/ 524835 w 529702"/>
              <a:gd name="connsiteY0" fmla="*/ 479810 h 479595"/>
              <a:gd name="connsiteX1" fmla="*/ 524835 w 529702"/>
              <a:gd name="connsiteY1" fmla="*/ 384392 h 479595"/>
              <a:gd name="connsiteX2" fmla="*/ 5369 w 529702"/>
              <a:gd name="connsiteY2" fmla="*/ 5369 h 479595"/>
              <a:gd name="connsiteX3" fmla="*/ 5369 w 529702"/>
              <a:gd name="connsiteY3" fmla="*/ 55046 h 479595"/>
              <a:gd name="connsiteX4" fmla="*/ 524835 w 529702"/>
              <a:gd name="connsiteY4" fmla="*/ 479810 h 47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702" h="479595">
                <a:moveTo>
                  <a:pt x="524835" y="479810"/>
                </a:moveTo>
                <a:lnTo>
                  <a:pt x="524835" y="384392"/>
                </a:lnTo>
                <a:cubicBezTo>
                  <a:pt x="524835" y="384392"/>
                  <a:pt x="373727" y="145883"/>
                  <a:pt x="5369" y="5369"/>
                </a:cubicBezTo>
                <a:lnTo>
                  <a:pt x="5369" y="55046"/>
                </a:lnTo>
                <a:cubicBezTo>
                  <a:pt x="5369" y="55046"/>
                  <a:pt x="323405" y="185610"/>
                  <a:pt x="524835" y="479810"/>
                </a:cubicBezTo>
                <a:close/>
              </a:path>
            </a:pathLst>
          </a:custGeom>
          <a:solidFill>
            <a:srgbClr val="B9BC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011A465-3DBB-4F32-BD93-6C4AD023989B}"/>
              </a:ext>
            </a:extLst>
          </p:cNvPr>
          <p:cNvSpPr/>
          <p:nvPr/>
        </p:nvSpPr>
        <p:spPr>
          <a:xfrm>
            <a:off x="2264664" y="5759722"/>
            <a:ext cx="1965437" cy="1572350"/>
          </a:xfrm>
          <a:custGeom>
            <a:avLst/>
            <a:gdLst>
              <a:gd name="connsiteX0" fmla="*/ 524835 w 536860"/>
              <a:gd name="connsiteY0" fmla="*/ 428056 h 429488"/>
              <a:gd name="connsiteX1" fmla="*/ 524835 w 536860"/>
              <a:gd name="connsiteY1" fmla="*/ 384392 h 429488"/>
              <a:gd name="connsiteX2" fmla="*/ 5369 w 536860"/>
              <a:gd name="connsiteY2" fmla="*/ 5369 h 429488"/>
              <a:gd name="connsiteX3" fmla="*/ 5369 w 536860"/>
              <a:gd name="connsiteY3" fmla="*/ 22262 h 429488"/>
              <a:gd name="connsiteX4" fmla="*/ 524835 w 536860"/>
              <a:gd name="connsiteY4" fmla="*/ 428056 h 42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860" h="429488">
                <a:moveTo>
                  <a:pt x="524835" y="428056"/>
                </a:moveTo>
                <a:cubicBezTo>
                  <a:pt x="537433" y="415601"/>
                  <a:pt x="536932" y="400999"/>
                  <a:pt x="524835" y="384392"/>
                </a:cubicBezTo>
                <a:cubicBezTo>
                  <a:pt x="524835" y="384392"/>
                  <a:pt x="373727" y="145883"/>
                  <a:pt x="5369" y="5369"/>
                </a:cubicBezTo>
                <a:lnTo>
                  <a:pt x="5369" y="22262"/>
                </a:lnTo>
                <a:cubicBezTo>
                  <a:pt x="41660" y="37079"/>
                  <a:pt x="330563" y="161130"/>
                  <a:pt x="524835" y="428056"/>
                </a:cubicBez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EF15989-CFD6-433E-91A8-15D49C49F204}"/>
              </a:ext>
            </a:extLst>
          </p:cNvPr>
          <p:cNvSpPr/>
          <p:nvPr/>
        </p:nvSpPr>
        <p:spPr>
          <a:xfrm>
            <a:off x="9174205" y="8936716"/>
            <a:ext cx="917203" cy="1677171"/>
          </a:xfrm>
          <a:custGeom>
            <a:avLst/>
            <a:gdLst>
              <a:gd name="connsiteX0" fmla="*/ 61528 w 250534"/>
              <a:gd name="connsiteY0" fmla="*/ 201055 h 458121"/>
              <a:gd name="connsiteX1" fmla="*/ 6553 w 250534"/>
              <a:gd name="connsiteY1" fmla="*/ 320810 h 458121"/>
              <a:gd name="connsiteX2" fmla="*/ 77705 w 250534"/>
              <a:gd name="connsiteY2" fmla="*/ 447152 h 458121"/>
              <a:gd name="connsiteX3" fmla="*/ 217575 w 250534"/>
              <a:gd name="connsiteY3" fmla="*/ 408999 h 458121"/>
              <a:gd name="connsiteX4" fmla="*/ 244418 w 250534"/>
              <a:gd name="connsiteY4" fmla="*/ 276645 h 458121"/>
              <a:gd name="connsiteX5" fmla="*/ 130031 w 250534"/>
              <a:gd name="connsiteY5" fmla="*/ 16661 h 458121"/>
              <a:gd name="connsiteX6" fmla="*/ 79065 w 250534"/>
              <a:gd name="connsiteY6" fmla="*/ 60254 h 458121"/>
              <a:gd name="connsiteX7" fmla="*/ 61528 w 250534"/>
              <a:gd name="connsiteY7" fmla="*/ 201055 h 45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534" h="458121">
                <a:moveTo>
                  <a:pt x="61528" y="201055"/>
                </a:moveTo>
                <a:cubicBezTo>
                  <a:pt x="43059" y="241140"/>
                  <a:pt x="13067" y="277146"/>
                  <a:pt x="6553" y="320810"/>
                </a:cubicBezTo>
                <a:cubicBezTo>
                  <a:pt x="-1178" y="372278"/>
                  <a:pt x="29673" y="427108"/>
                  <a:pt x="77705" y="447152"/>
                </a:cubicBezTo>
                <a:cubicBezTo>
                  <a:pt x="125736" y="467195"/>
                  <a:pt x="186437" y="450659"/>
                  <a:pt x="217575" y="408999"/>
                </a:cubicBezTo>
                <a:cubicBezTo>
                  <a:pt x="245205" y="372063"/>
                  <a:pt x="248856" y="322528"/>
                  <a:pt x="244418" y="276645"/>
                </a:cubicBezTo>
                <a:cubicBezTo>
                  <a:pt x="236114" y="190532"/>
                  <a:pt x="198605" y="75000"/>
                  <a:pt x="130031" y="16661"/>
                </a:cubicBezTo>
                <a:cubicBezTo>
                  <a:pt x="93524" y="-14405"/>
                  <a:pt x="75414" y="24749"/>
                  <a:pt x="79065" y="60254"/>
                </a:cubicBezTo>
                <a:cubicBezTo>
                  <a:pt x="84147" y="109216"/>
                  <a:pt x="82572" y="155314"/>
                  <a:pt x="61528" y="201055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D3A9063-4992-40EE-91FB-8F77204EBE9C}"/>
              </a:ext>
            </a:extLst>
          </p:cNvPr>
          <p:cNvSpPr/>
          <p:nvPr/>
        </p:nvSpPr>
        <p:spPr>
          <a:xfrm>
            <a:off x="8563231" y="11255756"/>
            <a:ext cx="2017847" cy="812379"/>
          </a:xfrm>
          <a:custGeom>
            <a:avLst/>
            <a:gdLst>
              <a:gd name="connsiteX0" fmla="*/ 547741 w 551176"/>
              <a:gd name="connsiteY0" fmla="*/ 215633 h 221902"/>
              <a:gd name="connsiteX1" fmla="*/ 519753 w 551176"/>
              <a:gd name="connsiteY1" fmla="*/ 198525 h 221902"/>
              <a:gd name="connsiteX2" fmla="*/ 381600 w 551176"/>
              <a:gd name="connsiteY2" fmla="*/ 167603 h 221902"/>
              <a:gd name="connsiteX3" fmla="*/ 349890 w 551176"/>
              <a:gd name="connsiteY3" fmla="*/ 110910 h 221902"/>
              <a:gd name="connsiteX4" fmla="*/ 337792 w 551176"/>
              <a:gd name="connsiteY4" fmla="*/ 62807 h 221902"/>
              <a:gd name="connsiteX5" fmla="*/ 314314 w 551176"/>
              <a:gd name="connsiteY5" fmla="*/ 19715 h 221902"/>
              <a:gd name="connsiteX6" fmla="*/ 268717 w 551176"/>
              <a:gd name="connsiteY6" fmla="*/ 7188 h 221902"/>
              <a:gd name="connsiteX7" fmla="*/ 236434 w 551176"/>
              <a:gd name="connsiteY7" fmla="*/ 46271 h 221902"/>
              <a:gd name="connsiteX8" fmla="*/ 225410 w 551176"/>
              <a:gd name="connsiteY8" fmla="*/ 97811 h 221902"/>
              <a:gd name="connsiteX9" fmla="*/ 201000 w 551176"/>
              <a:gd name="connsiteY9" fmla="*/ 140401 h 221902"/>
              <a:gd name="connsiteX10" fmla="*/ 183177 w 551176"/>
              <a:gd name="connsiteY10" fmla="*/ 156149 h 221902"/>
              <a:gd name="connsiteX11" fmla="*/ 179884 w 551176"/>
              <a:gd name="connsiteY11" fmla="*/ 157938 h 221902"/>
              <a:gd name="connsiteX12" fmla="*/ 151896 w 551176"/>
              <a:gd name="connsiteY12" fmla="*/ 159514 h 221902"/>
              <a:gd name="connsiteX13" fmla="*/ 8804 w 551176"/>
              <a:gd name="connsiteY13" fmla="*/ 207616 h 221902"/>
              <a:gd name="connsiteX14" fmla="*/ 5369 w 551176"/>
              <a:gd name="connsiteY14" fmla="*/ 218783 h 221902"/>
              <a:gd name="connsiteX15" fmla="*/ 548743 w 551176"/>
              <a:gd name="connsiteY15" fmla="*/ 218783 h 221902"/>
              <a:gd name="connsiteX16" fmla="*/ 547741 w 551176"/>
              <a:gd name="connsiteY16" fmla="*/ 215633 h 22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1176" h="221902">
                <a:moveTo>
                  <a:pt x="547741" y="215633"/>
                </a:moveTo>
                <a:cubicBezTo>
                  <a:pt x="542158" y="205898"/>
                  <a:pt x="530490" y="201746"/>
                  <a:pt x="519753" y="198525"/>
                </a:cubicBezTo>
                <a:cubicBezTo>
                  <a:pt x="474514" y="184925"/>
                  <a:pt x="428343" y="174617"/>
                  <a:pt x="381600" y="167603"/>
                </a:cubicBezTo>
                <a:cubicBezTo>
                  <a:pt x="367570" y="150852"/>
                  <a:pt x="356475" y="131740"/>
                  <a:pt x="349890" y="110910"/>
                </a:cubicBezTo>
                <a:cubicBezTo>
                  <a:pt x="344950" y="95090"/>
                  <a:pt x="342374" y="78698"/>
                  <a:pt x="337792" y="62807"/>
                </a:cubicBezTo>
                <a:cubicBezTo>
                  <a:pt x="333211" y="46915"/>
                  <a:pt x="326268" y="31168"/>
                  <a:pt x="314314" y="19715"/>
                </a:cubicBezTo>
                <a:cubicBezTo>
                  <a:pt x="302360" y="8334"/>
                  <a:pt x="284465" y="2035"/>
                  <a:pt x="268717" y="7188"/>
                </a:cubicBezTo>
                <a:cubicBezTo>
                  <a:pt x="252038" y="12700"/>
                  <a:pt x="241516" y="29450"/>
                  <a:pt x="236434" y="46271"/>
                </a:cubicBezTo>
                <a:cubicBezTo>
                  <a:pt x="231422" y="63093"/>
                  <a:pt x="230420" y="80988"/>
                  <a:pt x="225410" y="97811"/>
                </a:cubicBezTo>
                <a:cubicBezTo>
                  <a:pt x="220685" y="113630"/>
                  <a:pt x="212167" y="128233"/>
                  <a:pt x="201000" y="140401"/>
                </a:cubicBezTo>
                <a:cubicBezTo>
                  <a:pt x="195632" y="146271"/>
                  <a:pt x="189619" y="151567"/>
                  <a:pt x="183177" y="156149"/>
                </a:cubicBezTo>
                <a:cubicBezTo>
                  <a:pt x="182318" y="156722"/>
                  <a:pt x="181030" y="157366"/>
                  <a:pt x="179884" y="157938"/>
                </a:cubicBezTo>
                <a:cubicBezTo>
                  <a:pt x="170578" y="158440"/>
                  <a:pt x="161202" y="158797"/>
                  <a:pt x="151896" y="159514"/>
                </a:cubicBezTo>
                <a:cubicBezTo>
                  <a:pt x="110736" y="162806"/>
                  <a:pt x="28776" y="160802"/>
                  <a:pt x="8804" y="207616"/>
                </a:cubicBezTo>
                <a:cubicBezTo>
                  <a:pt x="7086" y="211553"/>
                  <a:pt x="6084" y="215275"/>
                  <a:pt x="5369" y="218783"/>
                </a:cubicBezTo>
                <a:lnTo>
                  <a:pt x="548743" y="218783"/>
                </a:lnTo>
                <a:cubicBezTo>
                  <a:pt x="548314" y="217852"/>
                  <a:pt x="548385" y="216636"/>
                  <a:pt x="547741" y="215633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3629F13-1E91-41D7-AAF5-23DEEEEECD89}"/>
              </a:ext>
            </a:extLst>
          </p:cNvPr>
          <p:cNvSpPr/>
          <p:nvPr/>
        </p:nvSpPr>
        <p:spPr>
          <a:xfrm>
            <a:off x="9174205" y="9611976"/>
            <a:ext cx="733763" cy="995819"/>
          </a:xfrm>
          <a:custGeom>
            <a:avLst/>
            <a:gdLst>
              <a:gd name="connsiteX0" fmla="*/ 180853 w 200427"/>
              <a:gd name="connsiteY0" fmla="*/ 243162 h 272009"/>
              <a:gd name="connsiteX1" fmla="*/ 52580 w 200427"/>
              <a:gd name="connsiteY1" fmla="*/ 160843 h 272009"/>
              <a:gd name="connsiteX2" fmla="*/ 68184 w 200427"/>
              <a:gd name="connsiteY2" fmla="*/ 9162 h 272009"/>
              <a:gd name="connsiteX3" fmla="*/ 66108 w 200427"/>
              <a:gd name="connsiteY3" fmla="*/ 5369 h 272009"/>
              <a:gd name="connsiteX4" fmla="*/ 61528 w 200427"/>
              <a:gd name="connsiteY4" fmla="*/ 16535 h 272009"/>
              <a:gd name="connsiteX5" fmla="*/ 6553 w 200427"/>
              <a:gd name="connsiteY5" fmla="*/ 136290 h 272009"/>
              <a:gd name="connsiteX6" fmla="*/ 77705 w 200427"/>
              <a:gd name="connsiteY6" fmla="*/ 262632 h 272009"/>
              <a:gd name="connsiteX7" fmla="*/ 199179 w 200427"/>
              <a:gd name="connsiteY7" fmla="*/ 243090 h 272009"/>
              <a:gd name="connsiteX8" fmla="*/ 180853 w 200427"/>
              <a:gd name="connsiteY8" fmla="*/ 243162 h 27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427" h="272009">
                <a:moveTo>
                  <a:pt x="180853" y="243162"/>
                </a:moveTo>
                <a:cubicBezTo>
                  <a:pt x="127382" y="242160"/>
                  <a:pt x="75772" y="209017"/>
                  <a:pt x="52580" y="160843"/>
                </a:cubicBezTo>
                <a:cubicBezTo>
                  <a:pt x="29388" y="112669"/>
                  <a:pt x="35615" y="51682"/>
                  <a:pt x="68184" y="9162"/>
                </a:cubicBezTo>
                <a:lnTo>
                  <a:pt x="66108" y="5369"/>
                </a:lnTo>
                <a:cubicBezTo>
                  <a:pt x="64677" y="9091"/>
                  <a:pt x="63246" y="12812"/>
                  <a:pt x="61528" y="16535"/>
                </a:cubicBezTo>
                <a:cubicBezTo>
                  <a:pt x="43059" y="56620"/>
                  <a:pt x="13067" y="92626"/>
                  <a:pt x="6553" y="136290"/>
                </a:cubicBezTo>
                <a:cubicBezTo>
                  <a:pt x="-1178" y="187758"/>
                  <a:pt x="29673" y="242590"/>
                  <a:pt x="77705" y="262632"/>
                </a:cubicBezTo>
                <a:cubicBezTo>
                  <a:pt x="117576" y="279311"/>
                  <a:pt x="165965" y="270434"/>
                  <a:pt x="199179" y="243090"/>
                </a:cubicBezTo>
                <a:cubicBezTo>
                  <a:pt x="193094" y="243090"/>
                  <a:pt x="186938" y="243305"/>
                  <a:pt x="180853" y="243162"/>
                </a:cubicBezTo>
                <a:close/>
              </a:path>
            </a:pathLst>
          </a:custGeom>
          <a:solidFill>
            <a:srgbClr val="F2D6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298D56B-076B-4844-9257-10CC2A0F70A5}"/>
              </a:ext>
            </a:extLst>
          </p:cNvPr>
          <p:cNvSpPr/>
          <p:nvPr/>
        </p:nvSpPr>
        <p:spPr>
          <a:xfrm>
            <a:off x="9711032" y="9578090"/>
            <a:ext cx="235851" cy="681352"/>
          </a:xfrm>
          <a:custGeom>
            <a:avLst/>
            <a:gdLst>
              <a:gd name="connsiteX0" fmla="*/ 60990 w 64423"/>
              <a:gd name="connsiteY0" fmla="*/ 144616 h 186111"/>
              <a:gd name="connsiteX1" fmla="*/ 46173 w 64423"/>
              <a:gd name="connsiteY1" fmla="*/ 178260 h 186111"/>
              <a:gd name="connsiteX2" fmla="*/ 12315 w 64423"/>
              <a:gd name="connsiteY2" fmla="*/ 180980 h 186111"/>
              <a:gd name="connsiteX3" fmla="*/ 9451 w 64423"/>
              <a:gd name="connsiteY3" fmla="*/ 138532 h 186111"/>
              <a:gd name="connsiteX4" fmla="*/ 16037 w 64423"/>
              <a:gd name="connsiteY4" fmla="*/ 58862 h 186111"/>
              <a:gd name="connsiteX5" fmla="*/ 23839 w 64423"/>
              <a:gd name="connsiteY5" fmla="*/ 5678 h 186111"/>
              <a:gd name="connsiteX6" fmla="*/ 56480 w 64423"/>
              <a:gd name="connsiteY6" fmla="*/ 66736 h 186111"/>
              <a:gd name="connsiteX7" fmla="*/ 60990 w 64423"/>
              <a:gd name="connsiteY7" fmla="*/ 144616 h 1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23" h="186111">
                <a:moveTo>
                  <a:pt x="60990" y="144616"/>
                </a:moveTo>
                <a:cubicBezTo>
                  <a:pt x="58914" y="156929"/>
                  <a:pt x="55192" y="169670"/>
                  <a:pt x="46173" y="178260"/>
                </a:cubicBezTo>
                <a:cubicBezTo>
                  <a:pt x="37153" y="186850"/>
                  <a:pt x="21477" y="189498"/>
                  <a:pt x="12315" y="180980"/>
                </a:cubicBezTo>
                <a:cubicBezTo>
                  <a:pt x="1434" y="170744"/>
                  <a:pt x="5657" y="152992"/>
                  <a:pt x="9451" y="138532"/>
                </a:cubicBezTo>
                <a:cubicBezTo>
                  <a:pt x="16180" y="112620"/>
                  <a:pt x="18327" y="85490"/>
                  <a:pt x="16037" y="58862"/>
                </a:cubicBezTo>
                <a:cubicBezTo>
                  <a:pt x="15035" y="47338"/>
                  <a:pt x="-1930" y="1168"/>
                  <a:pt x="23839" y="5678"/>
                </a:cubicBezTo>
                <a:cubicBezTo>
                  <a:pt x="39802" y="8469"/>
                  <a:pt x="52829" y="53708"/>
                  <a:pt x="56480" y="66736"/>
                </a:cubicBezTo>
                <a:cubicBezTo>
                  <a:pt x="63567" y="92004"/>
                  <a:pt x="65285" y="118704"/>
                  <a:pt x="60990" y="144616"/>
                </a:cubicBezTo>
                <a:close/>
              </a:path>
            </a:pathLst>
          </a:custGeom>
          <a:solidFill>
            <a:srgbClr val="FFF6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E1BA4D0-C556-41B5-867C-BD0B172D0425}"/>
              </a:ext>
            </a:extLst>
          </p:cNvPr>
          <p:cNvSpPr/>
          <p:nvPr/>
        </p:nvSpPr>
        <p:spPr>
          <a:xfrm>
            <a:off x="9645266" y="11691669"/>
            <a:ext cx="209646" cy="262057"/>
          </a:xfrm>
          <a:custGeom>
            <a:avLst/>
            <a:gdLst>
              <a:gd name="connsiteX0" fmla="*/ 8662 w 57265"/>
              <a:gd name="connsiteY0" fmla="*/ 46457 h 71581"/>
              <a:gd name="connsiteX1" fmla="*/ 34574 w 57265"/>
              <a:gd name="connsiteY1" fmla="*/ 69434 h 71581"/>
              <a:gd name="connsiteX2" fmla="*/ 52327 w 57265"/>
              <a:gd name="connsiteY2" fmla="*/ 55404 h 71581"/>
              <a:gd name="connsiteX3" fmla="*/ 44953 w 57265"/>
              <a:gd name="connsiteY3" fmla="*/ 43021 h 71581"/>
              <a:gd name="connsiteX4" fmla="*/ 33930 w 57265"/>
              <a:gd name="connsiteY4" fmla="*/ 33143 h 71581"/>
              <a:gd name="connsiteX5" fmla="*/ 13028 w 57265"/>
              <a:gd name="connsiteY5" fmla="*/ 6156 h 71581"/>
              <a:gd name="connsiteX6" fmla="*/ 8662 w 57265"/>
              <a:gd name="connsiteY6" fmla="*/ 46457 h 7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5" h="71581">
                <a:moveTo>
                  <a:pt x="8662" y="46457"/>
                </a:moveTo>
                <a:cubicBezTo>
                  <a:pt x="12598" y="58053"/>
                  <a:pt x="22334" y="68575"/>
                  <a:pt x="34574" y="69434"/>
                </a:cubicBezTo>
                <a:cubicBezTo>
                  <a:pt x="43092" y="70007"/>
                  <a:pt x="52685" y="63922"/>
                  <a:pt x="52327" y="55404"/>
                </a:cubicBezTo>
                <a:cubicBezTo>
                  <a:pt x="52112" y="50465"/>
                  <a:pt x="48676" y="46242"/>
                  <a:pt x="44953" y="43021"/>
                </a:cubicBezTo>
                <a:cubicBezTo>
                  <a:pt x="41231" y="39799"/>
                  <a:pt x="36936" y="37079"/>
                  <a:pt x="33930" y="33143"/>
                </a:cubicBezTo>
                <a:cubicBezTo>
                  <a:pt x="28704" y="26270"/>
                  <a:pt x="25698" y="573"/>
                  <a:pt x="13028" y="6156"/>
                </a:cubicBezTo>
                <a:cubicBezTo>
                  <a:pt x="1217" y="11167"/>
                  <a:pt x="5870" y="38081"/>
                  <a:pt x="8662" y="46457"/>
                </a:cubicBezTo>
                <a:close/>
              </a:path>
            </a:pathLst>
          </a:custGeom>
          <a:solidFill>
            <a:srgbClr val="FFF6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31D3D09A-63C1-4F63-80D2-A3BDEB6C24B2}"/>
              </a:ext>
            </a:extLst>
          </p:cNvPr>
          <p:cNvSpPr/>
          <p:nvPr/>
        </p:nvSpPr>
        <p:spPr>
          <a:xfrm>
            <a:off x="9156266" y="11264253"/>
            <a:ext cx="393087" cy="576527"/>
          </a:xfrm>
          <a:custGeom>
            <a:avLst/>
            <a:gdLst>
              <a:gd name="connsiteX0" fmla="*/ 66141 w 107372"/>
              <a:gd name="connsiteY0" fmla="*/ 138582 h 157479"/>
              <a:gd name="connsiteX1" fmla="*/ 87186 w 107372"/>
              <a:gd name="connsiteY1" fmla="*/ 87115 h 157479"/>
              <a:gd name="connsiteX2" fmla="*/ 105940 w 107372"/>
              <a:gd name="connsiteY2" fmla="*/ 5369 h 157479"/>
              <a:gd name="connsiteX3" fmla="*/ 74587 w 107372"/>
              <a:gd name="connsiteY3" fmla="*/ 44023 h 157479"/>
              <a:gd name="connsiteX4" fmla="*/ 63564 w 107372"/>
              <a:gd name="connsiteY4" fmla="*/ 95561 h 157479"/>
              <a:gd name="connsiteX5" fmla="*/ 39155 w 107372"/>
              <a:gd name="connsiteY5" fmla="*/ 138152 h 157479"/>
              <a:gd name="connsiteX6" fmla="*/ 21331 w 107372"/>
              <a:gd name="connsiteY6" fmla="*/ 153900 h 157479"/>
              <a:gd name="connsiteX7" fmla="*/ 18039 w 107372"/>
              <a:gd name="connsiteY7" fmla="*/ 155690 h 157479"/>
              <a:gd name="connsiteX8" fmla="*/ 5369 w 107372"/>
              <a:gd name="connsiteY8" fmla="*/ 156405 h 157479"/>
              <a:gd name="connsiteX9" fmla="*/ 66141 w 107372"/>
              <a:gd name="connsiteY9" fmla="*/ 138582 h 15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72" h="157479">
                <a:moveTo>
                  <a:pt x="66141" y="138582"/>
                </a:moveTo>
                <a:cubicBezTo>
                  <a:pt x="78381" y="124409"/>
                  <a:pt x="82963" y="105369"/>
                  <a:pt x="87186" y="87115"/>
                </a:cubicBezTo>
                <a:cubicBezTo>
                  <a:pt x="93413" y="59842"/>
                  <a:pt x="99712" y="32642"/>
                  <a:pt x="105940" y="5369"/>
                </a:cubicBezTo>
                <a:cubicBezTo>
                  <a:pt x="89834" y="11167"/>
                  <a:pt x="79527" y="27488"/>
                  <a:pt x="74587" y="44023"/>
                </a:cubicBezTo>
                <a:cubicBezTo>
                  <a:pt x="69577" y="60844"/>
                  <a:pt x="68575" y="78740"/>
                  <a:pt x="63564" y="95561"/>
                </a:cubicBezTo>
                <a:cubicBezTo>
                  <a:pt x="58840" y="111381"/>
                  <a:pt x="50322" y="125983"/>
                  <a:pt x="39155" y="138152"/>
                </a:cubicBezTo>
                <a:cubicBezTo>
                  <a:pt x="33786" y="144022"/>
                  <a:pt x="27774" y="149319"/>
                  <a:pt x="21331" y="153900"/>
                </a:cubicBezTo>
                <a:cubicBezTo>
                  <a:pt x="20472" y="154473"/>
                  <a:pt x="19183" y="155117"/>
                  <a:pt x="18039" y="155690"/>
                </a:cubicBezTo>
                <a:cubicBezTo>
                  <a:pt x="13815" y="155905"/>
                  <a:pt x="9592" y="156191"/>
                  <a:pt x="5369" y="156405"/>
                </a:cubicBezTo>
                <a:cubicBezTo>
                  <a:pt x="23908" y="165210"/>
                  <a:pt x="54902" y="151538"/>
                  <a:pt x="66141" y="138582"/>
                </a:cubicBezTo>
                <a:close/>
              </a:path>
            </a:pathLst>
          </a:custGeom>
          <a:solidFill>
            <a:srgbClr val="F2D6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8CCF836C-9B5E-45B2-88E2-66EB4E891595}"/>
              </a:ext>
            </a:extLst>
          </p:cNvPr>
          <p:cNvSpPr/>
          <p:nvPr/>
        </p:nvSpPr>
        <p:spPr>
          <a:xfrm>
            <a:off x="9185733" y="8358311"/>
            <a:ext cx="288265" cy="340676"/>
          </a:xfrm>
          <a:custGeom>
            <a:avLst/>
            <a:gdLst>
              <a:gd name="connsiteX0" fmla="*/ 12280 w 78739"/>
              <a:gd name="connsiteY0" fmla="*/ 31777 h 93055"/>
              <a:gd name="connsiteX1" fmla="*/ 9202 w 78739"/>
              <a:gd name="connsiteY1" fmla="*/ 69357 h 93055"/>
              <a:gd name="connsiteX2" fmla="*/ 37977 w 78739"/>
              <a:gd name="connsiteY2" fmla="*/ 87825 h 93055"/>
              <a:gd name="connsiteX3" fmla="*/ 65322 w 78739"/>
              <a:gd name="connsiteY3" fmla="*/ 87682 h 93055"/>
              <a:gd name="connsiteX4" fmla="*/ 79853 w 78739"/>
              <a:gd name="connsiteY4" fmla="*/ 59551 h 93055"/>
              <a:gd name="connsiteX5" fmla="*/ 57590 w 78739"/>
              <a:gd name="connsiteY5" fmla="*/ 12235 h 93055"/>
              <a:gd name="connsiteX6" fmla="*/ 36259 w 78739"/>
              <a:gd name="connsiteY6" fmla="*/ 8155 h 93055"/>
              <a:gd name="connsiteX7" fmla="*/ 12280 w 78739"/>
              <a:gd name="connsiteY7" fmla="*/ 31777 h 9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39" h="93055">
                <a:moveTo>
                  <a:pt x="12280" y="31777"/>
                </a:moveTo>
                <a:cubicBezTo>
                  <a:pt x="5193" y="42943"/>
                  <a:pt x="2545" y="57904"/>
                  <a:pt x="9202" y="69357"/>
                </a:cubicBezTo>
                <a:cubicBezTo>
                  <a:pt x="15072" y="79450"/>
                  <a:pt x="26739" y="84604"/>
                  <a:pt x="37977" y="87825"/>
                </a:cubicBezTo>
                <a:cubicBezTo>
                  <a:pt x="46925" y="90330"/>
                  <a:pt x="57018" y="91906"/>
                  <a:pt x="65322" y="87682"/>
                </a:cubicBezTo>
                <a:cubicBezTo>
                  <a:pt x="75200" y="82600"/>
                  <a:pt x="79566" y="70645"/>
                  <a:pt x="79853" y="59551"/>
                </a:cubicBezTo>
                <a:cubicBezTo>
                  <a:pt x="80354" y="41440"/>
                  <a:pt x="71549" y="23617"/>
                  <a:pt x="57590" y="12235"/>
                </a:cubicBezTo>
                <a:cubicBezTo>
                  <a:pt x="49216" y="5363"/>
                  <a:pt x="45135" y="3001"/>
                  <a:pt x="36259" y="8155"/>
                </a:cubicBezTo>
                <a:cubicBezTo>
                  <a:pt x="27098" y="13309"/>
                  <a:pt x="17863" y="22973"/>
                  <a:pt x="12280" y="31777"/>
                </a:cubicBezTo>
                <a:close/>
              </a:path>
            </a:pathLst>
          </a:custGeom>
          <a:solidFill>
            <a:srgbClr val="FAE5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E926F312-AE0E-4642-956D-3BE9BC4E8B69}"/>
              </a:ext>
            </a:extLst>
          </p:cNvPr>
          <p:cNvSpPr/>
          <p:nvPr/>
        </p:nvSpPr>
        <p:spPr>
          <a:xfrm>
            <a:off x="2353241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A6D5673-FD0F-48CF-84ED-F1F0D00829BB}"/>
              </a:ext>
            </a:extLst>
          </p:cNvPr>
          <p:cNvSpPr/>
          <p:nvPr/>
        </p:nvSpPr>
        <p:spPr>
          <a:xfrm>
            <a:off x="2611106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BD6A925-D8FC-4994-BD76-3CEE55B2AEB0}"/>
              </a:ext>
            </a:extLst>
          </p:cNvPr>
          <p:cNvSpPr/>
          <p:nvPr/>
        </p:nvSpPr>
        <p:spPr>
          <a:xfrm>
            <a:off x="2868971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116BCAC-5A12-4B53-ACF1-831481383524}"/>
              </a:ext>
            </a:extLst>
          </p:cNvPr>
          <p:cNvSpPr/>
          <p:nvPr/>
        </p:nvSpPr>
        <p:spPr>
          <a:xfrm>
            <a:off x="3127099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3412CAD0-637F-4142-947C-F8B20ACB4528}"/>
              </a:ext>
            </a:extLst>
          </p:cNvPr>
          <p:cNvSpPr/>
          <p:nvPr/>
        </p:nvSpPr>
        <p:spPr>
          <a:xfrm>
            <a:off x="3384964" y="10152604"/>
            <a:ext cx="104825" cy="393087"/>
          </a:xfrm>
          <a:custGeom>
            <a:avLst/>
            <a:gdLst>
              <a:gd name="connsiteX0" fmla="*/ 5368 w 28632"/>
              <a:gd name="connsiteY0" fmla="*/ 5369 h 107372"/>
              <a:gd name="connsiteX1" fmla="*/ 24910 w 28632"/>
              <a:gd name="connsiteY1" fmla="*/ 5369 h 107372"/>
              <a:gd name="connsiteX2" fmla="*/ 24910 w 28632"/>
              <a:gd name="connsiteY2" fmla="*/ 103865 h 107372"/>
              <a:gd name="connsiteX3" fmla="*/ 5368 w 28632"/>
              <a:gd name="connsiteY3" fmla="*/ 103865 h 10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07372">
                <a:moveTo>
                  <a:pt x="5368" y="5369"/>
                </a:moveTo>
                <a:lnTo>
                  <a:pt x="24910" y="5369"/>
                </a:lnTo>
                <a:lnTo>
                  <a:pt x="24910" y="103865"/>
                </a:lnTo>
                <a:lnTo>
                  <a:pt x="5368" y="1038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1A2120E-42DE-4E20-AD7A-C46BAD2DA6B6}"/>
              </a:ext>
            </a:extLst>
          </p:cNvPr>
          <p:cNvSpPr/>
          <p:nvPr/>
        </p:nvSpPr>
        <p:spPr>
          <a:xfrm>
            <a:off x="3642828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A41C42D-74C4-4CE6-971E-355E456D0A02}"/>
              </a:ext>
            </a:extLst>
          </p:cNvPr>
          <p:cNvSpPr/>
          <p:nvPr/>
        </p:nvSpPr>
        <p:spPr>
          <a:xfrm>
            <a:off x="3900953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1DDD866-EFDB-44CB-B550-21EB6EC29283}"/>
              </a:ext>
            </a:extLst>
          </p:cNvPr>
          <p:cNvSpPr/>
          <p:nvPr/>
        </p:nvSpPr>
        <p:spPr>
          <a:xfrm>
            <a:off x="4158821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BB0A963-3307-42DD-A5B9-E0FCF3BC11D8}"/>
              </a:ext>
            </a:extLst>
          </p:cNvPr>
          <p:cNvSpPr/>
          <p:nvPr/>
        </p:nvSpPr>
        <p:spPr>
          <a:xfrm>
            <a:off x="4416686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E981574-6F11-4CA6-B50F-06599D52FA64}"/>
              </a:ext>
            </a:extLst>
          </p:cNvPr>
          <p:cNvSpPr/>
          <p:nvPr/>
        </p:nvSpPr>
        <p:spPr>
          <a:xfrm>
            <a:off x="4674811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3118774-E964-44CD-A967-6741273A4E01}"/>
              </a:ext>
            </a:extLst>
          </p:cNvPr>
          <p:cNvSpPr/>
          <p:nvPr/>
        </p:nvSpPr>
        <p:spPr>
          <a:xfrm>
            <a:off x="4932679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4676D8C-8712-4023-9C3D-2AF5E22C28A2}"/>
              </a:ext>
            </a:extLst>
          </p:cNvPr>
          <p:cNvSpPr/>
          <p:nvPr/>
        </p:nvSpPr>
        <p:spPr>
          <a:xfrm>
            <a:off x="5190804" y="10083419"/>
            <a:ext cx="104825" cy="235851"/>
          </a:xfrm>
          <a:custGeom>
            <a:avLst/>
            <a:gdLst>
              <a:gd name="connsiteX0" fmla="*/ 5369 w 28632"/>
              <a:gd name="connsiteY0" fmla="*/ 5369 h 64423"/>
              <a:gd name="connsiteX1" fmla="*/ 24910 w 28632"/>
              <a:gd name="connsiteY1" fmla="*/ 5369 h 64423"/>
              <a:gd name="connsiteX2" fmla="*/ 24910 w 28632"/>
              <a:gd name="connsiteY2" fmla="*/ 64065 h 64423"/>
              <a:gd name="connsiteX3" fmla="*/ 5369 w 28632"/>
              <a:gd name="connsiteY3" fmla="*/ 64065 h 6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64423">
                <a:moveTo>
                  <a:pt x="5369" y="5369"/>
                </a:moveTo>
                <a:lnTo>
                  <a:pt x="24910" y="5369"/>
                </a:lnTo>
                <a:lnTo>
                  <a:pt x="24910" y="64065"/>
                </a:lnTo>
                <a:lnTo>
                  <a:pt x="5369" y="640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F2DB14E2-4A73-4908-80AA-1281A209104B}"/>
              </a:ext>
            </a:extLst>
          </p:cNvPr>
          <p:cNvSpPr/>
          <p:nvPr/>
        </p:nvSpPr>
        <p:spPr>
          <a:xfrm>
            <a:off x="5190804" y="10405750"/>
            <a:ext cx="104825" cy="131030"/>
          </a:xfrm>
          <a:custGeom>
            <a:avLst/>
            <a:gdLst>
              <a:gd name="connsiteX0" fmla="*/ 5369 w 28632"/>
              <a:gd name="connsiteY0" fmla="*/ 5368 h 35790"/>
              <a:gd name="connsiteX1" fmla="*/ 24910 w 28632"/>
              <a:gd name="connsiteY1" fmla="*/ 5368 h 35790"/>
              <a:gd name="connsiteX2" fmla="*/ 24910 w 28632"/>
              <a:gd name="connsiteY2" fmla="*/ 34717 h 35790"/>
              <a:gd name="connsiteX3" fmla="*/ 5369 w 28632"/>
              <a:gd name="connsiteY3" fmla="*/ 34717 h 3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35790">
                <a:moveTo>
                  <a:pt x="5369" y="5368"/>
                </a:moveTo>
                <a:lnTo>
                  <a:pt x="24910" y="5368"/>
                </a:lnTo>
                <a:lnTo>
                  <a:pt x="24910" y="34717"/>
                </a:lnTo>
                <a:lnTo>
                  <a:pt x="5369" y="34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B3EE9609-4A50-4636-BAEF-C05263DF3948}"/>
              </a:ext>
            </a:extLst>
          </p:cNvPr>
          <p:cNvSpPr/>
          <p:nvPr/>
        </p:nvSpPr>
        <p:spPr>
          <a:xfrm>
            <a:off x="5448668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090AC20-9649-449A-A827-C6D82F61EE4E}"/>
              </a:ext>
            </a:extLst>
          </p:cNvPr>
          <p:cNvSpPr/>
          <p:nvPr/>
        </p:nvSpPr>
        <p:spPr>
          <a:xfrm>
            <a:off x="5706533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21EF27B-85F2-4FDC-BE64-482EBE4972D7}"/>
              </a:ext>
            </a:extLst>
          </p:cNvPr>
          <p:cNvSpPr/>
          <p:nvPr/>
        </p:nvSpPr>
        <p:spPr>
          <a:xfrm>
            <a:off x="5964661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178DDF1-646E-4634-89B4-4017D21C94C6}"/>
              </a:ext>
            </a:extLst>
          </p:cNvPr>
          <p:cNvSpPr/>
          <p:nvPr/>
        </p:nvSpPr>
        <p:spPr>
          <a:xfrm>
            <a:off x="6222526" y="10083419"/>
            <a:ext cx="104825" cy="445497"/>
          </a:xfrm>
          <a:custGeom>
            <a:avLst/>
            <a:gdLst>
              <a:gd name="connsiteX0" fmla="*/ 5369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9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9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9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A765B17-023E-41A5-861E-4379A09EBF40}"/>
              </a:ext>
            </a:extLst>
          </p:cNvPr>
          <p:cNvSpPr/>
          <p:nvPr/>
        </p:nvSpPr>
        <p:spPr>
          <a:xfrm>
            <a:off x="6480391" y="10083419"/>
            <a:ext cx="104825" cy="445497"/>
          </a:xfrm>
          <a:custGeom>
            <a:avLst/>
            <a:gdLst>
              <a:gd name="connsiteX0" fmla="*/ 5368 w 28632"/>
              <a:gd name="connsiteY0" fmla="*/ 5369 h 121688"/>
              <a:gd name="connsiteX1" fmla="*/ 24910 w 28632"/>
              <a:gd name="connsiteY1" fmla="*/ 5369 h 121688"/>
              <a:gd name="connsiteX2" fmla="*/ 24910 w 28632"/>
              <a:gd name="connsiteY2" fmla="*/ 122834 h 121688"/>
              <a:gd name="connsiteX3" fmla="*/ 5368 w 28632"/>
              <a:gd name="connsiteY3" fmla="*/ 122834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" h="121688">
                <a:moveTo>
                  <a:pt x="5368" y="5369"/>
                </a:moveTo>
                <a:lnTo>
                  <a:pt x="24910" y="5369"/>
                </a:lnTo>
                <a:lnTo>
                  <a:pt x="24910" y="122834"/>
                </a:lnTo>
                <a:lnTo>
                  <a:pt x="5368" y="122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5CD455-719C-4474-9521-E52096AB6153}"/>
              </a:ext>
            </a:extLst>
          </p:cNvPr>
          <p:cNvGrpSpPr/>
          <p:nvPr/>
        </p:nvGrpSpPr>
        <p:grpSpPr>
          <a:xfrm>
            <a:off x="13829663" y="4797547"/>
            <a:ext cx="7261959" cy="6687003"/>
            <a:chOff x="1455713" y="2581248"/>
            <a:chExt cx="7261959" cy="668700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7821E3-82B0-4CA5-8913-90CAA4E13BF8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892E771-63E7-45EA-B5E0-5D26DB2294BB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F35AF5-73D7-4696-8050-51E3713CC1BA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66154C-C7BC-4F81-A85D-54CA13074A53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2E44E99B-E253-449E-BF8B-1E62F6E1B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2DAAB29-AD69-40B6-9364-02AD42C849D7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C9EEE2D-3B5C-4CE0-9E72-ACF8366BE0D6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C3F7FC-F89C-4B40-9E62-CDFA64E0420D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FF5F30-B90B-459D-B89A-6CB8F3CB97DE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3" name="Freeform 64">
                <a:extLst>
                  <a:ext uri="{FF2B5EF4-FFF2-40B4-BE49-F238E27FC236}">
                    <a16:creationId xmlns:a16="http://schemas.microsoft.com/office/drawing/2014/main" id="{A27CC885-BA60-47F2-B0EB-2398EB7C9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A0750-C4B5-4839-B0DC-A0F886BD6217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162B15-B981-4013-B070-5862D3F9F8F2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0ED3305-F16D-4FE7-8850-4725B78B3AD8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A7599CA-E947-4A87-84E9-06E0752FDFB9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1" name="Freeform 64">
                <a:extLst>
                  <a:ext uri="{FF2B5EF4-FFF2-40B4-BE49-F238E27FC236}">
                    <a16:creationId xmlns:a16="http://schemas.microsoft.com/office/drawing/2014/main" id="{07C4BF65-C812-40EC-B335-7C516FAD6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30EB3E6-7D80-4D54-8A1D-ABE2830AA144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4689C8F-C2EA-42AA-B3E2-85AC7E64ED85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411D42F-58F7-4B82-B2E3-E7ADB734C60A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2C2466D-6AC6-4CF6-A7C7-93C0E68527F3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79" name="Freeform 64">
                <a:extLst>
                  <a:ext uri="{FF2B5EF4-FFF2-40B4-BE49-F238E27FC236}">
                    <a16:creationId xmlns:a16="http://schemas.microsoft.com/office/drawing/2014/main" id="{C4A27F21-C835-4AC6-B9F7-245F1D915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6AD6221-F8B9-4A44-9E2C-DA1B94B0EA61}"/>
              </a:ext>
            </a:extLst>
          </p:cNvPr>
          <p:cNvSpPr txBox="1"/>
          <p:nvPr/>
        </p:nvSpPr>
        <p:spPr>
          <a:xfrm>
            <a:off x="13757679" y="3199669"/>
            <a:ext cx="12323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Cannabis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6951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27E4D2-7D56-4ABC-BF28-9DB03BDE15B9}"/>
              </a:ext>
            </a:extLst>
          </p:cNvPr>
          <p:cNvSpPr/>
          <p:nvPr/>
        </p:nvSpPr>
        <p:spPr>
          <a:xfrm>
            <a:off x="1361907" y="2599895"/>
            <a:ext cx="9116340" cy="9007487"/>
          </a:xfrm>
          <a:custGeom>
            <a:avLst/>
            <a:gdLst>
              <a:gd name="connsiteX0" fmla="*/ 2378571 w 2397977"/>
              <a:gd name="connsiteY0" fmla="*/ 1005398 h 2369344"/>
              <a:gd name="connsiteX1" fmla="*/ 1779434 w 2397977"/>
              <a:gd name="connsiteY1" fmla="*/ 218647 h 2369344"/>
              <a:gd name="connsiteX2" fmla="*/ 639214 w 2397977"/>
              <a:gd name="connsiteY2" fmla="*/ 52364 h 2369344"/>
              <a:gd name="connsiteX3" fmla="*/ 37286 w 2397977"/>
              <a:gd name="connsiteY3" fmla="*/ 644485 h 2369344"/>
              <a:gd name="connsiteX4" fmla="*/ 110656 w 2397977"/>
              <a:gd name="connsiteY4" fmla="*/ 1453856 h 2369344"/>
              <a:gd name="connsiteX5" fmla="*/ 521534 w 2397977"/>
              <a:gd name="connsiteY5" fmla="*/ 2140466 h 2369344"/>
              <a:gd name="connsiteX6" fmla="*/ 1388671 w 2397977"/>
              <a:gd name="connsiteY6" fmla="*/ 2363227 h 2369344"/>
              <a:gd name="connsiteX7" fmla="*/ 1795182 w 2397977"/>
              <a:gd name="connsiteY7" fmla="*/ 2213765 h 2369344"/>
              <a:gd name="connsiteX8" fmla="*/ 2167621 w 2397977"/>
              <a:gd name="connsiteY8" fmla="*/ 1834527 h 2369344"/>
              <a:gd name="connsiteX9" fmla="*/ 2378571 w 2397977"/>
              <a:gd name="connsiteY9" fmla="*/ 1005398 h 23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7977" h="2369344">
                <a:moveTo>
                  <a:pt x="2378571" y="1005398"/>
                </a:moveTo>
                <a:cubicBezTo>
                  <a:pt x="2322737" y="710913"/>
                  <a:pt x="2112073" y="412920"/>
                  <a:pt x="1779434" y="218647"/>
                </a:cubicBezTo>
                <a:cubicBezTo>
                  <a:pt x="1446867" y="24376"/>
                  <a:pt x="991681" y="-52360"/>
                  <a:pt x="639214" y="52364"/>
                </a:cubicBezTo>
                <a:cubicBezTo>
                  <a:pt x="313017" y="149285"/>
                  <a:pt x="106720" y="385718"/>
                  <a:pt x="37286" y="644485"/>
                </a:cubicBezTo>
                <a:cubicBezTo>
                  <a:pt x="-32149" y="903252"/>
                  <a:pt x="20535" y="1183136"/>
                  <a:pt x="110656" y="1453856"/>
                </a:cubicBezTo>
                <a:cubicBezTo>
                  <a:pt x="190756" y="1694370"/>
                  <a:pt x="305071" y="1938964"/>
                  <a:pt x="521534" y="2140466"/>
                </a:cubicBezTo>
                <a:cubicBezTo>
                  <a:pt x="703852" y="2310185"/>
                  <a:pt x="1089604" y="2397300"/>
                  <a:pt x="1388671" y="2363227"/>
                </a:cubicBezTo>
                <a:cubicBezTo>
                  <a:pt x="1591104" y="2340106"/>
                  <a:pt x="1692320" y="2295225"/>
                  <a:pt x="1795182" y="2213765"/>
                </a:cubicBezTo>
                <a:cubicBezTo>
                  <a:pt x="1939347" y="2099593"/>
                  <a:pt x="2067192" y="1973609"/>
                  <a:pt x="2167621" y="1834527"/>
                </a:cubicBezTo>
                <a:cubicBezTo>
                  <a:pt x="2344498" y="1589360"/>
                  <a:pt x="2434404" y="1299885"/>
                  <a:pt x="2378571" y="1005398"/>
                </a:cubicBezTo>
                <a:close/>
              </a:path>
            </a:pathLst>
          </a:custGeom>
          <a:solidFill>
            <a:srgbClr val="F9F3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195B6D1-F232-435C-9CC8-CBF193FBBDB6}"/>
              </a:ext>
            </a:extLst>
          </p:cNvPr>
          <p:cNvSpPr/>
          <p:nvPr/>
        </p:nvSpPr>
        <p:spPr>
          <a:xfrm>
            <a:off x="4163451" y="4911509"/>
            <a:ext cx="2394738" cy="1850482"/>
          </a:xfrm>
          <a:custGeom>
            <a:avLst/>
            <a:gdLst>
              <a:gd name="connsiteX0" fmla="*/ 629058 w 629916"/>
              <a:gd name="connsiteY0" fmla="*/ 366353 h 486753"/>
              <a:gd name="connsiteX1" fmla="*/ 5369 w 629916"/>
              <a:gd name="connsiteY1" fmla="*/ 5369 h 486753"/>
              <a:gd name="connsiteX2" fmla="*/ 6371 w 629916"/>
              <a:gd name="connsiteY2" fmla="*/ 36291 h 486753"/>
              <a:gd name="connsiteX3" fmla="*/ 617246 w 629916"/>
              <a:gd name="connsiteY3" fmla="*/ 487970 h 486753"/>
              <a:gd name="connsiteX4" fmla="*/ 629058 w 629916"/>
              <a:gd name="connsiteY4" fmla="*/ 366353 h 4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916" h="486753">
                <a:moveTo>
                  <a:pt x="629058" y="366353"/>
                </a:moveTo>
                <a:cubicBezTo>
                  <a:pt x="629058" y="366353"/>
                  <a:pt x="520970" y="286254"/>
                  <a:pt x="5369" y="5369"/>
                </a:cubicBezTo>
                <a:lnTo>
                  <a:pt x="6371" y="36291"/>
                </a:lnTo>
                <a:cubicBezTo>
                  <a:pt x="6371" y="36291"/>
                  <a:pt x="399854" y="240227"/>
                  <a:pt x="617246" y="487970"/>
                </a:cubicBezTo>
                <a:lnTo>
                  <a:pt x="629058" y="366353"/>
                </a:lnTo>
                <a:close/>
              </a:path>
            </a:pathLst>
          </a:custGeom>
          <a:solidFill>
            <a:srgbClr val="B9BC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1B047C-984E-431C-ABD5-D59CE377589A}"/>
              </a:ext>
            </a:extLst>
          </p:cNvPr>
          <p:cNvSpPr/>
          <p:nvPr/>
        </p:nvSpPr>
        <p:spPr>
          <a:xfrm>
            <a:off x="3704923" y="4660774"/>
            <a:ext cx="734750" cy="653109"/>
          </a:xfrm>
          <a:custGeom>
            <a:avLst/>
            <a:gdLst>
              <a:gd name="connsiteX0" fmla="*/ 86754 w 193269"/>
              <a:gd name="connsiteY0" fmla="*/ 172896 h 171795"/>
              <a:gd name="connsiteX1" fmla="*/ 5723 w 193269"/>
              <a:gd name="connsiteY1" fmla="*/ 98022 h 171795"/>
              <a:gd name="connsiteX2" fmla="*/ 42158 w 193269"/>
              <a:gd name="connsiteY2" fmla="*/ 20427 h 171795"/>
              <a:gd name="connsiteX3" fmla="*/ 132136 w 193269"/>
              <a:gd name="connsiteY3" fmla="*/ 15202 h 171795"/>
              <a:gd name="connsiteX4" fmla="*/ 190332 w 193269"/>
              <a:gd name="connsiteY4" fmla="*/ 122289 h 171795"/>
              <a:gd name="connsiteX5" fmla="*/ 86754 w 193269"/>
              <a:gd name="connsiteY5" fmla="*/ 172896 h 17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269" h="171795">
                <a:moveTo>
                  <a:pt x="86754" y="172896"/>
                </a:moveTo>
                <a:cubicBezTo>
                  <a:pt x="46525" y="172181"/>
                  <a:pt x="9589" y="138108"/>
                  <a:pt x="5723" y="98022"/>
                </a:cubicBezTo>
                <a:cubicBezTo>
                  <a:pt x="2860" y="68173"/>
                  <a:pt x="17535" y="37464"/>
                  <a:pt x="42158" y="20427"/>
                </a:cubicBezTo>
                <a:cubicBezTo>
                  <a:pt x="68142" y="2460"/>
                  <a:pt x="104220" y="385"/>
                  <a:pt x="132136" y="15202"/>
                </a:cubicBezTo>
                <a:cubicBezTo>
                  <a:pt x="161556" y="30879"/>
                  <a:pt x="204576" y="88788"/>
                  <a:pt x="190332" y="122289"/>
                </a:cubicBezTo>
                <a:cubicBezTo>
                  <a:pt x="175300" y="157649"/>
                  <a:pt x="127269" y="173612"/>
                  <a:pt x="86754" y="172896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9D7EB3-B026-4EA2-95F1-DB7F559B3B2B}"/>
              </a:ext>
            </a:extLst>
          </p:cNvPr>
          <p:cNvSpPr/>
          <p:nvPr/>
        </p:nvSpPr>
        <p:spPr>
          <a:xfrm>
            <a:off x="869818" y="2773088"/>
            <a:ext cx="3211129" cy="2177035"/>
          </a:xfrm>
          <a:custGeom>
            <a:avLst/>
            <a:gdLst>
              <a:gd name="connsiteX0" fmla="*/ 840092 w 844660"/>
              <a:gd name="connsiteY0" fmla="*/ 535150 h 572651"/>
              <a:gd name="connsiteX1" fmla="*/ 799219 w 844660"/>
              <a:gd name="connsiteY1" fmla="*/ 456768 h 572651"/>
              <a:gd name="connsiteX2" fmla="*/ 747322 w 844660"/>
              <a:gd name="connsiteY2" fmla="*/ 385544 h 572651"/>
              <a:gd name="connsiteX3" fmla="*/ 615254 w 844660"/>
              <a:gd name="connsiteY3" fmla="*/ 267077 h 572651"/>
              <a:gd name="connsiteX4" fmla="*/ 17120 w 844660"/>
              <a:gd name="connsiteY4" fmla="*/ 6735 h 572651"/>
              <a:gd name="connsiteX5" fmla="*/ 6312 w 844660"/>
              <a:gd name="connsiteY5" fmla="*/ 15970 h 572651"/>
              <a:gd name="connsiteX6" fmla="*/ 330647 w 844660"/>
              <a:gd name="connsiteY6" fmla="*/ 419617 h 572651"/>
              <a:gd name="connsiteX7" fmla="*/ 514039 w 844660"/>
              <a:gd name="connsiteY7" fmla="*/ 522408 h 572651"/>
              <a:gd name="connsiteX8" fmla="*/ 692276 w 844660"/>
              <a:gd name="connsiteY8" fmla="*/ 565143 h 572651"/>
              <a:gd name="connsiteX9" fmla="*/ 840092 w 844660"/>
              <a:gd name="connsiteY9" fmla="*/ 535150 h 5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4660" h="572651">
                <a:moveTo>
                  <a:pt x="840092" y="535150"/>
                </a:moveTo>
                <a:cubicBezTo>
                  <a:pt x="833864" y="508879"/>
                  <a:pt x="813678" y="479961"/>
                  <a:pt x="799219" y="456768"/>
                </a:cubicBezTo>
                <a:cubicBezTo>
                  <a:pt x="783686" y="431929"/>
                  <a:pt x="766363" y="408092"/>
                  <a:pt x="747322" y="385544"/>
                </a:cubicBezTo>
                <a:cubicBezTo>
                  <a:pt x="709313" y="340377"/>
                  <a:pt x="664717" y="300219"/>
                  <a:pt x="615254" y="267077"/>
                </a:cubicBezTo>
                <a:cubicBezTo>
                  <a:pt x="433867" y="145604"/>
                  <a:pt x="200870" y="122769"/>
                  <a:pt x="17120" y="6735"/>
                </a:cubicBezTo>
                <a:cubicBezTo>
                  <a:pt x="10320" y="2441"/>
                  <a:pt x="2661" y="9026"/>
                  <a:pt x="6312" y="15970"/>
                </a:cubicBezTo>
                <a:cubicBezTo>
                  <a:pt x="87270" y="168223"/>
                  <a:pt x="190491" y="313605"/>
                  <a:pt x="330647" y="419617"/>
                </a:cubicBezTo>
                <a:cubicBezTo>
                  <a:pt x="386623" y="461993"/>
                  <a:pt x="448613" y="496997"/>
                  <a:pt x="514039" y="522408"/>
                </a:cubicBezTo>
                <a:cubicBezTo>
                  <a:pt x="571447" y="544741"/>
                  <a:pt x="631647" y="559774"/>
                  <a:pt x="692276" y="565143"/>
                </a:cubicBezTo>
                <a:cubicBezTo>
                  <a:pt x="721768" y="567648"/>
                  <a:pt x="850758" y="580175"/>
                  <a:pt x="840092" y="535150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79BC11-5E62-4EF4-A331-57849AEB183F}"/>
              </a:ext>
            </a:extLst>
          </p:cNvPr>
          <p:cNvSpPr/>
          <p:nvPr/>
        </p:nvSpPr>
        <p:spPr>
          <a:xfrm>
            <a:off x="1322769" y="4722498"/>
            <a:ext cx="2775719" cy="870816"/>
          </a:xfrm>
          <a:custGeom>
            <a:avLst/>
            <a:gdLst>
              <a:gd name="connsiteX0" fmla="*/ 361966 w 730130"/>
              <a:gd name="connsiteY0" fmla="*/ 223732 h 229060"/>
              <a:gd name="connsiteX1" fmla="*/ 8068 w 730130"/>
              <a:gd name="connsiteY1" fmla="*/ 84864 h 229060"/>
              <a:gd name="connsiteX2" fmla="*/ 11289 w 730130"/>
              <a:gd name="connsiteY2" fmla="*/ 74270 h 229060"/>
              <a:gd name="connsiteX3" fmla="*/ 480935 w 730130"/>
              <a:gd name="connsiteY3" fmla="*/ 5909 h 229060"/>
              <a:gd name="connsiteX4" fmla="*/ 607705 w 730130"/>
              <a:gd name="connsiteY4" fmla="*/ 31679 h 229060"/>
              <a:gd name="connsiteX5" fmla="*/ 666832 w 730130"/>
              <a:gd name="connsiteY5" fmla="*/ 58379 h 229060"/>
              <a:gd name="connsiteX6" fmla="*/ 721806 w 730130"/>
              <a:gd name="connsiteY6" fmla="*/ 94313 h 229060"/>
              <a:gd name="connsiteX7" fmla="*/ 641420 w 730130"/>
              <a:gd name="connsiteY7" fmla="*/ 174412 h 229060"/>
              <a:gd name="connsiteX8" fmla="*/ 514650 w 730130"/>
              <a:gd name="connsiteY8" fmla="*/ 218148 h 229060"/>
              <a:gd name="connsiteX9" fmla="*/ 361966 w 730130"/>
              <a:gd name="connsiteY9" fmla="*/ 223732 h 2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0130" h="229060">
                <a:moveTo>
                  <a:pt x="361966" y="223732"/>
                </a:moveTo>
                <a:cubicBezTo>
                  <a:pt x="234909" y="209559"/>
                  <a:pt x="115941" y="154083"/>
                  <a:pt x="8068" y="84864"/>
                </a:cubicBezTo>
                <a:cubicBezTo>
                  <a:pt x="3129" y="81714"/>
                  <a:pt x="5419" y="74198"/>
                  <a:pt x="11289" y="74270"/>
                </a:cubicBezTo>
                <a:cubicBezTo>
                  <a:pt x="169198" y="77420"/>
                  <a:pt x="322382" y="-1893"/>
                  <a:pt x="480935" y="5909"/>
                </a:cubicBezTo>
                <a:cubicBezTo>
                  <a:pt x="524170" y="8057"/>
                  <a:pt x="567047" y="16861"/>
                  <a:pt x="607705" y="31679"/>
                </a:cubicBezTo>
                <a:cubicBezTo>
                  <a:pt x="628035" y="39123"/>
                  <a:pt x="647791" y="47999"/>
                  <a:pt x="666832" y="58379"/>
                </a:cubicBezTo>
                <a:cubicBezTo>
                  <a:pt x="684584" y="68042"/>
                  <a:pt x="708063" y="79209"/>
                  <a:pt x="721806" y="94313"/>
                </a:cubicBezTo>
                <a:cubicBezTo>
                  <a:pt x="745428" y="120154"/>
                  <a:pt x="660676" y="164176"/>
                  <a:pt x="641420" y="174412"/>
                </a:cubicBezTo>
                <a:cubicBezTo>
                  <a:pt x="601764" y="195457"/>
                  <a:pt x="558744" y="209845"/>
                  <a:pt x="514650" y="218148"/>
                </a:cubicBezTo>
                <a:cubicBezTo>
                  <a:pt x="464399" y="227669"/>
                  <a:pt x="412718" y="229387"/>
                  <a:pt x="361966" y="223732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AD5F1C7-3CB1-4C8B-A857-295B6C378048}"/>
              </a:ext>
            </a:extLst>
          </p:cNvPr>
          <p:cNvSpPr/>
          <p:nvPr/>
        </p:nvSpPr>
        <p:spPr>
          <a:xfrm>
            <a:off x="2566051" y="3542423"/>
            <a:ext cx="789175" cy="707538"/>
          </a:xfrm>
          <a:custGeom>
            <a:avLst/>
            <a:gdLst>
              <a:gd name="connsiteX0" fmla="*/ 193413 w 207586"/>
              <a:gd name="connsiteY0" fmla="*/ 186398 h 186111"/>
              <a:gd name="connsiteX1" fmla="*/ 150965 w 207586"/>
              <a:gd name="connsiteY1" fmla="*/ 136076 h 186111"/>
              <a:gd name="connsiteX2" fmla="*/ 119899 w 207586"/>
              <a:gd name="connsiteY2" fmla="*/ 77165 h 186111"/>
              <a:gd name="connsiteX3" fmla="*/ 5369 w 207586"/>
              <a:gd name="connsiteY3" fmla="*/ 5369 h 186111"/>
              <a:gd name="connsiteX4" fmla="*/ 132283 w 207586"/>
              <a:gd name="connsiteY4" fmla="*/ 135289 h 186111"/>
              <a:gd name="connsiteX5" fmla="*/ 203649 w 207586"/>
              <a:gd name="connsiteY5" fmla="*/ 184823 h 186111"/>
              <a:gd name="connsiteX6" fmla="*/ 184465 w 207586"/>
              <a:gd name="connsiteY6" fmla="*/ 178810 h 1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586" h="186111">
                <a:moveTo>
                  <a:pt x="193413" y="186398"/>
                </a:moveTo>
                <a:cubicBezTo>
                  <a:pt x="174516" y="174659"/>
                  <a:pt x="161416" y="155690"/>
                  <a:pt x="150965" y="136076"/>
                </a:cubicBezTo>
                <a:cubicBezTo>
                  <a:pt x="140514" y="116463"/>
                  <a:pt x="132139" y="95704"/>
                  <a:pt x="119899" y="77165"/>
                </a:cubicBezTo>
                <a:cubicBezTo>
                  <a:pt x="94201" y="38439"/>
                  <a:pt x="51395" y="11596"/>
                  <a:pt x="5369" y="5369"/>
                </a:cubicBezTo>
                <a:cubicBezTo>
                  <a:pt x="46957" y="49391"/>
                  <a:pt x="89262" y="92698"/>
                  <a:pt x="132283" y="135289"/>
                </a:cubicBezTo>
                <a:cubicBezTo>
                  <a:pt x="153113" y="155905"/>
                  <a:pt x="175374" y="177092"/>
                  <a:pt x="203649" y="184823"/>
                </a:cubicBezTo>
                <a:cubicBezTo>
                  <a:pt x="197278" y="182819"/>
                  <a:pt x="190836" y="180815"/>
                  <a:pt x="184465" y="178810"/>
                </a:cubicBezTo>
              </a:path>
            </a:pathLst>
          </a:custGeom>
          <a:solidFill>
            <a:srgbClr val="74A3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4BDF831-DF52-41C0-AC06-330D1CA04A50}"/>
              </a:ext>
            </a:extLst>
          </p:cNvPr>
          <p:cNvSpPr/>
          <p:nvPr/>
        </p:nvSpPr>
        <p:spPr>
          <a:xfrm>
            <a:off x="2781032" y="4755070"/>
            <a:ext cx="952453" cy="244915"/>
          </a:xfrm>
          <a:custGeom>
            <a:avLst/>
            <a:gdLst>
              <a:gd name="connsiteX0" fmla="*/ 246311 w 250534"/>
              <a:gd name="connsiteY0" fmla="*/ 64556 h 64423"/>
              <a:gd name="connsiteX1" fmla="*/ 5369 w 250534"/>
              <a:gd name="connsiteY1" fmla="*/ 8364 h 64423"/>
              <a:gd name="connsiteX2" fmla="*/ 107372 w 250534"/>
              <a:gd name="connsiteY2" fmla="*/ 41149 h 64423"/>
              <a:gd name="connsiteX3" fmla="*/ 246311 w 250534"/>
              <a:gd name="connsiteY3" fmla="*/ 64556 h 6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34" h="64423">
                <a:moveTo>
                  <a:pt x="246311" y="64556"/>
                </a:moveTo>
                <a:cubicBezTo>
                  <a:pt x="167715" y="63124"/>
                  <a:pt x="67931" y="68994"/>
                  <a:pt x="5369" y="8364"/>
                </a:cubicBezTo>
                <a:cubicBezTo>
                  <a:pt x="25841" y="-5737"/>
                  <a:pt x="85683" y="34134"/>
                  <a:pt x="107372" y="41149"/>
                </a:cubicBezTo>
                <a:cubicBezTo>
                  <a:pt x="152254" y="55751"/>
                  <a:pt x="199211" y="63697"/>
                  <a:pt x="246311" y="64556"/>
                </a:cubicBezTo>
                <a:close/>
              </a:path>
            </a:pathLst>
          </a:custGeom>
          <a:solidFill>
            <a:srgbClr val="6699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31D6BA4-982A-46CC-A1F4-C6FAD5BBFE24}"/>
              </a:ext>
            </a:extLst>
          </p:cNvPr>
          <p:cNvSpPr/>
          <p:nvPr/>
        </p:nvSpPr>
        <p:spPr>
          <a:xfrm>
            <a:off x="3025369" y="2369510"/>
            <a:ext cx="1279010" cy="2612445"/>
          </a:xfrm>
          <a:custGeom>
            <a:avLst/>
            <a:gdLst>
              <a:gd name="connsiteX0" fmla="*/ 50975 w 336432"/>
              <a:gd name="connsiteY0" fmla="*/ 235727 h 687181"/>
              <a:gd name="connsiteX1" fmla="*/ 5449 w 336432"/>
              <a:gd name="connsiteY1" fmla="*/ 9744 h 687181"/>
              <a:gd name="connsiteX2" fmla="*/ 11533 w 336432"/>
              <a:gd name="connsiteY2" fmla="*/ 6379 h 687181"/>
              <a:gd name="connsiteX3" fmla="*/ 107309 w 336432"/>
              <a:gd name="connsiteY3" fmla="*/ 97431 h 687181"/>
              <a:gd name="connsiteX4" fmla="*/ 250830 w 336432"/>
              <a:gd name="connsiteY4" fmla="*/ 255483 h 687181"/>
              <a:gd name="connsiteX5" fmla="*/ 305304 w 336432"/>
              <a:gd name="connsiteY5" fmla="*/ 685329 h 687181"/>
              <a:gd name="connsiteX6" fmla="*/ 247967 w 336432"/>
              <a:gd name="connsiteY6" fmla="*/ 648178 h 687181"/>
              <a:gd name="connsiteX7" fmla="*/ 201869 w 336432"/>
              <a:gd name="connsiteY7" fmla="*/ 591200 h 687181"/>
              <a:gd name="connsiteX8" fmla="*/ 96214 w 336432"/>
              <a:gd name="connsiteY8" fmla="*/ 374738 h 687181"/>
              <a:gd name="connsiteX9" fmla="*/ 50975 w 336432"/>
              <a:gd name="connsiteY9" fmla="*/ 235727 h 6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432" h="687181">
                <a:moveTo>
                  <a:pt x="50975" y="235727"/>
                </a:moveTo>
                <a:lnTo>
                  <a:pt x="5449" y="9744"/>
                </a:lnTo>
                <a:cubicBezTo>
                  <a:pt x="4733" y="6237"/>
                  <a:pt x="8957" y="3946"/>
                  <a:pt x="11533" y="6379"/>
                </a:cubicBezTo>
                <a:lnTo>
                  <a:pt x="107309" y="97431"/>
                </a:lnTo>
                <a:cubicBezTo>
                  <a:pt x="158991" y="146536"/>
                  <a:pt x="211174" y="196214"/>
                  <a:pt x="250830" y="255483"/>
                </a:cubicBezTo>
                <a:cubicBezTo>
                  <a:pt x="334151" y="379891"/>
                  <a:pt x="354910" y="544028"/>
                  <a:pt x="305304" y="685329"/>
                </a:cubicBezTo>
                <a:cubicBezTo>
                  <a:pt x="304230" y="688407"/>
                  <a:pt x="252190" y="651901"/>
                  <a:pt x="247967" y="648178"/>
                </a:cubicBezTo>
                <a:cubicBezTo>
                  <a:pt x="229785" y="631787"/>
                  <a:pt x="214252" y="612316"/>
                  <a:pt x="201869" y="591200"/>
                </a:cubicBezTo>
                <a:cubicBezTo>
                  <a:pt x="184904" y="562424"/>
                  <a:pt x="116329" y="418402"/>
                  <a:pt x="96214" y="374738"/>
                </a:cubicBezTo>
                <a:cubicBezTo>
                  <a:pt x="75957" y="330285"/>
                  <a:pt x="60639" y="283615"/>
                  <a:pt x="50975" y="235727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FC9C00-8E80-491C-8B90-1136FFAC22C2}"/>
              </a:ext>
            </a:extLst>
          </p:cNvPr>
          <p:cNvSpPr/>
          <p:nvPr/>
        </p:nvSpPr>
        <p:spPr>
          <a:xfrm>
            <a:off x="4132247" y="2110205"/>
            <a:ext cx="707538" cy="2938997"/>
          </a:xfrm>
          <a:custGeom>
            <a:avLst/>
            <a:gdLst>
              <a:gd name="connsiteX0" fmla="*/ 138486 w 186111"/>
              <a:gd name="connsiteY0" fmla="*/ 5369 h 773079"/>
              <a:gd name="connsiteX1" fmla="*/ 160747 w 186111"/>
              <a:gd name="connsiteY1" fmla="*/ 550175 h 773079"/>
              <a:gd name="connsiteX2" fmla="*/ 113360 w 186111"/>
              <a:gd name="connsiteY2" fmla="*/ 678449 h 773079"/>
              <a:gd name="connsiteX3" fmla="*/ 15509 w 186111"/>
              <a:gd name="connsiteY3" fmla="*/ 771648 h 773079"/>
              <a:gd name="connsiteX4" fmla="*/ 92817 w 186111"/>
              <a:gd name="connsiteY4" fmla="*/ 123621 h 773079"/>
              <a:gd name="connsiteX5" fmla="*/ 138486 w 186111"/>
              <a:gd name="connsiteY5" fmla="*/ 5369 h 7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111" h="773079">
                <a:moveTo>
                  <a:pt x="138486" y="5369"/>
                </a:moveTo>
                <a:cubicBezTo>
                  <a:pt x="195321" y="180385"/>
                  <a:pt x="203123" y="371078"/>
                  <a:pt x="160747" y="550175"/>
                </a:cubicBezTo>
                <a:cubicBezTo>
                  <a:pt x="150225" y="594698"/>
                  <a:pt x="136481" y="638936"/>
                  <a:pt x="113360" y="678449"/>
                </a:cubicBezTo>
                <a:cubicBezTo>
                  <a:pt x="90311" y="717962"/>
                  <a:pt x="57169" y="752750"/>
                  <a:pt x="15509" y="771648"/>
                </a:cubicBezTo>
                <a:cubicBezTo>
                  <a:pt x="-6181" y="687897"/>
                  <a:pt x="1479" y="452752"/>
                  <a:pt x="92817" y="123621"/>
                </a:cubicBezTo>
                <a:cubicBezTo>
                  <a:pt x="104127" y="82820"/>
                  <a:pt x="121163" y="43951"/>
                  <a:pt x="138486" y="5369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94DCE7-CA66-4170-A659-FE24E0CDBA0E}"/>
              </a:ext>
            </a:extLst>
          </p:cNvPr>
          <p:cNvSpPr/>
          <p:nvPr/>
        </p:nvSpPr>
        <p:spPr>
          <a:xfrm>
            <a:off x="1811980" y="5199977"/>
            <a:ext cx="2394738" cy="1496713"/>
          </a:xfrm>
          <a:custGeom>
            <a:avLst/>
            <a:gdLst>
              <a:gd name="connsiteX0" fmla="*/ 289189 w 629916"/>
              <a:gd name="connsiteY0" fmla="*/ 164706 h 393697"/>
              <a:gd name="connsiteX1" fmla="*/ 5369 w 629916"/>
              <a:gd name="connsiteY1" fmla="*/ 389328 h 393697"/>
              <a:gd name="connsiteX2" fmla="*/ 361128 w 629916"/>
              <a:gd name="connsiteY2" fmla="*/ 320753 h 393697"/>
              <a:gd name="connsiteX3" fmla="*/ 588829 w 629916"/>
              <a:gd name="connsiteY3" fmla="*/ 100354 h 393697"/>
              <a:gd name="connsiteX4" fmla="*/ 627483 w 629916"/>
              <a:gd name="connsiteY4" fmla="*/ 28199 h 393697"/>
              <a:gd name="connsiteX5" fmla="*/ 604290 w 629916"/>
              <a:gd name="connsiteY5" fmla="*/ 6868 h 393697"/>
              <a:gd name="connsiteX6" fmla="*/ 452967 w 629916"/>
              <a:gd name="connsiteY6" fmla="*/ 59910 h 393697"/>
              <a:gd name="connsiteX7" fmla="*/ 289189 w 629916"/>
              <a:gd name="connsiteY7" fmla="*/ 164706 h 3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916" h="393697">
                <a:moveTo>
                  <a:pt x="289189" y="164706"/>
                </a:moveTo>
                <a:cubicBezTo>
                  <a:pt x="193341" y="238005"/>
                  <a:pt x="105153" y="321468"/>
                  <a:pt x="5369" y="389328"/>
                </a:cubicBezTo>
                <a:cubicBezTo>
                  <a:pt x="126842" y="382527"/>
                  <a:pt x="252110" y="374725"/>
                  <a:pt x="361128" y="320753"/>
                </a:cubicBezTo>
                <a:cubicBezTo>
                  <a:pt x="457692" y="272937"/>
                  <a:pt x="533639" y="191691"/>
                  <a:pt x="588829" y="100354"/>
                </a:cubicBezTo>
                <a:cubicBezTo>
                  <a:pt x="602859" y="77233"/>
                  <a:pt x="616817" y="53110"/>
                  <a:pt x="627483" y="28199"/>
                </a:cubicBezTo>
                <a:cubicBezTo>
                  <a:pt x="637289" y="5222"/>
                  <a:pt x="625836" y="3074"/>
                  <a:pt x="604290" y="6868"/>
                </a:cubicBezTo>
                <a:cubicBezTo>
                  <a:pt x="552036" y="16031"/>
                  <a:pt x="500282" y="36431"/>
                  <a:pt x="452967" y="59910"/>
                </a:cubicBezTo>
                <a:cubicBezTo>
                  <a:pt x="394915" y="88829"/>
                  <a:pt x="340799" y="125264"/>
                  <a:pt x="289189" y="164706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B56DB5-2CFD-48F4-972F-3994D00890F1}"/>
              </a:ext>
            </a:extLst>
          </p:cNvPr>
          <p:cNvSpPr/>
          <p:nvPr/>
        </p:nvSpPr>
        <p:spPr>
          <a:xfrm>
            <a:off x="4036148" y="5092496"/>
            <a:ext cx="408194" cy="1659991"/>
          </a:xfrm>
          <a:custGeom>
            <a:avLst/>
            <a:gdLst>
              <a:gd name="connsiteX0" fmla="*/ 103635 w 107372"/>
              <a:gd name="connsiteY0" fmla="*/ 96628 h 436646"/>
              <a:gd name="connsiteX1" fmla="*/ 103778 w 107372"/>
              <a:gd name="connsiteY1" fmla="*/ 205790 h 436646"/>
              <a:gd name="connsiteX2" fmla="*/ 46657 w 107372"/>
              <a:gd name="connsiteY2" fmla="*/ 435137 h 436646"/>
              <a:gd name="connsiteX3" fmla="*/ 23679 w 107372"/>
              <a:gd name="connsiteY3" fmla="*/ 24188 h 436646"/>
              <a:gd name="connsiteX4" fmla="*/ 69777 w 107372"/>
              <a:gd name="connsiteY4" fmla="*/ 28769 h 436646"/>
              <a:gd name="connsiteX5" fmla="*/ 103635 w 107372"/>
              <a:gd name="connsiteY5" fmla="*/ 96628 h 4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372" h="436646">
                <a:moveTo>
                  <a:pt x="103635" y="96628"/>
                </a:moveTo>
                <a:cubicBezTo>
                  <a:pt x="111438" y="132347"/>
                  <a:pt x="108574" y="169570"/>
                  <a:pt x="103778" y="205790"/>
                </a:cubicBezTo>
                <a:cubicBezTo>
                  <a:pt x="93399" y="284029"/>
                  <a:pt x="74144" y="361122"/>
                  <a:pt x="46657" y="435137"/>
                </a:cubicBezTo>
                <a:cubicBezTo>
                  <a:pt x="1059" y="303857"/>
                  <a:pt x="-7030" y="159764"/>
                  <a:pt x="23679" y="24188"/>
                </a:cubicBezTo>
                <a:cubicBezTo>
                  <a:pt x="31839" y="-11960"/>
                  <a:pt x="54387" y="12163"/>
                  <a:pt x="69777" y="28769"/>
                </a:cubicBezTo>
                <a:cubicBezTo>
                  <a:pt x="87100" y="47595"/>
                  <a:pt x="98195" y="71790"/>
                  <a:pt x="103635" y="96628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78CEA4-06EF-4532-9105-B1F8021C8D3C}"/>
              </a:ext>
            </a:extLst>
          </p:cNvPr>
          <p:cNvSpPr/>
          <p:nvPr/>
        </p:nvSpPr>
        <p:spPr>
          <a:xfrm>
            <a:off x="4186923" y="3963135"/>
            <a:ext cx="1251797" cy="1061307"/>
          </a:xfrm>
          <a:custGeom>
            <a:avLst/>
            <a:gdLst>
              <a:gd name="connsiteX0" fmla="*/ 221025 w 329274"/>
              <a:gd name="connsiteY0" fmla="*/ 191552 h 279167"/>
              <a:gd name="connsiteX1" fmla="*/ 326106 w 329274"/>
              <a:gd name="connsiteY1" fmla="*/ 5369 h 279167"/>
              <a:gd name="connsiteX2" fmla="*/ 27254 w 329274"/>
              <a:gd name="connsiteY2" fmla="*/ 224765 h 279167"/>
              <a:gd name="connsiteX3" fmla="*/ 12651 w 329274"/>
              <a:gd name="connsiteY3" fmla="*/ 277163 h 279167"/>
              <a:gd name="connsiteX4" fmla="*/ 72636 w 329274"/>
              <a:gd name="connsiteY4" fmla="*/ 266283 h 279167"/>
              <a:gd name="connsiteX5" fmla="*/ 221025 w 329274"/>
              <a:gd name="connsiteY5" fmla="*/ 191552 h 27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274" h="279167">
                <a:moveTo>
                  <a:pt x="221025" y="191552"/>
                </a:moveTo>
                <a:cubicBezTo>
                  <a:pt x="278361" y="145739"/>
                  <a:pt x="321167" y="78525"/>
                  <a:pt x="326106" y="5369"/>
                </a:cubicBezTo>
                <a:cubicBezTo>
                  <a:pt x="212435" y="56120"/>
                  <a:pt x="109787" y="131495"/>
                  <a:pt x="27254" y="224765"/>
                </a:cubicBezTo>
                <a:cubicBezTo>
                  <a:pt x="17876" y="235359"/>
                  <a:pt x="-6819" y="265209"/>
                  <a:pt x="12651" y="277163"/>
                </a:cubicBezTo>
                <a:cubicBezTo>
                  <a:pt x="26395" y="285538"/>
                  <a:pt x="59251" y="270363"/>
                  <a:pt x="72636" y="266283"/>
                </a:cubicBezTo>
                <a:cubicBezTo>
                  <a:pt x="125821" y="250034"/>
                  <a:pt x="177360" y="226412"/>
                  <a:pt x="221025" y="191552"/>
                </a:cubicBezTo>
                <a:close/>
              </a:path>
            </a:pathLst>
          </a:custGeom>
          <a:solidFill>
            <a:srgbClr val="6A9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31CF86-2BFA-4950-B882-C197CB7D6EA3}"/>
              </a:ext>
            </a:extLst>
          </p:cNvPr>
          <p:cNvSpPr/>
          <p:nvPr/>
        </p:nvSpPr>
        <p:spPr>
          <a:xfrm>
            <a:off x="1232350" y="3041977"/>
            <a:ext cx="3129488" cy="2040973"/>
          </a:xfrm>
          <a:custGeom>
            <a:avLst/>
            <a:gdLst>
              <a:gd name="connsiteX0" fmla="*/ 66211 w 823186"/>
              <a:gd name="connsiteY0" fmla="*/ 90264 h 536860"/>
              <a:gd name="connsiteX1" fmla="*/ 5439 w 823186"/>
              <a:gd name="connsiteY1" fmla="*/ 5369 h 536860"/>
              <a:gd name="connsiteX2" fmla="*/ 676586 w 823186"/>
              <a:gd name="connsiteY2" fmla="*/ 438293 h 536860"/>
              <a:gd name="connsiteX3" fmla="*/ 808511 w 823186"/>
              <a:gd name="connsiteY3" fmla="*/ 515458 h 536860"/>
              <a:gd name="connsiteX4" fmla="*/ 805504 w 823186"/>
              <a:gd name="connsiteY4" fmla="*/ 534069 h 536860"/>
              <a:gd name="connsiteX5" fmla="*/ 570288 w 823186"/>
              <a:gd name="connsiteY5" fmla="*/ 408516 h 536860"/>
              <a:gd name="connsiteX6" fmla="*/ 250319 w 823186"/>
              <a:gd name="connsiteY6" fmla="*/ 210450 h 536860"/>
              <a:gd name="connsiteX7" fmla="*/ 66211 w 823186"/>
              <a:gd name="connsiteY7" fmla="*/ 90264 h 53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3186" h="536860">
                <a:moveTo>
                  <a:pt x="66211" y="90264"/>
                </a:moveTo>
                <a:cubicBezTo>
                  <a:pt x="36505" y="69864"/>
                  <a:pt x="3649" y="42448"/>
                  <a:pt x="5439" y="5369"/>
                </a:cubicBezTo>
                <a:cubicBezTo>
                  <a:pt x="217606" y="172654"/>
                  <a:pt x="425478" y="312310"/>
                  <a:pt x="676586" y="438293"/>
                </a:cubicBezTo>
                <a:cubicBezTo>
                  <a:pt x="699707" y="449889"/>
                  <a:pt x="788683" y="498207"/>
                  <a:pt x="808511" y="515458"/>
                </a:cubicBezTo>
                <a:cubicBezTo>
                  <a:pt x="823972" y="528915"/>
                  <a:pt x="823328" y="539509"/>
                  <a:pt x="805504" y="534069"/>
                </a:cubicBezTo>
                <a:cubicBezTo>
                  <a:pt x="743658" y="515315"/>
                  <a:pt x="628054" y="437864"/>
                  <a:pt x="570288" y="408516"/>
                </a:cubicBezTo>
                <a:cubicBezTo>
                  <a:pt x="454540" y="349675"/>
                  <a:pt x="360984" y="278953"/>
                  <a:pt x="250319" y="210450"/>
                </a:cubicBezTo>
                <a:cubicBezTo>
                  <a:pt x="188115" y="171867"/>
                  <a:pt x="126698" y="131853"/>
                  <a:pt x="66211" y="90264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8BB833-3503-4D8D-A67E-7BFF7F54F469}"/>
              </a:ext>
            </a:extLst>
          </p:cNvPr>
          <p:cNvSpPr/>
          <p:nvPr/>
        </p:nvSpPr>
        <p:spPr>
          <a:xfrm>
            <a:off x="4154741" y="4967360"/>
            <a:ext cx="136066" cy="1496713"/>
          </a:xfrm>
          <a:custGeom>
            <a:avLst/>
            <a:gdLst>
              <a:gd name="connsiteX0" fmla="*/ 17681 w 35790"/>
              <a:gd name="connsiteY0" fmla="*/ 7999 h 393697"/>
              <a:gd name="connsiteX1" fmla="*/ 9950 w 35790"/>
              <a:gd name="connsiteY1" fmla="*/ 391962 h 393697"/>
              <a:gd name="connsiteX2" fmla="*/ 5369 w 35790"/>
              <a:gd name="connsiteY2" fmla="*/ 5852 h 393697"/>
              <a:gd name="connsiteX3" fmla="*/ 17681 w 35790"/>
              <a:gd name="connsiteY3" fmla="*/ 7999 h 3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0" h="393697">
                <a:moveTo>
                  <a:pt x="17681" y="7999"/>
                </a:moveTo>
                <a:cubicBezTo>
                  <a:pt x="17681" y="7999"/>
                  <a:pt x="53973" y="203989"/>
                  <a:pt x="9950" y="391962"/>
                </a:cubicBezTo>
                <a:cubicBezTo>
                  <a:pt x="9950" y="391962"/>
                  <a:pt x="23693" y="139996"/>
                  <a:pt x="5369" y="5852"/>
                </a:cubicBezTo>
                <a:cubicBezTo>
                  <a:pt x="5369" y="5852"/>
                  <a:pt x="14245" y="3848"/>
                  <a:pt x="17681" y="7999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84E587-13EC-4739-8BEA-6B4A098F8C4C}"/>
              </a:ext>
            </a:extLst>
          </p:cNvPr>
          <p:cNvSpPr/>
          <p:nvPr/>
        </p:nvSpPr>
        <p:spPr>
          <a:xfrm>
            <a:off x="3229052" y="2708889"/>
            <a:ext cx="979666" cy="2258676"/>
          </a:xfrm>
          <a:custGeom>
            <a:avLst/>
            <a:gdLst>
              <a:gd name="connsiteX0" fmla="*/ 255950 w 257693"/>
              <a:gd name="connsiteY0" fmla="*/ 575872 h 594125"/>
              <a:gd name="connsiteX1" fmla="*/ 231183 w 257693"/>
              <a:gd name="connsiteY1" fmla="*/ 574226 h 594125"/>
              <a:gd name="connsiteX2" fmla="*/ 198398 w 257693"/>
              <a:gd name="connsiteY2" fmla="*/ 439080 h 594125"/>
              <a:gd name="connsiteX3" fmla="*/ 159386 w 257693"/>
              <a:gd name="connsiteY3" fmla="*/ 327056 h 594125"/>
              <a:gd name="connsiteX4" fmla="*/ 62322 w 257693"/>
              <a:gd name="connsiteY4" fmla="*/ 113815 h 594125"/>
              <a:gd name="connsiteX5" fmla="*/ 6202 w 257693"/>
              <a:gd name="connsiteY5" fmla="*/ 5369 h 594125"/>
              <a:gd name="connsiteX6" fmla="*/ 120589 w 257693"/>
              <a:gd name="connsiteY6" fmla="*/ 176950 h 594125"/>
              <a:gd name="connsiteX7" fmla="*/ 203552 w 257693"/>
              <a:gd name="connsiteY7" fmla="*/ 368143 h 594125"/>
              <a:gd name="connsiteX8" fmla="*/ 255950 w 257693"/>
              <a:gd name="connsiteY8" fmla="*/ 575872 h 59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693" h="594125">
                <a:moveTo>
                  <a:pt x="255950" y="575872"/>
                </a:moveTo>
                <a:cubicBezTo>
                  <a:pt x="258455" y="598635"/>
                  <a:pt x="244282" y="592909"/>
                  <a:pt x="231183" y="574226"/>
                </a:cubicBezTo>
                <a:cubicBezTo>
                  <a:pt x="238770" y="565780"/>
                  <a:pt x="202478" y="452252"/>
                  <a:pt x="198398" y="439080"/>
                </a:cubicBezTo>
                <a:cubicBezTo>
                  <a:pt x="186516" y="401286"/>
                  <a:pt x="173488" y="363920"/>
                  <a:pt x="159386" y="327056"/>
                </a:cubicBezTo>
                <a:cubicBezTo>
                  <a:pt x="131327" y="253900"/>
                  <a:pt x="98900" y="182604"/>
                  <a:pt x="62322" y="113815"/>
                </a:cubicBezTo>
                <a:cubicBezTo>
                  <a:pt x="54162" y="98496"/>
                  <a:pt x="-2101" y="15175"/>
                  <a:pt x="6202" y="5369"/>
                </a:cubicBezTo>
                <a:cubicBezTo>
                  <a:pt x="52873" y="50608"/>
                  <a:pt x="89308" y="119255"/>
                  <a:pt x="120589" y="176950"/>
                </a:cubicBezTo>
                <a:cubicBezTo>
                  <a:pt x="153588" y="237865"/>
                  <a:pt x="181434" y="301930"/>
                  <a:pt x="203552" y="368143"/>
                </a:cubicBezTo>
                <a:cubicBezTo>
                  <a:pt x="216222" y="406296"/>
                  <a:pt x="247790" y="502716"/>
                  <a:pt x="255950" y="575872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FF7E07-32D3-4698-829D-7DAEABBC57A4}"/>
              </a:ext>
            </a:extLst>
          </p:cNvPr>
          <p:cNvSpPr/>
          <p:nvPr/>
        </p:nvSpPr>
        <p:spPr>
          <a:xfrm>
            <a:off x="1718638" y="4918311"/>
            <a:ext cx="2421954" cy="353769"/>
          </a:xfrm>
          <a:custGeom>
            <a:avLst/>
            <a:gdLst>
              <a:gd name="connsiteX0" fmla="*/ 626838 w 637074"/>
              <a:gd name="connsiteY0" fmla="*/ 26628 h 93055"/>
              <a:gd name="connsiteX1" fmla="*/ 613954 w 637074"/>
              <a:gd name="connsiteY1" fmla="*/ 5369 h 93055"/>
              <a:gd name="connsiteX2" fmla="*/ 478879 w 637074"/>
              <a:gd name="connsiteY2" fmla="*/ 38439 h 93055"/>
              <a:gd name="connsiteX3" fmla="*/ 361486 w 637074"/>
              <a:gd name="connsiteY3" fmla="*/ 55404 h 93055"/>
              <a:gd name="connsiteX4" fmla="*/ 127486 w 637074"/>
              <a:gd name="connsiteY4" fmla="*/ 67429 h 93055"/>
              <a:gd name="connsiteX5" fmla="*/ 5369 w 637074"/>
              <a:gd name="connsiteY5" fmla="*/ 67572 h 93055"/>
              <a:gd name="connsiteX6" fmla="*/ 210377 w 637074"/>
              <a:gd name="connsiteY6" fmla="*/ 90049 h 93055"/>
              <a:gd name="connsiteX7" fmla="*/ 418250 w 637074"/>
              <a:gd name="connsiteY7" fmla="*/ 75661 h 93055"/>
              <a:gd name="connsiteX8" fmla="*/ 626838 w 637074"/>
              <a:gd name="connsiteY8" fmla="*/ 26628 h 9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074" h="93055">
                <a:moveTo>
                  <a:pt x="626838" y="26628"/>
                </a:moveTo>
                <a:cubicBezTo>
                  <a:pt x="648170" y="18396"/>
                  <a:pt x="636574" y="8446"/>
                  <a:pt x="613954" y="5369"/>
                </a:cubicBezTo>
                <a:cubicBezTo>
                  <a:pt x="609945" y="15963"/>
                  <a:pt x="492480" y="36076"/>
                  <a:pt x="478879" y="38439"/>
                </a:cubicBezTo>
                <a:cubicBezTo>
                  <a:pt x="439867" y="45311"/>
                  <a:pt x="400713" y="50966"/>
                  <a:pt x="361486" y="55404"/>
                </a:cubicBezTo>
                <a:cubicBezTo>
                  <a:pt x="283606" y="64208"/>
                  <a:pt x="205438" y="68216"/>
                  <a:pt x="127486" y="67429"/>
                </a:cubicBezTo>
                <a:cubicBezTo>
                  <a:pt x="110092" y="67214"/>
                  <a:pt x="10236" y="55618"/>
                  <a:pt x="5369" y="67572"/>
                </a:cubicBezTo>
                <a:cubicBezTo>
                  <a:pt x="67000" y="88116"/>
                  <a:pt x="144737" y="88904"/>
                  <a:pt x="210377" y="90049"/>
                </a:cubicBezTo>
                <a:cubicBezTo>
                  <a:pt x="279668" y="91266"/>
                  <a:pt x="349317" y="86470"/>
                  <a:pt x="418250" y="75661"/>
                </a:cubicBezTo>
                <a:cubicBezTo>
                  <a:pt x="457906" y="69434"/>
                  <a:pt x="558120" y="53041"/>
                  <a:pt x="626838" y="26628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5177B08-73AC-4F53-840C-390EB4B24A07}"/>
              </a:ext>
            </a:extLst>
          </p:cNvPr>
          <p:cNvSpPr/>
          <p:nvPr/>
        </p:nvSpPr>
        <p:spPr>
          <a:xfrm>
            <a:off x="4163451" y="2449280"/>
            <a:ext cx="489835" cy="2558016"/>
          </a:xfrm>
          <a:custGeom>
            <a:avLst/>
            <a:gdLst>
              <a:gd name="connsiteX0" fmla="*/ 25626 w 128846"/>
              <a:gd name="connsiteY0" fmla="*/ 660410 h 672865"/>
              <a:gd name="connsiteX1" fmla="*/ 5369 w 128846"/>
              <a:gd name="connsiteY1" fmla="*/ 653038 h 672865"/>
              <a:gd name="connsiteX2" fmla="*/ 47387 w 128846"/>
              <a:gd name="connsiteY2" fmla="*/ 509803 h 672865"/>
              <a:gd name="connsiteX3" fmla="*/ 73299 w 128846"/>
              <a:gd name="connsiteY3" fmla="*/ 384965 h 672865"/>
              <a:gd name="connsiteX4" fmla="*/ 105225 w 128846"/>
              <a:gd name="connsiteY4" fmla="*/ 135647 h 672865"/>
              <a:gd name="connsiteX5" fmla="*/ 116320 w 128846"/>
              <a:gd name="connsiteY5" fmla="*/ 5369 h 672865"/>
              <a:gd name="connsiteX6" fmla="*/ 118109 w 128846"/>
              <a:gd name="connsiteY6" fmla="*/ 224623 h 672865"/>
              <a:gd name="connsiteX7" fmla="*/ 86399 w 128846"/>
              <a:gd name="connsiteY7" fmla="*/ 446024 h 672865"/>
              <a:gd name="connsiteX8" fmla="*/ 25626 w 128846"/>
              <a:gd name="connsiteY8" fmla="*/ 660410 h 67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46" h="672865">
                <a:moveTo>
                  <a:pt x="25626" y="660410"/>
                </a:moveTo>
                <a:cubicBezTo>
                  <a:pt x="18396" y="683817"/>
                  <a:pt x="7588" y="666065"/>
                  <a:pt x="5369" y="653038"/>
                </a:cubicBezTo>
                <a:cubicBezTo>
                  <a:pt x="15319" y="649029"/>
                  <a:pt x="44023" y="524191"/>
                  <a:pt x="47387" y="509803"/>
                </a:cubicBezTo>
                <a:cubicBezTo>
                  <a:pt x="57122" y="468357"/>
                  <a:pt x="65712" y="426768"/>
                  <a:pt x="73299" y="384965"/>
                </a:cubicBezTo>
                <a:cubicBezTo>
                  <a:pt x="88260" y="302145"/>
                  <a:pt x="98926" y="218824"/>
                  <a:pt x="105225" y="135647"/>
                </a:cubicBezTo>
                <a:cubicBezTo>
                  <a:pt x="106656" y="117107"/>
                  <a:pt x="105153" y="10308"/>
                  <a:pt x="116320" y="5369"/>
                </a:cubicBezTo>
                <a:cubicBezTo>
                  <a:pt x="129276" y="71653"/>
                  <a:pt x="122977" y="154544"/>
                  <a:pt x="118109" y="224623"/>
                </a:cubicBezTo>
                <a:cubicBezTo>
                  <a:pt x="112956" y="298566"/>
                  <a:pt x="102361" y="372725"/>
                  <a:pt x="86399" y="446024"/>
                </a:cubicBezTo>
                <a:cubicBezTo>
                  <a:pt x="77236" y="488185"/>
                  <a:pt x="38368" y="619107"/>
                  <a:pt x="25626" y="660410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4651F2B-C711-47DC-8A56-5EB73E8C40F9}"/>
              </a:ext>
            </a:extLst>
          </p:cNvPr>
          <p:cNvSpPr/>
          <p:nvPr/>
        </p:nvSpPr>
        <p:spPr>
          <a:xfrm>
            <a:off x="2315128" y="4963824"/>
            <a:ext cx="1904907" cy="1551138"/>
          </a:xfrm>
          <a:custGeom>
            <a:avLst/>
            <a:gdLst>
              <a:gd name="connsiteX0" fmla="*/ 492556 w 501069"/>
              <a:gd name="connsiteY0" fmla="*/ 22458 h 408014"/>
              <a:gd name="connsiteX1" fmla="*/ 476093 w 501069"/>
              <a:gd name="connsiteY1" fmla="*/ 6853 h 408014"/>
              <a:gd name="connsiteX2" fmla="*/ 383538 w 501069"/>
              <a:gd name="connsiteY2" fmla="*/ 118664 h 408014"/>
              <a:gd name="connsiteX3" fmla="*/ 293703 w 501069"/>
              <a:gd name="connsiteY3" fmla="*/ 199407 h 408014"/>
              <a:gd name="connsiteX4" fmla="*/ 105873 w 501069"/>
              <a:gd name="connsiteY4" fmla="*/ 340781 h 408014"/>
              <a:gd name="connsiteX5" fmla="*/ 5373 w 501069"/>
              <a:gd name="connsiteY5" fmla="*/ 409070 h 408014"/>
              <a:gd name="connsiteX6" fmla="*/ 183181 w 501069"/>
              <a:gd name="connsiteY6" fmla="*/ 314868 h 408014"/>
              <a:gd name="connsiteX7" fmla="*/ 348606 w 501069"/>
              <a:gd name="connsiteY7" fmla="*/ 185950 h 408014"/>
              <a:gd name="connsiteX8" fmla="*/ 492556 w 501069"/>
              <a:gd name="connsiteY8" fmla="*/ 22458 h 4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069" h="408014">
                <a:moveTo>
                  <a:pt x="492556" y="22458"/>
                </a:moveTo>
                <a:cubicBezTo>
                  <a:pt x="508447" y="4921"/>
                  <a:pt x="487545" y="3417"/>
                  <a:pt x="476093" y="6853"/>
                </a:cubicBezTo>
                <a:cubicBezTo>
                  <a:pt x="477023" y="18593"/>
                  <a:pt x="393774" y="109000"/>
                  <a:pt x="383538" y="118664"/>
                </a:cubicBezTo>
                <a:cubicBezTo>
                  <a:pt x="354189" y="146580"/>
                  <a:pt x="324197" y="173495"/>
                  <a:pt x="293703" y="199407"/>
                </a:cubicBezTo>
                <a:cubicBezTo>
                  <a:pt x="233145" y="250731"/>
                  <a:pt x="170368" y="297975"/>
                  <a:pt x="105873" y="340781"/>
                </a:cubicBezTo>
                <a:cubicBezTo>
                  <a:pt x="91485" y="350301"/>
                  <a:pt x="4657" y="395612"/>
                  <a:pt x="5373" y="409070"/>
                </a:cubicBezTo>
                <a:cubicBezTo>
                  <a:pt x="64428" y="393179"/>
                  <a:pt x="128636" y="350444"/>
                  <a:pt x="183181" y="314868"/>
                </a:cubicBezTo>
                <a:cubicBezTo>
                  <a:pt x="240733" y="277360"/>
                  <a:pt x="296137" y="234124"/>
                  <a:pt x="348606" y="185950"/>
                </a:cubicBezTo>
                <a:cubicBezTo>
                  <a:pt x="378742" y="158248"/>
                  <a:pt x="464568" y="53381"/>
                  <a:pt x="492556" y="22458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BEA127-7040-463B-B6B5-2F9EEE67D394}"/>
              </a:ext>
            </a:extLst>
          </p:cNvPr>
          <p:cNvSpPr/>
          <p:nvPr/>
        </p:nvSpPr>
        <p:spPr>
          <a:xfrm>
            <a:off x="4190933" y="4203428"/>
            <a:ext cx="1088519" cy="816388"/>
          </a:xfrm>
          <a:custGeom>
            <a:avLst/>
            <a:gdLst>
              <a:gd name="connsiteX0" fmla="*/ 14030 w 286325"/>
              <a:gd name="connsiteY0" fmla="*/ 213885 h 214744"/>
              <a:gd name="connsiteX1" fmla="*/ 286755 w 286325"/>
              <a:gd name="connsiteY1" fmla="*/ 5369 h 214744"/>
              <a:gd name="connsiteX2" fmla="*/ 5369 w 286325"/>
              <a:gd name="connsiteY2" fmla="*/ 203220 h 214744"/>
              <a:gd name="connsiteX3" fmla="*/ 14030 w 286325"/>
              <a:gd name="connsiteY3" fmla="*/ 213885 h 21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25" h="214744">
                <a:moveTo>
                  <a:pt x="14030" y="213885"/>
                </a:moveTo>
                <a:cubicBezTo>
                  <a:pt x="14030" y="213885"/>
                  <a:pt x="173943" y="148460"/>
                  <a:pt x="286755" y="5369"/>
                </a:cubicBezTo>
                <a:cubicBezTo>
                  <a:pt x="286755" y="5369"/>
                  <a:pt x="114530" y="147601"/>
                  <a:pt x="5369" y="203220"/>
                </a:cubicBezTo>
                <a:cubicBezTo>
                  <a:pt x="5369" y="203148"/>
                  <a:pt x="9019" y="212883"/>
                  <a:pt x="14030" y="213885"/>
                </a:cubicBezTo>
                <a:close/>
              </a:path>
            </a:pathLst>
          </a:custGeom>
          <a:solidFill>
            <a:srgbClr val="93B2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1E3D90-55BD-43A1-8C45-FDFB19D84D3F}"/>
              </a:ext>
            </a:extLst>
          </p:cNvPr>
          <p:cNvSpPr/>
          <p:nvPr/>
        </p:nvSpPr>
        <p:spPr>
          <a:xfrm>
            <a:off x="6337425" y="3520992"/>
            <a:ext cx="870816" cy="5170461"/>
          </a:xfrm>
          <a:custGeom>
            <a:avLst/>
            <a:gdLst>
              <a:gd name="connsiteX0" fmla="*/ 230367 w 229060"/>
              <a:gd name="connsiteY0" fmla="*/ 14657 h 1360046"/>
              <a:gd name="connsiteX1" fmla="*/ 147976 w 229060"/>
              <a:gd name="connsiteY1" fmla="*/ 1343494 h 1360046"/>
              <a:gd name="connsiteX2" fmla="*/ 10826 w 229060"/>
              <a:gd name="connsiteY2" fmla="*/ 1334762 h 1360046"/>
              <a:gd name="connsiteX3" fmla="*/ 136166 w 229060"/>
              <a:gd name="connsiteY3" fmla="*/ 9646 h 1360046"/>
              <a:gd name="connsiteX4" fmla="*/ 230367 w 229060"/>
              <a:gd name="connsiteY4" fmla="*/ 14657 h 136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60" h="1360046">
                <a:moveTo>
                  <a:pt x="230367" y="14657"/>
                </a:moveTo>
                <a:cubicBezTo>
                  <a:pt x="142751" y="530330"/>
                  <a:pt x="134089" y="1038128"/>
                  <a:pt x="147976" y="1343494"/>
                </a:cubicBezTo>
                <a:cubicBezTo>
                  <a:pt x="102451" y="1364038"/>
                  <a:pt x="22852" y="1361747"/>
                  <a:pt x="10826" y="1334762"/>
                </a:cubicBezTo>
                <a:cubicBezTo>
                  <a:pt x="-14943" y="772203"/>
                  <a:pt x="54491" y="359250"/>
                  <a:pt x="136166" y="9646"/>
                </a:cubicBezTo>
                <a:cubicBezTo>
                  <a:pt x="174461" y="984"/>
                  <a:pt x="207460" y="6926"/>
                  <a:pt x="230367" y="14657"/>
                </a:cubicBezTo>
                <a:close/>
              </a:path>
            </a:pathLst>
          </a:custGeom>
          <a:solidFill>
            <a:srgbClr val="B9BC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EBF379C-CAC7-42ED-BAB9-BBDD09572532}"/>
              </a:ext>
            </a:extLst>
          </p:cNvPr>
          <p:cNvSpPr/>
          <p:nvPr/>
        </p:nvSpPr>
        <p:spPr>
          <a:xfrm>
            <a:off x="6621346" y="3521198"/>
            <a:ext cx="598684" cy="5170461"/>
          </a:xfrm>
          <a:custGeom>
            <a:avLst/>
            <a:gdLst>
              <a:gd name="connsiteX0" fmla="*/ 155683 w 157479"/>
              <a:gd name="connsiteY0" fmla="*/ 14675 h 1360046"/>
              <a:gd name="connsiteX1" fmla="*/ 73293 w 157479"/>
              <a:gd name="connsiteY1" fmla="*/ 1343512 h 1360046"/>
              <a:gd name="connsiteX2" fmla="*/ 30702 w 157479"/>
              <a:gd name="connsiteY2" fmla="*/ 1355108 h 1360046"/>
              <a:gd name="connsiteX3" fmla="*/ 23472 w 157479"/>
              <a:gd name="connsiteY3" fmla="*/ 1346733 h 1360046"/>
              <a:gd name="connsiteX4" fmla="*/ 100136 w 157479"/>
              <a:gd name="connsiteY4" fmla="*/ 5369 h 1360046"/>
              <a:gd name="connsiteX5" fmla="*/ 155683 w 157479"/>
              <a:gd name="connsiteY5" fmla="*/ 14675 h 136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79" h="1360046">
                <a:moveTo>
                  <a:pt x="155683" y="14675"/>
                </a:moveTo>
                <a:cubicBezTo>
                  <a:pt x="68068" y="530347"/>
                  <a:pt x="59406" y="1038146"/>
                  <a:pt x="73293" y="1343512"/>
                </a:cubicBezTo>
                <a:cubicBezTo>
                  <a:pt x="60909" y="1349095"/>
                  <a:pt x="46020" y="1352889"/>
                  <a:pt x="30702" y="1355108"/>
                </a:cubicBezTo>
                <a:cubicBezTo>
                  <a:pt x="27481" y="1352674"/>
                  <a:pt x="24975" y="1349883"/>
                  <a:pt x="23472" y="1346733"/>
                </a:cubicBezTo>
                <a:cubicBezTo>
                  <a:pt x="-24273" y="776802"/>
                  <a:pt x="29771" y="357979"/>
                  <a:pt x="100136" y="5369"/>
                </a:cubicBezTo>
                <a:cubicBezTo>
                  <a:pt x="121968" y="5440"/>
                  <a:pt x="140937" y="9664"/>
                  <a:pt x="155683" y="14675"/>
                </a:cubicBez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5EFA548-B089-40CD-BF94-134D6B5AD0E1}"/>
              </a:ext>
            </a:extLst>
          </p:cNvPr>
          <p:cNvSpPr/>
          <p:nvPr/>
        </p:nvSpPr>
        <p:spPr>
          <a:xfrm>
            <a:off x="4594231" y="7905240"/>
            <a:ext cx="3837026" cy="1904907"/>
          </a:xfrm>
          <a:custGeom>
            <a:avLst/>
            <a:gdLst>
              <a:gd name="connsiteX0" fmla="*/ 5369 w 1009298"/>
              <a:gd name="connsiteY0" fmla="*/ 382880 h 501069"/>
              <a:gd name="connsiteX1" fmla="*/ 1008511 w 1009298"/>
              <a:gd name="connsiteY1" fmla="*/ 377081 h 501069"/>
              <a:gd name="connsiteX2" fmla="*/ 5369 w 1009298"/>
              <a:gd name="connsiteY2" fmla="*/ 382880 h 50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8" h="501069">
                <a:moveTo>
                  <a:pt x="5369" y="382880"/>
                </a:moveTo>
                <a:cubicBezTo>
                  <a:pt x="5369" y="382880"/>
                  <a:pt x="569144" y="-462641"/>
                  <a:pt x="1008511" y="377081"/>
                </a:cubicBezTo>
                <a:cubicBezTo>
                  <a:pt x="498135" y="575361"/>
                  <a:pt x="230492" y="502849"/>
                  <a:pt x="5369" y="382880"/>
                </a:cubicBezTo>
                <a:close/>
              </a:path>
            </a:pathLst>
          </a:custGeom>
          <a:solidFill>
            <a:srgbClr val="BF64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D9281F8-FA7D-4712-99A5-0B0EA84F83B9}"/>
              </a:ext>
            </a:extLst>
          </p:cNvPr>
          <p:cNvSpPr/>
          <p:nvPr/>
        </p:nvSpPr>
        <p:spPr>
          <a:xfrm>
            <a:off x="6960532" y="8174801"/>
            <a:ext cx="299344" cy="326557"/>
          </a:xfrm>
          <a:custGeom>
            <a:avLst/>
            <a:gdLst>
              <a:gd name="connsiteX0" fmla="*/ 64889 w 78739"/>
              <a:gd name="connsiteY0" fmla="*/ 22140 h 85897"/>
              <a:gd name="connsiteX1" fmla="*/ 75912 w 78739"/>
              <a:gd name="connsiteY1" fmla="*/ 56141 h 85897"/>
              <a:gd name="connsiteX2" fmla="*/ 55297 w 78739"/>
              <a:gd name="connsiteY2" fmla="*/ 84488 h 85897"/>
              <a:gd name="connsiteX3" fmla="*/ 9842 w 78739"/>
              <a:gd name="connsiteY3" fmla="*/ 63371 h 85897"/>
              <a:gd name="connsiteX4" fmla="*/ 64889 w 78739"/>
              <a:gd name="connsiteY4" fmla="*/ 22140 h 8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39" h="85897">
                <a:moveTo>
                  <a:pt x="64889" y="22140"/>
                </a:moveTo>
                <a:cubicBezTo>
                  <a:pt x="72762" y="31517"/>
                  <a:pt x="77344" y="43972"/>
                  <a:pt x="75912" y="56141"/>
                </a:cubicBezTo>
                <a:cubicBezTo>
                  <a:pt x="74480" y="68310"/>
                  <a:pt x="66678" y="79835"/>
                  <a:pt x="55297" y="84488"/>
                </a:cubicBezTo>
                <a:cubicBezTo>
                  <a:pt x="38117" y="91431"/>
                  <a:pt x="17144" y="80335"/>
                  <a:pt x="9842" y="63371"/>
                </a:cubicBezTo>
                <a:cubicBezTo>
                  <a:pt x="-7982" y="21926"/>
                  <a:pt x="30959" y="-18303"/>
                  <a:pt x="64889" y="22140"/>
                </a:cubicBezTo>
                <a:close/>
              </a:path>
            </a:pathLst>
          </a:custGeom>
          <a:solidFill>
            <a:srgbClr val="C978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984619D-B89F-47E5-A759-5BDACBE9A39A}"/>
              </a:ext>
            </a:extLst>
          </p:cNvPr>
          <p:cNvSpPr/>
          <p:nvPr/>
        </p:nvSpPr>
        <p:spPr>
          <a:xfrm>
            <a:off x="7462406" y="8293832"/>
            <a:ext cx="190491" cy="136066"/>
          </a:xfrm>
          <a:custGeom>
            <a:avLst/>
            <a:gdLst>
              <a:gd name="connsiteX0" fmla="*/ 14406 w 50106"/>
              <a:gd name="connsiteY0" fmla="*/ 10230 h 35790"/>
              <a:gd name="connsiteX1" fmla="*/ 38887 w 50106"/>
              <a:gd name="connsiteY1" fmla="*/ 8512 h 35790"/>
              <a:gd name="connsiteX2" fmla="*/ 47405 w 50106"/>
              <a:gd name="connsiteY2" fmla="*/ 31561 h 35790"/>
              <a:gd name="connsiteX3" fmla="*/ 18630 w 50106"/>
              <a:gd name="connsiteY3" fmla="*/ 32133 h 35790"/>
              <a:gd name="connsiteX4" fmla="*/ 5458 w 50106"/>
              <a:gd name="connsiteY4" fmla="*/ 6507 h 3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6" h="35790">
                <a:moveTo>
                  <a:pt x="14406" y="10230"/>
                </a:moveTo>
                <a:cubicBezTo>
                  <a:pt x="21063" y="4503"/>
                  <a:pt x="31514" y="3715"/>
                  <a:pt x="38887" y="8512"/>
                </a:cubicBezTo>
                <a:cubicBezTo>
                  <a:pt x="46260" y="13307"/>
                  <a:pt x="49911" y="23114"/>
                  <a:pt x="47405" y="31561"/>
                </a:cubicBezTo>
                <a:cubicBezTo>
                  <a:pt x="38959" y="37073"/>
                  <a:pt x="27291" y="37287"/>
                  <a:pt x="18630" y="32133"/>
                </a:cubicBezTo>
                <a:cubicBezTo>
                  <a:pt x="9968" y="26979"/>
                  <a:pt x="4600" y="16600"/>
                  <a:pt x="5458" y="6507"/>
                </a:cubicBezTo>
              </a:path>
            </a:pathLst>
          </a:custGeom>
          <a:solidFill>
            <a:srgbClr val="C978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A5862E-3CEB-4DE9-AA20-E5361451D4A1}"/>
              </a:ext>
            </a:extLst>
          </p:cNvPr>
          <p:cNvSpPr/>
          <p:nvPr/>
        </p:nvSpPr>
        <p:spPr>
          <a:xfrm>
            <a:off x="7622966" y="8726763"/>
            <a:ext cx="272128" cy="353769"/>
          </a:xfrm>
          <a:custGeom>
            <a:avLst/>
            <a:gdLst>
              <a:gd name="connsiteX0" fmla="*/ 39243 w 71581"/>
              <a:gd name="connsiteY0" fmla="*/ 9663 h 93055"/>
              <a:gd name="connsiteX1" fmla="*/ 68163 w 71581"/>
              <a:gd name="connsiteY1" fmla="*/ 41518 h 93055"/>
              <a:gd name="connsiteX2" fmla="*/ 57927 w 71581"/>
              <a:gd name="connsiteY2" fmla="*/ 82319 h 93055"/>
              <a:gd name="connsiteX3" fmla="*/ 17197 w 71581"/>
              <a:gd name="connsiteY3" fmla="*/ 84824 h 93055"/>
              <a:gd name="connsiteX4" fmla="*/ 8678 w 71581"/>
              <a:gd name="connsiteY4" fmla="*/ 40873 h 93055"/>
              <a:gd name="connsiteX5" fmla="*/ 40246 w 71581"/>
              <a:gd name="connsiteY5" fmla="*/ 5369 h 9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1" h="93055">
                <a:moveTo>
                  <a:pt x="39243" y="9663"/>
                </a:moveTo>
                <a:cubicBezTo>
                  <a:pt x="52629" y="15891"/>
                  <a:pt x="63939" y="27415"/>
                  <a:pt x="68163" y="41518"/>
                </a:cubicBezTo>
                <a:cubicBezTo>
                  <a:pt x="72386" y="55691"/>
                  <a:pt x="68878" y="72369"/>
                  <a:pt x="57927" y="82319"/>
                </a:cubicBezTo>
                <a:cubicBezTo>
                  <a:pt x="46974" y="92269"/>
                  <a:pt x="28864" y="93915"/>
                  <a:pt x="17197" y="84824"/>
                </a:cubicBezTo>
                <a:cubicBezTo>
                  <a:pt x="4598" y="74946"/>
                  <a:pt x="2594" y="55691"/>
                  <a:pt x="8678" y="40873"/>
                </a:cubicBezTo>
                <a:cubicBezTo>
                  <a:pt x="14763" y="26056"/>
                  <a:pt x="27361" y="14889"/>
                  <a:pt x="40246" y="5369"/>
                </a:cubicBezTo>
              </a:path>
            </a:pathLst>
          </a:custGeom>
          <a:solidFill>
            <a:srgbClr val="C978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3E0BA87-A92B-4D8B-B728-4C830F3FD124}"/>
              </a:ext>
            </a:extLst>
          </p:cNvPr>
          <p:cNvSpPr/>
          <p:nvPr/>
        </p:nvSpPr>
        <p:spPr>
          <a:xfrm>
            <a:off x="4744716" y="7917994"/>
            <a:ext cx="1796053" cy="1279010"/>
          </a:xfrm>
          <a:custGeom>
            <a:avLst/>
            <a:gdLst>
              <a:gd name="connsiteX0" fmla="*/ 467570 w 472437"/>
              <a:gd name="connsiteY0" fmla="*/ 5369 h 336432"/>
              <a:gd name="connsiteX1" fmla="*/ 5369 w 472437"/>
              <a:gd name="connsiteY1" fmla="*/ 326053 h 336432"/>
              <a:gd name="connsiteX2" fmla="*/ 81030 w 472437"/>
              <a:gd name="connsiteY2" fmla="*/ 335859 h 336432"/>
              <a:gd name="connsiteX3" fmla="*/ 233714 w 472437"/>
              <a:gd name="connsiteY3" fmla="*/ 324263 h 336432"/>
              <a:gd name="connsiteX4" fmla="*/ 322188 w 472437"/>
              <a:gd name="connsiteY4" fmla="*/ 292767 h 336432"/>
              <a:gd name="connsiteX5" fmla="*/ 362703 w 472437"/>
              <a:gd name="connsiteY5" fmla="*/ 157837 h 336432"/>
              <a:gd name="connsiteX6" fmla="*/ 467570 w 472437"/>
              <a:gd name="connsiteY6" fmla="*/ 5369 h 33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37" h="336432">
                <a:moveTo>
                  <a:pt x="467570" y="5369"/>
                </a:moveTo>
                <a:cubicBezTo>
                  <a:pt x="260199" y="32856"/>
                  <a:pt x="81675" y="229346"/>
                  <a:pt x="5369" y="326053"/>
                </a:cubicBezTo>
                <a:cubicBezTo>
                  <a:pt x="28561" y="335931"/>
                  <a:pt x="55404" y="336647"/>
                  <a:pt x="81030" y="335859"/>
                </a:cubicBezTo>
                <a:cubicBezTo>
                  <a:pt x="132068" y="334213"/>
                  <a:pt x="183034" y="330348"/>
                  <a:pt x="233714" y="324263"/>
                </a:cubicBezTo>
                <a:cubicBezTo>
                  <a:pt x="265352" y="320470"/>
                  <a:pt x="299139" y="314815"/>
                  <a:pt x="322188" y="292767"/>
                </a:cubicBezTo>
                <a:cubicBezTo>
                  <a:pt x="356834" y="259697"/>
                  <a:pt x="353612" y="204866"/>
                  <a:pt x="362703" y="157837"/>
                </a:cubicBezTo>
                <a:cubicBezTo>
                  <a:pt x="374657" y="95489"/>
                  <a:pt x="414099" y="39441"/>
                  <a:pt x="467570" y="5369"/>
                </a:cubicBezTo>
                <a:close/>
              </a:path>
            </a:pathLst>
          </a:custGeom>
          <a:solidFill>
            <a:srgbClr val="B555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4C3AAC-4F03-48F9-B230-335C3DD36355}"/>
              </a:ext>
            </a:extLst>
          </p:cNvPr>
          <p:cNvSpPr/>
          <p:nvPr/>
        </p:nvSpPr>
        <p:spPr>
          <a:xfrm>
            <a:off x="6760381" y="5112611"/>
            <a:ext cx="2149822" cy="1986544"/>
          </a:xfrm>
          <a:custGeom>
            <a:avLst/>
            <a:gdLst>
              <a:gd name="connsiteX0" fmla="*/ 5369 w 565493"/>
              <a:gd name="connsiteY0" fmla="*/ 517892 h 522544"/>
              <a:gd name="connsiteX1" fmla="*/ 5369 w 565493"/>
              <a:gd name="connsiteY1" fmla="*/ 414815 h 522544"/>
              <a:gd name="connsiteX2" fmla="*/ 566567 w 565493"/>
              <a:gd name="connsiteY2" fmla="*/ 5369 h 522544"/>
              <a:gd name="connsiteX3" fmla="*/ 566567 w 565493"/>
              <a:gd name="connsiteY3" fmla="*/ 59055 h 522544"/>
              <a:gd name="connsiteX4" fmla="*/ 5369 w 565493"/>
              <a:gd name="connsiteY4" fmla="*/ 517892 h 52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93" h="522544">
                <a:moveTo>
                  <a:pt x="5369" y="517892"/>
                </a:moveTo>
                <a:lnTo>
                  <a:pt x="5369" y="414815"/>
                </a:lnTo>
                <a:cubicBezTo>
                  <a:pt x="5369" y="414815"/>
                  <a:pt x="168574" y="157122"/>
                  <a:pt x="566567" y="5369"/>
                </a:cubicBezTo>
                <a:lnTo>
                  <a:pt x="566567" y="59055"/>
                </a:lnTo>
                <a:cubicBezTo>
                  <a:pt x="566639" y="58983"/>
                  <a:pt x="222976" y="199999"/>
                  <a:pt x="5369" y="517892"/>
                </a:cubicBezTo>
                <a:close/>
              </a:path>
            </a:pathLst>
          </a:custGeom>
          <a:solidFill>
            <a:srgbClr val="B9BC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695035E-41D2-4364-B229-27C3F7985C19}"/>
              </a:ext>
            </a:extLst>
          </p:cNvPr>
          <p:cNvSpPr/>
          <p:nvPr/>
        </p:nvSpPr>
        <p:spPr>
          <a:xfrm>
            <a:off x="6722212" y="5112337"/>
            <a:ext cx="2204251" cy="1768841"/>
          </a:xfrm>
          <a:custGeom>
            <a:avLst/>
            <a:gdLst>
              <a:gd name="connsiteX0" fmla="*/ 15409 w 579809"/>
              <a:gd name="connsiteY0" fmla="*/ 461987 h 465279"/>
              <a:gd name="connsiteX1" fmla="*/ 15409 w 579809"/>
              <a:gd name="connsiteY1" fmla="*/ 414815 h 465279"/>
              <a:gd name="connsiteX2" fmla="*/ 576607 w 579809"/>
              <a:gd name="connsiteY2" fmla="*/ 5369 h 465279"/>
              <a:gd name="connsiteX3" fmla="*/ 576607 w 579809"/>
              <a:gd name="connsiteY3" fmla="*/ 23622 h 465279"/>
              <a:gd name="connsiteX4" fmla="*/ 15409 w 579809"/>
              <a:gd name="connsiteY4" fmla="*/ 461987 h 4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809" h="465279">
                <a:moveTo>
                  <a:pt x="15409" y="461987"/>
                </a:moveTo>
                <a:cubicBezTo>
                  <a:pt x="1737" y="448529"/>
                  <a:pt x="2310" y="432710"/>
                  <a:pt x="15409" y="414815"/>
                </a:cubicBezTo>
                <a:cubicBezTo>
                  <a:pt x="15409" y="414815"/>
                  <a:pt x="178614" y="157122"/>
                  <a:pt x="576607" y="5369"/>
                </a:cubicBezTo>
                <a:lnTo>
                  <a:pt x="576607" y="23622"/>
                </a:lnTo>
                <a:cubicBezTo>
                  <a:pt x="537381" y="39656"/>
                  <a:pt x="225286" y="173657"/>
                  <a:pt x="15409" y="461987"/>
                </a:cubicBez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7EC3F3-647B-408B-BA4E-3AFBCC7900B4}"/>
              </a:ext>
            </a:extLst>
          </p:cNvPr>
          <p:cNvSpPr/>
          <p:nvPr/>
        </p:nvSpPr>
        <p:spPr>
          <a:xfrm>
            <a:off x="8559989" y="4686690"/>
            <a:ext cx="680325" cy="707538"/>
          </a:xfrm>
          <a:custGeom>
            <a:avLst/>
            <a:gdLst>
              <a:gd name="connsiteX0" fmla="*/ 12307 w 178953"/>
              <a:gd name="connsiteY0" fmla="*/ 63503 h 186111"/>
              <a:gd name="connsiteX1" fmla="*/ 106867 w 178953"/>
              <a:gd name="connsiteY1" fmla="*/ 6667 h 186111"/>
              <a:gd name="connsiteX2" fmla="*/ 171147 w 178953"/>
              <a:gd name="connsiteY2" fmla="*/ 63360 h 186111"/>
              <a:gd name="connsiteX3" fmla="*/ 150961 w 178953"/>
              <a:gd name="connsiteY3" fmla="*/ 151191 h 186111"/>
              <a:gd name="connsiteX4" fmla="*/ 31849 w 178953"/>
              <a:gd name="connsiteY4" fmla="*/ 177031 h 186111"/>
              <a:gd name="connsiteX5" fmla="*/ 12307 w 178953"/>
              <a:gd name="connsiteY5" fmla="*/ 63503 h 1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953" h="186111">
                <a:moveTo>
                  <a:pt x="12307" y="63503"/>
                </a:moveTo>
                <a:cubicBezTo>
                  <a:pt x="24190" y="25064"/>
                  <a:pt x="67354" y="-848"/>
                  <a:pt x="106867" y="6667"/>
                </a:cubicBezTo>
                <a:cubicBezTo>
                  <a:pt x="136287" y="12251"/>
                  <a:pt x="161698" y="34942"/>
                  <a:pt x="171147" y="63360"/>
                </a:cubicBezTo>
                <a:cubicBezTo>
                  <a:pt x="181097" y="93352"/>
                  <a:pt x="173008" y="128571"/>
                  <a:pt x="150961" y="151191"/>
                </a:cubicBezTo>
                <a:cubicBezTo>
                  <a:pt x="127697" y="175027"/>
                  <a:pt x="60053" y="200152"/>
                  <a:pt x="31849" y="177031"/>
                </a:cubicBezTo>
                <a:cubicBezTo>
                  <a:pt x="2143" y="152837"/>
                  <a:pt x="282" y="102228"/>
                  <a:pt x="12307" y="63503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9A0BBB-4452-407E-A905-98BC760E0575}"/>
              </a:ext>
            </a:extLst>
          </p:cNvPr>
          <p:cNvSpPr/>
          <p:nvPr/>
        </p:nvSpPr>
        <p:spPr>
          <a:xfrm>
            <a:off x="8993475" y="2587658"/>
            <a:ext cx="2911785" cy="2530804"/>
          </a:xfrm>
          <a:custGeom>
            <a:avLst/>
            <a:gdLst>
              <a:gd name="connsiteX0" fmla="*/ 25054 w 765921"/>
              <a:gd name="connsiteY0" fmla="*/ 660588 h 665707"/>
              <a:gd name="connsiteX1" fmla="*/ 111739 w 765921"/>
              <a:gd name="connsiteY1" fmla="*/ 643266 h 665707"/>
              <a:gd name="connsiteX2" fmla="*/ 194630 w 765921"/>
              <a:gd name="connsiteY2" fmla="*/ 613416 h 665707"/>
              <a:gd name="connsiteX3" fmla="*/ 345381 w 765921"/>
              <a:gd name="connsiteY3" fmla="*/ 519788 h 665707"/>
              <a:gd name="connsiteX4" fmla="*/ 762772 w 765921"/>
              <a:gd name="connsiteY4" fmla="*/ 18503 h 665707"/>
              <a:gd name="connsiteX5" fmla="*/ 756902 w 765921"/>
              <a:gd name="connsiteY5" fmla="*/ 5547 h 665707"/>
              <a:gd name="connsiteX6" fmla="*/ 278595 w 765921"/>
              <a:gd name="connsiteY6" fmla="*/ 203899 h 665707"/>
              <a:gd name="connsiteX7" fmla="*/ 128561 w 765921"/>
              <a:gd name="connsiteY7" fmla="*/ 351142 h 665707"/>
              <a:gd name="connsiteX8" fmla="*/ 37652 w 765921"/>
              <a:gd name="connsiteY8" fmla="*/ 510267 h 665707"/>
              <a:gd name="connsiteX9" fmla="*/ 25054 w 765921"/>
              <a:gd name="connsiteY9" fmla="*/ 660588 h 6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921" h="665707">
                <a:moveTo>
                  <a:pt x="25054" y="660588"/>
                </a:moveTo>
                <a:cubicBezTo>
                  <a:pt x="52040" y="662020"/>
                  <a:pt x="85397" y="650710"/>
                  <a:pt x="111739" y="643266"/>
                </a:cubicBezTo>
                <a:cubicBezTo>
                  <a:pt x="139942" y="635321"/>
                  <a:pt x="167644" y="625299"/>
                  <a:pt x="194630" y="613416"/>
                </a:cubicBezTo>
                <a:cubicBezTo>
                  <a:pt x="248603" y="589580"/>
                  <a:pt x="299712" y="558012"/>
                  <a:pt x="345381" y="519788"/>
                </a:cubicBezTo>
                <a:cubicBezTo>
                  <a:pt x="512810" y="379631"/>
                  <a:pt x="599924" y="162382"/>
                  <a:pt x="762772" y="18503"/>
                </a:cubicBezTo>
                <a:cubicBezTo>
                  <a:pt x="768784" y="13206"/>
                  <a:pt x="764633" y="3972"/>
                  <a:pt x="756902" y="5547"/>
                </a:cubicBezTo>
                <a:cubicBezTo>
                  <a:pt x="588041" y="40693"/>
                  <a:pt x="419611" y="99032"/>
                  <a:pt x="278595" y="203899"/>
                </a:cubicBezTo>
                <a:cubicBezTo>
                  <a:pt x="222260" y="245846"/>
                  <a:pt x="171294" y="295523"/>
                  <a:pt x="128561" y="351142"/>
                </a:cubicBezTo>
                <a:cubicBezTo>
                  <a:pt x="91052" y="399960"/>
                  <a:pt x="59771" y="453575"/>
                  <a:pt x="37652" y="510267"/>
                </a:cubicBezTo>
                <a:cubicBezTo>
                  <a:pt x="26986" y="537898"/>
                  <a:pt x="-21116" y="658155"/>
                  <a:pt x="25054" y="660588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6AE7612-B794-4984-B17A-6392F82556D5}"/>
              </a:ext>
            </a:extLst>
          </p:cNvPr>
          <p:cNvSpPr/>
          <p:nvPr/>
        </p:nvSpPr>
        <p:spPr>
          <a:xfrm>
            <a:off x="8564391" y="2404500"/>
            <a:ext cx="1088519" cy="2639657"/>
          </a:xfrm>
          <a:custGeom>
            <a:avLst/>
            <a:gdLst>
              <a:gd name="connsiteX0" fmla="*/ 45080 w 286325"/>
              <a:gd name="connsiteY0" fmla="*/ 307696 h 694339"/>
              <a:gd name="connsiteX1" fmla="*/ 277505 w 286325"/>
              <a:gd name="connsiteY1" fmla="*/ 6839 h 694339"/>
              <a:gd name="connsiteX2" fmla="*/ 286739 w 286325"/>
              <a:gd name="connsiteY2" fmla="*/ 12852 h 694339"/>
              <a:gd name="connsiteX3" fmla="*/ 220884 w 286325"/>
              <a:gd name="connsiteY3" fmla="*/ 482856 h 694339"/>
              <a:gd name="connsiteX4" fmla="*/ 160612 w 286325"/>
              <a:gd name="connsiteY4" fmla="*/ 597314 h 694339"/>
              <a:gd name="connsiteX5" fmla="*/ 118451 w 286325"/>
              <a:gd name="connsiteY5" fmla="*/ 646634 h 694339"/>
              <a:gd name="connsiteX6" fmla="*/ 68559 w 286325"/>
              <a:gd name="connsiteY6" fmla="*/ 689368 h 694339"/>
              <a:gd name="connsiteX7" fmla="*/ 14157 w 286325"/>
              <a:gd name="connsiteY7" fmla="*/ 589726 h 694339"/>
              <a:gd name="connsiteX8" fmla="*/ 7643 w 286325"/>
              <a:gd name="connsiteY8" fmla="*/ 455798 h 694339"/>
              <a:gd name="connsiteX9" fmla="*/ 45080 w 286325"/>
              <a:gd name="connsiteY9" fmla="*/ 307696 h 69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325" h="694339">
                <a:moveTo>
                  <a:pt x="45080" y="307696"/>
                </a:moveTo>
                <a:cubicBezTo>
                  <a:pt x="94256" y="189658"/>
                  <a:pt x="180870" y="91019"/>
                  <a:pt x="277505" y="6839"/>
                </a:cubicBezTo>
                <a:cubicBezTo>
                  <a:pt x="281872" y="2974"/>
                  <a:pt x="288528" y="7340"/>
                  <a:pt x="286739" y="12852"/>
                </a:cubicBezTo>
                <a:cubicBezTo>
                  <a:pt x="239495" y="163531"/>
                  <a:pt x="272709" y="332821"/>
                  <a:pt x="220884" y="482856"/>
                </a:cubicBezTo>
                <a:cubicBezTo>
                  <a:pt x="206711" y="523800"/>
                  <a:pt x="186239" y="562454"/>
                  <a:pt x="160612" y="597314"/>
                </a:cubicBezTo>
                <a:cubicBezTo>
                  <a:pt x="147800" y="614780"/>
                  <a:pt x="133697" y="631244"/>
                  <a:pt x="118451" y="646634"/>
                </a:cubicBezTo>
                <a:cubicBezTo>
                  <a:pt x="104206" y="660950"/>
                  <a:pt x="86884" y="680349"/>
                  <a:pt x="68559" y="689368"/>
                </a:cubicBezTo>
                <a:cubicBezTo>
                  <a:pt x="37134" y="704830"/>
                  <a:pt x="18595" y="611130"/>
                  <a:pt x="14157" y="589726"/>
                </a:cubicBezTo>
                <a:cubicBezTo>
                  <a:pt x="5066" y="545776"/>
                  <a:pt x="3276" y="500393"/>
                  <a:pt x="7643" y="455798"/>
                </a:cubicBezTo>
                <a:cubicBezTo>
                  <a:pt x="12654" y="404975"/>
                  <a:pt x="25466" y="354868"/>
                  <a:pt x="45080" y="307696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A1A6F77-5874-43E1-B245-F37D49660AED}"/>
              </a:ext>
            </a:extLst>
          </p:cNvPr>
          <p:cNvSpPr/>
          <p:nvPr/>
        </p:nvSpPr>
        <p:spPr>
          <a:xfrm>
            <a:off x="9810954" y="4008307"/>
            <a:ext cx="898029" cy="571472"/>
          </a:xfrm>
          <a:custGeom>
            <a:avLst/>
            <a:gdLst>
              <a:gd name="connsiteX0" fmla="*/ 6657 w 236218"/>
              <a:gd name="connsiteY0" fmla="*/ 135361 h 150320"/>
              <a:gd name="connsiteX1" fmla="*/ 66858 w 236218"/>
              <a:gd name="connsiteY1" fmla="*/ 108661 h 150320"/>
              <a:gd name="connsiteX2" fmla="*/ 132140 w 236218"/>
              <a:gd name="connsiteY2" fmla="*/ 95275 h 150320"/>
              <a:gd name="connsiteX3" fmla="*/ 233141 w 236218"/>
              <a:gd name="connsiteY3" fmla="*/ 5369 h 150320"/>
              <a:gd name="connsiteX4" fmla="*/ 72942 w 236218"/>
              <a:gd name="connsiteY4" fmla="*/ 90837 h 150320"/>
              <a:gd name="connsiteX5" fmla="*/ 5369 w 236218"/>
              <a:gd name="connsiteY5" fmla="*/ 145453 h 150320"/>
              <a:gd name="connsiteX6" fmla="*/ 16536 w 236218"/>
              <a:gd name="connsiteY6" fmla="*/ 128703 h 15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18" h="150320">
                <a:moveTo>
                  <a:pt x="6657" y="135361"/>
                </a:moveTo>
                <a:cubicBezTo>
                  <a:pt x="23192" y="120543"/>
                  <a:pt x="45097" y="113241"/>
                  <a:pt x="66858" y="108661"/>
                </a:cubicBezTo>
                <a:cubicBezTo>
                  <a:pt x="88618" y="104151"/>
                  <a:pt x="110880" y="101932"/>
                  <a:pt x="132140" y="95275"/>
                </a:cubicBezTo>
                <a:cubicBezTo>
                  <a:pt x="176520" y="81460"/>
                  <a:pt x="214244" y="47817"/>
                  <a:pt x="233141" y="5369"/>
                </a:cubicBezTo>
                <a:cubicBezTo>
                  <a:pt x="179240" y="32927"/>
                  <a:pt x="125841" y="61417"/>
                  <a:pt x="72942" y="90837"/>
                </a:cubicBezTo>
                <a:cubicBezTo>
                  <a:pt x="47315" y="105082"/>
                  <a:pt x="20759" y="120543"/>
                  <a:pt x="5369" y="145453"/>
                </a:cubicBezTo>
                <a:cubicBezTo>
                  <a:pt x="9091" y="139870"/>
                  <a:pt x="12813" y="134287"/>
                  <a:pt x="16536" y="128703"/>
                </a:cubicBezTo>
              </a:path>
            </a:pathLst>
          </a:custGeom>
          <a:solidFill>
            <a:srgbClr val="8AB3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445BA40-F7C6-45C6-BA9A-31862FB628CB}"/>
              </a:ext>
            </a:extLst>
          </p:cNvPr>
          <p:cNvSpPr/>
          <p:nvPr/>
        </p:nvSpPr>
        <p:spPr>
          <a:xfrm>
            <a:off x="8979873" y="3872515"/>
            <a:ext cx="489835" cy="843600"/>
          </a:xfrm>
          <a:custGeom>
            <a:avLst/>
            <a:gdLst>
              <a:gd name="connsiteX0" fmla="*/ 5369 w 128846"/>
              <a:gd name="connsiteY0" fmla="*/ 220972 h 221902"/>
              <a:gd name="connsiteX1" fmla="*/ 126770 w 128846"/>
              <a:gd name="connsiteY1" fmla="*/ 5369 h 221902"/>
              <a:gd name="connsiteX2" fmla="*/ 66714 w 128846"/>
              <a:gd name="connsiteY2" fmla="*/ 94130 h 221902"/>
              <a:gd name="connsiteX3" fmla="*/ 5369 w 128846"/>
              <a:gd name="connsiteY3" fmla="*/ 220972 h 22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46" h="221902">
                <a:moveTo>
                  <a:pt x="5369" y="220972"/>
                </a:moveTo>
                <a:cubicBezTo>
                  <a:pt x="28775" y="145883"/>
                  <a:pt x="51038" y="48532"/>
                  <a:pt x="126770" y="5369"/>
                </a:cubicBezTo>
                <a:cubicBezTo>
                  <a:pt x="134573" y="28990"/>
                  <a:pt x="79527" y="75232"/>
                  <a:pt x="66714" y="94130"/>
                </a:cubicBezTo>
                <a:cubicBezTo>
                  <a:pt x="40229" y="133141"/>
                  <a:pt x="19398" y="175947"/>
                  <a:pt x="5369" y="220972"/>
                </a:cubicBezTo>
                <a:close/>
              </a:path>
            </a:pathLst>
          </a:custGeom>
          <a:solidFill>
            <a:srgbClr val="8AB3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B7783ED-9B1E-4FA3-8907-EAD9C0855A5B}"/>
              </a:ext>
            </a:extLst>
          </p:cNvPr>
          <p:cNvSpPr/>
          <p:nvPr/>
        </p:nvSpPr>
        <p:spPr>
          <a:xfrm>
            <a:off x="8873080" y="4690978"/>
            <a:ext cx="2830148" cy="816388"/>
          </a:xfrm>
          <a:custGeom>
            <a:avLst/>
            <a:gdLst>
              <a:gd name="connsiteX0" fmla="*/ 508330 w 744446"/>
              <a:gd name="connsiteY0" fmla="*/ 7615 h 214744"/>
              <a:gd name="connsiteX1" fmla="*/ 738035 w 744446"/>
              <a:gd name="connsiteY1" fmla="*/ 27228 h 214744"/>
              <a:gd name="connsiteX2" fmla="*/ 739539 w 744446"/>
              <a:gd name="connsiteY2" fmla="*/ 33957 h 214744"/>
              <a:gd name="connsiteX3" fmla="*/ 625294 w 744446"/>
              <a:gd name="connsiteY3" fmla="*/ 100456 h 214744"/>
              <a:gd name="connsiteX4" fmla="*/ 433385 w 744446"/>
              <a:gd name="connsiteY4" fmla="*/ 194013 h 214744"/>
              <a:gd name="connsiteX5" fmla="*/ 5471 w 744446"/>
              <a:gd name="connsiteY5" fmla="*/ 125939 h 214744"/>
              <a:gd name="connsiteX6" fmla="*/ 57224 w 744446"/>
              <a:gd name="connsiteY6" fmla="*/ 81343 h 214744"/>
              <a:gd name="connsiteX7" fmla="*/ 124797 w 744446"/>
              <a:gd name="connsiteY7" fmla="*/ 52998 h 214744"/>
              <a:gd name="connsiteX8" fmla="*/ 362161 w 744446"/>
              <a:gd name="connsiteY8" fmla="*/ 12196 h 214744"/>
              <a:gd name="connsiteX9" fmla="*/ 508330 w 744446"/>
              <a:gd name="connsiteY9" fmla="*/ 7615 h 21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446" h="214744">
                <a:moveTo>
                  <a:pt x="508330" y="7615"/>
                </a:moveTo>
                <a:lnTo>
                  <a:pt x="738035" y="27228"/>
                </a:lnTo>
                <a:cubicBezTo>
                  <a:pt x="741542" y="27515"/>
                  <a:pt x="742616" y="32167"/>
                  <a:pt x="739539" y="33957"/>
                </a:cubicBezTo>
                <a:lnTo>
                  <a:pt x="625294" y="100456"/>
                </a:lnTo>
                <a:cubicBezTo>
                  <a:pt x="563663" y="136318"/>
                  <a:pt x="501387" y="172539"/>
                  <a:pt x="433385" y="194013"/>
                </a:cubicBezTo>
                <a:cubicBezTo>
                  <a:pt x="290579" y="239181"/>
                  <a:pt x="127231" y="213197"/>
                  <a:pt x="5471" y="125939"/>
                </a:cubicBezTo>
                <a:cubicBezTo>
                  <a:pt x="2822" y="124007"/>
                  <a:pt x="52428" y="84279"/>
                  <a:pt x="57224" y="81343"/>
                </a:cubicBezTo>
                <a:cubicBezTo>
                  <a:pt x="78055" y="68459"/>
                  <a:pt x="101104" y="59082"/>
                  <a:pt x="124797" y="52998"/>
                </a:cubicBezTo>
                <a:cubicBezTo>
                  <a:pt x="157152" y="44765"/>
                  <a:pt x="314631" y="19211"/>
                  <a:pt x="362161" y="12196"/>
                </a:cubicBezTo>
                <a:cubicBezTo>
                  <a:pt x="410478" y="5110"/>
                  <a:pt x="459655" y="3463"/>
                  <a:pt x="508330" y="7615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975B6D8-A1DE-48AB-BD9D-A0D1068F3362}"/>
              </a:ext>
            </a:extLst>
          </p:cNvPr>
          <p:cNvSpPr/>
          <p:nvPr/>
        </p:nvSpPr>
        <p:spPr>
          <a:xfrm>
            <a:off x="8805706" y="5134926"/>
            <a:ext cx="2694082" cy="1306222"/>
          </a:xfrm>
          <a:custGeom>
            <a:avLst/>
            <a:gdLst>
              <a:gd name="connsiteX0" fmla="*/ 706580 w 708656"/>
              <a:gd name="connsiteY0" fmla="*/ 337936 h 343590"/>
              <a:gd name="connsiteX1" fmla="*/ 177307 w 708656"/>
              <a:gd name="connsiteY1" fmla="*/ 206799 h 343590"/>
              <a:gd name="connsiteX2" fmla="*/ 67429 w 708656"/>
              <a:gd name="connsiteY2" fmla="*/ 125411 h 343590"/>
              <a:gd name="connsiteX3" fmla="*/ 5369 w 708656"/>
              <a:gd name="connsiteY3" fmla="*/ 5369 h 343590"/>
              <a:gd name="connsiteX4" fmla="*/ 605865 w 708656"/>
              <a:gd name="connsiteY4" fmla="*/ 260986 h 343590"/>
              <a:gd name="connsiteX5" fmla="*/ 706580 w 708656"/>
              <a:gd name="connsiteY5" fmla="*/ 337936 h 3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656" h="343590">
                <a:moveTo>
                  <a:pt x="706580" y="337936"/>
                </a:moveTo>
                <a:cubicBezTo>
                  <a:pt x="522616" y="343519"/>
                  <a:pt x="337363" y="297635"/>
                  <a:pt x="177307" y="206799"/>
                </a:cubicBezTo>
                <a:cubicBezTo>
                  <a:pt x="137508" y="184251"/>
                  <a:pt x="98853" y="158625"/>
                  <a:pt x="67429" y="125411"/>
                </a:cubicBezTo>
                <a:cubicBezTo>
                  <a:pt x="35934" y="92197"/>
                  <a:pt x="11883" y="50679"/>
                  <a:pt x="5369" y="5369"/>
                </a:cubicBezTo>
                <a:cubicBezTo>
                  <a:pt x="91839" y="8017"/>
                  <a:pt x="315387" y="81173"/>
                  <a:pt x="605865" y="260986"/>
                </a:cubicBezTo>
                <a:cubicBezTo>
                  <a:pt x="641870" y="283247"/>
                  <a:pt x="674440" y="310520"/>
                  <a:pt x="706580" y="337936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CCA3E54-9056-42DE-A130-829D4EF2652C}"/>
              </a:ext>
            </a:extLst>
          </p:cNvPr>
          <p:cNvSpPr/>
          <p:nvPr/>
        </p:nvSpPr>
        <p:spPr>
          <a:xfrm>
            <a:off x="7738264" y="2412541"/>
            <a:ext cx="952453" cy="2721294"/>
          </a:xfrm>
          <a:custGeom>
            <a:avLst/>
            <a:gdLst>
              <a:gd name="connsiteX0" fmla="*/ 182858 w 250534"/>
              <a:gd name="connsiteY0" fmla="*/ 340656 h 715814"/>
              <a:gd name="connsiteX1" fmla="*/ 46711 w 250534"/>
              <a:gd name="connsiteY1" fmla="*/ 5369 h 715814"/>
              <a:gd name="connsiteX2" fmla="*/ 12924 w 250534"/>
              <a:gd name="connsiteY2" fmla="*/ 366068 h 715814"/>
              <a:gd name="connsiteX3" fmla="*/ 160740 w 250534"/>
              <a:gd name="connsiteY3" fmla="*/ 646381 h 715814"/>
              <a:gd name="connsiteX4" fmla="*/ 219222 w 250534"/>
              <a:gd name="connsiteY4" fmla="*/ 703646 h 715814"/>
              <a:gd name="connsiteX5" fmla="*/ 246207 w 250534"/>
              <a:gd name="connsiteY5" fmla="*/ 687397 h 715814"/>
              <a:gd name="connsiteX6" fmla="*/ 237618 w 250534"/>
              <a:gd name="connsiteY6" fmla="*/ 527269 h 715814"/>
              <a:gd name="connsiteX7" fmla="*/ 182858 w 250534"/>
              <a:gd name="connsiteY7" fmla="*/ 340656 h 7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534" h="715814">
                <a:moveTo>
                  <a:pt x="182858" y="340656"/>
                </a:moveTo>
                <a:cubicBezTo>
                  <a:pt x="139337" y="228059"/>
                  <a:pt x="83933" y="120114"/>
                  <a:pt x="46711" y="5369"/>
                </a:cubicBezTo>
                <a:cubicBezTo>
                  <a:pt x="19223" y="123907"/>
                  <a:pt x="-8336" y="246312"/>
                  <a:pt x="12924" y="366068"/>
                </a:cubicBezTo>
                <a:cubicBezTo>
                  <a:pt x="31750" y="472151"/>
                  <a:pt x="88586" y="567784"/>
                  <a:pt x="160740" y="646381"/>
                </a:cubicBezTo>
                <a:cubicBezTo>
                  <a:pt x="179065" y="666280"/>
                  <a:pt x="198248" y="686466"/>
                  <a:pt x="219222" y="703646"/>
                </a:cubicBezTo>
                <a:cubicBezTo>
                  <a:pt x="238549" y="719537"/>
                  <a:pt x="243846" y="709086"/>
                  <a:pt x="246207" y="687397"/>
                </a:cubicBezTo>
                <a:cubicBezTo>
                  <a:pt x="252006" y="634641"/>
                  <a:pt x="246996" y="579309"/>
                  <a:pt x="237618" y="527269"/>
                </a:cubicBezTo>
                <a:cubicBezTo>
                  <a:pt x="226165" y="463346"/>
                  <a:pt x="206265" y="401214"/>
                  <a:pt x="182858" y="340656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11E7C1E-4345-450C-8E76-B5A4878E6247}"/>
              </a:ext>
            </a:extLst>
          </p:cNvPr>
          <p:cNvSpPr/>
          <p:nvPr/>
        </p:nvSpPr>
        <p:spPr>
          <a:xfrm>
            <a:off x="7164765" y="4676094"/>
            <a:ext cx="1605563" cy="598684"/>
          </a:xfrm>
          <a:custGeom>
            <a:avLst/>
            <a:gdLst>
              <a:gd name="connsiteX0" fmla="*/ 314386 w 422330"/>
              <a:gd name="connsiteY0" fmla="*/ 155766 h 157479"/>
              <a:gd name="connsiteX1" fmla="*/ 209519 w 422330"/>
              <a:gd name="connsiteY1" fmla="*/ 125344 h 157479"/>
              <a:gd name="connsiteX2" fmla="*/ 5369 w 422330"/>
              <a:gd name="connsiteY2" fmla="*/ 6304 h 157479"/>
              <a:gd name="connsiteX3" fmla="*/ 406296 w 422330"/>
              <a:gd name="connsiteY3" fmla="*/ 99288 h 157479"/>
              <a:gd name="connsiteX4" fmla="*/ 388974 w 422330"/>
              <a:gd name="connsiteY4" fmla="*/ 142237 h 157479"/>
              <a:gd name="connsiteX5" fmla="*/ 314386 w 422330"/>
              <a:gd name="connsiteY5" fmla="*/ 155766 h 15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330" h="157479">
                <a:moveTo>
                  <a:pt x="314386" y="155766"/>
                </a:moveTo>
                <a:cubicBezTo>
                  <a:pt x="277880" y="153260"/>
                  <a:pt x="243019" y="140090"/>
                  <a:pt x="209519" y="125344"/>
                </a:cubicBezTo>
                <a:cubicBezTo>
                  <a:pt x="137294" y="93490"/>
                  <a:pt x="68647" y="53405"/>
                  <a:pt x="5369" y="6304"/>
                </a:cubicBezTo>
                <a:cubicBezTo>
                  <a:pt x="144165" y="-711"/>
                  <a:pt x="284751" y="31858"/>
                  <a:pt x="406296" y="99288"/>
                </a:cubicBezTo>
                <a:cubicBezTo>
                  <a:pt x="438723" y="117255"/>
                  <a:pt x="409231" y="132072"/>
                  <a:pt x="388974" y="142237"/>
                </a:cubicBezTo>
                <a:cubicBezTo>
                  <a:pt x="366139" y="153547"/>
                  <a:pt x="339726" y="157484"/>
                  <a:pt x="314386" y="155766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48D5487-FF4B-42BA-9203-4FE784E8E616}"/>
              </a:ext>
            </a:extLst>
          </p:cNvPr>
          <p:cNvSpPr/>
          <p:nvPr/>
        </p:nvSpPr>
        <p:spPr>
          <a:xfrm>
            <a:off x="8790572" y="5168902"/>
            <a:ext cx="707538" cy="1469501"/>
          </a:xfrm>
          <a:custGeom>
            <a:avLst/>
            <a:gdLst>
              <a:gd name="connsiteX0" fmla="*/ 36837 w 186111"/>
              <a:gd name="connsiteY0" fmla="*/ 233438 h 386539"/>
              <a:gd name="connsiteX1" fmla="*/ 186155 w 186111"/>
              <a:gd name="connsiteY1" fmla="*/ 386479 h 386539"/>
              <a:gd name="connsiteX2" fmla="*/ 59242 w 186111"/>
              <a:gd name="connsiteY2" fmla="*/ 38163 h 386539"/>
              <a:gd name="connsiteX3" fmla="*/ 13072 w 186111"/>
              <a:gd name="connsiteY3" fmla="*/ 9459 h 386539"/>
              <a:gd name="connsiteX4" fmla="*/ 6701 w 186111"/>
              <a:gd name="connsiteY4" fmla="*/ 70017 h 386539"/>
              <a:gd name="connsiteX5" fmla="*/ 36837 w 186111"/>
              <a:gd name="connsiteY5" fmla="*/ 233438 h 38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111" h="386539">
                <a:moveTo>
                  <a:pt x="36837" y="233438"/>
                </a:moveTo>
                <a:cubicBezTo>
                  <a:pt x="64753" y="301297"/>
                  <a:pt x="117294" y="361210"/>
                  <a:pt x="186155" y="386479"/>
                </a:cubicBezTo>
                <a:cubicBezTo>
                  <a:pt x="169262" y="263144"/>
                  <a:pt x="125669" y="143460"/>
                  <a:pt x="59242" y="38163"/>
                </a:cubicBezTo>
                <a:cubicBezTo>
                  <a:pt x="51725" y="26210"/>
                  <a:pt x="29965" y="-5931"/>
                  <a:pt x="13072" y="9459"/>
                </a:cubicBezTo>
                <a:cubicBezTo>
                  <a:pt x="1189" y="20268"/>
                  <a:pt x="6558" y="56059"/>
                  <a:pt x="6701" y="70017"/>
                </a:cubicBezTo>
                <a:cubicBezTo>
                  <a:pt x="7345" y="125707"/>
                  <a:pt x="15577" y="181756"/>
                  <a:pt x="36837" y="233438"/>
                </a:cubicBezTo>
                <a:close/>
              </a:path>
            </a:pathLst>
          </a:custGeom>
          <a:solidFill>
            <a:srgbClr val="94BD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5351B04-C0C0-4895-B891-43D1B137E037}"/>
              </a:ext>
            </a:extLst>
          </p:cNvPr>
          <p:cNvSpPr/>
          <p:nvPr/>
        </p:nvSpPr>
        <p:spPr>
          <a:xfrm>
            <a:off x="8733714" y="2856414"/>
            <a:ext cx="2830148" cy="2449166"/>
          </a:xfrm>
          <a:custGeom>
            <a:avLst/>
            <a:gdLst>
              <a:gd name="connsiteX0" fmla="*/ 642555 w 744446"/>
              <a:gd name="connsiteY0" fmla="*/ 43228 h 644232"/>
              <a:gd name="connsiteX1" fmla="*/ 741051 w 744446"/>
              <a:gd name="connsiteY1" fmla="*/ 8654 h 644232"/>
              <a:gd name="connsiteX2" fmla="*/ 137548 w 744446"/>
              <a:gd name="connsiteY2" fmla="*/ 531770 h 644232"/>
              <a:gd name="connsiteX3" fmla="*/ 26525 w 744446"/>
              <a:gd name="connsiteY3" fmla="*/ 636852 h 644232"/>
              <a:gd name="connsiteX4" fmla="*/ 9488 w 744446"/>
              <a:gd name="connsiteY4" fmla="*/ 628763 h 644232"/>
              <a:gd name="connsiteX5" fmla="*/ 195887 w 744446"/>
              <a:gd name="connsiteY5" fmla="*/ 438070 h 644232"/>
              <a:gd name="connsiteX6" fmla="*/ 475627 w 744446"/>
              <a:gd name="connsiteY6" fmla="*/ 186390 h 644232"/>
              <a:gd name="connsiteX7" fmla="*/ 642555 w 744446"/>
              <a:gd name="connsiteY7" fmla="*/ 43228 h 64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446" h="644232">
                <a:moveTo>
                  <a:pt x="642555" y="43228"/>
                </a:moveTo>
                <a:cubicBezTo>
                  <a:pt x="670472" y="20393"/>
                  <a:pt x="705976" y="-3515"/>
                  <a:pt x="741051" y="8654"/>
                </a:cubicBezTo>
                <a:cubicBezTo>
                  <a:pt x="521081" y="165488"/>
                  <a:pt x="328814" y="325974"/>
                  <a:pt x="137548" y="531770"/>
                </a:cubicBezTo>
                <a:cubicBezTo>
                  <a:pt x="119939" y="550740"/>
                  <a:pt x="48644" y="622608"/>
                  <a:pt x="26525" y="636852"/>
                </a:cubicBezTo>
                <a:cubicBezTo>
                  <a:pt x="9274" y="647948"/>
                  <a:pt x="-747" y="644369"/>
                  <a:pt x="9488" y="628763"/>
                </a:cubicBezTo>
                <a:cubicBezTo>
                  <a:pt x="44850" y="574648"/>
                  <a:pt x="151507" y="485314"/>
                  <a:pt x="195887" y="438070"/>
                </a:cubicBezTo>
                <a:cubicBezTo>
                  <a:pt x="284791" y="343440"/>
                  <a:pt x="378849" y="273362"/>
                  <a:pt x="475627" y="186390"/>
                </a:cubicBezTo>
                <a:cubicBezTo>
                  <a:pt x="530029" y="137357"/>
                  <a:pt x="585719" y="89612"/>
                  <a:pt x="642555" y="43228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C64221C-6BD6-4728-9F93-BEC8C03EF364}"/>
              </a:ext>
            </a:extLst>
          </p:cNvPr>
          <p:cNvSpPr/>
          <p:nvPr/>
        </p:nvSpPr>
        <p:spPr>
          <a:xfrm>
            <a:off x="7448599" y="4740065"/>
            <a:ext cx="1442288" cy="462619"/>
          </a:xfrm>
          <a:custGeom>
            <a:avLst/>
            <a:gdLst>
              <a:gd name="connsiteX0" fmla="*/ 371793 w 379381"/>
              <a:gd name="connsiteY0" fmla="*/ 120328 h 121688"/>
              <a:gd name="connsiteX1" fmla="*/ 5369 w 379381"/>
              <a:gd name="connsiteY1" fmla="*/ 5369 h 121688"/>
              <a:gd name="connsiteX2" fmla="*/ 377305 w 379381"/>
              <a:gd name="connsiteY2" fmla="*/ 109090 h 121688"/>
              <a:gd name="connsiteX3" fmla="*/ 371793 w 379381"/>
              <a:gd name="connsiteY3" fmla="*/ 120328 h 12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81" h="121688">
                <a:moveTo>
                  <a:pt x="371793" y="120328"/>
                </a:moveTo>
                <a:cubicBezTo>
                  <a:pt x="371793" y="120328"/>
                  <a:pt x="173513" y="100286"/>
                  <a:pt x="5369" y="5369"/>
                </a:cubicBezTo>
                <a:cubicBezTo>
                  <a:pt x="5369" y="5369"/>
                  <a:pt x="243448" y="89119"/>
                  <a:pt x="377305" y="109090"/>
                </a:cubicBezTo>
                <a:cubicBezTo>
                  <a:pt x="377234" y="109090"/>
                  <a:pt x="376661" y="118181"/>
                  <a:pt x="371793" y="120328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45E3F49-BABF-4B8E-AE68-ED69EF6753C5}"/>
              </a:ext>
            </a:extLst>
          </p:cNvPr>
          <p:cNvSpPr/>
          <p:nvPr/>
        </p:nvSpPr>
        <p:spPr>
          <a:xfrm>
            <a:off x="8893286" y="4872698"/>
            <a:ext cx="2421954" cy="380981"/>
          </a:xfrm>
          <a:custGeom>
            <a:avLst/>
            <a:gdLst>
              <a:gd name="connsiteX0" fmla="*/ 18338 w 637074"/>
              <a:gd name="connsiteY0" fmla="*/ 87802 h 100213"/>
              <a:gd name="connsiteX1" fmla="*/ 26855 w 637074"/>
              <a:gd name="connsiteY1" fmla="*/ 64467 h 100213"/>
              <a:gd name="connsiteX2" fmla="*/ 165795 w 637074"/>
              <a:gd name="connsiteY2" fmla="*/ 70766 h 100213"/>
              <a:gd name="connsiteX3" fmla="*/ 284262 w 637074"/>
              <a:gd name="connsiteY3" fmla="*/ 64682 h 100213"/>
              <a:gd name="connsiteX4" fmla="*/ 516114 w 637074"/>
              <a:gd name="connsiteY4" fmla="*/ 31181 h 100213"/>
              <a:gd name="connsiteX5" fmla="*/ 635941 w 637074"/>
              <a:gd name="connsiteY5" fmla="*/ 7631 h 100213"/>
              <a:gd name="connsiteX6" fmla="*/ 439164 w 637074"/>
              <a:gd name="connsiteY6" fmla="*/ 69406 h 100213"/>
              <a:gd name="connsiteX7" fmla="*/ 232437 w 637074"/>
              <a:gd name="connsiteY7" fmla="*/ 95533 h 100213"/>
              <a:gd name="connsiteX8" fmla="*/ 18338 w 637074"/>
              <a:gd name="connsiteY8" fmla="*/ 87802 h 1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074" h="100213">
                <a:moveTo>
                  <a:pt x="18338" y="87802"/>
                </a:moveTo>
                <a:cubicBezTo>
                  <a:pt x="-4211" y="83865"/>
                  <a:pt x="5238" y="71840"/>
                  <a:pt x="26855" y="64467"/>
                </a:cubicBezTo>
                <a:cubicBezTo>
                  <a:pt x="32868" y="74059"/>
                  <a:pt x="151980" y="71053"/>
                  <a:pt x="165795" y="70766"/>
                </a:cubicBezTo>
                <a:cubicBezTo>
                  <a:pt x="205380" y="69979"/>
                  <a:pt x="244892" y="67903"/>
                  <a:pt x="284262" y="64682"/>
                </a:cubicBezTo>
                <a:cubicBezTo>
                  <a:pt x="362357" y="58239"/>
                  <a:pt x="439880" y="47072"/>
                  <a:pt x="516114" y="31181"/>
                </a:cubicBezTo>
                <a:cubicBezTo>
                  <a:pt x="533151" y="27674"/>
                  <a:pt x="628855" y="-3106"/>
                  <a:pt x="635941" y="7631"/>
                </a:cubicBezTo>
                <a:cubicBezTo>
                  <a:pt x="579393" y="39771"/>
                  <a:pt x="503373" y="55519"/>
                  <a:pt x="439164" y="69406"/>
                </a:cubicBezTo>
                <a:cubicBezTo>
                  <a:pt x="371448" y="84008"/>
                  <a:pt x="302157" y="92813"/>
                  <a:pt x="232437" y="95533"/>
                </a:cubicBezTo>
                <a:cubicBezTo>
                  <a:pt x="192280" y="97108"/>
                  <a:pt x="90850" y="100401"/>
                  <a:pt x="18338" y="87802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419EA47-0642-4FE9-8F0E-51E40F819841}"/>
              </a:ext>
            </a:extLst>
          </p:cNvPr>
          <p:cNvSpPr/>
          <p:nvPr/>
        </p:nvSpPr>
        <p:spPr>
          <a:xfrm>
            <a:off x="8847844" y="2743724"/>
            <a:ext cx="544260" cy="2394738"/>
          </a:xfrm>
          <a:custGeom>
            <a:avLst/>
            <a:gdLst>
              <a:gd name="connsiteX0" fmla="*/ 7027 w 143162"/>
              <a:gd name="connsiteY0" fmla="*/ 613452 h 629916"/>
              <a:gd name="connsiteX1" fmla="*/ 31006 w 143162"/>
              <a:gd name="connsiteY1" fmla="*/ 607010 h 629916"/>
              <a:gd name="connsiteX2" fmla="*/ 37019 w 143162"/>
              <a:gd name="connsiteY2" fmla="*/ 468071 h 629916"/>
              <a:gd name="connsiteX3" fmla="*/ 53626 w 143162"/>
              <a:gd name="connsiteY3" fmla="*/ 350606 h 629916"/>
              <a:gd name="connsiteX4" fmla="*/ 107598 w 143162"/>
              <a:gd name="connsiteY4" fmla="*/ 122619 h 629916"/>
              <a:gd name="connsiteX5" fmla="*/ 141671 w 143162"/>
              <a:gd name="connsiteY5" fmla="*/ 5369 h 629916"/>
              <a:gd name="connsiteX6" fmla="*/ 62716 w 143162"/>
              <a:gd name="connsiteY6" fmla="*/ 195847 h 629916"/>
              <a:gd name="connsiteX7" fmla="*/ 18336 w 143162"/>
              <a:gd name="connsiteY7" fmla="*/ 399424 h 629916"/>
              <a:gd name="connsiteX8" fmla="*/ 7027 w 143162"/>
              <a:gd name="connsiteY8" fmla="*/ 613452 h 62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162" h="629916">
                <a:moveTo>
                  <a:pt x="7027" y="613452"/>
                </a:moveTo>
                <a:cubicBezTo>
                  <a:pt x="8959" y="636287"/>
                  <a:pt x="21772" y="627912"/>
                  <a:pt x="31006" y="607010"/>
                </a:cubicBezTo>
                <a:cubicBezTo>
                  <a:pt x="21987" y="600210"/>
                  <a:pt x="35516" y="481814"/>
                  <a:pt x="37019" y="468071"/>
                </a:cubicBezTo>
                <a:cubicBezTo>
                  <a:pt x="41314" y="428701"/>
                  <a:pt x="46897" y="389546"/>
                  <a:pt x="53626" y="350606"/>
                </a:cubicBezTo>
                <a:cubicBezTo>
                  <a:pt x="66940" y="273369"/>
                  <a:pt x="84978" y="197207"/>
                  <a:pt x="107598" y="122619"/>
                </a:cubicBezTo>
                <a:cubicBezTo>
                  <a:pt x="112609" y="106012"/>
                  <a:pt x="151764" y="13386"/>
                  <a:pt x="141671" y="5369"/>
                </a:cubicBezTo>
                <a:cubicBezTo>
                  <a:pt x="104663" y="58840"/>
                  <a:pt x="82187" y="133213"/>
                  <a:pt x="62716" y="195847"/>
                </a:cubicBezTo>
                <a:cubicBezTo>
                  <a:pt x="42101" y="261988"/>
                  <a:pt x="27212" y="330205"/>
                  <a:pt x="18336" y="399424"/>
                </a:cubicBezTo>
                <a:cubicBezTo>
                  <a:pt x="13183" y="439367"/>
                  <a:pt x="942" y="540153"/>
                  <a:pt x="7027" y="613452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2B1D827-8FE8-4AF3-927F-D55353C4F5FD}"/>
              </a:ext>
            </a:extLst>
          </p:cNvPr>
          <p:cNvSpPr/>
          <p:nvPr/>
        </p:nvSpPr>
        <p:spPr>
          <a:xfrm>
            <a:off x="8833645" y="5158223"/>
            <a:ext cx="2367525" cy="1115732"/>
          </a:xfrm>
          <a:custGeom>
            <a:avLst/>
            <a:gdLst>
              <a:gd name="connsiteX0" fmla="*/ 14125 w 622758"/>
              <a:gd name="connsiteY0" fmla="*/ 23005 h 293483"/>
              <a:gd name="connsiteX1" fmla="*/ 26867 w 622758"/>
              <a:gd name="connsiteY1" fmla="*/ 5612 h 293483"/>
              <a:gd name="connsiteX2" fmla="*/ 152635 w 622758"/>
              <a:gd name="connsiteY2" fmla="*/ 86069 h 293483"/>
              <a:gd name="connsiteX3" fmla="*/ 265233 w 622758"/>
              <a:gd name="connsiteY3" fmla="*/ 145839 h 293483"/>
              <a:gd name="connsiteX4" fmla="*/ 495582 w 622758"/>
              <a:gd name="connsiteY4" fmla="*/ 246268 h 293483"/>
              <a:gd name="connsiteX5" fmla="*/ 617556 w 622758"/>
              <a:gd name="connsiteY5" fmla="*/ 293440 h 293483"/>
              <a:gd name="connsiteX6" fmla="*/ 406606 w 622758"/>
              <a:gd name="connsiteY6" fmla="*/ 233741 h 293483"/>
              <a:gd name="connsiteX7" fmla="*/ 202957 w 622758"/>
              <a:gd name="connsiteY7" fmla="*/ 141330 h 293483"/>
              <a:gd name="connsiteX8" fmla="*/ 14125 w 622758"/>
              <a:gd name="connsiteY8" fmla="*/ 23005 h 2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2758" h="293483">
                <a:moveTo>
                  <a:pt x="14125" y="23005"/>
                </a:moveTo>
                <a:cubicBezTo>
                  <a:pt x="-6347" y="9548"/>
                  <a:pt x="13767" y="4108"/>
                  <a:pt x="26867" y="5612"/>
                </a:cubicBezTo>
                <a:cubicBezTo>
                  <a:pt x="27940" y="16277"/>
                  <a:pt x="139750" y="78768"/>
                  <a:pt x="152635" y="86069"/>
                </a:cubicBezTo>
                <a:cubicBezTo>
                  <a:pt x="189715" y="106970"/>
                  <a:pt x="227223" y="126942"/>
                  <a:pt x="265233" y="145839"/>
                </a:cubicBezTo>
                <a:cubicBezTo>
                  <a:pt x="340536" y="183420"/>
                  <a:pt x="417558" y="216991"/>
                  <a:pt x="495582" y="246268"/>
                </a:cubicBezTo>
                <a:cubicBezTo>
                  <a:pt x="512976" y="252781"/>
                  <a:pt x="615910" y="281272"/>
                  <a:pt x="617556" y="293440"/>
                </a:cubicBezTo>
                <a:cubicBezTo>
                  <a:pt x="550270" y="287356"/>
                  <a:pt x="472461" y="258079"/>
                  <a:pt x="406606" y="233741"/>
                </a:cubicBezTo>
                <a:cubicBezTo>
                  <a:pt x="337101" y="208115"/>
                  <a:pt x="268812" y="177120"/>
                  <a:pt x="202957" y="141330"/>
                </a:cubicBezTo>
                <a:cubicBezTo>
                  <a:pt x="165019" y="120786"/>
                  <a:pt x="50203" y="46771"/>
                  <a:pt x="14125" y="23005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9BF7D30-F9BB-457B-9986-6D814F99A007}"/>
              </a:ext>
            </a:extLst>
          </p:cNvPr>
          <p:cNvSpPr/>
          <p:nvPr/>
        </p:nvSpPr>
        <p:spPr>
          <a:xfrm>
            <a:off x="7909138" y="2940199"/>
            <a:ext cx="1006878" cy="2258676"/>
          </a:xfrm>
          <a:custGeom>
            <a:avLst/>
            <a:gdLst>
              <a:gd name="connsiteX0" fmla="*/ 240130 w 264851"/>
              <a:gd name="connsiteY0" fmla="*/ 581384 h 594125"/>
              <a:gd name="connsiteX1" fmla="*/ 259744 w 264851"/>
              <a:gd name="connsiteY1" fmla="*/ 569931 h 594125"/>
              <a:gd name="connsiteX2" fmla="*/ 178284 w 264851"/>
              <a:gd name="connsiteY2" fmla="*/ 449746 h 594125"/>
              <a:gd name="connsiteX3" fmla="*/ 125887 w 264851"/>
              <a:gd name="connsiteY3" fmla="*/ 340871 h 594125"/>
              <a:gd name="connsiteX4" fmla="*/ 42781 w 264851"/>
              <a:gd name="connsiteY4" fmla="*/ 120973 h 594125"/>
              <a:gd name="connsiteX5" fmla="*/ 5415 w 264851"/>
              <a:gd name="connsiteY5" fmla="*/ 5369 h 594125"/>
              <a:gd name="connsiteX6" fmla="*/ 46073 w 264851"/>
              <a:gd name="connsiteY6" fmla="*/ 202432 h 594125"/>
              <a:gd name="connsiteX7" fmla="*/ 123524 w 264851"/>
              <a:gd name="connsiteY7" fmla="*/ 397277 h 594125"/>
              <a:gd name="connsiteX8" fmla="*/ 240130 w 264851"/>
              <a:gd name="connsiteY8" fmla="*/ 581384 h 59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851" h="594125">
                <a:moveTo>
                  <a:pt x="240130" y="581384"/>
                </a:moveTo>
                <a:cubicBezTo>
                  <a:pt x="252514" y="601499"/>
                  <a:pt x="259815" y="581886"/>
                  <a:pt x="259744" y="569931"/>
                </a:cubicBezTo>
                <a:cubicBezTo>
                  <a:pt x="248147" y="567569"/>
                  <a:pt x="184726" y="462273"/>
                  <a:pt x="178284" y="449746"/>
                </a:cubicBezTo>
                <a:cubicBezTo>
                  <a:pt x="159673" y="413741"/>
                  <a:pt x="142207" y="377449"/>
                  <a:pt x="125887" y="340871"/>
                </a:cubicBezTo>
                <a:cubicBezTo>
                  <a:pt x="93532" y="268359"/>
                  <a:pt x="65758" y="194845"/>
                  <a:pt x="42781" y="120973"/>
                </a:cubicBezTo>
                <a:cubicBezTo>
                  <a:pt x="37626" y="104509"/>
                  <a:pt x="18514" y="8447"/>
                  <a:pt x="5415" y="5369"/>
                </a:cubicBezTo>
                <a:cubicBezTo>
                  <a:pt x="4198" y="66499"/>
                  <a:pt x="27176" y="140157"/>
                  <a:pt x="46073" y="202432"/>
                </a:cubicBezTo>
                <a:cubicBezTo>
                  <a:pt x="65973" y="268144"/>
                  <a:pt x="91957" y="333498"/>
                  <a:pt x="123524" y="397277"/>
                </a:cubicBezTo>
                <a:cubicBezTo>
                  <a:pt x="141634" y="434070"/>
                  <a:pt x="218298" y="545808"/>
                  <a:pt x="240130" y="581384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1465078-C537-4F83-B0DF-D61735A2CE87}"/>
              </a:ext>
            </a:extLst>
          </p:cNvPr>
          <p:cNvSpPr/>
          <p:nvPr/>
        </p:nvSpPr>
        <p:spPr>
          <a:xfrm>
            <a:off x="8817134" y="5173023"/>
            <a:ext cx="489835" cy="1251798"/>
          </a:xfrm>
          <a:custGeom>
            <a:avLst/>
            <a:gdLst>
              <a:gd name="connsiteX0" fmla="*/ 5369 w 128846"/>
              <a:gd name="connsiteY0" fmla="*/ 10737 h 329274"/>
              <a:gd name="connsiteX1" fmla="*/ 129205 w 128846"/>
              <a:gd name="connsiteY1" fmla="*/ 330921 h 329274"/>
              <a:gd name="connsiteX2" fmla="*/ 18039 w 128846"/>
              <a:gd name="connsiteY2" fmla="*/ 5369 h 329274"/>
              <a:gd name="connsiteX3" fmla="*/ 5369 w 128846"/>
              <a:gd name="connsiteY3" fmla="*/ 10737 h 32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46" h="329274">
                <a:moveTo>
                  <a:pt x="5369" y="10737"/>
                </a:moveTo>
                <a:cubicBezTo>
                  <a:pt x="5369" y="10737"/>
                  <a:pt x="23407" y="182604"/>
                  <a:pt x="129205" y="330921"/>
                </a:cubicBezTo>
                <a:cubicBezTo>
                  <a:pt x="129205" y="330921"/>
                  <a:pt x="40874" y="125768"/>
                  <a:pt x="18039" y="5369"/>
                </a:cubicBezTo>
                <a:cubicBezTo>
                  <a:pt x="18039" y="5369"/>
                  <a:pt x="7731" y="6156"/>
                  <a:pt x="5369" y="10737"/>
                </a:cubicBezTo>
                <a:close/>
              </a:path>
            </a:pathLst>
          </a:custGeom>
          <a:solidFill>
            <a:srgbClr val="A3C7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02C576B-28A4-45E2-94EC-22B130515C82}"/>
              </a:ext>
            </a:extLst>
          </p:cNvPr>
          <p:cNvSpPr/>
          <p:nvPr/>
        </p:nvSpPr>
        <p:spPr>
          <a:xfrm>
            <a:off x="1662034" y="7768052"/>
            <a:ext cx="1605563" cy="2911785"/>
          </a:xfrm>
          <a:custGeom>
            <a:avLst/>
            <a:gdLst>
              <a:gd name="connsiteX0" fmla="*/ 6299 w 422330"/>
              <a:gd name="connsiteY0" fmla="*/ 13601 h 765921"/>
              <a:gd name="connsiteX1" fmla="*/ 31782 w 422330"/>
              <a:gd name="connsiteY1" fmla="*/ 94415 h 765921"/>
              <a:gd name="connsiteX2" fmla="*/ 423547 w 422330"/>
              <a:gd name="connsiteY2" fmla="*/ 762414 h 765921"/>
              <a:gd name="connsiteX3" fmla="*/ 423547 w 422330"/>
              <a:gd name="connsiteY3" fmla="*/ 5369 h 765921"/>
              <a:gd name="connsiteX4" fmla="*/ 5369 w 422330"/>
              <a:gd name="connsiteY4" fmla="*/ 5369 h 765921"/>
              <a:gd name="connsiteX5" fmla="*/ 6299 w 422330"/>
              <a:gd name="connsiteY5" fmla="*/ 13601 h 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330" h="765921">
                <a:moveTo>
                  <a:pt x="6299" y="13601"/>
                </a:moveTo>
                <a:cubicBezTo>
                  <a:pt x="14388" y="40586"/>
                  <a:pt x="22834" y="67572"/>
                  <a:pt x="31782" y="94415"/>
                </a:cubicBezTo>
                <a:cubicBezTo>
                  <a:pt x="109448" y="327628"/>
                  <a:pt x="219540" y="564563"/>
                  <a:pt x="423547" y="762414"/>
                </a:cubicBezTo>
                <a:lnTo>
                  <a:pt x="423547" y="5369"/>
                </a:lnTo>
                <a:lnTo>
                  <a:pt x="5369" y="5369"/>
                </a:lnTo>
                <a:lnTo>
                  <a:pt x="6299" y="1360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4B700D0-BD93-4F7B-B0EA-1C638A2F3552}"/>
              </a:ext>
            </a:extLst>
          </p:cNvPr>
          <p:cNvSpPr/>
          <p:nvPr/>
        </p:nvSpPr>
        <p:spPr>
          <a:xfrm>
            <a:off x="1662034" y="7768052"/>
            <a:ext cx="1605563" cy="2911785"/>
          </a:xfrm>
          <a:custGeom>
            <a:avLst/>
            <a:gdLst>
              <a:gd name="connsiteX0" fmla="*/ 35433 w 422330"/>
              <a:gd name="connsiteY0" fmla="*/ 5369 h 765921"/>
              <a:gd name="connsiteX1" fmla="*/ 5369 w 422330"/>
              <a:gd name="connsiteY1" fmla="*/ 5369 h 765921"/>
              <a:gd name="connsiteX2" fmla="*/ 6299 w 422330"/>
              <a:gd name="connsiteY2" fmla="*/ 13601 h 765921"/>
              <a:gd name="connsiteX3" fmla="*/ 31782 w 422330"/>
              <a:gd name="connsiteY3" fmla="*/ 94415 h 765921"/>
              <a:gd name="connsiteX4" fmla="*/ 423547 w 422330"/>
              <a:gd name="connsiteY4" fmla="*/ 762414 h 765921"/>
              <a:gd name="connsiteX5" fmla="*/ 423547 w 422330"/>
              <a:gd name="connsiteY5" fmla="*/ 677518 h 765921"/>
              <a:gd name="connsiteX6" fmla="*/ 35433 w 422330"/>
              <a:gd name="connsiteY6" fmla="*/ 5369 h 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330" h="765921">
                <a:moveTo>
                  <a:pt x="35433" y="5369"/>
                </a:moveTo>
                <a:lnTo>
                  <a:pt x="5369" y="5369"/>
                </a:lnTo>
                <a:lnTo>
                  <a:pt x="6299" y="13601"/>
                </a:lnTo>
                <a:cubicBezTo>
                  <a:pt x="14388" y="40586"/>
                  <a:pt x="22834" y="67572"/>
                  <a:pt x="31782" y="94415"/>
                </a:cubicBezTo>
                <a:cubicBezTo>
                  <a:pt x="109448" y="327628"/>
                  <a:pt x="219540" y="564563"/>
                  <a:pt x="423547" y="762414"/>
                </a:cubicBezTo>
                <a:lnTo>
                  <a:pt x="423547" y="677518"/>
                </a:lnTo>
                <a:cubicBezTo>
                  <a:pt x="238438" y="472437"/>
                  <a:pt x="122547" y="238366"/>
                  <a:pt x="35433" y="536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DCF3E52-8368-4B9B-AF68-2E71ECBF5082}"/>
              </a:ext>
            </a:extLst>
          </p:cNvPr>
          <p:cNvSpPr/>
          <p:nvPr/>
        </p:nvSpPr>
        <p:spPr>
          <a:xfrm>
            <a:off x="3251543" y="8043446"/>
            <a:ext cx="6857664" cy="3075063"/>
          </a:xfrm>
          <a:custGeom>
            <a:avLst/>
            <a:gdLst>
              <a:gd name="connsiteX0" fmla="*/ 1779443 w 1803851"/>
              <a:gd name="connsiteY0" fmla="*/ 146455 h 808870"/>
              <a:gd name="connsiteX1" fmla="*/ 1610582 w 1803851"/>
              <a:gd name="connsiteY1" fmla="*/ 113528 h 808870"/>
              <a:gd name="connsiteX2" fmla="*/ 1163843 w 1803851"/>
              <a:gd name="connsiteY2" fmla="*/ 382102 h 808870"/>
              <a:gd name="connsiteX3" fmla="*/ 1003357 w 1803851"/>
              <a:gd name="connsiteY3" fmla="*/ 382102 h 808870"/>
              <a:gd name="connsiteX4" fmla="*/ 1121681 w 1803851"/>
              <a:gd name="connsiteY4" fmla="*/ 263777 h 808870"/>
              <a:gd name="connsiteX5" fmla="*/ 1003357 w 1803851"/>
              <a:gd name="connsiteY5" fmla="*/ 145453 h 808870"/>
              <a:gd name="connsiteX6" fmla="*/ 613954 w 1803851"/>
              <a:gd name="connsiteY6" fmla="*/ 145453 h 808870"/>
              <a:gd name="connsiteX7" fmla="*/ 577734 w 1803851"/>
              <a:gd name="connsiteY7" fmla="*/ 136935 h 808870"/>
              <a:gd name="connsiteX8" fmla="*/ 348602 w 1803851"/>
              <a:gd name="connsiteY8" fmla="*/ 22906 h 808870"/>
              <a:gd name="connsiteX9" fmla="*/ 274086 w 1803851"/>
              <a:gd name="connsiteY9" fmla="*/ 5369 h 808870"/>
              <a:gd name="connsiteX10" fmla="*/ 5369 w 1803851"/>
              <a:gd name="connsiteY10" fmla="*/ 5369 h 808870"/>
              <a:gd name="connsiteX11" fmla="*/ 5369 w 1803851"/>
              <a:gd name="connsiteY11" fmla="*/ 610160 h 808870"/>
              <a:gd name="connsiteX12" fmla="*/ 72440 w 1803851"/>
              <a:gd name="connsiteY12" fmla="*/ 610160 h 808870"/>
              <a:gd name="connsiteX13" fmla="*/ 304149 w 1803851"/>
              <a:gd name="connsiteY13" fmla="*/ 665993 h 808870"/>
              <a:gd name="connsiteX14" fmla="*/ 469789 w 1803851"/>
              <a:gd name="connsiteY14" fmla="*/ 750746 h 808870"/>
              <a:gd name="connsiteX15" fmla="*/ 701498 w 1803851"/>
              <a:gd name="connsiteY15" fmla="*/ 806579 h 808870"/>
              <a:gd name="connsiteX16" fmla="*/ 915670 w 1803851"/>
              <a:gd name="connsiteY16" fmla="*/ 806579 h 808870"/>
              <a:gd name="connsiteX17" fmla="*/ 1097558 w 1803851"/>
              <a:gd name="connsiteY17" fmla="*/ 751962 h 808870"/>
              <a:gd name="connsiteX18" fmla="*/ 1746444 w 1803851"/>
              <a:gd name="connsiteY18" fmla="*/ 323691 h 808870"/>
              <a:gd name="connsiteX19" fmla="*/ 1779443 w 1803851"/>
              <a:gd name="connsiteY19" fmla="*/ 146455 h 80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03851" h="808870">
                <a:moveTo>
                  <a:pt x="1779443" y="146455"/>
                </a:moveTo>
                <a:cubicBezTo>
                  <a:pt x="1740789" y="92412"/>
                  <a:pt x="1666702" y="77881"/>
                  <a:pt x="1610582" y="113528"/>
                </a:cubicBezTo>
                <a:lnTo>
                  <a:pt x="1163843" y="382102"/>
                </a:lnTo>
                <a:lnTo>
                  <a:pt x="1003357" y="382102"/>
                </a:lnTo>
                <a:cubicBezTo>
                  <a:pt x="1068711" y="382102"/>
                  <a:pt x="1121681" y="329131"/>
                  <a:pt x="1121681" y="263777"/>
                </a:cubicBezTo>
                <a:cubicBezTo>
                  <a:pt x="1121681" y="198423"/>
                  <a:pt x="1068711" y="145453"/>
                  <a:pt x="1003357" y="145453"/>
                </a:cubicBezTo>
                <a:lnTo>
                  <a:pt x="613954" y="145453"/>
                </a:lnTo>
                <a:cubicBezTo>
                  <a:pt x="601356" y="145453"/>
                  <a:pt x="588972" y="142519"/>
                  <a:pt x="577734" y="136935"/>
                </a:cubicBezTo>
                <a:lnTo>
                  <a:pt x="348602" y="22906"/>
                </a:lnTo>
                <a:cubicBezTo>
                  <a:pt x="325481" y="11381"/>
                  <a:pt x="299926" y="5369"/>
                  <a:pt x="274086" y="5369"/>
                </a:cubicBezTo>
                <a:lnTo>
                  <a:pt x="5369" y="5369"/>
                </a:lnTo>
                <a:lnTo>
                  <a:pt x="5369" y="610160"/>
                </a:lnTo>
                <a:lnTo>
                  <a:pt x="72440" y="610160"/>
                </a:lnTo>
                <a:cubicBezTo>
                  <a:pt x="153041" y="610160"/>
                  <a:pt x="232425" y="629273"/>
                  <a:pt x="304149" y="665993"/>
                </a:cubicBezTo>
                <a:lnTo>
                  <a:pt x="469789" y="750746"/>
                </a:lnTo>
                <a:cubicBezTo>
                  <a:pt x="541514" y="787467"/>
                  <a:pt x="620969" y="806579"/>
                  <a:pt x="701498" y="806579"/>
                </a:cubicBezTo>
                <a:lnTo>
                  <a:pt x="915670" y="806579"/>
                </a:lnTo>
                <a:cubicBezTo>
                  <a:pt x="980308" y="806579"/>
                  <a:pt x="1043586" y="787611"/>
                  <a:pt x="1097558" y="751962"/>
                </a:cubicBezTo>
                <a:lnTo>
                  <a:pt x="1746444" y="323691"/>
                </a:lnTo>
                <a:cubicBezTo>
                  <a:pt x="1805784" y="284608"/>
                  <a:pt x="1820674" y="204150"/>
                  <a:pt x="1779443" y="146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9DF1E4D-11EB-4486-A552-E3F948C75060}"/>
              </a:ext>
            </a:extLst>
          </p:cNvPr>
          <p:cNvSpPr/>
          <p:nvPr/>
        </p:nvSpPr>
        <p:spPr>
          <a:xfrm>
            <a:off x="3290681" y="8099243"/>
            <a:ext cx="6857664" cy="3075063"/>
          </a:xfrm>
          <a:custGeom>
            <a:avLst/>
            <a:gdLst>
              <a:gd name="connsiteX0" fmla="*/ 1779443 w 1803851"/>
              <a:gd name="connsiteY0" fmla="*/ 146455 h 808870"/>
              <a:gd name="connsiteX1" fmla="*/ 1610582 w 1803851"/>
              <a:gd name="connsiteY1" fmla="*/ 113528 h 808870"/>
              <a:gd name="connsiteX2" fmla="*/ 1163843 w 1803851"/>
              <a:gd name="connsiteY2" fmla="*/ 382102 h 808870"/>
              <a:gd name="connsiteX3" fmla="*/ 1003357 w 1803851"/>
              <a:gd name="connsiteY3" fmla="*/ 382102 h 808870"/>
              <a:gd name="connsiteX4" fmla="*/ 1121681 w 1803851"/>
              <a:gd name="connsiteY4" fmla="*/ 263777 h 808870"/>
              <a:gd name="connsiteX5" fmla="*/ 1003357 w 1803851"/>
              <a:gd name="connsiteY5" fmla="*/ 145453 h 808870"/>
              <a:gd name="connsiteX6" fmla="*/ 613954 w 1803851"/>
              <a:gd name="connsiteY6" fmla="*/ 145453 h 808870"/>
              <a:gd name="connsiteX7" fmla="*/ 577734 w 1803851"/>
              <a:gd name="connsiteY7" fmla="*/ 136935 h 808870"/>
              <a:gd name="connsiteX8" fmla="*/ 348602 w 1803851"/>
              <a:gd name="connsiteY8" fmla="*/ 22906 h 808870"/>
              <a:gd name="connsiteX9" fmla="*/ 274086 w 1803851"/>
              <a:gd name="connsiteY9" fmla="*/ 5369 h 808870"/>
              <a:gd name="connsiteX10" fmla="*/ 5369 w 1803851"/>
              <a:gd name="connsiteY10" fmla="*/ 5369 h 808870"/>
              <a:gd name="connsiteX11" fmla="*/ 5369 w 1803851"/>
              <a:gd name="connsiteY11" fmla="*/ 610160 h 808870"/>
              <a:gd name="connsiteX12" fmla="*/ 72440 w 1803851"/>
              <a:gd name="connsiteY12" fmla="*/ 610160 h 808870"/>
              <a:gd name="connsiteX13" fmla="*/ 304149 w 1803851"/>
              <a:gd name="connsiteY13" fmla="*/ 665993 h 808870"/>
              <a:gd name="connsiteX14" fmla="*/ 469789 w 1803851"/>
              <a:gd name="connsiteY14" fmla="*/ 750746 h 808870"/>
              <a:gd name="connsiteX15" fmla="*/ 701498 w 1803851"/>
              <a:gd name="connsiteY15" fmla="*/ 806579 h 808870"/>
              <a:gd name="connsiteX16" fmla="*/ 915670 w 1803851"/>
              <a:gd name="connsiteY16" fmla="*/ 806579 h 808870"/>
              <a:gd name="connsiteX17" fmla="*/ 1097558 w 1803851"/>
              <a:gd name="connsiteY17" fmla="*/ 751962 h 808870"/>
              <a:gd name="connsiteX18" fmla="*/ 1746444 w 1803851"/>
              <a:gd name="connsiteY18" fmla="*/ 323691 h 808870"/>
              <a:gd name="connsiteX19" fmla="*/ 1779443 w 1803851"/>
              <a:gd name="connsiteY19" fmla="*/ 146455 h 80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03851" h="808870">
                <a:moveTo>
                  <a:pt x="1779443" y="146455"/>
                </a:moveTo>
                <a:cubicBezTo>
                  <a:pt x="1740789" y="92412"/>
                  <a:pt x="1666702" y="77881"/>
                  <a:pt x="1610582" y="113528"/>
                </a:cubicBezTo>
                <a:lnTo>
                  <a:pt x="1163843" y="382102"/>
                </a:lnTo>
                <a:lnTo>
                  <a:pt x="1003357" y="382102"/>
                </a:lnTo>
                <a:cubicBezTo>
                  <a:pt x="1068711" y="382102"/>
                  <a:pt x="1121681" y="329131"/>
                  <a:pt x="1121681" y="263777"/>
                </a:cubicBezTo>
                <a:cubicBezTo>
                  <a:pt x="1121681" y="198423"/>
                  <a:pt x="1068711" y="145453"/>
                  <a:pt x="1003357" y="145453"/>
                </a:cubicBezTo>
                <a:lnTo>
                  <a:pt x="613954" y="145453"/>
                </a:lnTo>
                <a:cubicBezTo>
                  <a:pt x="601356" y="145453"/>
                  <a:pt x="588972" y="142519"/>
                  <a:pt x="577734" y="136935"/>
                </a:cubicBezTo>
                <a:lnTo>
                  <a:pt x="348602" y="22906"/>
                </a:lnTo>
                <a:cubicBezTo>
                  <a:pt x="325481" y="11381"/>
                  <a:pt x="299926" y="5369"/>
                  <a:pt x="274086" y="5369"/>
                </a:cubicBezTo>
                <a:lnTo>
                  <a:pt x="5369" y="5369"/>
                </a:lnTo>
                <a:lnTo>
                  <a:pt x="5369" y="610160"/>
                </a:lnTo>
                <a:lnTo>
                  <a:pt x="72440" y="610160"/>
                </a:lnTo>
                <a:cubicBezTo>
                  <a:pt x="153041" y="610160"/>
                  <a:pt x="232425" y="629273"/>
                  <a:pt x="304149" y="665993"/>
                </a:cubicBezTo>
                <a:lnTo>
                  <a:pt x="469789" y="750746"/>
                </a:lnTo>
                <a:cubicBezTo>
                  <a:pt x="541514" y="787467"/>
                  <a:pt x="620969" y="806579"/>
                  <a:pt x="701498" y="806579"/>
                </a:cubicBezTo>
                <a:lnTo>
                  <a:pt x="915670" y="806579"/>
                </a:lnTo>
                <a:cubicBezTo>
                  <a:pt x="980308" y="806579"/>
                  <a:pt x="1043586" y="787611"/>
                  <a:pt x="1097558" y="751962"/>
                </a:cubicBezTo>
                <a:lnTo>
                  <a:pt x="1746444" y="323691"/>
                </a:lnTo>
                <a:cubicBezTo>
                  <a:pt x="1805784" y="284608"/>
                  <a:pt x="1820674" y="204150"/>
                  <a:pt x="1779443" y="146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E8357C5-7733-473B-B528-19CAA0547C95}"/>
              </a:ext>
            </a:extLst>
          </p:cNvPr>
          <p:cNvSpPr/>
          <p:nvPr/>
        </p:nvSpPr>
        <p:spPr>
          <a:xfrm>
            <a:off x="3251816" y="8047529"/>
            <a:ext cx="3401620" cy="3075063"/>
          </a:xfrm>
          <a:custGeom>
            <a:avLst/>
            <a:gdLst>
              <a:gd name="connsiteX0" fmla="*/ 855971 w 894767"/>
              <a:gd name="connsiteY0" fmla="*/ 782241 h 808870"/>
              <a:gd name="connsiteX1" fmla="*/ 359768 w 894767"/>
              <a:gd name="connsiteY1" fmla="*/ 633925 h 808870"/>
              <a:gd name="connsiteX2" fmla="*/ 120758 w 894767"/>
              <a:gd name="connsiteY2" fmla="*/ 511521 h 808870"/>
              <a:gd name="connsiteX3" fmla="*/ 35433 w 894767"/>
              <a:gd name="connsiteY3" fmla="*/ 268859 h 808870"/>
              <a:gd name="connsiteX4" fmla="*/ 18396 w 894767"/>
              <a:gd name="connsiteY4" fmla="*/ 58267 h 808870"/>
              <a:gd name="connsiteX5" fmla="*/ 5369 w 894767"/>
              <a:gd name="connsiteY5" fmla="*/ 5369 h 808870"/>
              <a:gd name="connsiteX6" fmla="*/ 5369 w 894767"/>
              <a:gd name="connsiteY6" fmla="*/ 609086 h 808870"/>
              <a:gd name="connsiteX7" fmla="*/ 72440 w 894767"/>
              <a:gd name="connsiteY7" fmla="*/ 609086 h 808870"/>
              <a:gd name="connsiteX8" fmla="*/ 304149 w 894767"/>
              <a:gd name="connsiteY8" fmla="*/ 664919 h 808870"/>
              <a:gd name="connsiteX9" fmla="*/ 469789 w 894767"/>
              <a:gd name="connsiteY9" fmla="*/ 749672 h 808870"/>
              <a:gd name="connsiteX10" fmla="*/ 701498 w 894767"/>
              <a:gd name="connsiteY10" fmla="*/ 805505 h 808870"/>
              <a:gd name="connsiteX11" fmla="*/ 896343 w 894767"/>
              <a:gd name="connsiteY11" fmla="*/ 805505 h 808870"/>
              <a:gd name="connsiteX12" fmla="*/ 855971 w 894767"/>
              <a:gd name="connsiteY12" fmla="*/ 782241 h 80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4767" h="808870">
                <a:moveTo>
                  <a:pt x="855971" y="782241"/>
                </a:moveTo>
                <a:cubicBezTo>
                  <a:pt x="690546" y="732779"/>
                  <a:pt x="525193" y="683388"/>
                  <a:pt x="359768" y="633925"/>
                </a:cubicBezTo>
                <a:cubicBezTo>
                  <a:pt x="272868" y="607941"/>
                  <a:pt x="181244" y="579093"/>
                  <a:pt x="120758" y="511521"/>
                </a:cubicBezTo>
                <a:cubicBezTo>
                  <a:pt x="62562" y="446453"/>
                  <a:pt x="42806" y="355831"/>
                  <a:pt x="35433" y="268859"/>
                </a:cubicBezTo>
                <a:cubicBezTo>
                  <a:pt x="29492" y="198710"/>
                  <a:pt x="30136" y="127916"/>
                  <a:pt x="18396" y="58267"/>
                </a:cubicBezTo>
                <a:cubicBezTo>
                  <a:pt x="16034" y="44380"/>
                  <a:pt x="12097" y="24409"/>
                  <a:pt x="5369" y="5369"/>
                </a:cubicBezTo>
                <a:lnTo>
                  <a:pt x="5369" y="609086"/>
                </a:lnTo>
                <a:lnTo>
                  <a:pt x="72440" y="609086"/>
                </a:lnTo>
                <a:cubicBezTo>
                  <a:pt x="153041" y="609086"/>
                  <a:pt x="232425" y="628199"/>
                  <a:pt x="304149" y="664919"/>
                </a:cubicBezTo>
                <a:lnTo>
                  <a:pt x="469789" y="749672"/>
                </a:lnTo>
                <a:cubicBezTo>
                  <a:pt x="541514" y="786393"/>
                  <a:pt x="620969" y="805505"/>
                  <a:pt x="701498" y="805505"/>
                </a:cubicBezTo>
                <a:lnTo>
                  <a:pt x="896343" y="805505"/>
                </a:lnTo>
                <a:cubicBezTo>
                  <a:pt x="887252" y="794410"/>
                  <a:pt x="870502" y="786607"/>
                  <a:pt x="855971" y="7822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BE65090-ED67-44D5-AAA7-995E1F19A642}"/>
              </a:ext>
            </a:extLst>
          </p:cNvPr>
          <p:cNvSpPr/>
          <p:nvPr/>
        </p:nvSpPr>
        <p:spPr>
          <a:xfrm>
            <a:off x="4465513" y="5076419"/>
            <a:ext cx="1904907" cy="1224581"/>
          </a:xfrm>
          <a:custGeom>
            <a:avLst/>
            <a:gdLst>
              <a:gd name="connsiteX0" fmla="*/ 68074 w 501069"/>
              <a:gd name="connsiteY0" fmla="*/ 58267 h 322116"/>
              <a:gd name="connsiteX1" fmla="*/ 129276 w 501069"/>
              <a:gd name="connsiteY1" fmla="*/ 91266 h 322116"/>
              <a:gd name="connsiteX2" fmla="*/ 469860 w 501069"/>
              <a:gd name="connsiteY2" fmla="*/ 312525 h 322116"/>
              <a:gd name="connsiteX3" fmla="*/ 489974 w 501069"/>
              <a:gd name="connsiteY3" fmla="*/ 319755 h 322116"/>
              <a:gd name="connsiteX4" fmla="*/ 499065 w 501069"/>
              <a:gd name="connsiteY4" fmla="*/ 306297 h 322116"/>
              <a:gd name="connsiteX5" fmla="*/ 496059 w 501069"/>
              <a:gd name="connsiteY5" fmla="*/ 289476 h 322116"/>
              <a:gd name="connsiteX6" fmla="*/ 495343 w 501069"/>
              <a:gd name="connsiteY6" fmla="*/ 287256 h 322116"/>
              <a:gd name="connsiteX7" fmla="*/ 5369 w 501069"/>
              <a:gd name="connsiteY7" fmla="*/ 5369 h 322116"/>
              <a:gd name="connsiteX8" fmla="*/ 68074 w 501069"/>
              <a:gd name="connsiteY8" fmla="*/ 58267 h 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069" h="322116">
                <a:moveTo>
                  <a:pt x="68074" y="58267"/>
                </a:moveTo>
                <a:cubicBezTo>
                  <a:pt x="87973" y="70150"/>
                  <a:pt x="108732" y="80529"/>
                  <a:pt x="129276" y="91266"/>
                </a:cubicBezTo>
                <a:cubicBezTo>
                  <a:pt x="249676" y="153685"/>
                  <a:pt x="363920" y="227915"/>
                  <a:pt x="469860" y="312525"/>
                </a:cubicBezTo>
                <a:cubicBezTo>
                  <a:pt x="475658" y="317178"/>
                  <a:pt x="482888" y="322116"/>
                  <a:pt x="489974" y="319755"/>
                </a:cubicBezTo>
                <a:cubicBezTo>
                  <a:pt x="495415" y="317893"/>
                  <a:pt x="498636" y="312023"/>
                  <a:pt x="499065" y="306297"/>
                </a:cubicBezTo>
                <a:cubicBezTo>
                  <a:pt x="499495" y="300570"/>
                  <a:pt x="497777" y="294987"/>
                  <a:pt x="496059" y="289476"/>
                </a:cubicBezTo>
                <a:cubicBezTo>
                  <a:pt x="495844" y="288759"/>
                  <a:pt x="495558" y="287972"/>
                  <a:pt x="495343" y="287256"/>
                </a:cubicBezTo>
                <a:cubicBezTo>
                  <a:pt x="427699" y="244666"/>
                  <a:pt x="284966" y="159054"/>
                  <a:pt x="5369" y="5369"/>
                </a:cubicBezTo>
                <a:cubicBezTo>
                  <a:pt x="11882" y="26771"/>
                  <a:pt x="53757" y="49678"/>
                  <a:pt x="68074" y="58267"/>
                </a:cubicBezTo>
                <a:close/>
              </a:path>
            </a:pathLst>
          </a:custGeom>
          <a:solidFill>
            <a:srgbClr val="CFD2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BBD058-36E4-49DC-B0B5-5D0867815F56}"/>
              </a:ext>
            </a:extLst>
          </p:cNvPr>
          <p:cNvSpPr txBox="1"/>
          <p:nvPr/>
        </p:nvSpPr>
        <p:spPr>
          <a:xfrm>
            <a:off x="13410327" y="1679444"/>
            <a:ext cx="1035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Title Here </a:t>
            </a:r>
          </a:p>
        </p:txBody>
      </p:sp>
      <p:sp>
        <p:nvSpPr>
          <p:cNvPr id="62" name="Shape 4027">
            <a:extLst>
              <a:ext uri="{FF2B5EF4-FFF2-40B4-BE49-F238E27FC236}">
                <a16:creationId xmlns:a16="http://schemas.microsoft.com/office/drawing/2014/main" id="{8DBC6752-775D-4354-9C24-B92771D59F5E}"/>
              </a:ext>
            </a:extLst>
          </p:cNvPr>
          <p:cNvSpPr/>
          <p:nvPr/>
        </p:nvSpPr>
        <p:spPr>
          <a:xfrm>
            <a:off x="13581264" y="3824649"/>
            <a:ext cx="636206" cy="192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99" name="Shape 4028">
            <a:extLst>
              <a:ext uri="{FF2B5EF4-FFF2-40B4-BE49-F238E27FC236}">
                <a16:creationId xmlns:a16="http://schemas.microsoft.com/office/drawing/2014/main" id="{1F66BE3A-745A-4437-B458-C99B5AB8AC21}"/>
              </a:ext>
            </a:extLst>
          </p:cNvPr>
          <p:cNvSpPr/>
          <p:nvPr/>
        </p:nvSpPr>
        <p:spPr>
          <a:xfrm>
            <a:off x="13581264" y="5744887"/>
            <a:ext cx="636206" cy="280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100" name="Shape 4029">
            <a:extLst>
              <a:ext uri="{FF2B5EF4-FFF2-40B4-BE49-F238E27FC236}">
                <a16:creationId xmlns:a16="http://schemas.microsoft.com/office/drawing/2014/main" id="{11F6595F-CD44-48CE-B9CA-5C9D68FDA752}"/>
              </a:ext>
            </a:extLst>
          </p:cNvPr>
          <p:cNvSpPr/>
          <p:nvPr/>
        </p:nvSpPr>
        <p:spPr>
          <a:xfrm>
            <a:off x="13581264" y="8552114"/>
            <a:ext cx="636206" cy="225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101" name="Shape 4067">
            <a:extLst>
              <a:ext uri="{FF2B5EF4-FFF2-40B4-BE49-F238E27FC236}">
                <a16:creationId xmlns:a16="http://schemas.microsoft.com/office/drawing/2014/main" id="{BFCAE2C3-6ABE-4CB8-824A-3D070B4687A8}"/>
              </a:ext>
            </a:extLst>
          </p:cNvPr>
          <p:cNvSpPr/>
          <p:nvPr/>
        </p:nvSpPr>
        <p:spPr>
          <a:xfrm>
            <a:off x="14152067" y="3167636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5F7CAC-70C9-41B3-8FD7-9665D67F58B2}"/>
              </a:ext>
            </a:extLst>
          </p:cNvPr>
          <p:cNvGrpSpPr/>
          <p:nvPr/>
        </p:nvGrpSpPr>
        <p:grpSpPr>
          <a:xfrm>
            <a:off x="15957553" y="3290167"/>
            <a:ext cx="8181385" cy="1062694"/>
            <a:chOff x="12767211" y="4269644"/>
            <a:chExt cx="8288487" cy="106269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CB7C42E-0103-407F-BF4A-7D699884C9C7}"/>
                </a:ext>
              </a:extLst>
            </p:cNvPr>
            <p:cNvSpPr/>
            <p:nvPr/>
          </p:nvSpPr>
          <p:spPr>
            <a:xfrm>
              <a:off x="12767211" y="4269644"/>
              <a:ext cx="446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57D5302-5635-470B-BC98-FE0C20399C89}"/>
                </a:ext>
              </a:extLst>
            </p:cNvPr>
            <p:cNvSpPr/>
            <p:nvPr/>
          </p:nvSpPr>
          <p:spPr>
            <a:xfrm>
              <a:off x="12767211" y="4831560"/>
              <a:ext cx="8288487" cy="5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elit. </a:t>
              </a:r>
            </a:p>
          </p:txBody>
        </p:sp>
      </p:grpSp>
      <p:sp>
        <p:nvSpPr>
          <p:cNvPr id="105" name="Shape 4067">
            <a:extLst>
              <a:ext uri="{FF2B5EF4-FFF2-40B4-BE49-F238E27FC236}">
                <a16:creationId xmlns:a16="http://schemas.microsoft.com/office/drawing/2014/main" id="{B8F91900-28E5-47ED-B5B3-739E17653572}"/>
              </a:ext>
            </a:extLst>
          </p:cNvPr>
          <p:cNvSpPr/>
          <p:nvPr/>
        </p:nvSpPr>
        <p:spPr>
          <a:xfrm>
            <a:off x="14152067" y="5071359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822B3F4-E99C-444B-93B8-DFE6EDD54967}"/>
              </a:ext>
            </a:extLst>
          </p:cNvPr>
          <p:cNvGrpSpPr/>
          <p:nvPr/>
        </p:nvGrpSpPr>
        <p:grpSpPr>
          <a:xfrm>
            <a:off x="15957553" y="5108734"/>
            <a:ext cx="7126359" cy="1949091"/>
            <a:chOff x="12767211" y="4269644"/>
            <a:chExt cx="7126359" cy="194909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D5CB20-B8D8-450A-94A6-6F408B81C507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EA9BF9-7FFD-4679-B0DC-7108C72B5FAB}"/>
                </a:ext>
              </a:extLst>
            </p:cNvPr>
            <p:cNvSpPr/>
            <p:nvPr/>
          </p:nvSpPr>
          <p:spPr>
            <a:xfrm>
              <a:off x="12767211" y="4831560"/>
              <a:ext cx="7126359" cy="138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 malesuada. </a:t>
              </a:r>
            </a:p>
          </p:txBody>
        </p:sp>
      </p:grpSp>
      <p:sp>
        <p:nvSpPr>
          <p:cNvPr id="109" name="Shape 4067">
            <a:extLst>
              <a:ext uri="{FF2B5EF4-FFF2-40B4-BE49-F238E27FC236}">
                <a16:creationId xmlns:a16="http://schemas.microsoft.com/office/drawing/2014/main" id="{43DBDC3D-6065-422B-9D6F-4667035365B1}"/>
              </a:ext>
            </a:extLst>
          </p:cNvPr>
          <p:cNvSpPr/>
          <p:nvPr/>
        </p:nvSpPr>
        <p:spPr>
          <a:xfrm>
            <a:off x="14152067" y="7888309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2DCF4D-68B0-4937-907A-35C71CA79985}"/>
              </a:ext>
            </a:extLst>
          </p:cNvPr>
          <p:cNvGrpSpPr/>
          <p:nvPr/>
        </p:nvGrpSpPr>
        <p:grpSpPr>
          <a:xfrm>
            <a:off x="15957553" y="7925684"/>
            <a:ext cx="6943595" cy="1505892"/>
            <a:chOff x="12767211" y="4269644"/>
            <a:chExt cx="8397402" cy="150589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1121A9-93C9-4BA2-A1EC-1793BC1168EE}"/>
                </a:ext>
              </a:extLst>
            </p:cNvPr>
            <p:cNvSpPr/>
            <p:nvPr/>
          </p:nvSpPr>
          <p:spPr>
            <a:xfrm>
              <a:off x="12767211" y="4269644"/>
              <a:ext cx="4405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C4C2DF6-CC62-4912-A8CC-AD7E2F35EA2D}"/>
                </a:ext>
              </a:extLst>
            </p:cNvPr>
            <p:cNvSpPr/>
            <p:nvPr/>
          </p:nvSpPr>
          <p:spPr>
            <a:xfrm>
              <a:off x="12767211" y="4831560"/>
              <a:ext cx="8397402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</a:t>
              </a:r>
            </a:p>
          </p:txBody>
        </p:sp>
      </p:grpSp>
      <p:sp>
        <p:nvSpPr>
          <p:cNvPr id="113" name="Shape 4067">
            <a:extLst>
              <a:ext uri="{FF2B5EF4-FFF2-40B4-BE49-F238E27FC236}">
                <a16:creationId xmlns:a16="http://schemas.microsoft.com/office/drawing/2014/main" id="{FA221CA0-3DCE-436C-A609-040304882CA4}"/>
              </a:ext>
            </a:extLst>
          </p:cNvPr>
          <p:cNvSpPr/>
          <p:nvPr/>
        </p:nvSpPr>
        <p:spPr>
          <a:xfrm>
            <a:off x="14152067" y="10135971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D127B8-5A1D-4087-A4A9-D55D0A696D17}"/>
              </a:ext>
            </a:extLst>
          </p:cNvPr>
          <p:cNvGrpSpPr/>
          <p:nvPr/>
        </p:nvGrpSpPr>
        <p:grpSpPr>
          <a:xfrm>
            <a:off x="15957553" y="10173346"/>
            <a:ext cx="8007301" cy="1505892"/>
            <a:chOff x="12767211" y="4269644"/>
            <a:chExt cx="8007301" cy="150589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B9109D-01B8-4BE8-A976-7B84FE608C2C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90A4AD9-0CC5-498D-B424-8C06FC3217D6}"/>
                </a:ext>
              </a:extLst>
            </p:cNvPr>
            <p:cNvSpPr/>
            <p:nvPr/>
          </p:nvSpPr>
          <p:spPr>
            <a:xfrm>
              <a:off x="12767211" y="4831560"/>
              <a:ext cx="8007301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nisi.</a:t>
              </a:r>
            </a:p>
          </p:txBody>
        </p:sp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269A2896-15FF-46D4-8EF0-01D7B4F95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5915" y="3449449"/>
            <a:ext cx="822960" cy="82296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8D8EDC2F-D679-4D84-9859-E28EC6D9D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3417" y="5265294"/>
            <a:ext cx="822960" cy="82296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6ED63F7B-F97A-4013-9DFF-768C16734B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02722" y="8200138"/>
            <a:ext cx="847305" cy="847305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FD1AE0E-7FB1-4E65-912B-2364514700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04944" y="1039903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9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089F25-CE5A-4201-88CF-A220C2F994C0}"/>
              </a:ext>
            </a:extLst>
          </p:cNvPr>
          <p:cNvGrpSpPr/>
          <p:nvPr/>
        </p:nvGrpSpPr>
        <p:grpSpPr>
          <a:xfrm>
            <a:off x="1658521" y="220824"/>
            <a:ext cx="8868820" cy="11803882"/>
            <a:chOff x="1366560" y="956853"/>
            <a:chExt cx="8868820" cy="1180388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B593A4-6826-4BA6-A20B-87593A6E626A}"/>
                </a:ext>
              </a:extLst>
            </p:cNvPr>
            <p:cNvSpPr/>
            <p:nvPr/>
          </p:nvSpPr>
          <p:spPr>
            <a:xfrm>
              <a:off x="2200627" y="8708159"/>
              <a:ext cx="7876267" cy="4052576"/>
            </a:xfrm>
            <a:custGeom>
              <a:avLst/>
              <a:gdLst>
                <a:gd name="connsiteX0" fmla="*/ 541452 w 4187513"/>
                <a:gd name="connsiteY0" fmla="*/ 1832459 h 2154600"/>
                <a:gd name="connsiteX1" fmla="*/ 1450536 w 4187513"/>
                <a:gd name="connsiteY1" fmla="*/ 2104612 h 2154600"/>
                <a:gd name="connsiteX2" fmla="*/ 2808650 w 4187513"/>
                <a:gd name="connsiteY2" fmla="*/ 2146988 h 2154600"/>
                <a:gd name="connsiteX3" fmla="*/ 3598622 w 4187513"/>
                <a:gd name="connsiteY3" fmla="*/ 2005472 h 2154600"/>
                <a:gd name="connsiteX4" fmla="*/ 4155813 w 4187513"/>
                <a:gd name="connsiteY4" fmla="*/ 1456513 h 2154600"/>
                <a:gd name="connsiteX5" fmla="*/ 3923674 w 4187513"/>
                <a:gd name="connsiteY5" fmla="*/ 748144 h 2154600"/>
                <a:gd name="connsiteX6" fmla="*/ 3137352 w 4187513"/>
                <a:gd name="connsiteY6" fmla="*/ 733327 h 2154600"/>
                <a:gd name="connsiteX7" fmla="*/ 1161777 w 4187513"/>
                <a:gd name="connsiteY7" fmla="*/ 646498 h 2154600"/>
                <a:gd name="connsiteX8" fmla="*/ 529426 w 4187513"/>
                <a:gd name="connsiteY8" fmla="*/ 268978 h 2154600"/>
                <a:gd name="connsiteX9" fmla="*/ 47253 w 4187513"/>
                <a:gd name="connsiteY9" fmla="*/ 127819 h 2154600"/>
                <a:gd name="connsiteX10" fmla="*/ 78392 w 4187513"/>
                <a:gd name="connsiteY10" fmla="*/ 589591 h 2154600"/>
                <a:gd name="connsiteX11" fmla="*/ 133294 w 4187513"/>
                <a:gd name="connsiteY11" fmla="*/ 1275628 h 2154600"/>
                <a:gd name="connsiteX12" fmla="*/ 541452 w 4187513"/>
                <a:gd name="connsiteY12" fmla="*/ 1832459 h 215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7513" h="2154600">
                  <a:moveTo>
                    <a:pt x="541452" y="1832459"/>
                  </a:moveTo>
                  <a:cubicBezTo>
                    <a:pt x="805086" y="2013202"/>
                    <a:pt x="1132786" y="2069895"/>
                    <a:pt x="1450536" y="2104612"/>
                  </a:cubicBezTo>
                  <a:cubicBezTo>
                    <a:pt x="1901212" y="2153860"/>
                    <a:pt x="2355754" y="2168033"/>
                    <a:pt x="2808650" y="2146988"/>
                  </a:cubicBezTo>
                  <a:cubicBezTo>
                    <a:pt x="3077295" y="2134533"/>
                    <a:pt x="3350235" y="2108477"/>
                    <a:pt x="3598622" y="2005472"/>
                  </a:cubicBezTo>
                  <a:cubicBezTo>
                    <a:pt x="3847010" y="1902466"/>
                    <a:pt x="4070702" y="1711558"/>
                    <a:pt x="4155813" y="1456513"/>
                  </a:cubicBezTo>
                  <a:cubicBezTo>
                    <a:pt x="4240922" y="1201397"/>
                    <a:pt x="4156027" y="883576"/>
                    <a:pt x="3923674" y="748144"/>
                  </a:cubicBezTo>
                  <a:cubicBezTo>
                    <a:pt x="3691822" y="612926"/>
                    <a:pt x="3401058" y="683362"/>
                    <a:pt x="3137352" y="733327"/>
                  </a:cubicBezTo>
                  <a:cubicBezTo>
                    <a:pt x="2483885" y="857019"/>
                    <a:pt x="1801857" y="827027"/>
                    <a:pt x="1161777" y="646498"/>
                  </a:cubicBezTo>
                  <a:cubicBezTo>
                    <a:pt x="920333" y="578424"/>
                    <a:pt x="669153" y="477280"/>
                    <a:pt x="529426" y="268978"/>
                  </a:cubicBezTo>
                  <a:cubicBezTo>
                    <a:pt x="415540" y="99115"/>
                    <a:pt x="227854" y="-147913"/>
                    <a:pt x="47253" y="127819"/>
                  </a:cubicBezTo>
                  <a:cubicBezTo>
                    <a:pt x="-55538" y="284797"/>
                    <a:pt x="54126" y="426171"/>
                    <a:pt x="78392" y="589591"/>
                  </a:cubicBezTo>
                  <a:cubicBezTo>
                    <a:pt x="113109" y="823591"/>
                    <a:pt x="55629" y="1041628"/>
                    <a:pt x="133294" y="1275628"/>
                  </a:cubicBezTo>
                  <a:cubicBezTo>
                    <a:pt x="206952" y="1497744"/>
                    <a:pt x="347395" y="1699389"/>
                    <a:pt x="541452" y="1832459"/>
                  </a:cubicBezTo>
                  <a:close/>
                </a:path>
              </a:pathLst>
            </a:custGeom>
            <a:solidFill>
              <a:srgbClr val="F9F3DD"/>
            </a:solidFill>
            <a:ln w="71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747B5F-EBFE-4643-803F-FA8B34C2054A}"/>
                </a:ext>
              </a:extLst>
            </p:cNvPr>
            <p:cNvSpPr/>
            <p:nvPr/>
          </p:nvSpPr>
          <p:spPr>
            <a:xfrm>
              <a:off x="4113838" y="12088174"/>
              <a:ext cx="5762466" cy="309665"/>
            </a:xfrm>
            <a:custGeom>
              <a:avLst/>
              <a:gdLst>
                <a:gd name="connsiteX0" fmla="*/ 2948082 w 3063684"/>
                <a:gd name="connsiteY0" fmla="*/ 54617 h 164637"/>
                <a:gd name="connsiteX1" fmla="*/ 2910430 w 3063684"/>
                <a:gd name="connsiteY1" fmla="*/ 28059 h 164637"/>
                <a:gd name="connsiteX2" fmla="*/ 1874574 w 3063684"/>
                <a:gd name="connsiteY2" fmla="*/ 28059 h 164637"/>
                <a:gd name="connsiteX3" fmla="*/ 1723896 w 3063684"/>
                <a:gd name="connsiteY3" fmla="*/ 47029 h 164637"/>
                <a:gd name="connsiteX4" fmla="*/ 1596767 w 3063684"/>
                <a:gd name="connsiteY4" fmla="*/ 9163 h 164637"/>
                <a:gd name="connsiteX5" fmla="*/ 377306 w 3063684"/>
                <a:gd name="connsiteY5" fmla="*/ 5369 h 164637"/>
                <a:gd name="connsiteX6" fmla="*/ 5369 w 3063684"/>
                <a:gd name="connsiteY6" fmla="*/ 31925 h 164637"/>
                <a:gd name="connsiteX7" fmla="*/ 14818 w 3063684"/>
                <a:gd name="connsiteY7" fmla="*/ 54688 h 164637"/>
                <a:gd name="connsiteX8" fmla="*/ 184322 w 3063684"/>
                <a:gd name="connsiteY8" fmla="*/ 81245 h 164637"/>
                <a:gd name="connsiteX9" fmla="*/ 221974 w 3063684"/>
                <a:gd name="connsiteY9" fmla="*/ 141874 h 164637"/>
                <a:gd name="connsiteX10" fmla="*/ 1516811 w 3063684"/>
                <a:gd name="connsiteY10" fmla="*/ 160843 h 164637"/>
                <a:gd name="connsiteX11" fmla="*/ 1554462 w 3063684"/>
                <a:gd name="connsiteY11" fmla="*/ 85039 h 164637"/>
                <a:gd name="connsiteX12" fmla="*/ 1728691 w 3063684"/>
                <a:gd name="connsiteY12" fmla="*/ 77451 h 164637"/>
                <a:gd name="connsiteX13" fmla="*/ 1884095 w 3063684"/>
                <a:gd name="connsiteY13" fmla="*/ 96420 h 164637"/>
                <a:gd name="connsiteX14" fmla="*/ 1978296 w 3063684"/>
                <a:gd name="connsiteY14" fmla="*/ 134287 h 164637"/>
                <a:gd name="connsiteX15" fmla="*/ 2788168 w 3063684"/>
                <a:gd name="connsiteY15" fmla="*/ 126699 h 164637"/>
                <a:gd name="connsiteX16" fmla="*/ 2891747 w 3063684"/>
                <a:gd name="connsiteY16" fmla="*/ 92554 h 164637"/>
                <a:gd name="connsiteX17" fmla="*/ 3010285 w 3063684"/>
                <a:gd name="connsiteY17" fmla="*/ 100071 h 164637"/>
                <a:gd name="connsiteX18" fmla="*/ 3065332 w 3063684"/>
                <a:gd name="connsiteY18" fmla="*/ 47673 h 164637"/>
                <a:gd name="connsiteX19" fmla="*/ 2948082 w 3063684"/>
                <a:gd name="connsiteY19" fmla="*/ 54617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63684" h="164637">
                  <a:moveTo>
                    <a:pt x="2948082" y="54617"/>
                  </a:moveTo>
                  <a:lnTo>
                    <a:pt x="2910430" y="28059"/>
                  </a:lnTo>
                  <a:lnTo>
                    <a:pt x="1874574" y="28059"/>
                  </a:lnTo>
                  <a:lnTo>
                    <a:pt x="1723896" y="47029"/>
                  </a:lnTo>
                  <a:lnTo>
                    <a:pt x="1596767" y="9163"/>
                  </a:lnTo>
                  <a:lnTo>
                    <a:pt x="377306" y="5369"/>
                  </a:lnTo>
                  <a:lnTo>
                    <a:pt x="5369" y="31925"/>
                  </a:lnTo>
                  <a:lnTo>
                    <a:pt x="14818" y="54688"/>
                  </a:lnTo>
                  <a:lnTo>
                    <a:pt x="184322" y="81245"/>
                  </a:lnTo>
                  <a:lnTo>
                    <a:pt x="221974" y="141874"/>
                  </a:lnTo>
                  <a:lnTo>
                    <a:pt x="1516811" y="160843"/>
                  </a:lnTo>
                  <a:lnTo>
                    <a:pt x="1554462" y="85039"/>
                  </a:lnTo>
                  <a:lnTo>
                    <a:pt x="1728691" y="77451"/>
                  </a:lnTo>
                  <a:lnTo>
                    <a:pt x="1884095" y="96420"/>
                  </a:lnTo>
                  <a:lnTo>
                    <a:pt x="1978296" y="134287"/>
                  </a:lnTo>
                  <a:lnTo>
                    <a:pt x="2788168" y="126699"/>
                  </a:lnTo>
                  <a:lnTo>
                    <a:pt x="2891747" y="92554"/>
                  </a:lnTo>
                  <a:lnTo>
                    <a:pt x="3010285" y="100071"/>
                  </a:lnTo>
                  <a:cubicBezTo>
                    <a:pt x="3029326" y="83249"/>
                    <a:pt x="3047722" y="65855"/>
                    <a:pt x="3065332" y="47673"/>
                  </a:cubicBezTo>
                  <a:lnTo>
                    <a:pt x="2948082" y="54617"/>
                  </a:lnTo>
                  <a:close/>
                </a:path>
              </a:pathLst>
            </a:custGeom>
            <a:solidFill>
              <a:srgbClr val="E5DE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27E91A0-D7A6-4E96-B42B-9079211C2641}"/>
                </a:ext>
              </a:extLst>
            </p:cNvPr>
            <p:cNvSpPr/>
            <p:nvPr/>
          </p:nvSpPr>
          <p:spPr>
            <a:xfrm>
              <a:off x="5395045" y="3706750"/>
              <a:ext cx="565476" cy="1373297"/>
            </a:xfrm>
            <a:custGeom>
              <a:avLst/>
              <a:gdLst>
                <a:gd name="connsiteX0" fmla="*/ 27345 w 300641"/>
                <a:gd name="connsiteY0" fmla="*/ 731848 h 730130"/>
                <a:gd name="connsiteX1" fmla="*/ 298423 w 300641"/>
                <a:gd name="connsiteY1" fmla="*/ 5369 h 730130"/>
                <a:gd name="connsiteX2" fmla="*/ 274014 w 300641"/>
                <a:gd name="connsiteY2" fmla="*/ 9234 h 730130"/>
                <a:gd name="connsiteX3" fmla="*/ 5369 w 300641"/>
                <a:gd name="connsiteY3" fmla="*/ 659838 h 730130"/>
                <a:gd name="connsiteX4" fmla="*/ 27345 w 300641"/>
                <a:gd name="connsiteY4" fmla="*/ 731848 h 73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1" h="730130">
                  <a:moveTo>
                    <a:pt x="27345" y="731848"/>
                  </a:moveTo>
                  <a:cubicBezTo>
                    <a:pt x="27345" y="731848"/>
                    <a:pt x="278881" y="353254"/>
                    <a:pt x="298423" y="5369"/>
                  </a:cubicBezTo>
                  <a:lnTo>
                    <a:pt x="274014" y="9234"/>
                  </a:lnTo>
                  <a:cubicBezTo>
                    <a:pt x="274014" y="9234"/>
                    <a:pt x="289332" y="300714"/>
                    <a:pt x="5369" y="659838"/>
                  </a:cubicBezTo>
                  <a:lnTo>
                    <a:pt x="27345" y="731848"/>
                  </a:lnTo>
                  <a:close/>
                </a:path>
              </a:pathLst>
            </a:custGeom>
            <a:solidFill>
              <a:srgbClr val="CFD2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7D3BF0C-01AD-40CC-A018-E0BD229FBA0F}"/>
                </a:ext>
              </a:extLst>
            </p:cNvPr>
            <p:cNvSpPr/>
            <p:nvPr/>
          </p:nvSpPr>
          <p:spPr>
            <a:xfrm>
              <a:off x="5471422" y="4412247"/>
              <a:ext cx="323128" cy="592403"/>
            </a:xfrm>
            <a:custGeom>
              <a:avLst/>
              <a:gdLst>
                <a:gd name="connsiteX0" fmla="*/ 28970 w 171795"/>
                <a:gd name="connsiteY0" fmla="*/ 237078 h 314958"/>
                <a:gd name="connsiteX1" fmla="*/ 9930 w 171795"/>
                <a:gd name="connsiteY1" fmla="*/ 310090 h 314958"/>
                <a:gd name="connsiteX2" fmla="*/ 12435 w 171795"/>
                <a:gd name="connsiteY2" fmla="*/ 313384 h 314958"/>
                <a:gd name="connsiteX3" fmla="*/ 168625 w 171795"/>
                <a:gd name="connsiteY3" fmla="*/ 5369 h 314958"/>
                <a:gd name="connsiteX4" fmla="*/ 28970 w 171795"/>
                <a:gd name="connsiteY4" fmla="*/ 237078 h 31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95" h="314958">
                  <a:moveTo>
                    <a:pt x="28970" y="237078"/>
                  </a:moveTo>
                  <a:cubicBezTo>
                    <a:pt x="18161" y="255045"/>
                    <a:pt x="-4244" y="288759"/>
                    <a:pt x="9930" y="310090"/>
                  </a:cubicBezTo>
                  <a:cubicBezTo>
                    <a:pt x="10717" y="311308"/>
                    <a:pt x="11576" y="312381"/>
                    <a:pt x="12435" y="313384"/>
                  </a:cubicBezTo>
                  <a:cubicBezTo>
                    <a:pt x="29829" y="286541"/>
                    <a:pt x="105563" y="165925"/>
                    <a:pt x="168625" y="5369"/>
                  </a:cubicBezTo>
                  <a:cubicBezTo>
                    <a:pt x="122097" y="82604"/>
                    <a:pt x="75570" y="159841"/>
                    <a:pt x="28970" y="237078"/>
                  </a:cubicBezTo>
                  <a:close/>
                </a:path>
              </a:pathLst>
            </a:custGeom>
            <a:solidFill>
              <a:srgbClr val="B9B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08F265-8541-46D6-B5C1-51CC019E4C3A}"/>
                </a:ext>
              </a:extLst>
            </p:cNvPr>
            <p:cNvSpPr/>
            <p:nvPr/>
          </p:nvSpPr>
          <p:spPr>
            <a:xfrm>
              <a:off x="5505986" y="4763650"/>
              <a:ext cx="1723354" cy="1090559"/>
            </a:xfrm>
            <a:custGeom>
              <a:avLst/>
              <a:gdLst>
                <a:gd name="connsiteX0" fmla="*/ 24266 w 916242"/>
                <a:gd name="connsiteY0" fmla="*/ 577590 h 579809"/>
                <a:gd name="connsiteX1" fmla="*/ 917674 w 916242"/>
                <a:gd name="connsiteY1" fmla="*/ 22692 h 579809"/>
                <a:gd name="connsiteX2" fmla="*/ 886751 w 916242"/>
                <a:gd name="connsiteY2" fmla="*/ 5369 h 579809"/>
                <a:gd name="connsiteX3" fmla="*/ 5369 w 916242"/>
                <a:gd name="connsiteY3" fmla="*/ 499781 h 579809"/>
                <a:gd name="connsiteX4" fmla="*/ 24266 w 916242"/>
                <a:gd name="connsiteY4" fmla="*/ 577590 h 57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242" h="579809">
                  <a:moveTo>
                    <a:pt x="24266" y="577590"/>
                  </a:moveTo>
                  <a:cubicBezTo>
                    <a:pt x="24266" y="577590"/>
                    <a:pt x="586324" y="397420"/>
                    <a:pt x="917674" y="22692"/>
                  </a:cubicBezTo>
                  <a:lnTo>
                    <a:pt x="886751" y="5369"/>
                  </a:lnTo>
                  <a:cubicBezTo>
                    <a:pt x="886751" y="5369"/>
                    <a:pt x="644806" y="347528"/>
                    <a:pt x="5369" y="499781"/>
                  </a:cubicBezTo>
                  <a:lnTo>
                    <a:pt x="24266" y="577590"/>
                  </a:lnTo>
                  <a:close/>
                </a:path>
              </a:pathLst>
            </a:custGeom>
            <a:solidFill>
              <a:srgbClr val="CFD2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EEF81E2-6FA6-46F2-B210-19241E8FD9D9}"/>
                </a:ext>
              </a:extLst>
            </p:cNvPr>
            <p:cNvSpPr/>
            <p:nvPr/>
          </p:nvSpPr>
          <p:spPr>
            <a:xfrm>
              <a:off x="4990459" y="3513815"/>
              <a:ext cx="821287" cy="6758779"/>
            </a:xfrm>
            <a:custGeom>
              <a:avLst/>
              <a:gdLst>
                <a:gd name="connsiteX0" fmla="*/ 372295 w 436646"/>
                <a:gd name="connsiteY0" fmla="*/ 3574561 h 3593387"/>
                <a:gd name="connsiteX1" fmla="*/ 425552 w 436646"/>
                <a:gd name="connsiteY1" fmla="*/ 3564540 h 3593387"/>
                <a:gd name="connsiteX2" fmla="*/ 46027 w 436646"/>
                <a:gd name="connsiteY2" fmla="*/ 5369 h 3593387"/>
                <a:gd name="connsiteX3" fmla="*/ 5369 w 436646"/>
                <a:gd name="connsiteY3" fmla="*/ 18539 h 3593387"/>
                <a:gd name="connsiteX4" fmla="*/ 372295 w 436646"/>
                <a:gd name="connsiteY4" fmla="*/ 3574561 h 359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46" h="3593387">
                  <a:moveTo>
                    <a:pt x="372295" y="3574561"/>
                  </a:moveTo>
                  <a:cubicBezTo>
                    <a:pt x="404937" y="3596465"/>
                    <a:pt x="417320" y="3594747"/>
                    <a:pt x="425552" y="3564540"/>
                  </a:cubicBezTo>
                  <a:cubicBezTo>
                    <a:pt x="488830" y="1270570"/>
                    <a:pt x="46027" y="5369"/>
                    <a:pt x="46027" y="5369"/>
                  </a:cubicBezTo>
                  <a:lnTo>
                    <a:pt x="5369" y="18539"/>
                  </a:lnTo>
                  <a:cubicBezTo>
                    <a:pt x="295703" y="964273"/>
                    <a:pt x="305653" y="1507003"/>
                    <a:pt x="372295" y="3574561"/>
                  </a:cubicBezTo>
                  <a:close/>
                </a:path>
              </a:pathLst>
            </a:custGeom>
            <a:solidFill>
              <a:srgbClr val="CFD2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E41AA17-A9EF-4186-82CF-07F452447653}"/>
                </a:ext>
              </a:extLst>
            </p:cNvPr>
            <p:cNvSpPr/>
            <p:nvPr/>
          </p:nvSpPr>
          <p:spPr>
            <a:xfrm>
              <a:off x="4990459" y="3513949"/>
              <a:ext cx="780894" cy="6758779"/>
            </a:xfrm>
            <a:custGeom>
              <a:avLst/>
              <a:gdLst>
                <a:gd name="connsiteX0" fmla="*/ 25340 w 415172"/>
                <a:gd name="connsiteY0" fmla="*/ 22977 h 3593387"/>
                <a:gd name="connsiteX1" fmla="*/ 49320 w 415172"/>
                <a:gd name="connsiteY1" fmla="*/ 15175 h 3593387"/>
                <a:gd name="connsiteX2" fmla="*/ 46027 w 415172"/>
                <a:gd name="connsiteY2" fmla="*/ 5369 h 3593387"/>
                <a:gd name="connsiteX3" fmla="*/ 5369 w 415172"/>
                <a:gd name="connsiteY3" fmla="*/ 18539 h 3593387"/>
                <a:gd name="connsiteX4" fmla="*/ 372295 w 415172"/>
                <a:gd name="connsiteY4" fmla="*/ 3574490 h 3593387"/>
                <a:gd name="connsiteX5" fmla="*/ 415459 w 415172"/>
                <a:gd name="connsiteY5" fmla="*/ 3584869 h 3593387"/>
                <a:gd name="connsiteX6" fmla="*/ 25340 w 415172"/>
                <a:gd name="connsiteY6" fmla="*/ 22977 h 359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72" h="3593387">
                  <a:moveTo>
                    <a:pt x="25340" y="22977"/>
                  </a:moveTo>
                  <a:lnTo>
                    <a:pt x="49320" y="15175"/>
                  </a:lnTo>
                  <a:cubicBezTo>
                    <a:pt x="47173" y="8733"/>
                    <a:pt x="46027" y="5369"/>
                    <a:pt x="46027" y="5369"/>
                  </a:cubicBezTo>
                  <a:lnTo>
                    <a:pt x="5369" y="18539"/>
                  </a:lnTo>
                  <a:cubicBezTo>
                    <a:pt x="295703" y="964273"/>
                    <a:pt x="305725" y="1506931"/>
                    <a:pt x="372295" y="3574490"/>
                  </a:cubicBezTo>
                  <a:cubicBezTo>
                    <a:pt x="394271" y="3589235"/>
                    <a:pt x="406941" y="3592957"/>
                    <a:pt x="415459" y="3584869"/>
                  </a:cubicBezTo>
                  <a:cubicBezTo>
                    <a:pt x="348959" y="1519745"/>
                    <a:pt x="315531" y="968210"/>
                    <a:pt x="25340" y="22977"/>
                  </a:cubicBezTo>
                  <a:close/>
                </a:path>
              </a:pathLst>
            </a:custGeom>
            <a:solidFill>
              <a:srgbClr val="B9B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04797F-3A67-4057-900F-6B8C1680E9C6}"/>
                </a:ext>
              </a:extLst>
            </p:cNvPr>
            <p:cNvSpPr/>
            <p:nvPr/>
          </p:nvSpPr>
          <p:spPr>
            <a:xfrm>
              <a:off x="3908381" y="5982503"/>
              <a:ext cx="1656035" cy="565476"/>
            </a:xfrm>
            <a:custGeom>
              <a:avLst/>
              <a:gdLst>
                <a:gd name="connsiteX0" fmla="*/ 875656 w 880451"/>
                <a:gd name="connsiteY0" fmla="*/ 41168 h 300641"/>
                <a:gd name="connsiteX1" fmla="*/ 5369 w 880451"/>
                <a:gd name="connsiteY1" fmla="*/ 273879 h 300641"/>
                <a:gd name="connsiteX2" fmla="*/ 30995 w 880451"/>
                <a:gd name="connsiteY2" fmla="*/ 301938 h 300641"/>
                <a:gd name="connsiteX3" fmla="*/ 874511 w 880451"/>
                <a:gd name="connsiteY3" fmla="*/ 100436 h 300641"/>
                <a:gd name="connsiteX4" fmla="*/ 875656 w 880451"/>
                <a:gd name="connsiteY4" fmla="*/ 41168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451" h="300641">
                  <a:moveTo>
                    <a:pt x="875656" y="41168"/>
                  </a:moveTo>
                  <a:cubicBezTo>
                    <a:pt x="875656" y="41168"/>
                    <a:pt x="523905" y="-129340"/>
                    <a:pt x="5369" y="273879"/>
                  </a:cubicBezTo>
                  <a:lnTo>
                    <a:pt x="30995" y="301938"/>
                  </a:lnTo>
                  <a:cubicBezTo>
                    <a:pt x="30995" y="301938"/>
                    <a:pt x="429274" y="-85102"/>
                    <a:pt x="874511" y="100436"/>
                  </a:cubicBezTo>
                  <a:lnTo>
                    <a:pt x="875656" y="41168"/>
                  </a:lnTo>
                  <a:close/>
                </a:path>
              </a:pathLst>
            </a:custGeom>
            <a:solidFill>
              <a:srgbClr val="B9B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4995EE-DCF6-4F0F-8268-0075E6925AAB}"/>
                </a:ext>
              </a:extLst>
            </p:cNvPr>
            <p:cNvSpPr/>
            <p:nvPr/>
          </p:nvSpPr>
          <p:spPr>
            <a:xfrm>
              <a:off x="3908249" y="5982494"/>
              <a:ext cx="1615644" cy="538549"/>
            </a:xfrm>
            <a:custGeom>
              <a:avLst/>
              <a:gdLst>
                <a:gd name="connsiteX0" fmla="*/ 852892 w 858977"/>
                <a:gd name="connsiteY0" fmla="*/ 40743 h 286325"/>
                <a:gd name="connsiteX1" fmla="*/ 839936 w 858977"/>
                <a:gd name="connsiteY1" fmla="*/ 28144 h 286325"/>
                <a:gd name="connsiteX2" fmla="*/ 5369 w 858977"/>
                <a:gd name="connsiteY2" fmla="*/ 273884 h 286325"/>
                <a:gd name="connsiteX3" fmla="*/ 16750 w 858977"/>
                <a:gd name="connsiteY3" fmla="*/ 286339 h 286325"/>
                <a:gd name="connsiteX4" fmla="*/ 851890 w 858977"/>
                <a:gd name="connsiteY4" fmla="*/ 52697 h 286325"/>
                <a:gd name="connsiteX5" fmla="*/ 852892 w 858977"/>
                <a:gd name="connsiteY5" fmla="*/ 40743 h 28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977" h="286325">
                  <a:moveTo>
                    <a:pt x="852892" y="40743"/>
                  </a:moveTo>
                  <a:cubicBezTo>
                    <a:pt x="850100" y="35374"/>
                    <a:pt x="843801" y="32726"/>
                    <a:pt x="839936" y="28144"/>
                  </a:cubicBezTo>
                  <a:cubicBezTo>
                    <a:pt x="738218" y="-2563"/>
                    <a:pt x="426911" y="-53888"/>
                    <a:pt x="5369" y="273884"/>
                  </a:cubicBezTo>
                  <a:lnTo>
                    <a:pt x="16750" y="286339"/>
                  </a:lnTo>
                  <a:cubicBezTo>
                    <a:pt x="454542" y="-50595"/>
                    <a:pt x="771862" y="25067"/>
                    <a:pt x="851890" y="52697"/>
                  </a:cubicBezTo>
                  <a:cubicBezTo>
                    <a:pt x="854181" y="49118"/>
                    <a:pt x="854896" y="44465"/>
                    <a:pt x="852892" y="40743"/>
                  </a:cubicBezTo>
                  <a:close/>
                </a:path>
              </a:pathLst>
            </a:custGeom>
            <a:solidFill>
              <a:srgbClr val="CFD2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77FC5D4-6DCC-4797-A79F-47EB2C6FD8D5}"/>
                </a:ext>
              </a:extLst>
            </p:cNvPr>
            <p:cNvSpPr/>
            <p:nvPr/>
          </p:nvSpPr>
          <p:spPr>
            <a:xfrm>
              <a:off x="3612616" y="6358842"/>
              <a:ext cx="484693" cy="471230"/>
            </a:xfrm>
            <a:custGeom>
              <a:avLst/>
              <a:gdLst>
                <a:gd name="connsiteX0" fmla="*/ 223461 w 257693"/>
                <a:gd name="connsiteY0" fmla="*/ 197414 h 250534"/>
                <a:gd name="connsiteX1" fmla="*/ 72854 w 257693"/>
                <a:gd name="connsiteY1" fmla="*/ 240578 h 250534"/>
                <a:gd name="connsiteX2" fmla="*/ 5567 w 257693"/>
                <a:gd name="connsiteY2" fmla="*/ 139148 h 250534"/>
                <a:gd name="connsiteX3" fmla="*/ 65552 w 257693"/>
                <a:gd name="connsiteY3" fmla="*/ 26049 h 250534"/>
                <a:gd name="connsiteX4" fmla="*/ 238422 w 257693"/>
                <a:gd name="connsiteY4" fmla="*/ 34352 h 250534"/>
                <a:gd name="connsiteX5" fmla="*/ 223461 w 257693"/>
                <a:gd name="connsiteY5" fmla="*/ 197414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693" h="250534">
                  <a:moveTo>
                    <a:pt x="223461" y="197414"/>
                  </a:moveTo>
                  <a:cubicBezTo>
                    <a:pt x="192968" y="245732"/>
                    <a:pt x="124320" y="265417"/>
                    <a:pt x="72854" y="240578"/>
                  </a:cubicBezTo>
                  <a:cubicBezTo>
                    <a:pt x="34558" y="222039"/>
                    <a:pt x="8072" y="181595"/>
                    <a:pt x="5567" y="139148"/>
                  </a:cubicBezTo>
                  <a:cubicBezTo>
                    <a:pt x="2919" y="94338"/>
                    <a:pt x="26970" y="48954"/>
                    <a:pt x="65552" y="26049"/>
                  </a:cubicBezTo>
                  <a:cubicBezTo>
                    <a:pt x="106282" y="1854"/>
                    <a:pt x="208285" y="-7666"/>
                    <a:pt x="238422" y="34352"/>
                  </a:cubicBezTo>
                  <a:cubicBezTo>
                    <a:pt x="270275" y="78589"/>
                    <a:pt x="254241" y="148668"/>
                    <a:pt x="223461" y="197414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97CF33-9968-4263-A91F-3940138AF713}"/>
                </a:ext>
              </a:extLst>
            </p:cNvPr>
            <p:cNvSpPr/>
            <p:nvPr/>
          </p:nvSpPr>
          <p:spPr>
            <a:xfrm>
              <a:off x="1366560" y="6499591"/>
              <a:ext cx="2410002" cy="1225197"/>
            </a:xfrm>
            <a:custGeom>
              <a:avLst/>
              <a:gdLst>
                <a:gd name="connsiteX0" fmla="*/ 1260196 w 1281307"/>
                <a:gd name="connsiteY0" fmla="*/ 14282 h 651390"/>
                <a:gd name="connsiteX1" fmla="*/ 1134928 w 1281307"/>
                <a:gd name="connsiteY1" fmla="*/ 6121 h 651390"/>
                <a:gd name="connsiteX2" fmla="*/ 1010162 w 1281307"/>
                <a:gd name="connsiteY2" fmla="*/ 16572 h 651390"/>
                <a:gd name="connsiteX3" fmla="*/ 768932 w 1281307"/>
                <a:gd name="connsiteY3" fmla="*/ 89585 h 651390"/>
                <a:gd name="connsiteX4" fmla="*/ 11887 w 1281307"/>
                <a:gd name="connsiteY4" fmla="*/ 623797 h 651390"/>
                <a:gd name="connsiteX5" fmla="*/ 15180 w 1281307"/>
                <a:gd name="connsiteY5" fmla="*/ 643697 h 651390"/>
                <a:gd name="connsiteX6" fmla="*/ 744309 w 1281307"/>
                <a:gd name="connsiteY6" fmla="*/ 547492 h 651390"/>
                <a:gd name="connsiteX7" fmla="*/ 1004292 w 1281307"/>
                <a:gd name="connsiteY7" fmla="*/ 400678 h 651390"/>
                <a:gd name="connsiteX8" fmla="*/ 1187541 w 1281307"/>
                <a:gd name="connsiteY8" fmla="*/ 215783 h 651390"/>
                <a:gd name="connsiteX9" fmla="*/ 1260196 w 1281307"/>
                <a:gd name="connsiteY9" fmla="*/ 14282 h 65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1307" h="651390">
                  <a:moveTo>
                    <a:pt x="1260196" y="14282"/>
                  </a:moveTo>
                  <a:cubicBezTo>
                    <a:pt x="1223689" y="2471"/>
                    <a:pt x="1173726" y="5620"/>
                    <a:pt x="1134928" y="6121"/>
                  </a:cubicBezTo>
                  <a:cubicBezTo>
                    <a:pt x="1093340" y="6622"/>
                    <a:pt x="1051607" y="10129"/>
                    <a:pt x="1010162" y="16572"/>
                  </a:cubicBezTo>
                  <a:cubicBezTo>
                    <a:pt x="927342" y="29457"/>
                    <a:pt x="845668" y="53937"/>
                    <a:pt x="768932" y="89585"/>
                  </a:cubicBezTo>
                  <a:cubicBezTo>
                    <a:pt x="487761" y="220292"/>
                    <a:pt x="288264" y="486289"/>
                    <a:pt x="11887" y="623797"/>
                  </a:cubicBezTo>
                  <a:cubicBezTo>
                    <a:pt x="1651" y="628880"/>
                    <a:pt x="4013" y="643053"/>
                    <a:pt x="15180" y="643697"/>
                  </a:cubicBezTo>
                  <a:cubicBezTo>
                    <a:pt x="259773" y="657655"/>
                    <a:pt x="512241" y="639545"/>
                    <a:pt x="744309" y="547492"/>
                  </a:cubicBezTo>
                  <a:cubicBezTo>
                    <a:pt x="837006" y="510699"/>
                    <a:pt x="925195" y="461307"/>
                    <a:pt x="1004292" y="400678"/>
                  </a:cubicBezTo>
                  <a:cubicBezTo>
                    <a:pt x="1073726" y="347493"/>
                    <a:pt x="1136360" y="285431"/>
                    <a:pt x="1187541" y="215783"/>
                  </a:cubicBezTo>
                  <a:cubicBezTo>
                    <a:pt x="1212451" y="181925"/>
                    <a:pt x="1322687" y="34539"/>
                    <a:pt x="1260196" y="14282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A38F76-3CF7-49DD-8B77-1CB95191C848}"/>
                </a:ext>
              </a:extLst>
            </p:cNvPr>
            <p:cNvSpPr/>
            <p:nvPr/>
          </p:nvSpPr>
          <p:spPr>
            <a:xfrm>
              <a:off x="2858801" y="6613321"/>
              <a:ext cx="1117488" cy="1629108"/>
            </a:xfrm>
            <a:custGeom>
              <a:avLst/>
              <a:gdLst>
                <a:gd name="connsiteX0" fmla="*/ 446642 w 594125"/>
                <a:gd name="connsiteY0" fmla="*/ 538134 h 866135"/>
                <a:gd name="connsiteX1" fmla="*/ 17153 w 594125"/>
                <a:gd name="connsiteY1" fmla="*/ 865405 h 866135"/>
                <a:gd name="connsiteX2" fmla="*/ 6703 w 594125"/>
                <a:gd name="connsiteY2" fmla="*/ 853737 h 866135"/>
                <a:gd name="connsiteX3" fmla="*/ 269907 w 594125"/>
                <a:gd name="connsiteY3" fmla="*/ 233197 h 866135"/>
                <a:gd name="connsiteX4" fmla="*/ 394674 w 594125"/>
                <a:gd name="connsiteY4" fmla="*/ 98266 h 866135"/>
                <a:gd name="connsiteX5" fmla="*/ 470693 w 594125"/>
                <a:gd name="connsiteY5" fmla="*/ 46155 h 866135"/>
                <a:gd name="connsiteX6" fmla="*/ 554873 w 594125"/>
                <a:gd name="connsiteY6" fmla="*/ 5854 h 866135"/>
                <a:gd name="connsiteX7" fmla="*/ 592811 w 594125"/>
                <a:gd name="connsiteY7" fmla="*/ 162546 h 866135"/>
                <a:gd name="connsiteX8" fmla="*/ 552511 w 594125"/>
                <a:gd name="connsiteY8" fmla="*/ 348729 h 866135"/>
                <a:gd name="connsiteX9" fmla="*/ 446642 w 594125"/>
                <a:gd name="connsiteY9" fmla="*/ 538134 h 86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125" h="866135">
                  <a:moveTo>
                    <a:pt x="446642" y="538134"/>
                  </a:moveTo>
                  <a:cubicBezTo>
                    <a:pt x="335762" y="682013"/>
                    <a:pt x="180645" y="785519"/>
                    <a:pt x="17153" y="865405"/>
                  </a:cubicBezTo>
                  <a:cubicBezTo>
                    <a:pt x="9709" y="869055"/>
                    <a:pt x="2265" y="860680"/>
                    <a:pt x="6703" y="853737"/>
                  </a:cubicBezTo>
                  <a:cubicBezTo>
                    <a:pt x="126959" y="664403"/>
                    <a:pt x="143638" y="419882"/>
                    <a:pt x="269907" y="233197"/>
                  </a:cubicBezTo>
                  <a:cubicBezTo>
                    <a:pt x="304338" y="182231"/>
                    <a:pt x="346714" y="136705"/>
                    <a:pt x="394674" y="98266"/>
                  </a:cubicBezTo>
                  <a:cubicBezTo>
                    <a:pt x="418653" y="79083"/>
                    <a:pt x="444065" y="61617"/>
                    <a:pt x="470693" y="46155"/>
                  </a:cubicBezTo>
                  <a:cubicBezTo>
                    <a:pt x="495532" y="31695"/>
                    <a:pt x="526384" y="11510"/>
                    <a:pt x="554873" y="5854"/>
                  </a:cubicBezTo>
                  <a:cubicBezTo>
                    <a:pt x="603691" y="-3737"/>
                    <a:pt x="594601" y="131552"/>
                    <a:pt x="592811" y="162546"/>
                  </a:cubicBezTo>
                  <a:cubicBezTo>
                    <a:pt x="589161" y="226182"/>
                    <a:pt x="574844" y="289102"/>
                    <a:pt x="552511" y="348729"/>
                  </a:cubicBezTo>
                  <a:cubicBezTo>
                    <a:pt x="526956" y="416660"/>
                    <a:pt x="490950" y="480654"/>
                    <a:pt x="446642" y="538134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8F11890-EA96-4B6E-BA48-D09823208C98}"/>
                </a:ext>
              </a:extLst>
            </p:cNvPr>
            <p:cNvSpPr/>
            <p:nvPr/>
          </p:nvSpPr>
          <p:spPr>
            <a:xfrm>
              <a:off x="1906960" y="6030878"/>
              <a:ext cx="1979165" cy="592403"/>
            </a:xfrm>
            <a:custGeom>
              <a:avLst/>
              <a:gdLst>
                <a:gd name="connsiteX0" fmla="*/ 316699 w 1052246"/>
                <a:gd name="connsiteY0" fmla="*/ 234129 h 314958"/>
                <a:gd name="connsiteX1" fmla="*/ 8756 w 1052246"/>
                <a:gd name="connsiteY1" fmla="*/ 122749 h 314958"/>
                <a:gd name="connsiteX2" fmla="*/ 9185 w 1052246"/>
                <a:gd name="connsiteY2" fmla="*/ 112943 h 314958"/>
                <a:gd name="connsiteX3" fmla="*/ 190358 w 1052246"/>
                <a:gd name="connsiteY3" fmla="*/ 63766 h 314958"/>
                <a:gd name="connsiteX4" fmla="*/ 488065 w 1052246"/>
                <a:gd name="connsiteY4" fmla="*/ 5999 h 314958"/>
                <a:gd name="connsiteX5" fmla="*/ 1050051 w 1052246"/>
                <a:gd name="connsiteY5" fmla="*/ 256749 h 314958"/>
                <a:gd name="connsiteX6" fmla="*/ 962650 w 1052246"/>
                <a:gd name="connsiteY6" fmla="*/ 298911 h 314958"/>
                <a:gd name="connsiteX7" fmla="*/ 859501 w 1052246"/>
                <a:gd name="connsiteY7" fmla="*/ 312941 h 314958"/>
                <a:gd name="connsiteX8" fmla="*/ 518845 w 1052246"/>
                <a:gd name="connsiteY8" fmla="*/ 281588 h 314958"/>
                <a:gd name="connsiteX9" fmla="*/ 316699 w 1052246"/>
                <a:gd name="connsiteY9" fmla="*/ 234129 h 31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246" h="314958">
                  <a:moveTo>
                    <a:pt x="316699" y="234129"/>
                  </a:moveTo>
                  <a:lnTo>
                    <a:pt x="8756" y="122749"/>
                  </a:lnTo>
                  <a:cubicBezTo>
                    <a:pt x="4031" y="121031"/>
                    <a:pt x="4318" y="114230"/>
                    <a:pt x="9185" y="112943"/>
                  </a:cubicBezTo>
                  <a:lnTo>
                    <a:pt x="190358" y="63766"/>
                  </a:lnTo>
                  <a:cubicBezTo>
                    <a:pt x="288138" y="37209"/>
                    <a:pt x="386849" y="10509"/>
                    <a:pt x="488065" y="5999"/>
                  </a:cubicBezTo>
                  <a:cubicBezTo>
                    <a:pt x="700519" y="-3377"/>
                    <a:pt x="915120" y="92327"/>
                    <a:pt x="1050051" y="256749"/>
                  </a:cubicBezTo>
                  <a:cubicBezTo>
                    <a:pt x="1052986" y="260328"/>
                    <a:pt x="970309" y="296620"/>
                    <a:pt x="962650" y="298911"/>
                  </a:cubicBezTo>
                  <a:cubicBezTo>
                    <a:pt x="929365" y="308932"/>
                    <a:pt x="894218" y="313370"/>
                    <a:pt x="859501" y="312941"/>
                  </a:cubicBezTo>
                  <a:cubicBezTo>
                    <a:pt x="812042" y="312368"/>
                    <a:pt x="586704" y="289462"/>
                    <a:pt x="518845" y="281588"/>
                  </a:cubicBezTo>
                  <a:cubicBezTo>
                    <a:pt x="449912" y="273571"/>
                    <a:pt x="381910" y="257680"/>
                    <a:pt x="316699" y="23412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B0D394-7B29-48D0-BC90-5796209EE4C5}"/>
                </a:ext>
              </a:extLst>
            </p:cNvPr>
            <p:cNvSpPr/>
            <p:nvPr/>
          </p:nvSpPr>
          <p:spPr>
            <a:xfrm>
              <a:off x="2335822" y="5182640"/>
              <a:ext cx="1602181" cy="1359834"/>
            </a:xfrm>
            <a:custGeom>
              <a:avLst/>
              <a:gdLst>
                <a:gd name="connsiteX0" fmla="*/ 5369 w 851818"/>
                <a:gd name="connsiteY0" fmla="*/ 5369 h 722972"/>
                <a:gd name="connsiteX1" fmla="*/ 683173 w 851818"/>
                <a:gd name="connsiteY1" fmla="*/ 379954 h 722972"/>
                <a:gd name="connsiteX2" fmla="*/ 804002 w 851818"/>
                <a:gd name="connsiteY2" fmla="*/ 532064 h 722972"/>
                <a:gd name="connsiteX3" fmla="*/ 845018 w 851818"/>
                <a:gd name="connsiteY3" fmla="*/ 719537 h 722972"/>
                <a:gd name="connsiteX4" fmla="*/ 115174 w 851818"/>
                <a:gd name="connsiteY4" fmla="*/ 147959 h 722972"/>
                <a:gd name="connsiteX5" fmla="*/ 5369 w 851818"/>
                <a:gd name="connsiteY5" fmla="*/ 5369 h 72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1818" h="722972">
                  <a:moveTo>
                    <a:pt x="5369" y="5369"/>
                  </a:moveTo>
                  <a:cubicBezTo>
                    <a:pt x="259769" y="65354"/>
                    <a:pt x="496989" y="196491"/>
                    <a:pt x="683173" y="379954"/>
                  </a:cubicBezTo>
                  <a:cubicBezTo>
                    <a:pt x="729487" y="425551"/>
                    <a:pt x="773079" y="474871"/>
                    <a:pt x="804002" y="532064"/>
                  </a:cubicBezTo>
                  <a:cubicBezTo>
                    <a:pt x="834926" y="589258"/>
                    <a:pt x="852750" y="654970"/>
                    <a:pt x="845018" y="719537"/>
                  </a:cubicBezTo>
                  <a:cubicBezTo>
                    <a:pt x="727339" y="684103"/>
                    <a:pt x="447527" y="501500"/>
                    <a:pt x="115174" y="147959"/>
                  </a:cubicBezTo>
                  <a:cubicBezTo>
                    <a:pt x="74087" y="104223"/>
                    <a:pt x="39441" y="54760"/>
                    <a:pt x="5369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D8326C8-2A1C-4452-8D03-473FF0191ECB}"/>
                </a:ext>
              </a:extLst>
            </p:cNvPr>
            <p:cNvSpPr/>
            <p:nvPr/>
          </p:nvSpPr>
          <p:spPr>
            <a:xfrm>
              <a:off x="3898649" y="6587137"/>
              <a:ext cx="498157" cy="1965701"/>
            </a:xfrm>
            <a:custGeom>
              <a:avLst/>
              <a:gdLst>
                <a:gd name="connsiteX0" fmla="*/ 15769 w 264851"/>
                <a:gd name="connsiteY0" fmla="*/ 533158 h 1045088"/>
                <a:gd name="connsiteX1" fmla="*/ 79261 w 264851"/>
                <a:gd name="connsiteY1" fmla="*/ 1043248 h 1045088"/>
                <a:gd name="connsiteX2" fmla="*/ 258287 w 264851"/>
                <a:gd name="connsiteY2" fmla="*/ 560789 h 1045088"/>
                <a:gd name="connsiteX3" fmla="*/ 158573 w 264851"/>
                <a:gd name="connsiteY3" fmla="*/ 121851 h 1045088"/>
                <a:gd name="connsiteX4" fmla="*/ 99447 w 264851"/>
                <a:gd name="connsiteY4" fmla="*/ 21780 h 1045088"/>
                <a:gd name="connsiteX5" fmla="*/ 56427 w 264851"/>
                <a:gd name="connsiteY5" fmla="*/ 34164 h 1045088"/>
                <a:gd name="connsiteX6" fmla="*/ 9326 w 264851"/>
                <a:gd name="connsiteY6" fmla="*/ 256997 h 1045088"/>
                <a:gd name="connsiteX7" fmla="*/ 15769 w 264851"/>
                <a:gd name="connsiteY7" fmla="*/ 533158 h 104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851" h="1045088">
                  <a:moveTo>
                    <a:pt x="15769" y="533158"/>
                  </a:moveTo>
                  <a:cubicBezTo>
                    <a:pt x="34022" y="703593"/>
                    <a:pt x="70385" y="872096"/>
                    <a:pt x="79261" y="1043248"/>
                  </a:cubicBezTo>
                  <a:cubicBezTo>
                    <a:pt x="160506" y="890779"/>
                    <a:pt x="243397" y="732942"/>
                    <a:pt x="258287" y="560789"/>
                  </a:cubicBezTo>
                  <a:cubicBezTo>
                    <a:pt x="271457" y="408320"/>
                    <a:pt x="228724" y="256209"/>
                    <a:pt x="158573" y="121851"/>
                  </a:cubicBezTo>
                  <a:cubicBezTo>
                    <a:pt x="140821" y="87778"/>
                    <a:pt x="121852" y="53061"/>
                    <a:pt x="99447" y="21780"/>
                  </a:cubicBezTo>
                  <a:cubicBezTo>
                    <a:pt x="78832" y="-7067"/>
                    <a:pt x="67737" y="5317"/>
                    <a:pt x="56427" y="34164"/>
                  </a:cubicBezTo>
                  <a:cubicBezTo>
                    <a:pt x="29011" y="104386"/>
                    <a:pt x="15625" y="182195"/>
                    <a:pt x="9326" y="256997"/>
                  </a:cubicBezTo>
                  <a:cubicBezTo>
                    <a:pt x="1595" y="348908"/>
                    <a:pt x="5962" y="441534"/>
                    <a:pt x="15769" y="533158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B08DDB1-DA83-414F-839A-423F0055C5C6}"/>
                </a:ext>
              </a:extLst>
            </p:cNvPr>
            <p:cNvSpPr/>
            <p:nvPr/>
          </p:nvSpPr>
          <p:spPr>
            <a:xfrm>
              <a:off x="3948986" y="6510910"/>
              <a:ext cx="1009778" cy="632795"/>
            </a:xfrm>
            <a:custGeom>
              <a:avLst/>
              <a:gdLst>
                <a:gd name="connsiteX0" fmla="*/ 166600 w 536860"/>
                <a:gd name="connsiteY0" fmla="*/ 17712 h 336432"/>
                <a:gd name="connsiteX1" fmla="*/ 299241 w 536860"/>
                <a:gd name="connsiteY1" fmla="*/ 98027 h 336432"/>
                <a:gd name="connsiteX2" fmla="*/ 535531 w 536860"/>
                <a:gd name="connsiteY2" fmla="*/ 336465 h 336432"/>
                <a:gd name="connsiteX3" fmla="*/ 19644 w 536860"/>
                <a:gd name="connsiteY3" fmla="*/ 61449 h 336432"/>
                <a:gd name="connsiteX4" fmla="*/ 59228 w 536860"/>
                <a:gd name="connsiteY4" fmla="*/ 8908 h 336432"/>
                <a:gd name="connsiteX5" fmla="*/ 166600 w 536860"/>
                <a:gd name="connsiteY5" fmla="*/ 17712 h 33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860" h="336432">
                  <a:moveTo>
                    <a:pt x="166600" y="17712"/>
                  </a:moveTo>
                  <a:cubicBezTo>
                    <a:pt x="215777" y="34534"/>
                    <a:pt x="258797" y="65457"/>
                    <a:pt x="299241" y="98027"/>
                  </a:cubicBezTo>
                  <a:cubicBezTo>
                    <a:pt x="386570" y="168320"/>
                    <a:pt x="466025" y="248491"/>
                    <a:pt x="535531" y="336465"/>
                  </a:cubicBezTo>
                  <a:cubicBezTo>
                    <a:pt x="342477" y="295090"/>
                    <a:pt x="161590" y="198599"/>
                    <a:pt x="19644" y="61449"/>
                  </a:cubicBezTo>
                  <a:cubicBezTo>
                    <a:pt x="-18222" y="24871"/>
                    <a:pt x="27732" y="15351"/>
                    <a:pt x="59228" y="8908"/>
                  </a:cubicBezTo>
                  <a:cubicBezTo>
                    <a:pt x="94804" y="1678"/>
                    <a:pt x="132456" y="5973"/>
                    <a:pt x="166600" y="17712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DB825E6-F872-4CAB-96A6-25C0311F739A}"/>
                </a:ext>
              </a:extLst>
            </p:cNvPr>
            <p:cNvSpPr/>
            <p:nvPr/>
          </p:nvSpPr>
          <p:spPr>
            <a:xfrm>
              <a:off x="3710569" y="5397119"/>
              <a:ext cx="323128" cy="1117488"/>
            </a:xfrm>
            <a:custGeom>
              <a:avLst/>
              <a:gdLst>
                <a:gd name="connsiteX0" fmla="*/ 163724 w 171795"/>
                <a:gd name="connsiteY0" fmla="*/ 270220 h 594125"/>
                <a:gd name="connsiteX1" fmla="*/ 15121 w 171795"/>
                <a:gd name="connsiteY1" fmla="*/ 5369 h 594125"/>
                <a:gd name="connsiteX2" fmla="*/ 61148 w 171795"/>
                <a:gd name="connsiteY2" fmla="*/ 529917 h 594125"/>
                <a:gd name="connsiteX3" fmla="*/ 113975 w 171795"/>
                <a:gd name="connsiteY3" fmla="*/ 586251 h 594125"/>
                <a:gd name="connsiteX4" fmla="*/ 144969 w 171795"/>
                <a:gd name="connsiteY4" fmla="*/ 505436 h 594125"/>
                <a:gd name="connsiteX5" fmla="*/ 163724 w 171795"/>
                <a:gd name="connsiteY5" fmla="*/ 270220 h 5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795" h="594125">
                  <a:moveTo>
                    <a:pt x="163724" y="270220"/>
                  </a:moveTo>
                  <a:cubicBezTo>
                    <a:pt x="150410" y="166856"/>
                    <a:pt x="100374" y="65354"/>
                    <a:pt x="15121" y="5369"/>
                  </a:cubicBezTo>
                  <a:cubicBezTo>
                    <a:pt x="-7070" y="180814"/>
                    <a:pt x="8750" y="360985"/>
                    <a:pt x="61148" y="529917"/>
                  </a:cubicBezTo>
                  <a:cubicBezTo>
                    <a:pt x="67089" y="549101"/>
                    <a:pt x="85127" y="601141"/>
                    <a:pt x="113975" y="586251"/>
                  </a:cubicBezTo>
                  <a:cubicBezTo>
                    <a:pt x="134304" y="575801"/>
                    <a:pt x="140101" y="524691"/>
                    <a:pt x="144969" y="505436"/>
                  </a:cubicBezTo>
                  <a:cubicBezTo>
                    <a:pt x="164439" y="428915"/>
                    <a:pt x="173888" y="348888"/>
                    <a:pt x="163724" y="270220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9DDAE26-3063-4573-8919-E7623D02F646}"/>
                </a:ext>
              </a:extLst>
            </p:cNvPr>
            <p:cNvSpPr/>
            <p:nvPr/>
          </p:nvSpPr>
          <p:spPr>
            <a:xfrm>
              <a:off x="1653481" y="6434789"/>
              <a:ext cx="2342685" cy="1171342"/>
            </a:xfrm>
            <a:custGeom>
              <a:avLst/>
              <a:gdLst>
                <a:gd name="connsiteX0" fmla="*/ 153184 w 1245516"/>
                <a:gd name="connsiteY0" fmla="*/ 596761 h 622758"/>
                <a:gd name="connsiteX1" fmla="*/ 5369 w 1245516"/>
                <a:gd name="connsiteY1" fmla="*/ 607928 h 622758"/>
                <a:gd name="connsiteX2" fmla="*/ 1025762 w 1245516"/>
                <a:gd name="connsiteY2" fmla="*/ 112227 h 622758"/>
                <a:gd name="connsiteX3" fmla="*/ 1216670 w 1245516"/>
                <a:gd name="connsiteY3" fmla="*/ 8934 h 622758"/>
                <a:gd name="connsiteX4" fmla="*/ 1237071 w 1245516"/>
                <a:gd name="connsiteY4" fmla="*/ 26329 h 622758"/>
                <a:gd name="connsiteX5" fmla="*/ 911232 w 1245516"/>
                <a:gd name="connsiteY5" fmla="*/ 219384 h 622758"/>
                <a:gd name="connsiteX6" fmla="*/ 434857 w 1245516"/>
                <a:gd name="connsiteY6" fmla="*/ 461830 h 622758"/>
                <a:gd name="connsiteX7" fmla="*/ 153184 w 1245516"/>
                <a:gd name="connsiteY7" fmla="*/ 596761 h 6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5516" h="622758">
                  <a:moveTo>
                    <a:pt x="153184" y="596761"/>
                  </a:moveTo>
                  <a:cubicBezTo>
                    <a:pt x="106513" y="617806"/>
                    <a:pt x="48962" y="637491"/>
                    <a:pt x="5369" y="607928"/>
                  </a:cubicBezTo>
                  <a:cubicBezTo>
                    <a:pt x="364851" y="473713"/>
                    <a:pt x="687683" y="324251"/>
                    <a:pt x="1025762" y="112227"/>
                  </a:cubicBezTo>
                  <a:cubicBezTo>
                    <a:pt x="1056900" y="92684"/>
                    <a:pt x="1181165" y="20387"/>
                    <a:pt x="1216670" y="8934"/>
                  </a:cubicBezTo>
                  <a:cubicBezTo>
                    <a:pt x="1244372" y="-13"/>
                    <a:pt x="1256827" y="8648"/>
                    <a:pt x="1237071" y="26329"/>
                  </a:cubicBezTo>
                  <a:cubicBezTo>
                    <a:pt x="1168710" y="87531"/>
                    <a:pt x="989470" y="170852"/>
                    <a:pt x="911232" y="219384"/>
                  </a:cubicBezTo>
                  <a:cubicBezTo>
                    <a:pt x="754468" y="316520"/>
                    <a:pt x="599638" y="378009"/>
                    <a:pt x="434857" y="461830"/>
                  </a:cubicBezTo>
                  <a:cubicBezTo>
                    <a:pt x="342160" y="508931"/>
                    <a:pt x="248173" y="553956"/>
                    <a:pt x="153184" y="596761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2B59DE5-3B21-490B-BD11-466ABFA9F712}"/>
                </a:ext>
              </a:extLst>
            </p:cNvPr>
            <p:cNvSpPr/>
            <p:nvPr/>
          </p:nvSpPr>
          <p:spPr>
            <a:xfrm>
              <a:off x="3876742" y="6490640"/>
              <a:ext cx="902069" cy="565476"/>
            </a:xfrm>
            <a:custGeom>
              <a:avLst/>
              <a:gdLst>
                <a:gd name="connsiteX0" fmla="*/ 17036 w 479595"/>
                <a:gd name="connsiteY0" fmla="*/ 5369 h 300641"/>
                <a:gd name="connsiteX1" fmla="*/ 477449 w 479595"/>
                <a:gd name="connsiteY1" fmla="*/ 297850 h 300641"/>
                <a:gd name="connsiteX2" fmla="*/ 5369 w 479595"/>
                <a:gd name="connsiteY2" fmla="*/ 18754 h 300641"/>
                <a:gd name="connsiteX3" fmla="*/ 17036 w 479595"/>
                <a:gd name="connsiteY3" fmla="*/ 5369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595" h="300641">
                  <a:moveTo>
                    <a:pt x="17036" y="5369"/>
                  </a:moveTo>
                  <a:cubicBezTo>
                    <a:pt x="17036" y="5369"/>
                    <a:pt x="281673" y="105798"/>
                    <a:pt x="477449" y="297850"/>
                  </a:cubicBezTo>
                  <a:cubicBezTo>
                    <a:pt x="477449" y="297850"/>
                    <a:pt x="181674" y="95418"/>
                    <a:pt x="5369" y="18754"/>
                  </a:cubicBezTo>
                  <a:cubicBezTo>
                    <a:pt x="5369" y="18754"/>
                    <a:pt x="9449" y="6514"/>
                    <a:pt x="17036" y="5369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CFF1FE5-83E9-4A54-B46D-825E8CB43B95}"/>
                </a:ext>
              </a:extLst>
            </p:cNvPr>
            <p:cNvSpPr/>
            <p:nvPr/>
          </p:nvSpPr>
          <p:spPr>
            <a:xfrm>
              <a:off x="2182471" y="6214282"/>
              <a:ext cx="1696427" cy="323128"/>
            </a:xfrm>
            <a:custGeom>
              <a:avLst/>
              <a:gdLst>
                <a:gd name="connsiteX0" fmla="*/ 882169 w 901925"/>
                <a:gd name="connsiteY0" fmla="*/ 139341 h 171795"/>
                <a:gd name="connsiteX1" fmla="*/ 861912 w 901925"/>
                <a:gd name="connsiteY1" fmla="*/ 168189 h 171795"/>
                <a:gd name="connsiteX2" fmla="*/ 673653 w 901925"/>
                <a:gd name="connsiteY2" fmla="*/ 108418 h 171795"/>
                <a:gd name="connsiteX3" fmla="*/ 508872 w 901925"/>
                <a:gd name="connsiteY3" fmla="*/ 73200 h 171795"/>
                <a:gd name="connsiteX4" fmla="*/ 178453 w 901925"/>
                <a:gd name="connsiteY4" fmla="*/ 33902 h 171795"/>
                <a:gd name="connsiteX5" fmla="*/ 5369 w 901925"/>
                <a:gd name="connsiteY5" fmla="*/ 22091 h 171795"/>
                <a:gd name="connsiteX6" fmla="*/ 297994 w 901925"/>
                <a:gd name="connsiteY6" fmla="*/ 9779 h 171795"/>
                <a:gd name="connsiteX7" fmla="*/ 591262 w 901925"/>
                <a:gd name="connsiteY7" fmla="*/ 49936 h 171795"/>
                <a:gd name="connsiteX8" fmla="*/ 882169 w 901925"/>
                <a:gd name="connsiteY8" fmla="*/ 139341 h 17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1925" h="171795">
                  <a:moveTo>
                    <a:pt x="882169" y="139341"/>
                  </a:moveTo>
                  <a:cubicBezTo>
                    <a:pt x="911661" y="153013"/>
                    <a:pt x="894267" y="166112"/>
                    <a:pt x="861912" y="168189"/>
                  </a:cubicBezTo>
                  <a:cubicBezTo>
                    <a:pt x="857259" y="152798"/>
                    <a:pt x="692694" y="113071"/>
                    <a:pt x="673653" y="108418"/>
                  </a:cubicBezTo>
                  <a:cubicBezTo>
                    <a:pt x="619036" y="94961"/>
                    <a:pt x="564062" y="83221"/>
                    <a:pt x="508872" y="73200"/>
                  </a:cubicBezTo>
                  <a:cubicBezTo>
                    <a:pt x="399353" y="53300"/>
                    <a:pt x="288903" y="40129"/>
                    <a:pt x="178453" y="33902"/>
                  </a:cubicBezTo>
                  <a:cubicBezTo>
                    <a:pt x="153828" y="32470"/>
                    <a:pt x="11238" y="39414"/>
                    <a:pt x="5369" y="22091"/>
                  </a:cubicBezTo>
                  <a:cubicBezTo>
                    <a:pt x="94702" y="-1173"/>
                    <a:pt x="204866" y="5197"/>
                    <a:pt x="297994" y="9779"/>
                  </a:cubicBezTo>
                  <a:cubicBezTo>
                    <a:pt x="396275" y="14647"/>
                    <a:pt x="494556" y="28104"/>
                    <a:pt x="591262" y="49936"/>
                  </a:cubicBezTo>
                  <a:cubicBezTo>
                    <a:pt x="646953" y="62534"/>
                    <a:pt x="787396" y="95390"/>
                    <a:pt x="882169" y="139341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26A4363-1F3E-4BE4-9DB7-3523087A883F}"/>
                </a:ext>
              </a:extLst>
            </p:cNvPr>
            <p:cNvSpPr/>
            <p:nvPr/>
          </p:nvSpPr>
          <p:spPr>
            <a:xfrm>
              <a:off x="3097751" y="6530353"/>
              <a:ext cx="780894" cy="1534862"/>
            </a:xfrm>
            <a:custGeom>
              <a:avLst/>
              <a:gdLst>
                <a:gd name="connsiteX0" fmla="*/ 414805 w 415172"/>
                <a:gd name="connsiteY0" fmla="*/ 26917 h 816028"/>
                <a:gd name="connsiteX1" fmla="*/ 379515 w 415172"/>
                <a:gd name="connsiteY1" fmla="*/ 26917 h 816028"/>
                <a:gd name="connsiteX2" fmla="*/ 320102 w 415172"/>
                <a:gd name="connsiteY2" fmla="*/ 215248 h 816028"/>
                <a:gd name="connsiteX3" fmla="*/ 254104 w 415172"/>
                <a:gd name="connsiteY3" fmla="*/ 370293 h 816028"/>
                <a:gd name="connsiteX4" fmla="*/ 96196 w 415172"/>
                <a:gd name="connsiteY4" fmla="*/ 663204 h 816028"/>
                <a:gd name="connsiteX5" fmla="*/ 6289 w 415172"/>
                <a:gd name="connsiteY5" fmla="*/ 811592 h 816028"/>
                <a:gd name="connsiteX6" fmla="*/ 184742 w 415172"/>
                <a:gd name="connsiteY6" fmla="*/ 579311 h 816028"/>
                <a:gd name="connsiteX7" fmla="*/ 320532 w 415172"/>
                <a:gd name="connsiteY7" fmla="*/ 316321 h 816028"/>
                <a:gd name="connsiteX8" fmla="*/ 414805 w 415172"/>
                <a:gd name="connsiteY8" fmla="*/ 26917 h 81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172" h="816028">
                  <a:moveTo>
                    <a:pt x="414805" y="26917"/>
                  </a:moveTo>
                  <a:cubicBezTo>
                    <a:pt x="420602" y="-5080"/>
                    <a:pt x="399844" y="1648"/>
                    <a:pt x="379515" y="26917"/>
                  </a:cubicBezTo>
                  <a:cubicBezTo>
                    <a:pt x="389393" y="39587"/>
                    <a:pt x="327260" y="197066"/>
                    <a:pt x="320102" y="215248"/>
                  </a:cubicBezTo>
                  <a:cubicBezTo>
                    <a:pt x="299701" y="267645"/>
                    <a:pt x="277655" y="319327"/>
                    <a:pt x="254104" y="370293"/>
                  </a:cubicBezTo>
                  <a:cubicBezTo>
                    <a:pt x="207361" y="471294"/>
                    <a:pt x="154606" y="569218"/>
                    <a:pt x="96196" y="663204"/>
                  </a:cubicBezTo>
                  <a:cubicBezTo>
                    <a:pt x="83167" y="684178"/>
                    <a:pt x="-4520" y="796847"/>
                    <a:pt x="6289" y="811592"/>
                  </a:cubicBezTo>
                  <a:cubicBezTo>
                    <a:pt x="76725" y="751893"/>
                    <a:pt x="134921" y="658122"/>
                    <a:pt x="184742" y="579311"/>
                  </a:cubicBezTo>
                  <a:cubicBezTo>
                    <a:pt x="237283" y="496133"/>
                    <a:pt x="282808" y="408016"/>
                    <a:pt x="320532" y="316321"/>
                  </a:cubicBezTo>
                  <a:cubicBezTo>
                    <a:pt x="342364" y="263494"/>
                    <a:pt x="396265" y="129779"/>
                    <a:pt x="414805" y="26917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FCE1297-98A9-492D-A4B4-B31FD740FE17}"/>
                </a:ext>
              </a:extLst>
            </p:cNvPr>
            <p:cNvSpPr/>
            <p:nvPr/>
          </p:nvSpPr>
          <p:spPr>
            <a:xfrm>
              <a:off x="2520221" y="5338011"/>
              <a:ext cx="1400226" cy="1171342"/>
            </a:xfrm>
            <a:custGeom>
              <a:avLst/>
              <a:gdLst>
                <a:gd name="connsiteX0" fmla="*/ 733738 w 744446"/>
                <a:gd name="connsiteY0" fmla="*/ 598421 h 622758"/>
                <a:gd name="connsiteX1" fmla="*/ 709830 w 744446"/>
                <a:gd name="connsiteY1" fmla="*/ 617533 h 622758"/>
                <a:gd name="connsiteX2" fmla="*/ 566882 w 744446"/>
                <a:gd name="connsiteY2" fmla="*/ 460913 h 622758"/>
                <a:gd name="connsiteX3" fmla="*/ 434456 w 744446"/>
                <a:gd name="connsiteY3" fmla="*/ 337435 h 622758"/>
                <a:gd name="connsiteX4" fmla="*/ 155360 w 744446"/>
                <a:gd name="connsiteY4" fmla="*/ 114888 h 622758"/>
                <a:gd name="connsiteX5" fmla="*/ 5397 w 744446"/>
                <a:gd name="connsiteY5" fmla="*/ 5369 h 622758"/>
                <a:gd name="connsiteX6" fmla="*/ 272825 w 744446"/>
                <a:gd name="connsiteY6" fmla="*/ 164851 h 622758"/>
                <a:gd name="connsiteX7" fmla="*/ 518278 w 744446"/>
                <a:gd name="connsiteY7" fmla="*/ 366568 h 622758"/>
                <a:gd name="connsiteX8" fmla="*/ 733738 w 744446"/>
                <a:gd name="connsiteY8" fmla="*/ 598421 h 6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446" h="622758">
                  <a:moveTo>
                    <a:pt x="733738" y="598421"/>
                  </a:moveTo>
                  <a:cubicBezTo>
                    <a:pt x="756858" y="624405"/>
                    <a:pt x="727295" y="624476"/>
                    <a:pt x="709830" y="617533"/>
                  </a:cubicBezTo>
                  <a:cubicBezTo>
                    <a:pt x="712263" y="602500"/>
                    <a:pt x="581914" y="475658"/>
                    <a:pt x="566882" y="460913"/>
                  </a:cubicBezTo>
                  <a:cubicBezTo>
                    <a:pt x="523718" y="418608"/>
                    <a:pt x="479552" y="377377"/>
                    <a:pt x="434456" y="337435"/>
                  </a:cubicBezTo>
                  <a:cubicBezTo>
                    <a:pt x="344908" y="258194"/>
                    <a:pt x="251637" y="183821"/>
                    <a:pt x="155360" y="114888"/>
                  </a:cubicBezTo>
                  <a:cubicBezTo>
                    <a:pt x="133886" y="99497"/>
                    <a:pt x="3178" y="22547"/>
                    <a:pt x="5397" y="5369"/>
                  </a:cubicBezTo>
                  <a:cubicBezTo>
                    <a:pt x="95447" y="38511"/>
                    <a:pt x="191437" y="107300"/>
                    <a:pt x="272825" y="164851"/>
                  </a:cubicBezTo>
                  <a:cubicBezTo>
                    <a:pt x="358794" y="225553"/>
                    <a:pt x="441041" y="293197"/>
                    <a:pt x="518278" y="366568"/>
                  </a:cubicBezTo>
                  <a:cubicBezTo>
                    <a:pt x="562658" y="408801"/>
                    <a:pt x="692936" y="552537"/>
                    <a:pt x="733738" y="598421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9FA7E48-A82B-4101-8B01-59921736CD00}"/>
                </a:ext>
              </a:extLst>
            </p:cNvPr>
            <p:cNvSpPr/>
            <p:nvPr/>
          </p:nvSpPr>
          <p:spPr>
            <a:xfrm>
              <a:off x="3858701" y="6500238"/>
              <a:ext cx="309665" cy="1696427"/>
            </a:xfrm>
            <a:custGeom>
              <a:avLst/>
              <a:gdLst>
                <a:gd name="connsiteX0" fmla="*/ 36435 w 164637"/>
                <a:gd name="connsiteY0" fmla="*/ 21166 h 901925"/>
                <a:gd name="connsiteX1" fmla="*/ 5369 w 164637"/>
                <a:gd name="connsiteY1" fmla="*/ 29685 h 901925"/>
                <a:gd name="connsiteX2" fmla="*/ 72941 w 164637"/>
                <a:gd name="connsiteY2" fmla="*/ 224529 h 901925"/>
                <a:gd name="connsiteX3" fmla="*/ 104724 w 164637"/>
                <a:gd name="connsiteY3" fmla="*/ 393176 h 901925"/>
                <a:gd name="connsiteX4" fmla="*/ 137866 w 164637"/>
                <a:gd name="connsiteY4" fmla="*/ 725384 h 901925"/>
                <a:gd name="connsiteX5" fmla="*/ 146670 w 164637"/>
                <a:gd name="connsiteY5" fmla="*/ 897753 h 901925"/>
                <a:gd name="connsiteX6" fmla="*/ 163420 w 164637"/>
                <a:gd name="connsiteY6" fmla="*/ 612430 h 901925"/>
                <a:gd name="connsiteX7" fmla="*/ 128847 w 164637"/>
                <a:gd name="connsiteY7" fmla="*/ 316583 h 901925"/>
                <a:gd name="connsiteX8" fmla="*/ 36435 w 164637"/>
                <a:gd name="connsiteY8" fmla="*/ 21166 h 9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7" h="901925">
                  <a:moveTo>
                    <a:pt x="36435" y="21166"/>
                  </a:moveTo>
                  <a:cubicBezTo>
                    <a:pt x="26843" y="-10974"/>
                    <a:pt x="9592" y="13221"/>
                    <a:pt x="5369" y="29685"/>
                  </a:cubicBezTo>
                  <a:cubicBezTo>
                    <a:pt x="20329" y="37201"/>
                    <a:pt x="68646" y="204916"/>
                    <a:pt x="72941" y="224529"/>
                  </a:cubicBezTo>
                  <a:cubicBezTo>
                    <a:pt x="85182" y="280721"/>
                    <a:pt x="95848" y="336983"/>
                    <a:pt x="104724" y="393176"/>
                  </a:cubicBezTo>
                  <a:cubicBezTo>
                    <a:pt x="122404" y="504556"/>
                    <a:pt x="133500" y="615579"/>
                    <a:pt x="137866" y="725384"/>
                  </a:cubicBezTo>
                  <a:cubicBezTo>
                    <a:pt x="138868" y="749865"/>
                    <a:pt x="129777" y="888734"/>
                    <a:pt x="146670" y="897753"/>
                  </a:cubicBezTo>
                  <a:cubicBezTo>
                    <a:pt x="170865" y="814360"/>
                    <a:pt x="166427" y="704840"/>
                    <a:pt x="163420" y="612430"/>
                  </a:cubicBezTo>
                  <a:cubicBezTo>
                    <a:pt x="160271" y="514936"/>
                    <a:pt x="148675" y="415795"/>
                    <a:pt x="128847" y="316583"/>
                  </a:cubicBezTo>
                  <a:cubicBezTo>
                    <a:pt x="117394" y="259461"/>
                    <a:pt x="53328" y="77931"/>
                    <a:pt x="36435" y="21166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BAAC6B-37A2-4A13-97AB-1C11ECC6FA0E}"/>
                </a:ext>
              </a:extLst>
            </p:cNvPr>
            <p:cNvSpPr/>
            <p:nvPr/>
          </p:nvSpPr>
          <p:spPr>
            <a:xfrm>
              <a:off x="3820062" y="5572145"/>
              <a:ext cx="121173" cy="928996"/>
            </a:xfrm>
            <a:custGeom>
              <a:avLst/>
              <a:gdLst>
                <a:gd name="connsiteX0" fmla="*/ 57480 w 64423"/>
                <a:gd name="connsiteY0" fmla="*/ 490189 h 493911"/>
                <a:gd name="connsiteX1" fmla="*/ 5369 w 64423"/>
                <a:gd name="connsiteY1" fmla="*/ 5369 h 493911"/>
                <a:gd name="connsiteX2" fmla="*/ 38153 w 64423"/>
                <a:gd name="connsiteY2" fmla="*/ 492838 h 493911"/>
                <a:gd name="connsiteX3" fmla="*/ 57480 w 64423"/>
                <a:gd name="connsiteY3" fmla="*/ 490189 h 49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23" h="493911">
                  <a:moveTo>
                    <a:pt x="57480" y="490189"/>
                  </a:moveTo>
                  <a:cubicBezTo>
                    <a:pt x="57480" y="490189"/>
                    <a:pt x="95991" y="247815"/>
                    <a:pt x="5369" y="5369"/>
                  </a:cubicBezTo>
                  <a:cubicBezTo>
                    <a:pt x="5369" y="5369"/>
                    <a:pt x="51109" y="319325"/>
                    <a:pt x="38153" y="492838"/>
                  </a:cubicBezTo>
                  <a:cubicBezTo>
                    <a:pt x="38153" y="492838"/>
                    <a:pt x="52612" y="495558"/>
                    <a:pt x="57480" y="490189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B8C8C8A-7FF0-4CF3-98C3-929C924701B2}"/>
                </a:ext>
              </a:extLst>
            </p:cNvPr>
            <p:cNvSpPr/>
            <p:nvPr/>
          </p:nvSpPr>
          <p:spPr>
            <a:xfrm>
              <a:off x="2815130" y="5482342"/>
              <a:ext cx="673185" cy="538549"/>
            </a:xfrm>
            <a:custGeom>
              <a:avLst/>
              <a:gdLst>
                <a:gd name="connsiteX0" fmla="*/ 146957 w 357907"/>
                <a:gd name="connsiteY0" fmla="*/ 5369 h 286325"/>
                <a:gd name="connsiteX1" fmla="*/ 108733 w 357907"/>
                <a:gd name="connsiteY1" fmla="*/ 38654 h 286325"/>
                <a:gd name="connsiteX2" fmla="*/ 5369 w 357907"/>
                <a:gd name="connsiteY2" fmla="*/ 135503 h 286325"/>
                <a:gd name="connsiteX3" fmla="*/ 168073 w 357907"/>
                <a:gd name="connsiteY3" fmla="*/ 283247 h 286325"/>
                <a:gd name="connsiteX4" fmla="*/ 227843 w 357907"/>
                <a:gd name="connsiteY4" fmla="*/ 251681 h 286325"/>
                <a:gd name="connsiteX5" fmla="*/ 354829 w 357907"/>
                <a:gd name="connsiteY5" fmla="*/ 153184 h 286325"/>
                <a:gd name="connsiteX6" fmla="*/ 146957 w 357907"/>
                <a:gd name="connsiteY6" fmla="*/ 5369 h 28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907" h="286325">
                  <a:moveTo>
                    <a:pt x="146957" y="5369"/>
                  </a:moveTo>
                  <a:cubicBezTo>
                    <a:pt x="134072" y="16321"/>
                    <a:pt x="121330" y="27415"/>
                    <a:pt x="108733" y="38654"/>
                  </a:cubicBezTo>
                  <a:cubicBezTo>
                    <a:pt x="73586" y="70150"/>
                    <a:pt x="39370" y="102648"/>
                    <a:pt x="5369" y="135503"/>
                  </a:cubicBezTo>
                  <a:cubicBezTo>
                    <a:pt x="62061" y="190191"/>
                    <a:pt x="116463" y="239368"/>
                    <a:pt x="168073" y="283247"/>
                  </a:cubicBezTo>
                  <a:cubicBezTo>
                    <a:pt x="188402" y="273727"/>
                    <a:pt x="208373" y="263277"/>
                    <a:pt x="227843" y="251681"/>
                  </a:cubicBezTo>
                  <a:cubicBezTo>
                    <a:pt x="274300" y="224050"/>
                    <a:pt x="316533" y="190621"/>
                    <a:pt x="354829" y="153184"/>
                  </a:cubicBezTo>
                  <a:cubicBezTo>
                    <a:pt x="290191" y="97852"/>
                    <a:pt x="220399" y="48461"/>
                    <a:pt x="146957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25BC83-4AFA-4964-8A0A-262C9E2BB79C}"/>
                </a:ext>
              </a:extLst>
            </p:cNvPr>
            <p:cNvSpPr/>
            <p:nvPr/>
          </p:nvSpPr>
          <p:spPr>
            <a:xfrm>
              <a:off x="2300412" y="6030933"/>
              <a:ext cx="740504" cy="188492"/>
            </a:xfrm>
            <a:custGeom>
              <a:avLst/>
              <a:gdLst>
                <a:gd name="connsiteX0" fmla="*/ 395416 w 393697"/>
                <a:gd name="connsiteY0" fmla="*/ 11411 h 100213"/>
                <a:gd name="connsiteX1" fmla="*/ 278881 w 393697"/>
                <a:gd name="connsiteY1" fmla="*/ 5970 h 100213"/>
                <a:gd name="connsiteX2" fmla="*/ 72225 w 393697"/>
                <a:gd name="connsiteY2" fmla="*/ 39758 h 100213"/>
                <a:gd name="connsiteX3" fmla="*/ 5369 w 393697"/>
                <a:gd name="connsiteY3" fmla="*/ 96378 h 100213"/>
                <a:gd name="connsiteX4" fmla="*/ 395416 w 393697"/>
                <a:gd name="connsiteY4" fmla="*/ 11411 h 10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697" h="100213">
                  <a:moveTo>
                    <a:pt x="395416" y="11411"/>
                  </a:moveTo>
                  <a:cubicBezTo>
                    <a:pt x="356833" y="6257"/>
                    <a:pt x="317822" y="4253"/>
                    <a:pt x="278881" y="5970"/>
                  </a:cubicBezTo>
                  <a:cubicBezTo>
                    <a:pt x="208946" y="9049"/>
                    <a:pt x="140228" y="22864"/>
                    <a:pt x="72225" y="39758"/>
                  </a:cubicBezTo>
                  <a:cubicBezTo>
                    <a:pt x="50322" y="59084"/>
                    <a:pt x="28203" y="78053"/>
                    <a:pt x="5369" y="96378"/>
                  </a:cubicBezTo>
                  <a:cubicBezTo>
                    <a:pt x="137293" y="78626"/>
                    <a:pt x="272438" y="59657"/>
                    <a:pt x="395416" y="11411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17C671E-03CE-4975-B4F3-44459C22E13C}"/>
                </a:ext>
              </a:extLst>
            </p:cNvPr>
            <p:cNvSpPr/>
            <p:nvPr/>
          </p:nvSpPr>
          <p:spPr>
            <a:xfrm>
              <a:off x="2335822" y="5182640"/>
              <a:ext cx="565476" cy="215419"/>
            </a:xfrm>
            <a:custGeom>
              <a:avLst/>
              <a:gdLst>
                <a:gd name="connsiteX0" fmla="*/ 299926 w 300641"/>
                <a:gd name="connsiteY0" fmla="*/ 110379 h 114530"/>
                <a:gd name="connsiteX1" fmla="*/ 5369 w 300641"/>
                <a:gd name="connsiteY1" fmla="*/ 5369 h 114530"/>
                <a:gd name="connsiteX2" fmla="*/ 54330 w 300641"/>
                <a:gd name="connsiteY2" fmla="*/ 74230 h 114530"/>
                <a:gd name="connsiteX3" fmla="*/ 277091 w 300641"/>
                <a:gd name="connsiteY3" fmla="*/ 110021 h 114530"/>
                <a:gd name="connsiteX4" fmla="*/ 299926 w 300641"/>
                <a:gd name="connsiteY4" fmla="*/ 110379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1" h="114530">
                  <a:moveTo>
                    <a:pt x="299926" y="110379"/>
                  </a:moveTo>
                  <a:cubicBezTo>
                    <a:pt x="205940" y="64853"/>
                    <a:pt x="107086" y="29348"/>
                    <a:pt x="5369" y="5369"/>
                  </a:cubicBezTo>
                  <a:cubicBezTo>
                    <a:pt x="21331" y="28561"/>
                    <a:pt x="37437" y="51610"/>
                    <a:pt x="54330" y="74230"/>
                  </a:cubicBezTo>
                  <a:cubicBezTo>
                    <a:pt x="127057" y="94559"/>
                    <a:pt x="201430" y="107515"/>
                    <a:pt x="277091" y="110021"/>
                  </a:cubicBezTo>
                  <a:cubicBezTo>
                    <a:pt x="284679" y="110236"/>
                    <a:pt x="292267" y="110307"/>
                    <a:pt x="299926" y="11037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E8531DE-CF94-449D-A175-44C18BDBA7B4}"/>
                </a:ext>
              </a:extLst>
            </p:cNvPr>
            <p:cNvSpPr/>
            <p:nvPr/>
          </p:nvSpPr>
          <p:spPr>
            <a:xfrm>
              <a:off x="3811443" y="5467398"/>
              <a:ext cx="215419" cy="659722"/>
            </a:xfrm>
            <a:custGeom>
              <a:avLst/>
              <a:gdLst>
                <a:gd name="connsiteX0" fmla="*/ 113027 w 114530"/>
                <a:gd name="connsiteY0" fmla="*/ 263347 h 350748"/>
                <a:gd name="connsiteX1" fmla="*/ 110092 w 114530"/>
                <a:gd name="connsiteY1" fmla="*/ 232783 h 350748"/>
                <a:gd name="connsiteX2" fmla="*/ 5369 w 114530"/>
                <a:gd name="connsiteY2" fmla="*/ 5369 h 350748"/>
                <a:gd name="connsiteX3" fmla="*/ 90766 w 114530"/>
                <a:gd name="connsiteY3" fmla="*/ 351751 h 350748"/>
                <a:gd name="connsiteX4" fmla="*/ 113027 w 114530"/>
                <a:gd name="connsiteY4" fmla="*/ 263347 h 35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30" h="350748">
                  <a:moveTo>
                    <a:pt x="113027" y="263347"/>
                  </a:moveTo>
                  <a:cubicBezTo>
                    <a:pt x="112312" y="253183"/>
                    <a:pt x="111381" y="242947"/>
                    <a:pt x="110092" y="232783"/>
                  </a:cubicBezTo>
                  <a:cubicBezTo>
                    <a:pt x="99212" y="148603"/>
                    <a:pt x="63994" y="65711"/>
                    <a:pt x="5369" y="5369"/>
                  </a:cubicBezTo>
                  <a:cubicBezTo>
                    <a:pt x="14388" y="124552"/>
                    <a:pt x="42877" y="242231"/>
                    <a:pt x="90766" y="351751"/>
                  </a:cubicBezTo>
                  <a:cubicBezTo>
                    <a:pt x="99068" y="322617"/>
                    <a:pt x="106442" y="293054"/>
                    <a:pt x="113027" y="263347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C20AAAE-1D30-4418-820E-C60061F0B53B}"/>
                </a:ext>
              </a:extLst>
            </p:cNvPr>
            <p:cNvSpPr/>
            <p:nvPr/>
          </p:nvSpPr>
          <p:spPr>
            <a:xfrm>
              <a:off x="3724469" y="5396983"/>
              <a:ext cx="26927" cy="53856"/>
            </a:xfrm>
            <a:custGeom>
              <a:avLst/>
              <a:gdLst>
                <a:gd name="connsiteX0" fmla="*/ 7730 w 14316"/>
                <a:gd name="connsiteY0" fmla="*/ 5369 h 28632"/>
                <a:gd name="connsiteX1" fmla="*/ 5369 w 14316"/>
                <a:gd name="connsiteY1" fmla="*/ 27272 h 28632"/>
                <a:gd name="connsiteX2" fmla="*/ 15104 w 14316"/>
                <a:gd name="connsiteY2" fmla="*/ 10880 h 28632"/>
                <a:gd name="connsiteX3" fmla="*/ 7730 w 14316"/>
                <a:gd name="connsiteY3" fmla="*/ 5369 h 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16" h="28632">
                  <a:moveTo>
                    <a:pt x="7730" y="5369"/>
                  </a:moveTo>
                  <a:cubicBezTo>
                    <a:pt x="6800" y="12669"/>
                    <a:pt x="6156" y="19971"/>
                    <a:pt x="5369" y="27272"/>
                  </a:cubicBezTo>
                  <a:cubicBezTo>
                    <a:pt x="8661" y="21832"/>
                    <a:pt x="11954" y="16392"/>
                    <a:pt x="15104" y="10880"/>
                  </a:cubicBezTo>
                  <a:cubicBezTo>
                    <a:pt x="12598" y="9090"/>
                    <a:pt x="10236" y="7158"/>
                    <a:pt x="7730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8CFF648-5E99-464E-9CB2-DDE5CD2EA539}"/>
                </a:ext>
              </a:extLst>
            </p:cNvPr>
            <p:cNvSpPr/>
            <p:nvPr/>
          </p:nvSpPr>
          <p:spPr>
            <a:xfrm>
              <a:off x="3924944" y="4838911"/>
              <a:ext cx="1575254" cy="753968"/>
            </a:xfrm>
            <a:custGeom>
              <a:avLst/>
              <a:gdLst>
                <a:gd name="connsiteX0" fmla="*/ 832206 w 837502"/>
                <a:gd name="connsiteY0" fmla="*/ 402145 h 400855"/>
                <a:gd name="connsiteX1" fmla="*/ 5369 w 837502"/>
                <a:gd name="connsiteY1" fmla="*/ 23766 h 400855"/>
                <a:gd name="connsiteX2" fmla="*/ 30422 w 837502"/>
                <a:gd name="connsiteY2" fmla="*/ 5369 h 400855"/>
                <a:gd name="connsiteX3" fmla="*/ 826049 w 837502"/>
                <a:gd name="connsiteY3" fmla="*/ 338079 h 400855"/>
                <a:gd name="connsiteX4" fmla="*/ 832206 w 837502"/>
                <a:gd name="connsiteY4" fmla="*/ 402145 h 40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502" h="400855">
                  <a:moveTo>
                    <a:pt x="832206" y="402145"/>
                  </a:moveTo>
                  <a:cubicBezTo>
                    <a:pt x="832206" y="402145"/>
                    <a:pt x="333855" y="314314"/>
                    <a:pt x="5369" y="23766"/>
                  </a:cubicBezTo>
                  <a:lnTo>
                    <a:pt x="30422" y="5369"/>
                  </a:lnTo>
                  <a:cubicBezTo>
                    <a:pt x="30422" y="5369"/>
                    <a:pt x="253326" y="274086"/>
                    <a:pt x="826049" y="338079"/>
                  </a:cubicBezTo>
                  <a:lnTo>
                    <a:pt x="832206" y="402145"/>
                  </a:lnTo>
                  <a:close/>
                </a:path>
              </a:pathLst>
            </a:custGeom>
            <a:solidFill>
              <a:srgbClr val="B9B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B721E26-9FC0-4B7F-9372-DAF76F09587D}"/>
                </a:ext>
              </a:extLst>
            </p:cNvPr>
            <p:cNvSpPr/>
            <p:nvPr/>
          </p:nvSpPr>
          <p:spPr>
            <a:xfrm>
              <a:off x="3925078" y="4838911"/>
              <a:ext cx="1561789" cy="673185"/>
            </a:xfrm>
            <a:custGeom>
              <a:avLst/>
              <a:gdLst>
                <a:gd name="connsiteX0" fmla="*/ 826479 w 830344"/>
                <a:gd name="connsiteY0" fmla="*/ 350964 h 357907"/>
                <a:gd name="connsiteX1" fmla="*/ 826049 w 830344"/>
                <a:gd name="connsiteY1" fmla="*/ 338079 h 357907"/>
                <a:gd name="connsiteX2" fmla="*/ 30422 w 830344"/>
                <a:gd name="connsiteY2" fmla="*/ 5369 h 357907"/>
                <a:gd name="connsiteX3" fmla="*/ 5369 w 830344"/>
                <a:gd name="connsiteY3" fmla="*/ 23766 h 357907"/>
                <a:gd name="connsiteX4" fmla="*/ 16248 w 830344"/>
                <a:gd name="connsiteY4" fmla="*/ 32999 h 357907"/>
                <a:gd name="connsiteX5" fmla="*/ 28059 w 830344"/>
                <a:gd name="connsiteY5" fmla="*/ 24338 h 357907"/>
                <a:gd name="connsiteX6" fmla="*/ 820895 w 830344"/>
                <a:gd name="connsiteY6" fmla="*/ 356691 h 357907"/>
                <a:gd name="connsiteX7" fmla="*/ 826479 w 830344"/>
                <a:gd name="connsiteY7" fmla="*/ 350964 h 3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344" h="357907">
                  <a:moveTo>
                    <a:pt x="826479" y="350964"/>
                  </a:moveTo>
                  <a:cubicBezTo>
                    <a:pt x="829485" y="345095"/>
                    <a:pt x="828125" y="341516"/>
                    <a:pt x="826049" y="338079"/>
                  </a:cubicBezTo>
                  <a:cubicBezTo>
                    <a:pt x="270792" y="269289"/>
                    <a:pt x="30422" y="5369"/>
                    <a:pt x="30422" y="5369"/>
                  </a:cubicBezTo>
                  <a:lnTo>
                    <a:pt x="5369" y="23766"/>
                  </a:lnTo>
                  <a:cubicBezTo>
                    <a:pt x="8948" y="26915"/>
                    <a:pt x="12598" y="29921"/>
                    <a:pt x="16248" y="32999"/>
                  </a:cubicBezTo>
                  <a:lnTo>
                    <a:pt x="28059" y="24338"/>
                  </a:lnTo>
                  <a:cubicBezTo>
                    <a:pt x="28059" y="24338"/>
                    <a:pt x="267642" y="287328"/>
                    <a:pt x="820895" y="356691"/>
                  </a:cubicBezTo>
                  <a:cubicBezTo>
                    <a:pt x="822971" y="355402"/>
                    <a:pt x="824976" y="353827"/>
                    <a:pt x="826479" y="350964"/>
                  </a:cubicBezTo>
                  <a:close/>
                </a:path>
              </a:pathLst>
            </a:custGeom>
            <a:solidFill>
              <a:srgbClr val="CFD2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4D8FE10-0D3E-4EC0-85E3-F6FDC97FD0BB}"/>
                </a:ext>
              </a:extLst>
            </p:cNvPr>
            <p:cNvSpPr/>
            <p:nvPr/>
          </p:nvSpPr>
          <p:spPr>
            <a:xfrm>
              <a:off x="4826323" y="3338271"/>
              <a:ext cx="471230" cy="498157"/>
            </a:xfrm>
            <a:custGeom>
              <a:avLst/>
              <a:gdLst>
                <a:gd name="connsiteX0" fmla="*/ 44675 w 250534"/>
                <a:gd name="connsiteY0" fmla="*/ 212512 h 264851"/>
                <a:gd name="connsiteX1" fmla="*/ 24775 w 250534"/>
                <a:gd name="connsiteY1" fmla="*/ 57109 h 264851"/>
                <a:gd name="connsiteX2" fmla="*/ 135226 w 250534"/>
                <a:gd name="connsiteY2" fmla="*/ 5857 h 264851"/>
                <a:gd name="connsiteX3" fmla="*/ 237945 w 250534"/>
                <a:gd name="connsiteY3" fmla="*/ 82235 h 264851"/>
                <a:gd name="connsiteX4" fmla="*/ 203657 w 250534"/>
                <a:gd name="connsiteY4" fmla="*/ 251882 h 264851"/>
                <a:gd name="connsiteX5" fmla="*/ 44675 w 250534"/>
                <a:gd name="connsiteY5" fmla="*/ 212512 h 2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34" h="264851">
                  <a:moveTo>
                    <a:pt x="44675" y="212512"/>
                  </a:moveTo>
                  <a:cubicBezTo>
                    <a:pt x="1511" y="175076"/>
                    <a:pt x="-7580" y="104210"/>
                    <a:pt x="24775" y="57109"/>
                  </a:cubicBezTo>
                  <a:cubicBezTo>
                    <a:pt x="48826" y="22034"/>
                    <a:pt x="92849" y="1920"/>
                    <a:pt x="135226" y="5857"/>
                  </a:cubicBezTo>
                  <a:cubicBezTo>
                    <a:pt x="179892" y="10009"/>
                    <a:pt x="221123" y="40645"/>
                    <a:pt x="237945" y="82235"/>
                  </a:cubicBezTo>
                  <a:cubicBezTo>
                    <a:pt x="255697" y="126114"/>
                    <a:pt x="249756" y="228476"/>
                    <a:pt x="203657" y="251882"/>
                  </a:cubicBezTo>
                  <a:cubicBezTo>
                    <a:pt x="154982" y="276650"/>
                    <a:pt x="88196" y="250236"/>
                    <a:pt x="44675" y="212512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EA9B88E-604C-4337-8C33-1B24DCF58B41}"/>
                </a:ext>
              </a:extLst>
            </p:cNvPr>
            <p:cNvSpPr/>
            <p:nvPr/>
          </p:nvSpPr>
          <p:spPr>
            <a:xfrm>
              <a:off x="4237769" y="956853"/>
              <a:ext cx="982850" cy="2544641"/>
            </a:xfrm>
            <a:custGeom>
              <a:avLst/>
              <a:gdLst>
                <a:gd name="connsiteX0" fmla="*/ 488294 w 522544"/>
                <a:gd name="connsiteY0" fmla="*/ 1339325 h 1352888"/>
                <a:gd name="connsiteX1" fmla="*/ 515280 w 522544"/>
                <a:gd name="connsiteY1" fmla="*/ 1216706 h 1352888"/>
                <a:gd name="connsiteX2" fmla="*/ 523726 w 522544"/>
                <a:gd name="connsiteY2" fmla="*/ 1091797 h 1352888"/>
                <a:gd name="connsiteX3" fmla="*/ 487936 w 522544"/>
                <a:gd name="connsiteY3" fmla="*/ 842335 h 1352888"/>
                <a:gd name="connsiteX4" fmla="*/ 74052 w 522544"/>
                <a:gd name="connsiteY4" fmla="*/ 13422 h 1352888"/>
                <a:gd name="connsiteX5" fmla="*/ 53867 w 522544"/>
                <a:gd name="connsiteY5" fmla="*/ 13637 h 1352888"/>
                <a:gd name="connsiteX6" fmla="*/ 38977 w 522544"/>
                <a:gd name="connsiteY6" fmla="*/ 748921 h 1352888"/>
                <a:gd name="connsiteX7" fmla="*/ 144918 w 522544"/>
                <a:gd name="connsiteY7" fmla="*/ 1028089 h 1352888"/>
                <a:gd name="connsiteX8" fmla="*/ 300035 w 522544"/>
                <a:gd name="connsiteY8" fmla="*/ 1237178 h 1352888"/>
                <a:gd name="connsiteX9" fmla="*/ 488294 w 522544"/>
                <a:gd name="connsiteY9" fmla="*/ 1339325 h 13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544" h="1352888">
                  <a:moveTo>
                    <a:pt x="488294" y="1339325"/>
                  </a:moveTo>
                  <a:cubicBezTo>
                    <a:pt x="505474" y="1305037"/>
                    <a:pt x="509840" y="1255145"/>
                    <a:pt x="515280" y="1216706"/>
                  </a:cubicBezTo>
                  <a:cubicBezTo>
                    <a:pt x="521006" y="1175547"/>
                    <a:pt x="523870" y="1133743"/>
                    <a:pt x="523726" y="1091797"/>
                  </a:cubicBezTo>
                  <a:cubicBezTo>
                    <a:pt x="523512" y="1007974"/>
                    <a:pt x="511630" y="923509"/>
                    <a:pt x="487936" y="842335"/>
                  </a:cubicBezTo>
                  <a:cubicBezTo>
                    <a:pt x="401179" y="544628"/>
                    <a:pt x="168325" y="307336"/>
                    <a:pt x="74052" y="13422"/>
                  </a:cubicBezTo>
                  <a:cubicBezTo>
                    <a:pt x="70545" y="2542"/>
                    <a:pt x="56157" y="2757"/>
                    <a:pt x="53867" y="13637"/>
                  </a:cubicBezTo>
                  <a:cubicBezTo>
                    <a:pt x="3187" y="253292"/>
                    <a:pt x="-16999" y="505688"/>
                    <a:pt x="38977" y="748921"/>
                  </a:cubicBezTo>
                  <a:cubicBezTo>
                    <a:pt x="61311" y="846129"/>
                    <a:pt x="96958" y="940760"/>
                    <a:pt x="144918" y="1028089"/>
                  </a:cubicBezTo>
                  <a:cubicBezTo>
                    <a:pt x="187008" y="1104752"/>
                    <a:pt x="238905" y="1176048"/>
                    <a:pt x="300035" y="1237178"/>
                  </a:cubicBezTo>
                  <a:cubicBezTo>
                    <a:pt x="329813" y="1266813"/>
                    <a:pt x="458874" y="1398021"/>
                    <a:pt x="488294" y="1339325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EF89FB8-7A99-492F-82B0-E22C9D319CFE}"/>
                </a:ext>
              </a:extLst>
            </p:cNvPr>
            <p:cNvSpPr/>
            <p:nvPr/>
          </p:nvSpPr>
          <p:spPr>
            <a:xfrm>
              <a:off x="3578143" y="2351107"/>
              <a:ext cx="1454079" cy="1332907"/>
            </a:xfrm>
            <a:custGeom>
              <a:avLst/>
              <a:gdLst>
                <a:gd name="connsiteX0" fmla="*/ 264480 w 773079"/>
                <a:gd name="connsiteY0" fmla="*/ 489965 h 708656"/>
                <a:gd name="connsiteX1" fmla="*/ 5784 w 773079"/>
                <a:gd name="connsiteY1" fmla="*/ 16024 h 708656"/>
                <a:gd name="connsiteX2" fmla="*/ 18884 w 773079"/>
                <a:gd name="connsiteY2" fmla="*/ 7434 h 708656"/>
                <a:gd name="connsiteX3" fmla="*/ 592609 w 773079"/>
                <a:gd name="connsiteY3" fmla="*/ 361190 h 708656"/>
                <a:gd name="connsiteX4" fmla="*/ 707139 w 773079"/>
                <a:gd name="connsiteY4" fmla="*/ 504854 h 708656"/>
                <a:gd name="connsiteX5" fmla="*/ 747154 w 773079"/>
                <a:gd name="connsiteY5" fmla="*/ 587817 h 708656"/>
                <a:gd name="connsiteX6" fmla="*/ 774282 w 773079"/>
                <a:gd name="connsiteY6" fmla="*/ 677151 h 708656"/>
                <a:gd name="connsiteX7" fmla="*/ 613654 w 773079"/>
                <a:gd name="connsiteY7" fmla="*/ 691037 h 708656"/>
                <a:gd name="connsiteX8" fmla="*/ 435703 w 773079"/>
                <a:gd name="connsiteY8" fmla="*/ 623106 h 708656"/>
                <a:gd name="connsiteX9" fmla="*/ 264480 w 773079"/>
                <a:gd name="connsiteY9" fmla="*/ 489965 h 7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3079" h="708656">
                  <a:moveTo>
                    <a:pt x="264480" y="489965"/>
                  </a:moveTo>
                  <a:cubicBezTo>
                    <a:pt x="138997" y="358685"/>
                    <a:pt x="60044" y="189752"/>
                    <a:pt x="5784" y="16024"/>
                  </a:cubicBezTo>
                  <a:cubicBezTo>
                    <a:pt x="3279" y="8150"/>
                    <a:pt x="12657" y="1994"/>
                    <a:pt x="18884" y="7434"/>
                  </a:cubicBezTo>
                  <a:cubicBezTo>
                    <a:pt x="187960" y="154892"/>
                    <a:pt x="427113" y="208221"/>
                    <a:pt x="592609" y="361190"/>
                  </a:cubicBezTo>
                  <a:cubicBezTo>
                    <a:pt x="637777" y="402922"/>
                    <a:pt x="676431" y="451669"/>
                    <a:pt x="707139" y="504854"/>
                  </a:cubicBezTo>
                  <a:cubicBezTo>
                    <a:pt x="722529" y="531482"/>
                    <a:pt x="735915" y="559255"/>
                    <a:pt x="747154" y="587817"/>
                  </a:cubicBezTo>
                  <a:cubicBezTo>
                    <a:pt x="757676" y="614517"/>
                    <a:pt x="772994" y="648088"/>
                    <a:pt x="774282" y="677151"/>
                  </a:cubicBezTo>
                  <a:cubicBezTo>
                    <a:pt x="776430" y="726828"/>
                    <a:pt x="644005" y="697479"/>
                    <a:pt x="613654" y="691037"/>
                  </a:cubicBezTo>
                  <a:cubicBezTo>
                    <a:pt x="551307" y="677795"/>
                    <a:pt x="491250" y="654244"/>
                    <a:pt x="435703" y="623106"/>
                  </a:cubicBezTo>
                  <a:cubicBezTo>
                    <a:pt x="372424" y="587674"/>
                    <a:pt x="314587" y="542434"/>
                    <a:pt x="264480" y="489965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C14346A-D0E3-4D24-A99A-3EB58F9A4855}"/>
                </a:ext>
              </a:extLst>
            </p:cNvPr>
            <p:cNvSpPr/>
            <p:nvPr/>
          </p:nvSpPr>
          <p:spPr>
            <a:xfrm>
              <a:off x="5077437" y="1708080"/>
              <a:ext cx="700112" cy="1911846"/>
            </a:xfrm>
            <a:custGeom>
              <a:avLst/>
              <a:gdLst>
                <a:gd name="connsiteX0" fmla="*/ 169934 w 372223"/>
                <a:gd name="connsiteY0" fmla="*/ 295693 h 1016456"/>
                <a:gd name="connsiteX1" fmla="*/ 326482 w 372223"/>
                <a:gd name="connsiteY1" fmla="*/ 8079 h 1016456"/>
                <a:gd name="connsiteX2" fmla="*/ 336146 w 372223"/>
                <a:gd name="connsiteY2" fmla="*/ 9940 h 1016456"/>
                <a:gd name="connsiteX3" fmla="*/ 357477 w 372223"/>
                <a:gd name="connsiteY3" fmla="*/ 196409 h 1016456"/>
                <a:gd name="connsiteX4" fmla="*/ 369646 w 372223"/>
                <a:gd name="connsiteY4" fmla="*/ 499414 h 1016456"/>
                <a:gd name="connsiteX5" fmla="*/ 37007 w 372223"/>
                <a:gd name="connsiteY5" fmla="*/ 1017162 h 1016456"/>
                <a:gd name="connsiteX6" fmla="*/ 8517 w 372223"/>
                <a:gd name="connsiteY6" fmla="*/ 924392 h 1016456"/>
                <a:gd name="connsiteX7" fmla="*/ 10235 w 372223"/>
                <a:gd name="connsiteY7" fmla="*/ 820313 h 1016456"/>
                <a:gd name="connsiteX8" fmla="*/ 92626 w 372223"/>
                <a:gd name="connsiteY8" fmla="*/ 488247 h 1016456"/>
                <a:gd name="connsiteX9" fmla="*/ 169934 w 372223"/>
                <a:gd name="connsiteY9" fmla="*/ 295693 h 10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23" h="1016456">
                  <a:moveTo>
                    <a:pt x="169934" y="295693"/>
                  </a:moveTo>
                  <a:lnTo>
                    <a:pt x="326482" y="8079"/>
                  </a:lnTo>
                  <a:cubicBezTo>
                    <a:pt x="328916" y="3641"/>
                    <a:pt x="335573" y="4929"/>
                    <a:pt x="336146" y="9940"/>
                  </a:cubicBezTo>
                  <a:lnTo>
                    <a:pt x="357477" y="196409"/>
                  </a:lnTo>
                  <a:cubicBezTo>
                    <a:pt x="369001" y="297053"/>
                    <a:pt x="380527" y="398698"/>
                    <a:pt x="369646" y="499414"/>
                  </a:cubicBezTo>
                  <a:cubicBezTo>
                    <a:pt x="346883" y="710865"/>
                    <a:pt x="219898" y="908573"/>
                    <a:pt x="37007" y="1017162"/>
                  </a:cubicBezTo>
                  <a:cubicBezTo>
                    <a:pt x="32999" y="1019524"/>
                    <a:pt x="9591" y="932338"/>
                    <a:pt x="8517" y="924392"/>
                  </a:cubicBezTo>
                  <a:cubicBezTo>
                    <a:pt x="3650" y="889962"/>
                    <a:pt x="4581" y="854600"/>
                    <a:pt x="10235" y="820313"/>
                  </a:cubicBezTo>
                  <a:cubicBezTo>
                    <a:pt x="17967" y="773499"/>
                    <a:pt x="74587" y="554173"/>
                    <a:pt x="92626" y="488247"/>
                  </a:cubicBezTo>
                  <a:cubicBezTo>
                    <a:pt x="110808" y="421461"/>
                    <a:pt x="136720" y="356609"/>
                    <a:pt x="169934" y="295693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CBABBA9-2EA4-4739-B9B6-BDAFAE35F498}"/>
                </a:ext>
              </a:extLst>
            </p:cNvPr>
            <p:cNvSpPr/>
            <p:nvPr/>
          </p:nvSpPr>
          <p:spPr>
            <a:xfrm>
              <a:off x="5108402" y="2292116"/>
              <a:ext cx="1575254" cy="1386762"/>
            </a:xfrm>
            <a:custGeom>
              <a:avLst/>
              <a:gdLst>
                <a:gd name="connsiteX0" fmla="*/ 838004 w 837502"/>
                <a:gd name="connsiteY0" fmla="*/ 5369 h 737288"/>
                <a:gd name="connsiteX1" fmla="*/ 365424 w 837502"/>
                <a:gd name="connsiteY1" fmla="*/ 618965 h 737288"/>
                <a:gd name="connsiteX2" fmla="*/ 196849 w 837502"/>
                <a:gd name="connsiteY2" fmla="*/ 715456 h 737288"/>
                <a:gd name="connsiteX3" fmla="*/ 5369 w 837502"/>
                <a:gd name="connsiteY3" fmla="*/ 727697 h 737288"/>
                <a:gd name="connsiteX4" fmla="*/ 680525 w 837502"/>
                <a:gd name="connsiteY4" fmla="*/ 92483 h 737288"/>
                <a:gd name="connsiteX5" fmla="*/ 838004 w 837502"/>
                <a:gd name="connsiteY5" fmla="*/ 5369 h 73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7502" h="737288">
                  <a:moveTo>
                    <a:pt x="838004" y="5369"/>
                  </a:moveTo>
                  <a:cubicBezTo>
                    <a:pt x="740295" y="247815"/>
                    <a:pt x="574871" y="462560"/>
                    <a:pt x="365424" y="618965"/>
                  </a:cubicBezTo>
                  <a:cubicBezTo>
                    <a:pt x="313312" y="657833"/>
                    <a:pt x="257980" y="693480"/>
                    <a:pt x="196849" y="715456"/>
                  </a:cubicBezTo>
                  <a:cubicBezTo>
                    <a:pt x="135719" y="737432"/>
                    <a:pt x="67931" y="745091"/>
                    <a:pt x="5369" y="727697"/>
                  </a:cubicBezTo>
                  <a:cubicBezTo>
                    <a:pt x="58124" y="616674"/>
                    <a:pt x="280885" y="367643"/>
                    <a:pt x="680525" y="92483"/>
                  </a:cubicBezTo>
                  <a:cubicBezTo>
                    <a:pt x="729916" y="58339"/>
                    <a:pt x="783960" y="31567"/>
                    <a:pt x="838004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5B50EC1-9379-4CE6-AD17-F506E29D5C7C}"/>
                </a:ext>
              </a:extLst>
            </p:cNvPr>
            <p:cNvSpPr/>
            <p:nvPr/>
          </p:nvSpPr>
          <p:spPr>
            <a:xfrm>
              <a:off x="3099348" y="3468172"/>
              <a:ext cx="1938773" cy="511620"/>
            </a:xfrm>
            <a:custGeom>
              <a:avLst/>
              <a:gdLst>
                <a:gd name="connsiteX0" fmla="*/ 519252 w 1030772"/>
                <a:gd name="connsiteY0" fmla="*/ 19542 h 272009"/>
                <a:gd name="connsiteX1" fmla="*/ 5369 w 1030772"/>
                <a:gd name="connsiteY1" fmla="*/ 5369 h 272009"/>
                <a:gd name="connsiteX2" fmla="*/ 455329 w 1030772"/>
                <a:gd name="connsiteY2" fmla="*/ 255116 h 272009"/>
                <a:gd name="connsiteX3" fmla="*/ 904289 w 1030772"/>
                <a:gd name="connsiteY3" fmla="*/ 222761 h 272009"/>
                <a:gd name="connsiteX4" fmla="*/ 1012161 w 1030772"/>
                <a:gd name="connsiteY4" fmla="*/ 179383 h 272009"/>
                <a:gd name="connsiteX5" fmla="*/ 1006435 w 1030772"/>
                <a:gd name="connsiteY5" fmla="*/ 135002 h 272009"/>
                <a:gd name="connsiteX6" fmla="*/ 793266 w 1030772"/>
                <a:gd name="connsiteY6" fmla="*/ 54831 h 272009"/>
                <a:gd name="connsiteX7" fmla="*/ 519252 w 1030772"/>
                <a:gd name="connsiteY7" fmla="*/ 19542 h 27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772" h="272009">
                  <a:moveTo>
                    <a:pt x="519252" y="19542"/>
                  </a:moveTo>
                  <a:cubicBezTo>
                    <a:pt x="348029" y="11882"/>
                    <a:pt x="175948" y="22405"/>
                    <a:pt x="5369" y="5369"/>
                  </a:cubicBezTo>
                  <a:cubicBezTo>
                    <a:pt x="143807" y="108732"/>
                    <a:pt x="287400" y="214458"/>
                    <a:pt x="455329" y="255116"/>
                  </a:cubicBezTo>
                  <a:cubicBezTo>
                    <a:pt x="604076" y="291121"/>
                    <a:pt x="760911" y="271866"/>
                    <a:pt x="904289" y="222761"/>
                  </a:cubicBezTo>
                  <a:cubicBezTo>
                    <a:pt x="940652" y="210306"/>
                    <a:pt x="977802" y="196849"/>
                    <a:pt x="1012161" y="179383"/>
                  </a:cubicBezTo>
                  <a:cubicBezTo>
                    <a:pt x="1043801" y="163348"/>
                    <a:pt x="1033278" y="150464"/>
                    <a:pt x="1006435" y="135002"/>
                  </a:cubicBezTo>
                  <a:cubicBezTo>
                    <a:pt x="941152" y="97351"/>
                    <a:pt x="866279" y="72369"/>
                    <a:pt x="793266" y="54831"/>
                  </a:cubicBezTo>
                  <a:cubicBezTo>
                    <a:pt x="703502" y="33286"/>
                    <a:pt x="611306" y="23621"/>
                    <a:pt x="519252" y="19542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A1D58CE-B8EB-4F3F-9B56-F5691BA6B40E}"/>
                </a:ext>
              </a:extLst>
            </p:cNvPr>
            <p:cNvSpPr/>
            <p:nvPr/>
          </p:nvSpPr>
          <p:spPr>
            <a:xfrm>
              <a:off x="4351877" y="3676842"/>
              <a:ext cx="753968" cy="915533"/>
            </a:xfrm>
            <a:custGeom>
              <a:avLst/>
              <a:gdLst>
                <a:gd name="connsiteX0" fmla="*/ 376161 w 400855"/>
                <a:gd name="connsiteY0" fmla="*/ 167939 h 486753"/>
                <a:gd name="connsiteX1" fmla="*/ 276734 w 400855"/>
                <a:gd name="connsiteY1" fmla="*/ 286907 h 486753"/>
                <a:gd name="connsiteX2" fmla="*/ 5369 w 400855"/>
                <a:gd name="connsiteY2" fmla="*/ 484544 h 486753"/>
                <a:gd name="connsiteX3" fmla="*/ 355044 w 400855"/>
                <a:gd name="connsiteY3" fmla="*/ 16043 h 486753"/>
                <a:gd name="connsiteX4" fmla="*/ 400999 w 400855"/>
                <a:gd name="connsiteY4" fmla="*/ 63072 h 486753"/>
                <a:gd name="connsiteX5" fmla="*/ 376161 w 400855"/>
                <a:gd name="connsiteY5" fmla="*/ 167939 h 4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855" h="486753">
                  <a:moveTo>
                    <a:pt x="376161" y="167939"/>
                  </a:moveTo>
                  <a:cubicBezTo>
                    <a:pt x="352109" y="213966"/>
                    <a:pt x="315030" y="251832"/>
                    <a:pt x="276734" y="286907"/>
                  </a:cubicBezTo>
                  <a:cubicBezTo>
                    <a:pt x="194057" y="362640"/>
                    <a:pt x="102862" y="429068"/>
                    <a:pt x="5369" y="484544"/>
                  </a:cubicBezTo>
                  <a:cubicBezTo>
                    <a:pt x="75375" y="299936"/>
                    <a:pt x="197994" y="135656"/>
                    <a:pt x="355044" y="16043"/>
                  </a:cubicBezTo>
                  <a:cubicBezTo>
                    <a:pt x="396919" y="-15882"/>
                    <a:pt x="399425" y="30932"/>
                    <a:pt x="400999" y="63072"/>
                  </a:cubicBezTo>
                  <a:cubicBezTo>
                    <a:pt x="402860" y="99436"/>
                    <a:pt x="392911" y="135942"/>
                    <a:pt x="376161" y="16793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BDBAE77-6E48-4E60-B25C-8A3BB7BBAEE2}"/>
                </a:ext>
              </a:extLst>
            </p:cNvPr>
            <p:cNvSpPr/>
            <p:nvPr/>
          </p:nvSpPr>
          <p:spPr>
            <a:xfrm>
              <a:off x="5141784" y="3547760"/>
              <a:ext cx="1117488" cy="309665"/>
            </a:xfrm>
            <a:custGeom>
              <a:avLst/>
              <a:gdLst>
                <a:gd name="connsiteX0" fmla="*/ 311598 w 594125"/>
                <a:gd name="connsiteY0" fmla="*/ 159689 h 164637"/>
                <a:gd name="connsiteX1" fmla="*/ 595848 w 594125"/>
                <a:gd name="connsiteY1" fmla="*/ 52746 h 164637"/>
                <a:gd name="connsiteX2" fmla="*/ 70369 w 594125"/>
                <a:gd name="connsiteY2" fmla="*/ 19103 h 164637"/>
                <a:gd name="connsiteX3" fmla="*/ 6661 w 594125"/>
                <a:gd name="connsiteY3" fmla="*/ 62839 h 164637"/>
                <a:gd name="connsiteX4" fmla="*/ 81822 w 594125"/>
                <a:gd name="connsiteY4" fmla="*/ 105645 h 164637"/>
                <a:gd name="connsiteX5" fmla="*/ 311598 w 594125"/>
                <a:gd name="connsiteY5" fmla="*/ 159689 h 16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125" h="164637">
                  <a:moveTo>
                    <a:pt x="311598" y="159689"/>
                  </a:moveTo>
                  <a:cubicBezTo>
                    <a:pt x="415749" y="162122"/>
                    <a:pt x="523694" y="127906"/>
                    <a:pt x="595848" y="52746"/>
                  </a:cubicBezTo>
                  <a:cubicBezTo>
                    <a:pt x="425771" y="4358"/>
                    <a:pt x="245242" y="-7168"/>
                    <a:pt x="70369" y="19103"/>
                  </a:cubicBezTo>
                  <a:cubicBezTo>
                    <a:pt x="50469" y="22110"/>
                    <a:pt x="-3646" y="32060"/>
                    <a:pt x="6661" y="62839"/>
                  </a:cubicBezTo>
                  <a:cubicBezTo>
                    <a:pt x="13963" y="84457"/>
                    <a:pt x="63569" y="97914"/>
                    <a:pt x="81822" y="105645"/>
                  </a:cubicBezTo>
                  <a:cubicBezTo>
                    <a:pt x="154549" y="136497"/>
                    <a:pt x="232214" y="157828"/>
                    <a:pt x="311598" y="15968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955D33D-33AB-4CA9-9D76-F74FC03BDA0A}"/>
                </a:ext>
              </a:extLst>
            </p:cNvPr>
            <p:cNvSpPr/>
            <p:nvPr/>
          </p:nvSpPr>
          <p:spPr>
            <a:xfrm>
              <a:off x="4373688" y="1257700"/>
              <a:ext cx="834750" cy="2490785"/>
            </a:xfrm>
            <a:custGeom>
              <a:avLst/>
              <a:gdLst>
                <a:gd name="connsiteX0" fmla="*/ 18325 w 443804"/>
                <a:gd name="connsiteY0" fmla="*/ 153184 h 1324256"/>
                <a:gd name="connsiteX1" fmla="*/ 29564 w 443804"/>
                <a:gd name="connsiteY1" fmla="*/ 5369 h 1324256"/>
                <a:gd name="connsiteX2" fmla="*/ 365710 w 443804"/>
                <a:gd name="connsiteY2" fmla="*/ 1088825 h 1324256"/>
                <a:gd name="connsiteX3" fmla="*/ 439009 w 443804"/>
                <a:gd name="connsiteY3" fmla="*/ 1293119 h 1324256"/>
                <a:gd name="connsiteX4" fmla="*/ 418752 w 443804"/>
                <a:gd name="connsiteY4" fmla="*/ 1310727 h 1324256"/>
                <a:gd name="connsiteX5" fmla="*/ 277092 w 443804"/>
                <a:gd name="connsiteY5" fmla="*/ 959549 h 1324256"/>
                <a:gd name="connsiteX6" fmla="*/ 109305 w 443804"/>
                <a:gd name="connsiteY6" fmla="*/ 452109 h 1324256"/>
                <a:gd name="connsiteX7" fmla="*/ 18325 w 443804"/>
                <a:gd name="connsiteY7" fmla="*/ 153184 h 13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804" h="1324256">
                  <a:moveTo>
                    <a:pt x="18325" y="153184"/>
                  </a:moveTo>
                  <a:cubicBezTo>
                    <a:pt x="4582" y="103865"/>
                    <a:pt x="-6227" y="44023"/>
                    <a:pt x="29564" y="5369"/>
                  </a:cubicBezTo>
                  <a:cubicBezTo>
                    <a:pt x="108088" y="380957"/>
                    <a:pt x="207086" y="722686"/>
                    <a:pt x="365710" y="1088825"/>
                  </a:cubicBezTo>
                  <a:cubicBezTo>
                    <a:pt x="380312" y="1122612"/>
                    <a:pt x="433068" y="1256254"/>
                    <a:pt x="439009" y="1293119"/>
                  </a:cubicBezTo>
                  <a:cubicBezTo>
                    <a:pt x="443662" y="1321894"/>
                    <a:pt x="433211" y="1332847"/>
                    <a:pt x="418752" y="1310727"/>
                  </a:cubicBezTo>
                  <a:cubicBezTo>
                    <a:pt x="368573" y="1233921"/>
                    <a:pt x="313169" y="1044158"/>
                    <a:pt x="277092" y="959549"/>
                  </a:cubicBezTo>
                  <a:cubicBezTo>
                    <a:pt x="204651" y="789901"/>
                    <a:pt x="167286" y="627555"/>
                    <a:pt x="109305" y="452109"/>
                  </a:cubicBezTo>
                  <a:cubicBezTo>
                    <a:pt x="76664" y="353183"/>
                    <a:pt x="46313" y="253542"/>
                    <a:pt x="18325" y="153184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E282D15-0553-4A73-A5F3-8B30A2EDE35D}"/>
                </a:ext>
              </a:extLst>
            </p:cNvPr>
            <p:cNvSpPr/>
            <p:nvPr/>
          </p:nvSpPr>
          <p:spPr>
            <a:xfrm>
              <a:off x="4471300" y="3614118"/>
              <a:ext cx="686648" cy="807823"/>
            </a:xfrm>
            <a:custGeom>
              <a:avLst/>
              <a:gdLst>
                <a:gd name="connsiteX0" fmla="*/ 363920 w 365065"/>
                <a:gd name="connsiteY0" fmla="*/ 18969 h 429488"/>
                <a:gd name="connsiteX1" fmla="*/ 5369 w 365065"/>
                <a:gd name="connsiteY1" fmla="*/ 429989 h 429488"/>
                <a:gd name="connsiteX2" fmla="*/ 352467 w 365065"/>
                <a:gd name="connsiteY2" fmla="*/ 5369 h 429488"/>
                <a:gd name="connsiteX3" fmla="*/ 363920 w 365065"/>
                <a:gd name="connsiteY3" fmla="*/ 18969 h 42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65" h="429488">
                  <a:moveTo>
                    <a:pt x="363920" y="18969"/>
                  </a:moveTo>
                  <a:cubicBezTo>
                    <a:pt x="363920" y="18969"/>
                    <a:pt x="224694" y="265424"/>
                    <a:pt x="5369" y="429989"/>
                  </a:cubicBezTo>
                  <a:cubicBezTo>
                    <a:pt x="5369" y="429989"/>
                    <a:pt x="250105" y="168073"/>
                    <a:pt x="352467" y="5369"/>
                  </a:cubicBezTo>
                  <a:cubicBezTo>
                    <a:pt x="352395" y="5440"/>
                    <a:pt x="363920" y="11310"/>
                    <a:pt x="363920" y="18969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965F161-0F77-4BD6-8514-3E87717C86B1}"/>
                </a:ext>
              </a:extLst>
            </p:cNvPr>
            <p:cNvSpPr/>
            <p:nvPr/>
          </p:nvSpPr>
          <p:spPr>
            <a:xfrm>
              <a:off x="5131112" y="1980163"/>
              <a:ext cx="538549" cy="1629108"/>
            </a:xfrm>
            <a:custGeom>
              <a:avLst/>
              <a:gdLst>
                <a:gd name="connsiteX0" fmla="*/ 31305 w 286325"/>
                <a:gd name="connsiteY0" fmla="*/ 854467 h 866135"/>
                <a:gd name="connsiteX1" fmla="*/ 5821 w 286325"/>
                <a:gd name="connsiteY1" fmla="*/ 830058 h 866135"/>
                <a:gd name="connsiteX2" fmla="*/ 93295 w 286325"/>
                <a:gd name="connsiteY2" fmla="*/ 652966 h 866135"/>
                <a:gd name="connsiteX3" fmla="*/ 152993 w 286325"/>
                <a:gd name="connsiteY3" fmla="*/ 495415 h 866135"/>
                <a:gd name="connsiteX4" fmla="*/ 241683 w 286325"/>
                <a:gd name="connsiteY4" fmla="*/ 174658 h 866135"/>
                <a:gd name="connsiteX5" fmla="*/ 279478 w 286325"/>
                <a:gd name="connsiteY5" fmla="*/ 5369 h 866135"/>
                <a:gd name="connsiteX6" fmla="*/ 247552 w 286325"/>
                <a:gd name="connsiteY6" fmla="*/ 296562 h 866135"/>
                <a:gd name="connsiteX7" fmla="*/ 163587 w 286325"/>
                <a:gd name="connsiteY7" fmla="*/ 580382 h 866135"/>
                <a:gd name="connsiteX8" fmla="*/ 31305 w 286325"/>
                <a:gd name="connsiteY8" fmla="*/ 854467 h 86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25" h="866135">
                  <a:moveTo>
                    <a:pt x="31305" y="854467"/>
                  </a:moveTo>
                  <a:cubicBezTo>
                    <a:pt x="13338" y="881525"/>
                    <a:pt x="3031" y="862341"/>
                    <a:pt x="5821" y="830058"/>
                  </a:cubicBezTo>
                  <a:cubicBezTo>
                    <a:pt x="21785" y="827768"/>
                    <a:pt x="85850" y="671076"/>
                    <a:pt x="93295" y="652966"/>
                  </a:cubicBezTo>
                  <a:cubicBezTo>
                    <a:pt x="114841" y="600997"/>
                    <a:pt x="134740" y="548457"/>
                    <a:pt x="152993" y="495415"/>
                  </a:cubicBezTo>
                  <a:cubicBezTo>
                    <a:pt x="189142" y="390190"/>
                    <a:pt x="218848" y="282961"/>
                    <a:pt x="241683" y="174658"/>
                  </a:cubicBezTo>
                  <a:cubicBezTo>
                    <a:pt x="246765" y="150536"/>
                    <a:pt x="261439" y="8518"/>
                    <a:pt x="279478" y="5369"/>
                  </a:cubicBezTo>
                  <a:cubicBezTo>
                    <a:pt x="288998" y="97207"/>
                    <a:pt x="266092" y="205152"/>
                    <a:pt x="247552" y="296562"/>
                  </a:cubicBezTo>
                  <a:cubicBezTo>
                    <a:pt x="227939" y="392982"/>
                    <a:pt x="199808" y="488113"/>
                    <a:pt x="163587" y="580382"/>
                  </a:cubicBezTo>
                  <a:cubicBezTo>
                    <a:pt x="142685" y="633496"/>
                    <a:pt x="89071" y="767353"/>
                    <a:pt x="31305" y="854467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620E53B-6A0F-41F7-B962-3F3BB4334870}"/>
                </a:ext>
              </a:extLst>
            </p:cNvPr>
            <p:cNvSpPr/>
            <p:nvPr/>
          </p:nvSpPr>
          <p:spPr>
            <a:xfrm>
              <a:off x="3728105" y="2614178"/>
              <a:ext cx="1400226" cy="996315"/>
            </a:xfrm>
            <a:custGeom>
              <a:avLst/>
              <a:gdLst>
                <a:gd name="connsiteX0" fmla="*/ 719322 w 744446"/>
                <a:gd name="connsiteY0" fmla="*/ 527980 h 529702"/>
                <a:gd name="connsiteX1" fmla="*/ 724690 w 744446"/>
                <a:gd name="connsiteY1" fmla="*/ 493120 h 529702"/>
                <a:gd name="connsiteX2" fmla="*/ 547455 w 744446"/>
                <a:gd name="connsiteY2" fmla="*/ 406005 h 529702"/>
                <a:gd name="connsiteX3" fmla="*/ 404148 w 744446"/>
                <a:gd name="connsiteY3" fmla="*/ 317387 h 529702"/>
                <a:gd name="connsiteX4" fmla="*/ 138438 w 744446"/>
                <a:gd name="connsiteY4" fmla="*/ 117102 h 529702"/>
                <a:gd name="connsiteX5" fmla="*/ 5369 w 744446"/>
                <a:gd name="connsiteY5" fmla="*/ 5865 h 529702"/>
                <a:gd name="connsiteX6" fmla="*/ 208087 w 744446"/>
                <a:gd name="connsiteY6" fmla="*/ 217316 h 529702"/>
                <a:gd name="connsiteX7" fmla="*/ 447598 w 744446"/>
                <a:gd name="connsiteY7" fmla="*/ 391260 h 529702"/>
                <a:gd name="connsiteX8" fmla="*/ 719322 w 744446"/>
                <a:gd name="connsiteY8" fmla="*/ 527980 h 52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446" h="529702">
                  <a:moveTo>
                    <a:pt x="719322" y="527980"/>
                  </a:moveTo>
                  <a:cubicBezTo>
                    <a:pt x="750101" y="538502"/>
                    <a:pt x="746522" y="517028"/>
                    <a:pt x="724690" y="493120"/>
                  </a:cubicBezTo>
                  <a:cubicBezTo>
                    <a:pt x="710660" y="500994"/>
                    <a:pt x="564419" y="415811"/>
                    <a:pt x="547455" y="406005"/>
                  </a:cubicBezTo>
                  <a:cubicBezTo>
                    <a:pt x="498707" y="377946"/>
                    <a:pt x="450963" y="348382"/>
                    <a:pt x="404148" y="317387"/>
                  </a:cubicBezTo>
                  <a:cubicBezTo>
                    <a:pt x="311308" y="255970"/>
                    <a:pt x="222546" y="189042"/>
                    <a:pt x="138438" y="117102"/>
                  </a:cubicBezTo>
                  <a:cubicBezTo>
                    <a:pt x="119684" y="101068"/>
                    <a:pt x="21545" y="-2653"/>
                    <a:pt x="5369" y="5865"/>
                  </a:cubicBezTo>
                  <a:cubicBezTo>
                    <a:pt x="53757" y="84462"/>
                    <a:pt x="137723" y="156186"/>
                    <a:pt x="208087" y="217316"/>
                  </a:cubicBezTo>
                  <a:cubicBezTo>
                    <a:pt x="282388" y="281811"/>
                    <a:pt x="362631" y="340150"/>
                    <a:pt x="447598" y="391260"/>
                  </a:cubicBezTo>
                  <a:cubicBezTo>
                    <a:pt x="496345" y="420679"/>
                    <a:pt x="620396" y="494122"/>
                    <a:pt x="719322" y="527980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611907F-3201-4073-BD5A-F3D4AEAC40EE}"/>
                </a:ext>
              </a:extLst>
            </p:cNvPr>
            <p:cNvSpPr/>
            <p:nvPr/>
          </p:nvSpPr>
          <p:spPr>
            <a:xfrm>
              <a:off x="5141433" y="2450721"/>
              <a:ext cx="1359833" cy="1211734"/>
            </a:xfrm>
            <a:custGeom>
              <a:avLst/>
              <a:gdLst>
                <a:gd name="connsiteX0" fmla="*/ 27821 w 722972"/>
                <a:gd name="connsiteY0" fmla="*/ 636072 h 644232"/>
                <a:gd name="connsiteX1" fmla="*/ 12503 w 722972"/>
                <a:gd name="connsiteY1" fmla="*/ 609587 h 644232"/>
                <a:gd name="connsiteX2" fmla="*/ 188880 w 722972"/>
                <a:gd name="connsiteY2" fmla="*/ 491908 h 644232"/>
                <a:gd name="connsiteX3" fmla="*/ 330897 w 722972"/>
                <a:gd name="connsiteY3" fmla="*/ 379596 h 644232"/>
                <a:gd name="connsiteX4" fmla="*/ 593028 w 722972"/>
                <a:gd name="connsiteY4" fmla="*/ 137221 h 644232"/>
                <a:gd name="connsiteX5" fmla="*/ 723951 w 722972"/>
                <a:gd name="connsiteY5" fmla="*/ 5511 h 644232"/>
                <a:gd name="connsiteX6" fmla="*/ 525956 w 722972"/>
                <a:gd name="connsiteY6" fmla="*/ 245881 h 644232"/>
                <a:gd name="connsiteX7" fmla="*/ 289523 w 722972"/>
                <a:gd name="connsiteY7" fmla="*/ 458049 h 644232"/>
                <a:gd name="connsiteX8" fmla="*/ 27821 w 722972"/>
                <a:gd name="connsiteY8" fmla="*/ 636072 h 6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972" h="644232">
                  <a:moveTo>
                    <a:pt x="27821" y="636072"/>
                  </a:moveTo>
                  <a:cubicBezTo>
                    <a:pt x="-1384" y="655041"/>
                    <a:pt x="3054" y="625764"/>
                    <a:pt x="12503" y="609587"/>
                  </a:cubicBezTo>
                  <a:cubicBezTo>
                    <a:pt x="26963" y="614240"/>
                    <a:pt x="172057" y="504577"/>
                    <a:pt x="188880" y="491908"/>
                  </a:cubicBezTo>
                  <a:cubicBezTo>
                    <a:pt x="237197" y="455615"/>
                    <a:pt x="284584" y="418178"/>
                    <a:pt x="330897" y="379596"/>
                  </a:cubicBezTo>
                  <a:cubicBezTo>
                    <a:pt x="422736" y="303004"/>
                    <a:pt x="510351" y="222045"/>
                    <a:pt x="593028" y="137221"/>
                  </a:cubicBezTo>
                  <a:cubicBezTo>
                    <a:pt x="611424" y="118324"/>
                    <a:pt x="707272" y="715"/>
                    <a:pt x="723951" y="5511"/>
                  </a:cubicBezTo>
                  <a:cubicBezTo>
                    <a:pt x="677637" y="89548"/>
                    <a:pt x="595176" y="174014"/>
                    <a:pt x="525956" y="245881"/>
                  </a:cubicBezTo>
                  <a:cubicBezTo>
                    <a:pt x="452944" y="321687"/>
                    <a:pt x="373703" y="392838"/>
                    <a:pt x="289523" y="458049"/>
                  </a:cubicBezTo>
                  <a:cubicBezTo>
                    <a:pt x="241062" y="495557"/>
                    <a:pt x="79360" y="602644"/>
                    <a:pt x="27821" y="636072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547A5B-4EF6-4221-91D9-D060F3147E15}"/>
                </a:ext>
              </a:extLst>
            </p:cNvPr>
            <p:cNvSpPr/>
            <p:nvPr/>
          </p:nvSpPr>
          <p:spPr>
            <a:xfrm>
              <a:off x="3442807" y="3591902"/>
              <a:ext cx="1709890" cy="161565"/>
            </a:xfrm>
            <a:custGeom>
              <a:avLst/>
              <a:gdLst>
                <a:gd name="connsiteX0" fmla="*/ 888540 w 909084"/>
                <a:gd name="connsiteY0" fmla="*/ 37365 h 85897"/>
                <a:gd name="connsiteX1" fmla="*/ 884818 w 909084"/>
                <a:gd name="connsiteY1" fmla="*/ 5369 h 85897"/>
                <a:gd name="connsiteX2" fmla="*/ 682028 w 909084"/>
                <a:gd name="connsiteY2" fmla="*/ 42734 h 85897"/>
                <a:gd name="connsiteX3" fmla="*/ 510519 w 909084"/>
                <a:gd name="connsiteY3" fmla="*/ 48747 h 85897"/>
                <a:gd name="connsiteX4" fmla="*/ 177092 w 909084"/>
                <a:gd name="connsiteY4" fmla="*/ 31424 h 85897"/>
                <a:gd name="connsiteX5" fmla="*/ 5369 w 909084"/>
                <a:gd name="connsiteY5" fmla="*/ 14101 h 85897"/>
                <a:gd name="connsiteX6" fmla="*/ 284894 w 909084"/>
                <a:gd name="connsiteY6" fmla="*/ 73658 h 85897"/>
                <a:gd name="connsiteX7" fmla="*/ 582601 w 909084"/>
                <a:gd name="connsiteY7" fmla="*/ 84108 h 85897"/>
                <a:gd name="connsiteX8" fmla="*/ 888540 w 909084"/>
                <a:gd name="connsiteY8" fmla="*/ 37365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084" h="85897">
                  <a:moveTo>
                    <a:pt x="888540" y="37365"/>
                  </a:moveTo>
                  <a:cubicBezTo>
                    <a:pt x="921754" y="32785"/>
                    <a:pt x="900495" y="12026"/>
                    <a:pt x="884818" y="5369"/>
                  </a:cubicBezTo>
                  <a:cubicBezTo>
                    <a:pt x="875155" y="19041"/>
                    <a:pt x="702000" y="41518"/>
                    <a:pt x="682028" y="42734"/>
                  </a:cubicBezTo>
                  <a:cubicBezTo>
                    <a:pt x="624620" y="46385"/>
                    <a:pt x="567426" y="48389"/>
                    <a:pt x="510519" y="48747"/>
                  </a:cubicBezTo>
                  <a:cubicBezTo>
                    <a:pt x="397707" y="49463"/>
                    <a:pt x="286326" y="43664"/>
                    <a:pt x="177092" y="31424"/>
                  </a:cubicBezTo>
                  <a:cubicBezTo>
                    <a:pt x="152755" y="28704"/>
                    <a:pt x="16821" y="-1216"/>
                    <a:pt x="5369" y="14101"/>
                  </a:cubicBezTo>
                  <a:cubicBezTo>
                    <a:pt x="84180" y="50609"/>
                    <a:pt x="193055" y="62705"/>
                    <a:pt x="284894" y="73658"/>
                  </a:cubicBezTo>
                  <a:cubicBezTo>
                    <a:pt x="381743" y="85254"/>
                    <a:pt x="481528" y="88761"/>
                    <a:pt x="582601" y="84108"/>
                  </a:cubicBezTo>
                  <a:cubicBezTo>
                    <a:pt x="640797" y="81460"/>
                    <a:pt x="829844" y="45454"/>
                    <a:pt x="888540" y="37365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235EE1F-8144-46EA-94FC-2FC4BC05479A}"/>
                </a:ext>
              </a:extLst>
            </p:cNvPr>
            <p:cNvSpPr/>
            <p:nvPr/>
          </p:nvSpPr>
          <p:spPr>
            <a:xfrm>
              <a:off x="5145503" y="3623274"/>
              <a:ext cx="928996" cy="121173"/>
            </a:xfrm>
            <a:custGeom>
              <a:avLst/>
              <a:gdLst>
                <a:gd name="connsiteX0" fmla="*/ 7333 w 493911"/>
                <a:gd name="connsiteY0" fmla="*/ 24839 h 64423"/>
                <a:gd name="connsiteX1" fmla="*/ 494445 w 493911"/>
                <a:gd name="connsiteY1" fmla="*/ 46457 h 64423"/>
                <a:gd name="connsiteX2" fmla="*/ 7620 w 493911"/>
                <a:gd name="connsiteY2" fmla="*/ 5369 h 64423"/>
                <a:gd name="connsiteX3" fmla="*/ 7333 w 493911"/>
                <a:gd name="connsiteY3" fmla="*/ 24839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1" h="64423">
                  <a:moveTo>
                    <a:pt x="7333" y="24839"/>
                  </a:moveTo>
                  <a:cubicBezTo>
                    <a:pt x="7333" y="24839"/>
                    <a:pt x="241190" y="99426"/>
                    <a:pt x="494445" y="46457"/>
                  </a:cubicBezTo>
                  <a:cubicBezTo>
                    <a:pt x="494445" y="46457"/>
                    <a:pt x="177196" y="44309"/>
                    <a:pt x="7620" y="5369"/>
                  </a:cubicBezTo>
                  <a:cubicBezTo>
                    <a:pt x="7620" y="5297"/>
                    <a:pt x="2752" y="19184"/>
                    <a:pt x="7333" y="24839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48E19E-7718-4D1F-9542-89F737CE658B}"/>
                </a:ext>
              </a:extLst>
            </p:cNvPr>
            <p:cNvSpPr/>
            <p:nvPr/>
          </p:nvSpPr>
          <p:spPr>
            <a:xfrm>
              <a:off x="3924000" y="2807239"/>
              <a:ext cx="269274" cy="565476"/>
            </a:xfrm>
            <a:custGeom>
              <a:avLst/>
              <a:gdLst>
                <a:gd name="connsiteX0" fmla="*/ 80601 w 143162"/>
                <a:gd name="connsiteY0" fmla="*/ 247457 h 300641"/>
                <a:gd name="connsiteX1" fmla="*/ 138224 w 143162"/>
                <a:gd name="connsiteY1" fmla="*/ 301644 h 300641"/>
                <a:gd name="connsiteX2" fmla="*/ 52255 w 143162"/>
                <a:gd name="connsiteY2" fmla="*/ 5369 h 300641"/>
                <a:gd name="connsiteX3" fmla="*/ 5369 w 143162"/>
                <a:gd name="connsiteY3" fmla="*/ 156978 h 300641"/>
                <a:gd name="connsiteX4" fmla="*/ 80601 w 143162"/>
                <a:gd name="connsiteY4" fmla="*/ 247457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2" h="300641">
                  <a:moveTo>
                    <a:pt x="80601" y="247457"/>
                  </a:moveTo>
                  <a:cubicBezTo>
                    <a:pt x="98854" y="266498"/>
                    <a:pt x="118109" y="284608"/>
                    <a:pt x="138224" y="301644"/>
                  </a:cubicBezTo>
                  <a:cubicBezTo>
                    <a:pt x="120257" y="200214"/>
                    <a:pt x="91553" y="100644"/>
                    <a:pt x="52255" y="5369"/>
                  </a:cubicBezTo>
                  <a:cubicBezTo>
                    <a:pt x="34431" y="55190"/>
                    <a:pt x="17180" y="105440"/>
                    <a:pt x="5369" y="156978"/>
                  </a:cubicBezTo>
                  <a:cubicBezTo>
                    <a:pt x="28418" y="188618"/>
                    <a:pt x="53329" y="218968"/>
                    <a:pt x="80601" y="247457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C9D089D-AAA7-45D1-A776-8075B40BB4C9}"/>
                </a:ext>
              </a:extLst>
            </p:cNvPr>
            <p:cNvSpPr/>
            <p:nvPr/>
          </p:nvSpPr>
          <p:spPr>
            <a:xfrm>
              <a:off x="3099484" y="3468038"/>
              <a:ext cx="619331" cy="403911"/>
            </a:xfrm>
            <a:custGeom>
              <a:avLst/>
              <a:gdLst>
                <a:gd name="connsiteX0" fmla="*/ 272582 w 329274"/>
                <a:gd name="connsiteY0" fmla="*/ 124409 h 214744"/>
                <a:gd name="connsiteX1" fmla="*/ 168288 w 329274"/>
                <a:gd name="connsiteY1" fmla="*/ 14602 h 214744"/>
                <a:gd name="connsiteX2" fmla="*/ 5369 w 329274"/>
                <a:gd name="connsiteY2" fmla="*/ 5369 h 214744"/>
                <a:gd name="connsiteX3" fmla="*/ 330849 w 329274"/>
                <a:gd name="connsiteY3" fmla="*/ 212167 h 214744"/>
                <a:gd name="connsiteX4" fmla="*/ 272582 w 329274"/>
                <a:gd name="connsiteY4" fmla="*/ 124409 h 2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274" h="214744">
                  <a:moveTo>
                    <a:pt x="272582" y="124409"/>
                  </a:moveTo>
                  <a:cubicBezTo>
                    <a:pt x="241229" y="84681"/>
                    <a:pt x="205725" y="48675"/>
                    <a:pt x="168288" y="14602"/>
                  </a:cubicBezTo>
                  <a:cubicBezTo>
                    <a:pt x="113886" y="13314"/>
                    <a:pt x="59556" y="10809"/>
                    <a:pt x="5369" y="5369"/>
                  </a:cubicBezTo>
                  <a:cubicBezTo>
                    <a:pt x="108446" y="82247"/>
                    <a:pt x="214244" y="160485"/>
                    <a:pt x="330849" y="212167"/>
                  </a:cubicBezTo>
                  <a:cubicBezTo>
                    <a:pt x="313813" y="181459"/>
                    <a:pt x="294343" y="152111"/>
                    <a:pt x="272582" y="12440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0ADDF04-F113-4933-806E-1086D196985F}"/>
                </a:ext>
              </a:extLst>
            </p:cNvPr>
            <p:cNvSpPr/>
            <p:nvPr/>
          </p:nvSpPr>
          <p:spPr>
            <a:xfrm>
              <a:off x="4352012" y="4316788"/>
              <a:ext cx="390447" cy="269274"/>
            </a:xfrm>
            <a:custGeom>
              <a:avLst/>
              <a:gdLst>
                <a:gd name="connsiteX0" fmla="*/ 37724 w 207586"/>
                <a:gd name="connsiteY0" fmla="*/ 69220 h 143162"/>
                <a:gd name="connsiteX1" fmla="*/ 5369 w 207586"/>
                <a:gd name="connsiteY1" fmla="*/ 144380 h 143162"/>
                <a:gd name="connsiteX2" fmla="*/ 208660 w 207586"/>
                <a:gd name="connsiteY2" fmla="*/ 5369 h 143162"/>
                <a:gd name="connsiteX3" fmla="*/ 37724 w 207586"/>
                <a:gd name="connsiteY3" fmla="*/ 69220 h 1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586" h="143162">
                  <a:moveTo>
                    <a:pt x="37724" y="69220"/>
                  </a:moveTo>
                  <a:cubicBezTo>
                    <a:pt x="26056" y="93916"/>
                    <a:pt x="15032" y="118826"/>
                    <a:pt x="5369" y="144380"/>
                  </a:cubicBezTo>
                  <a:cubicBezTo>
                    <a:pt x="76807" y="103722"/>
                    <a:pt x="144881" y="57123"/>
                    <a:pt x="208660" y="5369"/>
                  </a:cubicBezTo>
                  <a:cubicBezTo>
                    <a:pt x="150178" y="22405"/>
                    <a:pt x="93056" y="43809"/>
                    <a:pt x="37724" y="69220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3E5AFEC-D07D-4748-BAB3-13100F5D6B3F}"/>
                </a:ext>
              </a:extLst>
            </p:cNvPr>
            <p:cNvSpPr/>
            <p:nvPr/>
          </p:nvSpPr>
          <p:spPr>
            <a:xfrm>
              <a:off x="3805385" y="3489580"/>
              <a:ext cx="417374" cy="498157"/>
            </a:xfrm>
            <a:custGeom>
              <a:avLst/>
              <a:gdLst>
                <a:gd name="connsiteX0" fmla="*/ 79956 w 221902"/>
                <a:gd name="connsiteY0" fmla="*/ 243663 h 264851"/>
                <a:gd name="connsiteX1" fmla="*/ 221974 w 221902"/>
                <a:gd name="connsiteY1" fmla="*/ 261988 h 264851"/>
                <a:gd name="connsiteX2" fmla="*/ 212382 w 221902"/>
                <a:gd name="connsiteY2" fmla="*/ 12527 h 264851"/>
                <a:gd name="connsiteX3" fmla="*/ 143807 w 221902"/>
                <a:gd name="connsiteY3" fmla="*/ 8160 h 264851"/>
                <a:gd name="connsiteX4" fmla="*/ 30851 w 221902"/>
                <a:gd name="connsiteY4" fmla="*/ 5369 h 264851"/>
                <a:gd name="connsiteX5" fmla="*/ 5369 w 221902"/>
                <a:gd name="connsiteY5" fmla="*/ 220900 h 264851"/>
                <a:gd name="connsiteX6" fmla="*/ 79956 w 221902"/>
                <a:gd name="connsiteY6" fmla="*/ 243663 h 2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02" h="264851">
                  <a:moveTo>
                    <a:pt x="79956" y="243663"/>
                  </a:moveTo>
                  <a:cubicBezTo>
                    <a:pt x="126699" y="254973"/>
                    <a:pt x="174301" y="260842"/>
                    <a:pt x="221974" y="261988"/>
                  </a:cubicBezTo>
                  <a:cubicBezTo>
                    <a:pt x="226054" y="178739"/>
                    <a:pt x="222761" y="95204"/>
                    <a:pt x="212382" y="12527"/>
                  </a:cubicBezTo>
                  <a:cubicBezTo>
                    <a:pt x="189547" y="10737"/>
                    <a:pt x="166713" y="9163"/>
                    <a:pt x="143807" y="8160"/>
                  </a:cubicBezTo>
                  <a:cubicBezTo>
                    <a:pt x="106155" y="6514"/>
                    <a:pt x="68503" y="5727"/>
                    <a:pt x="30851" y="5369"/>
                  </a:cubicBezTo>
                  <a:cubicBezTo>
                    <a:pt x="19470" y="82175"/>
                    <a:pt x="11166" y="154043"/>
                    <a:pt x="5369" y="220900"/>
                  </a:cubicBezTo>
                  <a:cubicBezTo>
                    <a:pt x="29777" y="229705"/>
                    <a:pt x="54545" y="237508"/>
                    <a:pt x="79956" y="243663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C915E1-DF80-4686-A6FA-4E36D7C4156D}"/>
                </a:ext>
              </a:extLst>
            </p:cNvPr>
            <p:cNvSpPr/>
            <p:nvPr/>
          </p:nvSpPr>
          <p:spPr>
            <a:xfrm>
              <a:off x="4667062" y="3495234"/>
              <a:ext cx="592403" cy="471230"/>
            </a:xfrm>
            <a:custGeom>
              <a:avLst/>
              <a:gdLst>
                <a:gd name="connsiteX0" fmla="*/ 215675 w 314958"/>
                <a:gd name="connsiteY0" fmla="*/ 249246 h 250534"/>
                <a:gd name="connsiteX1" fmla="*/ 233355 w 314958"/>
                <a:gd name="connsiteY1" fmla="*/ 177378 h 250534"/>
                <a:gd name="connsiteX2" fmla="*/ 288258 w 314958"/>
                <a:gd name="connsiteY2" fmla="*/ 168502 h 250534"/>
                <a:gd name="connsiteX3" fmla="*/ 309947 w 314958"/>
                <a:gd name="connsiteY3" fmla="*/ 147601 h 250534"/>
                <a:gd name="connsiteX4" fmla="*/ 117179 w 314958"/>
                <a:gd name="connsiteY4" fmla="*/ 45883 h 250534"/>
                <a:gd name="connsiteX5" fmla="*/ 5369 w 314958"/>
                <a:gd name="connsiteY5" fmla="*/ 5369 h 250534"/>
                <a:gd name="connsiteX6" fmla="*/ 215675 w 314958"/>
                <a:gd name="connsiteY6" fmla="*/ 249246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958" h="250534">
                  <a:moveTo>
                    <a:pt x="215675" y="249246"/>
                  </a:moveTo>
                  <a:cubicBezTo>
                    <a:pt x="225553" y="226484"/>
                    <a:pt x="232066" y="202146"/>
                    <a:pt x="233355" y="177378"/>
                  </a:cubicBezTo>
                  <a:cubicBezTo>
                    <a:pt x="252682" y="179383"/>
                    <a:pt x="271580" y="177021"/>
                    <a:pt x="288258" y="168502"/>
                  </a:cubicBezTo>
                  <a:cubicBezTo>
                    <a:pt x="296920" y="164064"/>
                    <a:pt x="304006" y="156620"/>
                    <a:pt x="309947" y="147601"/>
                  </a:cubicBezTo>
                  <a:cubicBezTo>
                    <a:pt x="252969" y="114387"/>
                    <a:pt x="188760" y="80099"/>
                    <a:pt x="117179" y="45883"/>
                  </a:cubicBezTo>
                  <a:cubicBezTo>
                    <a:pt x="81388" y="28775"/>
                    <a:pt x="43306" y="16893"/>
                    <a:pt x="5369" y="5369"/>
                  </a:cubicBezTo>
                  <a:cubicBezTo>
                    <a:pt x="60844" y="97851"/>
                    <a:pt x="132497" y="180528"/>
                    <a:pt x="215675" y="249246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C1FC3C9-B26A-4DBD-B6A2-CC28AD3C36F9}"/>
                </a:ext>
              </a:extLst>
            </p:cNvPr>
            <p:cNvSpPr/>
            <p:nvPr/>
          </p:nvSpPr>
          <p:spPr>
            <a:xfrm>
              <a:off x="5243840" y="3011797"/>
              <a:ext cx="1023242" cy="834750"/>
            </a:xfrm>
            <a:custGeom>
              <a:avLst/>
              <a:gdLst>
                <a:gd name="connsiteX0" fmla="*/ 541589 w 544018"/>
                <a:gd name="connsiteY0" fmla="*/ 337697 h 443804"/>
                <a:gd name="connsiteX1" fmla="*/ 506585 w 544018"/>
                <a:gd name="connsiteY1" fmla="*/ 328392 h 443804"/>
                <a:gd name="connsiteX2" fmla="*/ 485827 w 544018"/>
                <a:gd name="connsiteY2" fmla="*/ 346431 h 443804"/>
                <a:gd name="connsiteX3" fmla="*/ 493056 w 544018"/>
                <a:gd name="connsiteY3" fmla="*/ 325100 h 443804"/>
                <a:gd name="connsiteX4" fmla="*/ 239658 w 544018"/>
                <a:gd name="connsiteY4" fmla="*/ 291098 h 443804"/>
                <a:gd name="connsiteX5" fmla="*/ 238227 w 544018"/>
                <a:gd name="connsiteY5" fmla="*/ 351012 h 443804"/>
                <a:gd name="connsiteX6" fmla="*/ 213961 w 544018"/>
                <a:gd name="connsiteY6" fmla="*/ 295965 h 443804"/>
                <a:gd name="connsiteX7" fmla="*/ 143453 w 544018"/>
                <a:gd name="connsiteY7" fmla="*/ 178214 h 443804"/>
                <a:gd name="connsiteX8" fmla="*/ 11456 w 544018"/>
                <a:gd name="connsiteY8" fmla="*/ 6705 h 443804"/>
                <a:gd name="connsiteX9" fmla="*/ 5372 w 544018"/>
                <a:gd name="connsiteY9" fmla="*/ 8924 h 443804"/>
                <a:gd name="connsiteX10" fmla="*/ 10741 w 544018"/>
                <a:gd name="connsiteY10" fmla="*/ 132903 h 443804"/>
                <a:gd name="connsiteX11" fmla="*/ 34148 w 544018"/>
                <a:gd name="connsiteY11" fmla="*/ 331971 h 443804"/>
                <a:gd name="connsiteX12" fmla="*/ 60919 w 544018"/>
                <a:gd name="connsiteY12" fmla="*/ 403839 h 443804"/>
                <a:gd name="connsiteX13" fmla="*/ 257195 w 544018"/>
                <a:gd name="connsiteY13" fmla="*/ 444640 h 443804"/>
                <a:gd name="connsiteX14" fmla="*/ 541589 w 544018"/>
                <a:gd name="connsiteY14" fmla="*/ 337697 h 44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4018" h="443804">
                  <a:moveTo>
                    <a:pt x="541589" y="337697"/>
                  </a:moveTo>
                  <a:cubicBezTo>
                    <a:pt x="529993" y="334405"/>
                    <a:pt x="518325" y="331327"/>
                    <a:pt x="506585" y="328392"/>
                  </a:cubicBezTo>
                  <a:cubicBezTo>
                    <a:pt x="499571" y="334261"/>
                    <a:pt x="492627" y="340275"/>
                    <a:pt x="485827" y="346431"/>
                  </a:cubicBezTo>
                  <a:cubicBezTo>
                    <a:pt x="488332" y="339344"/>
                    <a:pt x="490765" y="332258"/>
                    <a:pt x="493056" y="325100"/>
                  </a:cubicBezTo>
                  <a:cubicBezTo>
                    <a:pt x="410022" y="305128"/>
                    <a:pt x="324983" y="293747"/>
                    <a:pt x="239658" y="291098"/>
                  </a:cubicBezTo>
                  <a:cubicBezTo>
                    <a:pt x="238227" y="311069"/>
                    <a:pt x="237725" y="331112"/>
                    <a:pt x="238227" y="351012"/>
                  </a:cubicBezTo>
                  <a:cubicBezTo>
                    <a:pt x="228205" y="327962"/>
                    <a:pt x="219329" y="307920"/>
                    <a:pt x="213961" y="295965"/>
                  </a:cubicBezTo>
                  <a:cubicBezTo>
                    <a:pt x="195063" y="254162"/>
                    <a:pt x="171441" y="214577"/>
                    <a:pt x="143453" y="178214"/>
                  </a:cubicBezTo>
                  <a:lnTo>
                    <a:pt x="11456" y="6705"/>
                  </a:lnTo>
                  <a:cubicBezTo>
                    <a:pt x="9452" y="4056"/>
                    <a:pt x="5229" y="5632"/>
                    <a:pt x="5372" y="8924"/>
                  </a:cubicBezTo>
                  <a:lnTo>
                    <a:pt x="10741" y="132903"/>
                  </a:lnTo>
                  <a:cubicBezTo>
                    <a:pt x="13676" y="199832"/>
                    <a:pt x="16682" y="267333"/>
                    <a:pt x="34148" y="331971"/>
                  </a:cubicBezTo>
                  <a:cubicBezTo>
                    <a:pt x="40876" y="356738"/>
                    <a:pt x="50039" y="380718"/>
                    <a:pt x="60919" y="403839"/>
                  </a:cubicBezTo>
                  <a:cubicBezTo>
                    <a:pt x="123840" y="427389"/>
                    <a:pt x="189909" y="443066"/>
                    <a:pt x="257195" y="444640"/>
                  </a:cubicBezTo>
                  <a:cubicBezTo>
                    <a:pt x="361490" y="447002"/>
                    <a:pt x="469363" y="412858"/>
                    <a:pt x="541589" y="337697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9B55BB5-989B-4CCA-BB82-B9807FE09D6C}"/>
                </a:ext>
              </a:extLst>
            </p:cNvPr>
            <p:cNvSpPr/>
            <p:nvPr/>
          </p:nvSpPr>
          <p:spPr>
            <a:xfrm>
              <a:off x="5687610" y="2625883"/>
              <a:ext cx="552012" cy="902069"/>
            </a:xfrm>
            <a:custGeom>
              <a:avLst/>
              <a:gdLst>
                <a:gd name="connsiteX0" fmla="*/ 57480 w 293483"/>
                <a:gd name="connsiteY0" fmla="*/ 441443 h 479595"/>
                <a:gd name="connsiteX1" fmla="*/ 288473 w 293483"/>
                <a:gd name="connsiteY1" fmla="*/ 224694 h 479595"/>
                <a:gd name="connsiteX2" fmla="*/ 246312 w 293483"/>
                <a:gd name="connsiteY2" fmla="*/ 5369 h 479595"/>
                <a:gd name="connsiteX3" fmla="*/ 127559 w 293483"/>
                <a:gd name="connsiteY3" fmla="*/ 97208 h 479595"/>
                <a:gd name="connsiteX4" fmla="*/ 6586 w 293483"/>
                <a:gd name="connsiteY4" fmla="*/ 466210 h 479595"/>
                <a:gd name="connsiteX5" fmla="*/ 5369 w 293483"/>
                <a:gd name="connsiteY5" fmla="*/ 477663 h 479595"/>
                <a:gd name="connsiteX6" fmla="*/ 57480 w 293483"/>
                <a:gd name="connsiteY6" fmla="*/ 441443 h 47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483" h="479595">
                  <a:moveTo>
                    <a:pt x="57480" y="441443"/>
                  </a:moveTo>
                  <a:cubicBezTo>
                    <a:pt x="142304" y="378165"/>
                    <a:pt x="219684" y="305152"/>
                    <a:pt x="288473" y="224694"/>
                  </a:cubicBezTo>
                  <a:cubicBezTo>
                    <a:pt x="282103" y="150321"/>
                    <a:pt x="267071" y="76950"/>
                    <a:pt x="246312" y="5369"/>
                  </a:cubicBezTo>
                  <a:cubicBezTo>
                    <a:pt x="204365" y="36578"/>
                    <a:pt x="164781" y="67215"/>
                    <a:pt x="127559" y="97208"/>
                  </a:cubicBezTo>
                  <a:cubicBezTo>
                    <a:pt x="79957" y="218395"/>
                    <a:pt x="22907" y="337435"/>
                    <a:pt x="6586" y="466210"/>
                  </a:cubicBezTo>
                  <a:cubicBezTo>
                    <a:pt x="6084" y="470004"/>
                    <a:pt x="5799" y="473870"/>
                    <a:pt x="5369" y="477663"/>
                  </a:cubicBezTo>
                  <a:cubicBezTo>
                    <a:pt x="23121" y="466138"/>
                    <a:pt x="40515" y="454113"/>
                    <a:pt x="57480" y="441443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E277806-B529-46D3-B35D-93238F7F636D}"/>
                </a:ext>
              </a:extLst>
            </p:cNvPr>
            <p:cNvSpPr/>
            <p:nvPr/>
          </p:nvSpPr>
          <p:spPr>
            <a:xfrm>
              <a:off x="3593997" y="4615423"/>
              <a:ext cx="444303" cy="430839"/>
            </a:xfrm>
            <a:custGeom>
              <a:avLst/>
              <a:gdLst>
                <a:gd name="connsiteX0" fmla="*/ 122767 w 236218"/>
                <a:gd name="connsiteY0" fmla="*/ 229772 h 229060"/>
                <a:gd name="connsiteX1" fmla="*/ 6948 w 236218"/>
                <a:gd name="connsiteY1" fmla="*/ 138290 h 229060"/>
                <a:gd name="connsiteX2" fmla="*/ 47534 w 236218"/>
                <a:gd name="connsiteY2" fmla="*/ 30990 h 229060"/>
                <a:gd name="connsiteX3" fmla="*/ 167076 w 236218"/>
                <a:gd name="connsiteY3" fmla="*/ 14670 h 229060"/>
                <a:gd name="connsiteX4" fmla="*/ 232931 w 236218"/>
                <a:gd name="connsiteY4" fmla="*/ 131204 h 229060"/>
                <a:gd name="connsiteX5" fmla="*/ 122767 w 236218"/>
                <a:gd name="connsiteY5" fmla="*/ 229772 h 22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18" h="229060">
                  <a:moveTo>
                    <a:pt x="122767" y="229772"/>
                  </a:moveTo>
                  <a:cubicBezTo>
                    <a:pt x="69009" y="233065"/>
                    <a:pt x="16182" y="191333"/>
                    <a:pt x="6948" y="138290"/>
                  </a:cubicBezTo>
                  <a:cubicBezTo>
                    <a:pt x="4" y="98778"/>
                    <a:pt x="16397" y="56258"/>
                    <a:pt x="47534" y="30990"/>
                  </a:cubicBezTo>
                  <a:cubicBezTo>
                    <a:pt x="80318" y="4290"/>
                    <a:pt x="128279" y="-2223"/>
                    <a:pt x="167076" y="14670"/>
                  </a:cubicBezTo>
                  <a:cubicBezTo>
                    <a:pt x="207949" y="32494"/>
                    <a:pt x="248535" y="85034"/>
                    <a:pt x="232931" y="131204"/>
                  </a:cubicBezTo>
                  <a:cubicBezTo>
                    <a:pt x="216466" y="179951"/>
                    <a:pt x="176953" y="226479"/>
                    <a:pt x="122767" y="229772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352F210-7729-472E-A6C9-77E56CFC6C19}"/>
                </a:ext>
              </a:extLst>
            </p:cNvPr>
            <p:cNvSpPr/>
            <p:nvPr/>
          </p:nvSpPr>
          <p:spPr>
            <a:xfrm>
              <a:off x="1463087" y="3448469"/>
              <a:ext cx="2342685" cy="1359834"/>
            </a:xfrm>
            <a:custGeom>
              <a:avLst/>
              <a:gdLst>
                <a:gd name="connsiteX0" fmla="*/ 1245025 w 1245516"/>
                <a:gd name="connsiteY0" fmla="*/ 664587 h 722972"/>
                <a:gd name="connsiteX1" fmla="*/ 1178526 w 1245516"/>
                <a:gd name="connsiteY1" fmla="*/ 558074 h 722972"/>
                <a:gd name="connsiteX2" fmla="*/ 1097209 w 1245516"/>
                <a:gd name="connsiteY2" fmla="*/ 462870 h 722972"/>
                <a:gd name="connsiteX3" fmla="*/ 897068 w 1245516"/>
                <a:gd name="connsiteY3" fmla="*/ 309614 h 722972"/>
                <a:gd name="connsiteX4" fmla="*/ 21412 w 1245516"/>
                <a:gd name="connsiteY4" fmla="*/ 6825 h 722972"/>
                <a:gd name="connsiteX5" fmla="*/ 7167 w 1245516"/>
                <a:gd name="connsiteY5" fmla="*/ 21070 h 722972"/>
                <a:gd name="connsiteX6" fmla="*/ 510957 w 1245516"/>
                <a:gd name="connsiteY6" fmla="*/ 556856 h 722972"/>
                <a:gd name="connsiteX7" fmla="*/ 781964 w 1245516"/>
                <a:gd name="connsiteY7" fmla="*/ 682267 h 722972"/>
                <a:gd name="connsiteX8" fmla="*/ 1039085 w 1245516"/>
                <a:gd name="connsiteY8" fmla="*/ 723140 h 722972"/>
                <a:gd name="connsiteX9" fmla="*/ 1245025 w 1245516"/>
                <a:gd name="connsiteY9" fmla="*/ 664587 h 72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5516" h="722972">
                  <a:moveTo>
                    <a:pt x="1245025" y="664587"/>
                  </a:moveTo>
                  <a:cubicBezTo>
                    <a:pt x="1233357" y="628079"/>
                    <a:pt x="1201575" y="589355"/>
                    <a:pt x="1178526" y="558074"/>
                  </a:cubicBezTo>
                  <a:cubicBezTo>
                    <a:pt x="1153830" y="524645"/>
                    <a:pt x="1126629" y="492791"/>
                    <a:pt x="1097209" y="462870"/>
                  </a:cubicBezTo>
                  <a:cubicBezTo>
                    <a:pt x="1038441" y="403100"/>
                    <a:pt x="970796" y="351131"/>
                    <a:pt x="897068" y="309614"/>
                  </a:cubicBezTo>
                  <a:cubicBezTo>
                    <a:pt x="626776" y="157575"/>
                    <a:pt x="294352" y="150918"/>
                    <a:pt x="21412" y="6825"/>
                  </a:cubicBezTo>
                  <a:cubicBezTo>
                    <a:pt x="11319" y="1528"/>
                    <a:pt x="1154" y="11692"/>
                    <a:pt x="7167" y="21070"/>
                  </a:cubicBezTo>
                  <a:cubicBezTo>
                    <a:pt x="138591" y="227797"/>
                    <a:pt x="300722" y="422212"/>
                    <a:pt x="510957" y="556856"/>
                  </a:cubicBezTo>
                  <a:cubicBezTo>
                    <a:pt x="594923" y="610686"/>
                    <a:pt x="686547" y="653348"/>
                    <a:pt x="781964" y="682267"/>
                  </a:cubicBezTo>
                  <a:cubicBezTo>
                    <a:pt x="865715" y="707607"/>
                    <a:pt x="952615" y="722281"/>
                    <a:pt x="1039085" y="723140"/>
                  </a:cubicBezTo>
                  <a:cubicBezTo>
                    <a:pt x="1081032" y="723641"/>
                    <a:pt x="1264996" y="727149"/>
                    <a:pt x="1245025" y="664587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22C078A-EFE6-4D20-AD21-3C6F4252B0BB}"/>
                </a:ext>
              </a:extLst>
            </p:cNvPr>
            <p:cNvSpPr/>
            <p:nvPr/>
          </p:nvSpPr>
          <p:spPr>
            <a:xfrm>
              <a:off x="1900721" y="4693839"/>
              <a:ext cx="1938773" cy="619331"/>
            </a:xfrm>
            <a:custGeom>
              <a:avLst/>
              <a:gdLst>
                <a:gd name="connsiteX0" fmla="*/ 526171 w 1030772"/>
                <a:gd name="connsiteY0" fmla="*/ 327235 h 329274"/>
                <a:gd name="connsiteX1" fmla="*/ 9711 w 1030772"/>
                <a:gd name="connsiteY1" fmla="*/ 169541 h 329274"/>
                <a:gd name="connsiteX2" fmla="*/ 13075 w 1030772"/>
                <a:gd name="connsiteY2" fmla="*/ 154223 h 329274"/>
                <a:gd name="connsiteX3" fmla="*/ 670551 w 1030772"/>
                <a:gd name="connsiteY3" fmla="*/ 5620 h 329274"/>
                <a:gd name="connsiteX4" fmla="*/ 852940 w 1030772"/>
                <a:gd name="connsiteY4" fmla="*/ 28168 h 329274"/>
                <a:gd name="connsiteX5" fmla="*/ 939625 w 1030772"/>
                <a:gd name="connsiteY5" fmla="*/ 59449 h 329274"/>
                <a:gd name="connsiteX6" fmla="*/ 1021443 w 1030772"/>
                <a:gd name="connsiteY6" fmla="*/ 104259 h 329274"/>
                <a:gd name="connsiteX7" fmla="*/ 916433 w 1030772"/>
                <a:gd name="connsiteY7" fmla="*/ 226520 h 329274"/>
                <a:gd name="connsiteX8" fmla="*/ 741774 w 1030772"/>
                <a:gd name="connsiteY8" fmla="*/ 302468 h 329274"/>
                <a:gd name="connsiteX9" fmla="*/ 526171 w 1030772"/>
                <a:gd name="connsiteY9" fmla="*/ 327235 h 32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0772" h="329274">
                  <a:moveTo>
                    <a:pt x="526171" y="327235"/>
                  </a:moveTo>
                  <a:cubicBezTo>
                    <a:pt x="344640" y="321222"/>
                    <a:pt x="170053" y="255654"/>
                    <a:pt x="9711" y="169541"/>
                  </a:cubicBezTo>
                  <a:cubicBezTo>
                    <a:pt x="2410" y="165604"/>
                    <a:pt x="4843" y="154653"/>
                    <a:pt x="13075" y="154223"/>
                  </a:cubicBezTo>
                  <a:cubicBezTo>
                    <a:pt x="236982" y="141338"/>
                    <a:pt x="445284" y="12134"/>
                    <a:pt x="670551" y="5620"/>
                  </a:cubicBezTo>
                  <a:cubicBezTo>
                    <a:pt x="732039" y="3830"/>
                    <a:pt x="793670" y="11632"/>
                    <a:pt x="852940" y="28168"/>
                  </a:cubicBezTo>
                  <a:cubicBezTo>
                    <a:pt x="882575" y="36472"/>
                    <a:pt x="911566" y="46922"/>
                    <a:pt x="939625" y="59449"/>
                  </a:cubicBezTo>
                  <a:cubicBezTo>
                    <a:pt x="965824" y="71189"/>
                    <a:pt x="1000326" y="84431"/>
                    <a:pt x="1021443" y="104259"/>
                  </a:cubicBezTo>
                  <a:cubicBezTo>
                    <a:pt x="1057734" y="138260"/>
                    <a:pt x="942560" y="209913"/>
                    <a:pt x="916433" y="226520"/>
                  </a:cubicBezTo>
                  <a:cubicBezTo>
                    <a:pt x="862603" y="260736"/>
                    <a:pt x="803263" y="285790"/>
                    <a:pt x="741774" y="302468"/>
                  </a:cubicBezTo>
                  <a:cubicBezTo>
                    <a:pt x="671696" y="321509"/>
                    <a:pt x="598683" y="329597"/>
                    <a:pt x="526171" y="327235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075CAB9-7632-427D-AA21-53FBF40DEFD2}"/>
                </a:ext>
              </a:extLst>
            </p:cNvPr>
            <p:cNvSpPr/>
            <p:nvPr/>
          </p:nvSpPr>
          <p:spPr>
            <a:xfrm>
              <a:off x="2950590" y="3049146"/>
              <a:ext cx="996315" cy="1763746"/>
            </a:xfrm>
            <a:custGeom>
              <a:avLst/>
              <a:gdLst>
                <a:gd name="connsiteX0" fmla="*/ 94908 w 529702"/>
                <a:gd name="connsiteY0" fmla="*/ 327002 h 937716"/>
                <a:gd name="connsiteX1" fmla="*/ 5575 w 529702"/>
                <a:gd name="connsiteY1" fmla="*/ 11973 h 937716"/>
                <a:gd name="connsiteX2" fmla="*/ 13807 w 529702"/>
                <a:gd name="connsiteY2" fmla="*/ 6532 h 937716"/>
                <a:gd name="connsiteX3" fmla="*/ 159475 w 529702"/>
                <a:gd name="connsiteY3" fmla="*/ 124857 h 937716"/>
                <a:gd name="connsiteX4" fmla="*/ 380161 w 529702"/>
                <a:gd name="connsiteY4" fmla="*/ 332873 h 937716"/>
                <a:gd name="connsiteX5" fmla="*/ 504641 w 529702"/>
                <a:gd name="connsiteY5" fmla="*/ 935588 h 937716"/>
                <a:gd name="connsiteX6" fmla="*/ 419388 w 529702"/>
                <a:gd name="connsiteY6" fmla="*/ 889275 h 937716"/>
                <a:gd name="connsiteX7" fmla="*/ 347806 w 529702"/>
                <a:gd name="connsiteY7" fmla="*/ 813684 h 937716"/>
                <a:gd name="connsiteX8" fmla="*/ 174365 w 529702"/>
                <a:gd name="connsiteY8" fmla="*/ 518769 h 937716"/>
                <a:gd name="connsiteX9" fmla="*/ 94908 w 529702"/>
                <a:gd name="connsiteY9" fmla="*/ 327002 h 93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9702" h="937716">
                  <a:moveTo>
                    <a:pt x="94908" y="327002"/>
                  </a:moveTo>
                  <a:lnTo>
                    <a:pt x="5575" y="11973"/>
                  </a:lnTo>
                  <a:cubicBezTo>
                    <a:pt x="4215" y="7105"/>
                    <a:pt x="9871" y="3383"/>
                    <a:pt x="13807" y="6532"/>
                  </a:cubicBezTo>
                  <a:lnTo>
                    <a:pt x="159475" y="124857"/>
                  </a:lnTo>
                  <a:cubicBezTo>
                    <a:pt x="238143" y="188707"/>
                    <a:pt x="317456" y="253346"/>
                    <a:pt x="380161" y="332873"/>
                  </a:cubicBezTo>
                  <a:cubicBezTo>
                    <a:pt x="511870" y="499872"/>
                    <a:pt x="559400" y="730006"/>
                    <a:pt x="504641" y="935588"/>
                  </a:cubicBezTo>
                  <a:cubicBezTo>
                    <a:pt x="503424" y="940026"/>
                    <a:pt x="425758" y="894142"/>
                    <a:pt x="419388" y="889275"/>
                  </a:cubicBezTo>
                  <a:cubicBezTo>
                    <a:pt x="391829" y="868087"/>
                    <a:pt x="367706" y="842174"/>
                    <a:pt x="347806" y="813684"/>
                  </a:cubicBezTo>
                  <a:cubicBezTo>
                    <a:pt x="320605" y="774816"/>
                    <a:pt x="207578" y="578468"/>
                    <a:pt x="174365" y="518769"/>
                  </a:cubicBezTo>
                  <a:cubicBezTo>
                    <a:pt x="140649" y="458212"/>
                    <a:pt x="113878" y="393717"/>
                    <a:pt x="94908" y="327002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77B2D5D-E47E-41DE-940C-53E95AC56C0B}"/>
                </a:ext>
              </a:extLst>
            </p:cNvPr>
            <p:cNvSpPr/>
            <p:nvPr/>
          </p:nvSpPr>
          <p:spPr>
            <a:xfrm>
              <a:off x="3838214" y="2780445"/>
              <a:ext cx="444303" cy="2073411"/>
            </a:xfrm>
            <a:custGeom>
              <a:avLst/>
              <a:gdLst>
                <a:gd name="connsiteX0" fmla="*/ 126282 w 236218"/>
                <a:gd name="connsiteY0" fmla="*/ 5369 h 1102353"/>
                <a:gd name="connsiteX1" fmla="*/ 217835 w 236218"/>
                <a:gd name="connsiteY1" fmla="*/ 774368 h 1102353"/>
                <a:gd name="connsiteX2" fmla="*/ 164865 w 236218"/>
                <a:gd name="connsiteY2" fmla="*/ 961267 h 1102353"/>
                <a:gd name="connsiteX3" fmla="*/ 36590 w 236218"/>
                <a:gd name="connsiteY3" fmla="*/ 1104001 h 1102353"/>
                <a:gd name="connsiteX4" fmla="*/ 74600 w 236218"/>
                <a:gd name="connsiteY4" fmla="*/ 177809 h 1102353"/>
                <a:gd name="connsiteX5" fmla="*/ 126282 w 236218"/>
                <a:gd name="connsiteY5" fmla="*/ 5369 h 110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18" h="1102353">
                  <a:moveTo>
                    <a:pt x="126282" y="5369"/>
                  </a:moveTo>
                  <a:cubicBezTo>
                    <a:pt x="226066" y="246956"/>
                    <a:pt x="258135" y="516103"/>
                    <a:pt x="217835" y="774368"/>
                  </a:cubicBezTo>
                  <a:cubicBezTo>
                    <a:pt x="207813" y="838577"/>
                    <a:pt x="193210" y="902785"/>
                    <a:pt x="164865" y="961267"/>
                  </a:cubicBezTo>
                  <a:cubicBezTo>
                    <a:pt x="136519" y="1019750"/>
                    <a:pt x="93498" y="1072648"/>
                    <a:pt x="36590" y="1104001"/>
                  </a:cubicBezTo>
                  <a:cubicBezTo>
                    <a:pt x="-3352" y="987752"/>
                    <a:pt x="-18384" y="653968"/>
                    <a:pt x="74600" y="177809"/>
                  </a:cubicBezTo>
                  <a:cubicBezTo>
                    <a:pt x="86125" y="118897"/>
                    <a:pt x="106025" y="61846"/>
                    <a:pt x="126282" y="5369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DC7C9EE-067B-4721-A19B-3F7AA2170D41}"/>
                </a:ext>
              </a:extLst>
            </p:cNvPr>
            <p:cNvSpPr/>
            <p:nvPr/>
          </p:nvSpPr>
          <p:spPr>
            <a:xfrm>
              <a:off x="2333802" y="4971768"/>
              <a:ext cx="1602181" cy="1157878"/>
            </a:xfrm>
            <a:custGeom>
              <a:avLst/>
              <a:gdLst>
                <a:gd name="connsiteX0" fmla="*/ 382460 w 851818"/>
                <a:gd name="connsiteY0" fmla="*/ 267445 h 615600"/>
                <a:gd name="connsiteX1" fmla="*/ 5369 w 851818"/>
                <a:gd name="connsiteY1" fmla="*/ 616762 h 615600"/>
                <a:gd name="connsiteX2" fmla="*/ 501571 w 851818"/>
                <a:gd name="connsiteY2" fmla="*/ 480471 h 615600"/>
                <a:gd name="connsiteX3" fmla="*/ 799779 w 851818"/>
                <a:gd name="connsiteY3" fmla="*/ 143251 h 615600"/>
                <a:gd name="connsiteX4" fmla="*/ 846522 w 851818"/>
                <a:gd name="connsiteY4" fmla="*/ 36809 h 615600"/>
                <a:gd name="connsiteX5" fmla="*/ 811375 w 851818"/>
                <a:gd name="connsiteY5" fmla="*/ 9108 h 615600"/>
                <a:gd name="connsiteX6" fmla="*/ 603002 w 851818"/>
                <a:gd name="connsiteY6" fmla="*/ 100946 h 615600"/>
                <a:gd name="connsiteX7" fmla="*/ 382460 w 851818"/>
                <a:gd name="connsiteY7" fmla="*/ 267445 h 6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1818" h="615600">
                  <a:moveTo>
                    <a:pt x="382460" y="267445"/>
                  </a:moveTo>
                  <a:cubicBezTo>
                    <a:pt x="254758" y="381761"/>
                    <a:pt x="139155" y="509677"/>
                    <a:pt x="5369" y="616762"/>
                  </a:cubicBezTo>
                  <a:cubicBezTo>
                    <a:pt x="176592" y="593713"/>
                    <a:pt x="353182" y="568875"/>
                    <a:pt x="501571" y="480471"/>
                  </a:cubicBezTo>
                  <a:cubicBezTo>
                    <a:pt x="632995" y="402161"/>
                    <a:pt x="731633" y="278683"/>
                    <a:pt x="799779" y="143251"/>
                  </a:cubicBezTo>
                  <a:cubicBezTo>
                    <a:pt x="817030" y="108892"/>
                    <a:pt x="834139" y="73316"/>
                    <a:pt x="846522" y="36809"/>
                  </a:cubicBezTo>
                  <a:cubicBezTo>
                    <a:pt x="857903" y="3238"/>
                    <a:pt x="841368" y="1449"/>
                    <a:pt x="811375" y="9108"/>
                  </a:cubicBezTo>
                  <a:cubicBezTo>
                    <a:pt x="738363" y="27862"/>
                    <a:pt x="667353" y="62365"/>
                    <a:pt x="603002" y="100946"/>
                  </a:cubicBezTo>
                  <a:cubicBezTo>
                    <a:pt x="523762" y="148405"/>
                    <a:pt x="451106" y="206028"/>
                    <a:pt x="382460" y="267445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2E6F91E-31D8-495B-B8F9-A2558EFEAC07}"/>
                </a:ext>
              </a:extLst>
            </p:cNvPr>
            <p:cNvSpPr/>
            <p:nvPr/>
          </p:nvSpPr>
          <p:spPr>
            <a:xfrm>
              <a:off x="3838178" y="4895823"/>
              <a:ext cx="282738" cy="1157878"/>
            </a:xfrm>
            <a:custGeom>
              <a:avLst/>
              <a:gdLst>
                <a:gd name="connsiteX0" fmla="*/ 137682 w 150320"/>
                <a:gd name="connsiteY0" fmla="*/ 127436 h 615600"/>
                <a:gd name="connsiteX1" fmla="*/ 149923 w 150320"/>
                <a:gd name="connsiteY1" fmla="*/ 281980 h 615600"/>
                <a:gd name="connsiteX2" fmla="*/ 94232 w 150320"/>
                <a:gd name="connsiteY2" fmla="*/ 613044 h 615600"/>
                <a:gd name="connsiteX3" fmla="*/ 16352 w 150320"/>
                <a:gd name="connsiteY3" fmla="*/ 33665 h 615600"/>
                <a:gd name="connsiteX4" fmla="*/ 82063 w 150320"/>
                <a:gd name="connsiteY4" fmla="*/ 35096 h 615600"/>
                <a:gd name="connsiteX5" fmla="*/ 137682 w 150320"/>
                <a:gd name="connsiteY5" fmla="*/ 127436 h 6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20" h="615600">
                  <a:moveTo>
                    <a:pt x="137682" y="127436"/>
                  </a:moveTo>
                  <a:cubicBezTo>
                    <a:pt x="152714" y="177185"/>
                    <a:pt x="152714" y="230155"/>
                    <a:pt x="149923" y="281980"/>
                  </a:cubicBezTo>
                  <a:cubicBezTo>
                    <a:pt x="143838" y="393934"/>
                    <a:pt x="125084" y="505243"/>
                    <a:pt x="94232" y="613044"/>
                  </a:cubicBezTo>
                  <a:cubicBezTo>
                    <a:pt x="15135" y="432158"/>
                    <a:pt x="-12137" y="229010"/>
                    <a:pt x="16352" y="33665"/>
                  </a:cubicBezTo>
                  <a:cubicBezTo>
                    <a:pt x="23939" y="-18447"/>
                    <a:pt x="58513" y="13264"/>
                    <a:pt x="82063" y="35096"/>
                  </a:cubicBezTo>
                  <a:cubicBezTo>
                    <a:pt x="108835" y="59792"/>
                    <a:pt x="127231" y="92863"/>
                    <a:pt x="137682" y="127436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B171FCB-F3AB-4ED9-AB1E-2CC92B12C260}"/>
                </a:ext>
              </a:extLst>
            </p:cNvPr>
            <p:cNvSpPr/>
            <p:nvPr/>
          </p:nvSpPr>
          <p:spPr>
            <a:xfrm>
              <a:off x="3910051" y="4266032"/>
              <a:ext cx="982850" cy="592403"/>
            </a:xfrm>
            <a:custGeom>
              <a:avLst/>
              <a:gdLst>
                <a:gd name="connsiteX0" fmla="*/ 325453 w 522544"/>
                <a:gd name="connsiteY0" fmla="*/ 239654 h 314958"/>
                <a:gd name="connsiteX1" fmla="*/ 518651 w 522544"/>
                <a:gd name="connsiteY1" fmla="*/ 5369 h 314958"/>
                <a:gd name="connsiteX2" fmla="*/ 46214 w 522544"/>
                <a:gd name="connsiteY2" fmla="*/ 237937 h 314958"/>
                <a:gd name="connsiteX3" fmla="*/ 12785 w 522544"/>
                <a:gd name="connsiteY3" fmla="*/ 307585 h 314958"/>
                <a:gd name="connsiteX4" fmla="*/ 99327 w 522544"/>
                <a:gd name="connsiteY4" fmla="*/ 307299 h 314958"/>
                <a:gd name="connsiteX5" fmla="*/ 325453 w 522544"/>
                <a:gd name="connsiteY5" fmla="*/ 239654 h 31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544" h="314958">
                  <a:moveTo>
                    <a:pt x="325453" y="239654"/>
                  </a:moveTo>
                  <a:cubicBezTo>
                    <a:pt x="417005" y="189833"/>
                    <a:pt x="493526" y="106442"/>
                    <a:pt x="518651" y="5369"/>
                  </a:cubicBezTo>
                  <a:cubicBezTo>
                    <a:pt x="347071" y="48174"/>
                    <a:pt x="184796" y="128059"/>
                    <a:pt x="46214" y="237937"/>
                  </a:cubicBezTo>
                  <a:cubicBezTo>
                    <a:pt x="30466" y="250392"/>
                    <a:pt x="-11553" y="286039"/>
                    <a:pt x="12785" y="307585"/>
                  </a:cubicBezTo>
                  <a:cubicBezTo>
                    <a:pt x="29893" y="322760"/>
                    <a:pt x="79571" y="309661"/>
                    <a:pt x="99327" y="307299"/>
                  </a:cubicBezTo>
                  <a:cubicBezTo>
                    <a:pt x="177781" y="297779"/>
                    <a:pt x="255733" y="277592"/>
                    <a:pt x="325453" y="239654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7A22063-4AC8-4F52-8EE1-65029F4DD0DD}"/>
                </a:ext>
              </a:extLst>
            </p:cNvPr>
            <p:cNvSpPr/>
            <p:nvPr/>
          </p:nvSpPr>
          <p:spPr>
            <a:xfrm>
              <a:off x="1637595" y="3594865"/>
              <a:ext cx="2356148" cy="1305980"/>
            </a:xfrm>
            <a:custGeom>
              <a:avLst/>
              <a:gdLst>
                <a:gd name="connsiteX0" fmla="*/ 102433 w 1252674"/>
                <a:gd name="connsiteY0" fmla="*/ 120829 h 694339"/>
                <a:gd name="connsiteX1" fmla="*/ 5369 w 1252674"/>
                <a:gd name="connsiteY1" fmla="*/ 5369 h 694339"/>
                <a:gd name="connsiteX2" fmla="*/ 1031416 w 1252674"/>
                <a:gd name="connsiteY2" fmla="*/ 564778 h 694339"/>
                <a:gd name="connsiteX3" fmla="*/ 1232345 w 1252674"/>
                <a:gd name="connsiteY3" fmla="*/ 663489 h 694339"/>
                <a:gd name="connsiteX4" fmla="*/ 1229697 w 1252674"/>
                <a:gd name="connsiteY4" fmla="*/ 690188 h 694339"/>
                <a:gd name="connsiteX5" fmla="*/ 872506 w 1252674"/>
                <a:gd name="connsiteY5" fmla="*/ 531278 h 694339"/>
                <a:gd name="connsiteX6" fmla="*/ 384177 w 1252674"/>
                <a:gd name="connsiteY6" fmla="*/ 276377 h 694339"/>
                <a:gd name="connsiteX7" fmla="*/ 102433 w 1252674"/>
                <a:gd name="connsiteY7" fmla="*/ 120829 h 6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674" h="694339">
                  <a:moveTo>
                    <a:pt x="102433" y="120829"/>
                  </a:moveTo>
                  <a:cubicBezTo>
                    <a:pt x="56907" y="94273"/>
                    <a:pt x="6084" y="58124"/>
                    <a:pt x="5369" y="5369"/>
                  </a:cubicBezTo>
                  <a:cubicBezTo>
                    <a:pt x="332495" y="225339"/>
                    <a:pt x="650818" y="406511"/>
                    <a:pt x="1031416" y="564778"/>
                  </a:cubicBezTo>
                  <a:cubicBezTo>
                    <a:pt x="1066492" y="579380"/>
                    <a:pt x="1201566" y="640654"/>
                    <a:pt x="1232345" y="663489"/>
                  </a:cubicBezTo>
                  <a:cubicBezTo>
                    <a:pt x="1256326" y="681241"/>
                    <a:pt x="1256326" y="696416"/>
                    <a:pt x="1229697" y="690188"/>
                  </a:cubicBezTo>
                  <a:cubicBezTo>
                    <a:pt x="1137142" y="668571"/>
                    <a:pt x="960050" y="568213"/>
                    <a:pt x="872506" y="531278"/>
                  </a:cubicBezTo>
                  <a:cubicBezTo>
                    <a:pt x="696988" y="457191"/>
                    <a:pt x="553038" y="364565"/>
                    <a:pt x="384177" y="276377"/>
                  </a:cubicBezTo>
                  <a:cubicBezTo>
                    <a:pt x="289046" y="226699"/>
                    <a:pt x="195131" y="174874"/>
                    <a:pt x="102433" y="120829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D0C5851-9DCD-4E13-A2CE-3BD3721C0196}"/>
                </a:ext>
              </a:extLst>
            </p:cNvPr>
            <p:cNvSpPr/>
            <p:nvPr/>
          </p:nvSpPr>
          <p:spPr>
            <a:xfrm>
              <a:off x="3868395" y="4840541"/>
              <a:ext cx="175028" cy="1036705"/>
            </a:xfrm>
            <a:custGeom>
              <a:avLst/>
              <a:gdLst>
                <a:gd name="connsiteX0" fmla="*/ 25555 w 93055"/>
                <a:gd name="connsiteY0" fmla="*/ 8081 h 551176"/>
                <a:gd name="connsiteX1" fmla="*/ 79169 w 93055"/>
                <a:gd name="connsiteY1" fmla="*/ 551671 h 551176"/>
                <a:gd name="connsiteX2" fmla="*/ 5369 w 93055"/>
                <a:gd name="connsiteY2" fmla="*/ 6937 h 551176"/>
                <a:gd name="connsiteX3" fmla="*/ 25555 w 93055"/>
                <a:gd name="connsiteY3" fmla="*/ 8081 h 55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5" h="551176">
                  <a:moveTo>
                    <a:pt x="25555" y="8081"/>
                  </a:moveTo>
                  <a:cubicBezTo>
                    <a:pt x="25555" y="8081"/>
                    <a:pt x="117465" y="279590"/>
                    <a:pt x="79169" y="551671"/>
                  </a:cubicBezTo>
                  <a:cubicBezTo>
                    <a:pt x="79169" y="551671"/>
                    <a:pt x="57838" y="193621"/>
                    <a:pt x="5369" y="6937"/>
                  </a:cubicBezTo>
                  <a:cubicBezTo>
                    <a:pt x="5369" y="6865"/>
                    <a:pt x="19328" y="2784"/>
                    <a:pt x="25555" y="8081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21DFE9-535B-48AF-A33C-3D02BCE07DB3}"/>
                </a:ext>
              </a:extLst>
            </p:cNvPr>
            <p:cNvSpPr/>
            <p:nvPr/>
          </p:nvSpPr>
          <p:spPr>
            <a:xfrm>
              <a:off x="3118496" y="3284798"/>
              <a:ext cx="686648" cy="1507935"/>
            </a:xfrm>
            <a:custGeom>
              <a:avLst/>
              <a:gdLst>
                <a:gd name="connsiteX0" fmla="*/ 366124 w 365065"/>
                <a:gd name="connsiteY0" fmla="*/ 783029 h 801711"/>
                <a:gd name="connsiteX1" fmla="*/ 330547 w 365065"/>
                <a:gd name="connsiteY1" fmla="*/ 780667 h 801711"/>
                <a:gd name="connsiteX2" fmla="*/ 283232 w 365065"/>
                <a:gd name="connsiteY2" fmla="*/ 596631 h 801711"/>
                <a:gd name="connsiteX3" fmla="*/ 227040 w 365065"/>
                <a:gd name="connsiteY3" fmla="*/ 443948 h 801711"/>
                <a:gd name="connsiteX4" fmla="*/ 87313 w 365065"/>
                <a:gd name="connsiteY4" fmla="*/ 153255 h 801711"/>
                <a:gd name="connsiteX5" fmla="*/ 6569 w 365065"/>
                <a:gd name="connsiteY5" fmla="*/ 5369 h 801711"/>
                <a:gd name="connsiteX6" fmla="*/ 171064 w 365065"/>
                <a:gd name="connsiteY6" fmla="*/ 239511 h 801711"/>
                <a:gd name="connsiteX7" fmla="*/ 290533 w 365065"/>
                <a:gd name="connsiteY7" fmla="*/ 500068 h 801711"/>
                <a:gd name="connsiteX8" fmla="*/ 366124 w 365065"/>
                <a:gd name="connsiteY8" fmla="*/ 783029 h 80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065" h="801711">
                  <a:moveTo>
                    <a:pt x="366124" y="783029"/>
                  </a:moveTo>
                  <a:cubicBezTo>
                    <a:pt x="369845" y="814024"/>
                    <a:pt x="349373" y="806150"/>
                    <a:pt x="330547" y="780667"/>
                  </a:cubicBezTo>
                  <a:cubicBezTo>
                    <a:pt x="341356" y="769214"/>
                    <a:pt x="289173" y="614526"/>
                    <a:pt x="283232" y="596631"/>
                  </a:cubicBezTo>
                  <a:cubicBezTo>
                    <a:pt x="266124" y="545163"/>
                    <a:pt x="247369" y="494269"/>
                    <a:pt x="227040" y="443948"/>
                  </a:cubicBezTo>
                  <a:cubicBezTo>
                    <a:pt x="186668" y="344235"/>
                    <a:pt x="139997" y="247099"/>
                    <a:pt x="87313" y="153255"/>
                  </a:cubicBezTo>
                  <a:cubicBezTo>
                    <a:pt x="75574" y="132354"/>
                    <a:pt x="-5384" y="18683"/>
                    <a:pt x="6569" y="5369"/>
                  </a:cubicBezTo>
                  <a:cubicBezTo>
                    <a:pt x="73641" y="67215"/>
                    <a:pt x="126039" y="160772"/>
                    <a:pt x="171064" y="239511"/>
                  </a:cubicBezTo>
                  <a:cubicBezTo>
                    <a:pt x="218523" y="322545"/>
                    <a:pt x="258608" y="409875"/>
                    <a:pt x="290533" y="500068"/>
                  </a:cubicBezTo>
                  <a:cubicBezTo>
                    <a:pt x="308858" y="552036"/>
                    <a:pt x="354312" y="683459"/>
                    <a:pt x="366124" y="783029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2F440EA-8C2B-40C6-967A-1ACEF7EAE9FD}"/>
                </a:ext>
              </a:extLst>
            </p:cNvPr>
            <p:cNvSpPr/>
            <p:nvPr/>
          </p:nvSpPr>
          <p:spPr>
            <a:xfrm>
              <a:off x="3841333" y="3044335"/>
              <a:ext cx="282738" cy="1804136"/>
            </a:xfrm>
            <a:custGeom>
              <a:avLst/>
              <a:gdLst>
                <a:gd name="connsiteX0" fmla="*/ 38726 w 150320"/>
                <a:gd name="connsiteY0" fmla="*/ 941725 h 959191"/>
                <a:gd name="connsiteX1" fmla="*/ 5369 w 150320"/>
                <a:gd name="connsiteY1" fmla="*/ 932920 h 959191"/>
                <a:gd name="connsiteX2" fmla="*/ 58911 w 150320"/>
                <a:gd name="connsiteY2" fmla="*/ 726336 h 959191"/>
                <a:gd name="connsiteX3" fmla="*/ 88260 w 150320"/>
                <a:gd name="connsiteY3" fmla="*/ 547168 h 959191"/>
                <a:gd name="connsiteX4" fmla="*/ 115103 w 150320"/>
                <a:gd name="connsiteY4" fmla="*/ 191050 h 959191"/>
                <a:gd name="connsiteX5" fmla="*/ 120185 w 150320"/>
                <a:gd name="connsiteY5" fmla="*/ 5369 h 959191"/>
                <a:gd name="connsiteX6" fmla="*/ 144667 w 150320"/>
                <a:gd name="connsiteY6" fmla="*/ 316103 h 959191"/>
                <a:gd name="connsiteX7" fmla="*/ 115461 w 150320"/>
                <a:gd name="connsiteY7" fmla="*/ 632707 h 959191"/>
                <a:gd name="connsiteX8" fmla="*/ 38726 w 150320"/>
                <a:gd name="connsiteY8" fmla="*/ 941725 h 9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20" h="959191">
                  <a:moveTo>
                    <a:pt x="38726" y="941725"/>
                  </a:moveTo>
                  <a:cubicBezTo>
                    <a:pt x="29420" y="975511"/>
                    <a:pt x="10308" y="951245"/>
                    <a:pt x="5369" y="932920"/>
                  </a:cubicBezTo>
                  <a:cubicBezTo>
                    <a:pt x="20974" y="926406"/>
                    <a:pt x="54903" y="747024"/>
                    <a:pt x="58911" y="726336"/>
                  </a:cubicBezTo>
                  <a:cubicBezTo>
                    <a:pt x="70437" y="666780"/>
                    <a:pt x="80243" y="607010"/>
                    <a:pt x="88260" y="547168"/>
                  </a:cubicBezTo>
                  <a:cubicBezTo>
                    <a:pt x="104151" y="428486"/>
                    <a:pt x="113171" y="309446"/>
                    <a:pt x="115103" y="191050"/>
                  </a:cubicBezTo>
                  <a:cubicBezTo>
                    <a:pt x="115533" y="164637"/>
                    <a:pt x="102648" y="13314"/>
                    <a:pt x="120185" y="5369"/>
                  </a:cubicBezTo>
                  <a:cubicBezTo>
                    <a:pt x="147601" y="98281"/>
                    <a:pt x="145597" y="216319"/>
                    <a:pt x="144667" y="316103"/>
                  </a:cubicBezTo>
                  <a:cubicBezTo>
                    <a:pt x="143664" y="421328"/>
                    <a:pt x="133929" y="527411"/>
                    <a:pt x="115461" y="632707"/>
                  </a:cubicBezTo>
                  <a:cubicBezTo>
                    <a:pt x="104867" y="693266"/>
                    <a:pt x="55118" y="882098"/>
                    <a:pt x="38726" y="941725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EB86987-9B88-4F18-8AB9-525F0883DFD8}"/>
                </a:ext>
              </a:extLst>
            </p:cNvPr>
            <p:cNvSpPr/>
            <p:nvPr/>
          </p:nvSpPr>
          <p:spPr>
            <a:xfrm>
              <a:off x="2566008" y="4801831"/>
              <a:ext cx="1332907" cy="1252124"/>
            </a:xfrm>
            <a:custGeom>
              <a:avLst/>
              <a:gdLst>
                <a:gd name="connsiteX0" fmla="*/ 702595 w 708656"/>
                <a:gd name="connsiteY0" fmla="*/ 28662 h 665707"/>
                <a:gd name="connsiteX1" fmla="*/ 672960 w 708656"/>
                <a:gd name="connsiteY1" fmla="*/ 9692 h 665707"/>
                <a:gd name="connsiteX2" fmla="*/ 548623 w 708656"/>
                <a:gd name="connsiteY2" fmla="*/ 184136 h 665707"/>
                <a:gd name="connsiteX3" fmla="*/ 422067 w 708656"/>
                <a:gd name="connsiteY3" fmla="*/ 314272 h 665707"/>
                <a:gd name="connsiteX4" fmla="*/ 151704 w 708656"/>
                <a:gd name="connsiteY4" fmla="*/ 547627 h 665707"/>
                <a:gd name="connsiteX5" fmla="*/ 5463 w 708656"/>
                <a:gd name="connsiteY5" fmla="*/ 662086 h 665707"/>
                <a:gd name="connsiteX6" fmla="*/ 269814 w 708656"/>
                <a:gd name="connsiteY6" fmla="*/ 497019 h 665707"/>
                <a:gd name="connsiteX7" fmla="*/ 506962 w 708656"/>
                <a:gd name="connsiteY7" fmla="*/ 285281 h 665707"/>
                <a:gd name="connsiteX8" fmla="*/ 702595 w 708656"/>
                <a:gd name="connsiteY8" fmla="*/ 28662 h 66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8656" h="665707">
                  <a:moveTo>
                    <a:pt x="702595" y="28662"/>
                  </a:moveTo>
                  <a:cubicBezTo>
                    <a:pt x="724284" y="1103"/>
                    <a:pt x="690569" y="2749"/>
                    <a:pt x="672960" y="9692"/>
                  </a:cubicBezTo>
                  <a:cubicBezTo>
                    <a:pt x="676968" y="26085"/>
                    <a:pt x="562939" y="168532"/>
                    <a:pt x="548623" y="184136"/>
                  </a:cubicBezTo>
                  <a:cubicBezTo>
                    <a:pt x="507607" y="228804"/>
                    <a:pt x="465374" y="272253"/>
                    <a:pt x="422067" y="314272"/>
                  </a:cubicBezTo>
                  <a:cubicBezTo>
                    <a:pt x="336097" y="397664"/>
                    <a:pt x="245761" y="475617"/>
                    <a:pt x="151704" y="547627"/>
                  </a:cubicBezTo>
                  <a:cubicBezTo>
                    <a:pt x="130731" y="563661"/>
                    <a:pt x="1383" y="643260"/>
                    <a:pt x="5463" y="662086"/>
                  </a:cubicBezTo>
                  <a:cubicBezTo>
                    <a:pt x="96514" y="628872"/>
                    <a:pt x="190214" y="557076"/>
                    <a:pt x="269814" y="497019"/>
                  </a:cubicBezTo>
                  <a:cubicBezTo>
                    <a:pt x="353850" y="433670"/>
                    <a:pt x="433305" y="362732"/>
                    <a:pt x="506962" y="285281"/>
                  </a:cubicBezTo>
                  <a:cubicBezTo>
                    <a:pt x="549339" y="240686"/>
                    <a:pt x="664370" y="77266"/>
                    <a:pt x="702595" y="28662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A916C99-69C9-4BF0-AF89-E77ED1843A73}"/>
                </a:ext>
              </a:extLst>
            </p:cNvPr>
            <p:cNvSpPr/>
            <p:nvPr/>
          </p:nvSpPr>
          <p:spPr>
            <a:xfrm>
              <a:off x="3870551" y="4331600"/>
              <a:ext cx="902069" cy="525085"/>
            </a:xfrm>
            <a:custGeom>
              <a:avLst/>
              <a:gdLst>
                <a:gd name="connsiteX0" fmla="*/ 18182 w 479595"/>
                <a:gd name="connsiteY0" fmla="*/ 273871 h 279167"/>
                <a:gd name="connsiteX1" fmla="*/ 479524 w 479595"/>
                <a:gd name="connsiteY1" fmla="*/ 5369 h 279167"/>
                <a:gd name="connsiteX2" fmla="*/ 5369 w 479595"/>
                <a:gd name="connsiteY2" fmla="*/ 257907 h 279167"/>
                <a:gd name="connsiteX3" fmla="*/ 18182 w 479595"/>
                <a:gd name="connsiteY3" fmla="*/ 273871 h 27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595" h="279167">
                  <a:moveTo>
                    <a:pt x="18182" y="273871"/>
                  </a:moveTo>
                  <a:cubicBezTo>
                    <a:pt x="18182" y="273871"/>
                    <a:pt x="282603" y="196992"/>
                    <a:pt x="479524" y="5369"/>
                  </a:cubicBezTo>
                  <a:cubicBezTo>
                    <a:pt x="479524" y="5369"/>
                    <a:pt x="187042" y="189834"/>
                    <a:pt x="5369" y="257907"/>
                  </a:cubicBezTo>
                  <a:cubicBezTo>
                    <a:pt x="5369" y="257907"/>
                    <a:pt x="10165" y="272009"/>
                    <a:pt x="18182" y="273871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7E1D6F9-B454-4D77-AAAA-93FE01FB3D7D}"/>
                </a:ext>
              </a:extLst>
            </p:cNvPr>
            <p:cNvSpPr/>
            <p:nvPr/>
          </p:nvSpPr>
          <p:spPr>
            <a:xfrm>
              <a:off x="2056750" y="4788442"/>
              <a:ext cx="1723354" cy="282738"/>
            </a:xfrm>
            <a:custGeom>
              <a:avLst/>
              <a:gdLst>
                <a:gd name="connsiteX0" fmla="*/ 462687 w 916242"/>
                <a:gd name="connsiteY0" fmla="*/ 69853 h 150320"/>
                <a:gd name="connsiteX1" fmla="*/ 7858 w 916242"/>
                <a:gd name="connsiteY1" fmla="*/ 121320 h 150320"/>
                <a:gd name="connsiteX2" fmla="*/ 6784 w 916242"/>
                <a:gd name="connsiteY2" fmla="*/ 125544 h 150320"/>
                <a:gd name="connsiteX3" fmla="*/ 358607 w 916242"/>
                <a:gd name="connsiteY3" fmla="*/ 117884 h 150320"/>
                <a:gd name="connsiteX4" fmla="*/ 731188 w 916242"/>
                <a:gd name="connsiteY4" fmla="*/ 52101 h 150320"/>
                <a:gd name="connsiteX5" fmla="*/ 916155 w 916242"/>
                <a:gd name="connsiteY5" fmla="*/ 22753 h 150320"/>
                <a:gd name="connsiteX6" fmla="*/ 892676 w 916242"/>
                <a:gd name="connsiteY6" fmla="*/ 5501 h 150320"/>
                <a:gd name="connsiteX7" fmla="*/ 462687 w 916242"/>
                <a:gd name="connsiteY7" fmla="*/ 69853 h 15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242" h="150320">
                  <a:moveTo>
                    <a:pt x="462687" y="69853"/>
                  </a:moveTo>
                  <a:cubicBezTo>
                    <a:pt x="321384" y="99918"/>
                    <a:pt x="152810" y="139216"/>
                    <a:pt x="7858" y="121320"/>
                  </a:cubicBezTo>
                  <a:cubicBezTo>
                    <a:pt x="5281" y="120962"/>
                    <a:pt x="4351" y="124685"/>
                    <a:pt x="6784" y="125544"/>
                  </a:cubicBezTo>
                  <a:cubicBezTo>
                    <a:pt x="118165" y="163768"/>
                    <a:pt x="242716" y="141721"/>
                    <a:pt x="358607" y="117884"/>
                  </a:cubicBezTo>
                  <a:cubicBezTo>
                    <a:pt x="481226" y="92616"/>
                    <a:pt x="606565" y="63840"/>
                    <a:pt x="731188" y="52101"/>
                  </a:cubicBezTo>
                  <a:cubicBezTo>
                    <a:pt x="793536" y="46232"/>
                    <a:pt x="855024" y="36425"/>
                    <a:pt x="916155" y="22753"/>
                  </a:cubicBezTo>
                  <a:cubicBezTo>
                    <a:pt x="924887" y="20820"/>
                    <a:pt x="898331" y="6862"/>
                    <a:pt x="892676" y="5501"/>
                  </a:cubicBezTo>
                  <a:cubicBezTo>
                    <a:pt x="883871" y="3283"/>
                    <a:pt x="654381" y="29052"/>
                    <a:pt x="462687" y="69853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4D844C4-F76E-43A3-9317-23D140FCC8A2}"/>
                </a:ext>
              </a:extLst>
            </p:cNvPr>
            <p:cNvSpPr/>
            <p:nvPr/>
          </p:nvSpPr>
          <p:spPr>
            <a:xfrm>
              <a:off x="6669770" y="4920989"/>
              <a:ext cx="511620" cy="457766"/>
            </a:xfrm>
            <a:custGeom>
              <a:avLst/>
              <a:gdLst>
                <a:gd name="connsiteX0" fmla="*/ 152908 w 272009"/>
                <a:gd name="connsiteY0" fmla="*/ 243475 h 243376"/>
                <a:gd name="connsiteX1" fmla="*/ 272020 w 272009"/>
                <a:gd name="connsiteY1" fmla="*/ 141758 h 243376"/>
                <a:gd name="connsiteX2" fmla="*/ 224561 w 272009"/>
                <a:gd name="connsiteY2" fmla="*/ 29590 h 243376"/>
                <a:gd name="connsiteX3" fmla="*/ 97146 w 272009"/>
                <a:gd name="connsiteY3" fmla="*/ 17206 h 243376"/>
                <a:gd name="connsiteX4" fmla="*/ 8600 w 272009"/>
                <a:gd name="connsiteY4" fmla="*/ 165953 h 243376"/>
                <a:gd name="connsiteX5" fmla="*/ 152908 w 272009"/>
                <a:gd name="connsiteY5" fmla="*/ 243475 h 24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009" h="243376">
                  <a:moveTo>
                    <a:pt x="152908" y="243475"/>
                  </a:moveTo>
                  <a:cubicBezTo>
                    <a:pt x="210030" y="244764"/>
                    <a:pt x="264360" y="198379"/>
                    <a:pt x="272020" y="141758"/>
                  </a:cubicBezTo>
                  <a:cubicBezTo>
                    <a:pt x="277746" y="99597"/>
                    <a:pt x="258634" y="55145"/>
                    <a:pt x="224561" y="29590"/>
                  </a:cubicBezTo>
                  <a:cubicBezTo>
                    <a:pt x="188699" y="2675"/>
                    <a:pt x="137518" y="-2335"/>
                    <a:pt x="97146" y="17206"/>
                  </a:cubicBezTo>
                  <a:cubicBezTo>
                    <a:pt x="54484" y="37822"/>
                    <a:pt x="-9796" y="117635"/>
                    <a:pt x="8600" y="165953"/>
                  </a:cubicBezTo>
                  <a:cubicBezTo>
                    <a:pt x="27998" y="216919"/>
                    <a:pt x="95285" y="242187"/>
                    <a:pt x="152908" y="243475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16ADA6E-4E2B-4F87-81CE-ACB2468594AB}"/>
                </a:ext>
              </a:extLst>
            </p:cNvPr>
            <p:cNvSpPr/>
            <p:nvPr/>
          </p:nvSpPr>
          <p:spPr>
            <a:xfrm>
              <a:off x="6938719" y="3681743"/>
              <a:ext cx="2302293" cy="1440616"/>
            </a:xfrm>
            <a:custGeom>
              <a:avLst/>
              <a:gdLst>
                <a:gd name="connsiteX0" fmla="*/ 6554 w 1224042"/>
                <a:gd name="connsiteY0" fmla="*/ 711285 h 765921"/>
                <a:gd name="connsiteX1" fmla="*/ 68973 w 1224042"/>
                <a:gd name="connsiteY1" fmla="*/ 602339 h 765921"/>
                <a:gd name="connsiteX2" fmla="*/ 146567 w 1224042"/>
                <a:gd name="connsiteY2" fmla="*/ 504128 h 765921"/>
                <a:gd name="connsiteX3" fmla="*/ 340624 w 1224042"/>
                <a:gd name="connsiteY3" fmla="*/ 343285 h 765921"/>
                <a:gd name="connsiteX4" fmla="*/ 1203967 w 1224042"/>
                <a:gd name="connsiteY4" fmla="*/ 7067 h 765921"/>
                <a:gd name="connsiteX5" fmla="*/ 1218785 w 1224042"/>
                <a:gd name="connsiteY5" fmla="*/ 20811 h 765921"/>
                <a:gd name="connsiteX6" fmla="*/ 735968 w 1224042"/>
                <a:gd name="connsiteY6" fmla="*/ 575567 h 765921"/>
                <a:gd name="connsiteX7" fmla="*/ 469972 w 1224042"/>
                <a:gd name="connsiteY7" fmla="*/ 711285 h 765921"/>
                <a:gd name="connsiteX8" fmla="*/ 214641 w 1224042"/>
                <a:gd name="connsiteY8" fmla="*/ 761965 h 765921"/>
                <a:gd name="connsiteX9" fmla="*/ 6554 w 1224042"/>
                <a:gd name="connsiteY9" fmla="*/ 711285 h 76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4042" h="765921">
                  <a:moveTo>
                    <a:pt x="6554" y="711285"/>
                  </a:moveTo>
                  <a:cubicBezTo>
                    <a:pt x="16861" y="674349"/>
                    <a:pt x="47069" y="634407"/>
                    <a:pt x="68973" y="602339"/>
                  </a:cubicBezTo>
                  <a:cubicBezTo>
                    <a:pt x="92380" y="567979"/>
                    <a:pt x="118364" y="535124"/>
                    <a:pt x="146567" y="504128"/>
                  </a:cubicBezTo>
                  <a:cubicBezTo>
                    <a:pt x="203045" y="442139"/>
                    <a:pt x="268542" y="387594"/>
                    <a:pt x="340624" y="343285"/>
                  </a:cubicBezTo>
                  <a:cubicBezTo>
                    <a:pt x="604831" y="181011"/>
                    <a:pt x="936754" y="161540"/>
                    <a:pt x="1203967" y="7067"/>
                  </a:cubicBezTo>
                  <a:cubicBezTo>
                    <a:pt x="1213846" y="1340"/>
                    <a:pt x="1224368" y="11147"/>
                    <a:pt x="1218785" y="20811"/>
                  </a:cubicBezTo>
                  <a:cubicBezTo>
                    <a:pt x="1095379" y="232405"/>
                    <a:pt x="940834" y="432905"/>
                    <a:pt x="735968" y="575567"/>
                  </a:cubicBezTo>
                  <a:cubicBezTo>
                    <a:pt x="654151" y="632546"/>
                    <a:pt x="564244" y="678787"/>
                    <a:pt x="469972" y="711285"/>
                  </a:cubicBezTo>
                  <a:cubicBezTo>
                    <a:pt x="387295" y="739846"/>
                    <a:pt x="300968" y="757813"/>
                    <a:pt x="214641" y="761965"/>
                  </a:cubicBezTo>
                  <a:cubicBezTo>
                    <a:pt x="172694" y="764041"/>
                    <a:pt x="-11056" y="774563"/>
                    <a:pt x="6554" y="711285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CE4AE80-C74F-4312-856E-02D2A1843F8E}"/>
                </a:ext>
              </a:extLst>
            </p:cNvPr>
            <p:cNvSpPr/>
            <p:nvPr/>
          </p:nvSpPr>
          <p:spPr>
            <a:xfrm>
              <a:off x="6919048" y="4990725"/>
              <a:ext cx="1938773" cy="605866"/>
            </a:xfrm>
            <a:custGeom>
              <a:avLst/>
              <a:gdLst>
                <a:gd name="connsiteX0" fmla="*/ 515290 w 1030772"/>
                <a:gd name="connsiteY0" fmla="*/ 321144 h 322116"/>
                <a:gd name="connsiteX1" fmla="*/ 1025308 w 1030772"/>
                <a:gd name="connsiteY1" fmla="*/ 143765 h 322116"/>
                <a:gd name="connsiteX2" fmla="*/ 1021370 w 1030772"/>
                <a:gd name="connsiteY2" fmla="*/ 128590 h 322116"/>
                <a:gd name="connsiteX3" fmla="*/ 358670 w 1030772"/>
                <a:gd name="connsiteY3" fmla="*/ 5399 h 322116"/>
                <a:gd name="connsiteX4" fmla="*/ 177282 w 1030772"/>
                <a:gd name="connsiteY4" fmla="*/ 34962 h 322116"/>
                <a:gd name="connsiteX5" fmla="*/ 91886 w 1030772"/>
                <a:gd name="connsiteY5" fmla="*/ 69535 h 322116"/>
                <a:gd name="connsiteX6" fmla="*/ 11786 w 1030772"/>
                <a:gd name="connsiteY6" fmla="*/ 117495 h 322116"/>
                <a:gd name="connsiteX7" fmla="*/ 121449 w 1030772"/>
                <a:gd name="connsiteY7" fmla="*/ 235676 h 322116"/>
                <a:gd name="connsiteX8" fmla="*/ 298899 w 1030772"/>
                <a:gd name="connsiteY8" fmla="*/ 304824 h 322116"/>
                <a:gd name="connsiteX9" fmla="*/ 515290 w 1030772"/>
                <a:gd name="connsiteY9" fmla="*/ 321144 h 32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0772" h="322116">
                  <a:moveTo>
                    <a:pt x="515290" y="321144"/>
                  </a:moveTo>
                  <a:cubicBezTo>
                    <a:pt x="696462" y="308117"/>
                    <a:pt x="868401" y="235962"/>
                    <a:pt x="1025308" y="143765"/>
                  </a:cubicBezTo>
                  <a:cubicBezTo>
                    <a:pt x="1032466" y="139542"/>
                    <a:pt x="1029602" y="128733"/>
                    <a:pt x="1021370" y="128590"/>
                  </a:cubicBezTo>
                  <a:cubicBezTo>
                    <a:pt x="797106" y="124295"/>
                    <a:pt x="584080" y="3179"/>
                    <a:pt x="358670" y="5399"/>
                  </a:cubicBezTo>
                  <a:cubicBezTo>
                    <a:pt x="297181" y="5971"/>
                    <a:pt x="235836" y="16136"/>
                    <a:pt x="177282" y="34962"/>
                  </a:cubicBezTo>
                  <a:cubicBezTo>
                    <a:pt x="148005" y="44339"/>
                    <a:pt x="119444" y="55936"/>
                    <a:pt x="91886" y="69535"/>
                  </a:cubicBezTo>
                  <a:cubicBezTo>
                    <a:pt x="66117" y="82277"/>
                    <a:pt x="32258" y="96808"/>
                    <a:pt x="11786" y="117495"/>
                  </a:cubicBezTo>
                  <a:cubicBezTo>
                    <a:pt x="-23146" y="152856"/>
                    <a:pt x="94678" y="220071"/>
                    <a:pt x="121449" y="235676"/>
                  </a:cubicBezTo>
                  <a:cubicBezTo>
                    <a:pt x="176566" y="267745"/>
                    <a:pt x="236838" y="290579"/>
                    <a:pt x="298899" y="304824"/>
                  </a:cubicBezTo>
                  <a:cubicBezTo>
                    <a:pt x="369693" y="321073"/>
                    <a:pt x="442921" y="326370"/>
                    <a:pt x="515290" y="321144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B0818D9-642C-4F01-A0ED-F9AC299BE2B4}"/>
                </a:ext>
              </a:extLst>
            </p:cNvPr>
            <p:cNvSpPr/>
            <p:nvPr/>
          </p:nvSpPr>
          <p:spPr>
            <a:xfrm>
              <a:off x="6794877" y="3339462"/>
              <a:ext cx="942459" cy="1804136"/>
            </a:xfrm>
            <a:custGeom>
              <a:avLst/>
              <a:gdLst>
                <a:gd name="connsiteX0" fmla="*/ 420821 w 501069"/>
                <a:gd name="connsiteY0" fmla="*/ 329989 h 959191"/>
                <a:gd name="connsiteX1" fmla="*/ 497986 w 501069"/>
                <a:gd name="connsiteY1" fmla="*/ 11738 h 959191"/>
                <a:gd name="connsiteX2" fmla="*/ 489610 w 501069"/>
                <a:gd name="connsiteY2" fmla="*/ 6656 h 959191"/>
                <a:gd name="connsiteX3" fmla="*/ 348595 w 501069"/>
                <a:gd name="connsiteY3" fmla="*/ 130491 h 959191"/>
                <a:gd name="connsiteX4" fmla="*/ 136070 w 501069"/>
                <a:gd name="connsiteY4" fmla="*/ 346811 h 959191"/>
                <a:gd name="connsiteX5" fmla="*/ 34853 w 501069"/>
                <a:gd name="connsiteY5" fmla="*/ 953821 h 959191"/>
                <a:gd name="connsiteX6" fmla="*/ 118246 w 501069"/>
                <a:gd name="connsiteY6" fmla="*/ 904215 h 959191"/>
                <a:gd name="connsiteX7" fmla="*/ 186892 w 501069"/>
                <a:gd name="connsiteY7" fmla="*/ 825977 h 959191"/>
                <a:gd name="connsiteX8" fmla="*/ 348881 w 501069"/>
                <a:gd name="connsiteY8" fmla="*/ 524619 h 959191"/>
                <a:gd name="connsiteX9" fmla="*/ 420821 w 501069"/>
                <a:gd name="connsiteY9" fmla="*/ 329989 h 9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069" h="959191">
                  <a:moveTo>
                    <a:pt x="420821" y="329989"/>
                  </a:moveTo>
                  <a:lnTo>
                    <a:pt x="497986" y="11738"/>
                  </a:lnTo>
                  <a:cubicBezTo>
                    <a:pt x="499202" y="6871"/>
                    <a:pt x="493333" y="3363"/>
                    <a:pt x="489610" y="6656"/>
                  </a:cubicBezTo>
                  <a:lnTo>
                    <a:pt x="348595" y="130491"/>
                  </a:lnTo>
                  <a:cubicBezTo>
                    <a:pt x="272504" y="197349"/>
                    <a:pt x="195698" y="264921"/>
                    <a:pt x="136070" y="346811"/>
                  </a:cubicBezTo>
                  <a:cubicBezTo>
                    <a:pt x="10945" y="518749"/>
                    <a:pt x="-27780" y="750601"/>
                    <a:pt x="34853" y="953821"/>
                  </a:cubicBezTo>
                  <a:cubicBezTo>
                    <a:pt x="36214" y="958259"/>
                    <a:pt x="112090" y="909369"/>
                    <a:pt x="118246" y="904215"/>
                  </a:cubicBezTo>
                  <a:cubicBezTo>
                    <a:pt x="144946" y="882024"/>
                    <a:pt x="168066" y="855181"/>
                    <a:pt x="186892" y="825977"/>
                  </a:cubicBezTo>
                  <a:cubicBezTo>
                    <a:pt x="212591" y="786106"/>
                    <a:pt x="317958" y="585535"/>
                    <a:pt x="348881" y="524619"/>
                  </a:cubicBezTo>
                  <a:cubicBezTo>
                    <a:pt x="380234" y="462844"/>
                    <a:pt x="404500" y="397419"/>
                    <a:pt x="420821" y="32998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382271-FEA5-4613-9C93-E261D7AE4DC9}"/>
                </a:ext>
              </a:extLst>
            </p:cNvPr>
            <p:cNvSpPr/>
            <p:nvPr/>
          </p:nvSpPr>
          <p:spPr>
            <a:xfrm>
              <a:off x="6430810" y="3113405"/>
              <a:ext cx="471230" cy="2073411"/>
            </a:xfrm>
            <a:custGeom>
              <a:avLst/>
              <a:gdLst>
                <a:gd name="connsiteX0" fmla="*/ 93699 w 250534"/>
                <a:gd name="connsiteY0" fmla="*/ 5369 h 1102353"/>
                <a:gd name="connsiteX1" fmla="*/ 31780 w 250534"/>
                <a:gd name="connsiteY1" fmla="*/ 777302 h 1102353"/>
                <a:gd name="connsiteX2" fmla="*/ 91837 w 250534"/>
                <a:gd name="connsiteY2" fmla="*/ 962054 h 1102353"/>
                <a:gd name="connsiteX3" fmla="*/ 225480 w 250534"/>
                <a:gd name="connsiteY3" fmla="*/ 1099705 h 1102353"/>
                <a:gd name="connsiteX4" fmla="*/ 151894 w 250534"/>
                <a:gd name="connsiteY4" fmla="*/ 175660 h 1102353"/>
                <a:gd name="connsiteX5" fmla="*/ 93699 w 250534"/>
                <a:gd name="connsiteY5" fmla="*/ 5369 h 110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34" h="1102353">
                  <a:moveTo>
                    <a:pt x="93699" y="5369"/>
                  </a:moveTo>
                  <a:cubicBezTo>
                    <a:pt x="3291" y="250606"/>
                    <a:pt x="-18398" y="520826"/>
                    <a:pt x="31780" y="777302"/>
                  </a:cubicBezTo>
                  <a:cubicBezTo>
                    <a:pt x="44236" y="841082"/>
                    <a:pt x="61344" y="904645"/>
                    <a:pt x="91837" y="962054"/>
                  </a:cubicBezTo>
                  <a:cubicBezTo>
                    <a:pt x="122403" y="1019390"/>
                    <a:pt x="167428" y="1070571"/>
                    <a:pt x="225480" y="1099705"/>
                  </a:cubicBezTo>
                  <a:cubicBezTo>
                    <a:pt x="260913" y="982025"/>
                    <a:pt x="263132" y="647883"/>
                    <a:pt x="151894" y="175660"/>
                  </a:cubicBezTo>
                  <a:cubicBezTo>
                    <a:pt x="138150" y="117250"/>
                    <a:pt x="116104" y="61058"/>
                    <a:pt x="93699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F9F2CF3-F790-4138-A082-8959B9B65E31}"/>
                </a:ext>
              </a:extLst>
            </p:cNvPr>
            <p:cNvSpPr/>
            <p:nvPr/>
          </p:nvSpPr>
          <p:spPr>
            <a:xfrm>
              <a:off x="6825006" y="5296541"/>
              <a:ext cx="1642571" cy="1104024"/>
            </a:xfrm>
            <a:custGeom>
              <a:avLst/>
              <a:gdLst>
                <a:gd name="connsiteX0" fmla="*/ 482254 w 873293"/>
                <a:gd name="connsiteY0" fmla="*/ 249892 h 586967"/>
                <a:gd name="connsiteX1" fmla="*/ 872516 w 873293"/>
                <a:gd name="connsiteY1" fmla="*/ 584463 h 586967"/>
                <a:gd name="connsiteX2" fmla="*/ 371446 w 873293"/>
                <a:gd name="connsiteY2" fmla="*/ 467356 h 586967"/>
                <a:gd name="connsiteX3" fmla="*/ 60497 w 873293"/>
                <a:gd name="connsiteY3" fmla="*/ 141876 h 586967"/>
                <a:gd name="connsiteX4" fmla="*/ 9674 w 873293"/>
                <a:gd name="connsiteY4" fmla="*/ 37295 h 586967"/>
                <a:gd name="connsiteX5" fmla="*/ 43747 w 873293"/>
                <a:gd name="connsiteY5" fmla="*/ 8304 h 586967"/>
                <a:gd name="connsiteX6" fmla="*/ 255484 w 873293"/>
                <a:gd name="connsiteY6" fmla="*/ 92054 h 586967"/>
                <a:gd name="connsiteX7" fmla="*/ 482254 w 873293"/>
                <a:gd name="connsiteY7" fmla="*/ 249892 h 58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293" h="586967">
                  <a:moveTo>
                    <a:pt x="482254" y="249892"/>
                  </a:moveTo>
                  <a:cubicBezTo>
                    <a:pt x="614250" y="359268"/>
                    <a:pt x="734650" y="482603"/>
                    <a:pt x="872516" y="584463"/>
                  </a:cubicBezTo>
                  <a:cubicBezTo>
                    <a:pt x="700506" y="568000"/>
                    <a:pt x="523127" y="550033"/>
                    <a:pt x="371446" y="467356"/>
                  </a:cubicBezTo>
                  <a:cubicBezTo>
                    <a:pt x="237087" y="394128"/>
                    <a:pt x="133796" y="274516"/>
                    <a:pt x="60497" y="141876"/>
                  </a:cubicBezTo>
                  <a:cubicBezTo>
                    <a:pt x="41886" y="108232"/>
                    <a:pt x="23417" y="73300"/>
                    <a:pt x="9674" y="37295"/>
                  </a:cubicBezTo>
                  <a:cubicBezTo>
                    <a:pt x="-2996" y="4153"/>
                    <a:pt x="13467" y="1719"/>
                    <a:pt x="43747" y="8304"/>
                  </a:cubicBezTo>
                  <a:cubicBezTo>
                    <a:pt x="117475" y="24267"/>
                    <a:pt x="189701" y="55978"/>
                    <a:pt x="255484" y="92054"/>
                  </a:cubicBezTo>
                  <a:cubicBezTo>
                    <a:pt x="336443" y="136292"/>
                    <a:pt x="411246" y="191052"/>
                    <a:pt x="482254" y="249892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F8C7048-EF95-400A-BA54-F03E99190853}"/>
                </a:ext>
              </a:extLst>
            </p:cNvPr>
            <p:cNvSpPr/>
            <p:nvPr/>
          </p:nvSpPr>
          <p:spPr>
            <a:xfrm>
              <a:off x="6646881" y="5220501"/>
              <a:ext cx="282738" cy="1157878"/>
            </a:xfrm>
            <a:custGeom>
              <a:avLst/>
              <a:gdLst>
                <a:gd name="connsiteX0" fmla="*/ 15328 w 150320"/>
                <a:gd name="connsiteY0" fmla="*/ 131338 h 615600"/>
                <a:gd name="connsiteX1" fmla="*/ 9029 w 150320"/>
                <a:gd name="connsiteY1" fmla="*/ 286240 h 615600"/>
                <a:gd name="connsiteX2" fmla="*/ 77390 w 150320"/>
                <a:gd name="connsiteY2" fmla="*/ 614870 h 615600"/>
                <a:gd name="connsiteX3" fmla="*/ 132937 w 150320"/>
                <a:gd name="connsiteY3" fmla="*/ 32913 h 615600"/>
                <a:gd name="connsiteX4" fmla="*/ 67296 w 150320"/>
                <a:gd name="connsiteY4" fmla="*/ 36922 h 615600"/>
                <a:gd name="connsiteX5" fmla="*/ 15328 w 150320"/>
                <a:gd name="connsiteY5" fmla="*/ 131338 h 6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20" h="615600">
                  <a:moveTo>
                    <a:pt x="15328" y="131338"/>
                  </a:moveTo>
                  <a:cubicBezTo>
                    <a:pt x="2229" y="181588"/>
                    <a:pt x="4234" y="234558"/>
                    <a:pt x="9029" y="286240"/>
                  </a:cubicBezTo>
                  <a:cubicBezTo>
                    <a:pt x="19409" y="397907"/>
                    <a:pt x="42386" y="508357"/>
                    <a:pt x="77390" y="614870"/>
                  </a:cubicBezTo>
                  <a:cubicBezTo>
                    <a:pt x="149472" y="431121"/>
                    <a:pt x="168942" y="227042"/>
                    <a:pt x="132937" y="32913"/>
                  </a:cubicBezTo>
                  <a:cubicBezTo>
                    <a:pt x="123344" y="-18911"/>
                    <a:pt x="90060" y="14159"/>
                    <a:pt x="67296" y="36922"/>
                  </a:cubicBezTo>
                  <a:cubicBezTo>
                    <a:pt x="41599" y="62620"/>
                    <a:pt x="24419" y="96406"/>
                    <a:pt x="15328" y="131338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6087BB4-F5FF-4DAD-91EF-37586D590CFB}"/>
                </a:ext>
              </a:extLst>
            </p:cNvPr>
            <p:cNvSpPr/>
            <p:nvPr/>
          </p:nvSpPr>
          <p:spPr>
            <a:xfrm>
              <a:off x="6006567" y="4393263"/>
              <a:ext cx="848213" cy="780894"/>
            </a:xfrm>
            <a:custGeom>
              <a:avLst/>
              <a:gdLst>
                <a:gd name="connsiteX0" fmla="*/ 144165 w 450962"/>
                <a:gd name="connsiteY0" fmla="*/ 275517 h 415172"/>
                <a:gd name="connsiteX1" fmla="*/ 5369 w 450962"/>
                <a:gd name="connsiteY1" fmla="*/ 5369 h 415172"/>
                <a:gd name="connsiteX2" fmla="*/ 417319 w 450962"/>
                <a:gd name="connsiteY2" fmla="*/ 333354 h 415172"/>
                <a:gd name="connsiteX3" fmla="*/ 435143 w 450962"/>
                <a:gd name="connsiteY3" fmla="*/ 408515 h 415172"/>
                <a:gd name="connsiteX4" fmla="*/ 350677 w 450962"/>
                <a:gd name="connsiteY4" fmla="*/ 389760 h 415172"/>
                <a:gd name="connsiteX5" fmla="*/ 144165 w 450962"/>
                <a:gd name="connsiteY5" fmla="*/ 275517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962" h="415172">
                  <a:moveTo>
                    <a:pt x="144165" y="275517"/>
                  </a:moveTo>
                  <a:cubicBezTo>
                    <a:pt x="65354" y="207371"/>
                    <a:pt x="8374" y="109592"/>
                    <a:pt x="5369" y="5369"/>
                  </a:cubicBezTo>
                  <a:cubicBezTo>
                    <a:pt x="163922" y="83750"/>
                    <a:pt x="305366" y="196420"/>
                    <a:pt x="417319" y="333354"/>
                  </a:cubicBezTo>
                  <a:cubicBezTo>
                    <a:pt x="430061" y="348888"/>
                    <a:pt x="463490" y="392624"/>
                    <a:pt x="435143" y="408515"/>
                  </a:cubicBezTo>
                  <a:cubicBezTo>
                    <a:pt x="415244" y="419682"/>
                    <a:pt x="369432" y="396275"/>
                    <a:pt x="350677" y="389760"/>
                  </a:cubicBezTo>
                  <a:cubicBezTo>
                    <a:pt x="276018" y="363776"/>
                    <a:pt x="204150" y="327485"/>
                    <a:pt x="144165" y="275517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545DBB-C9FE-4E87-A1AB-BE5DA73B0867}"/>
                </a:ext>
              </a:extLst>
            </p:cNvPr>
            <p:cNvSpPr/>
            <p:nvPr/>
          </p:nvSpPr>
          <p:spPr>
            <a:xfrm>
              <a:off x="6734098" y="3861581"/>
              <a:ext cx="2248439" cy="1346370"/>
            </a:xfrm>
            <a:custGeom>
              <a:avLst/>
              <a:gdLst>
                <a:gd name="connsiteX0" fmla="*/ 1099229 w 1195409"/>
                <a:gd name="connsiteY0" fmla="*/ 122476 h 715814"/>
                <a:gd name="connsiteX1" fmla="*/ 1190137 w 1195409"/>
                <a:gd name="connsiteY1" fmla="*/ 5369 h 715814"/>
                <a:gd name="connsiteX2" fmla="*/ 213481 w 1195409"/>
                <a:gd name="connsiteY2" fmla="*/ 582386 h 715814"/>
                <a:gd name="connsiteX3" fmla="*/ 21929 w 1195409"/>
                <a:gd name="connsiteY3" fmla="*/ 684533 h 715814"/>
                <a:gd name="connsiteX4" fmla="*/ 25150 w 1195409"/>
                <a:gd name="connsiteY4" fmla="*/ 711161 h 715814"/>
                <a:gd name="connsiteX5" fmla="*/ 365949 w 1195409"/>
                <a:gd name="connsiteY5" fmla="*/ 546095 h 715814"/>
                <a:gd name="connsiteX6" fmla="*/ 831086 w 1195409"/>
                <a:gd name="connsiteY6" fmla="*/ 282818 h 715814"/>
                <a:gd name="connsiteX7" fmla="*/ 1099229 w 1195409"/>
                <a:gd name="connsiteY7" fmla="*/ 122476 h 71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409" h="715814">
                  <a:moveTo>
                    <a:pt x="1099229" y="122476"/>
                  </a:moveTo>
                  <a:cubicBezTo>
                    <a:pt x="1142536" y="95132"/>
                    <a:pt x="1190711" y="58124"/>
                    <a:pt x="1190137" y="5369"/>
                  </a:cubicBezTo>
                  <a:cubicBezTo>
                    <a:pt x="879760" y="230922"/>
                    <a:pt x="576828" y="417606"/>
                    <a:pt x="213481" y="582386"/>
                  </a:cubicBezTo>
                  <a:cubicBezTo>
                    <a:pt x="179980" y="597562"/>
                    <a:pt x="51062" y="661198"/>
                    <a:pt x="21929" y="684533"/>
                  </a:cubicBezTo>
                  <a:cubicBezTo>
                    <a:pt x="-834" y="702715"/>
                    <a:pt x="-476" y="717819"/>
                    <a:pt x="25150" y="711161"/>
                  </a:cubicBezTo>
                  <a:cubicBezTo>
                    <a:pt x="113911" y="687969"/>
                    <a:pt x="282414" y="584534"/>
                    <a:pt x="365949" y="546095"/>
                  </a:cubicBezTo>
                  <a:cubicBezTo>
                    <a:pt x="533521" y="469002"/>
                    <a:pt x="670242" y="373870"/>
                    <a:pt x="831086" y="282818"/>
                  </a:cubicBezTo>
                  <a:cubicBezTo>
                    <a:pt x="921707" y="231494"/>
                    <a:pt x="1011112" y="178023"/>
                    <a:pt x="1099229" y="122476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A55D3C-F164-464C-AB16-97EEFB95F0A4}"/>
                </a:ext>
              </a:extLst>
            </p:cNvPr>
            <p:cNvSpPr/>
            <p:nvPr/>
          </p:nvSpPr>
          <p:spPr>
            <a:xfrm>
              <a:off x="6766198" y="5132437"/>
              <a:ext cx="107709" cy="1050169"/>
            </a:xfrm>
            <a:custGeom>
              <a:avLst/>
              <a:gdLst>
                <a:gd name="connsiteX0" fmla="*/ 36431 w 57265"/>
                <a:gd name="connsiteY0" fmla="*/ 8652 h 558335"/>
                <a:gd name="connsiteX1" fmla="*/ 26051 w 57265"/>
                <a:gd name="connsiteY1" fmla="*/ 554032 h 558335"/>
                <a:gd name="connsiteX2" fmla="*/ 54039 w 57265"/>
                <a:gd name="connsiteY2" fmla="*/ 6362 h 558335"/>
                <a:gd name="connsiteX3" fmla="*/ 36431 w 57265"/>
                <a:gd name="connsiteY3" fmla="*/ 8652 h 55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5" h="558335">
                  <a:moveTo>
                    <a:pt x="36431" y="8652"/>
                  </a:moveTo>
                  <a:cubicBezTo>
                    <a:pt x="36431" y="8652"/>
                    <a:pt x="-25917" y="284742"/>
                    <a:pt x="26051" y="554032"/>
                  </a:cubicBezTo>
                  <a:cubicBezTo>
                    <a:pt x="26051" y="554032"/>
                    <a:pt x="20611" y="195623"/>
                    <a:pt x="54039" y="6362"/>
                  </a:cubicBezTo>
                  <a:cubicBezTo>
                    <a:pt x="54039" y="6362"/>
                    <a:pt x="41513" y="2997"/>
                    <a:pt x="36431" y="8652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BBB3310-1187-4F25-9E2F-E54B7CCC2033}"/>
                </a:ext>
              </a:extLst>
            </p:cNvPr>
            <p:cNvSpPr/>
            <p:nvPr/>
          </p:nvSpPr>
          <p:spPr>
            <a:xfrm>
              <a:off x="6839949" y="3572652"/>
              <a:ext cx="740504" cy="1548325"/>
            </a:xfrm>
            <a:custGeom>
              <a:avLst/>
              <a:gdLst>
                <a:gd name="connsiteX0" fmla="*/ 6095 w 393697"/>
                <a:gd name="connsiteY0" fmla="*/ 801139 h 823186"/>
                <a:gd name="connsiteX1" fmla="*/ 41313 w 393697"/>
                <a:gd name="connsiteY1" fmla="*/ 800208 h 823186"/>
                <a:gd name="connsiteX2" fmla="*/ 95429 w 393697"/>
                <a:gd name="connsiteY2" fmla="*/ 610232 h 823186"/>
                <a:gd name="connsiteX3" fmla="*/ 157060 w 393697"/>
                <a:gd name="connsiteY3" fmla="*/ 453396 h 823186"/>
                <a:gd name="connsiteX4" fmla="*/ 306737 w 393697"/>
                <a:gd name="connsiteY4" fmla="*/ 156190 h 823186"/>
                <a:gd name="connsiteX5" fmla="*/ 392491 w 393697"/>
                <a:gd name="connsiteY5" fmla="*/ 5369 h 823186"/>
                <a:gd name="connsiteX6" fmla="*/ 220624 w 393697"/>
                <a:gd name="connsiteY6" fmla="*/ 242590 h 823186"/>
                <a:gd name="connsiteX7" fmla="*/ 92207 w 393697"/>
                <a:gd name="connsiteY7" fmla="*/ 509301 h 823186"/>
                <a:gd name="connsiteX8" fmla="*/ 6095 w 393697"/>
                <a:gd name="connsiteY8" fmla="*/ 801139 h 8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697" h="823186">
                  <a:moveTo>
                    <a:pt x="6095" y="801139"/>
                  </a:moveTo>
                  <a:cubicBezTo>
                    <a:pt x="1227" y="833279"/>
                    <a:pt x="21699" y="825978"/>
                    <a:pt x="41313" y="800208"/>
                  </a:cubicBezTo>
                  <a:cubicBezTo>
                    <a:pt x="31077" y="787825"/>
                    <a:pt x="88843" y="628699"/>
                    <a:pt x="95429" y="610232"/>
                  </a:cubicBezTo>
                  <a:cubicBezTo>
                    <a:pt x="114398" y="557261"/>
                    <a:pt x="134942" y="505006"/>
                    <a:pt x="157060" y="453396"/>
                  </a:cubicBezTo>
                  <a:cubicBezTo>
                    <a:pt x="200940" y="351106"/>
                    <a:pt x="250975" y="251751"/>
                    <a:pt x="306737" y="156190"/>
                  </a:cubicBezTo>
                  <a:cubicBezTo>
                    <a:pt x="319192" y="134859"/>
                    <a:pt x="403729" y="19827"/>
                    <a:pt x="392491" y="5369"/>
                  </a:cubicBezTo>
                  <a:cubicBezTo>
                    <a:pt x="323773" y="67000"/>
                    <a:pt x="268226" y="162346"/>
                    <a:pt x="220624" y="242590"/>
                  </a:cubicBezTo>
                  <a:cubicBezTo>
                    <a:pt x="170374" y="327198"/>
                    <a:pt x="127354" y="416532"/>
                    <a:pt x="92207" y="509301"/>
                  </a:cubicBezTo>
                  <a:cubicBezTo>
                    <a:pt x="71950" y="562558"/>
                    <a:pt x="21771" y="697776"/>
                    <a:pt x="6095" y="801139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A8EB584-BE0E-4B91-9944-A354684DCB77}"/>
                </a:ext>
              </a:extLst>
            </p:cNvPr>
            <p:cNvSpPr/>
            <p:nvPr/>
          </p:nvSpPr>
          <p:spPr>
            <a:xfrm>
              <a:off x="6879373" y="5101993"/>
              <a:ext cx="1696427" cy="282738"/>
            </a:xfrm>
            <a:custGeom>
              <a:avLst/>
              <a:gdLst>
                <a:gd name="connsiteX0" fmla="*/ 20854 w 901925"/>
                <a:gd name="connsiteY0" fmla="*/ 34788 h 150320"/>
                <a:gd name="connsiteX1" fmla="*/ 40324 w 901925"/>
                <a:gd name="connsiteY1" fmla="*/ 5369 h 150320"/>
                <a:gd name="connsiteX2" fmla="*/ 230158 w 901925"/>
                <a:gd name="connsiteY2" fmla="*/ 59842 h 150320"/>
                <a:gd name="connsiteX3" fmla="*/ 395869 w 901925"/>
                <a:gd name="connsiteY3" fmla="*/ 90407 h 150320"/>
                <a:gd name="connsiteX4" fmla="*/ 727291 w 901925"/>
                <a:gd name="connsiteY4" fmla="*/ 120471 h 150320"/>
                <a:gd name="connsiteX5" fmla="*/ 900590 w 901925"/>
                <a:gd name="connsiteY5" fmla="*/ 127415 h 150320"/>
                <a:gd name="connsiteX6" fmla="*/ 608394 w 901925"/>
                <a:gd name="connsiteY6" fmla="*/ 147887 h 150320"/>
                <a:gd name="connsiteX7" fmla="*/ 314123 w 901925"/>
                <a:gd name="connsiteY7" fmla="*/ 115890 h 150320"/>
                <a:gd name="connsiteX8" fmla="*/ 20854 w 901925"/>
                <a:gd name="connsiteY8" fmla="*/ 34788 h 15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1925" h="150320">
                  <a:moveTo>
                    <a:pt x="20854" y="34788"/>
                  </a:moveTo>
                  <a:cubicBezTo>
                    <a:pt x="-8996" y="21903"/>
                    <a:pt x="8041" y="8375"/>
                    <a:pt x="40324" y="5369"/>
                  </a:cubicBezTo>
                  <a:cubicBezTo>
                    <a:pt x="45406" y="20615"/>
                    <a:pt x="211045" y="55691"/>
                    <a:pt x="230158" y="59842"/>
                  </a:cubicBezTo>
                  <a:cubicBezTo>
                    <a:pt x="285132" y="71725"/>
                    <a:pt x="340394" y="81960"/>
                    <a:pt x="395869" y="90407"/>
                  </a:cubicBezTo>
                  <a:cubicBezTo>
                    <a:pt x="505890" y="107229"/>
                    <a:pt x="616626" y="117322"/>
                    <a:pt x="727291" y="120471"/>
                  </a:cubicBezTo>
                  <a:cubicBezTo>
                    <a:pt x="751915" y="121187"/>
                    <a:pt x="894291" y="110236"/>
                    <a:pt x="900590" y="127415"/>
                  </a:cubicBezTo>
                  <a:cubicBezTo>
                    <a:pt x="811900" y="153184"/>
                    <a:pt x="701593" y="149891"/>
                    <a:pt x="608394" y="147887"/>
                  </a:cubicBezTo>
                  <a:cubicBezTo>
                    <a:pt x="510041" y="145811"/>
                    <a:pt x="411402" y="135074"/>
                    <a:pt x="314123" y="115890"/>
                  </a:cubicBezTo>
                  <a:cubicBezTo>
                    <a:pt x="258147" y="105010"/>
                    <a:pt x="116916" y="76091"/>
                    <a:pt x="20854" y="34788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6A44A43-18B6-4C0D-978A-4740B4AA496B}"/>
                </a:ext>
              </a:extLst>
            </p:cNvPr>
            <p:cNvSpPr/>
            <p:nvPr/>
          </p:nvSpPr>
          <p:spPr>
            <a:xfrm>
              <a:off x="6592268" y="3352788"/>
              <a:ext cx="269274" cy="1804136"/>
            </a:xfrm>
            <a:custGeom>
              <a:avLst/>
              <a:gdLst>
                <a:gd name="connsiteX0" fmla="*/ 114871 w 143162"/>
                <a:gd name="connsiteY0" fmla="*/ 940151 h 959191"/>
                <a:gd name="connsiteX1" fmla="*/ 144005 w 143162"/>
                <a:gd name="connsiteY1" fmla="*/ 930773 h 959191"/>
                <a:gd name="connsiteX2" fmla="*/ 92324 w 143162"/>
                <a:gd name="connsiteY2" fmla="*/ 725120 h 959191"/>
                <a:gd name="connsiteX3" fmla="*/ 62546 w 143162"/>
                <a:gd name="connsiteY3" fmla="*/ 546524 h 959191"/>
                <a:gd name="connsiteX4" fmla="*/ 31121 w 143162"/>
                <a:gd name="connsiteY4" fmla="*/ 190908 h 959191"/>
                <a:gd name="connsiteX5" fmla="*/ 22603 w 143162"/>
                <a:gd name="connsiteY5" fmla="*/ 5369 h 959191"/>
                <a:gd name="connsiteX6" fmla="*/ 7857 w 143162"/>
                <a:gd name="connsiteY6" fmla="*/ 316390 h 959191"/>
                <a:gd name="connsiteX7" fmla="*/ 40570 w 143162"/>
                <a:gd name="connsiteY7" fmla="*/ 632422 h 959191"/>
                <a:gd name="connsiteX8" fmla="*/ 114871 w 143162"/>
                <a:gd name="connsiteY8" fmla="*/ 940151 h 95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2" h="959191">
                  <a:moveTo>
                    <a:pt x="114871" y="940151"/>
                  </a:moveTo>
                  <a:cubicBezTo>
                    <a:pt x="123747" y="973794"/>
                    <a:pt x="140140" y="949169"/>
                    <a:pt x="144005" y="930773"/>
                  </a:cubicBezTo>
                  <a:cubicBezTo>
                    <a:pt x="130118" y="924474"/>
                    <a:pt x="96332" y="745807"/>
                    <a:pt x="92324" y="725120"/>
                  </a:cubicBezTo>
                  <a:cubicBezTo>
                    <a:pt x="80870" y="665779"/>
                    <a:pt x="70920" y="606224"/>
                    <a:pt x="62546" y="546524"/>
                  </a:cubicBezTo>
                  <a:cubicBezTo>
                    <a:pt x="45938" y="428129"/>
                    <a:pt x="35416" y="309304"/>
                    <a:pt x="31121" y="190908"/>
                  </a:cubicBezTo>
                  <a:cubicBezTo>
                    <a:pt x="30191" y="164566"/>
                    <a:pt x="38208" y="13028"/>
                    <a:pt x="22603" y="5369"/>
                  </a:cubicBezTo>
                  <a:cubicBezTo>
                    <a:pt x="484" y="98711"/>
                    <a:pt x="4851" y="216749"/>
                    <a:pt x="7857" y="316390"/>
                  </a:cubicBezTo>
                  <a:cubicBezTo>
                    <a:pt x="11007" y="421615"/>
                    <a:pt x="21959" y="527484"/>
                    <a:pt x="40570" y="632422"/>
                  </a:cubicBezTo>
                  <a:cubicBezTo>
                    <a:pt x="51235" y="692837"/>
                    <a:pt x="99124" y="880810"/>
                    <a:pt x="114871" y="940151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0244CCC-9732-48CD-B5FF-C14B47C1F366}"/>
                </a:ext>
              </a:extLst>
            </p:cNvPr>
            <p:cNvSpPr/>
            <p:nvPr/>
          </p:nvSpPr>
          <p:spPr>
            <a:xfrm>
              <a:off x="6832879" y="5130737"/>
              <a:ext cx="1292516" cy="1144415"/>
            </a:xfrm>
            <a:custGeom>
              <a:avLst/>
              <a:gdLst>
                <a:gd name="connsiteX0" fmla="*/ 12932 w 687181"/>
                <a:gd name="connsiteY0" fmla="*/ 29313 h 608442"/>
                <a:gd name="connsiteX1" fmla="*/ 37198 w 687181"/>
                <a:gd name="connsiteY1" fmla="*/ 8125 h 608442"/>
                <a:gd name="connsiteX2" fmla="*/ 162322 w 687181"/>
                <a:gd name="connsiteY2" fmla="*/ 171975 h 608442"/>
                <a:gd name="connsiteX3" fmla="*/ 285371 w 687181"/>
                <a:gd name="connsiteY3" fmla="*/ 291587 h 608442"/>
                <a:gd name="connsiteX4" fmla="*/ 544066 w 687181"/>
                <a:gd name="connsiteY4" fmla="*/ 502681 h 608442"/>
                <a:gd name="connsiteX5" fmla="*/ 682934 w 687181"/>
                <a:gd name="connsiteY5" fmla="*/ 605185 h 608442"/>
                <a:gd name="connsiteX6" fmla="*/ 435835 w 687181"/>
                <a:gd name="connsiteY6" fmla="*/ 461593 h 608442"/>
                <a:gd name="connsiteX7" fmla="*/ 208278 w 687181"/>
                <a:gd name="connsiteY7" fmla="*/ 269397 h 608442"/>
                <a:gd name="connsiteX8" fmla="*/ 12932 w 687181"/>
                <a:gd name="connsiteY8" fmla="*/ 29313 h 60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181" h="608442">
                  <a:moveTo>
                    <a:pt x="12932" y="29313"/>
                  </a:moveTo>
                  <a:cubicBezTo>
                    <a:pt x="-8614" y="3543"/>
                    <a:pt x="21092" y="2541"/>
                    <a:pt x="37198" y="8125"/>
                  </a:cubicBezTo>
                  <a:cubicBezTo>
                    <a:pt x="35193" y="24803"/>
                    <a:pt x="148364" y="157658"/>
                    <a:pt x="162322" y="171975"/>
                  </a:cubicBezTo>
                  <a:cubicBezTo>
                    <a:pt x="202408" y="213276"/>
                    <a:pt x="243424" y="253148"/>
                    <a:pt x="285371" y="291587"/>
                  </a:cubicBezTo>
                  <a:cubicBezTo>
                    <a:pt x="368477" y="367821"/>
                    <a:pt x="454947" y="438401"/>
                    <a:pt x="544066" y="502681"/>
                  </a:cubicBezTo>
                  <a:cubicBezTo>
                    <a:pt x="563965" y="516997"/>
                    <a:pt x="684723" y="586145"/>
                    <a:pt x="682934" y="605185"/>
                  </a:cubicBezTo>
                  <a:cubicBezTo>
                    <a:pt x="600043" y="579272"/>
                    <a:pt x="511210" y="515136"/>
                    <a:pt x="435835" y="461593"/>
                  </a:cubicBezTo>
                  <a:cubicBezTo>
                    <a:pt x="356308" y="405115"/>
                    <a:pt x="280002" y="340692"/>
                    <a:pt x="208278" y="269397"/>
                  </a:cubicBezTo>
                  <a:cubicBezTo>
                    <a:pt x="166975" y="228381"/>
                    <a:pt x="50942" y="74767"/>
                    <a:pt x="12932" y="29313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34C9703-3209-465F-AC68-4C6D2055DA5B}"/>
                </a:ext>
              </a:extLst>
            </p:cNvPr>
            <p:cNvSpPr/>
            <p:nvPr/>
          </p:nvSpPr>
          <p:spPr>
            <a:xfrm>
              <a:off x="6102159" y="4565867"/>
              <a:ext cx="740504" cy="592403"/>
            </a:xfrm>
            <a:custGeom>
              <a:avLst/>
              <a:gdLst>
                <a:gd name="connsiteX0" fmla="*/ 380813 w 393697"/>
                <a:gd name="connsiteY0" fmla="*/ 316534 h 314958"/>
                <a:gd name="connsiteX1" fmla="*/ 5369 w 393697"/>
                <a:gd name="connsiteY1" fmla="*/ 5369 h 314958"/>
                <a:gd name="connsiteX2" fmla="*/ 393698 w 393697"/>
                <a:gd name="connsiteY2" fmla="*/ 301859 h 314958"/>
                <a:gd name="connsiteX3" fmla="*/ 380813 w 393697"/>
                <a:gd name="connsiteY3" fmla="*/ 316534 h 31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697" h="314958">
                  <a:moveTo>
                    <a:pt x="380813" y="316534"/>
                  </a:moveTo>
                  <a:cubicBezTo>
                    <a:pt x="380813" y="316534"/>
                    <a:pt x="157479" y="214744"/>
                    <a:pt x="5369" y="5369"/>
                  </a:cubicBezTo>
                  <a:cubicBezTo>
                    <a:pt x="5369" y="5369"/>
                    <a:pt x="241874" y="216820"/>
                    <a:pt x="393698" y="301859"/>
                  </a:cubicBezTo>
                  <a:cubicBezTo>
                    <a:pt x="393769" y="301931"/>
                    <a:pt x="388043" y="315460"/>
                    <a:pt x="380813" y="316534"/>
                  </a:cubicBezTo>
                  <a:close/>
                </a:path>
              </a:pathLst>
            </a:custGeom>
            <a:solidFill>
              <a:srgbClr val="93B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3DC399F-47CA-458D-82F7-39AF65A641BD}"/>
                </a:ext>
              </a:extLst>
            </p:cNvPr>
            <p:cNvSpPr/>
            <p:nvPr/>
          </p:nvSpPr>
          <p:spPr>
            <a:xfrm>
              <a:off x="6006567" y="4393398"/>
              <a:ext cx="430839" cy="363520"/>
            </a:xfrm>
            <a:custGeom>
              <a:avLst/>
              <a:gdLst>
                <a:gd name="connsiteX0" fmla="*/ 154974 w 229060"/>
                <a:gd name="connsiteY0" fmla="*/ 93056 h 193269"/>
                <a:gd name="connsiteX1" fmla="*/ 5369 w 229060"/>
                <a:gd name="connsiteY1" fmla="*/ 5369 h 193269"/>
                <a:gd name="connsiteX2" fmla="*/ 18611 w 229060"/>
                <a:gd name="connsiteY2" fmla="*/ 86327 h 193269"/>
                <a:gd name="connsiteX3" fmla="*/ 27559 w 229060"/>
                <a:gd name="connsiteY3" fmla="*/ 92484 h 193269"/>
                <a:gd name="connsiteX4" fmla="*/ 225195 w 229060"/>
                <a:gd name="connsiteY4" fmla="*/ 193341 h 193269"/>
                <a:gd name="connsiteX5" fmla="*/ 154974 w 229060"/>
                <a:gd name="connsiteY5" fmla="*/ 93056 h 19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60" h="193269">
                  <a:moveTo>
                    <a:pt x="154974" y="93056"/>
                  </a:moveTo>
                  <a:cubicBezTo>
                    <a:pt x="107229" y="60414"/>
                    <a:pt x="57193" y="30994"/>
                    <a:pt x="5369" y="5369"/>
                  </a:cubicBezTo>
                  <a:cubicBezTo>
                    <a:pt x="6156" y="32927"/>
                    <a:pt x="10809" y="60057"/>
                    <a:pt x="18611" y="86327"/>
                  </a:cubicBezTo>
                  <a:cubicBezTo>
                    <a:pt x="21618" y="88403"/>
                    <a:pt x="24552" y="90479"/>
                    <a:pt x="27559" y="92484"/>
                  </a:cubicBezTo>
                  <a:cubicBezTo>
                    <a:pt x="89405" y="133356"/>
                    <a:pt x="155833" y="167286"/>
                    <a:pt x="225195" y="193341"/>
                  </a:cubicBezTo>
                  <a:cubicBezTo>
                    <a:pt x="204866" y="157837"/>
                    <a:pt x="181172" y="124409"/>
                    <a:pt x="154974" y="93056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41D5D86-815B-415C-B210-A2A40B7B86A4}"/>
                </a:ext>
              </a:extLst>
            </p:cNvPr>
            <p:cNvSpPr/>
            <p:nvPr/>
          </p:nvSpPr>
          <p:spPr>
            <a:xfrm>
              <a:off x="7060909" y="3892548"/>
              <a:ext cx="80783" cy="80783"/>
            </a:xfrm>
            <a:custGeom>
              <a:avLst/>
              <a:gdLst>
                <a:gd name="connsiteX0" fmla="*/ 38153 w 42948"/>
                <a:gd name="connsiteY0" fmla="*/ 5369 h 42948"/>
                <a:gd name="connsiteX1" fmla="*/ 30995 w 42948"/>
                <a:gd name="connsiteY1" fmla="*/ 7086 h 42948"/>
                <a:gd name="connsiteX2" fmla="*/ 5369 w 42948"/>
                <a:gd name="connsiteY2" fmla="*/ 38797 h 42948"/>
                <a:gd name="connsiteX3" fmla="*/ 38153 w 42948"/>
                <a:gd name="connsiteY3" fmla="*/ 5369 h 4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8" h="42948">
                  <a:moveTo>
                    <a:pt x="38153" y="5369"/>
                  </a:moveTo>
                  <a:cubicBezTo>
                    <a:pt x="35791" y="6013"/>
                    <a:pt x="33357" y="6513"/>
                    <a:pt x="30995" y="7086"/>
                  </a:cubicBezTo>
                  <a:cubicBezTo>
                    <a:pt x="22190" y="17394"/>
                    <a:pt x="13672" y="27988"/>
                    <a:pt x="5369" y="38797"/>
                  </a:cubicBezTo>
                  <a:cubicBezTo>
                    <a:pt x="16392" y="27702"/>
                    <a:pt x="27345" y="16535"/>
                    <a:pt x="38153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C05BF5-84D2-45EF-837B-106A1B8A5066}"/>
                </a:ext>
              </a:extLst>
            </p:cNvPr>
            <p:cNvSpPr/>
            <p:nvPr/>
          </p:nvSpPr>
          <p:spPr>
            <a:xfrm>
              <a:off x="6430834" y="3955423"/>
              <a:ext cx="417374" cy="390447"/>
            </a:xfrm>
            <a:custGeom>
              <a:avLst/>
              <a:gdLst>
                <a:gd name="connsiteX0" fmla="*/ 207357 w 221902"/>
                <a:gd name="connsiteY0" fmla="*/ 5369 h 207586"/>
                <a:gd name="connsiteX1" fmla="*/ 39141 w 221902"/>
                <a:gd name="connsiteY1" fmla="*/ 34431 h 207586"/>
                <a:gd name="connsiteX2" fmla="*/ 5426 w 221902"/>
                <a:gd name="connsiteY2" fmla="*/ 41875 h 207586"/>
                <a:gd name="connsiteX3" fmla="*/ 13657 w 221902"/>
                <a:gd name="connsiteY3" fmla="*/ 208445 h 207586"/>
                <a:gd name="connsiteX4" fmla="*/ 105282 w 221902"/>
                <a:gd name="connsiteY4" fmla="*/ 181602 h 207586"/>
                <a:gd name="connsiteX5" fmla="*/ 223104 w 221902"/>
                <a:gd name="connsiteY5" fmla="*/ 111524 h 207586"/>
                <a:gd name="connsiteX6" fmla="*/ 207357 w 221902"/>
                <a:gd name="connsiteY6" fmla="*/ 5369 h 20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02" h="207586">
                  <a:moveTo>
                    <a:pt x="207357" y="5369"/>
                  </a:moveTo>
                  <a:cubicBezTo>
                    <a:pt x="151237" y="14603"/>
                    <a:pt x="94903" y="23049"/>
                    <a:pt x="39141" y="34431"/>
                  </a:cubicBezTo>
                  <a:cubicBezTo>
                    <a:pt x="27831" y="36721"/>
                    <a:pt x="16592" y="39226"/>
                    <a:pt x="5426" y="41875"/>
                  </a:cubicBezTo>
                  <a:cubicBezTo>
                    <a:pt x="4924" y="97494"/>
                    <a:pt x="7716" y="153113"/>
                    <a:pt x="13657" y="208445"/>
                  </a:cubicBezTo>
                  <a:cubicBezTo>
                    <a:pt x="44938" y="202719"/>
                    <a:pt x="75719" y="193985"/>
                    <a:pt x="105282" y="181602"/>
                  </a:cubicBezTo>
                  <a:cubicBezTo>
                    <a:pt x="147872" y="163850"/>
                    <a:pt x="186670" y="139584"/>
                    <a:pt x="223104" y="111524"/>
                  </a:cubicBezTo>
                  <a:cubicBezTo>
                    <a:pt x="218666" y="77380"/>
                    <a:pt x="213369" y="41947"/>
                    <a:pt x="207357" y="5369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C702C51-E7CF-46DA-BBEC-A9AA350543D4}"/>
                </a:ext>
              </a:extLst>
            </p:cNvPr>
            <p:cNvSpPr/>
            <p:nvPr/>
          </p:nvSpPr>
          <p:spPr>
            <a:xfrm>
              <a:off x="6434711" y="3250195"/>
              <a:ext cx="255811" cy="673185"/>
            </a:xfrm>
            <a:custGeom>
              <a:avLst/>
              <a:gdLst>
                <a:gd name="connsiteX0" fmla="*/ 5369 w 136004"/>
                <a:gd name="connsiteY0" fmla="*/ 354328 h 357907"/>
                <a:gd name="connsiteX1" fmla="*/ 24481 w 136004"/>
                <a:gd name="connsiteY1" fmla="*/ 328702 h 357907"/>
                <a:gd name="connsiteX2" fmla="*/ 134502 w 136004"/>
                <a:gd name="connsiteY2" fmla="*/ 48747 h 357907"/>
                <a:gd name="connsiteX3" fmla="*/ 119685 w 136004"/>
                <a:gd name="connsiteY3" fmla="*/ 5369 h 357907"/>
                <a:gd name="connsiteX4" fmla="*/ 48747 w 136004"/>
                <a:gd name="connsiteY4" fmla="*/ 70007 h 357907"/>
                <a:gd name="connsiteX5" fmla="*/ 5369 w 136004"/>
                <a:gd name="connsiteY5" fmla="*/ 354328 h 3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004" h="357907">
                  <a:moveTo>
                    <a:pt x="5369" y="354328"/>
                  </a:moveTo>
                  <a:cubicBezTo>
                    <a:pt x="11954" y="345954"/>
                    <a:pt x="18469" y="337507"/>
                    <a:pt x="24481" y="328702"/>
                  </a:cubicBezTo>
                  <a:cubicBezTo>
                    <a:pt x="82033" y="245596"/>
                    <a:pt x="115032" y="148460"/>
                    <a:pt x="134502" y="48747"/>
                  </a:cubicBezTo>
                  <a:cubicBezTo>
                    <a:pt x="129849" y="34216"/>
                    <a:pt x="124910" y="19757"/>
                    <a:pt x="119685" y="5369"/>
                  </a:cubicBezTo>
                  <a:cubicBezTo>
                    <a:pt x="97995" y="28776"/>
                    <a:pt x="73944" y="49964"/>
                    <a:pt x="48747" y="70007"/>
                  </a:cubicBezTo>
                  <a:cubicBezTo>
                    <a:pt x="24910" y="163063"/>
                    <a:pt x="10451" y="258480"/>
                    <a:pt x="5369" y="354328"/>
                  </a:cubicBezTo>
                  <a:close/>
                </a:path>
              </a:pathLst>
            </a:custGeom>
            <a:solidFill>
              <a:srgbClr val="6A9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94934D4-CB20-4170-B280-41557834CAAD}"/>
                </a:ext>
              </a:extLst>
            </p:cNvPr>
            <p:cNvSpPr/>
            <p:nvPr/>
          </p:nvSpPr>
          <p:spPr>
            <a:xfrm>
              <a:off x="5726530" y="3986836"/>
              <a:ext cx="296201" cy="282738"/>
            </a:xfrm>
            <a:custGeom>
              <a:avLst/>
              <a:gdLst>
                <a:gd name="connsiteX0" fmla="*/ 135713 w 157479"/>
                <a:gd name="connsiteY0" fmla="*/ 125674 h 150320"/>
                <a:gd name="connsiteX1" fmla="*/ 135356 w 157479"/>
                <a:gd name="connsiteY1" fmla="*/ 29469 h 150320"/>
                <a:gd name="connsiteX2" fmla="*/ 63989 w 157479"/>
                <a:gd name="connsiteY2" fmla="*/ 7136 h 150320"/>
                <a:gd name="connsiteX3" fmla="*/ 7583 w 157479"/>
                <a:gd name="connsiteY3" fmla="*/ 61823 h 150320"/>
                <a:gd name="connsiteX4" fmla="*/ 40868 w 157479"/>
                <a:gd name="connsiteY4" fmla="*/ 142496 h 150320"/>
                <a:gd name="connsiteX5" fmla="*/ 135713 w 157479"/>
                <a:gd name="connsiteY5" fmla="*/ 125674 h 15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79" h="150320">
                  <a:moveTo>
                    <a:pt x="135713" y="125674"/>
                  </a:moveTo>
                  <a:cubicBezTo>
                    <a:pt x="158977" y="99404"/>
                    <a:pt x="158835" y="55596"/>
                    <a:pt x="135356" y="29469"/>
                  </a:cubicBezTo>
                  <a:cubicBezTo>
                    <a:pt x="117890" y="10070"/>
                    <a:pt x="89472" y="1337"/>
                    <a:pt x="63989" y="7136"/>
                  </a:cubicBezTo>
                  <a:cubicBezTo>
                    <a:pt x="37146" y="13220"/>
                    <a:pt x="14526" y="35195"/>
                    <a:pt x="7583" y="61823"/>
                  </a:cubicBezTo>
                  <a:cubicBezTo>
                    <a:pt x="282" y="89955"/>
                    <a:pt x="10947" y="131902"/>
                    <a:pt x="40868" y="142496"/>
                  </a:cubicBezTo>
                  <a:cubicBezTo>
                    <a:pt x="72507" y="153735"/>
                    <a:pt x="112307" y="152159"/>
                    <a:pt x="135713" y="125674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E6A2D80-5BBB-46C1-B5BC-FD5EBA0D9A0D}"/>
                </a:ext>
              </a:extLst>
            </p:cNvPr>
            <p:cNvSpPr/>
            <p:nvPr/>
          </p:nvSpPr>
          <p:spPr>
            <a:xfrm>
              <a:off x="5709019" y="2373448"/>
              <a:ext cx="565476" cy="1723354"/>
            </a:xfrm>
            <a:custGeom>
              <a:avLst/>
              <a:gdLst>
                <a:gd name="connsiteX0" fmla="*/ 54187 w 300641"/>
                <a:gd name="connsiteY0" fmla="*/ 903353 h 916242"/>
                <a:gd name="connsiteX1" fmla="*/ 26342 w 300641"/>
                <a:gd name="connsiteY1" fmla="*/ 826403 h 916242"/>
                <a:gd name="connsiteX2" fmla="*/ 10236 w 300641"/>
                <a:gd name="connsiteY2" fmla="*/ 746446 h 916242"/>
                <a:gd name="connsiteX3" fmla="*/ 12169 w 300641"/>
                <a:gd name="connsiteY3" fmla="*/ 582238 h 916242"/>
                <a:gd name="connsiteX4" fmla="*/ 209018 w 300641"/>
                <a:gd name="connsiteY4" fmla="*/ 11520 h 916242"/>
                <a:gd name="connsiteX5" fmla="*/ 222045 w 300641"/>
                <a:gd name="connsiteY5" fmla="*/ 9945 h 916242"/>
                <a:gd name="connsiteX6" fmla="*/ 294200 w 300641"/>
                <a:gd name="connsiteY6" fmla="*/ 483743 h 916242"/>
                <a:gd name="connsiteX7" fmla="*/ 249533 w 300641"/>
                <a:gd name="connsiteY7" fmla="*/ 673147 h 916242"/>
                <a:gd name="connsiteX8" fmla="*/ 167071 w 300641"/>
                <a:gd name="connsiteY8" fmla="*/ 821392 h 916242"/>
                <a:gd name="connsiteX9" fmla="*/ 54187 w 300641"/>
                <a:gd name="connsiteY9" fmla="*/ 903353 h 9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641" h="916242">
                  <a:moveTo>
                    <a:pt x="54187" y="903353"/>
                  </a:moveTo>
                  <a:cubicBezTo>
                    <a:pt x="40158" y="882666"/>
                    <a:pt x="33071" y="850811"/>
                    <a:pt x="26342" y="826403"/>
                  </a:cubicBezTo>
                  <a:cubicBezTo>
                    <a:pt x="19112" y="800275"/>
                    <a:pt x="13744" y="773504"/>
                    <a:pt x="10236" y="746446"/>
                  </a:cubicBezTo>
                  <a:cubicBezTo>
                    <a:pt x="3221" y="692259"/>
                    <a:pt x="3722" y="636712"/>
                    <a:pt x="12169" y="582238"/>
                  </a:cubicBezTo>
                  <a:cubicBezTo>
                    <a:pt x="42878" y="382526"/>
                    <a:pt x="173156" y="209370"/>
                    <a:pt x="209018" y="11520"/>
                  </a:cubicBezTo>
                  <a:cubicBezTo>
                    <a:pt x="210378" y="4218"/>
                    <a:pt x="219684" y="3073"/>
                    <a:pt x="222045" y="9945"/>
                  </a:cubicBezTo>
                  <a:cubicBezTo>
                    <a:pt x="275159" y="160481"/>
                    <a:pt x="309661" y="321754"/>
                    <a:pt x="294200" y="483743"/>
                  </a:cubicBezTo>
                  <a:cubicBezTo>
                    <a:pt x="288044" y="548452"/>
                    <a:pt x="273083" y="612589"/>
                    <a:pt x="249533" y="673147"/>
                  </a:cubicBezTo>
                  <a:cubicBezTo>
                    <a:pt x="228846" y="726260"/>
                    <a:pt x="201430" y="776725"/>
                    <a:pt x="167071" y="821392"/>
                  </a:cubicBezTo>
                  <a:cubicBezTo>
                    <a:pt x="150392" y="843009"/>
                    <a:pt x="78239" y="938785"/>
                    <a:pt x="54187" y="903353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074E90A-7A29-4FFA-9BD2-EB51FC8D171F}"/>
                </a:ext>
              </a:extLst>
            </p:cNvPr>
            <p:cNvSpPr/>
            <p:nvPr/>
          </p:nvSpPr>
          <p:spPr>
            <a:xfrm>
              <a:off x="6091792" y="3139115"/>
              <a:ext cx="148102" cy="215419"/>
            </a:xfrm>
            <a:custGeom>
              <a:avLst/>
              <a:gdLst>
                <a:gd name="connsiteX0" fmla="*/ 5369 w 78739"/>
                <a:gd name="connsiteY0" fmla="*/ 114819 h 114530"/>
                <a:gd name="connsiteX1" fmla="*/ 24123 w 78739"/>
                <a:gd name="connsiteY1" fmla="*/ 103008 h 114530"/>
                <a:gd name="connsiteX2" fmla="*/ 40944 w 78739"/>
                <a:gd name="connsiteY2" fmla="*/ 87332 h 114530"/>
                <a:gd name="connsiteX3" fmla="*/ 65282 w 78739"/>
                <a:gd name="connsiteY3" fmla="*/ 47461 h 114530"/>
                <a:gd name="connsiteX4" fmla="*/ 70508 w 78739"/>
                <a:gd name="connsiteY4" fmla="*/ 5442 h 114530"/>
                <a:gd name="connsiteX5" fmla="*/ 40515 w 78739"/>
                <a:gd name="connsiteY5" fmla="*/ 52400 h 114530"/>
                <a:gd name="connsiteX6" fmla="*/ 5369 w 78739"/>
                <a:gd name="connsiteY6" fmla="*/ 114819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39" h="114530">
                  <a:moveTo>
                    <a:pt x="5369" y="114819"/>
                  </a:moveTo>
                  <a:cubicBezTo>
                    <a:pt x="7588" y="110810"/>
                    <a:pt x="20043" y="106086"/>
                    <a:pt x="24123" y="103008"/>
                  </a:cubicBezTo>
                  <a:cubicBezTo>
                    <a:pt x="30207" y="98355"/>
                    <a:pt x="35791" y="93058"/>
                    <a:pt x="40944" y="87332"/>
                  </a:cubicBezTo>
                  <a:cubicBezTo>
                    <a:pt x="51396" y="75664"/>
                    <a:pt x="59627" y="62063"/>
                    <a:pt x="65282" y="47461"/>
                  </a:cubicBezTo>
                  <a:cubicBezTo>
                    <a:pt x="67644" y="41376"/>
                    <a:pt x="79527" y="8019"/>
                    <a:pt x="70508" y="5442"/>
                  </a:cubicBezTo>
                  <a:cubicBezTo>
                    <a:pt x="63349" y="3366"/>
                    <a:pt x="44238" y="45814"/>
                    <a:pt x="40515" y="52400"/>
                  </a:cubicBezTo>
                  <a:cubicBezTo>
                    <a:pt x="28776" y="73158"/>
                    <a:pt x="17036" y="93988"/>
                    <a:pt x="5369" y="114819"/>
                  </a:cubicBezTo>
                  <a:close/>
                </a:path>
              </a:pathLst>
            </a:custGeom>
            <a:solidFill>
              <a:srgbClr val="93B2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733A135-889E-435C-9528-A2FE429C4762}"/>
                </a:ext>
              </a:extLst>
            </p:cNvPr>
            <p:cNvSpPr/>
            <p:nvPr/>
          </p:nvSpPr>
          <p:spPr>
            <a:xfrm>
              <a:off x="6062574" y="3394529"/>
              <a:ext cx="148102" cy="134636"/>
            </a:xfrm>
            <a:custGeom>
              <a:avLst/>
              <a:gdLst>
                <a:gd name="connsiteX0" fmla="*/ 5369 w 78739"/>
                <a:gd name="connsiteY0" fmla="*/ 68502 h 71581"/>
                <a:gd name="connsiteX1" fmla="*/ 21260 w 78739"/>
                <a:gd name="connsiteY1" fmla="*/ 63920 h 71581"/>
                <a:gd name="connsiteX2" fmla="*/ 36436 w 78739"/>
                <a:gd name="connsiteY2" fmla="*/ 56333 h 71581"/>
                <a:gd name="connsiteX3" fmla="*/ 61489 w 78739"/>
                <a:gd name="connsiteY3" fmla="*/ 33570 h 71581"/>
                <a:gd name="connsiteX4" fmla="*/ 72870 w 78739"/>
                <a:gd name="connsiteY4" fmla="*/ 5581 h 71581"/>
                <a:gd name="connsiteX5" fmla="*/ 42448 w 78739"/>
                <a:gd name="connsiteY5" fmla="*/ 32209 h 71581"/>
                <a:gd name="connsiteX6" fmla="*/ 5369 w 78739"/>
                <a:gd name="connsiteY6" fmla="*/ 68502 h 7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39" h="71581">
                  <a:moveTo>
                    <a:pt x="5369" y="68502"/>
                  </a:moveTo>
                  <a:cubicBezTo>
                    <a:pt x="7731" y="66210"/>
                    <a:pt x="17753" y="65281"/>
                    <a:pt x="21260" y="63920"/>
                  </a:cubicBezTo>
                  <a:cubicBezTo>
                    <a:pt x="26557" y="61844"/>
                    <a:pt x="31639" y="59267"/>
                    <a:pt x="36436" y="56333"/>
                  </a:cubicBezTo>
                  <a:cubicBezTo>
                    <a:pt x="46171" y="50320"/>
                    <a:pt x="54688" y="42517"/>
                    <a:pt x="61489" y="33570"/>
                  </a:cubicBezTo>
                  <a:cubicBezTo>
                    <a:pt x="64281" y="29847"/>
                    <a:pt x="79026" y="9089"/>
                    <a:pt x="72870" y="5581"/>
                  </a:cubicBezTo>
                  <a:cubicBezTo>
                    <a:pt x="68002" y="2789"/>
                    <a:pt x="46314" y="28345"/>
                    <a:pt x="42448" y="32209"/>
                  </a:cubicBezTo>
                  <a:cubicBezTo>
                    <a:pt x="30065" y="44307"/>
                    <a:pt x="17753" y="56404"/>
                    <a:pt x="5369" y="68502"/>
                  </a:cubicBezTo>
                  <a:close/>
                </a:path>
              </a:pathLst>
            </a:custGeom>
            <a:solidFill>
              <a:srgbClr val="93B2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8CEBEC1-A48C-461A-A33B-BE5C2D96F8A3}"/>
                </a:ext>
              </a:extLst>
            </p:cNvPr>
            <p:cNvSpPr/>
            <p:nvPr/>
          </p:nvSpPr>
          <p:spPr>
            <a:xfrm>
              <a:off x="5891533" y="3210102"/>
              <a:ext cx="848213" cy="982850"/>
            </a:xfrm>
            <a:custGeom>
              <a:avLst/>
              <a:gdLst>
                <a:gd name="connsiteX0" fmla="*/ 319138 w 450962"/>
                <a:gd name="connsiteY0" fmla="*/ 339853 h 522544"/>
                <a:gd name="connsiteX1" fmla="*/ 445981 w 450962"/>
                <a:gd name="connsiteY1" fmla="*/ 11652 h 522544"/>
                <a:gd name="connsiteX2" fmla="*/ 436747 w 450962"/>
                <a:gd name="connsiteY2" fmla="*/ 7214 h 522544"/>
                <a:gd name="connsiteX3" fmla="*/ 96162 w 450962"/>
                <a:gd name="connsiteY3" fmla="*/ 284592 h 522544"/>
                <a:gd name="connsiteX4" fmla="*/ 34388 w 450962"/>
                <a:gd name="connsiteY4" fmla="*/ 387168 h 522544"/>
                <a:gd name="connsiteX5" fmla="*/ 15562 w 450962"/>
                <a:gd name="connsiteY5" fmla="*/ 444219 h 522544"/>
                <a:gd name="connsiteX6" fmla="*/ 5612 w 450962"/>
                <a:gd name="connsiteY6" fmla="*/ 504204 h 522544"/>
                <a:gd name="connsiteX7" fmla="*/ 110550 w 450962"/>
                <a:gd name="connsiteY7" fmla="*/ 499551 h 522544"/>
                <a:gd name="connsiteX8" fmla="*/ 219712 w 450962"/>
                <a:gd name="connsiteY8" fmla="*/ 440497 h 522544"/>
                <a:gd name="connsiteX9" fmla="*/ 319138 w 450962"/>
                <a:gd name="connsiteY9" fmla="*/ 339853 h 52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962" h="522544">
                  <a:moveTo>
                    <a:pt x="319138" y="339853"/>
                  </a:moveTo>
                  <a:cubicBezTo>
                    <a:pt x="389073" y="244363"/>
                    <a:pt x="425651" y="128473"/>
                    <a:pt x="445981" y="11652"/>
                  </a:cubicBezTo>
                  <a:cubicBezTo>
                    <a:pt x="446911" y="6355"/>
                    <a:pt x="440326" y="3134"/>
                    <a:pt x="436747" y="7214"/>
                  </a:cubicBezTo>
                  <a:cubicBezTo>
                    <a:pt x="340112" y="116876"/>
                    <a:pt x="190077" y="171636"/>
                    <a:pt x="96162" y="284592"/>
                  </a:cubicBezTo>
                  <a:cubicBezTo>
                    <a:pt x="70536" y="315372"/>
                    <a:pt x="49706" y="350161"/>
                    <a:pt x="34388" y="387168"/>
                  </a:cubicBezTo>
                  <a:cubicBezTo>
                    <a:pt x="26728" y="405708"/>
                    <a:pt x="20429" y="424748"/>
                    <a:pt x="15562" y="444219"/>
                  </a:cubicBezTo>
                  <a:cubicBezTo>
                    <a:pt x="11052" y="462400"/>
                    <a:pt x="3966" y="485378"/>
                    <a:pt x="5612" y="504204"/>
                  </a:cubicBezTo>
                  <a:cubicBezTo>
                    <a:pt x="8475" y="536487"/>
                    <a:pt x="91510" y="506280"/>
                    <a:pt x="110550" y="499551"/>
                  </a:cubicBezTo>
                  <a:cubicBezTo>
                    <a:pt x="149705" y="485736"/>
                    <a:pt x="186498" y="465335"/>
                    <a:pt x="219712" y="440497"/>
                  </a:cubicBezTo>
                  <a:cubicBezTo>
                    <a:pt x="257721" y="412150"/>
                    <a:pt x="291222" y="378006"/>
                    <a:pt x="319138" y="339853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8802A1E-0F56-42FE-9192-FC6094BEF5B9}"/>
                </a:ext>
              </a:extLst>
            </p:cNvPr>
            <p:cNvSpPr/>
            <p:nvPr/>
          </p:nvSpPr>
          <p:spPr>
            <a:xfrm>
              <a:off x="5294470" y="2973071"/>
              <a:ext cx="552012" cy="1198270"/>
            </a:xfrm>
            <a:custGeom>
              <a:avLst/>
              <a:gdLst>
                <a:gd name="connsiteX0" fmla="*/ 137080 w 293483"/>
                <a:gd name="connsiteY0" fmla="*/ 179261 h 637074"/>
                <a:gd name="connsiteX1" fmla="*/ 11454 w 293483"/>
                <a:gd name="connsiteY1" fmla="*/ 6749 h 637074"/>
                <a:gd name="connsiteX2" fmla="*/ 5370 w 293483"/>
                <a:gd name="connsiteY2" fmla="*/ 8754 h 637074"/>
                <a:gd name="connsiteX3" fmla="*/ 7446 w 293483"/>
                <a:gd name="connsiteY3" fmla="*/ 131015 h 637074"/>
                <a:gd name="connsiteX4" fmla="*/ 25341 w 293483"/>
                <a:gd name="connsiteY4" fmla="*/ 327793 h 637074"/>
                <a:gd name="connsiteX5" fmla="*/ 284322 w 293483"/>
                <a:gd name="connsiteY5" fmla="*/ 633946 h 637074"/>
                <a:gd name="connsiteX6" fmla="*/ 294844 w 293483"/>
                <a:gd name="connsiteY6" fmla="*/ 571599 h 637074"/>
                <a:gd name="connsiteX7" fmla="*/ 284894 w 293483"/>
                <a:gd name="connsiteY7" fmla="*/ 504527 h 637074"/>
                <a:gd name="connsiteX8" fmla="*/ 203435 w 293483"/>
                <a:gd name="connsiteY8" fmla="*/ 297012 h 637074"/>
                <a:gd name="connsiteX9" fmla="*/ 137080 w 293483"/>
                <a:gd name="connsiteY9" fmla="*/ 179261 h 63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483" h="637074">
                  <a:moveTo>
                    <a:pt x="137080" y="179261"/>
                  </a:moveTo>
                  <a:lnTo>
                    <a:pt x="11454" y="6749"/>
                  </a:lnTo>
                  <a:cubicBezTo>
                    <a:pt x="9521" y="4101"/>
                    <a:pt x="5298" y="5533"/>
                    <a:pt x="5370" y="8754"/>
                  </a:cubicBezTo>
                  <a:lnTo>
                    <a:pt x="7446" y="131015"/>
                  </a:lnTo>
                  <a:cubicBezTo>
                    <a:pt x="8590" y="197013"/>
                    <a:pt x="9808" y="263655"/>
                    <a:pt x="25341" y="327793"/>
                  </a:cubicBezTo>
                  <a:cubicBezTo>
                    <a:pt x="58053" y="462437"/>
                    <a:pt x="156907" y="579401"/>
                    <a:pt x="284322" y="633946"/>
                  </a:cubicBezTo>
                  <a:cubicBezTo>
                    <a:pt x="287114" y="635163"/>
                    <a:pt x="294773" y="576824"/>
                    <a:pt x="294844" y="571599"/>
                  </a:cubicBezTo>
                  <a:cubicBezTo>
                    <a:pt x="295059" y="548979"/>
                    <a:pt x="291480" y="526145"/>
                    <a:pt x="284894" y="504527"/>
                  </a:cubicBezTo>
                  <a:cubicBezTo>
                    <a:pt x="275876" y="474964"/>
                    <a:pt x="220686" y="338028"/>
                    <a:pt x="203435" y="297012"/>
                  </a:cubicBezTo>
                  <a:cubicBezTo>
                    <a:pt x="185969" y="255423"/>
                    <a:pt x="163708" y="215768"/>
                    <a:pt x="137080" y="179261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BF6E3C-1FE3-4C1E-853D-6DC1B187432B}"/>
                </a:ext>
              </a:extLst>
            </p:cNvPr>
            <p:cNvSpPr/>
            <p:nvPr/>
          </p:nvSpPr>
          <p:spPr>
            <a:xfrm>
              <a:off x="4713646" y="3434244"/>
              <a:ext cx="1144415" cy="780894"/>
            </a:xfrm>
            <a:custGeom>
              <a:avLst/>
              <a:gdLst>
                <a:gd name="connsiteX0" fmla="*/ 5369 w 608442"/>
                <a:gd name="connsiteY0" fmla="*/ 5369 h 415172"/>
                <a:gd name="connsiteX1" fmla="*/ 362846 w 608442"/>
                <a:gd name="connsiteY1" fmla="*/ 361558 h 415172"/>
                <a:gd name="connsiteX2" fmla="*/ 479954 w 608442"/>
                <a:gd name="connsiteY2" fmla="*/ 409589 h 415172"/>
                <a:gd name="connsiteX3" fmla="*/ 604720 w 608442"/>
                <a:gd name="connsiteY3" fmla="*/ 401213 h 415172"/>
                <a:gd name="connsiteX4" fmla="*/ 114530 w 608442"/>
                <a:gd name="connsiteY4" fmla="*/ 48246 h 415172"/>
                <a:gd name="connsiteX5" fmla="*/ 5369 w 608442"/>
                <a:gd name="connsiteY5" fmla="*/ 5369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8442" h="415172">
                  <a:moveTo>
                    <a:pt x="5369" y="5369"/>
                  </a:moveTo>
                  <a:cubicBezTo>
                    <a:pt x="89119" y="153685"/>
                    <a:pt x="214244" y="278380"/>
                    <a:pt x="362846" y="361558"/>
                  </a:cubicBezTo>
                  <a:cubicBezTo>
                    <a:pt x="399782" y="382245"/>
                    <a:pt x="438580" y="400569"/>
                    <a:pt x="479954" y="409589"/>
                  </a:cubicBezTo>
                  <a:cubicBezTo>
                    <a:pt x="521327" y="418608"/>
                    <a:pt x="565708" y="417749"/>
                    <a:pt x="604720" y="401213"/>
                  </a:cubicBezTo>
                  <a:cubicBezTo>
                    <a:pt x="561199" y="333999"/>
                    <a:pt x="396060" y="192053"/>
                    <a:pt x="114530" y="48246"/>
                  </a:cubicBezTo>
                  <a:cubicBezTo>
                    <a:pt x="79670" y="30422"/>
                    <a:pt x="42448" y="17680"/>
                    <a:pt x="5369" y="5369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D4A2BFD-646B-4296-BB60-23C8E4E7FABB}"/>
                </a:ext>
              </a:extLst>
            </p:cNvPr>
            <p:cNvSpPr/>
            <p:nvPr/>
          </p:nvSpPr>
          <p:spPr>
            <a:xfrm>
              <a:off x="5900881" y="3889719"/>
              <a:ext cx="1238661" cy="444303"/>
            </a:xfrm>
            <a:custGeom>
              <a:avLst/>
              <a:gdLst>
                <a:gd name="connsiteX0" fmla="*/ 324548 w 658549"/>
                <a:gd name="connsiteY0" fmla="*/ 58267 h 236218"/>
                <a:gd name="connsiteX1" fmla="*/ 655325 w 658549"/>
                <a:gd name="connsiteY1" fmla="*/ 5369 h 236218"/>
                <a:gd name="connsiteX2" fmla="*/ 385893 w 658549"/>
                <a:gd name="connsiteY2" fmla="*/ 205009 h 236218"/>
                <a:gd name="connsiteX3" fmla="*/ 93054 w 658549"/>
                <a:gd name="connsiteY3" fmla="*/ 222332 h 236218"/>
                <a:gd name="connsiteX4" fmla="*/ 19683 w 658549"/>
                <a:gd name="connsiteY4" fmla="*/ 203506 h 236218"/>
                <a:gd name="connsiteX5" fmla="*/ 19611 w 658549"/>
                <a:gd name="connsiteY5" fmla="*/ 174372 h 236218"/>
                <a:gd name="connsiteX6" fmla="*/ 150461 w 658549"/>
                <a:gd name="connsiteY6" fmla="*/ 104438 h 236218"/>
                <a:gd name="connsiteX7" fmla="*/ 324548 w 658549"/>
                <a:gd name="connsiteY7" fmla="*/ 58267 h 23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549" h="236218">
                  <a:moveTo>
                    <a:pt x="324548" y="58267"/>
                  </a:moveTo>
                  <a:cubicBezTo>
                    <a:pt x="434497" y="38797"/>
                    <a:pt x="546594" y="30924"/>
                    <a:pt x="655325" y="5369"/>
                  </a:cubicBezTo>
                  <a:cubicBezTo>
                    <a:pt x="574653" y="83893"/>
                    <a:pt x="490903" y="164422"/>
                    <a:pt x="385893" y="205009"/>
                  </a:cubicBezTo>
                  <a:cubicBezTo>
                    <a:pt x="292909" y="240943"/>
                    <a:pt x="189903" y="241802"/>
                    <a:pt x="93054" y="222332"/>
                  </a:cubicBezTo>
                  <a:cubicBezTo>
                    <a:pt x="68501" y="217393"/>
                    <a:pt x="43376" y="211810"/>
                    <a:pt x="19683" y="203506"/>
                  </a:cubicBezTo>
                  <a:cubicBezTo>
                    <a:pt x="-2150" y="195847"/>
                    <a:pt x="3577" y="186613"/>
                    <a:pt x="19611" y="174372"/>
                  </a:cubicBezTo>
                  <a:cubicBezTo>
                    <a:pt x="58623" y="144452"/>
                    <a:pt x="104792" y="121975"/>
                    <a:pt x="150461" y="104438"/>
                  </a:cubicBezTo>
                  <a:cubicBezTo>
                    <a:pt x="206653" y="82820"/>
                    <a:pt x="265422" y="68790"/>
                    <a:pt x="324548" y="58267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2656CDB-E986-48F5-94BD-7AC052E2A84C}"/>
                </a:ext>
              </a:extLst>
            </p:cNvPr>
            <p:cNvSpPr/>
            <p:nvPr/>
          </p:nvSpPr>
          <p:spPr>
            <a:xfrm>
              <a:off x="5858665" y="4190952"/>
              <a:ext cx="565476" cy="538549"/>
            </a:xfrm>
            <a:custGeom>
              <a:avLst/>
              <a:gdLst>
                <a:gd name="connsiteX0" fmla="*/ 31248 w 300641"/>
                <a:gd name="connsiteY0" fmla="*/ 110209 h 286325"/>
                <a:gd name="connsiteX1" fmla="*/ 105621 w 300641"/>
                <a:gd name="connsiteY1" fmla="*/ 178642 h 286325"/>
                <a:gd name="connsiteX2" fmla="*/ 297745 w 300641"/>
                <a:gd name="connsiteY2" fmla="*/ 283222 h 286325"/>
                <a:gd name="connsiteX3" fmla="*/ 31963 w 300641"/>
                <a:gd name="connsiteY3" fmla="*/ 10354 h 286325"/>
                <a:gd name="connsiteX4" fmla="*/ 6266 w 300641"/>
                <a:gd name="connsiteY4" fmla="*/ 44640 h 286325"/>
                <a:gd name="connsiteX5" fmla="*/ 31248 w 300641"/>
                <a:gd name="connsiteY5" fmla="*/ 110209 h 28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641" h="286325">
                  <a:moveTo>
                    <a:pt x="31248" y="110209"/>
                  </a:moveTo>
                  <a:cubicBezTo>
                    <a:pt x="50717" y="137911"/>
                    <a:pt x="77847" y="159242"/>
                    <a:pt x="105621" y="178642"/>
                  </a:cubicBezTo>
                  <a:cubicBezTo>
                    <a:pt x="165463" y="220517"/>
                    <a:pt x="230029" y="255663"/>
                    <a:pt x="297745" y="283222"/>
                  </a:cubicBezTo>
                  <a:cubicBezTo>
                    <a:pt x="236829" y="169908"/>
                    <a:pt x="143630" y="74204"/>
                    <a:pt x="31963" y="10354"/>
                  </a:cubicBezTo>
                  <a:cubicBezTo>
                    <a:pt x="2185" y="-6683"/>
                    <a:pt x="4548" y="23739"/>
                    <a:pt x="6266" y="44640"/>
                  </a:cubicBezTo>
                  <a:cubicBezTo>
                    <a:pt x="8198" y="68191"/>
                    <a:pt x="17719" y="90954"/>
                    <a:pt x="31248" y="110209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42C4C8C-FFD5-436D-A3EA-ED7ACFDE2D96}"/>
                </a:ext>
              </a:extLst>
            </p:cNvPr>
            <p:cNvSpPr/>
            <p:nvPr/>
          </p:nvSpPr>
          <p:spPr>
            <a:xfrm>
              <a:off x="5149601" y="4160271"/>
              <a:ext cx="686648" cy="336593"/>
            </a:xfrm>
            <a:custGeom>
              <a:avLst/>
              <a:gdLst>
                <a:gd name="connsiteX0" fmla="*/ 203220 w 365065"/>
                <a:gd name="connsiteY0" fmla="*/ 152864 h 178953"/>
                <a:gd name="connsiteX1" fmla="*/ 5369 w 365065"/>
                <a:gd name="connsiteY1" fmla="*/ 157731 h 178953"/>
                <a:gd name="connsiteX2" fmla="*/ 314600 w 365065"/>
                <a:gd name="connsiteY2" fmla="*/ 9057 h 178953"/>
                <a:gd name="connsiteX3" fmla="*/ 363776 w 365065"/>
                <a:gd name="connsiteY3" fmla="*/ 19937 h 178953"/>
                <a:gd name="connsiteX4" fmla="*/ 328845 w 365065"/>
                <a:gd name="connsiteY4" fmla="*/ 64175 h 178953"/>
                <a:gd name="connsiteX5" fmla="*/ 203220 w 365065"/>
                <a:gd name="connsiteY5" fmla="*/ 152864 h 17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065" h="178953">
                  <a:moveTo>
                    <a:pt x="203220" y="152864"/>
                  </a:moveTo>
                  <a:cubicBezTo>
                    <a:pt x="140872" y="179779"/>
                    <a:pt x="67358" y="185505"/>
                    <a:pt x="5369" y="157731"/>
                  </a:cubicBezTo>
                  <a:cubicBezTo>
                    <a:pt x="96348" y="86937"/>
                    <a:pt x="202504" y="35900"/>
                    <a:pt x="314600" y="9057"/>
                  </a:cubicBezTo>
                  <a:cubicBezTo>
                    <a:pt x="327342" y="5979"/>
                    <a:pt x="362488" y="-1179"/>
                    <a:pt x="363776" y="19937"/>
                  </a:cubicBezTo>
                  <a:cubicBezTo>
                    <a:pt x="364707" y="34827"/>
                    <a:pt x="338007" y="55012"/>
                    <a:pt x="328845" y="64175"/>
                  </a:cubicBezTo>
                  <a:cubicBezTo>
                    <a:pt x="292410" y="100466"/>
                    <a:pt x="250750" y="132321"/>
                    <a:pt x="203220" y="152864"/>
                  </a:cubicBezTo>
                  <a:close/>
                </a:path>
              </a:pathLst>
            </a:custGeom>
            <a:solidFill>
              <a:srgbClr val="84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F17026A-9617-46DC-9182-971C036C0C16}"/>
                </a:ext>
              </a:extLst>
            </p:cNvPr>
            <p:cNvSpPr/>
            <p:nvPr/>
          </p:nvSpPr>
          <p:spPr>
            <a:xfrm>
              <a:off x="5814260" y="2516691"/>
              <a:ext cx="350057" cy="1723354"/>
            </a:xfrm>
            <a:custGeom>
              <a:avLst/>
              <a:gdLst>
                <a:gd name="connsiteX0" fmla="*/ 181482 w 186111"/>
                <a:gd name="connsiteY0" fmla="*/ 101574 h 916242"/>
                <a:gd name="connsiteX1" fmla="*/ 161296 w 186111"/>
                <a:gd name="connsiteY1" fmla="*/ 5369 h 916242"/>
                <a:gd name="connsiteX2" fmla="*/ 35599 w 186111"/>
                <a:gd name="connsiteY2" fmla="*/ 756401 h 916242"/>
                <a:gd name="connsiteX3" fmla="*/ 5392 w 186111"/>
                <a:gd name="connsiteY3" fmla="*/ 899134 h 916242"/>
                <a:gd name="connsiteX4" fmla="*/ 20137 w 186111"/>
                <a:gd name="connsiteY4" fmla="*/ 908512 h 916242"/>
                <a:gd name="connsiteX5" fmla="*/ 82270 w 186111"/>
                <a:gd name="connsiteY5" fmla="*/ 661484 h 916242"/>
                <a:gd name="connsiteX6" fmla="*/ 147911 w 186111"/>
                <a:gd name="connsiteY6" fmla="*/ 308587 h 916242"/>
                <a:gd name="connsiteX7" fmla="*/ 181482 w 186111"/>
                <a:gd name="connsiteY7" fmla="*/ 101574 h 9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111" h="916242">
                  <a:moveTo>
                    <a:pt x="181482" y="101574"/>
                  </a:moveTo>
                  <a:cubicBezTo>
                    <a:pt x="186206" y="67573"/>
                    <a:pt x="188068" y="26915"/>
                    <a:pt x="161296" y="5369"/>
                  </a:cubicBezTo>
                  <a:cubicBezTo>
                    <a:pt x="142542" y="261559"/>
                    <a:pt x="107467" y="497634"/>
                    <a:pt x="35599" y="756401"/>
                  </a:cubicBezTo>
                  <a:cubicBezTo>
                    <a:pt x="28942" y="780238"/>
                    <a:pt x="6107" y="874152"/>
                    <a:pt x="5392" y="899134"/>
                  </a:cubicBezTo>
                  <a:cubicBezTo>
                    <a:pt x="4891" y="918604"/>
                    <a:pt x="12621" y="924689"/>
                    <a:pt x="20137" y="908512"/>
                  </a:cubicBezTo>
                  <a:cubicBezTo>
                    <a:pt x="46264" y="852391"/>
                    <a:pt x="66021" y="721183"/>
                    <a:pt x="82270" y="661484"/>
                  </a:cubicBezTo>
                  <a:cubicBezTo>
                    <a:pt x="114912" y="541729"/>
                    <a:pt x="125219" y="430634"/>
                    <a:pt x="147911" y="308587"/>
                  </a:cubicBezTo>
                  <a:cubicBezTo>
                    <a:pt x="160723" y="239798"/>
                    <a:pt x="171890" y="170793"/>
                    <a:pt x="181482" y="101574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CB2E4F0-E0DE-4825-ADD4-C11F301C16E8}"/>
                </a:ext>
              </a:extLst>
            </p:cNvPr>
            <p:cNvSpPr/>
            <p:nvPr/>
          </p:nvSpPr>
          <p:spPr>
            <a:xfrm>
              <a:off x="5836511" y="4162630"/>
              <a:ext cx="498157" cy="498157"/>
            </a:xfrm>
            <a:custGeom>
              <a:avLst/>
              <a:gdLst>
                <a:gd name="connsiteX0" fmla="*/ 5373 w 264851"/>
                <a:gd name="connsiteY0" fmla="*/ 16177 h 264851"/>
                <a:gd name="connsiteX1" fmla="*/ 262493 w 264851"/>
                <a:gd name="connsiteY1" fmla="*/ 262274 h 264851"/>
                <a:gd name="connsiteX2" fmla="*/ 12817 w 264851"/>
                <a:gd name="connsiteY2" fmla="*/ 5369 h 264851"/>
                <a:gd name="connsiteX3" fmla="*/ 5373 w 264851"/>
                <a:gd name="connsiteY3" fmla="*/ 16177 h 2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51" h="264851">
                  <a:moveTo>
                    <a:pt x="5373" y="16177"/>
                  </a:moveTo>
                  <a:cubicBezTo>
                    <a:pt x="5373" y="16177"/>
                    <a:pt x="107662" y="172439"/>
                    <a:pt x="262493" y="262274"/>
                  </a:cubicBezTo>
                  <a:cubicBezTo>
                    <a:pt x="262493" y="262274"/>
                    <a:pt x="87477" y="107372"/>
                    <a:pt x="12817" y="5369"/>
                  </a:cubicBezTo>
                  <a:cubicBezTo>
                    <a:pt x="12889" y="5369"/>
                    <a:pt x="5158" y="10809"/>
                    <a:pt x="5373" y="16177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59E4297-437F-4755-9BE9-C235EC2666CD}"/>
                </a:ext>
              </a:extLst>
            </p:cNvPr>
            <p:cNvSpPr/>
            <p:nvPr/>
          </p:nvSpPr>
          <p:spPr>
            <a:xfrm>
              <a:off x="5352230" y="3152573"/>
              <a:ext cx="525085" cy="955923"/>
            </a:xfrm>
            <a:custGeom>
              <a:avLst/>
              <a:gdLst>
                <a:gd name="connsiteX0" fmla="*/ 259483 w 279167"/>
                <a:gd name="connsiteY0" fmla="*/ 502436 h 508228"/>
                <a:gd name="connsiteX1" fmla="*/ 272582 w 279167"/>
                <a:gd name="connsiteY1" fmla="*/ 483252 h 508228"/>
                <a:gd name="connsiteX2" fmla="*/ 197278 w 279167"/>
                <a:gd name="connsiteY2" fmla="*/ 384970 h 508228"/>
                <a:gd name="connsiteX3" fmla="*/ 141587 w 279167"/>
                <a:gd name="connsiteY3" fmla="*/ 294778 h 508228"/>
                <a:gd name="connsiteX4" fmla="*/ 48746 w 279167"/>
                <a:gd name="connsiteY4" fmla="*/ 106233 h 508228"/>
                <a:gd name="connsiteX5" fmla="*/ 5369 w 279167"/>
                <a:gd name="connsiteY5" fmla="*/ 5374 h 508228"/>
                <a:gd name="connsiteX6" fmla="*/ 59269 w 279167"/>
                <a:gd name="connsiteY6" fmla="*/ 183827 h 508228"/>
                <a:gd name="connsiteX7" fmla="*/ 144809 w 279167"/>
                <a:gd name="connsiteY7" fmla="*/ 349824 h 508228"/>
                <a:gd name="connsiteX8" fmla="*/ 259483 w 279167"/>
                <a:gd name="connsiteY8" fmla="*/ 502436 h 50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167" h="508228">
                  <a:moveTo>
                    <a:pt x="259483" y="502436"/>
                  </a:moveTo>
                  <a:cubicBezTo>
                    <a:pt x="273870" y="516752"/>
                    <a:pt x="278094" y="503151"/>
                    <a:pt x="272582" y="483252"/>
                  </a:cubicBezTo>
                  <a:cubicBezTo>
                    <a:pt x="262345" y="484182"/>
                    <a:pt x="204007" y="395207"/>
                    <a:pt x="197278" y="384970"/>
                  </a:cubicBezTo>
                  <a:cubicBezTo>
                    <a:pt x="177736" y="355479"/>
                    <a:pt x="159197" y="325415"/>
                    <a:pt x="141587" y="294778"/>
                  </a:cubicBezTo>
                  <a:cubicBezTo>
                    <a:pt x="106727" y="234005"/>
                    <a:pt x="75661" y="170942"/>
                    <a:pt x="48746" y="106233"/>
                  </a:cubicBezTo>
                  <a:cubicBezTo>
                    <a:pt x="42734" y="91773"/>
                    <a:pt x="17036" y="4587"/>
                    <a:pt x="5369" y="5374"/>
                  </a:cubicBezTo>
                  <a:cubicBezTo>
                    <a:pt x="10092" y="64644"/>
                    <a:pt x="37007" y="129138"/>
                    <a:pt x="59269" y="183827"/>
                  </a:cubicBezTo>
                  <a:cubicBezTo>
                    <a:pt x="82748" y="241593"/>
                    <a:pt x="111452" y="297212"/>
                    <a:pt x="144809" y="349824"/>
                  </a:cubicBezTo>
                  <a:cubicBezTo>
                    <a:pt x="164064" y="380102"/>
                    <a:pt x="213169" y="456265"/>
                    <a:pt x="259483" y="502436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E85F0AB-F6CB-487E-80F1-16922A591951}"/>
                </a:ext>
              </a:extLst>
            </p:cNvPr>
            <p:cNvSpPr/>
            <p:nvPr/>
          </p:nvSpPr>
          <p:spPr>
            <a:xfrm>
              <a:off x="4852189" y="3535500"/>
              <a:ext cx="1009778" cy="646258"/>
            </a:xfrm>
            <a:custGeom>
              <a:avLst/>
              <a:gdLst>
                <a:gd name="connsiteX0" fmla="*/ 518249 w 536860"/>
                <a:gd name="connsiteY0" fmla="*/ 340436 h 343590"/>
                <a:gd name="connsiteX1" fmla="*/ 527126 w 536860"/>
                <a:gd name="connsiteY1" fmla="*/ 319820 h 343590"/>
                <a:gd name="connsiteX2" fmla="*/ 399639 w 536860"/>
                <a:gd name="connsiteY2" fmla="*/ 264201 h 343590"/>
                <a:gd name="connsiteX3" fmla="*/ 295989 w 536860"/>
                <a:gd name="connsiteY3" fmla="*/ 207223 h 343590"/>
                <a:gd name="connsiteX4" fmla="*/ 102576 w 536860"/>
                <a:gd name="connsiteY4" fmla="*/ 77804 h 343590"/>
                <a:gd name="connsiteX5" fmla="*/ 5369 w 536860"/>
                <a:gd name="connsiteY5" fmla="*/ 5721 h 343590"/>
                <a:gd name="connsiteX6" fmla="*/ 154831 w 536860"/>
                <a:gd name="connsiteY6" fmla="*/ 143230 h 343590"/>
                <a:gd name="connsiteX7" fmla="*/ 328916 w 536860"/>
                <a:gd name="connsiteY7" fmla="*/ 255540 h 343590"/>
                <a:gd name="connsiteX8" fmla="*/ 518249 w 536860"/>
                <a:gd name="connsiteY8" fmla="*/ 340436 h 34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60" h="343590">
                  <a:moveTo>
                    <a:pt x="518249" y="340436"/>
                  </a:moveTo>
                  <a:cubicBezTo>
                    <a:pt x="539294" y="349240"/>
                    <a:pt x="534570" y="329627"/>
                    <a:pt x="527126" y="319820"/>
                  </a:cubicBezTo>
                  <a:cubicBezTo>
                    <a:pt x="517533" y="325189"/>
                    <a:pt x="411879" y="270501"/>
                    <a:pt x="399639" y="264201"/>
                  </a:cubicBezTo>
                  <a:cubicBezTo>
                    <a:pt x="364492" y="246164"/>
                    <a:pt x="329919" y="227194"/>
                    <a:pt x="295989" y="207223"/>
                  </a:cubicBezTo>
                  <a:cubicBezTo>
                    <a:pt x="228702" y="167638"/>
                    <a:pt x="164064" y="124404"/>
                    <a:pt x="102576" y="77804"/>
                  </a:cubicBezTo>
                  <a:cubicBezTo>
                    <a:pt x="88904" y="67424"/>
                    <a:pt x="16463" y="-77"/>
                    <a:pt x="5369" y="5721"/>
                  </a:cubicBezTo>
                  <a:cubicBezTo>
                    <a:pt x="41947" y="57117"/>
                    <a:pt x="103363" y="103573"/>
                    <a:pt x="154831" y="143230"/>
                  </a:cubicBezTo>
                  <a:cubicBezTo>
                    <a:pt x="209161" y="185033"/>
                    <a:pt x="267500" y="222685"/>
                    <a:pt x="328916" y="255540"/>
                  </a:cubicBezTo>
                  <a:cubicBezTo>
                    <a:pt x="364278" y="274366"/>
                    <a:pt x="481098" y="324832"/>
                    <a:pt x="518249" y="340436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73A1094-8F2F-462C-819D-91424FEEAFE6}"/>
                </a:ext>
              </a:extLst>
            </p:cNvPr>
            <p:cNvSpPr/>
            <p:nvPr/>
          </p:nvSpPr>
          <p:spPr>
            <a:xfrm>
              <a:off x="5825360" y="3971506"/>
              <a:ext cx="1171342" cy="215419"/>
            </a:xfrm>
            <a:custGeom>
              <a:avLst/>
              <a:gdLst>
                <a:gd name="connsiteX0" fmla="*/ 17530 w 622758"/>
                <a:gd name="connsiteY0" fmla="*/ 109917 h 114530"/>
                <a:gd name="connsiteX1" fmla="*/ 19748 w 622758"/>
                <a:gd name="connsiteY1" fmla="*/ 87082 h 114530"/>
                <a:gd name="connsiteX2" fmla="*/ 159189 w 622758"/>
                <a:gd name="connsiteY2" fmla="*/ 93453 h 114530"/>
                <a:gd name="connsiteX3" fmla="*/ 276797 w 622758"/>
                <a:gd name="connsiteY3" fmla="*/ 80854 h 114530"/>
                <a:gd name="connsiteX4" fmla="*/ 505142 w 622758"/>
                <a:gd name="connsiteY4" fmla="*/ 36044 h 114530"/>
                <a:gd name="connsiteX5" fmla="*/ 622678 w 622758"/>
                <a:gd name="connsiteY5" fmla="*/ 7054 h 114530"/>
                <a:gd name="connsiteX6" fmla="*/ 431700 w 622758"/>
                <a:gd name="connsiteY6" fmla="*/ 76201 h 114530"/>
                <a:gd name="connsiteX7" fmla="*/ 227764 w 622758"/>
                <a:gd name="connsiteY7" fmla="*/ 112637 h 114530"/>
                <a:gd name="connsiteX8" fmla="*/ 17530 w 622758"/>
                <a:gd name="connsiteY8" fmla="*/ 109917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758" h="114530">
                  <a:moveTo>
                    <a:pt x="17530" y="109917"/>
                  </a:moveTo>
                  <a:cubicBezTo>
                    <a:pt x="-5305" y="109917"/>
                    <a:pt x="9083" y="93309"/>
                    <a:pt x="19748" y="87082"/>
                  </a:cubicBezTo>
                  <a:cubicBezTo>
                    <a:pt x="26549" y="95744"/>
                    <a:pt x="145446" y="94527"/>
                    <a:pt x="159189" y="93453"/>
                  </a:cubicBezTo>
                  <a:cubicBezTo>
                    <a:pt x="198558" y="90375"/>
                    <a:pt x="237857" y="86223"/>
                    <a:pt x="276797" y="80854"/>
                  </a:cubicBezTo>
                  <a:cubicBezTo>
                    <a:pt x="354106" y="70332"/>
                    <a:pt x="430411" y="55300"/>
                    <a:pt x="505142" y="36044"/>
                  </a:cubicBezTo>
                  <a:cubicBezTo>
                    <a:pt x="521820" y="31750"/>
                    <a:pt x="614590" y="-2538"/>
                    <a:pt x="622678" y="7054"/>
                  </a:cubicBezTo>
                  <a:cubicBezTo>
                    <a:pt x="569064" y="40411"/>
                    <a:pt x="494548" y="59523"/>
                    <a:pt x="431700" y="76201"/>
                  </a:cubicBezTo>
                  <a:cubicBezTo>
                    <a:pt x="365415" y="93811"/>
                    <a:pt x="297054" y="106051"/>
                    <a:pt x="227764" y="112637"/>
                  </a:cubicBezTo>
                  <a:cubicBezTo>
                    <a:pt x="187893" y="116573"/>
                    <a:pt x="57830" y="109845"/>
                    <a:pt x="17530" y="109917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ACF35AE-3DE6-430B-B632-B1DF276692EA}"/>
                </a:ext>
              </a:extLst>
            </p:cNvPr>
            <p:cNvSpPr/>
            <p:nvPr/>
          </p:nvSpPr>
          <p:spPr>
            <a:xfrm>
              <a:off x="5228768" y="4148762"/>
              <a:ext cx="619331" cy="282738"/>
            </a:xfrm>
            <a:custGeom>
              <a:avLst/>
              <a:gdLst>
                <a:gd name="connsiteX0" fmla="*/ 328559 w 329274"/>
                <a:gd name="connsiteY0" fmla="*/ 18397 h 150320"/>
                <a:gd name="connsiteX1" fmla="*/ 5369 w 329274"/>
                <a:gd name="connsiteY1" fmla="*/ 146957 h 150320"/>
                <a:gd name="connsiteX2" fmla="*/ 325481 w 329274"/>
                <a:gd name="connsiteY2" fmla="*/ 5369 h 150320"/>
                <a:gd name="connsiteX3" fmla="*/ 328559 w 329274"/>
                <a:gd name="connsiteY3" fmla="*/ 18397 h 15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274" h="150320">
                  <a:moveTo>
                    <a:pt x="328559" y="18397"/>
                  </a:moveTo>
                  <a:cubicBezTo>
                    <a:pt x="328559" y="18397"/>
                    <a:pt x="182819" y="123049"/>
                    <a:pt x="5369" y="146957"/>
                  </a:cubicBezTo>
                  <a:cubicBezTo>
                    <a:pt x="5369" y="146957"/>
                    <a:pt x="217608" y="71152"/>
                    <a:pt x="325481" y="5369"/>
                  </a:cubicBezTo>
                  <a:cubicBezTo>
                    <a:pt x="325552" y="5440"/>
                    <a:pt x="330849" y="13601"/>
                    <a:pt x="328559" y="18397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48BA0D0-752B-492D-A465-4D1B280811E9}"/>
                </a:ext>
              </a:extLst>
            </p:cNvPr>
            <p:cNvSpPr/>
            <p:nvPr/>
          </p:nvSpPr>
          <p:spPr>
            <a:xfrm>
              <a:off x="5874929" y="3300298"/>
              <a:ext cx="807823" cy="821287"/>
            </a:xfrm>
            <a:custGeom>
              <a:avLst/>
              <a:gdLst>
                <a:gd name="connsiteX0" fmla="*/ 214009 w 429488"/>
                <a:gd name="connsiteY0" fmla="*/ 218600 h 436646"/>
                <a:gd name="connsiteX1" fmla="*/ 423313 w 429488"/>
                <a:gd name="connsiteY1" fmla="*/ 6075 h 436646"/>
                <a:gd name="connsiteX2" fmla="*/ 425890 w 429488"/>
                <a:gd name="connsiteY2" fmla="*/ 7220 h 436646"/>
                <a:gd name="connsiteX3" fmla="*/ 280508 w 429488"/>
                <a:gd name="connsiteY3" fmla="*/ 184527 h 436646"/>
                <a:gd name="connsiteX4" fmla="*/ 96974 w 429488"/>
                <a:gd name="connsiteY4" fmla="*/ 349092 h 436646"/>
                <a:gd name="connsiteX5" fmla="*/ 7568 w 429488"/>
                <a:gd name="connsiteY5" fmla="*/ 432128 h 436646"/>
                <a:gd name="connsiteX6" fmla="*/ 8141 w 429488"/>
                <a:gd name="connsiteY6" fmla="*/ 413158 h 436646"/>
                <a:gd name="connsiteX7" fmla="*/ 214009 w 429488"/>
                <a:gd name="connsiteY7" fmla="*/ 218600 h 43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9488" h="436646">
                  <a:moveTo>
                    <a:pt x="214009" y="218600"/>
                  </a:moveTo>
                  <a:cubicBezTo>
                    <a:pt x="286235" y="158257"/>
                    <a:pt x="374137" y="87606"/>
                    <a:pt x="423313" y="6075"/>
                  </a:cubicBezTo>
                  <a:cubicBezTo>
                    <a:pt x="424172" y="4643"/>
                    <a:pt x="426462" y="5573"/>
                    <a:pt x="425890" y="7220"/>
                  </a:cubicBezTo>
                  <a:cubicBezTo>
                    <a:pt x="400693" y="79660"/>
                    <a:pt x="339348" y="134706"/>
                    <a:pt x="280508" y="184527"/>
                  </a:cubicBezTo>
                  <a:cubicBezTo>
                    <a:pt x="218304" y="237211"/>
                    <a:pt x="153093" y="289894"/>
                    <a:pt x="96974" y="349092"/>
                  </a:cubicBezTo>
                  <a:cubicBezTo>
                    <a:pt x="68914" y="378727"/>
                    <a:pt x="39135" y="406286"/>
                    <a:pt x="7568" y="432128"/>
                  </a:cubicBezTo>
                  <a:cubicBezTo>
                    <a:pt x="3059" y="435849"/>
                    <a:pt x="6638" y="416594"/>
                    <a:pt x="8141" y="413158"/>
                  </a:cubicBezTo>
                  <a:cubicBezTo>
                    <a:pt x="10503" y="407790"/>
                    <a:pt x="116014" y="300489"/>
                    <a:pt x="214009" y="218600"/>
                  </a:cubicBezTo>
                  <a:close/>
                </a:path>
              </a:pathLst>
            </a:custGeom>
            <a:solidFill>
              <a:srgbClr val="AEC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868C37C-7CB8-48A0-8CA2-6F11C41B3133}"/>
                </a:ext>
              </a:extLst>
            </p:cNvPr>
            <p:cNvSpPr/>
            <p:nvPr/>
          </p:nvSpPr>
          <p:spPr>
            <a:xfrm>
              <a:off x="7966170" y="6015775"/>
              <a:ext cx="659722" cy="1238661"/>
            </a:xfrm>
            <a:custGeom>
              <a:avLst/>
              <a:gdLst>
                <a:gd name="connsiteX0" fmla="*/ 8324 w 350748"/>
                <a:gd name="connsiteY0" fmla="*/ 5369 h 658549"/>
                <a:gd name="connsiteX1" fmla="*/ 232374 w 350748"/>
                <a:gd name="connsiteY1" fmla="*/ 144165 h 658549"/>
                <a:gd name="connsiteX2" fmla="*/ 251558 w 350748"/>
                <a:gd name="connsiteY2" fmla="*/ 644877 h 658549"/>
                <a:gd name="connsiteX3" fmla="*/ 157714 w 350748"/>
                <a:gd name="connsiteY3" fmla="*/ 189118 h 658549"/>
                <a:gd name="connsiteX4" fmla="*/ 8324 w 350748"/>
                <a:gd name="connsiteY4" fmla="*/ 5369 h 65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8" h="658549">
                  <a:moveTo>
                    <a:pt x="8324" y="5369"/>
                  </a:moveTo>
                  <a:cubicBezTo>
                    <a:pt x="136598" y="67572"/>
                    <a:pt x="163441" y="126985"/>
                    <a:pt x="232374" y="144165"/>
                  </a:cubicBezTo>
                  <a:cubicBezTo>
                    <a:pt x="301307" y="161416"/>
                    <a:pt x="448765" y="531921"/>
                    <a:pt x="251558" y="644877"/>
                  </a:cubicBezTo>
                  <a:cubicBezTo>
                    <a:pt x="71673" y="747883"/>
                    <a:pt x="2597" y="305939"/>
                    <a:pt x="157714" y="189118"/>
                  </a:cubicBezTo>
                  <a:cubicBezTo>
                    <a:pt x="196225" y="160199"/>
                    <a:pt x="-22313" y="48461"/>
                    <a:pt x="8324" y="5369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EF65AB4-FA5A-40FE-A29C-507DD5BD8075}"/>
                </a:ext>
              </a:extLst>
            </p:cNvPr>
            <p:cNvSpPr/>
            <p:nvPr/>
          </p:nvSpPr>
          <p:spPr>
            <a:xfrm>
              <a:off x="7737117" y="5813825"/>
              <a:ext cx="161565" cy="188492"/>
            </a:xfrm>
            <a:custGeom>
              <a:avLst/>
              <a:gdLst>
                <a:gd name="connsiteX0" fmla="*/ 62244 w 85897"/>
                <a:gd name="connsiteY0" fmla="*/ 39008 h 100213"/>
                <a:gd name="connsiteX1" fmla="*/ 46138 w 85897"/>
                <a:gd name="connsiteY1" fmla="*/ 13526 h 100213"/>
                <a:gd name="connsiteX2" fmla="*/ 18221 w 85897"/>
                <a:gd name="connsiteY2" fmla="*/ 7155 h 100213"/>
                <a:gd name="connsiteX3" fmla="*/ 5981 w 85897"/>
                <a:gd name="connsiteY3" fmla="*/ 36575 h 100213"/>
                <a:gd name="connsiteX4" fmla="*/ 22087 w 85897"/>
                <a:gd name="connsiteY4" fmla="*/ 66639 h 100213"/>
                <a:gd name="connsiteX5" fmla="*/ 73983 w 85897"/>
                <a:gd name="connsiteY5" fmla="*/ 97419 h 100213"/>
                <a:gd name="connsiteX6" fmla="*/ 62244 w 85897"/>
                <a:gd name="connsiteY6" fmla="*/ 39008 h 10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97" h="100213">
                  <a:moveTo>
                    <a:pt x="62244" y="39008"/>
                  </a:moveTo>
                  <a:cubicBezTo>
                    <a:pt x="58021" y="29847"/>
                    <a:pt x="53583" y="20397"/>
                    <a:pt x="46138" y="13526"/>
                  </a:cubicBezTo>
                  <a:cubicBezTo>
                    <a:pt x="38693" y="6654"/>
                    <a:pt x="27455" y="2932"/>
                    <a:pt x="18221" y="7155"/>
                  </a:cubicBezTo>
                  <a:cubicBezTo>
                    <a:pt x="7842" y="11951"/>
                    <a:pt x="3690" y="25337"/>
                    <a:pt x="5981" y="36575"/>
                  </a:cubicBezTo>
                  <a:cubicBezTo>
                    <a:pt x="8199" y="47814"/>
                    <a:pt x="15286" y="57405"/>
                    <a:pt x="22087" y="66639"/>
                  </a:cubicBezTo>
                  <a:cubicBezTo>
                    <a:pt x="32394" y="80454"/>
                    <a:pt x="53153" y="107154"/>
                    <a:pt x="73983" y="97419"/>
                  </a:cubicBezTo>
                  <a:cubicBezTo>
                    <a:pt x="94240" y="87899"/>
                    <a:pt x="68113" y="51750"/>
                    <a:pt x="62244" y="39008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1F23FB1-9636-4B30-9C6A-A5A5710C4A0D}"/>
                </a:ext>
              </a:extLst>
            </p:cNvPr>
            <p:cNvSpPr/>
            <p:nvPr/>
          </p:nvSpPr>
          <p:spPr>
            <a:xfrm>
              <a:off x="7853661" y="6098923"/>
              <a:ext cx="201955" cy="336593"/>
            </a:xfrm>
            <a:custGeom>
              <a:avLst/>
              <a:gdLst>
                <a:gd name="connsiteX0" fmla="*/ 81455 w 107372"/>
                <a:gd name="connsiteY0" fmla="*/ 53072 h 178953"/>
                <a:gd name="connsiteX1" fmla="*/ 105506 w 107372"/>
                <a:gd name="connsiteY1" fmla="*/ 123866 h 178953"/>
                <a:gd name="connsiteX2" fmla="*/ 56616 w 107372"/>
                <a:gd name="connsiteY2" fmla="*/ 175476 h 178953"/>
                <a:gd name="connsiteX3" fmla="*/ 17246 w 107372"/>
                <a:gd name="connsiteY3" fmla="*/ 159800 h 178953"/>
                <a:gd name="connsiteX4" fmla="*/ 6294 w 107372"/>
                <a:gd name="connsiteY4" fmla="*/ 118856 h 178953"/>
                <a:gd name="connsiteX5" fmla="*/ 23402 w 107372"/>
                <a:gd name="connsiteY5" fmla="*/ 82492 h 178953"/>
                <a:gd name="connsiteX6" fmla="*/ 29201 w 107372"/>
                <a:gd name="connsiteY6" fmla="*/ 43839 h 178953"/>
                <a:gd name="connsiteX7" fmla="*/ 18248 w 107372"/>
                <a:gd name="connsiteY7" fmla="*/ 24869 h 178953"/>
                <a:gd name="connsiteX8" fmla="*/ 21040 w 107372"/>
                <a:gd name="connsiteY8" fmla="*/ 5828 h 178953"/>
                <a:gd name="connsiteX9" fmla="*/ 41154 w 107372"/>
                <a:gd name="connsiteY9" fmla="*/ 16566 h 178953"/>
                <a:gd name="connsiteX10" fmla="*/ 81455 w 107372"/>
                <a:gd name="connsiteY10" fmla="*/ 53072 h 17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72" h="178953">
                  <a:moveTo>
                    <a:pt x="81455" y="53072"/>
                  </a:moveTo>
                  <a:cubicBezTo>
                    <a:pt x="97775" y="72829"/>
                    <a:pt x="108727" y="98455"/>
                    <a:pt x="105506" y="123866"/>
                  </a:cubicBezTo>
                  <a:cubicBezTo>
                    <a:pt x="102285" y="149278"/>
                    <a:pt x="82170" y="173258"/>
                    <a:pt x="56616" y="175476"/>
                  </a:cubicBezTo>
                  <a:cubicBezTo>
                    <a:pt x="42013" y="176765"/>
                    <a:pt x="26981" y="170752"/>
                    <a:pt x="17246" y="159800"/>
                  </a:cubicBezTo>
                  <a:cubicBezTo>
                    <a:pt x="7511" y="148848"/>
                    <a:pt x="3359" y="133244"/>
                    <a:pt x="6294" y="118856"/>
                  </a:cubicBezTo>
                  <a:cubicBezTo>
                    <a:pt x="9014" y="105684"/>
                    <a:pt x="17175" y="94446"/>
                    <a:pt x="23402" y="82492"/>
                  </a:cubicBezTo>
                  <a:cubicBezTo>
                    <a:pt x="29701" y="70610"/>
                    <a:pt x="34211" y="56365"/>
                    <a:pt x="29201" y="43839"/>
                  </a:cubicBezTo>
                  <a:cubicBezTo>
                    <a:pt x="26481" y="37038"/>
                    <a:pt x="21184" y="31598"/>
                    <a:pt x="18248" y="24869"/>
                  </a:cubicBezTo>
                  <a:cubicBezTo>
                    <a:pt x="16101" y="20001"/>
                    <a:pt x="14669" y="8692"/>
                    <a:pt x="21040" y="5828"/>
                  </a:cubicBezTo>
                  <a:cubicBezTo>
                    <a:pt x="27053" y="3108"/>
                    <a:pt x="36645" y="13202"/>
                    <a:pt x="41154" y="16566"/>
                  </a:cubicBezTo>
                  <a:cubicBezTo>
                    <a:pt x="55829" y="27446"/>
                    <a:pt x="69930" y="39042"/>
                    <a:pt x="81455" y="53072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74A8D3F-44CA-4DB0-B4E1-1D7E7BD94084}"/>
                </a:ext>
              </a:extLst>
            </p:cNvPr>
            <p:cNvSpPr/>
            <p:nvPr/>
          </p:nvSpPr>
          <p:spPr>
            <a:xfrm>
              <a:off x="8390584" y="6554188"/>
              <a:ext cx="242348" cy="700112"/>
            </a:xfrm>
            <a:custGeom>
              <a:avLst/>
              <a:gdLst>
                <a:gd name="connsiteX0" fmla="*/ 18969 w 128846"/>
                <a:gd name="connsiteY0" fmla="*/ 340083 h 372223"/>
                <a:gd name="connsiteX1" fmla="*/ 5369 w 128846"/>
                <a:gd name="connsiteY1" fmla="*/ 368072 h 372223"/>
                <a:gd name="connsiteX2" fmla="*/ 25841 w 128846"/>
                <a:gd name="connsiteY2" fmla="*/ 358694 h 372223"/>
                <a:gd name="connsiteX3" fmla="*/ 98711 w 128846"/>
                <a:gd name="connsiteY3" fmla="*/ 5369 h 372223"/>
                <a:gd name="connsiteX4" fmla="*/ 102505 w 128846"/>
                <a:gd name="connsiteY4" fmla="*/ 130851 h 372223"/>
                <a:gd name="connsiteX5" fmla="*/ 18969 w 128846"/>
                <a:gd name="connsiteY5" fmla="*/ 340083 h 3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846" h="372223">
                  <a:moveTo>
                    <a:pt x="18969" y="340083"/>
                  </a:moveTo>
                  <a:cubicBezTo>
                    <a:pt x="12813" y="348387"/>
                    <a:pt x="6156" y="358408"/>
                    <a:pt x="5369" y="368072"/>
                  </a:cubicBezTo>
                  <a:cubicBezTo>
                    <a:pt x="12026" y="365638"/>
                    <a:pt x="18826" y="362775"/>
                    <a:pt x="25841" y="358694"/>
                  </a:cubicBezTo>
                  <a:cubicBezTo>
                    <a:pt x="145454" y="290191"/>
                    <a:pt x="138224" y="127057"/>
                    <a:pt x="98711" y="5369"/>
                  </a:cubicBezTo>
                  <a:cubicBezTo>
                    <a:pt x="105941" y="46743"/>
                    <a:pt x="107444" y="89119"/>
                    <a:pt x="102505" y="130851"/>
                  </a:cubicBezTo>
                  <a:cubicBezTo>
                    <a:pt x="93629" y="206297"/>
                    <a:pt x="64495" y="279239"/>
                    <a:pt x="18969" y="340083"/>
                  </a:cubicBezTo>
                  <a:close/>
                </a:path>
              </a:pathLst>
            </a:custGeom>
            <a:solidFill>
              <a:srgbClr val="F2D6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EFA7735-1F86-4FAA-8312-640E85CECF2A}"/>
                </a:ext>
              </a:extLst>
            </p:cNvPr>
            <p:cNvSpPr/>
            <p:nvPr/>
          </p:nvSpPr>
          <p:spPr>
            <a:xfrm>
              <a:off x="8218955" y="6872304"/>
              <a:ext cx="134636" cy="201955"/>
            </a:xfrm>
            <a:custGeom>
              <a:avLst/>
              <a:gdLst>
                <a:gd name="connsiteX0" fmla="*/ 59897 w 71581"/>
                <a:gd name="connsiteY0" fmla="*/ 44827 h 107372"/>
                <a:gd name="connsiteX1" fmla="*/ 68629 w 71581"/>
                <a:gd name="connsiteY1" fmla="*/ 70954 h 107372"/>
                <a:gd name="connsiteX2" fmla="*/ 61042 w 71581"/>
                <a:gd name="connsiteY2" fmla="*/ 97368 h 107372"/>
                <a:gd name="connsiteX3" fmla="*/ 33268 w 71581"/>
                <a:gd name="connsiteY3" fmla="*/ 106888 h 107372"/>
                <a:gd name="connsiteX4" fmla="*/ 13727 w 71581"/>
                <a:gd name="connsiteY4" fmla="*/ 89064 h 107372"/>
                <a:gd name="connsiteX5" fmla="*/ 14299 w 71581"/>
                <a:gd name="connsiteY5" fmla="*/ 17626 h 107372"/>
                <a:gd name="connsiteX6" fmla="*/ 59897 w 71581"/>
                <a:gd name="connsiteY6" fmla="*/ 44827 h 1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81" h="107372">
                  <a:moveTo>
                    <a:pt x="59897" y="44827"/>
                  </a:moveTo>
                  <a:cubicBezTo>
                    <a:pt x="63977" y="53131"/>
                    <a:pt x="67699" y="61792"/>
                    <a:pt x="68629" y="70954"/>
                  </a:cubicBezTo>
                  <a:cubicBezTo>
                    <a:pt x="69560" y="80116"/>
                    <a:pt x="67485" y="89924"/>
                    <a:pt x="61042" y="97368"/>
                  </a:cubicBezTo>
                  <a:cubicBezTo>
                    <a:pt x="54600" y="104812"/>
                    <a:pt x="43218" y="109394"/>
                    <a:pt x="33268" y="106888"/>
                  </a:cubicBezTo>
                  <a:cubicBezTo>
                    <a:pt x="23891" y="104526"/>
                    <a:pt x="17735" y="96867"/>
                    <a:pt x="13727" y="89064"/>
                  </a:cubicBezTo>
                  <a:cubicBezTo>
                    <a:pt x="2560" y="67519"/>
                    <a:pt x="2416" y="39959"/>
                    <a:pt x="14299" y="17626"/>
                  </a:cubicBezTo>
                  <a:cubicBezTo>
                    <a:pt x="32410" y="-16590"/>
                    <a:pt x="52738" y="30152"/>
                    <a:pt x="59897" y="44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2F03474-7AA8-4095-A975-3A86E3FC52B3}"/>
                </a:ext>
              </a:extLst>
            </p:cNvPr>
            <p:cNvSpPr/>
            <p:nvPr/>
          </p:nvSpPr>
          <p:spPr>
            <a:xfrm>
              <a:off x="8202032" y="6463128"/>
              <a:ext cx="215419" cy="336593"/>
            </a:xfrm>
            <a:custGeom>
              <a:avLst/>
              <a:gdLst>
                <a:gd name="connsiteX0" fmla="*/ 5472 w 114530"/>
                <a:gd name="connsiteY0" fmla="*/ 107396 h 178953"/>
                <a:gd name="connsiteX1" fmla="*/ 34176 w 114530"/>
                <a:gd name="connsiteY1" fmla="*/ 25793 h 178953"/>
                <a:gd name="connsiteX2" fmla="*/ 71542 w 114530"/>
                <a:gd name="connsiteY2" fmla="*/ 5536 h 178953"/>
                <a:gd name="connsiteX3" fmla="*/ 107619 w 114530"/>
                <a:gd name="connsiteY3" fmla="*/ 24433 h 178953"/>
                <a:gd name="connsiteX4" fmla="*/ 107547 w 114530"/>
                <a:gd name="connsiteY4" fmla="*/ 60367 h 178953"/>
                <a:gd name="connsiteX5" fmla="*/ 87719 w 114530"/>
                <a:gd name="connsiteY5" fmla="*/ 129801 h 178953"/>
                <a:gd name="connsiteX6" fmla="*/ 37183 w 114530"/>
                <a:gd name="connsiteY6" fmla="*/ 179264 h 178953"/>
                <a:gd name="connsiteX7" fmla="*/ 5472 w 114530"/>
                <a:gd name="connsiteY7" fmla="*/ 107396 h 17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530" h="178953">
                  <a:moveTo>
                    <a:pt x="5472" y="107396"/>
                  </a:moveTo>
                  <a:cubicBezTo>
                    <a:pt x="4255" y="77761"/>
                    <a:pt x="13776" y="47267"/>
                    <a:pt x="34176" y="25793"/>
                  </a:cubicBezTo>
                  <a:cubicBezTo>
                    <a:pt x="44126" y="15270"/>
                    <a:pt x="57082" y="6895"/>
                    <a:pt x="71542" y="5536"/>
                  </a:cubicBezTo>
                  <a:cubicBezTo>
                    <a:pt x="86001" y="4175"/>
                    <a:pt x="101678" y="11191"/>
                    <a:pt x="107619" y="24433"/>
                  </a:cubicBezTo>
                  <a:cubicBezTo>
                    <a:pt x="112629" y="35528"/>
                    <a:pt x="110124" y="48413"/>
                    <a:pt x="107547" y="60367"/>
                  </a:cubicBezTo>
                  <a:cubicBezTo>
                    <a:pt x="102465" y="83917"/>
                    <a:pt x="97240" y="107682"/>
                    <a:pt x="87719" y="129801"/>
                  </a:cubicBezTo>
                  <a:cubicBezTo>
                    <a:pt x="79845" y="147983"/>
                    <a:pt x="62379" y="184202"/>
                    <a:pt x="37183" y="179264"/>
                  </a:cubicBezTo>
                  <a:cubicBezTo>
                    <a:pt x="12130" y="174467"/>
                    <a:pt x="6259" y="127367"/>
                    <a:pt x="5472" y="1073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4454887-F494-46F3-B9C3-DAD43DB0573B}"/>
                </a:ext>
              </a:extLst>
            </p:cNvPr>
            <p:cNvSpPr/>
            <p:nvPr/>
          </p:nvSpPr>
          <p:spPr>
            <a:xfrm>
              <a:off x="2620864" y="6620429"/>
              <a:ext cx="794358" cy="296201"/>
            </a:xfrm>
            <a:custGeom>
              <a:avLst/>
              <a:gdLst>
                <a:gd name="connsiteX0" fmla="*/ 134923 w 422330"/>
                <a:gd name="connsiteY0" fmla="*/ 83463 h 157479"/>
                <a:gd name="connsiteX1" fmla="*/ 417168 w 422330"/>
                <a:gd name="connsiteY1" fmla="*/ 5369 h 157479"/>
                <a:gd name="connsiteX2" fmla="*/ 348450 w 422330"/>
                <a:gd name="connsiteY2" fmla="*/ 80028 h 157479"/>
                <a:gd name="connsiteX3" fmla="*/ 36355 w 422330"/>
                <a:gd name="connsiteY3" fmla="*/ 150965 h 157479"/>
                <a:gd name="connsiteX4" fmla="*/ 5646 w 422330"/>
                <a:gd name="connsiteY4" fmla="*/ 132926 h 157479"/>
                <a:gd name="connsiteX5" fmla="*/ 33635 w 422330"/>
                <a:gd name="connsiteY5" fmla="*/ 104580 h 157479"/>
                <a:gd name="connsiteX6" fmla="*/ 111587 w 422330"/>
                <a:gd name="connsiteY6" fmla="*/ 78381 h 157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0" h="157479">
                  <a:moveTo>
                    <a:pt x="134923" y="83463"/>
                  </a:moveTo>
                  <a:cubicBezTo>
                    <a:pt x="231987" y="70651"/>
                    <a:pt x="327262" y="44237"/>
                    <a:pt x="417168" y="5369"/>
                  </a:cubicBezTo>
                  <a:cubicBezTo>
                    <a:pt x="408005" y="38868"/>
                    <a:pt x="378228" y="62204"/>
                    <a:pt x="348450" y="80028"/>
                  </a:cubicBezTo>
                  <a:cubicBezTo>
                    <a:pt x="255394" y="135718"/>
                    <a:pt x="144371" y="160987"/>
                    <a:pt x="36355" y="150965"/>
                  </a:cubicBezTo>
                  <a:cubicBezTo>
                    <a:pt x="23613" y="149748"/>
                    <a:pt x="8009" y="145525"/>
                    <a:pt x="5646" y="132926"/>
                  </a:cubicBezTo>
                  <a:cubicBezTo>
                    <a:pt x="2998" y="118610"/>
                    <a:pt x="19819" y="109233"/>
                    <a:pt x="33635" y="104580"/>
                  </a:cubicBezTo>
                  <a:cubicBezTo>
                    <a:pt x="59619" y="95848"/>
                    <a:pt x="85603" y="87114"/>
                    <a:pt x="111587" y="78381"/>
                  </a:cubicBezTo>
                </a:path>
              </a:pathLst>
            </a:custGeom>
            <a:solidFill>
              <a:srgbClr val="74A3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7E5DFB8-B700-42B6-97F2-5E99AC61A094}"/>
                </a:ext>
              </a:extLst>
            </p:cNvPr>
            <p:cNvSpPr/>
            <p:nvPr/>
          </p:nvSpPr>
          <p:spPr>
            <a:xfrm>
              <a:off x="7464415" y="4176228"/>
              <a:ext cx="565476" cy="471230"/>
            </a:xfrm>
            <a:custGeom>
              <a:avLst/>
              <a:gdLst>
                <a:gd name="connsiteX0" fmla="*/ 19757 w 300641"/>
                <a:gd name="connsiteY0" fmla="*/ 251824 h 250534"/>
                <a:gd name="connsiteX1" fmla="*/ 82820 w 300641"/>
                <a:gd name="connsiteY1" fmla="*/ 182748 h 250534"/>
                <a:gd name="connsiteX2" fmla="*/ 130207 w 300641"/>
                <a:gd name="connsiteY2" fmla="*/ 100858 h 250534"/>
                <a:gd name="connsiteX3" fmla="*/ 296777 w 300641"/>
                <a:gd name="connsiteY3" fmla="*/ 5369 h 250534"/>
                <a:gd name="connsiteX4" fmla="*/ 109448 w 300641"/>
                <a:gd name="connsiteY4" fmla="*/ 182676 h 250534"/>
                <a:gd name="connsiteX5" fmla="*/ 5369 w 300641"/>
                <a:gd name="connsiteY5" fmla="*/ 249032 h 250534"/>
                <a:gd name="connsiteX6" fmla="*/ 32928 w 300641"/>
                <a:gd name="connsiteY6" fmla="*/ 241516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641" h="250534">
                  <a:moveTo>
                    <a:pt x="19757" y="251824"/>
                  </a:moveTo>
                  <a:cubicBezTo>
                    <a:pt x="47173" y="236290"/>
                    <a:pt x="66929" y="209948"/>
                    <a:pt x="82820" y="182748"/>
                  </a:cubicBezTo>
                  <a:cubicBezTo>
                    <a:pt x="98711" y="155475"/>
                    <a:pt x="111811" y="126485"/>
                    <a:pt x="130207" y="100858"/>
                  </a:cubicBezTo>
                  <a:cubicBezTo>
                    <a:pt x="168790" y="47315"/>
                    <a:pt x="231137" y="11596"/>
                    <a:pt x="296777" y="5369"/>
                  </a:cubicBezTo>
                  <a:cubicBezTo>
                    <a:pt x="235360" y="65497"/>
                    <a:pt x="172869" y="124624"/>
                    <a:pt x="109448" y="182676"/>
                  </a:cubicBezTo>
                  <a:cubicBezTo>
                    <a:pt x="78740" y="210735"/>
                    <a:pt x="45956" y="239583"/>
                    <a:pt x="5369" y="249032"/>
                  </a:cubicBezTo>
                  <a:cubicBezTo>
                    <a:pt x="14531" y="246526"/>
                    <a:pt x="23766" y="244021"/>
                    <a:pt x="32928" y="241516"/>
                  </a:cubicBezTo>
                </a:path>
              </a:pathLst>
            </a:custGeom>
            <a:solidFill>
              <a:srgbClr val="74A3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B4A5279-B83C-4772-A955-06C3EB26BE9C}"/>
                </a:ext>
              </a:extLst>
            </p:cNvPr>
            <p:cNvSpPr/>
            <p:nvPr/>
          </p:nvSpPr>
          <p:spPr>
            <a:xfrm>
              <a:off x="7178715" y="5020532"/>
              <a:ext cx="659722" cy="148102"/>
            </a:xfrm>
            <a:custGeom>
              <a:avLst/>
              <a:gdLst>
                <a:gd name="connsiteX0" fmla="*/ 5369 w 350748"/>
                <a:gd name="connsiteY0" fmla="*/ 76596 h 78739"/>
                <a:gd name="connsiteX1" fmla="*/ 350534 w 350748"/>
                <a:gd name="connsiteY1" fmla="*/ 10311 h 78739"/>
                <a:gd name="connsiteX2" fmla="*/ 203935 w 350748"/>
                <a:gd name="connsiteY2" fmla="*/ 51184 h 78739"/>
                <a:gd name="connsiteX3" fmla="*/ 5369 w 350748"/>
                <a:gd name="connsiteY3" fmla="*/ 76596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748" h="78739">
                  <a:moveTo>
                    <a:pt x="5369" y="76596"/>
                  </a:moveTo>
                  <a:cubicBezTo>
                    <a:pt x="117035" y="78957"/>
                    <a:pt x="258266" y="92773"/>
                    <a:pt x="350534" y="10311"/>
                  </a:cubicBezTo>
                  <a:cubicBezTo>
                    <a:pt x="322260" y="-10878"/>
                    <a:pt x="235145" y="42379"/>
                    <a:pt x="203935" y="51184"/>
                  </a:cubicBezTo>
                  <a:cubicBezTo>
                    <a:pt x="139369" y="69366"/>
                    <a:pt x="72297" y="78027"/>
                    <a:pt x="5369" y="76596"/>
                  </a:cubicBezTo>
                  <a:close/>
                </a:path>
              </a:pathLst>
            </a:custGeom>
            <a:solidFill>
              <a:srgbClr val="6699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38FEEFC-7E9C-4A39-9728-AA12DC67C796}"/>
                </a:ext>
              </a:extLst>
            </p:cNvPr>
            <p:cNvSpPr/>
            <p:nvPr/>
          </p:nvSpPr>
          <p:spPr>
            <a:xfrm>
              <a:off x="5561102" y="5433064"/>
              <a:ext cx="875140" cy="417374"/>
            </a:xfrm>
            <a:custGeom>
              <a:avLst/>
              <a:gdLst>
                <a:gd name="connsiteX0" fmla="*/ 456162 w 465279"/>
                <a:gd name="connsiteY0" fmla="*/ 7660 h 221902"/>
                <a:gd name="connsiteX1" fmla="*/ 145999 w 465279"/>
                <a:gd name="connsiteY1" fmla="*/ 127701 h 221902"/>
                <a:gd name="connsiteX2" fmla="*/ 42564 w 465279"/>
                <a:gd name="connsiteY2" fmla="*/ 167716 h 221902"/>
                <a:gd name="connsiteX3" fmla="*/ 13288 w 465279"/>
                <a:gd name="connsiteY3" fmla="*/ 184609 h 221902"/>
                <a:gd name="connsiteX4" fmla="*/ 7704 w 465279"/>
                <a:gd name="connsiteY4" fmla="*/ 217393 h 221902"/>
                <a:gd name="connsiteX5" fmla="*/ 462819 w 465279"/>
                <a:gd name="connsiteY5" fmla="*/ 5369 h 221902"/>
                <a:gd name="connsiteX6" fmla="*/ 456162 w 465279"/>
                <a:gd name="connsiteY6" fmla="*/ 7660 h 22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279" h="221902">
                  <a:moveTo>
                    <a:pt x="456162" y="7660"/>
                  </a:moveTo>
                  <a:cubicBezTo>
                    <a:pt x="352798" y="47673"/>
                    <a:pt x="249435" y="87687"/>
                    <a:pt x="145999" y="127701"/>
                  </a:cubicBezTo>
                  <a:cubicBezTo>
                    <a:pt x="111497" y="141016"/>
                    <a:pt x="77066" y="154402"/>
                    <a:pt x="42564" y="167716"/>
                  </a:cubicBezTo>
                  <a:cubicBezTo>
                    <a:pt x="31971" y="171795"/>
                    <a:pt x="20947" y="176162"/>
                    <a:pt x="13288" y="184609"/>
                  </a:cubicBezTo>
                  <a:cubicBezTo>
                    <a:pt x="4411" y="194344"/>
                    <a:pt x="3695" y="206083"/>
                    <a:pt x="7704" y="217393"/>
                  </a:cubicBezTo>
                  <a:cubicBezTo>
                    <a:pt x="57668" y="200213"/>
                    <a:pt x="250723" y="130350"/>
                    <a:pt x="462819" y="5369"/>
                  </a:cubicBezTo>
                  <a:cubicBezTo>
                    <a:pt x="460528" y="6013"/>
                    <a:pt x="458309" y="6801"/>
                    <a:pt x="456162" y="7660"/>
                  </a:cubicBezTo>
                  <a:close/>
                </a:path>
              </a:pathLst>
            </a:custGeom>
            <a:solidFill>
              <a:srgbClr val="B9B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E0B6DA6-27FC-4DB8-8576-DD3D049EB18B}"/>
                </a:ext>
              </a:extLst>
            </p:cNvPr>
            <p:cNvSpPr/>
            <p:nvPr/>
          </p:nvSpPr>
          <p:spPr>
            <a:xfrm>
              <a:off x="4598024" y="9333246"/>
              <a:ext cx="2261903" cy="403911"/>
            </a:xfrm>
            <a:custGeom>
              <a:avLst/>
              <a:gdLst>
                <a:gd name="connsiteX0" fmla="*/ 1201335 w 1202567"/>
                <a:gd name="connsiteY0" fmla="*/ 122969 h 214744"/>
                <a:gd name="connsiteX1" fmla="*/ 701912 w 1202567"/>
                <a:gd name="connsiteY1" fmla="*/ 20608 h 214744"/>
                <a:gd name="connsiteX2" fmla="*/ 508785 w 1202567"/>
                <a:gd name="connsiteY2" fmla="*/ 14594 h 214744"/>
                <a:gd name="connsiteX3" fmla="*/ 6069 w 1202567"/>
                <a:gd name="connsiteY3" fmla="*/ 123040 h 214744"/>
                <a:gd name="connsiteX4" fmla="*/ 603702 w 1202567"/>
                <a:gd name="connsiteY4" fmla="*/ 215452 h 214744"/>
                <a:gd name="connsiteX5" fmla="*/ 1201335 w 1202567"/>
                <a:gd name="connsiteY5" fmla="*/ 122969 h 2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567" h="214744">
                  <a:moveTo>
                    <a:pt x="1201335" y="122969"/>
                  </a:moveTo>
                  <a:cubicBezTo>
                    <a:pt x="1178000" y="-27710"/>
                    <a:pt x="963255" y="94981"/>
                    <a:pt x="701912" y="20608"/>
                  </a:cubicBezTo>
                  <a:cubicBezTo>
                    <a:pt x="640137" y="3070"/>
                    <a:pt x="573280" y="136"/>
                    <a:pt x="508785" y="14594"/>
                  </a:cubicBezTo>
                  <a:cubicBezTo>
                    <a:pt x="235773" y="75582"/>
                    <a:pt x="-9465" y="7866"/>
                    <a:pt x="6069" y="123040"/>
                  </a:cubicBezTo>
                  <a:cubicBezTo>
                    <a:pt x="12869" y="173577"/>
                    <a:pt x="273640" y="215452"/>
                    <a:pt x="603702" y="215452"/>
                  </a:cubicBezTo>
                  <a:cubicBezTo>
                    <a:pt x="933764" y="215309"/>
                    <a:pt x="1209137" y="173362"/>
                    <a:pt x="1201335" y="12296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AA51751-2051-41DE-A0BD-E0BB771B06EC}"/>
                </a:ext>
              </a:extLst>
            </p:cNvPr>
            <p:cNvSpPr/>
            <p:nvPr/>
          </p:nvSpPr>
          <p:spPr>
            <a:xfrm>
              <a:off x="4581299" y="12097869"/>
              <a:ext cx="255811" cy="107709"/>
            </a:xfrm>
            <a:custGeom>
              <a:avLst/>
              <a:gdLst>
                <a:gd name="connsiteX0" fmla="*/ 5369 w 136004"/>
                <a:gd name="connsiteY0" fmla="*/ 5369 h 57265"/>
                <a:gd name="connsiteX1" fmla="*/ 131854 w 136004"/>
                <a:gd name="connsiteY1" fmla="*/ 5369 h 57265"/>
                <a:gd name="connsiteX2" fmla="*/ 131854 w 136004"/>
                <a:gd name="connsiteY2" fmla="*/ 58625 h 57265"/>
                <a:gd name="connsiteX3" fmla="*/ 5369 w 136004"/>
                <a:gd name="connsiteY3" fmla="*/ 58625 h 5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04" h="57265">
                  <a:moveTo>
                    <a:pt x="5369" y="5369"/>
                  </a:moveTo>
                  <a:lnTo>
                    <a:pt x="131854" y="5369"/>
                  </a:lnTo>
                  <a:lnTo>
                    <a:pt x="131854" y="58625"/>
                  </a:lnTo>
                  <a:lnTo>
                    <a:pt x="5369" y="586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A3BAA80-6DA2-428A-BBE9-0638D08EF9AA}"/>
                </a:ext>
              </a:extLst>
            </p:cNvPr>
            <p:cNvSpPr/>
            <p:nvPr/>
          </p:nvSpPr>
          <p:spPr>
            <a:xfrm>
              <a:off x="6569618" y="12097869"/>
              <a:ext cx="255811" cy="107709"/>
            </a:xfrm>
            <a:custGeom>
              <a:avLst/>
              <a:gdLst>
                <a:gd name="connsiteX0" fmla="*/ 5368 w 136004"/>
                <a:gd name="connsiteY0" fmla="*/ 5369 h 57265"/>
                <a:gd name="connsiteX1" fmla="*/ 131853 w 136004"/>
                <a:gd name="connsiteY1" fmla="*/ 5369 h 57265"/>
                <a:gd name="connsiteX2" fmla="*/ 131853 w 136004"/>
                <a:gd name="connsiteY2" fmla="*/ 58625 h 57265"/>
                <a:gd name="connsiteX3" fmla="*/ 5368 w 136004"/>
                <a:gd name="connsiteY3" fmla="*/ 58625 h 5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04" h="57265">
                  <a:moveTo>
                    <a:pt x="5368" y="5369"/>
                  </a:moveTo>
                  <a:lnTo>
                    <a:pt x="131853" y="5369"/>
                  </a:lnTo>
                  <a:lnTo>
                    <a:pt x="131853" y="58625"/>
                  </a:lnTo>
                  <a:lnTo>
                    <a:pt x="5368" y="586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D7709A6-03E1-4FBF-A9D6-6D2F6E9ABB58}"/>
                </a:ext>
              </a:extLst>
            </p:cNvPr>
            <p:cNvSpPr/>
            <p:nvPr/>
          </p:nvSpPr>
          <p:spPr>
            <a:xfrm>
              <a:off x="4452317" y="9859797"/>
              <a:ext cx="2517714" cy="2275366"/>
            </a:xfrm>
            <a:custGeom>
              <a:avLst/>
              <a:gdLst>
                <a:gd name="connsiteX0" fmla="*/ 5368 w 1338572"/>
                <a:gd name="connsiteY0" fmla="*/ 5369 h 1209725"/>
                <a:gd name="connsiteX1" fmla="*/ 1336711 w 1338572"/>
                <a:gd name="connsiteY1" fmla="*/ 5369 h 1209725"/>
                <a:gd name="connsiteX2" fmla="*/ 1336711 w 1338572"/>
                <a:gd name="connsiteY2" fmla="*/ 1210227 h 1209725"/>
                <a:gd name="connsiteX3" fmla="*/ 5368 w 1338572"/>
                <a:gd name="connsiteY3" fmla="*/ 1210227 h 12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8572" h="1209725">
                  <a:moveTo>
                    <a:pt x="5368" y="5369"/>
                  </a:moveTo>
                  <a:lnTo>
                    <a:pt x="1336711" y="5369"/>
                  </a:lnTo>
                  <a:lnTo>
                    <a:pt x="1336711" y="1210227"/>
                  </a:lnTo>
                  <a:lnTo>
                    <a:pt x="5368" y="121022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3CD4001-0BF3-419C-8BF1-3C1366DEDFE5}"/>
                </a:ext>
              </a:extLst>
            </p:cNvPr>
            <p:cNvSpPr/>
            <p:nvPr/>
          </p:nvSpPr>
          <p:spPr>
            <a:xfrm>
              <a:off x="4452317" y="9859797"/>
              <a:ext cx="2517714" cy="390447"/>
            </a:xfrm>
            <a:custGeom>
              <a:avLst/>
              <a:gdLst>
                <a:gd name="connsiteX0" fmla="*/ 5368 w 1338572"/>
                <a:gd name="connsiteY0" fmla="*/ 5369 h 207586"/>
                <a:gd name="connsiteX1" fmla="*/ 1336711 w 1338572"/>
                <a:gd name="connsiteY1" fmla="*/ 5369 h 207586"/>
                <a:gd name="connsiteX2" fmla="*/ 1336711 w 1338572"/>
                <a:gd name="connsiteY2" fmla="*/ 205510 h 207586"/>
                <a:gd name="connsiteX3" fmla="*/ 5368 w 1338572"/>
                <a:gd name="connsiteY3" fmla="*/ 205510 h 20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8572" h="207586">
                  <a:moveTo>
                    <a:pt x="5368" y="5369"/>
                  </a:moveTo>
                  <a:lnTo>
                    <a:pt x="1336711" y="5369"/>
                  </a:lnTo>
                  <a:lnTo>
                    <a:pt x="1336711" y="205510"/>
                  </a:lnTo>
                  <a:lnTo>
                    <a:pt x="5368" y="205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3077D8B-3930-4C77-9982-AAA8F22BEF00}"/>
                </a:ext>
              </a:extLst>
            </p:cNvPr>
            <p:cNvSpPr/>
            <p:nvPr/>
          </p:nvSpPr>
          <p:spPr>
            <a:xfrm>
              <a:off x="4271499" y="9483351"/>
              <a:ext cx="2881232" cy="619331"/>
            </a:xfrm>
            <a:custGeom>
              <a:avLst/>
              <a:gdLst>
                <a:gd name="connsiteX0" fmla="*/ 5369 w 1531842"/>
                <a:gd name="connsiteY0" fmla="*/ 5369 h 329274"/>
                <a:gd name="connsiteX1" fmla="*/ 1529123 w 1531842"/>
                <a:gd name="connsiteY1" fmla="*/ 5369 h 329274"/>
                <a:gd name="connsiteX2" fmla="*/ 1529123 w 1531842"/>
                <a:gd name="connsiteY2" fmla="*/ 330635 h 329274"/>
                <a:gd name="connsiteX3" fmla="*/ 5369 w 1531842"/>
                <a:gd name="connsiteY3" fmla="*/ 330635 h 32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842" h="329274">
                  <a:moveTo>
                    <a:pt x="5369" y="5369"/>
                  </a:moveTo>
                  <a:lnTo>
                    <a:pt x="1529123" y="5369"/>
                  </a:lnTo>
                  <a:lnTo>
                    <a:pt x="1529123" y="330635"/>
                  </a:lnTo>
                  <a:lnTo>
                    <a:pt x="5369" y="33063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D4B5FA4-91E6-4E6F-ADFE-3383DA8B4599}"/>
                </a:ext>
              </a:extLst>
            </p:cNvPr>
            <p:cNvSpPr/>
            <p:nvPr/>
          </p:nvSpPr>
          <p:spPr>
            <a:xfrm>
              <a:off x="6257531" y="11180451"/>
              <a:ext cx="471230" cy="727041"/>
            </a:xfrm>
            <a:custGeom>
              <a:avLst/>
              <a:gdLst>
                <a:gd name="connsiteX0" fmla="*/ 36435 w 250534"/>
                <a:gd name="connsiteY0" fmla="*/ 382674 h 386539"/>
                <a:gd name="connsiteX1" fmla="*/ 218466 w 250534"/>
                <a:gd name="connsiteY1" fmla="*/ 382674 h 386539"/>
                <a:gd name="connsiteX2" fmla="*/ 249533 w 250534"/>
                <a:gd name="connsiteY2" fmla="*/ 351608 h 386539"/>
                <a:gd name="connsiteX3" fmla="*/ 249533 w 250534"/>
                <a:gd name="connsiteY3" fmla="*/ 36435 h 386539"/>
                <a:gd name="connsiteX4" fmla="*/ 218466 w 250534"/>
                <a:gd name="connsiteY4" fmla="*/ 5369 h 386539"/>
                <a:gd name="connsiteX5" fmla="*/ 36435 w 250534"/>
                <a:gd name="connsiteY5" fmla="*/ 5369 h 386539"/>
                <a:gd name="connsiteX6" fmla="*/ 5369 w 250534"/>
                <a:gd name="connsiteY6" fmla="*/ 36435 h 386539"/>
                <a:gd name="connsiteX7" fmla="*/ 5369 w 250534"/>
                <a:gd name="connsiteY7" fmla="*/ 351608 h 386539"/>
                <a:gd name="connsiteX8" fmla="*/ 36435 w 250534"/>
                <a:gd name="connsiteY8" fmla="*/ 382674 h 3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534" h="386539">
                  <a:moveTo>
                    <a:pt x="36435" y="382674"/>
                  </a:moveTo>
                  <a:lnTo>
                    <a:pt x="218466" y="382674"/>
                  </a:lnTo>
                  <a:cubicBezTo>
                    <a:pt x="235645" y="382674"/>
                    <a:pt x="249533" y="368788"/>
                    <a:pt x="249533" y="351608"/>
                  </a:cubicBezTo>
                  <a:lnTo>
                    <a:pt x="249533" y="36435"/>
                  </a:lnTo>
                  <a:cubicBezTo>
                    <a:pt x="249533" y="19256"/>
                    <a:pt x="235645" y="5369"/>
                    <a:pt x="218466" y="5369"/>
                  </a:cubicBezTo>
                  <a:lnTo>
                    <a:pt x="36435" y="5369"/>
                  </a:lnTo>
                  <a:cubicBezTo>
                    <a:pt x="19255" y="5369"/>
                    <a:pt x="5369" y="19256"/>
                    <a:pt x="5369" y="36435"/>
                  </a:cubicBezTo>
                  <a:lnTo>
                    <a:pt x="5369" y="351608"/>
                  </a:lnTo>
                  <a:cubicBezTo>
                    <a:pt x="5369" y="368788"/>
                    <a:pt x="19255" y="382674"/>
                    <a:pt x="36435" y="38267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753D2B6-8222-41E5-A6C1-51BDC07A114C}"/>
                </a:ext>
              </a:extLst>
            </p:cNvPr>
            <p:cNvSpPr/>
            <p:nvPr/>
          </p:nvSpPr>
          <p:spPr>
            <a:xfrm>
              <a:off x="6257531" y="10671120"/>
              <a:ext cx="471230" cy="350057"/>
            </a:xfrm>
            <a:custGeom>
              <a:avLst/>
              <a:gdLst>
                <a:gd name="connsiteX0" fmla="*/ 36435 w 250534"/>
                <a:gd name="connsiteY0" fmla="*/ 187328 h 186111"/>
                <a:gd name="connsiteX1" fmla="*/ 218466 w 250534"/>
                <a:gd name="connsiteY1" fmla="*/ 187328 h 186111"/>
                <a:gd name="connsiteX2" fmla="*/ 249533 w 250534"/>
                <a:gd name="connsiteY2" fmla="*/ 156262 h 186111"/>
                <a:gd name="connsiteX3" fmla="*/ 249533 w 250534"/>
                <a:gd name="connsiteY3" fmla="*/ 36435 h 186111"/>
                <a:gd name="connsiteX4" fmla="*/ 218466 w 250534"/>
                <a:gd name="connsiteY4" fmla="*/ 5369 h 186111"/>
                <a:gd name="connsiteX5" fmla="*/ 36435 w 250534"/>
                <a:gd name="connsiteY5" fmla="*/ 5369 h 186111"/>
                <a:gd name="connsiteX6" fmla="*/ 5369 w 250534"/>
                <a:gd name="connsiteY6" fmla="*/ 36435 h 186111"/>
                <a:gd name="connsiteX7" fmla="*/ 5369 w 250534"/>
                <a:gd name="connsiteY7" fmla="*/ 156262 h 186111"/>
                <a:gd name="connsiteX8" fmla="*/ 36435 w 250534"/>
                <a:gd name="connsiteY8" fmla="*/ 187328 h 1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534" h="186111">
                  <a:moveTo>
                    <a:pt x="36435" y="187328"/>
                  </a:moveTo>
                  <a:lnTo>
                    <a:pt x="218466" y="187328"/>
                  </a:lnTo>
                  <a:cubicBezTo>
                    <a:pt x="235645" y="187328"/>
                    <a:pt x="249533" y="173442"/>
                    <a:pt x="249533" y="156262"/>
                  </a:cubicBezTo>
                  <a:lnTo>
                    <a:pt x="249533" y="36435"/>
                  </a:lnTo>
                  <a:cubicBezTo>
                    <a:pt x="249533" y="19255"/>
                    <a:pt x="235645" y="5369"/>
                    <a:pt x="218466" y="5369"/>
                  </a:cubicBezTo>
                  <a:lnTo>
                    <a:pt x="36435" y="5369"/>
                  </a:lnTo>
                  <a:cubicBezTo>
                    <a:pt x="19255" y="5369"/>
                    <a:pt x="5369" y="19255"/>
                    <a:pt x="5369" y="36435"/>
                  </a:cubicBezTo>
                  <a:lnTo>
                    <a:pt x="5369" y="156262"/>
                  </a:lnTo>
                  <a:cubicBezTo>
                    <a:pt x="5369" y="173442"/>
                    <a:pt x="19255" y="187328"/>
                    <a:pt x="36435" y="1873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1B942F0-D2BD-4C41-A86D-EB76C53CF56F}"/>
                </a:ext>
              </a:extLst>
            </p:cNvPr>
            <p:cNvSpPr/>
            <p:nvPr/>
          </p:nvSpPr>
          <p:spPr>
            <a:xfrm>
              <a:off x="4402232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C26A3D0-9665-4ABC-90A5-7ED752FEAA4D}"/>
                </a:ext>
              </a:extLst>
            </p:cNvPr>
            <p:cNvSpPr/>
            <p:nvPr/>
          </p:nvSpPr>
          <p:spPr>
            <a:xfrm>
              <a:off x="4482879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6D595B0-6B1A-4391-BC03-B2FA1B86B6C5}"/>
                </a:ext>
              </a:extLst>
            </p:cNvPr>
            <p:cNvSpPr/>
            <p:nvPr/>
          </p:nvSpPr>
          <p:spPr>
            <a:xfrm>
              <a:off x="4563526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94AE86A-9894-426F-9876-FEFB8849A459}"/>
                </a:ext>
              </a:extLst>
            </p:cNvPr>
            <p:cNvSpPr/>
            <p:nvPr/>
          </p:nvSpPr>
          <p:spPr>
            <a:xfrm>
              <a:off x="4644173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8BD2E0F-E552-4BB7-9F05-5B7F7113745C}"/>
                </a:ext>
              </a:extLst>
            </p:cNvPr>
            <p:cNvSpPr/>
            <p:nvPr/>
          </p:nvSpPr>
          <p:spPr>
            <a:xfrm>
              <a:off x="4724822" y="9938155"/>
              <a:ext cx="40390" cy="107709"/>
            </a:xfrm>
            <a:custGeom>
              <a:avLst/>
              <a:gdLst>
                <a:gd name="connsiteX0" fmla="*/ 5368 w 21474"/>
                <a:gd name="connsiteY0" fmla="*/ 5368 h 57265"/>
                <a:gd name="connsiteX1" fmla="*/ 17251 w 21474"/>
                <a:gd name="connsiteY1" fmla="*/ 5368 h 57265"/>
                <a:gd name="connsiteX2" fmla="*/ 17251 w 21474"/>
                <a:gd name="connsiteY2" fmla="*/ 55045 h 57265"/>
                <a:gd name="connsiteX3" fmla="*/ 5368 w 21474"/>
                <a:gd name="connsiteY3" fmla="*/ 55045 h 5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57265">
                  <a:moveTo>
                    <a:pt x="5368" y="5368"/>
                  </a:moveTo>
                  <a:lnTo>
                    <a:pt x="17251" y="5368"/>
                  </a:lnTo>
                  <a:lnTo>
                    <a:pt x="17251" y="55045"/>
                  </a:lnTo>
                  <a:lnTo>
                    <a:pt x="5368" y="550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8ED85CB-6ED2-4322-851D-CB2346EFCC94}"/>
                </a:ext>
              </a:extLst>
            </p:cNvPr>
            <p:cNvSpPr/>
            <p:nvPr/>
          </p:nvSpPr>
          <p:spPr>
            <a:xfrm>
              <a:off x="4805469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FB1FE01-EC1D-4B76-8D80-678FE293A3EB}"/>
                </a:ext>
              </a:extLst>
            </p:cNvPr>
            <p:cNvSpPr/>
            <p:nvPr/>
          </p:nvSpPr>
          <p:spPr>
            <a:xfrm>
              <a:off x="4886116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781FFD3-7EBC-4A40-8B9B-CB3737F9D182}"/>
                </a:ext>
              </a:extLst>
            </p:cNvPr>
            <p:cNvSpPr/>
            <p:nvPr/>
          </p:nvSpPr>
          <p:spPr>
            <a:xfrm>
              <a:off x="4966764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2 w 21474"/>
                <a:gd name="connsiteY1" fmla="*/ 5369 h 64423"/>
                <a:gd name="connsiteX2" fmla="*/ 17252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2" y="5369"/>
                  </a:lnTo>
                  <a:lnTo>
                    <a:pt x="17252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59596F1-DE0F-4F58-B2C0-0634D6BDA333}"/>
                </a:ext>
              </a:extLst>
            </p:cNvPr>
            <p:cNvSpPr/>
            <p:nvPr/>
          </p:nvSpPr>
          <p:spPr>
            <a:xfrm>
              <a:off x="5047413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2 w 21474"/>
                <a:gd name="connsiteY1" fmla="*/ 5369 h 64423"/>
                <a:gd name="connsiteX2" fmla="*/ 17252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2" y="5369"/>
                  </a:lnTo>
                  <a:lnTo>
                    <a:pt x="17252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074FCBC-8652-4C30-B576-8FD4EAD3FD31}"/>
                </a:ext>
              </a:extLst>
            </p:cNvPr>
            <p:cNvSpPr/>
            <p:nvPr/>
          </p:nvSpPr>
          <p:spPr>
            <a:xfrm>
              <a:off x="5128060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2 w 21474"/>
                <a:gd name="connsiteY1" fmla="*/ 5369 h 64423"/>
                <a:gd name="connsiteX2" fmla="*/ 17252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2" y="5369"/>
                  </a:lnTo>
                  <a:lnTo>
                    <a:pt x="17252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C3C94BA-8013-4330-8300-D36922FA0D5E}"/>
                </a:ext>
              </a:extLst>
            </p:cNvPr>
            <p:cNvSpPr/>
            <p:nvPr/>
          </p:nvSpPr>
          <p:spPr>
            <a:xfrm>
              <a:off x="5208707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2 w 21474"/>
                <a:gd name="connsiteY1" fmla="*/ 5369 h 64423"/>
                <a:gd name="connsiteX2" fmla="*/ 17252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2" y="5369"/>
                  </a:lnTo>
                  <a:lnTo>
                    <a:pt x="17252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F981ADB-239F-4A90-8548-22A001FA0CA6}"/>
                </a:ext>
              </a:extLst>
            </p:cNvPr>
            <p:cNvSpPr/>
            <p:nvPr/>
          </p:nvSpPr>
          <p:spPr>
            <a:xfrm>
              <a:off x="5289354" y="9920249"/>
              <a:ext cx="40390" cy="67319"/>
            </a:xfrm>
            <a:custGeom>
              <a:avLst/>
              <a:gdLst>
                <a:gd name="connsiteX0" fmla="*/ 5369 w 21474"/>
                <a:gd name="connsiteY0" fmla="*/ 5369 h 35790"/>
                <a:gd name="connsiteX1" fmla="*/ 17251 w 21474"/>
                <a:gd name="connsiteY1" fmla="*/ 5369 h 35790"/>
                <a:gd name="connsiteX2" fmla="*/ 17251 w 21474"/>
                <a:gd name="connsiteY2" fmla="*/ 35003 h 35790"/>
                <a:gd name="connsiteX3" fmla="*/ 5369 w 21474"/>
                <a:gd name="connsiteY3" fmla="*/ 35003 h 3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35790">
                  <a:moveTo>
                    <a:pt x="5369" y="5369"/>
                  </a:moveTo>
                  <a:lnTo>
                    <a:pt x="17251" y="5369"/>
                  </a:lnTo>
                  <a:lnTo>
                    <a:pt x="17251" y="35003"/>
                  </a:lnTo>
                  <a:lnTo>
                    <a:pt x="5369" y="3500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A3281FA-890B-4422-8095-8FC5B67FFE90}"/>
                </a:ext>
              </a:extLst>
            </p:cNvPr>
            <p:cNvSpPr/>
            <p:nvPr/>
          </p:nvSpPr>
          <p:spPr>
            <a:xfrm>
              <a:off x="5289354" y="10003858"/>
              <a:ext cx="40390" cy="40390"/>
            </a:xfrm>
            <a:custGeom>
              <a:avLst/>
              <a:gdLst>
                <a:gd name="connsiteX0" fmla="*/ 5369 w 21474"/>
                <a:gd name="connsiteY0" fmla="*/ 5368 h 21474"/>
                <a:gd name="connsiteX1" fmla="*/ 17251 w 21474"/>
                <a:gd name="connsiteY1" fmla="*/ 5368 h 21474"/>
                <a:gd name="connsiteX2" fmla="*/ 17251 w 21474"/>
                <a:gd name="connsiteY2" fmla="*/ 20185 h 21474"/>
                <a:gd name="connsiteX3" fmla="*/ 5369 w 21474"/>
                <a:gd name="connsiteY3" fmla="*/ 20185 h 2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21474">
                  <a:moveTo>
                    <a:pt x="5369" y="5368"/>
                  </a:moveTo>
                  <a:lnTo>
                    <a:pt x="17251" y="5368"/>
                  </a:lnTo>
                  <a:lnTo>
                    <a:pt x="17251" y="20185"/>
                  </a:lnTo>
                  <a:lnTo>
                    <a:pt x="5369" y="201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B346D5E-A2AA-4B7A-8D0A-E85F6E2D122F}"/>
                </a:ext>
              </a:extLst>
            </p:cNvPr>
            <p:cNvSpPr/>
            <p:nvPr/>
          </p:nvSpPr>
          <p:spPr>
            <a:xfrm>
              <a:off x="5370003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28CF6E-528C-4407-8A33-9F91BBE0C2A8}"/>
                </a:ext>
              </a:extLst>
            </p:cNvPr>
            <p:cNvSpPr/>
            <p:nvPr/>
          </p:nvSpPr>
          <p:spPr>
            <a:xfrm>
              <a:off x="5450650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5C77603-DD59-4D92-8344-E0BF2283B00A}"/>
                </a:ext>
              </a:extLst>
            </p:cNvPr>
            <p:cNvSpPr/>
            <p:nvPr/>
          </p:nvSpPr>
          <p:spPr>
            <a:xfrm>
              <a:off x="5531297" y="9920249"/>
              <a:ext cx="40390" cy="121173"/>
            </a:xfrm>
            <a:custGeom>
              <a:avLst/>
              <a:gdLst>
                <a:gd name="connsiteX0" fmla="*/ 5369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9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9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9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9EBED90-985E-4BC4-9175-75551C869A6A}"/>
                </a:ext>
              </a:extLst>
            </p:cNvPr>
            <p:cNvSpPr/>
            <p:nvPr/>
          </p:nvSpPr>
          <p:spPr>
            <a:xfrm>
              <a:off x="5611946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81C9484-94B6-4A8F-A3F8-BBDA93DE90FF}"/>
                </a:ext>
              </a:extLst>
            </p:cNvPr>
            <p:cNvSpPr/>
            <p:nvPr/>
          </p:nvSpPr>
          <p:spPr>
            <a:xfrm>
              <a:off x="5692593" y="9920249"/>
              <a:ext cx="40390" cy="121173"/>
            </a:xfrm>
            <a:custGeom>
              <a:avLst/>
              <a:gdLst>
                <a:gd name="connsiteX0" fmla="*/ 5368 w 21474"/>
                <a:gd name="connsiteY0" fmla="*/ 5369 h 64423"/>
                <a:gd name="connsiteX1" fmla="*/ 17251 w 21474"/>
                <a:gd name="connsiteY1" fmla="*/ 5369 h 64423"/>
                <a:gd name="connsiteX2" fmla="*/ 17251 w 21474"/>
                <a:gd name="connsiteY2" fmla="*/ 64638 h 64423"/>
                <a:gd name="connsiteX3" fmla="*/ 5368 w 21474"/>
                <a:gd name="connsiteY3" fmla="*/ 6463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5368" y="5369"/>
                  </a:moveTo>
                  <a:lnTo>
                    <a:pt x="17251" y="5369"/>
                  </a:lnTo>
                  <a:lnTo>
                    <a:pt x="17251" y="64638"/>
                  </a:lnTo>
                  <a:lnTo>
                    <a:pt x="5368" y="646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E18DEFA-BF12-4322-8B8F-80F4C5018F0C}"/>
                </a:ext>
              </a:extLst>
            </p:cNvPr>
            <p:cNvSpPr/>
            <p:nvPr/>
          </p:nvSpPr>
          <p:spPr>
            <a:xfrm>
              <a:off x="6984221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5310653-69E9-428E-AE42-E403D080366A}"/>
                </a:ext>
              </a:extLst>
            </p:cNvPr>
            <p:cNvSpPr/>
            <p:nvPr/>
          </p:nvSpPr>
          <p:spPr>
            <a:xfrm>
              <a:off x="6903571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4B66913-8CEB-48EE-9CB3-050717D42056}"/>
                </a:ext>
              </a:extLst>
            </p:cNvPr>
            <p:cNvSpPr/>
            <p:nvPr/>
          </p:nvSpPr>
          <p:spPr>
            <a:xfrm>
              <a:off x="6823057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8D083E4-C140-4CFD-9C3D-6919312E9689}"/>
                </a:ext>
              </a:extLst>
            </p:cNvPr>
            <p:cNvSpPr/>
            <p:nvPr/>
          </p:nvSpPr>
          <p:spPr>
            <a:xfrm>
              <a:off x="6742408" y="9920275"/>
              <a:ext cx="40390" cy="107709"/>
            </a:xfrm>
            <a:custGeom>
              <a:avLst/>
              <a:gdLst>
                <a:gd name="connsiteX0" fmla="*/ 17251 w 21474"/>
                <a:gd name="connsiteY0" fmla="*/ 55046 h 57265"/>
                <a:gd name="connsiteX1" fmla="*/ 5368 w 21474"/>
                <a:gd name="connsiteY1" fmla="*/ 55046 h 57265"/>
                <a:gd name="connsiteX2" fmla="*/ 5368 w 21474"/>
                <a:gd name="connsiteY2" fmla="*/ 5369 h 57265"/>
                <a:gd name="connsiteX3" fmla="*/ 17251 w 21474"/>
                <a:gd name="connsiteY3" fmla="*/ 5369 h 5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57265">
                  <a:moveTo>
                    <a:pt x="17251" y="55046"/>
                  </a:moveTo>
                  <a:lnTo>
                    <a:pt x="5368" y="55046"/>
                  </a:lnTo>
                  <a:lnTo>
                    <a:pt x="5368" y="5369"/>
                  </a:lnTo>
                  <a:lnTo>
                    <a:pt x="17251" y="536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E7D258D-AD4E-41AD-8095-FF0C85249C11}"/>
                </a:ext>
              </a:extLst>
            </p:cNvPr>
            <p:cNvSpPr/>
            <p:nvPr/>
          </p:nvSpPr>
          <p:spPr>
            <a:xfrm>
              <a:off x="6661757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9738717-EEE5-42FC-BF1B-E6C40C037B1D}"/>
                </a:ext>
              </a:extLst>
            </p:cNvPr>
            <p:cNvSpPr/>
            <p:nvPr/>
          </p:nvSpPr>
          <p:spPr>
            <a:xfrm>
              <a:off x="6581110" y="9920190"/>
              <a:ext cx="40390" cy="121173"/>
            </a:xfrm>
            <a:custGeom>
              <a:avLst/>
              <a:gdLst>
                <a:gd name="connsiteX0" fmla="*/ 17252 w 21474"/>
                <a:gd name="connsiteY0" fmla="*/ 64638 h 64423"/>
                <a:gd name="connsiteX1" fmla="*/ 5369 w 21474"/>
                <a:gd name="connsiteY1" fmla="*/ 64638 h 64423"/>
                <a:gd name="connsiteX2" fmla="*/ 5369 w 21474"/>
                <a:gd name="connsiteY2" fmla="*/ 5368 h 64423"/>
                <a:gd name="connsiteX3" fmla="*/ 17252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2" y="64638"/>
                  </a:moveTo>
                  <a:lnTo>
                    <a:pt x="5369" y="64638"/>
                  </a:lnTo>
                  <a:lnTo>
                    <a:pt x="5369" y="5368"/>
                  </a:lnTo>
                  <a:lnTo>
                    <a:pt x="17252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481BB69-592C-4FF7-BBA7-4FD5CCA5D93E}"/>
                </a:ext>
              </a:extLst>
            </p:cNvPr>
            <p:cNvSpPr/>
            <p:nvPr/>
          </p:nvSpPr>
          <p:spPr>
            <a:xfrm>
              <a:off x="6500459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9 w 21474"/>
                <a:gd name="connsiteY1" fmla="*/ 64638 h 64423"/>
                <a:gd name="connsiteX2" fmla="*/ 5369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9" y="64638"/>
                  </a:lnTo>
                  <a:lnTo>
                    <a:pt x="5369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CE0630A-8ED9-4061-B35E-69533F1AA53B}"/>
                </a:ext>
              </a:extLst>
            </p:cNvPr>
            <p:cNvSpPr/>
            <p:nvPr/>
          </p:nvSpPr>
          <p:spPr>
            <a:xfrm>
              <a:off x="6419808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9 w 21474"/>
                <a:gd name="connsiteY1" fmla="*/ 64638 h 64423"/>
                <a:gd name="connsiteX2" fmla="*/ 5369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9" y="64638"/>
                  </a:lnTo>
                  <a:lnTo>
                    <a:pt x="5369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0D2D627-86BB-440B-B0F2-592D712BDD56}"/>
                </a:ext>
              </a:extLst>
            </p:cNvPr>
            <p:cNvSpPr/>
            <p:nvPr/>
          </p:nvSpPr>
          <p:spPr>
            <a:xfrm>
              <a:off x="6339158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9 w 21474"/>
                <a:gd name="connsiteY1" fmla="*/ 64638 h 64423"/>
                <a:gd name="connsiteX2" fmla="*/ 5369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9" y="64638"/>
                  </a:lnTo>
                  <a:lnTo>
                    <a:pt x="5369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0A44D33-5954-4FEA-A202-3FD4593AE0FC}"/>
                </a:ext>
              </a:extLst>
            </p:cNvPr>
            <p:cNvSpPr/>
            <p:nvPr/>
          </p:nvSpPr>
          <p:spPr>
            <a:xfrm>
              <a:off x="6258507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4028396-9248-400F-9745-4CD4A2A14B18}"/>
                </a:ext>
              </a:extLst>
            </p:cNvPr>
            <p:cNvSpPr/>
            <p:nvPr/>
          </p:nvSpPr>
          <p:spPr>
            <a:xfrm>
              <a:off x="6177860" y="9975916"/>
              <a:ext cx="40390" cy="67319"/>
            </a:xfrm>
            <a:custGeom>
              <a:avLst/>
              <a:gdLst>
                <a:gd name="connsiteX0" fmla="*/ 17251 w 21474"/>
                <a:gd name="connsiteY0" fmla="*/ 35003 h 35790"/>
                <a:gd name="connsiteX1" fmla="*/ 5368 w 21474"/>
                <a:gd name="connsiteY1" fmla="*/ 35003 h 35790"/>
                <a:gd name="connsiteX2" fmla="*/ 5368 w 21474"/>
                <a:gd name="connsiteY2" fmla="*/ 5368 h 35790"/>
                <a:gd name="connsiteX3" fmla="*/ 17251 w 21474"/>
                <a:gd name="connsiteY3" fmla="*/ 5368 h 3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35790">
                  <a:moveTo>
                    <a:pt x="17251" y="35003"/>
                  </a:moveTo>
                  <a:lnTo>
                    <a:pt x="5368" y="35003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8439F5A-FDE4-49E8-8F77-DE9605A6A315}"/>
                </a:ext>
              </a:extLst>
            </p:cNvPr>
            <p:cNvSpPr/>
            <p:nvPr/>
          </p:nvSpPr>
          <p:spPr>
            <a:xfrm>
              <a:off x="6177860" y="9920209"/>
              <a:ext cx="40390" cy="40390"/>
            </a:xfrm>
            <a:custGeom>
              <a:avLst/>
              <a:gdLst>
                <a:gd name="connsiteX0" fmla="*/ 17251 w 21474"/>
                <a:gd name="connsiteY0" fmla="*/ 20186 h 21474"/>
                <a:gd name="connsiteX1" fmla="*/ 5368 w 21474"/>
                <a:gd name="connsiteY1" fmla="*/ 20186 h 21474"/>
                <a:gd name="connsiteX2" fmla="*/ 5368 w 21474"/>
                <a:gd name="connsiteY2" fmla="*/ 5369 h 21474"/>
                <a:gd name="connsiteX3" fmla="*/ 17251 w 21474"/>
                <a:gd name="connsiteY3" fmla="*/ 5369 h 2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21474">
                  <a:moveTo>
                    <a:pt x="17251" y="20186"/>
                  </a:moveTo>
                  <a:lnTo>
                    <a:pt x="5368" y="20186"/>
                  </a:lnTo>
                  <a:lnTo>
                    <a:pt x="5368" y="5369"/>
                  </a:lnTo>
                  <a:lnTo>
                    <a:pt x="17251" y="536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5DDB756-4B30-421D-8E9C-AC6771B9D062}"/>
                </a:ext>
              </a:extLst>
            </p:cNvPr>
            <p:cNvSpPr/>
            <p:nvPr/>
          </p:nvSpPr>
          <p:spPr>
            <a:xfrm>
              <a:off x="6097209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59DAE21-C0D7-457D-BEBC-F9B671B97381}"/>
                </a:ext>
              </a:extLst>
            </p:cNvPr>
            <p:cNvSpPr/>
            <p:nvPr/>
          </p:nvSpPr>
          <p:spPr>
            <a:xfrm>
              <a:off x="6016558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46AC7D8-9CD0-4B8B-BDBE-8DA084E74B3F}"/>
                </a:ext>
              </a:extLst>
            </p:cNvPr>
            <p:cNvSpPr/>
            <p:nvPr/>
          </p:nvSpPr>
          <p:spPr>
            <a:xfrm>
              <a:off x="5935907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E7194B2-EC1F-4A3E-9AB3-DF648374D053}"/>
                </a:ext>
              </a:extLst>
            </p:cNvPr>
            <p:cNvSpPr/>
            <p:nvPr/>
          </p:nvSpPr>
          <p:spPr>
            <a:xfrm>
              <a:off x="5855260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D13594D-FB3F-428F-810F-20B1687B4E21}"/>
                </a:ext>
              </a:extLst>
            </p:cNvPr>
            <p:cNvSpPr/>
            <p:nvPr/>
          </p:nvSpPr>
          <p:spPr>
            <a:xfrm>
              <a:off x="5774609" y="9920190"/>
              <a:ext cx="40390" cy="121173"/>
            </a:xfrm>
            <a:custGeom>
              <a:avLst/>
              <a:gdLst>
                <a:gd name="connsiteX0" fmla="*/ 17251 w 21474"/>
                <a:gd name="connsiteY0" fmla="*/ 64638 h 64423"/>
                <a:gd name="connsiteX1" fmla="*/ 5368 w 21474"/>
                <a:gd name="connsiteY1" fmla="*/ 64638 h 64423"/>
                <a:gd name="connsiteX2" fmla="*/ 5368 w 21474"/>
                <a:gd name="connsiteY2" fmla="*/ 5368 h 64423"/>
                <a:gd name="connsiteX3" fmla="*/ 17251 w 21474"/>
                <a:gd name="connsiteY3" fmla="*/ 5368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4" h="64423">
                  <a:moveTo>
                    <a:pt x="17251" y="64638"/>
                  </a:moveTo>
                  <a:lnTo>
                    <a:pt x="5368" y="64638"/>
                  </a:lnTo>
                  <a:lnTo>
                    <a:pt x="5368" y="5368"/>
                  </a:lnTo>
                  <a:lnTo>
                    <a:pt x="17251" y="53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A3FCF75-210D-4E2A-8E1F-80492B5FF04D}"/>
                </a:ext>
              </a:extLst>
            </p:cNvPr>
            <p:cNvSpPr/>
            <p:nvPr/>
          </p:nvSpPr>
          <p:spPr>
            <a:xfrm>
              <a:off x="6729298" y="9596043"/>
              <a:ext cx="282738" cy="148102"/>
            </a:xfrm>
            <a:custGeom>
              <a:avLst/>
              <a:gdLst>
                <a:gd name="connsiteX0" fmla="*/ 5368 w 150320"/>
                <a:gd name="connsiteY0" fmla="*/ 5369 h 78739"/>
                <a:gd name="connsiteX1" fmla="*/ 151895 w 150320"/>
                <a:gd name="connsiteY1" fmla="*/ 5369 h 78739"/>
                <a:gd name="connsiteX2" fmla="*/ 151895 w 150320"/>
                <a:gd name="connsiteY2" fmla="*/ 76950 h 78739"/>
                <a:gd name="connsiteX3" fmla="*/ 5368 w 150320"/>
                <a:gd name="connsiteY3" fmla="*/ 76950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20" h="78739">
                  <a:moveTo>
                    <a:pt x="5368" y="5369"/>
                  </a:moveTo>
                  <a:lnTo>
                    <a:pt x="151895" y="5369"/>
                  </a:lnTo>
                  <a:lnTo>
                    <a:pt x="151895" y="76950"/>
                  </a:lnTo>
                  <a:lnTo>
                    <a:pt x="5368" y="76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FC659B4-2BC0-4A62-8B99-A14321BD52B1}"/>
                </a:ext>
              </a:extLst>
            </p:cNvPr>
            <p:cNvSpPr/>
            <p:nvPr/>
          </p:nvSpPr>
          <p:spPr>
            <a:xfrm>
              <a:off x="5561322" y="9596043"/>
              <a:ext cx="969386" cy="148102"/>
            </a:xfrm>
            <a:custGeom>
              <a:avLst/>
              <a:gdLst>
                <a:gd name="connsiteX0" fmla="*/ 5368 w 515386"/>
                <a:gd name="connsiteY0" fmla="*/ 5369 h 78739"/>
                <a:gd name="connsiteX1" fmla="*/ 511449 w 515386"/>
                <a:gd name="connsiteY1" fmla="*/ 5369 h 78739"/>
                <a:gd name="connsiteX2" fmla="*/ 511449 w 515386"/>
                <a:gd name="connsiteY2" fmla="*/ 76950 h 78739"/>
                <a:gd name="connsiteX3" fmla="*/ 5368 w 515386"/>
                <a:gd name="connsiteY3" fmla="*/ 76950 h 7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86" h="78739">
                  <a:moveTo>
                    <a:pt x="5368" y="5369"/>
                  </a:moveTo>
                  <a:lnTo>
                    <a:pt x="511449" y="5369"/>
                  </a:lnTo>
                  <a:lnTo>
                    <a:pt x="511449" y="76950"/>
                  </a:lnTo>
                  <a:lnTo>
                    <a:pt x="5368" y="76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F468DED-0BB6-4BB2-ABAD-963C212D002F}"/>
                </a:ext>
              </a:extLst>
            </p:cNvPr>
            <p:cNvSpPr/>
            <p:nvPr/>
          </p:nvSpPr>
          <p:spPr>
            <a:xfrm>
              <a:off x="8176243" y="10924986"/>
              <a:ext cx="942459" cy="376984"/>
            </a:xfrm>
            <a:custGeom>
              <a:avLst/>
              <a:gdLst>
                <a:gd name="connsiteX0" fmla="*/ 496130 w 501069"/>
                <a:gd name="connsiteY0" fmla="*/ 195519 h 200427"/>
                <a:gd name="connsiteX1" fmla="*/ 470790 w 501069"/>
                <a:gd name="connsiteY1" fmla="*/ 180058 h 200427"/>
                <a:gd name="connsiteX2" fmla="*/ 345809 w 501069"/>
                <a:gd name="connsiteY2" fmla="*/ 152070 h 200427"/>
                <a:gd name="connsiteX3" fmla="*/ 317177 w 501069"/>
                <a:gd name="connsiteY3" fmla="*/ 100817 h 200427"/>
                <a:gd name="connsiteX4" fmla="*/ 306225 w 501069"/>
                <a:gd name="connsiteY4" fmla="*/ 57296 h 200427"/>
                <a:gd name="connsiteX5" fmla="*/ 284965 w 501069"/>
                <a:gd name="connsiteY5" fmla="*/ 18355 h 200427"/>
                <a:gd name="connsiteX6" fmla="*/ 243734 w 501069"/>
                <a:gd name="connsiteY6" fmla="*/ 7046 h 200427"/>
                <a:gd name="connsiteX7" fmla="*/ 214529 w 501069"/>
                <a:gd name="connsiteY7" fmla="*/ 42407 h 200427"/>
                <a:gd name="connsiteX8" fmla="*/ 204579 w 501069"/>
                <a:gd name="connsiteY8" fmla="*/ 89006 h 200427"/>
                <a:gd name="connsiteX9" fmla="*/ 182461 w 501069"/>
                <a:gd name="connsiteY9" fmla="*/ 127517 h 200427"/>
                <a:gd name="connsiteX10" fmla="*/ 166284 w 501069"/>
                <a:gd name="connsiteY10" fmla="*/ 141762 h 200427"/>
                <a:gd name="connsiteX11" fmla="*/ 163277 w 501069"/>
                <a:gd name="connsiteY11" fmla="*/ 143409 h 200427"/>
                <a:gd name="connsiteX12" fmla="*/ 138008 w 501069"/>
                <a:gd name="connsiteY12" fmla="*/ 144840 h 200427"/>
                <a:gd name="connsiteX13" fmla="*/ 8518 w 501069"/>
                <a:gd name="connsiteY13" fmla="*/ 188361 h 200427"/>
                <a:gd name="connsiteX14" fmla="*/ 5369 w 501069"/>
                <a:gd name="connsiteY14" fmla="*/ 198454 h 200427"/>
                <a:gd name="connsiteX15" fmla="*/ 496918 w 501069"/>
                <a:gd name="connsiteY15" fmla="*/ 198454 h 200427"/>
                <a:gd name="connsiteX16" fmla="*/ 496130 w 501069"/>
                <a:gd name="connsiteY16" fmla="*/ 195519 h 20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1069" h="200427">
                  <a:moveTo>
                    <a:pt x="496130" y="195519"/>
                  </a:moveTo>
                  <a:cubicBezTo>
                    <a:pt x="491048" y="186715"/>
                    <a:pt x="480525" y="182922"/>
                    <a:pt x="470790" y="180058"/>
                  </a:cubicBezTo>
                  <a:cubicBezTo>
                    <a:pt x="429846" y="167746"/>
                    <a:pt x="388043" y="158441"/>
                    <a:pt x="345809" y="152070"/>
                  </a:cubicBezTo>
                  <a:cubicBezTo>
                    <a:pt x="333139" y="136966"/>
                    <a:pt x="323046" y="119643"/>
                    <a:pt x="317177" y="100817"/>
                  </a:cubicBezTo>
                  <a:cubicBezTo>
                    <a:pt x="312667" y="86501"/>
                    <a:pt x="310377" y="71684"/>
                    <a:pt x="306225" y="57296"/>
                  </a:cubicBezTo>
                  <a:cubicBezTo>
                    <a:pt x="302073" y="42908"/>
                    <a:pt x="295846" y="28663"/>
                    <a:pt x="284965" y="18355"/>
                  </a:cubicBezTo>
                  <a:cubicBezTo>
                    <a:pt x="274156" y="8048"/>
                    <a:pt x="257979" y="2321"/>
                    <a:pt x="243734" y="7046"/>
                  </a:cubicBezTo>
                  <a:cubicBezTo>
                    <a:pt x="228631" y="12056"/>
                    <a:pt x="219111" y="27160"/>
                    <a:pt x="214529" y="42407"/>
                  </a:cubicBezTo>
                  <a:cubicBezTo>
                    <a:pt x="209948" y="57654"/>
                    <a:pt x="209089" y="73760"/>
                    <a:pt x="204579" y="89006"/>
                  </a:cubicBezTo>
                  <a:cubicBezTo>
                    <a:pt x="200285" y="103322"/>
                    <a:pt x="192553" y="116566"/>
                    <a:pt x="182461" y="127517"/>
                  </a:cubicBezTo>
                  <a:cubicBezTo>
                    <a:pt x="177593" y="132815"/>
                    <a:pt x="172153" y="137610"/>
                    <a:pt x="166284" y="141762"/>
                  </a:cubicBezTo>
                  <a:cubicBezTo>
                    <a:pt x="165496" y="142335"/>
                    <a:pt x="164351" y="142835"/>
                    <a:pt x="163277" y="143409"/>
                  </a:cubicBezTo>
                  <a:cubicBezTo>
                    <a:pt x="154830" y="143838"/>
                    <a:pt x="146384" y="144196"/>
                    <a:pt x="138008" y="144840"/>
                  </a:cubicBezTo>
                  <a:cubicBezTo>
                    <a:pt x="100715" y="147847"/>
                    <a:pt x="26628" y="146057"/>
                    <a:pt x="8518" y="188361"/>
                  </a:cubicBezTo>
                  <a:cubicBezTo>
                    <a:pt x="7015" y="191940"/>
                    <a:pt x="6013" y="195233"/>
                    <a:pt x="5369" y="198454"/>
                  </a:cubicBezTo>
                  <a:lnTo>
                    <a:pt x="496918" y="198454"/>
                  </a:lnTo>
                  <a:cubicBezTo>
                    <a:pt x="496631" y="197524"/>
                    <a:pt x="496703" y="196450"/>
                    <a:pt x="496130" y="195519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78ED814-713C-43C9-AAE0-68BBC0A0110A}"/>
                </a:ext>
              </a:extLst>
            </p:cNvPr>
            <p:cNvSpPr/>
            <p:nvPr/>
          </p:nvSpPr>
          <p:spPr>
            <a:xfrm>
              <a:off x="8679328" y="11127431"/>
              <a:ext cx="94246" cy="121173"/>
            </a:xfrm>
            <a:custGeom>
              <a:avLst/>
              <a:gdLst>
                <a:gd name="connsiteX0" fmla="*/ 8403 w 50106"/>
                <a:gd name="connsiteY0" fmla="*/ 42577 h 64423"/>
                <a:gd name="connsiteX1" fmla="*/ 31810 w 50106"/>
                <a:gd name="connsiteY1" fmla="*/ 63335 h 64423"/>
                <a:gd name="connsiteX2" fmla="*/ 47844 w 50106"/>
                <a:gd name="connsiteY2" fmla="*/ 50665 h 64423"/>
                <a:gd name="connsiteX3" fmla="*/ 41116 w 50106"/>
                <a:gd name="connsiteY3" fmla="*/ 39427 h 64423"/>
                <a:gd name="connsiteX4" fmla="*/ 31166 w 50106"/>
                <a:gd name="connsiteY4" fmla="*/ 30480 h 64423"/>
                <a:gd name="connsiteX5" fmla="*/ 12268 w 50106"/>
                <a:gd name="connsiteY5" fmla="*/ 6070 h 64423"/>
                <a:gd name="connsiteX6" fmla="*/ 8403 w 50106"/>
                <a:gd name="connsiteY6" fmla="*/ 42577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06" h="64423">
                  <a:moveTo>
                    <a:pt x="8403" y="42577"/>
                  </a:moveTo>
                  <a:cubicBezTo>
                    <a:pt x="11910" y="53099"/>
                    <a:pt x="20786" y="62548"/>
                    <a:pt x="31810" y="63335"/>
                  </a:cubicBezTo>
                  <a:cubicBezTo>
                    <a:pt x="39469" y="63836"/>
                    <a:pt x="48202" y="58324"/>
                    <a:pt x="47844" y="50665"/>
                  </a:cubicBezTo>
                  <a:cubicBezTo>
                    <a:pt x="47629" y="46156"/>
                    <a:pt x="44552" y="42362"/>
                    <a:pt x="41116" y="39427"/>
                  </a:cubicBezTo>
                  <a:cubicBezTo>
                    <a:pt x="37751" y="36492"/>
                    <a:pt x="33814" y="34059"/>
                    <a:pt x="31166" y="30480"/>
                  </a:cubicBezTo>
                  <a:cubicBezTo>
                    <a:pt x="26441" y="24323"/>
                    <a:pt x="23721" y="1059"/>
                    <a:pt x="12268" y="6070"/>
                  </a:cubicBezTo>
                  <a:cubicBezTo>
                    <a:pt x="1603" y="10652"/>
                    <a:pt x="5826" y="34989"/>
                    <a:pt x="8403" y="42577"/>
                  </a:cubicBezTo>
                  <a:close/>
                </a:path>
              </a:pathLst>
            </a:custGeom>
            <a:solidFill>
              <a:srgbClr val="FFF6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472CEAF-E9E9-459B-A3D1-8CCCB8C77A41}"/>
                </a:ext>
              </a:extLst>
            </p:cNvPr>
            <p:cNvSpPr/>
            <p:nvPr/>
          </p:nvSpPr>
          <p:spPr>
            <a:xfrm>
              <a:off x="8451845" y="10928816"/>
              <a:ext cx="188492" cy="269274"/>
            </a:xfrm>
            <a:custGeom>
              <a:avLst/>
              <a:gdLst>
                <a:gd name="connsiteX0" fmla="*/ 60486 w 100213"/>
                <a:gd name="connsiteY0" fmla="*/ 125911 h 143162"/>
                <a:gd name="connsiteX1" fmla="*/ 79527 w 100213"/>
                <a:gd name="connsiteY1" fmla="*/ 79312 h 143162"/>
                <a:gd name="connsiteX2" fmla="*/ 96492 w 100213"/>
                <a:gd name="connsiteY2" fmla="*/ 5369 h 143162"/>
                <a:gd name="connsiteX3" fmla="*/ 68074 w 100213"/>
                <a:gd name="connsiteY3" fmla="*/ 40300 h 143162"/>
                <a:gd name="connsiteX4" fmla="*/ 58124 w 100213"/>
                <a:gd name="connsiteY4" fmla="*/ 86900 h 143162"/>
                <a:gd name="connsiteX5" fmla="*/ 36006 w 100213"/>
                <a:gd name="connsiteY5" fmla="*/ 125411 h 143162"/>
                <a:gd name="connsiteX6" fmla="*/ 19828 w 100213"/>
                <a:gd name="connsiteY6" fmla="*/ 139655 h 143162"/>
                <a:gd name="connsiteX7" fmla="*/ 16821 w 100213"/>
                <a:gd name="connsiteY7" fmla="*/ 141302 h 143162"/>
                <a:gd name="connsiteX8" fmla="*/ 5369 w 100213"/>
                <a:gd name="connsiteY8" fmla="*/ 141946 h 143162"/>
                <a:gd name="connsiteX9" fmla="*/ 60486 w 100213"/>
                <a:gd name="connsiteY9" fmla="*/ 125911 h 1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213" h="143162">
                  <a:moveTo>
                    <a:pt x="60486" y="125911"/>
                  </a:moveTo>
                  <a:cubicBezTo>
                    <a:pt x="71581" y="113098"/>
                    <a:pt x="75733" y="95848"/>
                    <a:pt x="79527" y="79312"/>
                  </a:cubicBezTo>
                  <a:cubicBezTo>
                    <a:pt x="85182" y="54688"/>
                    <a:pt x="90836" y="29992"/>
                    <a:pt x="96492" y="5369"/>
                  </a:cubicBezTo>
                  <a:cubicBezTo>
                    <a:pt x="81889" y="10666"/>
                    <a:pt x="72584" y="25411"/>
                    <a:pt x="68074" y="40300"/>
                  </a:cubicBezTo>
                  <a:cubicBezTo>
                    <a:pt x="63493" y="55547"/>
                    <a:pt x="62634" y="71653"/>
                    <a:pt x="58124" y="86900"/>
                  </a:cubicBezTo>
                  <a:cubicBezTo>
                    <a:pt x="53829" y="101216"/>
                    <a:pt x="46098" y="114459"/>
                    <a:pt x="36006" y="125411"/>
                  </a:cubicBezTo>
                  <a:cubicBezTo>
                    <a:pt x="31138" y="130708"/>
                    <a:pt x="25697" y="135503"/>
                    <a:pt x="19828" y="139655"/>
                  </a:cubicBezTo>
                  <a:cubicBezTo>
                    <a:pt x="19040" y="140228"/>
                    <a:pt x="17895" y="140728"/>
                    <a:pt x="16821" y="141302"/>
                  </a:cubicBezTo>
                  <a:cubicBezTo>
                    <a:pt x="13027" y="141517"/>
                    <a:pt x="9163" y="141731"/>
                    <a:pt x="5369" y="141946"/>
                  </a:cubicBezTo>
                  <a:cubicBezTo>
                    <a:pt x="22262" y="150034"/>
                    <a:pt x="50322" y="137651"/>
                    <a:pt x="60486" y="125911"/>
                  </a:cubicBezTo>
                  <a:close/>
                </a:path>
              </a:pathLst>
            </a:custGeom>
            <a:solidFill>
              <a:srgbClr val="F2D6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73FA562-DBDD-445D-9C36-F9B9A1CA4CB5}"/>
                </a:ext>
              </a:extLst>
            </p:cNvPr>
            <p:cNvSpPr/>
            <p:nvPr/>
          </p:nvSpPr>
          <p:spPr>
            <a:xfrm>
              <a:off x="8286603" y="8774344"/>
              <a:ext cx="134636" cy="161565"/>
            </a:xfrm>
            <a:custGeom>
              <a:avLst/>
              <a:gdLst>
                <a:gd name="connsiteX0" fmla="*/ 66522 w 71581"/>
                <a:gd name="connsiteY0" fmla="*/ 29353 h 85897"/>
                <a:gd name="connsiteX1" fmla="*/ 69313 w 71581"/>
                <a:gd name="connsiteY1" fmla="*/ 63354 h 85897"/>
                <a:gd name="connsiteX2" fmla="*/ 43258 w 71581"/>
                <a:gd name="connsiteY2" fmla="*/ 80032 h 85897"/>
                <a:gd name="connsiteX3" fmla="*/ 18562 w 71581"/>
                <a:gd name="connsiteY3" fmla="*/ 79889 h 85897"/>
                <a:gd name="connsiteX4" fmla="*/ 5391 w 71581"/>
                <a:gd name="connsiteY4" fmla="*/ 54406 h 85897"/>
                <a:gd name="connsiteX5" fmla="*/ 25505 w 71581"/>
                <a:gd name="connsiteY5" fmla="*/ 11601 h 85897"/>
                <a:gd name="connsiteX6" fmla="*/ 44832 w 71581"/>
                <a:gd name="connsiteY6" fmla="*/ 7878 h 85897"/>
                <a:gd name="connsiteX7" fmla="*/ 66522 w 71581"/>
                <a:gd name="connsiteY7" fmla="*/ 29353 h 8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81" h="85897">
                  <a:moveTo>
                    <a:pt x="66522" y="29353"/>
                  </a:moveTo>
                  <a:cubicBezTo>
                    <a:pt x="72963" y="39446"/>
                    <a:pt x="75326" y="52975"/>
                    <a:pt x="69313" y="63354"/>
                  </a:cubicBezTo>
                  <a:cubicBezTo>
                    <a:pt x="63944" y="72516"/>
                    <a:pt x="53422" y="77169"/>
                    <a:pt x="43258" y="80032"/>
                  </a:cubicBezTo>
                  <a:cubicBezTo>
                    <a:pt x="35169" y="82323"/>
                    <a:pt x="26078" y="83754"/>
                    <a:pt x="18562" y="79889"/>
                  </a:cubicBezTo>
                  <a:cubicBezTo>
                    <a:pt x="9686" y="75308"/>
                    <a:pt x="5677" y="64428"/>
                    <a:pt x="5391" y="54406"/>
                  </a:cubicBezTo>
                  <a:cubicBezTo>
                    <a:pt x="4889" y="38014"/>
                    <a:pt x="12907" y="21908"/>
                    <a:pt x="25505" y="11601"/>
                  </a:cubicBezTo>
                  <a:cubicBezTo>
                    <a:pt x="33093" y="5373"/>
                    <a:pt x="36744" y="3225"/>
                    <a:pt x="44832" y="7878"/>
                  </a:cubicBezTo>
                  <a:cubicBezTo>
                    <a:pt x="53064" y="12674"/>
                    <a:pt x="61439" y="21336"/>
                    <a:pt x="66522" y="29353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41E55BF-FE24-42E6-AE70-ABF10877EA2C}"/>
                </a:ext>
              </a:extLst>
            </p:cNvPr>
            <p:cNvSpPr/>
            <p:nvPr/>
          </p:nvSpPr>
          <p:spPr>
            <a:xfrm>
              <a:off x="8176447" y="9864809"/>
              <a:ext cx="417374" cy="780894"/>
            </a:xfrm>
            <a:custGeom>
              <a:avLst/>
              <a:gdLst>
                <a:gd name="connsiteX0" fmla="*/ 172260 w 221902"/>
                <a:gd name="connsiteY0" fmla="*/ 182444 h 415172"/>
                <a:gd name="connsiteX1" fmla="*/ 222009 w 221902"/>
                <a:gd name="connsiteY1" fmla="*/ 290747 h 415172"/>
                <a:gd name="connsiteX2" fmla="*/ 157657 w 221902"/>
                <a:gd name="connsiteY2" fmla="*/ 405062 h 415172"/>
                <a:gd name="connsiteX3" fmla="*/ 31101 w 221902"/>
                <a:gd name="connsiteY3" fmla="*/ 370560 h 415172"/>
                <a:gd name="connsiteX4" fmla="*/ 6764 w 221902"/>
                <a:gd name="connsiteY4" fmla="*/ 250805 h 415172"/>
                <a:gd name="connsiteX5" fmla="*/ 110198 w 221902"/>
                <a:gd name="connsiteY5" fmla="*/ 15587 h 415172"/>
                <a:gd name="connsiteX6" fmla="*/ 156297 w 221902"/>
                <a:gd name="connsiteY6" fmla="*/ 55029 h 415172"/>
                <a:gd name="connsiteX7" fmla="*/ 172260 w 221902"/>
                <a:gd name="connsiteY7" fmla="*/ 182444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902" h="415172">
                  <a:moveTo>
                    <a:pt x="172260" y="182444"/>
                  </a:moveTo>
                  <a:cubicBezTo>
                    <a:pt x="188938" y="218735"/>
                    <a:pt x="216068" y="251234"/>
                    <a:pt x="222009" y="290747"/>
                  </a:cubicBezTo>
                  <a:cubicBezTo>
                    <a:pt x="229023" y="337346"/>
                    <a:pt x="201107" y="386881"/>
                    <a:pt x="157657" y="405062"/>
                  </a:cubicBezTo>
                  <a:cubicBezTo>
                    <a:pt x="114207" y="423244"/>
                    <a:pt x="59304" y="408212"/>
                    <a:pt x="31101" y="370560"/>
                  </a:cubicBezTo>
                  <a:cubicBezTo>
                    <a:pt x="6120" y="337203"/>
                    <a:pt x="2826" y="292321"/>
                    <a:pt x="6764" y="250805"/>
                  </a:cubicBezTo>
                  <a:cubicBezTo>
                    <a:pt x="14279" y="172924"/>
                    <a:pt x="48210" y="68414"/>
                    <a:pt x="110198" y="15587"/>
                  </a:cubicBezTo>
                  <a:cubicBezTo>
                    <a:pt x="143269" y="-12544"/>
                    <a:pt x="159590" y="22960"/>
                    <a:pt x="156297" y="55029"/>
                  </a:cubicBezTo>
                  <a:cubicBezTo>
                    <a:pt x="151788" y="99338"/>
                    <a:pt x="153219" y="141070"/>
                    <a:pt x="172260" y="182444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55A3987-5C88-4F3E-A3E7-75CA4D90F812}"/>
                </a:ext>
              </a:extLst>
            </p:cNvPr>
            <p:cNvSpPr/>
            <p:nvPr/>
          </p:nvSpPr>
          <p:spPr>
            <a:xfrm>
              <a:off x="8381291" y="10184655"/>
              <a:ext cx="161565" cy="242348"/>
            </a:xfrm>
            <a:custGeom>
              <a:avLst/>
              <a:gdLst>
                <a:gd name="connsiteX0" fmla="*/ 31284 w 85897"/>
                <a:gd name="connsiteY0" fmla="*/ 111320 h 128846"/>
                <a:gd name="connsiteX1" fmla="*/ 54619 w 85897"/>
                <a:gd name="connsiteY1" fmla="*/ 125708 h 128846"/>
                <a:gd name="connsiteX2" fmla="*/ 82321 w 85897"/>
                <a:gd name="connsiteY2" fmla="*/ 112537 h 128846"/>
                <a:gd name="connsiteX3" fmla="*/ 69938 w 85897"/>
                <a:gd name="connsiteY3" fmla="*/ 84907 h 128846"/>
                <a:gd name="connsiteX4" fmla="*/ 37225 w 85897"/>
                <a:gd name="connsiteY4" fmla="*/ 38236 h 128846"/>
                <a:gd name="connsiteX5" fmla="*/ 12673 w 85897"/>
                <a:gd name="connsiteY5" fmla="*/ 8601 h 128846"/>
                <a:gd name="connsiteX6" fmla="*/ 7948 w 85897"/>
                <a:gd name="connsiteY6" fmla="*/ 60856 h 128846"/>
                <a:gd name="connsiteX7" fmla="*/ 31284 w 85897"/>
                <a:gd name="connsiteY7" fmla="*/ 111320 h 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897" h="128846">
                  <a:moveTo>
                    <a:pt x="31284" y="111320"/>
                  </a:moveTo>
                  <a:cubicBezTo>
                    <a:pt x="37153" y="118049"/>
                    <a:pt x="44526" y="124348"/>
                    <a:pt x="54619" y="125708"/>
                  </a:cubicBezTo>
                  <a:cubicBezTo>
                    <a:pt x="64712" y="127068"/>
                    <a:pt x="78026" y="121843"/>
                    <a:pt x="82321" y="112537"/>
                  </a:cubicBezTo>
                  <a:cubicBezTo>
                    <a:pt x="87403" y="101371"/>
                    <a:pt x="77883" y="92208"/>
                    <a:pt x="69938" y="84907"/>
                  </a:cubicBezTo>
                  <a:cubicBezTo>
                    <a:pt x="55692" y="71736"/>
                    <a:pt x="44598" y="55844"/>
                    <a:pt x="37225" y="38236"/>
                  </a:cubicBezTo>
                  <a:cubicBezTo>
                    <a:pt x="34004" y="30649"/>
                    <a:pt x="31498" y="-5500"/>
                    <a:pt x="12673" y="8601"/>
                  </a:cubicBezTo>
                  <a:cubicBezTo>
                    <a:pt x="1076" y="17334"/>
                    <a:pt x="6373" y="51192"/>
                    <a:pt x="7948" y="60856"/>
                  </a:cubicBezTo>
                  <a:cubicBezTo>
                    <a:pt x="11025" y="79753"/>
                    <a:pt x="18900" y="97147"/>
                    <a:pt x="31284" y="111320"/>
                  </a:cubicBezTo>
                  <a:close/>
                </a:path>
              </a:pathLst>
            </a:custGeom>
            <a:solidFill>
              <a:srgbClr val="FFF6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CB768D0-9040-493D-972D-D409749384CB}"/>
                </a:ext>
              </a:extLst>
            </p:cNvPr>
            <p:cNvSpPr/>
            <p:nvPr/>
          </p:nvSpPr>
          <p:spPr>
            <a:xfrm>
              <a:off x="8176526" y="9993626"/>
              <a:ext cx="255811" cy="646258"/>
            </a:xfrm>
            <a:custGeom>
              <a:avLst/>
              <a:gdLst>
                <a:gd name="connsiteX0" fmla="*/ 136641 w 136004"/>
                <a:gd name="connsiteY0" fmla="*/ 342375 h 343590"/>
                <a:gd name="connsiteX1" fmla="*/ 59763 w 136004"/>
                <a:gd name="connsiteY1" fmla="*/ 196635 h 343590"/>
                <a:gd name="connsiteX2" fmla="*/ 63485 w 136004"/>
                <a:gd name="connsiteY2" fmla="*/ 5369 h 343590"/>
                <a:gd name="connsiteX3" fmla="*/ 63056 w 136004"/>
                <a:gd name="connsiteY3" fmla="*/ 5369 h 343590"/>
                <a:gd name="connsiteX4" fmla="*/ 6793 w 136004"/>
                <a:gd name="connsiteY4" fmla="*/ 182247 h 343590"/>
                <a:gd name="connsiteX5" fmla="*/ 31131 w 136004"/>
                <a:gd name="connsiteY5" fmla="*/ 302002 h 343590"/>
                <a:gd name="connsiteX6" fmla="*/ 136641 w 136004"/>
                <a:gd name="connsiteY6" fmla="*/ 342375 h 34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004" h="343590">
                  <a:moveTo>
                    <a:pt x="136641" y="342375"/>
                  </a:moveTo>
                  <a:cubicBezTo>
                    <a:pt x="94193" y="306727"/>
                    <a:pt x="69140" y="251895"/>
                    <a:pt x="59763" y="196635"/>
                  </a:cubicBezTo>
                  <a:cubicBezTo>
                    <a:pt x="49097" y="133571"/>
                    <a:pt x="56255" y="68933"/>
                    <a:pt x="63485" y="5369"/>
                  </a:cubicBezTo>
                  <a:lnTo>
                    <a:pt x="63056" y="5369"/>
                  </a:lnTo>
                  <a:cubicBezTo>
                    <a:pt x="30844" y="59341"/>
                    <a:pt x="12018" y="127272"/>
                    <a:pt x="6793" y="182247"/>
                  </a:cubicBezTo>
                  <a:cubicBezTo>
                    <a:pt x="2784" y="223764"/>
                    <a:pt x="6148" y="268645"/>
                    <a:pt x="31131" y="302002"/>
                  </a:cubicBezTo>
                  <a:cubicBezTo>
                    <a:pt x="54824" y="333856"/>
                    <a:pt x="97701" y="349246"/>
                    <a:pt x="136641" y="342375"/>
                  </a:cubicBezTo>
                  <a:close/>
                </a:path>
              </a:pathLst>
            </a:custGeom>
            <a:solidFill>
              <a:srgbClr val="F2D6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92AD1C8-6920-48A2-A920-BE81AB054B3F}"/>
                </a:ext>
              </a:extLst>
            </p:cNvPr>
            <p:cNvSpPr/>
            <p:nvPr/>
          </p:nvSpPr>
          <p:spPr>
            <a:xfrm>
              <a:off x="8542053" y="7541443"/>
              <a:ext cx="390447" cy="727041"/>
            </a:xfrm>
            <a:custGeom>
              <a:avLst/>
              <a:gdLst>
                <a:gd name="connsiteX0" fmla="*/ 52468 w 207586"/>
                <a:gd name="connsiteY0" fmla="*/ 169382 h 386539"/>
                <a:gd name="connsiteX1" fmla="*/ 6369 w 207586"/>
                <a:gd name="connsiteY1" fmla="*/ 269740 h 386539"/>
                <a:gd name="connsiteX2" fmla="*/ 65996 w 207586"/>
                <a:gd name="connsiteY2" fmla="*/ 375680 h 386539"/>
                <a:gd name="connsiteX3" fmla="*/ 183247 w 207586"/>
                <a:gd name="connsiteY3" fmla="*/ 343683 h 386539"/>
                <a:gd name="connsiteX4" fmla="*/ 205795 w 207586"/>
                <a:gd name="connsiteY4" fmla="*/ 232732 h 386539"/>
                <a:gd name="connsiteX5" fmla="*/ 109947 w 207586"/>
                <a:gd name="connsiteY5" fmla="*/ 14838 h 386539"/>
                <a:gd name="connsiteX6" fmla="*/ 67213 w 207586"/>
                <a:gd name="connsiteY6" fmla="*/ 51345 h 386539"/>
                <a:gd name="connsiteX7" fmla="*/ 52468 w 207586"/>
                <a:gd name="connsiteY7" fmla="*/ 169382 h 3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586" h="386539">
                  <a:moveTo>
                    <a:pt x="52468" y="169382"/>
                  </a:moveTo>
                  <a:cubicBezTo>
                    <a:pt x="37006" y="203026"/>
                    <a:pt x="11881" y="233162"/>
                    <a:pt x="6369" y="269740"/>
                  </a:cubicBezTo>
                  <a:cubicBezTo>
                    <a:pt x="-145" y="312903"/>
                    <a:pt x="25768" y="358858"/>
                    <a:pt x="65996" y="375680"/>
                  </a:cubicBezTo>
                  <a:cubicBezTo>
                    <a:pt x="106297" y="392502"/>
                    <a:pt x="157120" y="378615"/>
                    <a:pt x="183247" y="343683"/>
                  </a:cubicBezTo>
                  <a:cubicBezTo>
                    <a:pt x="206368" y="312760"/>
                    <a:pt x="209446" y="271171"/>
                    <a:pt x="205795" y="232732"/>
                  </a:cubicBezTo>
                  <a:cubicBezTo>
                    <a:pt x="198852" y="160578"/>
                    <a:pt x="167356" y="63728"/>
                    <a:pt x="109947" y="14838"/>
                  </a:cubicBezTo>
                  <a:cubicBezTo>
                    <a:pt x="79311" y="-11218"/>
                    <a:pt x="64135" y="21638"/>
                    <a:pt x="67213" y="51345"/>
                  </a:cubicBezTo>
                  <a:cubicBezTo>
                    <a:pt x="71508" y="92432"/>
                    <a:pt x="70149" y="131086"/>
                    <a:pt x="52468" y="169382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AA37D40-CE3F-42B0-8B72-0E539D1146BB}"/>
                </a:ext>
              </a:extLst>
            </p:cNvPr>
            <p:cNvSpPr/>
            <p:nvPr/>
          </p:nvSpPr>
          <p:spPr>
            <a:xfrm>
              <a:off x="8755909" y="7963115"/>
              <a:ext cx="148102" cy="228882"/>
            </a:xfrm>
            <a:custGeom>
              <a:avLst/>
              <a:gdLst>
                <a:gd name="connsiteX0" fmla="*/ 54015 w 78739"/>
                <a:gd name="connsiteY0" fmla="*/ 103533 h 121688"/>
                <a:gd name="connsiteX1" fmla="*/ 32398 w 78739"/>
                <a:gd name="connsiteY1" fmla="*/ 116919 h 121688"/>
                <a:gd name="connsiteX2" fmla="*/ 6700 w 78739"/>
                <a:gd name="connsiteY2" fmla="*/ 104679 h 121688"/>
                <a:gd name="connsiteX3" fmla="*/ 18153 w 78739"/>
                <a:gd name="connsiteY3" fmla="*/ 79053 h 121688"/>
                <a:gd name="connsiteX4" fmla="*/ 48503 w 78739"/>
                <a:gd name="connsiteY4" fmla="*/ 35817 h 121688"/>
                <a:gd name="connsiteX5" fmla="*/ 71266 w 78739"/>
                <a:gd name="connsiteY5" fmla="*/ 8401 h 121688"/>
                <a:gd name="connsiteX6" fmla="*/ 75633 w 78739"/>
                <a:gd name="connsiteY6" fmla="*/ 56862 h 121688"/>
                <a:gd name="connsiteX7" fmla="*/ 54015 w 78739"/>
                <a:gd name="connsiteY7" fmla="*/ 103533 h 12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39" h="121688">
                  <a:moveTo>
                    <a:pt x="54015" y="103533"/>
                  </a:moveTo>
                  <a:cubicBezTo>
                    <a:pt x="48575" y="109761"/>
                    <a:pt x="41774" y="115631"/>
                    <a:pt x="32398" y="116919"/>
                  </a:cubicBezTo>
                  <a:cubicBezTo>
                    <a:pt x="23020" y="118208"/>
                    <a:pt x="10708" y="113340"/>
                    <a:pt x="6700" y="104679"/>
                  </a:cubicBezTo>
                  <a:cubicBezTo>
                    <a:pt x="1976" y="94370"/>
                    <a:pt x="10780" y="85853"/>
                    <a:pt x="18153" y="79053"/>
                  </a:cubicBezTo>
                  <a:cubicBezTo>
                    <a:pt x="31395" y="66883"/>
                    <a:pt x="41632" y="52138"/>
                    <a:pt x="48503" y="35817"/>
                  </a:cubicBezTo>
                  <a:cubicBezTo>
                    <a:pt x="51439" y="28803"/>
                    <a:pt x="53800" y="-4770"/>
                    <a:pt x="71266" y="8401"/>
                  </a:cubicBezTo>
                  <a:cubicBezTo>
                    <a:pt x="82075" y="16490"/>
                    <a:pt x="77136" y="47843"/>
                    <a:pt x="75633" y="56862"/>
                  </a:cubicBezTo>
                  <a:cubicBezTo>
                    <a:pt x="72698" y="74257"/>
                    <a:pt x="65468" y="90362"/>
                    <a:pt x="54015" y="103533"/>
                  </a:cubicBezTo>
                  <a:close/>
                </a:path>
              </a:pathLst>
            </a:custGeom>
            <a:solidFill>
              <a:srgbClr val="FFF6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E0B12A1-53E9-4A8C-8F20-1254C0EEC272}"/>
                </a:ext>
              </a:extLst>
            </p:cNvPr>
            <p:cNvSpPr/>
            <p:nvPr/>
          </p:nvSpPr>
          <p:spPr>
            <a:xfrm>
              <a:off x="8614926" y="8985431"/>
              <a:ext cx="282738" cy="471230"/>
            </a:xfrm>
            <a:custGeom>
              <a:avLst/>
              <a:gdLst>
                <a:gd name="connsiteX0" fmla="*/ 14010 w 150320"/>
                <a:gd name="connsiteY0" fmla="*/ 95005 h 250534"/>
                <a:gd name="connsiteX1" fmla="*/ 23888 w 150320"/>
                <a:gd name="connsiteY1" fmla="*/ 210394 h 250534"/>
                <a:gd name="connsiteX2" fmla="*/ 91676 w 150320"/>
                <a:gd name="connsiteY2" fmla="*/ 244969 h 250534"/>
                <a:gd name="connsiteX3" fmla="*/ 130616 w 150320"/>
                <a:gd name="connsiteY3" fmla="*/ 215477 h 250534"/>
                <a:gd name="connsiteX4" fmla="*/ 146794 w 150320"/>
                <a:gd name="connsiteY4" fmla="*/ 168233 h 250534"/>
                <a:gd name="connsiteX5" fmla="*/ 127324 w 150320"/>
                <a:gd name="connsiteY5" fmla="*/ 61004 h 250534"/>
                <a:gd name="connsiteX6" fmla="*/ 97975 w 150320"/>
                <a:gd name="connsiteY6" fmla="*/ 33302 h 250534"/>
                <a:gd name="connsiteX7" fmla="*/ 81797 w 150320"/>
                <a:gd name="connsiteY7" fmla="*/ 5457 h 250534"/>
                <a:gd name="connsiteX8" fmla="*/ 53810 w 150320"/>
                <a:gd name="connsiteY8" fmla="*/ 30439 h 250534"/>
                <a:gd name="connsiteX9" fmla="*/ 14010 w 150320"/>
                <a:gd name="connsiteY9" fmla="*/ 95005 h 2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320" h="250534">
                  <a:moveTo>
                    <a:pt x="14010" y="95005"/>
                  </a:moveTo>
                  <a:cubicBezTo>
                    <a:pt x="553" y="132657"/>
                    <a:pt x="2056" y="176895"/>
                    <a:pt x="23888" y="210394"/>
                  </a:cubicBezTo>
                  <a:cubicBezTo>
                    <a:pt x="38563" y="233014"/>
                    <a:pt x="65262" y="250480"/>
                    <a:pt x="91676" y="244969"/>
                  </a:cubicBezTo>
                  <a:cubicBezTo>
                    <a:pt x="108068" y="241532"/>
                    <a:pt x="121812" y="229722"/>
                    <a:pt x="130616" y="215477"/>
                  </a:cubicBezTo>
                  <a:cubicBezTo>
                    <a:pt x="139421" y="201233"/>
                    <a:pt x="143787" y="184697"/>
                    <a:pt x="146794" y="168233"/>
                  </a:cubicBezTo>
                  <a:cubicBezTo>
                    <a:pt x="153522" y="131226"/>
                    <a:pt x="152234" y="89208"/>
                    <a:pt x="127324" y="61004"/>
                  </a:cubicBezTo>
                  <a:cubicBezTo>
                    <a:pt x="118447" y="50912"/>
                    <a:pt x="107066" y="43252"/>
                    <a:pt x="97975" y="33302"/>
                  </a:cubicBezTo>
                  <a:cubicBezTo>
                    <a:pt x="93465" y="28292"/>
                    <a:pt x="86021" y="6459"/>
                    <a:pt x="81797" y="5457"/>
                  </a:cubicBezTo>
                  <a:cubicBezTo>
                    <a:pt x="74854" y="3811"/>
                    <a:pt x="58104" y="25715"/>
                    <a:pt x="53810" y="30439"/>
                  </a:cubicBezTo>
                  <a:cubicBezTo>
                    <a:pt x="36773" y="49336"/>
                    <a:pt x="22600" y="70954"/>
                    <a:pt x="14010" y="95005"/>
                  </a:cubicBezTo>
                  <a:close/>
                </a:path>
              </a:pathLst>
            </a:custGeom>
            <a:solidFill>
              <a:srgbClr val="FAE5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C91B159-7390-4210-9409-AF1A759030AE}"/>
                </a:ext>
              </a:extLst>
            </p:cNvPr>
            <p:cNvSpPr/>
            <p:nvPr/>
          </p:nvSpPr>
          <p:spPr>
            <a:xfrm>
              <a:off x="8614926" y="9116868"/>
              <a:ext cx="175028" cy="336593"/>
            </a:xfrm>
            <a:custGeom>
              <a:avLst/>
              <a:gdLst>
                <a:gd name="connsiteX0" fmla="*/ 90459 w 93055"/>
                <a:gd name="connsiteY0" fmla="*/ 175160 h 178953"/>
                <a:gd name="connsiteX1" fmla="*/ 92177 w 93055"/>
                <a:gd name="connsiteY1" fmla="*/ 170936 h 178953"/>
                <a:gd name="connsiteX2" fmla="*/ 86594 w 93055"/>
                <a:gd name="connsiteY2" fmla="*/ 156692 h 178953"/>
                <a:gd name="connsiteX3" fmla="*/ 40137 w 93055"/>
                <a:gd name="connsiteY3" fmla="*/ 29563 h 178953"/>
                <a:gd name="connsiteX4" fmla="*/ 22672 w 93055"/>
                <a:gd name="connsiteY4" fmla="*/ 5369 h 178953"/>
                <a:gd name="connsiteX5" fmla="*/ 14010 w 93055"/>
                <a:gd name="connsiteY5" fmla="*/ 25053 h 178953"/>
                <a:gd name="connsiteX6" fmla="*/ 23888 w 93055"/>
                <a:gd name="connsiteY6" fmla="*/ 140443 h 178953"/>
                <a:gd name="connsiteX7" fmla="*/ 90459 w 93055"/>
                <a:gd name="connsiteY7" fmla="*/ 175160 h 17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55" h="178953">
                  <a:moveTo>
                    <a:pt x="90459" y="175160"/>
                  </a:moveTo>
                  <a:cubicBezTo>
                    <a:pt x="91247" y="173872"/>
                    <a:pt x="91962" y="172512"/>
                    <a:pt x="92177" y="170936"/>
                  </a:cubicBezTo>
                  <a:cubicBezTo>
                    <a:pt x="92893" y="165783"/>
                    <a:pt x="89600" y="160987"/>
                    <a:pt x="86594" y="156692"/>
                  </a:cubicBezTo>
                  <a:cubicBezTo>
                    <a:pt x="59178" y="117752"/>
                    <a:pt x="47868" y="75805"/>
                    <a:pt x="40137" y="29563"/>
                  </a:cubicBezTo>
                  <a:cubicBezTo>
                    <a:pt x="37202" y="11954"/>
                    <a:pt x="30546" y="5369"/>
                    <a:pt x="22672" y="5369"/>
                  </a:cubicBezTo>
                  <a:cubicBezTo>
                    <a:pt x="19450" y="11739"/>
                    <a:pt x="16443" y="18254"/>
                    <a:pt x="14010" y="25053"/>
                  </a:cubicBezTo>
                  <a:cubicBezTo>
                    <a:pt x="553" y="62705"/>
                    <a:pt x="2056" y="106943"/>
                    <a:pt x="23888" y="140443"/>
                  </a:cubicBezTo>
                  <a:cubicBezTo>
                    <a:pt x="38348" y="162776"/>
                    <a:pt x="64475" y="179956"/>
                    <a:pt x="90459" y="175160"/>
                  </a:cubicBezTo>
                  <a:close/>
                </a:path>
              </a:pathLst>
            </a:custGeom>
            <a:solidFill>
              <a:srgbClr val="F2D6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CC4A349-FB0B-4E9A-8BDE-897A0B187D8F}"/>
                </a:ext>
              </a:extLst>
            </p:cNvPr>
            <p:cNvSpPr/>
            <p:nvPr/>
          </p:nvSpPr>
          <p:spPr>
            <a:xfrm>
              <a:off x="8542192" y="7677732"/>
              <a:ext cx="161565" cy="552012"/>
            </a:xfrm>
            <a:custGeom>
              <a:avLst/>
              <a:gdLst>
                <a:gd name="connsiteX0" fmla="*/ 73583 w 85897"/>
                <a:gd name="connsiteY0" fmla="*/ 94201 h 293483"/>
                <a:gd name="connsiteX1" fmla="*/ 69932 w 85897"/>
                <a:gd name="connsiteY1" fmla="*/ 5369 h 293483"/>
                <a:gd name="connsiteX2" fmla="*/ 69001 w 85897"/>
                <a:gd name="connsiteY2" fmla="*/ 5512 h 293483"/>
                <a:gd name="connsiteX3" fmla="*/ 52466 w 85897"/>
                <a:gd name="connsiteY3" fmla="*/ 96922 h 293483"/>
                <a:gd name="connsiteX4" fmla="*/ 6368 w 85897"/>
                <a:gd name="connsiteY4" fmla="*/ 197279 h 293483"/>
                <a:gd name="connsiteX5" fmla="*/ 45094 w 85897"/>
                <a:gd name="connsiteY5" fmla="*/ 290907 h 293483"/>
                <a:gd name="connsiteX6" fmla="*/ 41586 w 85897"/>
                <a:gd name="connsiteY6" fmla="*/ 179956 h 293483"/>
                <a:gd name="connsiteX7" fmla="*/ 73583 w 85897"/>
                <a:gd name="connsiteY7" fmla="*/ 94201 h 29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897" h="293483">
                  <a:moveTo>
                    <a:pt x="73583" y="94201"/>
                  </a:moveTo>
                  <a:cubicBezTo>
                    <a:pt x="82674" y="65068"/>
                    <a:pt x="85466" y="31639"/>
                    <a:pt x="69932" y="5369"/>
                  </a:cubicBezTo>
                  <a:lnTo>
                    <a:pt x="69001" y="5512"/>
                  </a:lnTo>
                  <a:cubicBezTo>
                    <a:pt x="70004" y="36865"/>
                    <a:pt x="66210" y="67001"/>
                    <a:pt x="52466" y="96922"/>
                  </a:cubicBezTo>
                  <a:cubicBezTo>
                    <a:pt x="37005" y="130565"/>
                    <a:pt x="11880" y="160701"/>
                    <a:pt x="6368" y="197279"/>
                  </a:cubicBezTo>
                  <a:cubicBezTo>
                    <a:pt x="1071" y="232354"/>
                    <a:pt x="17248" y="269361"/>
                    <a:pt x="45094" y="290907"/>
                  </a:cubicBezTo>
                  <a:cubicBezTo>
                    <a:pt x="33211" y="255331"/>
                    <a:pt x="31780" y="216176"/>
                    <a:pt x="41586" y="179956"/>
                  </a:cubicBezTo>
                  <a:cubicBezTo>
                    <a:pt x="49532" y="150464"/>
                    <a:pt x="64420" y="123336"/>
                    <a:pt x="73583" y="94201"/>
                  </a:cubicBezTo>
                  <a:close/>
                </a:path>
              </a:pathLst>
            </a:custGeom>
            <a:solidFill>
              <a:srgbClr val="F2D6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BC33B19-FFFF-4CF3-8806-563A254D7425}"/>
                </a:ext>
              </a:extLst>
            </p:cNvPr>
            <p:cNvSpPr/>
            <p:nvPr/>
          </p:nvSpPr>
          <p:spPr>
            <a:xfrm>
              <a:off x="7684010" y="11290045"/>
              <a:ext cx="1790673" cy="53856"/>
            </a:xfrm>
            <a:custGeom>
              <a:avLst/>
              <a:gdLst>
                <a:gd name="connsiteX0" fmla="*/ 5369 w 952032"/>
                <a:gd name="connsiteY0" fmla="*/ 5369 h 28632"/>
                <a:gd name="connsiteX1" fmla="*/ 952176 w 952032"/>
                <a:gd name="connsiteY1" fmla="*/ 5369 h 28632"/>
                <a:gd name="connsiteX2" fmla="*/ 952176 w 952032"/>
                <a:gd name="connsiteY2" fmla="*/ 28776 h 28632"/>
                <a:gd name="connsiteX3" fmla="*/ 5369 w 952032"/>
                <a:gd name="connsiteY3" fmla="*/ 28776 h 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032" h="28632">
                  <a:moveTo>
                    <a:pt x="5369" y="5369"/>
                  </a:moveTo>
                  <a:lnTo>
                    <a:pt x="952176" y="5369"/>
                  </a:lnTo>
                  <a:lnTo>
                    <a:pt x="952176" y="28776"/>
                  </a:lnTo>
                  <a:lnTo>
                    <a:pt x="5369" y="28776"/>
                  </a:lnTo>
                  <a:close/>
                </a:path>
              </a:pathLst>
            </a:custGeom>
            <a:solidFill>
              <a:srgbClr val="CACE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FC89960-32E4-43D0-B002-A04F78B9EB4D}"/>
                </a:ext>
              </a:extLst>
            </p:cNvPr>
            <p:cNvSpPr/>
            <p:nvPr/>
          </p:nvSpPr>
          <p:spPr>
            <a:xfrm>
              <a:off x="7661795" y="11322224"/>
              <a:ext cx="1844527" cy="888604"/>
            </a:xfrm>
            <a:custGeom>
              <a:avLst/>
              <a:gdLst>
                <a:gd name="connsiteX0" fmla="*/ 5369 w 980665"/>
                <a:gd name="connsiteY0" fmla="*/ 5369 h 472437"/>
                <a:gd name="connsiteX1" fmla="*/ 5369 w 980665"/>
                <a:gd name="connsiteY1" fmla="*/ 380169 h 472437"/>
                <a:gd name="connsiteX2" fmla="*/ 96134 w 980665"/>
                <a:gd name="connsiteY2" fmla="*/ 471006 h 472437"/>
                <a:gd name="connsiteX3" fmla="*/ 891045 w 980665"/>
                <a:gd name="connsiteY3" fmla="*/ 471006 h 472437"/>
                <a:gd name="connsiteX4" fmla="*/ 981811 w 980665"/>
                <a:gd name="connsiteY4" fmla="*/ 380169 h 472437"/>
                <a:gd name="connsiteX5" fmla="*/ 981811 w 980665"/>
                <a:gd name="connsiteY5" fmla="*/ 5369 h 472437"/>
                <a:gd name="connsiteX6" fmla="*/ 5369 w 980665"/>
                <a:gd name="connsiteY6" fmla="*/ 5369 h 4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65" h="472437">
                  <a:moveTo>
                    <a:pt x="5369" y="5369"/>
                  </a:moveTo>
                  <a:lnTo>
                    <a:pt x="5369" y="380169"/>
                  </a:lnTo>
                  <a:cubicBezTo>
                    <a:pt x="5369" y="430347"/>
                    <a:pt x="46027" y="471006"/>
                    <a:pt x="96134" y="471006"/>
                  </a:cubicBezTo>
                  <a:lnTo>
                    <a:pt x="891045" y="471006"/>
                  </a:lnTo>
                  <a:cubicBezTo>
                    <a:pt x="941224" y="471006"/>
                    <a:pt x="981811" y="430347"/>
                    <a:pt x="981811" y="380169"/>
                  </a:cubicBezTo>
                  <a:lnTo>
                    <a:pt x="981811" y="5369"/>
                  </a:lnTo>
                  <a:lnTo>
                    <a:pt x="5369" y="5369"/>
                  </a:lnTo>
                  <a:close/>
                </a:path>
              </a:pathLst>
            </a:custGeom>
            <a:solidFill>
              <a:srgbClr val="E6E7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6A977B1-2CF5-4064-8B2D-819597DABDF9}"/>
                </a:ext>
              </a:extLst>
            </p:cNvPr>
            <p:cNvSpPr/>
            <p:nvPr/>
          </p:nvSpPr>
          <p:spPr>
            <a:xfrm>
              <a:off x="8589325" y="11374424"/>
              <a:ext cx="861677" cy="780894"/>
            </a:xfrm>
            <a:custGeom>
              <a:avLst/>
              <a:gdLst>
                <a:gd name="connsiteX0" fmla="*/ 7579 w 458121"/>
                <a:gd name="connsiteY0" fmla="*/ 390140 h 415172"/>
                <a:gd name="connsiteX1" fmla="*/ 11301 w 458121"/>
                <a:gd name="connsiteY1" fmla="*/ 406460 h 415172"/>
                <a:gd name="connsiteX2" fmla="*/ 35138 w 458121"/>
                <a:gd name="connsiteY2" fmla="*/ 415336 h 415172"/>
                <a:gd name="connsiteX3" fmla="*/ 361263 w 458121"/>
                <a:gd name="connsiteY3" fmla="*/ 409252 h 415172"/>
                <a:gd name="connsiteX4" fmla="*/ 441004 w 458121"/>
                <a:gd name="connsiteY4" fmla="*/ 376754 h 415172"/>
                <a:gd name="connsiteX5" fmla="*/ 459186 w 458121"/>
                <a:gd name="connsiteY5" fmla="*/ 323140 h 415172"/>
                <a:gd name="connsiteX6" fmla="*/ 457540 w 458121"/>
                <a:gd name="connsiteY6" fmla="*/ 41824 h 415172"/>
                <a:gd name="connsiteX7" fmla="*/ 454963 w 458121"/>
                <a:gd name="connsiteY7" fmla="*/ 20923 h 415172"/>
                <a:gd name="connsiteX8" fmla="*/ 435708 w 458121"/>
                <a:gd name="connsiteY8" fmla="*/ 11545 h 415172"/>
                <a:gd name="connsiteX9" fmla="*/ 48953 w 458121"/>
                <a:gd name="connsiteY9" fmla="*/ 6033 h 415172"/>
                <a:gd name="connsiteX10" fmla="*/ 9154 w 458121"/>
                <a:gd name="connsiteY10" fmla="*/ 10758 h 415172"/>
                <a:gd name="connsiteX11" fmla="*/ 6791 w 458121"/>
                <a:gd name="connsiteY11" fmla="*/ 47623 h 415172"/>
                <a:gd name="connsiteX12" fmla="*/ 6863 w 458121"/>
                <a:gd name="connsiteY12" fmla="*/ 94294 h 415172"/>
                <a:gd name="connsiteX13" fmla="*/ 7293 w 458121"/>
                <a:gd name="connsiteY13" fmla="*/ 283626 h 415172"/>
                <a:gd name="connsiteX14" fmla="*/ 7579 w 458121"/>
                <a:gd name="connsiteY14" fmla="*/ 390140 h 41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21" h="415172">
                  <a:moveTo>
                    <a:pt x="7579" y="390140"/>
                  </a:moveTo>
                  <a:cubicBezTo>
                    <a:pt x="7579" y="395795"/>
                    <a:pt x="7722" y="401807"/>
                    <a:pt x="11301" y="406460"/>
                  </a:cubicBezTo>
                  <a:cubicBezTo>
                    <a:pt x="16384" y="413117"/>
                    <a:pt x="26334" y="414549"/>
                    <a:pt x="35138" y="415336"/>
                  </a:cubicBezTo>
                  <a:cubicBezTo>
                    <a:pt x="55897" y="417269"/>
                    <a:pt x="341506" y="413117"/>
                    <a:pt x="361263" y="409252"/>
                  </a:cubicBezTo>
                  <a:cubicBezTo>
                    <a:pt x="413946" y="398944"/>
                    <a:pt x="427762" y="397727"/>
                    <a:pt x="441004" y="376754"/>
                  </a:cubicBezTo>
                  <a:cubicBezTo>
                    <a:pt x="455249" y="354134"/>
                    <a:pt x="459974" y="335738"/>
                    <a:pt x="459186" y="323140"/>
                  </a:cubicBezTo>
                  <a:cubicBezTo>
                    <a:pt x="453388" y="222138"/>
                    <a:pt x="457754" y="136598"/>
                    <a:pt x="457540" y="41824"/>
                  </a:cubicBezTo>
                  <a:cubicBezTo>
                    <a:pt x="457540" y="34666"/>
                    <a:pt x="459473" y="26864"/>
                    <a:pt x="454963" y="20923"/>
                  </a:cubicBezTo>
                  <a:cubicBezTo>
                    <a:pt x="450739" y="15339"/>
                    <a:pt x="442937" y="13120"/>
                    <a:pt x="435708" y="11545"/>
                  </a:cubicBezTo>
                  <a:cubicBezTo>
                    <a:pt x="420032" y="8181"/>
                    <a:pt x="65059" y="6392"/>
                    <a:pt x="48953" y="6033"/>
                  </a:cubicBezTo>
                  <a:cubicBezTo>
                    <a:pt x="39218" y="5819"/>
                    <a:pt x="16026" y="3028"/>
                    <a:pt x="9154" y="10758"/>
                  </a:cubicBezTo>
                  <a:cubicBezTo>
                    <a:pt x="2353" y="18345"/>
                    <a:pt x="6791" y="38532"/>
                    <a:pt x="6791" y="47623"/>
                  </a:cubicBezTo>
                  <a:cubicBezTo>
                    <a:pt x="6791" y="63155"/>
                    <a:pt x="6863" y="78760"/>
                    <a:pt x="6863" y="94294"/>
                  </a:cubicBezTo>
                  <a:cubicBezTo>
                    <a:pt x="7006" y="157428"/>
                    <a:pt x="7150" y="220563"/>
                    <a:pt x="7293" y="283626"/>
                  </a:cubicBezTo>
                  <a:cubicBezTo>
                    <a:pt x="7436" y="319131"/>
                    <a:pt x="7508" y="354636"/>
                    <a:pt x="7579" y="3901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17D62F1-772A-4DE0-B60B-C8725B70747D}"/>
                </a:ext>
              </a:extLst>
            </p:cNvPr>
            <p:cNvSpPr/>
            <p:nvPr/>
          </p:nvSpPr>
          <p:spPr>
            <a:xfrm>
              <a:off x="8626198" y="11171162"/>
              <a:ext cx="13463" cy="13463"/>
            </a:xfrm>
            <a:custGeom>
              <a:avLst/>
              <a:gdLst>
                <a:gd name="connsiteX0" fmla="*/ 5799 w 7158"/>
                <a:gd name="connsiteY0" fmla="*/ 5369 h 7158"/>
                <a:gd name="connsiteX1" fmla="*/ 5369 w 7158"/>
                <a:gd name="connsiteY1" fmla="*/ 5512 h 7158"/>
                <a:gd name="connsiteX2" fmla="*/ 5584 w 7158"/>
                <a:gd name="connsiteY2" fmla="*/ 5869 h 7158"/>
                <a:gd name="connsiteX3" fmla="*/ 5799 w 7158"/>
                <a:gd name="connsiteY3" fmla="*/ 5369 h 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8" h="7158">
                  <a:moveTo>
                    <a:pt x="5799" y="5369"/>
                  </a:moveTo>
                  <a:cubicBezTo>
                    <a:pt x="5655" y="5369"/>
                    <a:pt x="5512" y="5440"/>
                    <a:pt x="5369" y="5512"/>
                  </a:cubicBezTo>
                  <a:cubicBezTo>
                    <a:pt x="5440" y="5654"/>
                    <a:pt x="5512" y="5726"/>
                    <a:pt x="5584" y="5869"/>
                  </a:cubicBezTo>
                  <a:lnTo>
                    <a:pt x="5799" y="536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B259A5D-A63C-4CF0-BDFF-7430AED24662}"/>
                </a:ext>
              </a:extLst>
            </p:cNvPr>
            <p:cNvSpPr/>
            <p:nvPr/>
          </p:nvSpPr>
          <p:spPr>
            <a:xfrm>
              <a:off x="9090965" y="10390745"/>
              <a:ext cx="1144415" cy="1817600"/>
            </a:xfrm>
            <a:custGeom>
              <a:avLst/>
              <a:gdLst>
                <a:gd name="connsiteX0" fmla="*/ 554971 w 608442"/>
                <a:gd name="connsiteY0" fmla="*/ 901027 h 966349"/>
                <a:gd name="connsiteX1" fmla="*/ 599566 w 608442"/>
                <a:gd name="connsiteY1" fmla="*/ 780627 h 966349"/>
                <a:gd name="connsiteX2" fmla="*/ 267786 w 608442"/>
                <a:gd name="connsiteY2" fmla="*/ 58299 h 966349"/>
                <a:gd name="connsiteX3" fmla="*/ 147386 w 608442"/>
                <a:gd name="connsiteY3" fmla="*/ 13704 h 966349"/>
                <a:gd name="connsiteX4" fmla="*/ 5369 w 608442"/>
                <a:gd name="connsiteY4" fmla="*/ 78914 h 966349"/>
                <a:gd name="connsiteX5" fmla="*/ 412953 w 608442"/>
                <a:gd name="connsiteY5" fmla="*/ 966309 h 966349"/>
                <a:gd name="connsiteX6" fmla="*/ 554971 w 608442"/>
                <a:gd name="connsiteY6" fmla="*/ 901027 h 9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442" h="966349">
                  <a:moveTo>
                    <a:pt x="554971" y="901027"/>
                  </a:moveTo>
                  <a:cubicBezTo>
                    <a:pt x="600568" y="880126"/>
                    <a:pt x="620539" y="826153"/>
                    <a:pt x="599566" y="780627"/>
                  </a:cubicBezTo>
                  <a:lnTo>
                    <a:pt x="267786" y="58299"/>
                  </a:lnTo>
                  <a:cubicBezTo>
                    <a:pt x="246884" y="12702"/>
                    <a:pt x="192912" y="-7269"/>
                    <a:pt x="147386" y="13704"/>
                  </a:cubicBezTo>
                  <a:lnTo>
                    <a:pt x="5369" y="78914"/>
                  </a:lnTo>
                  <a:lnTo>
                    <a:pt x="412953" y="966309"/>
                  </a:lnTo>
                  <a:lnTo>
                    <a:pt x="554971" y="901027"/>
                  </a:lnTo>
                  <a:close/>
                </a:path>
              </a:pathLst>
            </a:custGeom>
            <a:solidFill>
              <a:srgbClr val="E6E7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7C66A4C-9AE2-4586-8869-524CD9317088}"/>
                </a:ext>
              </a:extLst>
            </p:cNvPr>
            <p:cNvSpPr/>
            <p:nvPr/>
          </p:nvSpPr>
          <p:spPr>
            <a:xfrm>
              <a:off x="9637515" y="11249965"/>
              <a:ext cx="525085" cy="834750"/>
            </a:xfrm>
            <a:custGeom>
              <a:avLst/>
              <a:gdLst>
                <a:gd name="connsiteX0" fmla="*/ 242559 w 279167"/>
                <a:gd name="connsiteY0" fmla="*/ 406132 h 443804"/>
                <a:gd name="connsiteX1" fmla="*/ 274556 w 279167"/>
                <a:gd name="connsiteY1" fmla="*/ 352804 h 443804"/>
                <a:gd name="connsiteX2" fmla="*/ 259739 w 279167"/>
                <a:gd name="connsiteY2" fmla="*/ 293033 h 443804"/>
                <a:gd name="connsiteX3" fmla="*/ 173340 w 279167"/>
                <a:gd name="connsiteY3" fmla="*/ 95468 h 443804"/>
                <a:gd name="connsiteX4" fmla="*/ 135760 w 279167"/>
                <a:gd name="connsiteY4" fmla="*/ 24245 h 443804"/>
                <a:gd name="connsiteX5" fmla="*/ 89661 w 279167"/>
                <a:gd name="connsiteY5" fmla="*/ 15226 h 443804"/>
                <a:gd name="connsiteX6" fmla="*/ 44422 w 279167"/>
                <a:gd name="connsiteY6" fmla="*/ 38990 h 443804"/>
                <a:gd name="connsiteX7" fmla="*/ 7128 w 279167"/>
                <a:gd name="connsiteY7" fmla="*/ 59749 h 443804"/>
                <a:gd name="connsiteX8" fmla="*/ 7414 w 279167"/>
                <a:gd name="connsiteY8" fmla="*/ 60107 h 443804"/>
                <a:gd name="connsiteX9" fmla="*/ 6913 w 279167"/>
                <a:gd name="connsiteY9" fmla="*/ 60107 h 443804"/>
                <a:gd name="connsiteX10" fmla="*/ 5481 w 279167"/>
                <a:gd name="connsiteY10" fmla="*/ 63400 h 443804"/>
                <a:gd name="connsiteX11" fmla="*/ 28459 w 279167"/>
                <a:gd name="connsiteY11" fmla="*/ 113793 h 443804"/>
                <a:gd name="connsiteX12" fmla="*/ 52868 w 279167"/>
                <a:gd name="connsiteY12" fmla="*/ 167408 h 443804"/>
                <a:gd name="connsiteX13" fmla="*/ 147857 w 279167"/>
                <a:gd name="connsiteY13" fmla="*/ 375853 h 443804"/>
                <a:gd name="connsiteX14" fmla="*/ 155230 w 279167"/>
                <a:gd name="connsiteY14" fmla="*/ 401335 h 443804"/>
                <a:gd name="connsiteX15" fmla="*/ 141558 w 279167"/>
                <a:gd name="connsiteY15" fmla="*/ 422094 h 443804"/>
                <a:gd name="connsiteX16" fmla="*/ 139482 w 279167"/>
                <a:gd name="connsiteY16" fmla="*/ 422309 h 443804"/>
                <a:gd name="connsiteX17" fmla="*/ 155302 w 279167"/>
                <a:gd name="connsiteY17" fmla="*/ 438844 h 443804"/>
                <a:gd name="connsiteX18" fmla="*/ 242559 w 279167"/>
                <a:gd name="connsiteY18" fmla="*/ 406132 h 44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9167" h="443804">
                  <a:moveTo>
                    <a:pt x="242559" y="406132"/>
                  </a:moveTo>
                  <a:cubicBezTo>
                    <a:pt x="259166" y="392746"/>
                    <a:pt x="272409" y="373992"/>
                    <a:pt x="274556" y="352804"/>
                  </a:cubicBezTo>
                  <a:cubicBezTo>
                    <a:pt x="276632" y="332117"/>
                    <a:pt x="268114" y="312002"/>
                    <a:pt x="259739" y="293033"/>
                  </a:cubicBezTo>
                  <a:cubicBezTo>
                    <a:pt x="230819" y="227321"/>
                    <a:pt x="203619" y="160465"/>
                    <a:pt x="173340" y="95468"/>
                  </a:cubicBezTo>
                  <a:cubicBezTo>
                    <a:pt x="162030" y="71130"/>
                    <a:pt x="149431" y="47294"/>
                    <a:pt x="135760" y="24245"/>
                  </a:cubicBezTo>
                  <a:cubicBezTo>
                    <a:pt x="120871" y="-880"/>
                    <a:pt x="114286" y="2269"/>
                    <a:pt x="89661" y="15226"/>
                  </a:cubicBezTo>
                  <a:cubicBezTo>
                    <a:pt x="74629" y="23171"/>
                    <a:pt x="59526" y="31045"/>
                    <a:pt x="44422" y="38990"/>
                  </a:cubicBezTo>
                  <a:cubicBezTo>
                    <a:pt x="35760" y="43572"/>
                    <a:pt x="13498" y="51016"/>
                    <a:pt x="7128" y="59749"/>
                  </a:cubicBezTo>
                  <a:cubicBezTo>
                    <a:pt x="7199" y="59892"/>
                    <a:pt x="7343" y="59964"/>
                    <a:pt x="7414" y="60107"/>
                  </a:cubicBezTo>
                  <a:lnTo>
                    <a:pt x="6913" y="60107"/>
                  </a:lnTo>
                  <a:cubicBezTo>
                    <a:pt x="6197" y="61180"/>
                    <a:pt x="5625" y="62254"/>
                    <a:pt x="5481" y="63400"/>
                  </a:cubicBezTo>
                  <a:cubicBezTo>
                    <a:pt x="3692" y="74137"/>
                    <a:pt x="23735" y="103485"/>
                    <a:pt x="28459" y="113793"/>
                  </a:cubicBezTo>
                  <a:cubicBezTo>
                    <a:pt x="36619" y="131689"/>
                    <a:pt x="44708" y="149512"/>
                    <a:pt x="52868" y="167408"/>
                  </a:cubicBezTo>
                  <a:cubicBezTo>
                    <a:pt x="84507" y="236913"/>
                    <a:pt x="116218" y="306418"/>
                    <a:pt x="147857" y="375853"/>
                  </a:cubicBezTo>
                  <a:cubicBezTo>
                    <a:pt x="151579" y="383942"/>
                    <a:pt x="155302" y="392388"/>
                    <a:pt x="155230" y="401335"/>
                  </a:cubicBezTo>
                  <a:cubicBezTo>
                    <a:pt x="155158" y="410211"/>
                    <a:pt x="150147" y="419804"/>
                    <a:pt x="141558" y="422094"/>
                  </a:cubicBezTo>
                  <a:cubicBezTo>
                    <a:pt x="140842" y="422309"/>
                    <a:pt x="140198" y="422237"/>
                    <a:pt x="139482" y="422309"/>
                  </a:cubicBezTo>
                  <a:cubicBezTo>
                    <a:pt x="143562" y="429037"/>
                    <a:pt x="148429" y="435193"/>
                    <a:pt x="155302" y="438844"/>
                  </a:cubicBezTo>
                  <a:cubicBezTo>
                    <a:pt x="179639" y="451586"/>
                    <a:pt x="224306" y="420806"/>
                    <a:pt x="242559" y="4061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DA4E55F-4492-49F9-AFA1-73F2E84C35BF}"/>
              </a:ext>
            </a:extLst>
          </p:cNvPr>
          <p:cNvGrpSpPr/>
          <p:nvPr/>
        </p:nvGrpSpPr>
        <p:grpSpPr>
          <a:xfrm>
            <a:off x="13829663" y="4797547"/>
            <a:ext cx="7261959" cy="6687003"/>
            <a:chOff x="1455713" y="2581248"/>
            <a:chExt cx="7261959" cy="6687003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81A0E6A-16AE-4BDC-8A80-49E9DB9DDC4E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1ACFA9C-9F6B-40C4-BBB5-8E4ED07FFF03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160F4E2-E00B-4870-8023-61E78B01A8B2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4BF8DE2-61A6-4FF1-9C7F-FFA010221C64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3DAF8CE1-B498-4084-ADA7-83E374CF9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6872C3-BB25-4D85-AD09-4EB12066050F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36F855F-962B-41CD-8F6F-72A8D9EAD426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F7F462A6-95F9-4ED1-8468-45D67639760E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49071506-2A0A-482F-B218-631B5EC1AE61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96" name="Freeform 64">
                <a:extLst>
                  <a:ext uri="{FF2B5EF4-FFF2-40B4-BE49-F238E27FC236}">
                    <a16:creationId xmlns:a16="http://schemas.microsoft.com/office/drawing/2014/main" id="{C1C0AFB3-B9BA-4593-B11F-70D55D3F7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6500863-42C9-4DE9-A1DB-AF7794781D9F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0AC2C56-8741-44E4-AFB0-E15FE960B247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0DAAF8B4-BDA8-4773-B205-5797D9EC8F08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4ECFE906-9DC3-4A46-A26C-F734EA583F5D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94" name="Freeform 64">
                <a:extLst>
                  <a:ext uri="{FF2B5EF4-FFF2-40B4-BE49-F238E27FC236}">
                    <a16:creationId xmlns:a16="http://schemas.microsoft.com/office/drawing/2014/main" id="{5CD8445B-FF99-4DB1-A202-ACBCA7233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3291452C-48A3-4A2F-8A9F-1967E965DF6E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2C0C397-C4CE-4DD5-80E4-F85EEBBA5082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C36BCEB-657E-41BE-B5D1-9EB80AD2A27F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1F59CD-3F31-4FE2-815B-20E0DB200B3B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92" name="Freeform 64">
                <a:extLst>
                  <a:ext uri="{FF2B5EF4-FFF2-40B4-BE49-F238E27FC236}">
                    <a16:creationId xmlns:a16="http://schemas.microsoft.com/office/drawing/2014/main" id="{3A03EA8C-624F-470D-B9B5-5C7DE929C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7FB591C-6FF2-44EE-AF9D-AA48DD40CEB1}"/>
              </a:ext>
            </a:extLst>
          </p:cNvPr>
          <p:cNvSpPr txBox="1"/>
          <p:nvPr/>
        </p:nvSpPr>
        <p:spPr>
          <a:xfrm>
            <a:off x="13757679" y="3199669"/>
            <a:ext cx="12323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Cannabis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29890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2ABAB24-AD9E-47BD-868E-C14969F37201}"/>
              </a:ext>
            </a:extLst>
          </p:cNvPr>
          <p:cNvGrpSpPr/>
          <p:nvPr/>
        </p:nvGrpSpPr>
        <p:grpSpPr>
          <a:xfrm>
            <a:off x="1013769" y="2328166"/>
            <a:ext cx="11555017" cy="9061256"/>
            <a:chOff x="1220247" y="2160736"/>
            <a:chExt cx="11982034" cy="939611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438622A-E30E-4948-B8AD-E319F2F9254D}"/>
                </a:ext>
              </a:extLst>
            </p:cNvPr>
            <p:cNvSpPr/>
            <p:nvPr/>
          </p:nvSpPr>
          <p:spPr>
            <a:xfrm>
              <a:off x="7383871" y="7553995"/>
              <a:ext cx="282962" cy="2228327"/>
            </a:xfrm>
            <a:custGeom>
              <a:avLst/>
              <a:gdLst>
                <a:gd name="connsiteX0" fmla="*/ 13722 w 146368"/>
                <a:gd name="connsiteY0" fmla="*/ 13722 h 1152650"/>
                <a:gd name="connsiteX1" fmla="*/ 146551 w 146368"/>
                <a:gd name="connsiteY1" fmla="*/ 13722 h 1152650"/>
                <a:gd name="connsiteX2" fmla="*/ 146551 w 146368"/>
                <a:gd name="connsiteY2" fmla="*/ 1142954 h 1152650"/>
                <a:gd name="connsiteX3" fmla="*/ 13722 w 146368"/>
                <a:gd name="connsiteY3" fmla="*/ 1142954 h 1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68" h="1152650">
                  <a:moveTo>
                    <a:pt x="13722" y="13722"/>
                  </a:moveTo>
                  <a:lnTo>
                    <a:pt x="146551" y="13722"/>
                  </a:lnTo>
                  <a:lnTo>
                    <a:pt x="146551" y="1142954"/>
                  </a:lnTo>
                  <a:lnTo>
                    <a:pt x="13722" y="1142954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5BC49D-B2AD-4A79-BD50-67E56E72D50F}"/>
                </a:ext>
              </a:extLst>
            </p:cNvPr>
            <p:cNvSpPr/>
            <p:nvPr/>
          </p:nvSpPr>
          <p:spPr>
            <a:xfrm>
              <a:off x="7383871" y="7553995"/>
              <a:ext cx="282962" cy="672035"/>
            </a:xfrm>
            <a:custGeom>
              <a:avLst/>
              <a:gdLst>
                <a:gd name="connsiteX0" fmla="*/ 13722 w 146368"/>
                <a:gd name="connsiteY0" fmla="*/ 13722 h 347624"/>
                <a:gd name="connsiteX1" fmla="*/ 146551 w 146368"/>
                <a:gd name="connsiteY1" fmla="*/ 13722 h 347624"/>
                <a:gd name="connsiteX2" fmla="*/ 146551 w 146368"/>
                <a:gd name="connsiteY2" fmla="*/ 345795 h 347624"/>
                <a:gd name="connsiteX3" fmla="*/ 13722 w 146368"/>
                <a:gd name="connsiteY3" fmla="*/ 345795 h 3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68" h="347624">
                  <a:moveTo>
                    <a:pt x="13722" y="13722"/>
                  </a:moveTo>
                  <a:lnTo>
                    <a:pt x="146551" y="13722"/>
                  </a:lnTo>
                  <a:lnTo>
                    <a:pt x="146551" y="345795"/>
                  </a:lnTo>
                  <a:lnTo>
                    <a:pt x="13722" y="345795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04E795-6E02-42DB-ACB9-160C1567C852}"/>
                </a:ext>
              </a:extLst>
            </p:cNvPr>
            <p:cNvSpPr/>
            <p:nvPr/>
          </p:nvSpPr>
          <p:spPr>
            <a:xfrm>
              <a:off x="6741900" y="2160736"/>
              <a:ext cx="1591662" cy="5411654"/>
            </a:xfrm>
            <a:custGeom>
              <a:avLst/>
              <a:gdLst>
                <a:gd name="connsiteX0" fmla="*/ 412210 w 823321"/>
                <a:gd name="connsiteY0" fmla="*/ 2803503 h 2799294"/>
                <a:gd name="connsiteX1" fmla="*/ 810698 w 823321"/>
                <a:gd name="connsiteY1" fmla="*/ 1607856 h 2799294"/>
                <a:gd name="connsiteX2" fmla="*/ 412210 w 823321"/>
                <a:gd name="connsiteY2" fmla="*/ 13722 h 2799294"/>
                <a:gd name="connsiteX3" fmla="*/ 13722 w 823321"/>
                <a:gd name="connsiteY3" fmla="*/ 1607856 h 2799294"/>
                <a:gd name="connsiteX4" fmla="*/ 412210 w 823321"/>
                <a:gd name="connsiteY4" fmla="*/ 2803503 h 279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2799294">
                  <a:moveTo>
                    <a:pt x="412210" y="2803503"/>
                  </a:moveTo>
                  <a:cubicBezTo>
                    <a:pt x="412210" y="2803503"/>
                    <a:pt x="810698" y="2012016"/>
                    <a:pt x="810698" y="1607856"/>
                  </a:cubicBezTo>
                  <a:cubicBezTo>
                    <a:pt x="810698" y="744466"/>
                    <a:pt x="412210" y="13722"/>
                    <a:pt x="412210" y="13722"/>
                  </a:cubicBezTo>
                  <a:cubicBezTo>
                    <a:pt x="412210" y="13722"/>
                    <a:pt x="13722" y="744283"/>
                    <a:pt x="13722" y="1607856"/>
                  </a:cubicBezTo>
                  <a:cubicBezTo>
                    <a:pt x="13722" y="2011833"/>
                    <a:pt x="412210" y="2803503"/>
                    <a:pt x="412210" y="280350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33A030-CD0F-4495-B457-19D7BE113A72}"/>
                </a:ext>
              </a:extLst>
            </p:cNvPr>
            <p:cNvSpPr/>
            <p:nvPr/>
          </p:nvSpPr>
          <p:spPr>
            <a:xfrm>
              <a:off x="7512266" y="4728969"/>
              <a:ext cx="3112584" cy="2864995"/>
            </a:xfrm>
            <a:custGeom>
              <a:avLst/>
              <a:gdLst>
                <a:gd name="connsiteX0" fmla="*/ 13722 w 1610051"/>
                <a:gd name="connsiteY0" fmla="*/ 1475027 h 1481979"/>
                <a:gd name="connsiteX1" fmla="*/ 677868 w 1610051"/>
                <a:gd name="connsiteY1" fmla="*/ 478625 h 1481979"/>
                <a:gd name="connsiteX2" fmla="*/ 1607856 w 1610051"/>
                <a:gd name="connsiteY2" fmla="*/ 13722 h 1481979"/>
                <a:gd name="connsiteX3" fmla="*/ 1076539 w 1610051"/>
                <a:gd name="connsiteY3" fmla="*/ 877112 h 1481979"/>
                <a:gd name="connsiteX4" fmla="*/ 13722 w 1610051"/>
                <a:gd name="connsiteY4" fmla="*/ 1475027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051" h="1481979">
                  <a:moveTo>
                    <a:pt x="13722" y="1475027"/>
                  </a:moveTo>
                  <a:cubicBezTo>
                    <a:pt x="13722" y="1475027"/>
                    <a:pt x="279381" y="810881"/>
                    <a:pt x="677868" y="478625"/>
                  </a:cubicBezTo>
                  <a:cubicBezTo>
                    <a:pt x="1045802" y="171983"/>
                    <a:pt x="1607856" y="13722"/>
                    <a:pt x="1607856" y="13722"/>
                  </a:cubicBezTo>
                  <a:cubicBezTo>
                    <a:pt x="1607856" y="13722"/>
                    <a:pt x="1408613" y="545039"/>
                    <a:pt x="1076539" y="877112"/>
                  </a:cubicBezTo>
                  <a:cubicBezTo>
                    <a:pt x="678052" y="1275783"/>
                    <a:pt x="114533" y="1449596"/>
                    <a:pt x="13722" y="147502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E706BF-4321-486A-832E-0E3D7CB6B96D}"/>
                </a:ext>
              </a:extLst>
            </p:cNvPr>
            <p:cNvSpPr/>
            <p:nvPr/>
          </p:nvSpPr>
          <p:spPr>
            <a:xfrm>
              <a:off x="7512266" y="7158910"/>
              <a:ext cx="3749248" cy="813517"/>
            </a:xfrm>
            <a:custGeom>
              <a:avLst/>
              <a:gdLst>
                <a:gd name="connsiteX0" fmla="*/ 13722 w 1939380"/>
                <a:gd name="connsiteY0" fmla="*/ 218089 h 420808"/>
                <a:gd name="connsiteX1" fmla="*/ 1010125 w 1939380"/>
                <a:gd name="connsiteY1" fmla="*/ 13722 h 420808"/>
                <a:gd name="connsiteX2" fmla="*/ 1940113 w 1939380"/>
                <a:gd name="connsiteY2" fmla="*/ 212966 h 420808"/>
                <a:gd name="connsiteX3" fmla="*/ 1010125 w 1939380"/>
                <a:gd name="connsiteY3" fmla="*/ 412210 h 420808"/>
                <a:gd name="connsiteX4" fmla="*/ 13722 w 1939380"/>
                <a:gd name="connsiteY4" fmla="*/ 218089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380" h="420808">
                  <a:moveTo>
                    <a:pt x="13722" y="218089"/>
                  </a:moveTo>
                  <a:cubicBezTo>
                    <a:pt x="13722" y="218089"/>
                    <a:pt x="611454" y="13722"/>
                    <a:pt x="1010125" y="13722"/>
                  </a:cubicBezTo>
                  <a:cubicBezTo>
                    <a:pt x="1408795" y="13722"/>
                    <a:pt x="1940113" y="212966"/>
                    <a:pt x="1940113" y="212966"/>
                  </a:cubicBezTo>
                  <a:cubicBezTo>
                    <a:pt x="1940113" y="212966"/>
                    <a:pt x="1408795" y="412210"/>
                    <a:pt x="1010125" y="412210"/>
                  </a:cubicBezTo>
                  <a:cubicBezTo>
                    <a:pt x="611454" y="412210"/>
                    <a:pt x="13722" y="218089"/>
                    <a:pt x="13722" y="2180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D78486-5C9A-463A-AC1F-50C0E592509D}"/>
                </a:ext>
              </a:extLst>
            </p:cNvPr>
            <p:cNvSpPr/>
            <p:nvPr/>
          </p:nvSpPr>
          <p:spPr>
            <a:xfrm>
              <a:off x="7512266" y="7553995"/>
              <a:ext cx="1591662" cy="1308700"/>
            </a:xfrm>
            <a:custGeom>
              <a:avLst/>
              <a:gdLst>
                <a:gd name="connsiteX0" fmla="*/ 13722 w 823321"/>
                <a:gd name="connsiteY0" fmla="*/ 13722 h 676953"/>
                <a:gd name="connsiteX1" fmla="*/ 279381 w 823321"/>
                <a:gd name="connsiteY1" fmla="*/ 412210 h 676953"/>
                <a:gd name="connsiteX2" fmla="*/ 810698 w 823321"/>
                <a:gd name="connsiteY2" fmla="*/ 677869 h 676953"/>
                <a:gd name="connsiteX3" fmla="*/ 478625 w 823321"/>
                <a:gd name="connsiteY3" fmla="*/ 212966 h 676953"/>
                <a:gd name="connsiteX4" fmla="*/ 13722 w 823321"/>
                <a:gd name="connsiteY4" fmla="*/ 13722 h 67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676953">
                  <a:moveTo>
                    <a:pt x="13722" y="13722"/>
                  </a:moveTo>
                  <a:cubicBezTo>
                    <a:pt x="13722" y="13722"/>
                    <a:pt x="13722" y="212966"/>
                    <a:pt x="279381" y="412210"/>
                  </a:cubicBezTo>
                  <a:cubicBezTo>
                    <a:pt x="517046" y="590414"/>
                    <a:pt x="810698" y="677869"/>
                    <a:pt x="810698" y="677869"/>
                  </a:cubicBezTo>
                  <a:cubicBezTo>
                    <a:pt x="810698" y="677869"/>
                    <a:pt x="744283" y="412210"/>
                    <a:pt x="478625" y="212966"/>
                  </a:cubicBezTo>
                  <a:cubicBezTo>
                    <a:pt x="212966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F457FD-8E18-4163-93A6-B4AC08383B18}"/>
                </a:ext>
              </a:extLst>
            </p:cNvPr>
            <p:cNvSpPr/>
            <p:nvPr/>
          </p:nvSpPr>
          <p:spPr>
            <a:xfrm>
              <a:off x="4430453" y="4728969"/>
              <a:ext cx="3112584" cy="2864995"/>
            </a:xfrm>
            <a:custGeom>
              <a:avLst/>
              <a:gdLst>
                <a:gd name="connsiteX0" fmla="*/ 1607856 w 1610051"/>
                <a:gd name="connsiteY0" fmla="*/ 1475027 h 1481979"/>
                <a:gd name="connsiteX1" fmla="*/ 943710 w 1610051"/>
                <a:gd name="connsiteY1" fmla="*/ 478625 h 1481979"/>
                <a:gd name="connsiteX2" fmla="*/ 13722 w 1610051"/>
                <a:gd name="connsiteY2" fmla="*/ 13722 h 1481979"/>
                <a:gd name="connsiteX3" fmla="*/ 545039 w 1610051"/>
                <a:gd name="connsiteY3" fmla="*/ 877112 h 1481979"/>
                <a:gd name="connsiteX4" fmla="*/ 1607856 w 1610051"/>
                <a:gd name="connsiteY4" fmla="*/ 1475027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051" h="1481979">
                  <a:moveTo>
                    <a:pt x="1607856" y="1475027"/>
                  </a:moveTo>
                  <a:cubicBezTo>
                    <a:pt x="1607856" y="1475027"/>
                    <a:pt x="1342198" y="810881"/>
                    <a:pt x="943710" y="478625"/>
                  </a:cubicBezTo>
                  <a:cubicBezTo>
                    <a:pt x="575777" y="171983"/>
                    <a:pt x="13722" y="13722"/>
                    <a:pt x="13722" y="13722"/>
                  </a:cubicBezTo>
                  <a:cubicBezTo>
                    <a:pt x="13722" y="13722"/>
                    <a:pt x="212966" y="545039"/>
                    <a:pt x="545039" y="877112"/>
                  </a:cubicBezTo>
                  <a:cubicBezTo>
                    <a:pt x="943710" y="1275783"/>
                    <a:pt x="1507228" y="1449596"/>
                    <a:pt x="1607856" y="147502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392AFB6-A973-439F-87BB-C69DCB895853}"/>
                </a:ext>
              </a:extLst>
            </p:cNvPr>
            <p:cNvSpPr/>
            <p:nvPr/>
          </p:nvSpPr>
          <p:spPr>
            <a:xfrm>
              <a:off x="3788130" y="7158910"/>
              <a:ext cx="3749248" cy="813517"/>
            </a:xfrm>
            <a:custGeom>
              <a:avLst/>
              <a:gdLst>
                <a:gd name="connsiteX0" fmla="*/ 1940112 w 1939380"/>
                <a:gd name="connsiteY0" fmla="*/ 218089 h 420808"/>
                <a:gd name="connsiteX1" fmla="*/ 943710 w 1939380"/>
                <a:gd name="connsiteY1" fmla="*/ 13722 h 420808"/>
                <a:gd name="connsiteX2" fmla="*/ 13722 w 1939380"/>
                <a:gd name="connsiteY2" fmla="*/ 212966 h 420808"/>
                <a:gd name="connsiteX3" fmla="*/ 943710 w 1939380"/>
                <a:gd name="connsiteY3" fmla="*/ 412210 h 420808"/>
                <a:gd name="connsiteX4" fmla="*/ 1940112 w 1939380"/>
                <a:gd name="connsiteY4" fmla="*/ 218089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380" h="420808">
                  <a:moveTo>
                    <a:pt x="1940112" y="218089"/>
                  </a:moveTo>
                  <a:cubicBezTo>
                    <a:pt x="1940112" y="218089"/>
                    <a:pt x="1342381" y="13722"/>
                    <a:pt x="943710" y="13722"/>
                  </a:cubicBezTo>
                  <a:cubicBezTo>
                    <a:pt x="545222" y="13722"/>
                    <a:pt x="13722" y="212966"/>
                    <a:pt x="13722" y="212966"/>
                  </a:cubicBezTo>
                  <a:cubicBezTo>
                    <a:pt x="13722" y="212966"/>
                    <a:pt x="545039" y="412210"/>
                    <a:pt x="943710" y="412210"/>
                  </a:cubicBezTo>
                  <a:cubicBezTo>
                    <a:pt x="1342381" y="412210"/>
                    <a:pt x="1940112" y="218089"/>
                    <a:pt x="1940112" y="2180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AB5165-5FD4-401E-BBF9-3B0ED4B4DB29}"/>
                </a:ext>
              </a:extLst>
            </p:cNvPr>
            <p:cNvSpPr/>
            <p:nvPr/>
          </p:nvSpPr>
          <p:spPr>
            <a:xfrm>
              <a:off x="5971535" y="7553995"/>
              <a:ext cx="1591662" cy="1308700"/>
            </a:xfrm>
            <a:custGeom>
              <a:avLst/>
              <a:gdLst>
                <a:gd name="connsiteX0" fmla="*/ 810698 w 823321"/>
                <a:gd name="connsiteY0" fmla="*/ 13722 h 676953"/>
                <a:gd name="connsiteX1" fmla="*/ 545039 w 823321"/>
                <a:gd name="connsiteY1" fmla="*/ 412210 h 676953"/>
                <a:gd name="connsiteX2" fmla="*/ 13722 w 823321"/>
                <a:gd name="connsiteY2" fmla="*/ 677869 h 676953"/>
                <a:gd name="connsiteX3" fmla="*/ 345795 w 823321"/>
                <a:gd name="connsiteY3" fmla="*/ 212966 h 676953"/>
                <a:gd name="connsiteX4" fmla="*/ 810698 w 823321"/>
                <a:gd name="connsiteY4" fmla="*/ 13722 h 67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321" h="676953">
                  <a:moveTo>
                    <a:pt x="810698" y="13722"/>
                  </a:moveTo>
                  <a:cubicBezTo>
                    <a:pt x="810698" y="13722"/>
                    <a:pt x="810698" y="212966"/>
                    <a:pt x="545039" y="412210"/>
                  </a:cubicBezTo>
                  <a:cubicBezTo>
                    <a:pt x="307374" y="590414"/>
                    <a:pt x="13722" y="677869"/>
                    <a:pt x="13722" y="677869"/>
                  </a:cubicBezTo>
                  <a:cubicBezTo>
                    <a:pt x="13722" y="677869"/>
                    <a:pt x="80137" y="412210"/>
                    <a:pt x="345795" y="212966"/>
                  </a:cubicBezTo>
                  <a:cubicBezTo>
                    <a:pt x="611454" y="13722"/>
                    <a:pt x="810698" y="13722"/>
                    <a:pt x="810698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2B983D-8265-47D2-8B59-36CB39F99A7C}"/>
                </a:ext>
              </a:extLst>
            </p:cNvPr>
            <p:cNvSpPr/>
            <p:nvPr/>
          </p:nvSpPr>
          <p:spPr>
            <a:xfrm>
              <a:off x="1220247" y="3894232"/>
              <a:ext cx="2334439" cy="2864995"/>
            </a:xfrm>
            <a:custGeom>
              <a:avLst/>
              <a:gdLst>
                <a:gd name="connsiteX0" fmla="*/ 910411 w 1207538"/>
                <a:gd name="connsiteY0" fmla="*/ 412210 h 1481979"/>
                <a:gd name="connsiteX1" fmla="*/ 910411 w 1207538"/>
                <a:gd name="connsiteY1" fmla="*/ 279380 h 1481979"/>
                <a:gd name="connsiteX2" fmla="*/ 940051 w 1207538"/>
                <a:gd name="connsiteY2" fmla="*/ 279380 h 1481979"/>
                <a:gd name="connsiteX3" fmla="*/ 1009027 w 1207538"/>
                <a:gd name="connsiteY3" fmla="*/ 224127 h 1481979"/>
                <a:gd name="connsiteX4" fmla="*/ 943527 w 1207538"/>
                <a:gd name="connsiteY4" fmla="*/ 146551 h 1481979"/>
                <a:gd name="connsiteX5" fmla="*/ 910228 w 1207538"/>
                <a:gd name="connsiteY5" fmla="*/ 146551 h 1481979"/>
                <a:gd name="connsiteX6" fmla="*/ 910228 w 1207538"/>
                <a:gd name="connsiteY6" fmla="*/ 13722 h 1481979"/>
                <a:gd name="connsiteX7" fmla="*/ 312679 w 1207538"/>
                <a:gd name="connsiteY7" fmla="*/ 13722 h 1481979"/>
                <a:gd name="connsiteX8" fmla="*/ 312679 w 1207538"/>
                <a:gd name="connsiteY8" fmla="*/ 146551 h 1481979"/>
                <a:gd name="connsiteX9" fmla="*/ 283040 w 1207538"/>
                <a:gd name="connsiteY9" fmla="*/ 146551 h 1481979"/>
                <a:gd name="connsiteX10" fmla="*/ 213881 w 1207538"/>
                <a:gd name="connsiteY10" fmla="*/ 201805 h 1481979"/>
                <a:gd name="connsiteX11" fmla="*/ 279381 w 1207538"/>
                <a:gd name="connsiteY11" fmla="*/ 279380 h 1481979"/>
                <a:gd name="connsiteX12" fmla="*/ 312679 w 1207538"/>
                <a:gd name="connsiteY12" fmla="*/ 279380 h 1481979"/>
                <a:gd name="connsiteX13" fmla="*/ 312679 w 1207538"/>
                <a:gd name="connsiteY13" fmla="*/ 412210 h 1481979"/>
                <a:gd name="connsiteX14" fmla="*/ 279381 w 1207538"/>
                <a:gd name="connsiteY14" fmla="*/ 412210 h 1481979"/>
                <a:gd name="connsiteX15" fmla="*/ 13722 w 1207538"/>
                <a:gd name="connsiteY15" fmla="*/ 677868 h 1481979"/>
                <a:gd name="connsiteX16" fmla="*/ 13722 w 1207538"/>
                <a:gd name="connsiteY16" fmla="*/ 1342015 h 1481979"/>
                <a:gd name="connsiteX17" fmla="*/ 146551 w 1207538"/>
                <a:gd name="connsiteY17" fmla="*/ 1474844 h 1481979"/>
                <a:gd name="connsiteX18" fmla="*/ 1076539 w 1207538"/>
                <a:gd name="connsiteY18" fmla="*/ 1474844 h 1481979"/>
                <a:gd name="connsiteX19" fmla="*/ 1209368 w 1207538"/>
                <a:gd name="connsiteY19" fmla="*/ 1342015 h 1481979"/>
                <a:gd name="connsiteX20" fmla="*/ 1209368 w 1207538"/>
                <a:gd name="connsiteY20" fmla="*/ 677868 h 1481979"/>
                <a:gd name="connsiteX21" fmla="*/ 943710 w 1207538"/>
                <a:gd name="connsiteY21" fmla="*/ 412210 h 1481979"/>
                <a:gd name="connsiteX22" fmla="*/ 910411 w 1207538"/>
                <a:gd name="connsiteY22" fmla="*/ 412210 h 14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7538" h="1481979">
                  <a:moveTo>
                    <a:pt x="910411" y="412210"/>
                  </a:moveTo>
                  <a:lnTo>
                    <a:pt x="910411" y="279380"/>
                  </a:lnTo>
                  <a:lnTo>
                    <a:pt x="940051" y="279380"/>
                  </a:lnTo>
                  <a:cubicBezTo>
                    <a:pt x="973167" y="279380"/>
                    <a:pt x="1003721" y="256693"/>
                    <a:pt x="1009027" y="224127"/>
                  </a:cubicBezTo>
                  <a:cubicBezTo>
                    <a:pt x="1015796" y="182594"/>
                    <a:pt x="983778" y="146551"/>
                    <a:pt x="943527" y="146551"/>
                  </a:cubicBezTo>
                  <a:lnTo>
                    <a:pt x="910228" y="146551"/>
                  </a:lnTo>
                  <a:lnTo>
                    <a:pt x="910228" y="13722"/>
                  </a:lnTo>
                  <a:lnTo>
                    <a:pt x="312679" y="13722"/>
                  </a:lnTo>
                  <a:lnTo>
                    <a:pt x="312679" y="146551"/>
                  </a:lnTo>
                  <a:lnTo>
                    <a:pt x="283040" y="146551"/>
                  </a:lnTo>
                  <a:cubicBezTo>
                    <a:pt x="249924" y="146551"/>
                    <a:pt x="219370" y="169238"/>
                    <a:pt x="213881" y="201805"/>
                  </a:cubicBezTo>
                  <a:cubicBezTo>
                    <a:pt x="207111" y="243337"/>
                    <a:pt x="239129" y="279380"/>
                    <a:pt x="279381" y="279380"/>
                  </a:cubicBezTo>
                  <a:lnTo>
                    <a:pt x="312679" y="279380"/>
                  </a:lnTo>
                  <a:lnTo>
                    <a:pt x="312679" y="412210"/>
                  </a:lnTo>
                  <a:lnTo>
                    <a:pt x="279381" y="412210"/>
                  </a:lnTo>
                  <a:cubicBezTo>
                    <a:pt x="132646" y="412210"/>
                    <a:pt x="13722" y="531134"/>
                    <a:pt x="13722" y="677868"/>
                  </a:cubicBezTo>
                  <a:lnTo>
                    <a:pt x="13722" y="1342015"/>
                  </a:lnTo>
                  <a:cubicBezTo>
                    <a:pt x="13722" y="1415382"/>
                    <a:pt x="73184" y="1474844"/>
                    <a:pt x="146551" y="1474844"/>
                  </a:cubicBezTo>
                  <a:lnTo>
                    <a:pt x="1076539" y="1474844"/>
                  </a:lnTo>
                  <a:cubicBezTo>
                    <a:pt x="1149906" y="1474844"/>
                    <a:pt x="1209368" y="1415382"/>
                    <a:pt x="1209368" y="1342015"/>
                  </a:cubicBezTo>
                  <a:lnTo>
                    <a:pt x="1209368" y="677868"/>
                  </a:lnTo>
                  <a:cubicBezTo>
                    <a:pt x="1209368" y="531134"/>
                    <a:pt x="1090444" y="412210"/>
                    <a:pt x="943710" y="412210"/>
                  </a:cubicBezTo>
                  <a:lnTo>
                    <a:pt x="910411" y="4122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0E46AF-66D6-4D31-A4A8-22419C94CCA1}"/>
                </a:ext>
              </a:extLst>
            </p:cNvPr>
            <p:cNvSpPr/>
            <p:nvPr/>
          </p:nvSpPr>
          <p:spPr>
            <a:xfrm>
              <a:off x="1477034" y="2995473"/>
              <a:ext cx="1839254" cy="919627"/>
            </a:xfrm>
            <a:custGeom>
              <a:avLst/>
              <a:gdLst>
                <a:gd name="connsiteX0" fmla="*/ 943710 w 951394"/>
                <a:gd name="connsiteY0" fmla="*/ 478625 h 475697"/>
                <a:gd name="connsiteX1" fmla="*/ 13722 w 951394"/>
                <a:gd name="connsiteY1" fmla="*/ 478625 h 475697"/>
                <a:gd name="connsiteX2" fmla="*/ 13722 w 951394"/>
                <a:gd name="connsiteY2" fmla="*/ 146551 h 475697"/>
                <a:gd name="connsiteX3" fmla="*/ 80137 w 951394"/>
                <a:gd name="connsiteY3" fmla="*/ 13722 h 475697"/>
                <a:gd name="connsiteX4" fmla="*/ 877295 w 951394"/>
                <a:gd name="connsiteY4" fmla="*/ 13722 h 475697"/>
                <a:gd name="connsiteX5" fmla="*/ 943710 w 951394"/>
                <a:gd name="connsiteY5" fmla="*/ 146551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394" h="475697">
                  <a:moveTo>
                    <a:pt x="943710" y="478625"/>
                  </a:moveTo>
                  <a:lnTo>
                    <a:pt x="13722" y="478625"/>
                  </a:lnTo>
                  <a:lnTo>
                    <a:pt x="13722" y="146551"/>
                  </a:lnTo>
                  <a:lnTo>
                    <a:pt x="80137" y="13722"/>
                  </a:lnTo>
                  <a:lnTo>
                    <a:pt x="877295" y="13722"/>
                  </a:lnTo>
                  <a:lnTo>
                    <a:pt x="943710" y="146551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E84997-2FAB-49E8-B3FF-F73E3F1E52D2}"/>
                </a:ext>
              </a:extLst>
            </p:cNvPr>
            <p:cNvSpPr/>
            <p:nvPr/>
          </p:nvSpPr>
          <p:spPr>
            <a:xfrm>
              <a:off x="2311773" y="5971528"/>
              <a:ext cx="176852" cy="601295"/>
            </a:xfrm>
            <a:custGeom>
              <a:avLst/>
              <a:gdLst>
                <a:gd name="connsiteX0" fmla="*/ 13722 w 91480"/>
                <a:gd name="connsiteY0" fmla="*/ 13722 h 311032"/>
                <a:gd name="connsiteX1" fmla="*/ 80137 w 91480"/>
                <a:gd name="connsiteY1" fmla="*/ 13722 h 311032"/>
                <a:gd name="connsiteX2" fmla="*/ 80137 w 91480"/>
                <a:gd name="connsiteY2" fmla="*/ 300787 h 311032"/>
                <a:gd name="connsiteX3" fmla="*/ 13722 w 91480"/>
                <a:gd name="connsiteY3" fmla="*/ 30078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31103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300787"/>
                  </a:lnTo>
                  <a:lnTo>
                    <a:pt x="13722" y="300787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39CD54-C4D1-4F62-80A2-0A403E0F18B5}"/>
                </a:ext>
              </a:extLst>
            </p:cNvPr>
            <p:cNvSpPr/>
            <p:nvPr/>
          </p:nvSpPr>
          <p:spPr>
            <a:xfrm>
              <a:off x="2311773" y="5948891"/>
              <a:ext cx="176852" cy="282962"/>
            </a:xfrm>
            <a:custGeom>
              <a:avLst/>
              <a:gdLst>
                <a:gd name="connsiteX0" fmla="*/ 13722 w 91480"/>
                <a:gd name="connsiteY0" fmla="*/ 13722 h 146368"/>
                <a:gd name="connsiteX1" fmla="*/ 80137 w 91480"/>
                <a:gd name="connsiteY1" fmla="*/ 13722 h 146368"/>
                <a:gd name="connsiteX2" fmla="*/ 80137 w 91480"/>
                <a:gd name="connsiteY2" fmla="*/ 146551 h 146368"/>
                <a:gd name="connsiteX3" fmla="*/ 13722 w 91480"/>
                <a:gd name="connsiteY3" fmla="*/ 146551 h 14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146368">
                  <a:moveTo>
                    <a:pt x="13722" y="13722"/>
                  </a:moveTo>
                  <a:lnTo>
                    <a:pt x="80137" y="13722"/>
                  </a:lnTo>
                  <a:lnTo>
                    <a:pt x="80137" y="146551"/>
                  </a:lnTo>
                  <a:lnTo>
                    <a:pt x="13722" y="146551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E2D54-6E3C-41BD-8D23-86F83DEA8E2C}"/>
                </a:ext>
              </a:extLst>
            </p:cNvPr>
            <p:cNvSpPr/>
            <p:nvPr/>
          </p:nvSpPr>
          <p:spPr>
            <a:xfrm>
              <a:off x="2177013" y="4600578"/>
              <a:ext cx="424443" cy="1414812"/>
            </a:xfrm>
            <a:custGeom>
              <a:avLst/>
              <a:gdLst>
                <a:gd name="connsiteX0" fmla="*/ 116729 w 219552"/>
                <a:gd name="connsiteY0" fmla="*/ 722877 h 731841"/>
                <a:gd name="connsiteX1" fmla="*/ 219736 w 219552"/>
                <a:gd name="connsiteY1" fmla="*/ 418979 h 731841"/>
                <a:gd name="connsiteX2" fmla="*/ 116729 w 219552"/>
                <a:gd name="connsiteY2" fmla="*/ 13722 h 731841"/>
                <a:gd name="connsiteX3" fmla="*/ 13722 w 219552"/>
                <a:gd name="connsiteY3" fmla="*/ 418979 h 731841"/>
                <a:gd name="connsiteX4" fmla="*/ 116729 w 219552"/>
                <a:gd name="connsiteY4" fmla="*/ 722877 h 73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731841">
                  <a:moveTo>
                    <a:pt x="116729" y="722877"/>
                  </a:moveTo>
                  <a:cubicBezTo>
                    <a:pt x="116729" y="722877"/>
                    <a:pt x="219736" y="521620"/>
                    <a:pt x="219736" y="418979"/>
                  </a:cubicBezTo>
                  <a:cubicBezTo>
                    <a:pt x="219736" y="199426"/>
                    <a:pt x="116729" y="13722"/>
                    <a:pt x="116729" y="13722"/>
                  </a:cubicBezTo>
                  <a:cubicBezTo>
                    <a:pt x="116729" y="13722"/>
                    <a:pt x="13722" y="199426"/>
                    <a:pt x="13722" y="418979"/>
                  </a:cubicBezTo>
                  <a:cubicBezTo>
                    <a:pt x="13539" y="521620"/>
                    <a:pt x="116729" y="722877"/>
                    <a:pt x="116729" y="722877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C5581F-77A5-4375-95AA-FE5F4FC4BFED}"/>
                </a:ext>
              </a:extLst>
            </p:cNvPr>
            <p:cNvSpPr/>
            <p:nvPr/>
          </p:nvSpPr>
          <p:spPr>
            <a:xfrm>
              <a:off x="2376148" y="5253513"/>
              <a:ext cx="848887" cy="742775"/>
            </a:xfrm>
            <a:custGeom>
              <a:avLst/>
              <a:gdLst>
                <a:gd name="connsiteX0" fmla="*/ 13722 w 439105"/>
                <a:gd name="connsiteY0" fmla="*/ 385132 h 384216"/>
                <a:gd name="connsiteX1" fmla="*/ 185522 w 439105"/>
                <a:gd name="connsiteY1" fmla="*/ 131914 h 384216"/>
                <a:gd name="connsiteX2" fmla="*/ 425932 w 439105"/>
                <a:gd name="connsiteY2" fmla="*/ 13722 h 384216"/>
                <a:gd name="connsiteX3" fmla="*/ 288529 w 439105"/>
                <a:gd name="connsiteY3" fmla="*/ 233275 h 384216"/>
                <a:gd name="connsiteX4" fmla="*/ 13722 w 439105"/>
                <a:gd name="connsiteY4" fmla="*/ 385132 h 38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105" h="384216">
                  <a:moveTo>
                    <a:pt x="13722" y="385132"/>
                  </a:moveTo>
                  <a:cubicBezTo>
                    <a:pt x="13722" y="385132"/>
                    <a:pt x="82515" y="216259"/>
                    <a:pt x="185522" y="131914"/>
                  </a:cubicBezTo>
                  <a:cubicBezTo>
                    <a:pt x="280661" y="53973"/>
                    <a:pt x="425932" y="13722"/>
                    <a:pt x="425932" y="13722"/>
                  </a:cubicBezTo>
                  <a:cubicBezTo>
                    <a:pt x="425932" y="13722"/>
                    <a:pt x="374337" y="148746"/>
                    <a:pt x="288529" y="233275"/>
                  </a:cubicBezTo>
                  <a:cubicBezTo>
                    <a:pt x="185522" y="334634"/>
                    <a:pt x="39702" y="378728"/>
                    <a:pt x="13722" y="38513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23B594-8E28-4A55-AE9C-46A15638832C}"/>
                </a:ext>
              </a:extLst>
            </p:cNvPr>
            <p:cNvSpPr/>
            <p:nvPr/>
          </p:nvSpPr>
          <p:spPr>
            <a:xfrm>
              <a:off x="2376148" y="5871078"/>
              <a:ext cx="990367" cy="247592"/>
            </a:xfrm>
            <a:custGeom>
              <a:avLst/>
              <a:gdLst>
                <a:gd name="connsiteX0" fmla="*/ 13722 w 512289"/>
                <a:gd name="connsiteY0" fmla="*/ 65683 h 128072"/>
                <a:gd name="connsiteX1" fmla="*/ 271330 w 512289"/>
                <a:gd name="connsiteY1" fmla="*/ 13722 h 128072"/>
                <a:gd name="connsiteX2" fmla="*/ 511740 w 512289"/>
                <a:gd name="connsiteY2" fmla="*/ 64402 h 128072"/>
                <a:gd name="connsiteX3" fmla="*/ 271330 w 512289"/>
                <a:gd name="connsiteY3" fmla="*/ 115082 h 128072"/>
                <a:gd name="connsiteX4" fmla="*/ 13722 w 512289"/>
                <a:gd name="connsiteY4" fmla="*/ 65683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289" h="128072">
                  <a:moveTo>
                    <a:pt x="13722" y="65683"/>
                  </a:moveTo>
                  <a:cubicBezTo>
                    <a:pt x="13722" y="65683"/>
                    <a:pt x="168324" y="13722"/>
                    <a:pt x="271330" y="13722"/>
                  </a:cubicBezTo>
                  <a:cubicBezTo>
                    <a:pt x="374337" y="13722"/>
                    <a:pt x="511740" y="64402"/>
                    <a:pt x="511740" y="64402"/>
                  </a:cubicBezTo>
                  <a:cubicBezTo>
                    <a:pt x="511740" y="64402"/>
                    <a:pt x="374337" y="115082"/>
                    <a:pt x="271330" y="115082"/>
                  </a:cubicBezTo>
                  <a:cubicBezTo>
                    <a:pt x="168324" y="115082"/>
                    <a:pt x="13722" y="65683"/>
                    <a:pt x="13722" y="6568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C2C196-9006-461D-8345-F7C8B29374BD}"/>
                </a:ext>
              </a:extLst>
            </p:cNvPr>
            <p:cNvSpPr/>
            <p:nvPr/>
          </p:nvSpPr>
          <p:spPr>
            <a:xfrm>
              <a:off x="2376148" y="5971528"/>
              <a:ext cx="424443" cy="353702"/>
            </a:xfrm>
            <a:custGeom>
              <a:avLst/>
              <a:gdLst>
                <a:gd name="connsiteX0" fmla="*/ 13722 w 219552"/>
                <a:gd name="connsiteY0" fmla="*/ 13722 h 182960"/>
                <a:gd name="connsiteX1" fmla="*/ 82515 w 219552"/>
                <a:gd name="connsiteY1" fmla="*/ 115082 h 182960"/>
                <a:gd name="connsiteX2" fmla="*/ 219918 w 219552"/>
                <a:gd name="connsiteY2" fmla="*/ 182595 h 182960"/>
                <a:gd name="connsiteX3" fmla="*/ 134110 w 219552"/>
                <a:gd name="connsiteY3" fmla="*/ 64402 h 182960"/>
                <a:gd name="connsiteX4" fmla="*/ 13722 w 219552"/>
                <a:gd name="connsiteY4" fmla="*/ 13722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182960">
                  <a:moveTo>
                    <a:pt x="13722" y="13722"/>
                  </a:moveTo>
                  <a:cubicBezTo>
                    <a:pt x="13722" y="13722"/>
                    <a:pt x="13722" y="64402"/>
                    <a:pt x="82515" y="115082"/>
                  </a:cubicBezTo>
                  <a:cubicBezTo>
                    <a:pt x="143990" y="160456"/>
                    <a:pt x="219918" y="182595"/>
                    <a:pt x="219918" y="182595"/>
                  </a:cubicBezTo>
                  <a:cubicBezTo>
                    <a:pt x="219918" y="182595"/>
                    <a:pt x="202720" y="115082"/>
                    <a:pt x="134110" y="64402"/>
                  </a:cubicBezTo>
                  <a:cubicBezTo>
                    <a:pt x="65134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85EDC0-78E1-4EEB-B5F1-EE58F06A1D3D}"/>
                </a:ext>
              </a:extLst>
            </p:cNvPr>
            <p:cNvSpPr/>
            <p:nvPr/>
          </p:nvSpPr>
          <p:spPr>
            <a:xfrm>
              <a:off x="1579255" y="5253513"/>
              <a:ext cx="848887" cy="742775"/>
            </a:xfrm>
            <a:custGeom>
              <a:avLst/>
              <a:gdLst>
                <a:gd name="connsiteX0" fmla="*/ 425932 w 439105"/>
                <a:gd name="connsiteY0" fmla="*/ 385132 h 384216"/>
                <a:gd name="connsiteX1" fmla="*/ 254132 w 439105"/>
                <a:gd name="connsiteY1" fmla="*/ 131914 h 384216"/>
                <a:gd name="connsiteX2" fmla="*/ 13722 w 439105"/>
                <a:gd name="connsiteY2" fmla="*/ 13722 h 384216"/>
                <a:gd name="connsiteX3" fmla="*/ 151125 w 439105"/>
                <a:gd name="connsiteY3" fmla="*/ 233275 h 384216"/>
                <a:gd name="connsiteX4" fmla="*/ 425932 w 439105"/>
                <a:gd name="connsiteY4" fmla="*/ 385132 h 38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105" h="384216">
                  <a:moveTo>
                    <a:pt x="425932" y="385132"/>
                  </a:moveTo>
                  <a:cubicBezTo>
                    <a:pt x="425932" y="385132"/>
                    <a:pt x="357139" y="216259"/>
                    <a:pt x="254132" y="131914"/>
                  </a:cubicBezTo>
                  <a:cubicBezTo>
                    <a:pt x="158993" y="53973"/>
                    <a:pt x="13722" y="13722"/>
                    <a:pt x="13722" y="13722"/>
                  </a:cubicBezTo>
                  <a:cubicBezTo>
                    <a:pt x="13722" y="13722"/>
                    <a:pt x="65317" y="148746"/>
                    <a:pt x="151125" y="233275"/>
                  </a:cubicBezTo>
                  <a:cubicBezTo>
                    <a:pt x="254132" y="334634"/>
                    <a:pt x="399769" y="378728"/>
                    <a:pt x="425932" y="38513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D38F14-25F5-42AF-8005-CFB6457854BC}"/>
                </a:ext>
              </a:extLst>
            </p:cNvPr>
            <p:cNvSpPr/>
            <p:nvPr/>
          </p:nvSpPr>
          <p:spPr>
            <a:xfrm>
              <a:off x="1413367" y="5871078"/>
              <a:ext cx="990367" cy="247592"/>
            </a:xfrm>
            <a:custGeom>
              <a:avLst/>
              <a:gdLst>
                <a:gd name="connsiteX0" fmla="*/ 511740 w 512289"/>
                <a:gd name="connsiteY0" fmla="*/ 65683 h 128072"/>
                <a:gd name="connsiteX1" fmla="*/ 254132 w 512289"/>
                <a:gd name="connsiteY1" fmla="*/ 13722 h 128072"/>
                <a:gd name="connsiteX2" fmla="*/ 13722 w 512289"/>
                <a:gd name="connsiteY2" fmla="*/ 64402 h 128072"/>
                <a:gd name="connsiteX3" fmla="*/ 254132 w 512289"/>
                <a:gd name="connsiteY3" fmla="*/ 115082 h 128072"/>
                <a:gd name="connsiteX4" fmla="*/ 511740 w 512289"/>
                <a:gd name="connsiteY4" fmla="*/ 65683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289" h="128072">
                  <a:moveTo>
                    <a:pt x="511740" y="65683"/>
                  </a:moveTo>
                  <a:cubicBezTo>
                    <a:pt x="511740" y="65683"/>
                    <a:pt x="357139" y="13722"/>
                    <a:pt x="254132" y="13722"/>
                  </a:cubicBezTo>
                  <a:cubicBezTo>
                    <a:pt x="151125" y="13722"/>
                    <a:pt x="13722" y="64402"/>
                    <a:pt x="13722" y="64402"/>
                  </a:cubicBezTo>
                  <a:cubicBezTo>
                    <a:pt x="13722" y="64402"/>
                    <a:pt x="151125" y="115082"/>
                    <a:pt x="254132" y="115082"/>
                  </a:cubicBezTo>
                  <a:cubicBezTo>
                    <a:pt x="357139" y="115082"/>
                    <a:pt x="511740" y="65683"/>
                    <a:pt x="511740" y="65683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20F7FA-8683-45B1-8694-A7B36E1D768C}"/>
                </a:ext>
              </a:extLst>
            </p:cNvPr>
            <p:cNvSpPr/>
            <p:nvPr/>
          </p:nvSpPr>
          <p:spPr>
            <a:xfrm>
              <a:off x="1977523" y="5971528"/>
              <a:ext cx="424443" cy="353702"/>
            </a:xfrm>
            <a:custGeom>
              <a:avLst/>
              <a:gdLst>
                <a:gd name="connsiteX0" fmla="*/ 219918 w 219552"/>
                <a:gd name="connsiteY0" fmla="*/ 13722 h 182960"/>
                <a:gd name="connsiteX1" fmla="*/ 151125 w 219552"/>
                <a:gd name="connsiteY1" fmla="*/ 115082 h 182960"/>
                <a:gd name="connsiteX2" fmla="*/ 13722 w 219552"/>
                <a:gd name="connsiteY2" fmla="*/ 182595 h 182960"/>
                <a:gd name="connsiteX3" fmla="*/ 99530 w 219552"/>
                <a:gd name="connsiteY3" fmla="*/ 64402 h 182960"/>
                <a:gd name="connsiteX4" fmla="*/ 219918 w 219552"/>
                <a:gd name="connsiteY4" fmla="*/ 13722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2" h="182960">
                  <a:moveTo>
                    <a:pt x="219918" y="13722"/>
                  </a:moveTo>
                  <a:cubicBezTo>
                    <a:pt x="219918" y="13722"/>
                    <a:pt x="219918" y="64402"/>
                    <a:pt x="151125" y="115082"/>
                  </a:cubicBezTo>
                  <a:cubicBezTo>
                    <a:pt x="89651" y="160456"/>
                    <a:pt x="13722" y="182595"/>
                    <a:pt x="13722" y="182595"/>
                  </a:cubicBezTo>
                  <a:cubicBezTo>
                    <a:pt x="13722" y="182595"/>
                    <a:pt x="30920" y="115082"/>
                    <a:pt x="99530" y="64402"/>
                  </a:cubicBezTo>
                  <a:cubicBezTo>
                    <a:pt x="168324" y="13722"/>
                    <a:pt x="219918" y="13722"/>
                    <a:pt x="219918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ABE7B-2524-4920-A029-86B48A2ADC28}"/>
                </a:ext>
              </a:extLst>
            </p:cNvPr>
            <p:cNvSpPr/>
            <p:nvPr/>
          </p:nvSpPr>
          <p:spPr>
            <a:xfrm>
              <a:off x="1477034" y="3573424"/>
              <a:ext cx="1839254" cy="176852"/>
            </a:xfrm>
            <a:custGeom>
              <a:avLst/>
              <a:gdLst>
                <a:gd name="connsiteX0" fmla="*/ 13722 w 951394"/>
                <a:gd name="connsiteY0" fmla="*/ 13722 h 91480"/>
                <a:gd name="connsiteX1" fmla="*/ 943710 w 951394"/>
                <a:gd name="connsiteY1" fmla="*/ 13722 h 91480"/>
                <a:gd name="connsiteX2" fmla="*/ 943710 w 951394"/>
                <a:gd name="connsiteY2" fmla="*/ 80137 h 91480"/>
                <a:gd name="connsiteX3" fmla="*/ 13722 w 951394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394" h="91480">
                  <a:moveTo>
                    <a:pt x="13722" y="13722"/>
                  </a:moveTo>
                  <a:lnTo>
                    <a:pt x="943710" y="13722"/>
                  </a:lnTo>
                  <a:lnTo>
                    <a:pt x="943710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6ECADA-9531-4F17-96EA-5E4F0FE35D21}"/>
                </a:ext>
              </a:extLst>
            </p:cNvPr>
            <p:cNvSpPr/>
            <p:nvPr/>
          </p:nvSpPr>
          <p:spPr>
            <a:xfrm>
              <a:off x="1669804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0E51AC-497D-430C-8577-BFA291ECE7EB}"/>
                </a:ext>
              </a:extLst>
            </p:cNvPr>
            <p:cNvSpPr/>
            <p:nvPr/>
          </p:nvSpPr>
          <p:spPr>
            <a:xfrm>
              <a:off x="1926591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69B895-0B58-4130-9A86-A26DF1D5A1F6}"/>
                </a:ext>
              </a:extLst>
            </p:cNvPr>
            <p:cNvSpPr/>
            <p:nvPr/>
          </p:nvSpPr>
          <p:spPr>
            <a:xfrm>
              <a:off x="2183378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E9D479-2207-48A5-BD0C-AEA0D0162FAD}"/>
                </a:ext>
              </a:extLst>
            </p:cNvPr>
            <p:cNvSpPr/>
            <p:nvPr/>
          </p:nvSpPr>
          <p:spPr>
            <a:xfrm>
              <a:off x="2440169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4F23246-705D-4133-AE67-EB88E293ACDC}"/>
                </a:ext>
              </a:extLst>
            </p:cNvPr>
            <p:cNvSpPr/>
            <p:nvPr/>
          </p:nvSpPr>
          <p:spPr>
            <a:xfrm>
              <a:off x="2696956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5222BF-4BED-492E-A0D2-84F66743FE82}"/>
                </a:ext>
              </a:extLst>
            </p:cNvPr>
            <p:cNvSpPr/>
            <p:nvPr/>
          </p:nvSpPr>
          <p:spPr>
            <a:xfrm>
              <a:off x="2953745" y="3252262"/>
              <a:ext cx="176852" cy="424443"/>
            </a:xfrm>
            <a:custGeom>
              <a:avLst/>
              <a:gdLst>
                <a:gd name="connsiteX0" fmla="*/ 13722 w 91480"/>
                <a:gd name="connsiteY0" fmla="*/ 13722 h 219552"/>
                <a:gd name="connsiteX1" fmla="*/ 80137 w 91480"/>
                <a:gd name="connsiteY1" fmla="*/ 13722 h 219552"/>
                <a:gd name="connsiteX2" fmla="*/ 80137 w 91480"/>
                <a:gd name="connsiteY2" fmla="*/ 212966 h 219552"/>
                <a:gd name="connsiteX3" fmla="*/ 13722 w 91480"/>
                <a:gd name="connsiteY3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219552">
                  <a:moveTo>
                    <a:pt x="13722" y="13722"/>
                  </a:moveTo>
                  <a:lnTo>
                    <a:pt x="80137" y="13722"/>
                  </a:lnTo>
                  <a:lnTo>
                    <a:pt x="80137" y="212966"/>
                  </a:lnTo>
                  <a:lnTo>
                    <a:pt x="13722" y="212966"/>
                  </a:ln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B28611-F074-4A57-B644-AE55A1B9F3CA}"/>
                </a:ext>
              </a:extLst>
            </p:cNvPr>
            <p:cNvSpPr/>
            <p:nvPr/>
          </p:nvSpPr>
          <p:spPr>
            <a:xfrm>
              <a:off x="2504541" y="4022625"/>
              <a:ext cx="176852" cy="176852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203030-B9ED-4016-9CE3-9173199207D2}"/>
                </a:ext>
              </a:extLst>
            </p:cNvPr>
            <p:cNvSpPr/>
            <p:nvPr/>
          </p:nvSpPr>
          <p:spPr>
            <a:xfrm>
              <a:off x="2247753" y="4022625"/>
              <a:ext cx="176852" cy="176852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5E2FF9-21EB-400C-AE6A-67F79B5734A2}"/>
                </a:ext>
              </a:extLst>
            </p:cNvPr>
            <p:cNvSpPr/>
            <p:nvPr/>
          </p:nvSpPr>
          <p:spPr>
            <a:xfrm>
              <a:off x="1990966" y="4022625"/>
              <a:ext cx="176852" cy="176852"/>
            </a:xfrm>
            <a:custGeom>
              <a:avLst/>
              <a:gdLst>
                <a:gd name="connsiteX0" fmla="*/ 13722 w 91480"/>
                <a:gd name="connsiteY0" fmla="*/ 13722 h 91480"/>
                <a:gd name="connsiteX1" fmla="*/ 80137 w 91480"/>
                <a:gd name="connsiteY1" fmla="*/ 13722 h 91480"/>
                <a:gd name="connsiteX2" fmla="*/ 80137 w 91480"/>
                <a:gd name="connsiteY2" fmla="*/ 80137 h 91480"/>
                <a:gd name="connsiteX3" fmla="*/ 13722 w 91480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0" h="91480">
                  <a:moveTo>
                    <a:pt x="13722" y="13722"/>
                  </a:moveTo>
                  <a:lnTo>
                    <a:pt x="80137" y="13722"/>
                  </a:lnTo>
                  <a:lnTo>
                    <a:pt x="80137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702848-A9A2-4038-BD4D-89E99B9DA54E}"/>
                </a:ext>
              </a:extLst>
            </p:cNvPr>
            <p:cNvSpPr/>
            <p:nvPr/>
          </p:nvSpPr>
          <p:spPr>
            <a:xfrm>
              <a:off x="2761330" y="4022625"/>
              <a:ext cx="212222" cy="176852"/>
            </a:xfrm>
            <a:custGeom>
              <a:avLst/>
              <a:gdLst>
                <a:gd name="connsiteX0" fmla="*/ 13722 w 109776"/>
                <a:gd name="connsiteY0" fmla="*/ 13722 h 91480"/>
                <a:gd name="connsiteX1" fmla="*/ 113436 w 109776"/>
                <a:gd name="connsiteY1" fmla="*/ 13722 h 91480"/>
                <a:gd name="connsiteX2" fmla="*/ 113436 w 109776"/>
                <a:gd name="connsiteY2" fmla="*/ 80137 h 91480"/>
                <a:gd name="connsiteX3" fmla="*/ 13722 w 109776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76" h="91480">
                  <a:moveTo>
                    <a:pt x="13722" y="13722"/>
                  </a:moveTo>
                  <a:lnTo>
                    <a:pt x="113436" y="13722"/>
                  </a:lnTo>
                  <a:lnTo>
                    <a:pt x="113436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DC65D8-344A-40CB-A533-6CE6CB77433F}"/>
                </a:ext>
              </a:extLst>
            </p:cNvPr>
            <p:cNvSpPr/>
            <p:nvPr/>
          </p:nvSpPr>
          <p:spPr>
            <a:xfrm>
              <a:off x="1798196" y="4407808"/>
              <a:ext cx="1202589" cy="176852"/>
            </a:xfrm>
            <a:custGeom>
              <a:avLst/>
              <a:gdLst>
                <a:gd name="connsiteX0" fmla="*/ 13722 w 622065"/>
                <a:gd name="connsiteY0" fmla="*/ 13722 h 91480"/>
                <a:gd name="connsiteX1" fmla="*/ 611454 w 622065"/>
                <a:gd name="connsiteY1" fmla="*/ 13722 h 91480"/>
                <a:gd name="connsiteX2" fmla="*/ 611454 w 622065"/>
                <a:gd name="connsiteY2" fmla="*/ 80137 h 91480"/>
                <a:gd name="connsiteX3" fmla="*/ 13722 w 622065"/>
                <a:gd name="connsiteY3" fmla="*/ 80137 h 9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065" h="91480">
                  <a:moveTo>
                    <a:pt x="13722" y="13722"/>
                  </a:moveTo>
                  <a:lnTo>
                    <a:pt x="611454" y="13722"/>
                  </a:lnTo>
                  <a:lnTo>
                    <a:pt x="611454" y="80137"/>
                  </a:lnTo>
                  <a:lnTo>
                    <a:pt x="13722" y="80137"/>
                  </a:lnTo>
                  <a:close/>
                </a:path>
              </a:pathLst>
            </a:custGeom>
            <a:solidFill>
              <a:srgbClr val="1523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E24159-6985-4A94-9C79-225704F246E0}"/>
                </a:ext>
              </a:extLst>
            </p:cNvPr>
            <p:cNvSpPr/>
            <p:nvPr/>
          </p:nvSpPr>
          <p:spPr>
            <a:xfrm>
              <a:off x="10856172" y="5685385"/>
              <a:ext cx="742775" cy="919627"/>
            </a:xfrm>
            <a:custGeom>
              <a:avLst/>
              <a:gdLst>
                <a:gd name="connsiteX0" fmla="*/ 13722 w 384216"/>
                <a:gd name="connsiteY0" fmla="*/ 246265 h 475697"/>
                <a:gd name="connsiteX1" fmla="*/ 379094 w 384216"/>
                <a:gd name="connsiteY1" fmla="*/ 13722 h 475697"/>
                <a:gd name="connsiteX2" fmla="*/ 379094 w 384216"/>
                <a:gd name="connsiteY2" fmla="*/ 478625 h 475697"/>
                <a:gd name="connsiteX3" fmla="*/ 13722 w 384216"/>
                <a:gd name="connsiteY3" fmla="*/ 246265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16" h="475697">
                  <a:moveTo>
                    <a:pt x="13722" y="246265"/>
                  </a:moveTo>
                  <a:cubicBezTo>
                    <a:pt x="13722" y="117827"/>
                    <a:pt x="177289" y="13722"/>
                    <a:pt x="379094" y="13722"/>
                  </a:cubicBezTo>
                  <a:lnTo>
                    <a:pt x="379094" y="478625"/>
                  </a:lnTo>
                  <a:cubicBezTo>
                    <a:pt x="177289" y="478807"/>
                    <a:pt x="13722" y="374703"/>
                    <a:pt x="13722" y="2462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AC0BB9-3CC9-4A7C-9A2A-78302F5B619F}"/>
                </a:ext>
              </a:extLst>
            </p:cNvPr>
            <p:cNvSpPr/>
            <p:nvPr/>
          </p:nvSpPr>
          <p:spPr>
            <a:xfrm>
              <a:off x="11562516" y="5685739"/>
              <a:ext cx="742775" cy="919627"/>
            </a:xfrm>
            <a:custGeom>
              <a:avLst/>
              <a:gdLst>
                <a:gd name="connsiteX0" fmla="*/ 13722 w 384216"/>
                <a:gd name="connsiteY0" fmla="*/ 478624 h 475697"/>
                <a:gd name="connsiteX1" fmla="*/ 13722 w 384216"/>
                <a:gd name="connsiteY1" fmla="*/ 13722 h 475697"/>
                <a:gd name="connsiteX2" fmla="*/ 379094 w 384216"/>
                <a:gd name="connsiteY2" fmla="*/ 246265 h 475697"/>
                <a:gd name="connsiteX3" fmla="*/ 13722 w 384216"/>
                <a:gd name="connsiteY3" fmla="*/ 47862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16" h="475697">
                  <a:moveTo>
                    <a:pt x="13722" y="478624"/>
                  </a:moveTo>
                  <a:lnTo>
                    <a:pt x="13722" y="13722"/>
                  </a:lnTo>
                  <a:cubicBezTo>
                    <a:pt x="215527" y="13722"/>
                    <a:pt x="379094" y="117826"/>
                    <a:pt x="379094" y="246265"/>
                  </a:cubicBezTo>
                  <a:cubicBezTo>
                    <a:pt x="379094" y="374519"/>
                    <a:pt x="215527" y="478624"/>
                    <a:pt x="13722" y="4786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4AB203-27C0-47F4-9BD9-F7F6F5DBF6C8}"/>
                </a:ext>
              </a:extLst>
            </p:cNvPr>
            <p:cNvSpPr/>
            <p:nvPr/>
          </p:nvSpPr>
          <p:spPr>
            <a:xfrm>
              <a:off x="11964322" y="7696536"/>
              <a:ext cx="1237959" cy="1237961"/>
            </a:xfrm>
            <a:custGeom>
              <a:avLst/>
              <a:gdLst>
                <a:gd name="connsiteX0" fmla="*/ 530403 w 640361"/>
                <a:gd name="connsiteY0" fmla="*/ 13722 h 640361"/>
                <a:gd name="connsiteX1" fmla="*/ 637434 w 640361"/>
                <a:gd name="connsiteY1" fmla="*/ 272062 h 640361"/>
                <a:gd name="connsiteX2" fmla="*/ 272063 w 640361"/>
                <a:gd name="connsiteY2" fmla="*/ 637434 h 640361"/>
                <a:gd name="connsiteX3" fmla="*/ 13722 w 640361"/>
                <a:gd name="connsiteY3" fmla="*/ 530403 h 640361"/>
                <a:gd name="connsiteX4" fmla="*/ 530403 w 640361"/>
                <a:gd name="connsiteY4" fmla="*/ 13722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361" h="640361">
                  <a:moveTo>
                    <a:pt x="530403" y="13722"/>
                  </a:moveTo>
                  <a:cubicBezTo>
                    <a:pt x="596451" y="79771"/>
                    <a:pt x="637434" y="171251"/>
                    <a:pt x="637434" y="272062"/>
                  </a:cubicBezTo>
                  <a:cubicBezTo>
                    <a:pt x="637434" y="473868"/>
                    <a:pt x="473868" y="637434"/>
                    <a:pt x="272063" y="637434"/>
                  </a:cubicBezTo>
                  <a:cubicBezTo>
                    <a:pt x="171251" y="637434"/>
                    <a:pt x="79771" y="596634"/>
                    <a:pt x="13722" y="530403"/>
                  </a:cubicBezTo>
                  <a:lnTo>
                    <a:pt x="530403" y="13722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DA0E471-C8E7-41CC-B921-4F45A8186C64}"/>
                </a:ext>
              </a:extLst>
            </p:cNvPr>
            <p:cNvSpPr/>
            <p:nvPr/>
          </p:nvSpPr>
          <p:spPr>
            <a:xfrm>
              <a:off x="11757761" y="7489623"/>
              <a:ext cx="1237959" cy="1237961"/>
            </a:xfrm>
            <a:custGeom>
              <a:avLst/>
              <a:gdLst>
                <a:gd name="connsiteX0" fmla="*/ 13722 w 640361"/>
                <a:gd name="connsiteY0" fmla="*/ 379093 h 640361"/>
                <a:gd name="connsiteX1" fmla="*/ 379094 w 640361"/>
                <a:gd name="connsiteY1" fmla="*/ 13722 h 640361"/>
                <a:gd name="connsiteX2" fmla="*/ 637434 w 640361"/>
                <a:gd name="connsiteY2" fmla="*/ 120753 h 640361"/>
                <a:gd name="connsiteX3" fmla="*/ 120754 w 640361"/>
                <a:gd name="connsiteY3" fmla="*/ 637434 h 640361"/>
                <a:gd name="connsiteX4" fmla="*/ 13722 w 640361"/>
                <a:gd name="connsiteY4" fmla="*/ 379093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361" h="640361">
                  <a:moveTo>
                    <a:pt x="13722" y="379093"/>
                  </a:moveTo>
                  <a:cubicBezTo>
                    <a:pt x="13722" y="177288"/>
                    <a:pt x="177289" y="13722"/>
                    <a:pt x="379094" y="13722"/>
                  </a:cubicBezTo>
                  <a:cubicBezTo>
                    <a:pt x="479905" y="13722"/>
                    <a:pt x="571386" y="54522"/>
                    <a:pt x="637434" y="120753"/>
                  </a:cubicBezTo>
                  <a:lnTo>
                    <a:pt x="120754" y="637434"/>
                  </a:lnTo>
                  <a:cubicBezTo>
                    <a:pt x="54522" y="571385"/>
                    <a:pt x="13722" y="479905"/>
                    <a:pt x="13722" y="379093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A6B187-9B01-4EF7-B5A4-A6C5EC7509C6}"/>
                </a:ext>
              </a:extLst>
            </p:cNvPr>
            <p:cNvSpPr/>
            <p:nvPr/>
          </p:nvSpPr>
          <p:spPr>
            <a:xfrm>
              <a:off x="7341426" y="10508828"/>
              <a:ext cx="742775" cy="813517"/>
            </a:xfrm>
            <a:custGeom>
              <a:avLst/>
              <a:gdLst>
                <a:gd name="connsiteX0" fmla="*/ 179850 w 384216"/>
                <a:gd name="connsiteY0" fmla="*/ 13722 h 420808"/>
                <a:gd name="connsiteX1" fmla="*/ 379094 w 384216"/>
                <a:gd name="connsiteY1" fmla="*/ 212966 h 420808"/>
                <a:gd name="connsiteX2" fmla="*/ 179850 w 384216"/>
                <a:gd name="connsiteY2" fmla="*/ 412210 h 420808"/>
                <a:gd name="connsiteX3" fmla="*/ 13722 w 384216"/>
                <a:gd name="connsiteY3" fmla="*/ 412210 h 420808"/>
                <a:gd name="connsiteX4" fmla="*/ 13722 w 384216"/>
                <a:gd name="connsiteY4" fmla="*/ 13722 h 420808"/>
                <a:gd name="connsiteX5" fmla="*/ 179850 w 384216"/>
                <a:gd name="connsiteY5" fmla="*/ 13722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216" h="420808">
                  <a:moveTo>
                    <a:pt x="179850" y="13722"/>
                  </a:moveTo>
                  <a:cubicBezTo>
                    <a:pt x="289809" y="13722"/>
                    <a:pt x="379094" y="103007"/>
                    <a:pt x="379094" y="212966"/>
                  </a:cubicBezTo>
                  <a:cubicBezTo>
                    <a:pt x="379094" y="323108"/>
                    <a:pt x="289809" y="412210"/>
                    <a:pt x="179850" y="412210"/>
                  </a:cubicBezTo>
                  <a:lnTo>
                    <a:pt x="13722" y="412210"/>
                  </a:lnTo>
                  <a:lnTo>
                    <a:pt x="13722" y="13722"/>
                  </a:lnTo>
                  <a:lnTo>
                    <a:pt x="179850" y="13722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04DAB1-21E2-4095-88C1-4C95366A2FA5}"/>
                </a:ext>
              </a:extLst>
            </p:cNvPr>
            <p:cNvSpPr/>
            <p:nvPr/>
          </p:nvSpPr>
          <p:spPr>
            <a:xfrm>
              <a:off x="6635436" y="10508828"/>
              <a:ext cx="742775" cy="813517"/>
            </a:xfrm>
            <a:custGeom>
              <a:avLst/>
              <a:gdLst>
                <a:gd name="connsiteX0" fmla="*/ 212966 w 384216"/>
                <a:gd name="connsiteY0" fmla="*/ 13722 h 420808"/>
                <a:gd name="connsiteX1" fmla="*/ 379094 w 384216"/>
                <a:gd name="connsiteY1" fmla="*/ 13722 h 420808"/>
                <a:gd name="connsiteX2" fmla="*/ 379094 w 384216"/>
                <a:gd name="connsiteY2" fmla="*/ 412210 h 420808"/>
                <a:gd name="connsiteX3" fmla="*/ 212966 w 384216"/>
                <a:gd name="connsiteY3" fmla="*/ 412210 h 420808"/>
                <a:gd name="connsiteX4" fmla="*/ 13722 w 384216"/>
                <a:gd name="connsiteY4" fmla="*/ 212966 h 420808"/>
                <a:gd name="connsiteX5" fmla="*/ 212966 w 384216"/>
                <a:gd name="connsiteY5" fmla="*/ 13722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216" h="420808">
                  <a:moveTo>
                    <a:pt x="212966" y="13722"/>
                  </a:moveTo>
                  <a:lnTo>
                    <a:pt x="379094" y="13722"/>
                  </a:lnTo>
                  <a:lnTo>
                    <a:pt x="379094" y="412210"/>
                  </a:lnTo>
                  <a:lnTo>
                    <a:pt x="212966" y="412210"/>
                  </a:lnTo>
                  <a:cubicBezTo>
                    <a:pt x="103007" y="412210"/>
                    <a:pt x="13722" y="322925"/>
                    <a:pt x="13722" y="212966"/>
                  </a:cubicBezTo>
                  <a:cubicBezTo>
                    <a:pt x="13722" y="103007"/>
                    <a:pt x="103007" y="13722"/>
                    <a:pt x="212966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EE9F543-6BE7-4AB9-B03C-F8638101D37E}"/>
                </a:ext>
              </a:extLst>
            </p:cNvPr>
            <p:cNvSpPr/>
            <p:nvPr/>
          </p:nvSpPr>
          <p:spPr>
            <a:xfrm>
              <a:off x="7341426" y="4093365"/>
              <a:ext cx="3395546" cy="424443"/>
            </a:xfrm>
            <a:custGeom>
              <a:avLst/>
              <a:gdLst>
                <a:gd name="connsiteX0" fmla="*/ 1540526 w 1756420"/>
                <a:gd name="connsiteY0" fmla="*/ 212966 h 219552"/>
                <a:gd name="connsiteX1" fmla="*/ 1405685 w 1756420"/>
                <a:gd name="connsiteY1" fmla="*/ 134476 h 219552"/>
                <a:gd name="connsiteX2" fmla="*/ 1322255 w 1756420"/>
                <a:gd name="connsiteY2" fmla="*/ 80137 h 219552"/>
                <a:gd name="connsiteX3" fmla="*/ 1238825 w 1756420"/>
                <a:gd name="connsiteY3" fmla="*/ 134476 h 219552"/>
                <a:gd name="connsiteX4" fmla="*/ 1103983 w 1756420"/>
                <a:gd name="connsiteY4" fmla="*/ 212966 h 219552"/>
                <a:gd name="connsiteX5" fmla="*/ 969324 w 1756420"/>
                <a:gd name="connsiteY5" fmla="*/ 134476 h 219552"/>
                <a:gd name="connsiteX6" fmla="*/ 886077 w 1756420"/>
                <a:gd name="connsiteY6" fmla="*/ 80137 h 219552"/>
                <a:gd name="connsiteX7" fmla="*/ 802647 w 1756420"/>
                <a:gd name="connsiteY7" fmla="*/ 134476 h 219552"/>
                <a:gd name="connsiteX8" fmla="*/ 667988 w 1756420"/>
                <a:gd name="connsiteY8" fmla="*/ 212966 h 219552"/>
                <a:gd name="connsiteX9" fmla="*/ 533330 w 1756420"/>
                <a:gd name="connsiteY9" fmla="*/ 134476 h 219552"/>
                <a:gd name="connsiteX10" fmla="*/ 449900 w 1756420"/>
                <a:gd name="connsiteY10" fmla="*/ 80137 h 219552"/>
                <a:gd name="connsiteX11" fmla="*/ 366470 w 1756420"/>
                <a:gd name="connsiteY11" fmla="*/ 134476 h 219552"/>
                <a:gd name="connsiteX12" fmla="*/ 231811 w 1756420"/>
                <a:gd name="connsiteY12" fmla="*/ 212966 h 219552"/>
                <a:gd name="connsiteX13" fmla="*/ 97152 w 1756420"/>
                <a:gd name="connsiteY13" fmla="*/ 134476 h 219552"/>
                <a:gd name="connsiteX14" fmla="*/ 13722 w 1756420"/>
                <a:gd name="connsiteY14" fmla="*/ 80137 h 219552"/>
                <a:gd name="connsiteX15" fmla="*/ 13722 w 1756420"/>
                <a:gd name="connsiteY15" fmla="*/ 13722 h 219552"/>
                <a:gd name="connsiteX16" fmla="*/ 148381 w 1756420"/>
                <a:gd name="connsiteY16" fmla="*/ 92212 h 219552"/>
                <a:gd name="connsiteX17" fmla="*/ 231811 w 1756420"/>
                <a:gd name="connsiteY17" fmla="*/ 146551 h 219552"/>
                <a:gd name="connsiteX18" fmla="*/ 315241 w 1756420"/>
                <a:gd name="connsiteY18" fmla="*/ 92212 h 219552"/>
                <a:gd name="connsiteX19" fmla="*/ 449900 w 1756420"/>
                <a:gd name="connsiteY19" fmla="*/ 13722 h 219552"/>
                <a:gd name="connsiteX20" fmla="*/ 584559 w 1756420"/>
                <a:gd name="connsiteY20" fmla="*/ 92212 h 219552"/>
                <a:gd name="connsiteX21" fmla="*/ 667988 w 1756420"/>
                <a:gd name="connsiteY21" fmla="*/ 146551 h 219552"/>
                <a:gd name="connsiteX22" fmla="*/ 751418 w 1756420"/>
                <a:gd name="connsiteY22" fmla="*/ 92212 h 219552"/>
                <a:gd name="connsiteX23" fmla="*/ 886077 w 1756420"/>
                <a:gd name="connsiteY23" fmla="*/ 13722 h 219552"/>
                <a:gd name="connsiteX24" fmla="*/ 1020736 w 1756420"/>
                <a:gd name="connsiteY24" fmla="*/ 92212 h 219552"/>
                <a:gd name="connsiteX25" fmla="*/ 1103983 w 1756420"/>
                <a:gd name="connsiteY25" fmla="*/ 146551 h 219552"/>
                <a:gd name="connsiteX26" fmla="*/ 1187413 w 1756420"/>
                <a:gd name="connsiteY26" fmla="*/ 92212 h 219552"/>
                <a:gd name="connsiteX27" fmla="*/ 1322255 w 1756420"/>
                <a:gd name="connsiteY27" fmla="*/ 13722 h 219552"/>
                <a:gd name="connsiteX28" fmla="*/ 1457097 w 1756420"/>
                <a:gd name="connsiteY28" fmla="*/ 92212 h 219552"/>
                <a:gd name="connsiteX29" fmla="*/ 1540526 w 1756420"/>
                <a:gd name="connsiteY29" fmla="*/ 146551 h 219552"/>
                <a:gd name="connsiteX30" fmla="*/ 1623956 w 1756420"/>
                <a:gd name="connsiteY30" fmla="*/ 92212 h 219552"/>
                <a:gd name="connsiteX31" fmla="*/ 1758799 w 1756420"/>
                <a:gd name="connsiteY31" fmla="*/ 13722 h 219552"/>
                <a:gd name="connsiteX32" fmla="*/ 1758799 w 1756420"/>
                <a:gd name="connsiteY32" fmla="*/ 80137 h 219552"/>
                <a:gd name="connsiteX33" fmla="*/ 1675369 w 1756420"/>
                <a:gd name="connsiteY33" fmla="*/ 134476 h 219552"/>
                <a:gd name="connsiteX34" fmla="*/ 1540526 w 1756420"/>
                <a:gd name="connsiteY34" fmla="*/ 212966 h 2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56420" h="219552">
                  <a:moveTo>
                    <a:pt x="1540526" y="212966"/>
                  </a:moveTo>
                  <a:cubicBezTo>
                    <a:pt x="1470270" y="212966"/>
                    <a:pt x="1434410" y="169422"/>
                    <a:pt x="1405685" y="134476"/>
                  </a:cubicBezTo>
                  <a:cubicBezTo>
                    <a:pt x="1377143" y="99897"/>
                    <a:pt x="1359213" y="80137"/>
                    <a:pt x="1322255" y="80137"/>
                  </a:cubicBezTo>
                  <a:cubicBezTo>
                    <a:pt x="1285297" y="80137"/>
                    <a:pt x="1267367" y="99714"/>
                    <a:pt x="1238825" y="134476"/>
                  </a:cubicBezTo>
                  <a:cubicBezTo>
                    <a:pt x="1210100" y="169422"/>
                    <a:pt x="1174240" y="212966"/>
                    <a:pt x="1103983" y="212966"/>
                  </a:cubicBezTo>
                  <a:cubicBezTo>
                    <a:pt x="1033726" y="212966"/>
                    <a:pt x="998049" y="169422"/>
                    <a:pt x="969324" y="134476"/>
                  </a:cubicBezTo>
                  <a:cubicBezTo>
                    <a:pt x="940965" y="99897"/>
                    <a:pt x="923035" y="80137"/>
                    <a:pt x="886077" y="80137"/>
                  </a:cubicBezTo>
                  <a:cubicBezTo>
                    <a:pt x="849119" y="80137"/>
                    <a:pt x="831189" y="99714"/>
                    <a:pt x="802647" y="134476"/>
                  </a:cubicBezTo>
                  <a:cubicBezTo>
                    <a:pt x="773922" y="169422"/>
                    <a:pt x="738245" y="212966"/>
                    <a:pt x="667988" y="212966"/>
                  </a:cubicBezTo>
                  <a:cubicBezTo>
                    <a:pt x="597732" y="212966"/>
                    <a:pt x="562054" y="169422"/>
                    <a:pt x="533330" y="134476"/>
                  </a:cubicBezTo>
                  <a:cubicBezTo>
                    <a:pt x="504788" y="99897"/>
                    <a:pt x="487041" y="80137"/>
                    <a:pt x="449900" y="80137"/>
                  </a:cubicBezTo>
                  <a:cubicBezTo>
                    <a:pt x="412942" y="80137"/>
                    <a:pt x="395012" y="99714"/>
                    <a:pt x="366470" y="134476"/>
                  </a:cubicBezTo>
                  <a:cubicBezTo>
                    <a:pt x="337745" y="169422"/>
                    <a:pt x="302068" y="212966"/>
                    <a:pt x="231811" y="212966"/>
                  </a:cubicBezTo>
                  <a:cubicBezTo>
                    <a:pt x="161554" y="212966"/>
                    <a:pt x="125877" y="169422"/>
                    <a:pt x="97152" y="134476"/>
                  </a:cubicBezTo>
                  <a:cubicBezTo>
                    <a:pt x="68610" y="99897"/>
                    <a:pt x="50863" y="80137"/>
                    <a:pt x="13722" y="80137"/>
                  </a:cubicBezTo>
                  <a:lnTo>
                    <a:pt x="13722" y="13722"/>
                  </a:lnTo>
                  <a:cubicBezTo>
                    <a:pt x="83979" y="13722"/>
                    <a:pt x="119656" y="57267"/>
                    <a:pt x="148381" y="92212"/>
                  </a:cubicBezTo>
                  <a:cubicBezTo>
                    <a:pt x="176923" y="126975"/>
                    <a:pt x="194670" y="146551"/>
                    <a:pt x="231811" y="146551"/>
                  </a:cubicBezTo>
                  <a:cubicBezTo>
                    <a:pt x="268769" y="146551"/>
                    <a:pt x="286699" y="126975"/>
                    <a:pt x="315241" y="92212"/>
                  </a:cubicBezTo>
                  <a:cubicBezTo>
                    <a:pt x="343965" y="57267"/>
                    <a:pt x="379643" y="13722"/>
                    <a:pt x="449900" y="13722"/>
                  </a:cubicBezTo>
                  <a:cubicBezTo>
                    <a:pt x="520156" y="13722"/>
                    <a:pt x="555834" y="57267"/>
                    <a:pt x="584559" y="92212"/>
                  </a:cubicBezTo>
                  <a:cubicBezTo>
                    <a:pt x="613100" y="126975"/>
                    <a:pt x="630847" y="146551"/>
                    <a:pt x="667988" y="146551"/>
                  </a:cubicBezTo>
                  <a:cubicBezTo>
                    <a:pt x="705129" y="146551"/>
                    <a:pt x="722877" y="126975"/>
                    <a:pt x="751418" y="92212"/>
                  </a:cubicBezTo>
                  <a:cubicBezTo>
                    <a:pt x="780143" y="57267"/>
                    <a:pt x="815820" y="13722"/>
                    <a:pt x="886077" y="13722"/>
                  </a:cubicBezTo>
                  <a:cubicBezTo>
                    <a:pt x="956334" y="13722"/>
                    <a:pt x="992011" y="57267"/>
                    <a:pt x="1020736" y="92212"/>
                  </a:cubicBezTo>
                  <a:cubicBezTo>
                    <a:pt x="1049095" y="126975"/>
                    <a:pt x="1067025" y="146551"/>
                    <a:pt x="1103983" y="146551"/>
                  </a:cubicBezTo>
                  <a:cubicBezTo>
                    <a:pt x="1140941" y="146551"/>
                    <a:pt x="1158871" y="126975"/>
                    <a:pt x="1187413" y="92212"/>
                  </a:cubicBezTo>
                  <a:cubicBezTo>
                    <a:pt x="1216138" y="57267"/>
                    <a:pt x="1251998" y="13722"/>
                    <a:pt x="1322255" y="13722"/>
                  </a:cubicBezTo>
                  <a:cubicBezTo>
                    <a:pt x="1392512" y="13722"/>
                    <a:pt x="1428372" y="57267"/>
                    <a:pt x="1457097" y="92212"/>
                  </a:cubicBezTo>
                  <a:cubicBezTo>
                    <a:pt x="1485638" y="126792"/>
                    <a:pt x="1503569" y="146551"/>
                    <a:pt x="1540526" y="146551"/>
                  </a:cubicBezTo>
                  <a:cubicBezTo>
                    <a:pt x="1577667" y="146551"/>
                    <a:pt x="1595598" y="126975"/>
                    <a:pt x="1623956" y="92212"/>
                  </a:cubicBezTo>
                  <a:cubicBezTo>
                    <a:pt x="1652681" y="57267"/>
                    <a:pt x="1688541" y="13722"/>
                    <a:pt x="1758799" y="13722"/>
                  </a:cubicBezTo>
                  <a:lnTo>
                    <a:pt x="1758799" y="80137"/>
                  </a:lnTo>
                  <a:cubicBezTo>
                    <a:pt x="1721658" y="80137"/>
                    <a:pt x="1703727" y="99714"/>
                    <a:pt x="1675369" y="134476"/>
                  </a:cubicBezTo>
                  <a:cubicBezTo>
                    <a:pt x="1646644" y="169422"/>
                    <a:pt x="1610783" y="212966"/>
                    <a:pt x="1540526" y="212966"/>
                  </a:cubicBezTo>
                  <a:close/>
                </a:path>
              </a:pathLst>
            </a:custGeom>
            <a:solidFill>
              <a:srgbClr val="2938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4E5998-B110-4D96-A4DC-F105BE411C2B}"/>
                </a:ext>
              </a:extLst>
            </p:cNvPr>
            <p:cNvSpPr/>
            <p:nvPr/>
          </p:nvSpPr>
          <p:spPr>
            <a:xfrm>
              <a:off x="4053059" y="2297229"/>
              <a:ext cx="601295" cy="601295"/>
            </a:xfrm>
            <a:custGeom>
              <a:avLst/>
              <a:gdLst>
                <a:gd name="connsiteX0" fmla="*/ 19406 w 311032"/>
                <a:gd name="connsiteY0" fmla="*/ 66367 h 311032"/>
                <a:gd name="connsiteX1" fmla="*/ 66368 w 311032"/>
                <a:gd name="connsiteY1" fmla="*/ 19406 h 311032"/>
                <a:gd name="connsiteX2" fmla="*/ 298848 w 311032"/>
                <a:gd name="connsiteY2" fmla="*/ 251886 h 311032"/>
                <a:gd name="connsiteX3" fmla="*/ 251886 w 311032"/>
                <a:gd name="connsiteY3" fmla="*/ 298848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32" h="311032">
                  <a:moveTo>
                    <a:pt x="19406" y="66367"/>
                  </a:moveTo>
                  <a:lnTo>
                    <a:pt x="66368" y="19406"/>
                  </a:lnTo>
                  <a:lnTo>
                    <a:pt x="298848" y="251886"/>
                  </a:lnTo>
                  <a:lnTo>
                    <a:pt x="251886" y="2988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780510-C0DE-476B-A78D-66037A4FBC4B}"/>
                </a:ext>
              </a:extLst>
            </p:cNvPr>
            <p:cNvSpPr/>
            <p:nvPr/>
          </p:nvSpPr>
          <p:spPr>
            <a:xfrm>
              <a:off x="4053059" y="2297229"/>
              <a:ext cx="601295" cy="601295"/>
            </a:xfrm>
            <a:custGeom>
              <a:avLst/>
              <a:gdLst>
                <a:gd name="connsiteX0" fmla="*/ 19406 w 311032"/>
                <a:gd name="connsiteY0" fmla="*/ 251886 h 311032"/>
                <a:gd name="connsiteX1" fmla="*/ 251886 w 311032"/>
                <a:gd name="connsiteY1" fmla="*/ 19406 h 311032"/>
                <a:gd name="connsiteX2" fmla="*/ 298848 w 311032"/>
                <a:gd name="connsiteY2" fmla="*/ 66368 h 311032"/>
                <a:gd name="connsiteX3" fmla="*/ 66368 w 311032"/>
                <a:gd name="connsiteY3" fmla="*/ 298848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32" h="311032">
                  <a:moveTo>
                    <a:pt x="19406" y="251886"/>
                  </a:moveTo>
                  <a:lnTo>
                    <a:pt x="251886" y="19406"/>
                  </a:lnTo>
                  <a:lnTo>
                    <a:pt x="298848" y="66368"/>
                  </a:lnTo>
                  <a:lnTo>
                    <a:pt x="66368" y="2988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07CA089-C550-41BB-A39D-7B154FDC2D10}"/>
                </a:ext>
              </a:extLst>
            </p:cNvPr>
            <p:cNvSpPr/>
            <p:nvPr/>
          </p:nvSpPr>
          <p:spPr>
            <a:xfrm>
              <a:off x="5134586" y="3249697"/>
              <a:ext cx="601295" cy="601295"/>
            </a:xfrm>
            <a:custGeom>
              <a:avLst/>
              <a:gdLst>
                <a:gd name="connsiteX0" fmla="*/ 164344 w 311032"/>
                <a:gd name="connsiteY0" fmla="*/ 315104 h 311032"/>
                <a:gd name="connsiteX1" fmla="*/ 140925 w 311032"/>
                <a:gd name="connsiteY1" fmla="*/ 305407 h 311032"/>
                <a:gd name="connsiteX2" fmla="*/ 23465 w 311032"/>
                <a:gd name="connsiteY2" fmla="*/ 187946 h 311032"/>
                <a:gd name="connsiteX3" fmla="*/ 23465 w 311032"/>
                <a:gd name="connsiteY3" fmla="*/ 140925 h 311032"/>
                <a:gd name="connsiteX4" fmla="*/ 140925 w 311032"/>
                <a:gd name="connsiteY4" fmla="*/ 23465 h 311032"/>
                <a:gd name="connsiteX5" fmla="*/ 187946 w 311032"/>
                <a:gd name="connsiteY5" fmla="*/ 23465 h 311032"/>
                <a:gd name="connsiteX6" fmla="*/ 305407 w 311032"/>
                <a:gd name="connsiteY6" fmla="*/ 140925 h 311032"/>
                <a:gd name="connsiteX7" fmla="*/ 305407 w 311032"/>
                <a:gd name="connsiteY7" fmla="*/ 187946 h 311032"/>
                <a:gd name="connsiteX8" fmla="*/ 187946 w 311032"/>
                <a:gd name="connsiteY8" fmla="*/ 305407 h 311032"/>
                <a:gd name="connsiteX9" fmla="*/ 164344 w 311032"/>
                <a:gd name="connsiteY9" fmla="*/ 315104 h 311032"/>
                <a:gd name="connsiteX10" fmla="*/ 93904 w 311032"/>
                <a:gd name="connsiteY10" fmla="*/ 164527 h 311032"/>
                <a:gd name="connsiteX11" fmla="*/ 164344 w 311032"/>
                <a:gd name="connsiteY11" fmla="*/ 234967 h 311032"/>
                <a:gd name="connsiteX12" fmla="*/ 234784 w 311032"/>
                <a:gd name="connsiteY12" fmla="*/ 164527 h 311032"/>
                <a:gd name="connsiteX13" fmla="*/ 164344 w 311032"/>
                <a:gd name="connsiteY13" fmla="*/ 94088 h 311032"/>
                <a:gd name="connsiteX14" fmla="*/ 93904 w 311032"/>
                <a:gd name="connsiteY14" fmla="*/ 16452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032" h="311032">
                  <a:moveTo>
                    <a:pt x="164344" y="315104"/>
                  </a:moveTo>
                  <a:cubicBezTo>
                    <a:pt x="155928" y="315104"/>
                    <a:pt x="147329" y="311810"/>
                    <a:pt x="140925" y="305407"/>
                  </a:cubicBezTo>
                  <a:lnTo>
                    <a:pt x="23465" y="187946"/>
                  </a:lnTo>
                  <a:cubicBezTo>
                    <a:pt x="10474" y="174956"/>
                    <a:pt x="10474" y="153915"/>
                    <a:pt x="23465" y="140925"/>
                  </a:cubicBezTo>
                  <a:lnTo>
                    <a:pt x="140925" y="23465"/>
                  </a:lnTo>
                  <a:cubicBezTo>
                    <a:pt x="153915" y="10474"/>
                    <a:pt x="174956" y="10474"/>
                    <a:pt x="187946" y="23465"/>
                  </a:cubicBezTo>
                  <a:lnTo>
                    <a:pt x="305407" y="140925"/>
                  </a:lnTo>
                  <a:cubicBezTo>
                    <a:pt x="318397" y="153915"/>
                    <a:pt x="318397" y="174956"/>
                    <a:pt x="305407" y="187946"/>
                  </a:cubicBezTo>
                  <a:lnTo>
                    <a:pt x="187946" y="305407"/>
                  </a:lnTo>
                  <a:cubicBezTo>
                    <a:pt x="181359" y="311810"/>
                    <a:pt x="172760" y="315104"/>
                    <a:pt x="164344" y="315104"/>
                  </a:cubicBezTo>
                  <a:close/>
                  <a:moveTo>
                    <a:pt x="93904" y="164527"/>
                  </a:moveTo>
                  <a:lnTo>
                    <a:pt x="164344" y="234967"/>
                  </a:lnTo>
                  <a:lnTo>
                    <a:pt x="234784" y="164527"/>
                  </a:lnTo>
                  <a:lnTo>
                    <a:pt x="164344" y="94088"/>
                  </a:lnTo>
                  <a:lnTo>
                    <a:pt x="93904" y="16452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F08BE9-4019-40AA-89D2-944184966159}"/>
                </a:ext>
              </a:extLst>
            </p:cNvPr>
            <p:cNvSpPr/>
            <p:nvPr/>
          </p:nvSpPr>
          <p:spPr>
            <a:xfrm>
              <a:off x="5457607" y="2160736"/>
              <a:ext cx="601295" cy="601295"/>
            </a:xfrm>
            <a:custGeom>
              <a:avLst/>
              <a:gdLst>
                <a:gd name="connsiteX0" fmla="*/ 163201 w 311032"/>
                <a:gd name="connsiteY0" fmla="*/ 312680 h 311032"/>
                <a:gd name="connsiteX1" fmla="*/ 13722 w 311032"/>
                <a:gd name="connsiteY1" fmla="*/ 163201 h 311032"/>
                <a:gd name="connsiteX2" fmla="*/ 163201 w 311032"/>
                <a:gd name="connsiteY2" fmla="*/ 13722 h 311032"/>
                <a:gd name="connsiteX3" fmla="*/ 312679 w 311032"/>
                <a:gd name="connsiteY3" fmla="*/ 163201 h 311032"/>
                <a:gd name="connsiteX4" fmla="*/ 163201 w 311032"/>
                <a:gd name="connsiteY4" fmla="*/ 312680 h 311032"/>
                <a:gd name="connsiteX5" fmla="*/ 163201 w 311032"/>
                <a:gd name="connsiteY5" fmla="*/ 80137 h 311032"/>
                <a:gd name="connsiteX6" fmla="*/ 80137 w 311032"/>
                <a:gd name="connsiteY6" fmla="*/ 163201 h 311032"/>
                <a:gd name="connsiteX7" fmla="*/ 163201 w 311032"/>
                <a:gd name="connsiteY7" fmla="*/ 246265 h 311032"/>
                <a:gd name="connsiteX8" fmla="*/ 246265 w 311032"/>
                <a:gd name="connsiteY8" fmla="*/ 163201 h 311032"/>
                <a:gd name="connsiteX9" fmla="*/ 163201 w 311032"/>
                <a:gd name="connsiteY9" fmla="*/ 80137 h 3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32" h="311032">
                  <a:moveTo>
                    <a:pt x="163201" y="312680"/>
                  </a:moveTo>
                  <a:cubicBezTo>
                    <a:pt x="80869" y="312680"/>
                    <a:pt x="13722" y="245716"/>
                    <a:pt x="13722" y="163201"/>
                  </a:cubicBezTo>
                  <a:cubicBezTo>
                    <a:pt x="13722" y="80686"/>
                    <a:pt x="80686" y="13722"/>
                    <a:pt x="163201" y="13722"/>
                  </a:cubicBezTo>
                  <a:cubicBezTo>
                    <a:pt x="245533" y="13722"/>
                    <a:pt x="312679" y="80686"/>
                    <a:pt x="312679" y="163201"/>
                  </a:cubicBezTo>
                  <a:cubicBezTo>
                    <a:pt x="312679" y="245716"/>
                    <a:pt x="245716" y="312680"/>
                    <a:pt x="163201" y="312680"/>
                  </a:cubicBezTo>
                  <a:close/>
                  <a:moveTo>
                    <a:pt x="163201" y="80137"/>
                  </a:moveTo>
                  <a:cubicBezTo>
                    <a:pt x="117461" y="80137"/>
                    <a:pt x="80137" y="117461"/>
                    <a:pt x="80137" y="163201"/>
                  </a:cubicBezTo>
                  <a:cubicBezTo>
                    <a:pt x="80137" y="208941"/>
                    <a:pt x="117461" y="246265"/>
                    <a:pt x="163201" y="246265"/>
                  </a:cubicBezTo>
                  <a:cubicBezTo>
                    <a:pt x="208941" y="246265"/>
                    <a:pt x="246265" y="208941"/>
                    <a:pt x="246265" y="163201"/>
                  </a:cubicBezTo>
                  <a:cubicBezTo>
                    <a:pt x="246265" y="117461"/>
                    <a:pt x="209124" y="80137"/>
                    <a:pt x="163201" y="80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F5ED6D-9C20-421D-ADC6-9D1B5FAF24E5}"/>
                </a:ext>
              </a:extLst>
            </p:cNvPr>
            <p:cNvSpPr/>
            <p:nvPr/>
          </p:nvSpPr>
          <p:spPr>
            <a:xfrm>
              <a:off x="3298251" y="9293153"/>
              <a:ext cx="2263699" cy="2263699"/>
            </a:xfrm>
            <a:custGeom>
              <a:avLst/>
              <a:gdLst>
                <a:gd name="connsiteX0" fmla="*/ 593890 w 1170946"/>
                <a:gd name="connsiteY0" fmla="*/ 1173325 h 1170946"/>
                <a:gd name="connsiteX1" fmla="*/ 568458 w 1170946"/>
                <a:gd name="connsiteY1" fmla="*/ 1172777 h 1170946"/>
                <a:gd name="connsiteX2" fmla="*/ 571385 w 1170946"/>
                <a:gd name="connsiteY2" fmla="*/ 1106362 h 1170946"/>
                <a:gd name="connsiteX3" fmla="*/ 632860 w 1170946"/>
                <a:gd name="connsiteY3" fmla="*/ 1105447 h 1170946"/>
                <a:gd name="connsiteX4" fmla="*/ 637800 w 1170946"/>
                <a:gd name="connsiteY4" fmla="*/ 1171679 h 1170946"/>
                <a:gd name="connsiteX5" fmla="*/ 593890 w 1170946"/>
                <a:gd name="connsiteY5" fmla="*/ 1173325 h 1170946"/>
                <a:gd name="connsiteX6" fmla="*/ 465268 w 1170946"/>
                <a:gd name="connsiteY6" fmla="*/ 1159055 h 1170946"/>
                <a:gd name="connsiteX7" fmla="*/ 398488 w 1170946"/>
                <a:gd name="connsiteY7" fmla="*/ 1139661 h 1170946"/>
                <a:gd name="connsiteX8" fmla="*/ 420809 w 1170946"/>
                <a:gd name="connsiteY8" fmla="*/ 1077088 h 1170946"/>
                <a:gd name="connsiteX9" fmla="*/ 479905 w 1170946"/>
                <a:gd name="connsiteY9" fmla="*/ 1094286 h 1170946"/>
                <a:gd name="connsiteX10" fmla="*/ 465268 w 1170946"/>
                <a:gd name="connsiteY10" fmla="*/ 1159055 h 1170946"/>
                <a:gd name="connsiteX11" fmla="*/ 740258 w 1170946"/>
                <a:gd name="connsiteY11" fmla="*/ 1154663 h 1170946"/>
                <a:gd name="connsiteX12" fmla="*/ 723608 w 1170946"/>
                <a:gd name="connsiteY12" fmla="*/ 1090444 h 1170946"/>
                <a:gd name="connsiteX13" fmla="*/ 781973 w 1170946"/>
                <a:gd name="connsiteY13" fmla="*/ 1071416 h 1170946"/>
                <a:gd name="connsiteX14" fmla="*/ 806307 w 1170946"/>
                <a:gd name="connsiteY14" fmla="*/ 1133257 h 1170946"/>
                <a:gd name="connsiteX15" fmla="*/ 740258 w 1170946"/>
                <a:gd name="connsiteY15" fmla="*/ 1154663 h 1170946"/>
                <a:gd name="connsiteX16" fmla="*/ 304080 w 1170946"/>
                <a:gd name="connsiteY16" fmla="*/ 1095933 h 1170946"/>
                <a:gd name="connsiteX17" fmla="*/ 246082 w 1170946"/>
                <a:gd name="connsiteY17" fmla="*/ 1057694 h 1170946"/>
                <a:gd name="connsiteX18" fmla="*/ 285967 w 1170946"/>
                <a:gd name="connsiteY18" fmla="*/ 1004453 h 1170946"/>
                <a:gd name="connsiteX19" fmla="*/ 337196 w 1170946"/>
                <a:gd name="connsiteY19" fmla="*/ 1038300 h 1170946"/>
                <a:gd name="connsiteX20" fmla="*/ 304080 w 1170946"/>
                <a:gd name="connsiteY20" fmla="*/ 1095933 h 1170946"/>
                <a:gd name="connsiteX21" fmla="*/ 899251 w 1170946"/>
                <a:gd name="connsiteY21" fmla="*/ 1086419 h 1170946"/>
                <a:gd name="connsiteX22" fmla="*/ 864305 w 1170946"/>
                <a:gd name="connsiteY22" fmla="*/ 1030067 h 1170946"/>
                <a:gd name="connsiteX23" fmla="*/ 914436 w 1170946"/>
                <a:gd name="connsiteY23" fmla="*/ 994573 h 1170946"/>
                <a:gd name="connsiteX24" fmla="*/ 955968 w 1170946"/>
                <a:gd name="connsiteY24" fmla="*/ 1046533 h 1170946"/>
                <a:gd name="connsiteX25" fmla="*/ 899251 w 1170946"/>
                <a:gd name="connsiteY25" fmla="*/ 1086419 h 1170946"/>
                <a:gd name="connsiteX26" fmla="*/ 168872 w 1170946"/>
                <a:gd name="connsiteY26" fmla="*/ 988352 h 1170946"/>
                <a:gd name="connsiteX27" fmla="*/ 124779 w 1170946"/>
                <a:gd name="connsiteY27" fmla="*/ 934928 h 1170946"/>
                <a:gd name="connsiteX28" fmla="*/ 178386 w 1170946"/>
                <a:gd name="connsiteY28" fmla="*/ 895774 h 1170946"/>
                <a:gd name="connsiteX29" fmla="*/ 217540 w 1170946"/>
                <a:gd name="connsiteY29" fmla="*/ 943161 h 1170946"/>
                <a:gd name="connsiteX30" fmla="*/ 168872 w 1170946"/>
                <a:gd name="connsiteY30" fmla="*/ 988352 h 1170946"/>
                <a:gd name="connsiteX31" fmla="*/ 1030982 w 1170946"/>
                <a:gd name="connsiteY31" fmla="*/ 974630 h 1170946"/>
                <a:gd name="connsiteX32" fmla="*/ 981034 w 1170946"/>
                <a:gd name="connsiteY32" fmla="*/ 930903 h 1170946"/>
                <a:gd name="connsiteX33" fmla="*/ 1018724 w 1170946"/>
                <a:gd name="connsiteY33" fmla="*/ 882235 h 1170946"/>
                <a:gd name="connsiteX34" fmla="*/ 1073612 w 1170946"/>
                <a:gd name="connsiteY34" fmla="*/ 919742 h 1170946"/>
                <a:gd name="connsiteX35" fmla="*/ 1030982 w 1170946"/>
                <a:gd name="connsiteY35" fmla="*/ 974630 h 1170946"/>
                <a:gd name="connsiteX36" fmla="*/ 71172 w 1170946"/>
                <a:gd name="connsiteY36" fmla="*/ 845643 h 1170946"/>
                <a:gd name="connsiteX37" fmla="*/ 44642 w 1170946"/>
                <a:gd name="connsiteY37" fmla="*/ 781424 h 1170946"/>
                <a:gd name="connsiteX38" fmla="*/ 107398 w 1170946"/>
                <a:gd name="connsiteY38" fmla="*/ 759835 h 1170946"/>
                <a:gd name="connsiteX39" fmla="*/ 130817 w 1170946"/>
                <a:gd name="connsiteY39" fmla="*/ 816553 h 1170946"/>
                <a:gd name="connsiteX40" fmla="*/ 71172 w 1170946"/>
                <a:gd name="connsiteY40" fmla="*/ 845643 h 1170946"/>
                <a:gd name="connsiteX41" fmla="*/ 1124292 w 1170946"/>
                <a:gd name="connsiteY41" fmla="*/ 828811 h 1170946"/>
                <a:gd name="connsiteX42" fmla="*/ 1063549 w 1170946"/>
                <a:gd name="connsiteY42" fmla="*/ 801733 h 1170946"/>
                <a:gd name="connsiteX43" fmla="*/ 1085138 w 1170946"/>
                <a:gd name="connsiteY43" fmla="*/ 744283 h 1170946"/>
                <a:gd name="connsiteX44" fmla="*/ 1148626 w 1170946"/>
                <a:gd name="connsiteY44" fmla="*/ 763860 h 1170946"/>
                <a:gd name="connsiteX45" fmla="*/ 1124292 w 1170946"/>
                <a:gd name="connsiteY45" fmla="*/ 828811 h 1170946"/>
                <a:gd name="connsiteX46" fmla="*/ 19943 w 1170946"/>
                <a:gd name="connsiteY46" fmla="*/ 680430 h 1170946"/>
                <a:gd name="connsiteX47" fmla="*/ 13722 w 1170946"/>
                <a:gd name="connsiteY47" fmla="*/ 611453 h 1170946"/>
                <a:gd name="connsiteX48" fmla="*/ 80137 w 1170946"/>
                <a:gd name="connsiteY48" fmla="*/ 609258 h 1170946"/>
                <a:gd name="connsiteX49" fmla="*/ 85626 w 1170946"/>
                <a:gd name="connsiteY49" fmla="*/ 670550 h 1170946"/>
                <a:gd name="connsiteX50" fmla="*/ 19943 w 1170946"/>
                <a:gd name="connsiteY50" fmla="*/ 680430 h 1170946"/>
                <a:gd name="connsiteX51" fmla="*/ 1170215 w 1170946"/>
                <a:gd name="connsiteY51" fmla="*/ 661951 h 1170946"/>
                <a:gd name="connsiteX52" fmla="*/ 1104166 w 1170946"/>
                <a:gd name="connsiteY52" fmla="*/ 654084 h 1170946"/>
                <a:gd name="connsiteX53" fmla="*/ 1107825 w 1170946"/>
                <a:gd name="connsiteY53" fmla="*/ 592792 h 1170946"/>
                <a:gd name="connsiteX54" fmla="*/ 1174240 w 1170946"/>
                <a:gd name="connsiteY54" fmla="*/ 590596 h 1170946"/>
                <a:gd name="connsiteX55" fmla="*/ 1174240 w 1170946"/>
                <a:gd name="connsiteY55" fmla="*/ 592792 h 1170946"/>
                <a:gd name="connsiteX56" fmla="*/ 1170215 w 1170946"/>
                <a:gd name="connsiteY56" fmla="*/ 661951 h 1170946"/>
                <a:gd name="connsiteX57" fmla="*/ 85260 w 1170946"/>
                <a:gd name="connsiteY57" fmla="*/ 517229 h 1170946"/>
                <a:gd name="connsiteX58" fmla="*/ 19577 w 1170946"/>
                <a:gd name="connsiteY58" fmla="*/ 507532 h 1170946"/>
                <a:gd name="connsiteX59" fmla="*/ 33848 w 1170946"/>
                <a:gd name="connsiteY59" fmla="*/ 439654 h 1170946"/>
                <a:gd name="connsiteX60" fmla="*/ 97884 w 1170946"/>
                <a:gd name="connsiteY60" fmla="*/ 457218 h 1170946"/>
                <a:gd name="connsiteX61" fmla="*/ 85260 w 1170946"/>
                <a:gd name="connsiteY61" fmla="*/ 517229 h 1170946"/>
                <a:gd name="connsiteX62" fmla="*/ 1099226 w 1170946"/>
                <a:gd name="connsiteY62" fmla="*/ 498933 h 1170946"/>
                <a:gd name="connsiteX63" fmla="*/ 1084406 w 1170946"/>
                <a:gd name="connsiteY63" fmla="*/ 439288 h 1170946"/>
                <a:gd name="connsiteX64" fmla="*/ 1147894 w 1170946"/>
                <a:gd name="connsiteY64" fmla="*/ 419528 h 1170946"/>
                <a:gd name="connsiteX65" fmla="*/ 1164543 w 1170946"/>
                <a:gd name="connsiteY65" fmla="*/ 486857 h 1170946"/>
                <a:gd name="connsiteX66" fmla="*/ 1099226 w 1170946"/>
                <a:gd name="connsiteY66" fmla="*/ 498933 h 1170946"/>
                <a:gd name="connsiteX67" fmla="*/ 130085 w 1170946"/>
                <a:gd name="connsiteY67" fmla="*/ 370861 h 1170946"/>
                <a:gd name="connsiteX68" fmla="*/ 70257 w 1170946"/>
                <a:gd name="connsiteY68" fmla="*/ 342136 h 1170946"/>
                <a:gd name="connsiteX69" fmla="*/ 103922 w 1170946"/>
                <a:gd name="connsiteY69" fmla="*/ 281393 h 1170946"/>
                <a:gd name="connsiteX70" fmla="*/ 159907 w 1170946"/>
                <a:gd name="connsiteY70" fmla="*/ 317070 h 1170946"/>
                <a:gd name="connsiteX71" fmla="*/ 130085 w 1170946"/>
                <a:gd name="connsiteY71" fmla="*/ 370861 h 1170946"/>
                <a:gd name="connsiteX72" fmla="*/ 1049278 w 1170946"/>
                <a:gd name="connsiteY72" fmla="*/ 354394 h 1170946"/>
                <a:gd name="connsiteX73" fmla="*/ 1017443 w 1170946"/>
                <a:gd name="connsiteY73" fmla="*/ 301885 h 1170946"/>
                <a:gd name="connsiteX74" fmla="*/ 1072148 w 1170946"/>
                <a:gd name="connsiteY74" fmla="*/ 264195 h 1170946"/>
                <a:gd name="connsiteX75" fmla="*/ 1108008 w 1170946"/>
                <a:gd name="connsiteY75" fmla="*/ 323657 h 1170946"/>
                <a:gd name="connsiteX76" fmla="*/ 1049278 w 1170946"/>
                <a:gd name="connsiteY76" fmla="*/ 354394 h 1170946"/>
                <a:gd name="connsiteX77" fmla="*/ 216076 w 1170946"/>
                <a:gd name="connsiteY77" fmla="*/ 244069 h 1170946"/>
                <a:gd name="connsiteX78" fmla="*/ 167226 w 1170946"/>
                <a:gd name="connsiteY78" fmla="*/ 199061 h 1170946"/>
                <a:gd name="connsiteX79" fmla="*/ 217174 w 1170946"/>
                <a:gd name="connsiteY79" fmla="*/ 150942 h 1170946"/>
                <a:gd name="connsiteX80" fmla="*/ 260353 w 1170946"/>
                <a:gd name="connsiteY80" fmla="*/ 201440 h 1170946"/>
                <a:gd name="connsiteX81" fmla="*/ 216076 w 1170946"/>
                <a:gd name="connsiteY81" fmla="*/ 244069 h 1170946"/>
                <a:gd name="connsiteX82" fmla="*/ 958713 w 1170946"/>
                <a:gd name="connsiteY82" fmla="*/ 230713 h 1170946"/>
                <a:gd name="connsiteX83" fmla="*/ 912790 w 1170946"/>
                <a:gd name="connsiteY83" fmla="*/ 189730 h 1170946"/>
                <a:gd name="connsiteX84" fmla="*/ 954139 w 1170946"/>
                <a:gd name="connsiteY84" fmla="*/ 137769 h 1170946"/>
                <a:gd name="connsiteX85" fmla="*/ 1005734 w 1170946"/>
                <a:gd name="connsiteY85" fmla="*/ 184058 h 1170946"/>
                <a:gd name="connsiteX86" fmla="*/ 958713 w 1170946"/>
                <a:gd name="connsiteY86" fmla="*/ 230713 h 1170946"/>
                <a:gd name="connsiteX87" fmla="*/ 335549 w 1170946"/>
                <a:gd name="connsiteY87" fmla="*/ 148198 h 1170946"/>
                <a:gd name="connsiteX88" fmla="*/ 302068 w 1170946"/>
                <a:gd name="connsiteY88" fmla="*/ 90748 h 1170946"/>
                <a:gd name="connsiteX89" fmla="*/ 363908 w 1170946"/>
                <a:gd name="connsiteY89" fmla="*/ 59462 h 1170946"/>
                <a:gd name="connsiteX90" fmla="*/ 390255 w 1170946"/>
                <a:gd name="connsiteY90" fmla="*/ 120388 h 1170946"/>
                <a:gd name="connsiteX91" fmla="*/ 335549 w 1170946"/>
                <a:gd name="connsiteY91" fmla="*/ 148198 h 1170946"/>
                <a:gd name="connsiteX92" fmla="*/ 835763 w 1170946"/>
                <a:gd name="connsiteY92" fmla="*/ 139233 h 1170946"/>
                <a:gd name="connsiteX93" fmla="*/ 779960 w 1170946"/>
                <a:gd name="connsiteY93" fmla="*/ 113618 h 1170946"/>
                <a:gd name="connsiteX94" fmla="*/ 804111 w 1170946"/>
                <a:gd name="connsiteY94" fmla="*/ 51778 h 1170946"/>
                <a:gd name="connsiteX95" fmla="*/ 867233 w 1170946"/>
                <a:gd name="connsiteY95" fmla="*/ 80868 h 1170946"/>
                <a:gd name="connsiteX96" fmla="*/ 835763 w 1170946"/>
                <a:gd name="connsiteY96" fmla="*/ 139233 h 1170946"/>
                <a:gd name="connsiteX97" fmla="*/ 477893 w 1170946"/>
                <a:gd name="connsiteY97" fmla="*/ 91846 h 1170946"/>
                <a:gd name="connsiteX98" fmla="*/ 463073 w 1170946"/>
                <a:gd name="connsiteY98" fmla="*/ 27078 h 1170946"/>
                <a:gd name="connsiteX99" fmla="*/ 531500 w 1170946"/>
                <a:gd name="connsiteY99" fmla="*/ 15552 h 1170946"/>
                <a:gd name="connsiteX100" fmla="*/ 538635 w 1170946"/>
                <a:gd name="connsiteY100" fmla="*/ 81600 h 1170946"/>
                <a:gd name="connsiteX101" fmla="*/ 477893 w 1170946"/>
                <a:gd name="connsiteY101" fmla="*/ 91846 h 1170946"/>
                <a:gd name="connsiteX102" fmla="*/ 691590 w 1170946"/>
                <a:gd name="connsiteY102" fmla="*/ 88004 h 1170946"/>
                <a:gd name="connsiteX103" fmla="*/ 630665 w 1170946"/>
                <a:gd name="connsiteY103" fmla="*/ 79954 h 1170946"/>
                <a:gd name="connsiteX104" fmla="*/ 635422 w 1170946"/>
                <a:gd name="connsiteY104" fmla="*/ 13722 h 1170946"/>
                <a:gd name="connsiteX105" fmla="*/ 704215 w 1170946"/>
                <a:gd name="connsiteY105" fmla="*/ 22687 h 1170946"/>
                <a:gd name="connsiteX106" fmla="*/ 691590 w 1170946"/>
                <a:gd name="connsiteY106" fmla="*/ 88004 h 117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170946" h="1170946">
                  <a:moveTo>
                    <a:pt x="593890" y="1173325"/>
                  </a:moveTo>
                  <a:cubicBezTo>
                    <a:pt x="585290" y="1173325"/>
                    <a:pt x="576874" y="1173142"/>
                    <a:pt x="568458" y="1172777"/>
                  </a:cubicBezTo>
                  <a:lnTo>
                    <a:pt x="571385" y="1106362"/>
                  </a:lnTo>
                  <a:cubicBezTo>
                    <a:pt x="591694" y="1107276"/>
                    <a:pt x="612552" y="1106911"/>
                    <a:pt x="632860" y="1105447"/>
                  </a:cubicBezTo>
                  <a:lnTo>
                    <a:pt x="637800" y="1171679"/>
                  </a:lnTo>
                  <a:cubicBezTo>
                    <a:pt x="623163" y="1172777"/>
                    <a:pt x="608526" y="1173325"/>
                    <a:pt x="593890" y="1173325"/>
                  </a:cubicBezTo>
                  <a:close/>
                  <a:moveTo>
                    <a:pt x="465268" y="1159055"/>
                  </a:moveTo>
                  <a:cubicBezTo>
                    <a:pt x="442764" y="1153932"/>
                    <a:pt x="420260" y="1147528"/>
                    <a:pt x="398488" y="1139661"/>
                  </a:cubicBezTo>
                  <a:lnTo>
                    <a:pt x="420809" y="1077088"/>
                  </a:lnTo>
                  <a:cubicBezTo>
                    <a:pt x="440020" y="1084041"/>
                    <a:pt x="459963" y="1089712"/>
                    <a:pt x="479905" y="1094286"/>
                  </a:cubicBezTo>
                  <a:lnTo>
                    <a:pt x="465268" y="1159055"/>
                  </a:lnTo>
                  <a:close/>
                  <a:moveTo>
                    <a:pt x="740258" y="1154663"/>
                  </a:moveTo>
                  <a:lnTo>
                    <a:pt x="723608" y="1090444"/>
                  </a:lnTo>
                  <a:cubicBezTo>
                    <a:pt x="743368" y="1085321"/>
                    <a:pt x="762945" y="1078918"/>
                    <a:pt x="781973" y="1071416"/>
                  </a:cubicBezTo>
                  <a:lnTo>
                    <a:pt x="806307" y="1133257"/>
                  </a:lnTo>
                  <a:cubicBezTo>
                    <a:pt x="784900" y="1141673"/>
                    <a:pt x="762579" y="1148809"/>
                    <a:pt x="740258" y="1154663"/>
                  </a:cubicBezTo>
                  <a:close/>
                  <a:moveTo>
                    <a:pt x="304080" y="1095933"/>
                  </a:moveTo>
                  <a:cubicBezTo>
                    <a:pt x="284138" y="1084406"/>
                    <a:pt x="264561" y="1071599"/>
                    <a:pt x="246082" y="1057694"/>
                  </a:cubicBezTo>
                  <a:lnTo>
                    <a:pt x="285967" y="1004453"/>
                  </a:lnTo>
                  <a:cubicBezTo>
                    <a:pt x="302251" y="1016711"/>
                    <a:pt x="319449" y="1028055"/>
                    <a:pt x="337196" y="1038300"/>
                  </a:cubicBezTo>
                  <a:lnTo>
                    <a:pt x="304080" y="1095933"/>
                  </a:lnTo>
                  <a:close/>
                  <a:moveTo>
                    <a:pt x="899251" y="1086419"/>
                  </a:moveTo>
                  <a:lnTo>
                    <a:pt x="864305" y="1030067"/>
                  </a:lnTo>
                  <a:cubicBezTo>
                    <a:pt x="881686" y="1019272"/>
                    <a:pt x="898519" y="1007380"/>
                    <a:pt x="914436" y="994573"/>
                  </a:cubicBezTo>
                  <a:lnTo>
                    <a:pt x="955968" y="1046533"/>
                  </a:lnTo>
                  <a:cubicBezTo>
                    <a:pt x="938038" y="1060804"/>
                    <a:pt x="918827" y="1074344"/>
                    <a:pt x="899251" y="1086419"/>
                  </a:cubicBezTo>
                  <a:close/>
                  <a:moveTo>
                    <a:pt x="168872" y="988352"/>
                  </a:moveTo>
                  <a:cubicBezTo>
                    <a:pt x="153138" y="971520"/>
                    <a:pt x="138318" y="953590"/>
                    <a:pt x="124779" y="934928"/>
                  </a:cubicBezTo>
                  <a:lnTo>
                    <a:pt x="178386" y="895774"/>
                  </a:lnTo>
                  <a:cubicBezTo>
                    <a:pt x="190462" y="912240"/>
                    <a:pt x="203635" y="928158"/>
                    <a:pt x="217540" y="943161"/>
                  </a:cubicBezTo>
                  <a:lnTo>
                    <a:pt x="168872" y="988352"/>
                  </a:lnTo>
                  <a:close/>
                  <a:moveTo>
                    <a:pt x="1030982" y="974630"/>
                  </a:moveTo>
                  <a:lnTo>
                    <a:pt x="981034" y="930903"/>
                  </a:lnTo>
                  <a:cubicBezTo>
                    <a:pt x="994390" y="915534"/>
                    <a:pt x="1007197" y="899250"/>
                    <a:pt x="1018724" y="882235"/>
                  </a:cubicBezTo>
                  <a:lnTo>
                    <a:pt x="1073612" y="919742"/>
                  </a:lnTo>
                  <a:cubicBezTo>
                    <a:pt x="1060439" y="938770"/>
                    <a:pt x="1046168" y="957249"/>
                    <a:pt x="1030982" y="974630"/>
                  </a:cubicBezTo>
                  <a:close/>
                  <a:moveTo>
                    <a:pt x="71172" y="845643"/>
                  </a:moveTo>
                  <a:cubicBezTo>
                    <a:pt x="61109" y="824969"/>
                    <a:pt x="52144" y="803379"/>
                    <a:pt x="44642" y="781424"/>
                  </a:cubicBezTo>
                  <a:lnTo>
                    <a:pt x="107398" y="759835"/>
                  </a:lnTo>
                  <a:cubicBezTo>
                    <a:pt x="113984" y="779228"/>
                    <a:pt x="121852" y="798256"/>
                    <a:pt x="130817" y="816553"/>
                  </a:cubicBezTo>
                  <a:lnTo>
                    <a:pt x="71172" y="845643"/>
                  </a:lnTo>
                  <a:close/>
                  <a:moveTo>
                    <a:pt x="1124292" y="828811"/>
                  </a:moveTo>
                  <a:lnTo>
                    <a:pt x="1063549" y="801733"/>
                  </a:lnTo>
                  <a:cubicBezTo>
                    <a:pt x="1071782" y="783070"/>
                    <a:pt x="1079101" y="763677"/>
                    <a:pt x="1085138" y="744283"/>
                  </a:cubicBezTo>
                  <a:lnTo>
                    <a:pt x="1148626" y="763860"/>
                  </a:lnTo>
                  <a:cubicBezTo>
                    <a:pt x="1141856" y="785998"/>
                    <a:pt x="1133623" y="807770"/>
                    <a:pt x="1124292" y="828811"/>
                  </a:cubicBezTo>
                  <a:close/>
                  <a:moveTo>
                    <a:pt x="19943" y="680430"/>
                  </a:moveTo>
                  <a:cubicBezTo>
                    <a:pt x="16466" y="657742"/>
                    <a:pt x="14454" y="634507"/>
                    <a:pt x="13722" y="611453"/>
                  </a:cubicBezTo>
                  <a:lnTo>
                    <a:pt x="80137" y="609258"/>
                  </a:lnTo>
                  <a:cubicBezTo>
                    <a:pt x="80869" y="629750"/>
                    <a:pt x="82698" y="650424"/>
                    <a:pt x="85626" y="670550"/>
                  </a:cubicBezTo>
                  <a:lnTo>
                    <a:pt x="19943" y="680430"/>
                  </a:lnTo>
                  <a:close/>
                  <a:moveTo>
                    <a:pt x="1170215" y="661951"/>
                  </a:moveTo>
                  <a:lnTo>
                    <a:pt x="1104166" y="654084"/>
                  </a:lnTo>
                  <a:cubicBezTo>
                    <a:pt x="1106545" y="633775"/>
                    <a:pt x="1107825" y="613101"/>
                    <a:pt x="1107825" y="592792"/>
                  </a:cubicBezTo>
                  <a:lnTo>
                    <a:pt x="1174240" y="590596"/>
                  </a:lnTo>
                  <a:lnTo>
                    <a:pt x="1174240" y="592792"/>
                  </a:lnTo>
                  <a:cubicBezTo>
                    <a:pt x="1174240" y="615845"/>
                    <a:pt x="1172959" y="639081"/>
                    <a:pt x="1170215" y="661951"/>
                  </a:cubicBezTo>
                  <a:close/>
                  <a:moveTo>
                    <a:pt x="85260" y="517229"/>
                  </a:moveTo>
                  <a:lnTo>
                    <a:pt x="19577" y="507532"/>
                  </a:lnTo>
                  <a:cubicBezTo>
                    <a:pt x="22870" y="484662"/>
                    <a:pt x="27810" y="461792"/>
                    <a:pt x="33848" y="439654"/>
                  </a:cubicBezTo>
                  <a:lnTo>
                    <a:pt x="97884" y="457218"/>
                  </a:lnTo>
                  <a:cubicBezTo>
                    <a:pt x="92395" y="476795"/>
                    <a:pt x="88187" y="496921"/>
                    <a:pt x="85260" y="517229"/>
                  </a:cubicBezTo>
                  <a:close/>
                  <a:moveTo>
                    <a:pt x="1099226" y="498933"/>
                  </a:moveTo>
                  <a:cubicBezTo>
                    <a:pt x="1095567" y="478990"/>
                    <a:pt x="1090627" y="458865"/>
                    <a:pt x="1084406" y="439288"/>
                  </a:cubicBezTo>
                  <a:lnTo>
                    <a:pt x="1147894" y="419528"/>
                  </a:lnTo>
                  <a:cubicBezTo>
                    <a:pt x="1154846" y="441666"/>
                    <a:pt x="1160335" y="464171"/>
                    <a:pt x="1164543" y="486857"/>
                  </a:cubicBezTo>
                  <a:lnTo>
                    <a:pt x="1099226" y="498933"/>
                  </a:lnTo>
                  <a:close/>
                  <a:moveTo>
                    <a:pt x="130085" y="370861"/>
                  </a:moveTo>
                  <a:lnTo>
                    <a:pt x="70257" y="342136"/>
                  </a:lnTo>
                  <a:cubicBezTo>
                    <a:pt x="80320" y="321278"/>
                    <a:pt x="91663" y="300787"/>
                    <a:pt x="103922" y="281393"/>
                  </a:cubicBezTo>
                  <a:lnTo>
                    <a:pt x="159907" y="317070"/>
                  </a:lnTo>
                  <a:cubicBezTo>
                    <a:pt x="148930" y="334269"/>
                    <a:pt x="138867" y="352382"/>
                    <a:pt x="130085" y="370861"/>
                  </a:cubicBezTo>
                  <a:close/>
                  <a:moveTo>
                    <a:pt x="1049278" y="354394"/>
                  </a:moveTo>
                  <a:cubicBezTo>
                    <a:pt x="1039764" y="336281"/>
                    <a:pt x="1029152" y="318717"/>
                    <a:pt x="1017443" y="301885"/>
                  </a:cubicBezTo>
                  <a:lnTo>
                    <a:pt x="1072148" y="264195"/>
                  </a:lnTo>
                  <a:cubicBezTo>
                    <a:pt x="1085321" y="283222"/>
                    <a:pt x="1097397" y="303166"/>
                    <a:pt x="1108008" y="323657"/>
                  </a:cubicBezTo>
                  <a:lnTo>
                    <a:pt x="1049278" y="354394"/>
                  </a:lnTo>
                  <a:close/>
                  <a:moveTo>
                    <a:pt x="216076" y="244069"/>
                  </a:moveTo>
                  <a:lnTo>
                    <a:pt x="167226" y="199061"/>
                  </a:lnTo>
                  <a:cubicBezTo>
                    <a:pt x="182960" y="182045"/>
                    <a:pt x="199793" y="165945"/>
                    <a:pt x="217174" y="150942"/>
                  </a:cubicBezTo>
                  <a:lnTo>
                    <a:pt x="260353" y="201440"/>
                  </a:lnTo>
                  <a:cubicBezTo>
                    <a:pt x="244984" y="214612"/>
                    <a:pt x="229981" y="229066"/>
                    <a:pt x="216076" y="244069"/>
                  </a:cubicBezTo>
                  <a:close/>
                  <a:moveTo>
                    <a:pt x="958713" y="230713"/>
                  </a:moveTo>
                  <a:cubicBezTo>
                    <a:pt x="944259" y="216076"/>
                    <a:pt x="928890" y="202354"/>
                    <a:pt x="912790" y="189730"/>
                  </a:cubicBezTo>
                  <a:lnTo>
                    <a:pt x="954139" y="137769"/>
                  </a:lnTo>
                  <a:cubicBezTo>
                    <a:pt x="972069" y="152040"/>
                    <a:pt x="989450" y="167592"/>
                    <a:pt x="1005734" y="184058"/>
                  </a:cubicBezTo>
                  <a:lnTo>
                    <a:pt x="958713" y="230713"/>
                  </a:lnTo>
                  <a:close/>
                  <a:moveTo>
                    <a:pt x="335549" y="148198"/>
                  </a:moveTo>
                  <a:lnTo>
                    <a:pt x="302068" y="90748"/>
                  </a:lnTo>
                  <a:cubicBezTo>
                    <a:pt x="322010" y="79222"/>
                    <a:pt x="342868" y="68610"/>
                    <a:pt x="363908" y="59462"/>
                  </a:cubicBezTo>
                  <a:lnTo>
                    <a:pt x="390255" y="120388"/>
                  </a:lnTo>
                  <a:cubicBezTo>
                    <a:pt x="371593" y="128621"/>
                    <a:pt x="353297" y="137952"/>
                    <a:pt x="335549" y="148198"/>
                  </a:cubicBezTo>
                  <a:close/>
                  <a:moveTo>
                    <a:pt x="835763" y="139233"/>
                  </a:moveTo>
                  <a:cubicBezTo>
                    <a:pt x="817833" y="129536"/>
                    <a:pt x="798988" y="120937"/>
                    <a:pt x="779960" y="113618"/>
                  </a:cubicBezTo>
                  <a:lnTo>
                    <a:pt x="804111" y="51778"/>
                  </a:lnTo>
                  <a:cubicBezTo>
                    <a:pt x="825700" y="60194"/>
                    <a:pt x="846924" y="69891"/>
                    <a:pt x="867233" y="80868"/>
                  </a:cubicBezTo>
                  <a:lnTo>
                    <a:pt x="835763" y="139233"/>
                  </a:lnTo>
                  <a:close/>
                  <a:moveTo>
                    <a:pt x="477893" y="91846"/>
                  </a:moveTo>
                  <a:lnTo>
                    <a:pt x="463073" y="27078"/>
                  </a:lnTo>
                  <a:cubicBezTo>
                    <a:pt x="485394" y="21955"/>
                    <a:pt x="508447" y="18113"/>
                    <a:pt x="531500" y="15552"/>
                  </a:cubicBezTo>
                  <a:lnTo>
                    <a:pt x="538635" y="81600"/>
                  </a:lnTo>
                  <a:cubicBezTo>
                    <a:pt x="518144" y="83796"/>
                    <a:pt x="497652" y="87272"/>
                    <a:pt x="477893" y="91846"/>
                  </a:cubicBezTo>
                  <a:close/>
                  <a:moveTo>
                    <a:pt x="691590" y="88004"/>
                  </a:moveTo>
                  <a:cubicBezTo>
                    <a:pt x="671648" y="84162"/>
                    <a:pt x="651156" y="81417"/>
                    <a:pt x="630665" y="79954"/>
                  </a:cubicBezTo>
                  <a:lnTo>
                    <a:pt x="635422" y="13722"/>
                  </a:lnTo>
                  <a:cubicBezTo>
                    <a:pt x="658475" y="15369"/>
                    <a:pt x="681711" y="18479"/>
                    <a:pt x="704215" y="22687"/>
                  </a:cubicBezTo>
                  <a:lnTo>
                    <a:pt x="691590" y="880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BA28115-0DDA-4333-96C9-505A1C535370}"/>
                </a:ext>
              </a:extLst>
            </p:cNvPr>
            <p:cNvSpPr/>
            <p:nvPr/>
          </p:nvSpPr>
          <p:spPr>
            <a:xfrm>
              <a:off x="2203895" y="8032541"/>
              <a:ext cx="2157587" cy="2157587"/>
            </a:xfrm>
            <a:custGeom>
              <a:avLst/>
              <a:gdLst>
                <a:gd name="connsiteX0" fmla="*/ 605782 w 1116058"/>
                <a:gd name="connsiteY0" fmla="*/ 1106918 h 1116058"/>
                <a:gd name="connsiteX1" fmla="*/ 600476 w 1116058"/>
                <a:gd name="connsiteY1" fmla="*/ 1040686 h 1116058"/>
                <a:gd name="connsiteX2" fmla="*/ 663415 w 1116058"/>
                <a:gd name="connsiteY2" fmla="*/ 1031355 h 1116058"/>
                <a:gd name="connsiteX3" fmla="*/ 677319 w 1116058"/>
                <a:gd name="connsiteY3" fmla="*/ 1096306 h 1116058"/>
                <a:gd name="connsiteX4" fmla="*/ 605782 w 1116058"/>
                <a:gd name="connsiteY4" fmla="*/ 1106918 h 1116058"/>
                <a:gd name="connsiteX5" fmla="*/ 497469 w 1116058"/>
                <a:gd name="connsiteY5" fmla="*/ 1104905 h 1116058"/>
                <a:gd name="connsiteX6" fmla="*/ 426298 w 1116058"/>
                <a:gd name="connsiteY6" fmla="*/ 1091732 h 1116058"/>
                <a:gd name="connsiteX7" fmla="*/ 442581 w 1116058"/>
                <a:gd name="connsiteY7" fmla="*/ 1027330 h 1116058"/>
                <a:gd name="connsiteX8" fmla="*/ 505154 w 1116058"/>
                <a:gd name="connsiteY8" fmla="*/ 1038856 h 1116058"/>
                <a:gd name="connsiteX9" fmla="*/ 497469 w 1116058"/>
                <a:gd name="connsiteY9" fmla="*/ 1104905 h 1116058"/>
                <a:gd name="connsiteX10" fmla="*/ 780509 w 1116058"/>
                <a:gd name="connsiteY10" fmla="*/ 1063007 h 1116058"/>
                <a:gd name="connsiteX11" fmla="*/ 753797 w 1116058"/>
                <a:gd name="connsiteY11" fmla="*/ 1002082 h 1116058"/>
                <a:gd name="connsiteX12" fmla="*/ 810149 w 1116058"/>
                <a:gd name="connsiteY12" fmla="*/ 972808 h 1116058"/>
                <a:gd name="connsiteX13" fmla="*/ 844545 w 1116058"/>
                <a:gd name="connsiteY13" fmla="*/ 1029526 h 1116058"/>
                <a:gd name="connsiteX14" fmla="*/ 780509 w 1116058"/>
                <a:gd name="connsiteY14" fmla="*/ 1063007 h 1116058"/>
                <a:gd name="connsiteX15" fmla="*/ 324389 w 1116058"/>
                <a:gd name="connsiteY15" fmla="*/ 1054957 h 1116058"/>
                <a:gd name="connsiteX16" fmla="*/ 261450 w 1116058"/>
                <a:gd name="connsiteY16" fmla="*/ 1019463 h 1116058"/>
                <a:gd name="connsiteX17" fmla="*/ 297860 w 1116058"/>
                <a:gd name="connsiteY17" fmla="*/ 963843 h 1116058"/>
                <a:gd name="connsiteX18" fmla="*/ 353114 w 1116058"/>
                <a:gd name="connsiteY18" fmla="*/ 995129 h 1116058"/>
                <a:gd name="connsiteX19" fmla="*/ 324389 w 1116058"/>
                <a:gd name="connsiteY19" fmla="*/ 1054957 h 1116058"/>
                <a:gd name="connsiteX20" fmla="*/ 931452 w 1116058"/>
                <a:gd name="connsiteY20" fmla="*/ 964574 h 1116058"/>
                <a:gd name="connsiteX21" fmla="*/ 886443 w 1116058"/>
                <a:gd name="connsiteY21" fmla="*/ 915724 h 1116058"/>
                <a:gd name="connsiteX22" fmla="*/ 930354 w 1116058"/>
                <a:gd name="connsiteY22" fmla="*/ 869801 h 1116058"/>
                <a:gd name="connsiteX23" fmla="*/ 981217 w 1116058"/>
                <a:gd name="connsiteY23" fmla="*/ 912431 h 1116058"/>
                <a:gd name="connsiteX24" fmla="*/ 931452 w 1116058"/>
                <a:gd name="connsiteY24" fmla="*/ 964574 h 1116058"/>
                <a:gd name="connsiteX25" fmla="*/ 177106 w 1116058"/>
                <a:gd name="connsiteY25" fmla="*/ 951219 h 1116058"/>
                <a:gd name="connsiteX26" fmla="*/ 128987 w 1116058"/>
                <a:gd name="connsiteY26" fmla="*/ 897245 h 1116058"/>
                <a:gd name="connsiteX27" fmla="*/ 181314 w 1116058"/>
                <a:gd name="connsiteY27" fmla="*/ 856445 h 1116058"/>
                <a:gd name="connsiteX28" fmla="*/ 223578 w 1116058"/>
                <a:gd name="connsiteY28" fmla="*/ 904015 h 1116058"/>
                <a:gd name="connsiteX29" fmla="*/ 177106 w 1116058"/>
                <a:gd name="connsiteY29" fmla="*/ 951219 h 1116058"/>
                <a:gd name="connsiteX30" fmla="*/ 1042326 w 1116058"/>
                <a:gd name="connsiteY30" fmla="*/ 822597 h 1116058"/>
                <a:gd name="connsiteX31" fmla="*/ 983961 w 1116058"/>
                <a:gd name="connsiteY31" fmla="*/ 790762 h 1116058"/>
                <a:gd name="connsiteX32" fmla="*/ 1010491 w 1116058"/>
                <a:gd name="connsiteY32" fmla="*/ 733130 h 1116058"/>
                <a:gd name="connsiteX33" fmla="*/ 1072514 w 1116058"/>
                <a:gd name="connsiteY33" fmla="*/ 756914 h 1116058"/>
                <a:gd name="connsiteX34" fmla="*/ 1042326 w 1116058"/>
                <a:gd name="connsiteY34" fmla="*/ 822597 h 1116058"/>
                <a:gd name="connsiteX35" fmla="*/ 71172 w 1116058"/>
                <a:gd name="connsiteY35" fmla="*/ 805582 h 1116058"/>
                <a:gd name="connsiteX36" fmla="*/ 43179 w 1116058"/>
                <a:gd name="connsiteY36" fmla="*/ 738801 h 1116058"/>
                <a:gd name="connsiteX37" fmla="*/ 105934 w 1116058"/>
                <a:gd name="connsiteY37" fmla="*/ 717212 h 1116058"/>
                <a:gd name="connsiteX38" fmla="*/ 130451 w 1116058"/>
                <a:gd name="connsiteY38" fmla="*/ 775760 h 1116058"/>
                <a:gd name="connsiteX39" fmla="*/ 71172 w 1116058"/>
                <a:gd name="connsiteY39" fmla="*/ 805582 h 1116058"/>
                <a:gd name="connsiteX40" fmla="*/ 1101056 w 1116058"/>
                <a:gd name="connsiteY40" fmla="*/ 652444 h 1116058"/>
                <a:gd name="connsiteX41" fmla="*/ 1035556 w 1116058"/>
                <a:gd name="connsiteY41" fmla="*/ 641466 h 1116058"/>
                <a:gd name="connsiteX42" fmla="*/ 1041960 w 1116058"/>
                <a:gd name="connsiteY42" fmla="*/ 578162 h 1116058"/>
                <a:gd name="connsiteX43" fmla="*/ 1108374 w 1116058"/>
                <a:gd name="connsiteY43" fmla="*/ 580541 h 1116058"/>
                <a:gd name="connsiteX44" fmla="*/ 1101056 w 1116058"/>
                <a:gd name="connsiteY44" fmla="*/ 652444 h 1116058"/>
                <a:gd name="connsiteX45" fmla="*/ 18479 w 1116058"/>
                <a:gd name="connsiteY45" fmla="*/ 633233 h 1116058"/>
                <a:gd name="connsiteX46" fmla="*/ 13722 w 1116058"/>
                <a:gd name="connsiteY46" fmla="*/ 561147 h 1116058"/>
                <a:gd name="connsiteX47" fmla="*/ 80137 w 1116058"/>
                <a:gd name="connsiteY47" fmla="*/ 558951 h 1116058"/>
                <a:gd name="connsiteX48" fmla="*/ 80137 w 1116058"/>
                <a:gd name="connsiteY48" fmla="*/ 561147 h 1116058"/>
                <a:gd name="connsiteX49" fmla="*/ 84345 w 1116058"/>
                <a:gd name="connsiteY49" fmla="*/ 624634 h 1116058"/>
                <a:gd name="connsiteX50" fmla="*/ 18479 w 1116058"/>
                <a:gd name="connsiteY50" fmla="*/ 633233 h 1116058"/>
                <a:gd name="connsiteX51" fmla="*/ 1035922 w 1116058"/>
                <a:gd name="connsiteY51" fmla="*/ 483023 h 1116058"/>
                <a:gd name="connsiteX52" fmla="*/ 1021468 w 1116058"/>
                <a:gd name="connsiteY52" fmla="*/ 421182 h 1116058"/>
                <a:gd name="connsiteX53" fmla="*/ 1084955 w 1116058"/>
                <a:gd name="connsiteY53" fmla="*/ 401788 h 1116058"/>
                <a:gd name="connsiteX54" fmla="*/ 1101422 w 1116058"/>
                <a:gd name="connsiteY54" fmla="*/ 472228 h 1116058"/>
                <a:gd name="connsiteX55" fmla="*/ 1035922 w 1116058"/>
                <a:gd name="connsiteY55" fmla="*/ 483023 h 1116058"/>
                <a:gd name="connsiteX56" fmla="*/ 89834 w 1116058"/>
                <a:gd name="connsiteY56" fmla="*/ 464361 h 1116058"/>
                <a:gd name="connsiteX57" fmla="*/ 24700 w 1116058"/>
                <a:gd name="connsiteY57" fmla="*/ 451005 h 1116058"/>
                <a:gd name="connsiteX58" fmla="*/ 43911 w 1116058"/>
                <a:gd name="connsiteY58" fmla="*/ 381296 h 1116058"/>
                <a:gd name="connsiteX59" fmla="*/ 106666 w 1116058"/>
                <a:gd name="connsiteY59" fmla="*/ 403069 h 1116058"/>
                <a:gd name="connsiteX60" fmla="*/ 89834 w 1116058"/>
                <a:gd name="connsiteY60" fmla="*/ 464361 h 1116058"/>
                <a:gd name="connsiteX61" fmla="*/ 984876 w 1116058"/>
                <a:gd name="connsiteY61" fmla="*/ 333178 h 1116058"/>
                <a:gd name="connsiteX62" fmla="*/ 951028 w 1116058"/>
                <a:gd name="connsiteY62" fmla="*/ 279388 h 1116058"/>
                <a:gd name="connsiteX63" fmla="*/ 1004819 w 1116058"/>
                <a:gd name="connsiteY63" fmla="*/ 240417 h 1116058"/>
                <a:gd name="connsiteX64" fmla="*/ 1043240 w 1116058"/>
                <a:gd name="connsiteY64" fmla="*/ 301709 h 1116058"/>
                <a:gd name="connsiteX65" fmla="*/ 984876 w 1116058"/>
                <a:gd name="connsiteY65" fmla="*/ 333178 h 1116058"/>
                <a:gd name="connsiteX66" fmla="*/ 146734 w 1116058"/>
                <a:gd name="connsiteY66" fmla="*/ 316711 h 1116058"/>
                <a:gd name="connsiteX67" fmla="*/ 89468 w 1116058"/>
                <a:gd name="connsiteY67" fmla="*/ 282864 h 1116058"/>
                <a:gd name="connsiteX68" fmla="*/ 130268 w 1116058"/>
                <a:gd name="connsiteY68" fmla="*/ 223219 h 1116058"/>
                <a:gd name="connsiteX69" fmla="*/ 182412 w 1116058"/>
                <a:gd name="connsiteY69" fmla="*/ 264202 h 1116058"/>
                <a:gd name="connsiteX70" fmla="*/ 146734 w 1116058"/>
                <a:gd name="connsiteY70" fmla="*/ 316711 h 1116058"/>
                <a:gd name="connsiteX71" fmla="*/ 887907 w 1116058"/>
                <a:gd name="connsiteY71" fmla="*/ 208216 h 1116058"/>
                <a:gd name="connsiteX72" fmla="*/ 838508 w 1116058"/>
                <a:gd name="connsiteY72" fmla="*/ 168148 h 1116058"/>
                <a:gd name="connsiteX73" fmla="*/ 876929 w 1116058"/>
                <a:gd name="connsiteY73" fmla="*/ 113992 h 1116058"/>
                <a:gd name="connsiteX74" fmla="*/ 933098 w 1116058"/>
                <a:gd name="connsiteY74" fmla="*/ 159548 h 1116058"/>
                <a:gd name="connsiteX75" fmla="*/ 887907 w 1116058"/>
                <a:gd name="connsiteY75" fmla="*/ 208216 h 1116058"/>
                <a:gd name="connsiteX76" fmla="*/ 248643 w 1116058"/>
                <a:gd name="connsiteY76" fmla="*/ 195592 h 1116058"/>
                <a:gd name="connsiteX77" fmla="*/ 205465 w 1116058"/>
                <a:gd name="connsiteY77" fmla="*/ 145095 h 1116058"/>
                <a:gd name="connsiteX78" fmla="*/ 263463 w 1116058"/>
                <a:gd name="connsiteY78" fmla="*/ 101733 h 1116058"/>
                <a:gd name="connsiteX79" fmla="*/ 299689 w 1116058"/>
                <a:gd name="connsiteY79" fmla="*/ 157536 h 1116058"/>
                <a:gd name="connsiteX80" fmla="*/ 248643 w 1116058"/>
                <a:gd name="connsiteY80" fmla="*/ 195592 h 1116058"/>
                <a:gd name="connsiteX81" fmla="*/ 755809 w 1116058"/>
                <a:gd name="connsiteY81" fmla="*/ 121127 h 1116058"/>
                <a:gd name="connsiteX82" fmla="*/ 696164 w 1116058"/>
                <a:gd name="connsiteY82" fmla="*/ 99355 h 1116058"/>
                <a:gd name="connsiteX83" fmla="*/ 714826 w 1116058"/>
                <a:gd name="connsiteY83" fmla="*/ 35501 h 1116058"/>
                <a:gd name="connsiteX84" fmla="*/ 782705 w 1116058"/>
                <a:gd name="connsiteY84" fmla="*/ 60384 h 1116058"/>
                <a:gd name="connsiteX85" fmla="*/ 755809 w 1116058"/>
                <a:gd name="connsiteY85" fmla="*/ 121127 h 1116058"/>
                <a:gd name="connsiteX86" fmla="*/ 384217 w 1116058"/>
                <a:gd name="connsiteY86" fmla="*/ 113808 h 1116058"/>
                <a:gd name="connsiteX87" fmla="*/ 359700 w 1116058"/>
                <a:gd name="connsiteY87" fmla="*/ 51968 h 1116058"/>
                <a:gd name="connsiteX88" fmla="*/ 428676 w 1116058"/>
                <a:gd name="connsiteY88" fmla="*/ 29830 h 1116058"/>
                <a:gd name="connsiteX89" fmla="*/ 444777 w 1116058"/>
                <a:gd name="connsiteY89" fmla="*/ 94232 h 1116058"/>
                <a:gd name="connsiteX90" fmla="*/ 384217 w 1116058"/>
                <a:gd name="connsiteY90" fmla="*/ 113808 h 1116058"/>
                <a:gd name="connsiteX91" fmla="*/ 602489 w 1116058"/>
                <a:gd name="connsiteY91" fmla="*/ 81973 h 1116058"/>
                <a:gd name="connsiteX92" fmla="*/ 539001 w 1116058"/>
                <a:gd name="connsiteY92" fmla="*/ 80693 h 1116058"/>
                <a:gd name="connsiteX93" fmla="*/ 535891 w 1116058"/>
                <a:gd name="connsiteY93" fmla="*/ 14278 h 1116058"/>
                <a:gd name="connsiteX94" fmla="*/ 608161 w 1116058"/>
                <a:gd name="connsiteY94" fmla="*/ 15742 h 1116058"/>
                <a:gd name="connsiteX95" fmla="*/ 602489 w 1116058"/>
                <a:gd name="connsiteY95" fmla="*/ 81973 h 111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116058" h="1116058">
                  <a:moveTo>
                    <a:pt x="605782" y="1106918"/>
                  </a:moveTo>
                  <a:lnTo>
                    <a:pt x="600476" y="1040686"/>
                  </a:lnTo>
                  <a:cubicBezTo>
                    <a:pt x="621517" y="1039039"/>
                    <a:pt x="642740" y="1035929"/>
                    <a:pt x="663415" y="1031355"/>
                  </a:cubicBezTo>
                  <a:lnTo>
                    <a:pt x="677319" y="1096306"/>
                  </a:lnTo>
                  <a:cubicBezTo>
                    <a:pt x="653718" y="1101429"/>
                    <a:pt x="629750" y="1104905"/>
                    <a:pt x="605782" y="1106918"/>
                  </a:cubicBezTo>
                  <a:close/>
                  <a:moveTo>
                    <a:pt x="497469" y="1104905"/>
                  </a:moveTo>
                  <a:cubicBezTo>
                    <a:pt x="473502" y="1102161"/>
                    <a:pt x="449534" y="1097770"/>
                    <a:pt x="426298" y="1091732"/>
                  </a:cubicBezTo>
                  <a:lnTo>
                    <a:pt x="442581" y="1027330"/>
                  </a:lnTo>
                  <a:cubicBezTo>
                    <a:pt x="462890" y="1032453"/>
                    <a:pt x="483930" y="1036295"/>
                    <a:pt x="505154" y="1038856"/>
                  </a:cubicBezTo>
                  <a:lnTo>
                    <a:pt x="497469" y="1104905"/>
                  </a:lnTo>
                  <a:close/>
                  <a:moveTo>
                    <a:pt x="780509" y="1063007"/>
                  </a:moveTo>
                  <a:lnTo>
                    <a:pt x="753797" y="1002082"/>
                  </a:lnTo>
                  <a:cubicBezTo>
                    <a:pt x="773191" y="993665"/>
                    <a:pt x="792036" y="983786"/>
                    <a:pt x="810149" y="972808"/>
                  </a:cubicBezTo>
                  <a:lnTo>
                    <a:pt x="844545" y="1029526"/>
                  </a:lnTo>
                  <a:cubicBezTo>
                    <a:pt x="824054" y="1042150"/>
                    <a:pt x="802464" y="1053310"/>
                    <a:pt x="780509" y="1063007"/>
                  </a:cubicBezTo>
                  <a:close/>
                  <a:moveTo>
                    <a:pt x="324389" y="1054957"/>
                  </a:moveTo>
                  <a:cubicBezTo>
                    <a:pt x="302800" y="1044528"/>
                    <a:pt x="281576" y="1032636"/>
                    <a:pt x="261450" y="1019463"/>
                  </a:cubicBezTo>
                  <a:lnTo>
                    <a:pt x="297860" y="963843"/>
                  </a:lnTo>
                  <a:cubicBezTo>
                    <a:pt x="315607" y="975369"/>
                    <a:pt x="334086" y="985981"/>
                    <a:pt x="353114" y="995129"/>
                  </a:cubicBezTo>
                  <a:lnTo>
                    <a:pt x="324389" y="1054957"/>
                  </a:lnTo>
                  <a:close/>
                  <a:moveTo>
                    <a:pt x="931452" y="964574"/>
                  </a:moveTo>
                  <a:lnTo>
                    <a:pt x="886443" y="915724"/>
                  </a:lnTo>
                  <a:cubicBezTo>
                    <a:pt x="901995" y="901453"/>
                    <a:pt x="916815" y="885902"/>
                    <a:pt x="930354" y="869801"/>
                  </a:cubicBezTo>
                  <a:lnTo>
                    <a:pt x="981217" y="912431"/>
                  </a:lnTo>
                  <a:cubicBezTo>
                    <a:pt x="965848" y="930544"/>
                    <a:pt x="949199" y="948291"/>
                    <a:pt x="931452" y="964574"/>
                  </a:cubicBezTo>
                  <a:close/>
                  <a:moveTo>
                    <a:pt x="177106" y="951219"/>
                  </a:moveTo>
                  <a:cubicBezTo>
                    <a:pt x="159907" y="934386"/>
                    <a:pt x="143807" y="916090"/>
                    <a:pt x="128987" y="897245"/>
                  </a:cubicBezTo>
                  <a:lnTo>
                    <a:pt x="181314" y="856445"/>
                  </a:lnTo>
                  <a:cubicBezTo>
                    <a:pt x="194304" y="873094"/>
                    <a:pt x="208575" y="889012"/>
                    <a:pt x="223578" y="904015"/>
                  </a:cubicBezTo>
                  <a:lnTo>
                    <a:pt x="177106" y="951219"/>
                  </a:lnTo>
                  <a:close/>
                  <a:moveTo>
                    <a:pt x="1042326" y="822597"/>
                  </a:moveTo>
                  <a:lnTo>
                    <a:pt x="983961" y="790762"/>
                  </a:lnTo>
                  <a:cubicBezTo>
                    <a:pt x="994024" y="772100"/>
                    <a:pt x="1002989" y="752706"/>
                    <a:pt x="1010491" y="733130"/>
                  </a:cubicBezTo>
                  <a:lnTo>
                    <a:pt x="1072514" y="756914"/>
                  </a:lnTo>
                  <a:cubicBezTo>
                    <a:pt x="1064098" y="779419"/>
                    <a:pt x="1053852" y="801374"/>
                    <a:pt x="1042326" y="822597"/>
                  </a:cubicBezTo>
                  <a:close/>
                  <a:moveTo>
                    <a:pt x="71172" y="805582"/>
                  </a:moveTo>
                  <a:cubicBezTo>
                    <a:pt x="60377" y="784176"/>
                    <a:pt x="51046" y="761671"/>
                    <a:pt x="43179" y="738801"/>
                  </a:cubicBezTo>
                  <a:lnTo>
                    <a:pt x="105934" y="717212"/>
                  </a:lnTo>
                  <a:cubicBezTo>
                    <a:pt x="112704" y="737155"/>
                    <a:pt x="121120" y="756914"/>
                    <a:pt x="130451" y="775760"/>
                  </a:cubicBezTo>
                  <a:lnTo>
                    <a:pt x="71172" y="805582"/>
                  </a:lnTo>
                  <a:close/>
                  <a:moveTo>
                    <a:pt x="1101056" y="652444"/>
                  </a:moveTo>
                  <a:lnTo>
                    <a:pt x="1035556" y="641466"/>
                  </a:lnTo>
                  <a:cubicBezTo>
                    <a:pt x="1039032" y="620609"/>
                    <a:pt x="1041228" y="599386"/>
                    <a:pt x="1041960" y="578162"/>
                  </a:cubicBezTo>
                  <a:lnTo>
                    <a:pt x="1108374" y="580541"/>
                  </a:lnTo>
                  <a:cubicBezTo>
                    <a:pt x="1107459" y="604508"/>
                    <a:pt x="1105081" y="628659"/>
                    <a:pt x="1101056" y="652444"/>
                  </a:cubicBezTo>
                  <a:close/>
                  <a:moveTo>
                    <a:pt x="18479" y="633233"/>
                  </a:moveTo>
                  <a:cubicBezTo>
                    <a:pt x="15369" y="609448"/>
                    <a:pt x="13722" y="585298"/>
                    <a:pt x="13722" y="561147"/>
                  </a:cubicBezTo>
                  <a:lnTo>
                    <a:pt x="80137" y="558951"/>
                  </a:lnTo>
                  <a:lnTo>
                    <a:pt x="80137" y="561147"/>
                  </a:lnTo>
                  <a:cubicBezTo>
                    <a:pt x="80137" y="582370"/>
                    <a:pt x="81600" y="603776"/>
                    <a:pt x="84345" y="624634"/>
                  </a:cubicBezTo>
                  <a:lnTo>
                    <a:pt x="18479" y="633233"/>
                  </a:lnTo>
                  <a:close/>
                  <a:moveTo>
                    <a:pt x="1035922" y="483023"/>
                  </a:moveTo>
                  <a:cubicBezTo>
                    <a:pt x="1032446" y="462165"/>
                    <a:pt x="1027689" y="441307"/>
                    <a:pt x="1021468" y="421182"/>
                  </a:cubicBezTo>
                  <a:lnTo>
                    <a:pt x="1084955" y="401788"/>
                  </a:lnTo>
                  <a:cubicBezTo>
                    <a:pt x="1091908" y="424841"/>
                    <a:pt x="1097397" y="448443"/>
                    <a:pt x="1101422" y="472228"/>
                  </a:cubicBezTo>
                  <a:lnTo>
                    <a:pt x="1035922" y="483023"/>
                  </a:lnTo>
                  <a:close/>
                  <a:moveTo>
                    <a:pt x="89834" y="464361"/>
                  </a:moveTo>
                  <a:lnTo>
                    <a:pt x="24700" y="451005"/>
                  </a:lnTo>
                  <a:cubicBezTo>
                    <a:pt x="29457" y="427403"/>
                    <a:pt x="36043" y="403984"/>
                    <a:pt x="43911" y="381296"/>
                  </a:cubicBezTo>
                  <a:lnTo>
                    <a:pt x="106666" y="403069"/>
                  </a:lnTo>
                  <a:cubicBezTo>
                    <a:pt x="99896" y="423011"/>
                    <a:pt x="94225" y="443686"/>
                    <a:pt x="89834" y="464361"/>
                  </a:cubicBezTo>
                  <a:close/>
                  <a:moveTo>
                    <a:pt x="984876" y="333178"/>
                  </a:moveTo>
                  <a:cubicBezTo>
                    <a:pt x="974813" y="314699"/>
                    <a:pt x="963470" y="296586"/>
                    <a:pt x="951028" y="279388"/>
                  </a:cubicBezTo>
                  <a:lnTo>
                    <a:pt x="1004819" y="240417"/>
                  </a:lnTo>
                  <a:cubicBezTo>
                    <a:pt x="1018907" y="259994"/>
                    <a:pt x="1031897" y="280668"/>
                    <a:pt x="1043240" y="301709"/>
                  </a:cubicBezTo>
                  <a:lnTo>
                    <a:pt x="984876" y="333178"/>
                  </a:lnTo>
                  <a:close/>
                  <a:moveTo>
                    <a:pt x="146734" y="316711"/>
                  </a:moveTo>
                  <a:lnTo>
                    <a:pt x="89468" y="282864"/>
                  </a:lnTo>
                  <a:cubicBezTo>
                    <a:pt x="101726" y="262190"/>
                    <a:pt x="115448" y="242064"/>
                    <a:pt x="130268" y="223219"/>
                  </a:cubicBezTo>
                  <a:lnTo>
                    <a:pt x="182412" y="264202"/>
                  </a:lnTo>
                  <a:cubicBezTo>
                    <a:pt x="169604" y="280851"/>
                    <a:pt x="157529" y="298599"/>
                    <a:pt x="146734" y="316711"/>
                  </a:cubicBezTo>
                  <a:close/>
                  <a:moveTo>
                    <a:pt x="887907" y="208216"/>
                  </a:moveTo>
                  <a:cubicBezTo>
                    <a:pt x="872355" y="193762"/>
                    <a:pt x="855706" y="180406"/>
                    <a:pt x="838508" y="168148"/>
                  </a:cubicBezTo>
                  <a:lnTo>
                    <a:pt x="876929" y="113992"/>
                  </a:lnTo>
                  <a:cubicBezTo>
                    <a:pt x="896506" y="127897"/>
                    <a:pt x="915351" y="143265"/>
                    <a:pt x="933098" y="159548"/>
                  </a:cubicBezTo>
                  <a:lnTo>
                    <a:pt x="887907" y="208216"/>
                  </a:lnTo>
                  <a:close/>
                  <a:moveTo>
                    <a:pt x="248643" y="195592"/>
                  </a:moveTo>
                  <a:lnTo>
                    <a:pt x="205465" y="145095"/>
                  </a:lnTo>
                  <a:cubicBezTo>
                    <a:pt x="223761" y="129360"/>
                    <a:pt x="243337" y="114906"/>
                    <a:pt x="263463" y="101733"/>
                  </a:cubicBezTo>
                  <a:lnTo>
                    <a:pt x="299689" y="157536"/>
                  </a:lnTo>
                  <a:cubicBezTo>
                    <a:pt x="281942" y="168880"/>
                    <a:pt x="264744" y="181687"/>
                    <a:pt x="248643" y="195592"/>
                  </a:cubicBezTo>
                  <a:close/>
                  <a:moveTo>
                    <a:pt x="755809" y="121127"/>
                  </a:moveTo>
                  <a:cubicBezTo>
                    <a:pt x="736599" y="112528"/>
                    <a:pt x="716473" y="105209"/>
                    <a:pt x="696164" y="99355"/>
                  </a:cubicBezTo>
                  <a:lnTo>
                    <a:pt x="714826" y="35501"/>
                  </a:lnTo>
                  <a:cubicBezTo>
                    <a:pt x="737879" y="42271"/>
                    <a:pt x="760750" y="50504"/>
                    <a:pt x="782705" y="60384"/>
                  </a:cubicBezTo>
                  <a:lnTo>
                    <a:pt x="755809" y="121127"/>
                  </a:lnTo>
                  <a:close/>
                  <a:moveTo>
                    <a:pt x="384217" y="113808"/>
                  </a:moveTo>
                  <a:lnTo>
                    <a:pt x="359700" y="51968"/>
                  </a:lnTo>
                  <a:cubicBezTo>
                    <a:pt x="382021" y="43186"/>
                    <a:pt x="405257" y="35684"/>
                    <a:pt x="428676" y="29830"/>
                  </a:cubicBezTo>
                  <a:lnTo>
                    <a:pt x="444777" y="94232"/>
                  </a:lnTo>
                  <a:cubicBezTo>
                    <a:pt x="424102" y="99355"/>
                    <a:pt x="403794" y="105941"/>
                    <a:pt x="384217" y="113808"/>
                  </a:cubicBezTo>
                  <a:close/>
                  <a:moveTo>
                    <a:pt x="602489" y="81973"/>
                  </a:moveTo>
                  <a:cubicBezTo>
                    <a:pt x="581631" y="80144"/>
                    <a:pt x="560042" y="79778"/>
                    <a:pt x="539001" y="80693"/>
                  </a:cubicBezTo>
                  <a:lnTo>
                    <a:pt x="535891" y="14278"/>
                  </a:lnTo>
                  <a:cubicBezTo>
                    <a:pt x="560042" y="13180"/>
                    <a:pt x="584376" y="13729"/>
                    <a:pt x="608161" y="15742"/>
                  </a:cubicBezTo>
                  <a:lnTo>
                    <a:pt x="602489" y="819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99F0EF-FB32-401B-909E-44800F21610B}"/>
                </a:ext>
              </a:extLst>
            </p:cNvPr>
            <p:cNvSpPr/>
            <p:nvPr/>
          </p:nvSpPr>
          <p:spPr>
            <a:xfrm>
              <a:off x="9413770" y="10020365"/>
              <a:ext cx="919627" cy="919627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8" y="199976"/>
                    <a:pt x="457035" y="228335"/>
                  </a:cubicBezTo>
                  <a:cubicBezTo>
                    <a:pt x="468745" y="231628"/>
                    <a:pt x="468745" y="247911"/>
                    <a:pt x="457035" y="251205"/>
                  </a:cubicBezTo>
                  <a:cubicBezTo>
                    <a:pt x="357688" y="279564"/>
                    <a:pt x="279564" y="357687"/>
                    <a:pt x="251205" y="457035"/>
                  </a:cubicBezTo>
                  <a:cubicBezTo>
                    <a:pt x="247912" y="468745"/>
                    <a:pt x="231628" y="468745"/>
                    <a:pt x="228335" y="457035"/>
                  </a:cubicBezTo>
                  <a:cubicBezTo>
                    <a:pt x="199976" y="357687"/>
                    <a:pt x="121852" y="279564"/>
                    <a:pt x="22504" y="251205"/>
                  </a:cubicBezTo>
                  <a:cubicBezTo>
                    <a:pt x="10795" y="247911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728" y="10795"/>
                    <a:pt x="251205" y="225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AEC156-D264-4007-929E-5BB8C92465E8}"/>
                </a:ext>
              </a:extLst>
            </p:cNvPr>
            <p:cNvSpPr/>
            <p:nvPr/>
          </p:nvSpPr>
          <p:spPr>
            <a:xfrm>
              <a:off x="10901445" y="9153438"/>
              <a:ext cx="919627" cy="919627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7" y="199976"/>
                    <a:pt x="457035" y="228335"/>
                  </a:cubicBezTo>
                  <a:cubicBezTo>
                    <a:pt x="468745" y="231628"/>
                    <a:pt x="468745" y="247912"/>
                    <a:pt x="457035" y="251205"/>
                  </a:cubicBezTo>
                  <a:cubicBezTo>
                    <a:pt x="357687" y="279564"/>
                    <a:pt x="279564" y="357688"/>
                    <a:pt x="251205" y="457035"/>
                  </a:cubicBezTo>
                  <a:cubicBezTo>
                    <a:pt x="247911" y="468745"/>
                    <a:pt x="231628" y="468745"/>
                    <a:pt x="228335" y="457035"/>
                  </a:cubicBezTo>
                  <a:cubicBezTo>
                    <a:pt x="199976" y="357688"/>
                    <a:pt x="121852" y="279564"/>
                    <a:pt x="22504" y="251205"/>
                  </a:cubicBezTo>
                  <a:cubicBezTo>
                    <a:pt x="10795" y="247912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911" y="10795"/>
                    <a:pt x="251205" y="225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4747F0-7B0D-465C-954D-B89F1E972BC3}"/>
                </a:ext>
              </a:extLst>
            </p:cNvPr>
            <p:cNvSpPr/>
            <p:nvPr/>
          </p:nvSpPr>
          <p:spPr>
            <a:xfrm>
              <a:off x="9686831" y="8333202"/>
              <a:ext cx="919627" cy="919627"/>
            </a:xfrm>
            <a:custGeom>
              <a:avLst/>
              <a:gdLst>
                <a:gd name="connsiteX0" fmla="*/ 251205 w 475697"/>
                <a:gd name="connsiteY0" fmla="*/ 22504 h 475697"/>
                <a:gd name="connsiteX1" fmla="*/ 457035 w 475697"/>
                <a:gd name="connsiteY1" fmla="*/ 228335 h 475697"/>
                <a:gd name="connsiteX2" fmla="*/ 457035 w 475697"/>
                <a:gd name="connsiteY2" fmla="*/ 251205 h 475697"/>
                <a:gd name="connsiteX3" fmla="*/ 251205 w 475697"/>
                <a:gd name="connsiteY3" fmla="*/ 457035 h 475697"/>
                <a:gd name="connsiteX4" fmla="*/ 228335 w 475697"/>
                <a:gd name="connsiteY4" fmla="*/ 457035 h 475697"/>
                <a:gd name="connsiteX5" fmla="*/ 22504 w 475697"/>
                <a:gd name="connsiteY5" fmla="*/ 251205 h 475697"/>
                <a:gd name="connsiteX6" fmla="*/ 22504 w 475697"/>
                <a:gd name="connsiteY6" fmla="*/ 228335 h 475697"/>
                <a:gd name="connsiteX7" fmla="*/ 228335 w 475697"/>
                <a:gd name="connsiteY7" fmla="*/ 22504 h 475697"/>
                <a:gd name="connsiteX8" fmla="*/ 251205 w 475697"/>
                <a:gd name="connsiteY8" fmla="*/ 22504 h 47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7" h="475697">
                  <a:moveTo>
                    <a:pt x="251205" y="22504"/>
                  </a:moveTo>
                  <a:cubicBezTo>
                    <a:pt x="279564" y="121852"/>
                    <a:pt x="357687" y="199976"/>
                    <a:pt x="457035" y="228335"/>
                  </a:cubicBezTo>
                  <a:cubicBezTo>
                    <a:pt x="468745" y="231628"/>
                    <a:pt x="468745" y="247912"/>
                    <a:pt x="457035" y="251205"/>
                  </a:cubicBezTo>
                  <a:cubicBezTo>
                    <a:pt x="357687" y="279564"/>
                    <a:pt x="279564" y="357688"/>
                    <a:pt x="251205" y="457035"/>
                  </a:cubicBezTo>
                  <a:cubicBezTo>
                    <a:pt x="247911" y="468745"/>
                    <a:pt x="231628" y="468745"/>
                    <a:pt x="228335" y="457035"/>
                  </a:cubicBezTo>
                  <a:cubicBezTo>
                    <a:pt x="199976" y="357688"/>
                    <a:pt x="121852" y="279564"/>
                    <a:pt x="22504" y="251205"/>
                  </a:cubicBezTo>
                  <a:cubicBezTo>
                    <a:pt x="10795" y="247912"/>
                    <a:pt x="10795" y="231628"/>
                    <a:pt x="22504" y="228335"/>
                  </a:cubicBezTo>
                  <a:cubicBezTo>
                    <a:pt x="121852" y="199976"/>
                    <a:pt x="199976" y="121852"/>
                    <a:pt x="228335" y="22504"/>
                  </a:cubicBezTo>
                  <a:cubicBezTo>
                    <a:pt x="231628" y="10795"/>
                    <a:pt x="247911" y="10795"/>
                    <a:pt x="251205" y="225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8D39B2-23FE-4998-8152-59C6015950AF}"/>
                </a:ext>
              </a:extLst>
            </p:cNvPr>
            <p:cNvSpPr/>
            <p:nvPr/>
          </p:nvSpPr>
          <p:spPr>
            <a:xfrm>
              <a:off x="9823713" y="3445030"/>
              <a:ext cx="212222" cy="212222"/>
            </a:xfrm>
            <a:custGeom>
              <a:avLst/>
              <a:gdLst>
                <a:gd name="connsiteX0" fmla="*/ 113253 w 109776"/>
                <a:gd name="connsiteY0" fmla="*/ 63487 h 109776"/>
                <a:gd name="connsiteX1" fmla="*/ 63487 w 109776"/>
                <a:gd name="connsiteY1" fmla="*/ 113252 h 109776"/>
                <a:gd name="connsiteX2" fmla="*/ 13722 w 109776"/>
                <a:gd name="connsiteY2" fmla="*/ 63487 h 109776"/>
                <a:gd name="connsiteX3" fmla="*/ 63487 w 109776"/>
                <a:gd name="connsiteY3" fmla="*/ 13722 h 109776"/>
                <a:gd name="connsiteX4" fmla="*/ 113253 w 109776"/>
                <a:gd name="connsiteY4" fmla="*/ 63487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76" h="109776">
                  <a:moveTo>
                    <a:pt x="113253" y="63487"/>
                  </a:moveTo>
                  <a:cubicBezTo>
                    <a:pt x="113253" y="90972"/>
                    <a:pt x="90972" y="113252"/>
                    <a:pt x="63487" y="113252"/>
                  </a:cubicBezTo>
                  <a:cubicBezTo>
                    <a:pt x="36003" y="113252"/>
                    <a:pt x="13722" y="90972"/>
                    <a:pt x="13722" y="63487"/>
                  </a:cubicBezTo>
                  <a:cubicBezTo>
                    <a:pt x="13722" y="36003"/>
                    <a:pt x="36003" y="13722"/>
                    <a:pt x="63487" y="13722"/>
                  </a:cubicBezTo>
                  <a:cubicBezTo>
                    <a:pt x="90972" y="13722"/>
                    <a:pt x="113253" y="36003"/>
                    <a:pt x="113253" y="634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A2A7B7-DD81-476C-8685-0277452E5015}"/>
              </a:ext>
            </a:extLst>
          </p:cNvPr>
          <p:cNvSpPr txBox="1"/>
          <p:nvPr/>
        </p:nvSpPr>
        <p:spPr>
          <a:xfrm>
            <a:off x="13410327" y="1679444"/>
            <a:ext cx="1035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Medical Cannabis </a:t>
            </a:r>
          </a:p>
        </p:txBody>
      </p:sp>
      <p:sp>
        <p:nvSpPr>
          <p:cNvPr id="59" name="Shape 4027">
            <a:extLst>
              <a:ext uri="{FF2B5EF4-FFF2-40B4-BE49-F238E27FC236}">
                <a16:creationId xmlns:a16="http://schemas.microsoft.com/office/drawing/2014/main" id="{FB8E61A8-EE79-47E1-BAAE-AA0C5ED6AF7A}"/>
              </a:ext>
            </a:extLst>
          </p:cNvPr>
          <p:cNvSpPr/>
          <p:nvPr/>
        </p:nvSpPr>
        <p:spPr>
          <a:xfrm>
            <a:off x="13581264" y="3824649"/>
            <a:ext cx="636206" cy="192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60" name="Shape 4028">
            <a:extLst>
              <a:ext uri="{FF2B5EF4-FFF2-40B4-BE49-F238E27FC236}">
                <a16:creationId xmlns:a16="http://schemas.microsoft.com/office/drawing/2014/main" id="{D3AB6281-19CF-4D6D-AF92-E5EE912A8CEF}"/>
              </a:ext>
            </a:extLst>
          </p:cNvPr>
          <p:cNvSpPr/>
          <p:nvPr/>
        </p:nvSpPr>
        <p:spPr>
          <a:xfrm>
            <a:off x="13581264" y="5744887"/>
            <a:ext cx="636206" cy="280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61" name="Shape 4029">
            <a:extLst>
              <a:ext uri="{FF2B5EF4-FFF2-40B4-BE49-F238E27FC236}">
                <a16:creationId xmlns:a16="http://schemas.microsoft.com/office/drawing/2014/main" id="{C13143CB-206A-4072-A52B-EAD47DED2A30}"/>
              </a:ext>
            </a:extLst>
          </p:cNvPr>
          <p:cNvSpPr/>
          <p:nvPr/>
        </p:nvSpPr>
        <p:spPr>
          <a:xfrm>
            <a:off x="13581264" y="8552114"/>
            <a:ext cx="636206" cy="225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62" name="Shape 4067">
            <a:extLst>
              <a:ext uri="{FF2B5EF4-FFF2-40B4-BE49-F238E27FC236}">
                <a16:creationId xmlns:a16="http://schemas.microsoft.com/office/drawing/2014/main" id="{71AE048E-1B77-40C9-9293-72E6B43D8149}"/>
              </a:ext>
            </a:extLst>
          </p:cNvPr>
          <p:cNvSpPr/>
          <p:nvPr/>
        </p:nvSpPr>
        <p:spPr>
          <a:xfrm>
            <a:off x="14152067" y="3167636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EA5414-E4AE-4CED-82A8-86D92AFF1323}"/>
              </a:ext>
            </a:extLst>
          </p:cNvPr>
          <p:cNvGrpSpPr/>
          <p:nvPr/>
        </p:nvGrpSpPr>
        <p:grpSpPr>
          <a:xfrm>
            <a:off x="15957553" y="3290167"/>
            <a:ext cx="8181385" cy="1062694"/>
            <a:chOff x="12767211" y="4269644"/>
            <a:chExt cx="8288487" cy="10626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D12F48-D1DC-43F7-AADC-CCA2C9CF6EF3}"/>
                </a:ext>
              </a:extLst>
            </p:cNvPr>
            <p:cNvSpPr/>
            <p:nvPr/>
          </p:nvSpPr>
          <p:spPr>
            <a:xfrm>
              <a:off x="12767211" y="4269644"/>
              <a:ext cx="446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0BEC48-0A2D-43F6-A285-3E320E5A19DF}"/>
                </a:ext>
              </a:extLst>
            </p:cNvPr>
            <p:cNvSpPr/>
            <p:nvPr/>
          </p:nvSpPr>
          <p:spPr>
            <a:xfrm>
              <a:off x="12767211" y="4831560"/>
              <a:ext cx="8288487" cy="5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elit. </a:t>
              </a:r>
            </a:p>
          </p:txBody>
        </p:sp>
      </p:grpSp>
      <p:sp>
        <p:nvSpPr>
          <p:cNvPr id="66" name="Shape 4067">
            <a:extLst>
              <a:ext uri="{FF2B5EF4-FFF2-40B4-BE49-F238E27FC236}">
                <a16:creationId xmlns:a16="http://schemas.microsoft.com/office/drawing/2014/main" id="{7A351468-FD14-431D-97A1-F2171F178BA0}"/>
              </a:ext>
            </a:extLst>
          </p:cNvPr>
          <p:cNvSpPr/>
          <p:nvPr/>
        </p:nvSpPr>
        <p:spPr>
          <a:xfrm>
            <a:off x="14152067" y="5071359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07AEC59-1DF5-41F6-BA01-95A9EE9534DF}"/>
              </a:ext>
            </a:extLst>
          </p:cNvPr>
          <p:cNvGrpSpPr/>
          <p:nvPr/>
        </p:nvGrpSpPr>
        <p:grpSpPr>
          <a:xfrm>
            <a:off x="15957553" y="5108734"/>
            <a:ext cx="7126359" cy="1949091"/>
            <a:chOff x="12767211" y="4269644"/>
            <a:chExt cx="7126359" cy="194909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1C3E54-ED4A-408F-AFEA-B1B656C468ED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95E740-8539-4BAF-9ED1-F590298B2160}"/>
                </a:ext>
              </a:extLst>
            </p:cNvPr>
            <p:cNvSpPr/>
            <p:nvPr/>
          </p:nvSpPr>
          <p:spPr>
            <a:xfrm>
              <a:off x="12767211" y="4831560"/>
              <a:ext cx="7126359" cy="138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 malesuada. </a:t>
              </a:r>
            </a:p>
          </p:txBody>
        </p:sp>
      </p:grpSp>
      <p:sp>
        <p:nvSpPr>
          <p:cNvPr id="70" name="Shape 4067">
            <a:extLst>
              <a:ext uri="{FF2B5EF4-FFF2-40B4-BE49-F238E27FC236}">
                <a16:creationId xmlns:a16="http://schemas.microsoft.com/office/drawing/2014/main" id="{13F75639-732B-4C75-B129-754D58F5C7E8}"/>
              </a:ext>
            </a:extLst>
          </p:cNvPr>
          <p:cNvSpPr/>
          <p:nvPr/>
        </p:nvSpPr>
        <p:spPr>
          <a:xfrm>
            <a:off x="14152067" y="7888309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3E03C9-402F-4553-B77D-C6F6691ECC3E}"/>
              </a:ext>
            </a:extLst>
          </p:cNvPr>
          <p:cNvGrpSpPr/>
          <p:nvPr/>
        </p:nvGrpSpPr>
        <p:grpSpPr>
          <a:xfrm>
            <a:off x="15957553" y="7925684"/>
            <a:ext cx="6943595" cy="1505892"/>
            <a:chOff x="12767211" y="4269644"/>
            <a:chExt cx="8397402" cy="15058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632251-601F-4A71-85F7-2621C55C493D}"/>
                </a:ext>
              </a:extLst>
            </p:cNvPr>
            <p:cNvSpPr/>
            <p:nvPr/>
          </p:nvSpPr>
          <p:spPr>
            <a:xfrm>
              <a:off x="12767211" y="4269644"/>
              <a:ext cx="4405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DBA5D-3840-42EF-A838-81091D1C95E8}"/>
                </a:ext>
              </a:extLst>
            </p:cNvPr>
            <p:cNvSpPr/>
            <p:nvPr/>
          </p:nvSpPr>
          <p:spPr>
            <a:xfrm>
              <a:off x="12767211" y="4831560"/>
              <a:ext cx="8397402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</a:t>
              </a:r>
            </a:p>
          </p:txBody>
        </p:sp>
      </p:grpSp>
      <p:sp>
        <p:nvSpPr>
          <p:cNvPr id="74" name="Shape 4067">
            <a:extLst>
              <a:ext uri="{FF2B5EF4-FFF2-40B4-BE49-F238E27FC236}">
                <a16:creationId xmlns:a16="http://schemas.microsoft.com/office/drawing/2014/main" id="{D6072B72-11C1-4E12-AC1B-EECE32595E34}"/>
              </a:ext>
            </a:extLst>
          </p:cNvPr>
          <p:cNvSpPr/>
          <p:nvPr/>
        </p:nvSpPr>
        <p:spPr>
          <a:xfrm>
            <a:off x="14152067" y="10135971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6B6B37-20A6-4E5A-89B5-6FAB167D2C31}"/>
              </a:ext>
            </a:extLst>
          </p:cNvPr>
          <p:cNvGrpSpPr/>
          <p:nvPr/>
        </p:nvGrpSpPr>
        <p:grpSpPr>
          <a:xfrm>
            <a:off x="15957553" y="10173346"/>
            <a:ext cx="8007301" cy="1505892"/>
            <a:chOff x="12767211" y="4269644"/>
            <a:chExt cx="8007301" cy="150589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01B84A-1629-4F11-8F88-C2B973788A3B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F64EF5A-09FC-4FDB-99ED-FF471D9E7C05}"/>
                </a:ext>
              </a:extLst>
            </p:cNvPr>
            <p:cNvSpPr/>
            <p:nvPr/>
          </p:nvSpPr>
          <p:spPr>
            <a:xfrm>
              <a:off x="12767211" y="4831560"/>
              <a:ext cx="8007301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nisi.</a:t>
              </a:r>
            </a:p>
          </p:txBody>
        </p:sp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48BE7633-673D-435D-9C6B-BF3D37A02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5915" y="3449449"/>
            <a:ext cx="822960" cy="82296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A33EE19-1F64-493C-A3B7-C0F61B231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3417" y="5265294"/>
            <a:ext cx="822960" cy="82296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8FB56723-47CC-4708-9810-B215DF05BE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02722" y="8200138"/>
            <a:ext cx="847305" cy="84730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09DE77EB-72C0-4946-9F57-D05A706C34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04944" y="1039903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CE0ACD-367E-4D73-A933-6ED5E3728D08}"/>
              </a:ext>
            </a:extLst>
          </p:cNvPr>
          <p:cNvGrpSpPr/>
          <p:nvPr/>
        </p:nvGrpSpPr>
        <p:grpSpPr>
          <a:xfrm>
            <a:off x="2184475" y="2106266"/>
            <a:ext cx="8856984" cy="8856984"/>
            <a:chOff x="16508749" y="1751423"/>
            <a:chExt cx="1610238" cy="16102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F7F59F-DC8A-46AF-AD0A-154B27447453}"/>
                </a:ext>
              </a:extLst>
            </p:cNvPr>
            <p:cNvSpPr/>
            <p:nvPr/>
          </p:nvSpPr>
          <p:spPr>
            <a:xfrm>
              <a:off x="16508749" y="1751423"/>
              <a:ext cx="1610238" cy="1610238"/>
            </a:xfrm>
            <a:custGeom>
              <a:avLst/>
              <a:gdLst>
                <a:gd name="connsiteX0" fmla="*/ 1385925 w 1610051"/>
                <a:gd name="connsiteY0" fmla="*/ 672380 h 1610051"/>
                <a:gd name="connsiteX1" fmla="*/ 1385925 w 1610051"/>
                <a:gd name="connsiteY1" fmla="*/ 672380 h 1610051"/>
                <a:gd name="connsiteX2" fmla="*/ 1605478 w 1610051"/>
                <a:gd name="connsiteY2" fmla="*/ 1084041 h 1610051"/>
                <a:gd name="connsiteX3" fmla="*/ 1331037 w 1610051"/>
                <a:gd name="connsiteY3" fmla="*/ 1084041 h 1610051"/>
                <a:gd name="connsiteX4" fmla="*/ 1331037 w 1610051"/>
                <a:gd name="connsiteY4" fmla="*/ 1331037 h 1610051"/>
                <a:gd name="connsiteX5" fmla="*/ 1221261 w 1610051"/>
                <a:gd name="connsiteY5" fmla="*/ 1440813 h 1610051"/>
                <a:gd name="connsiteX6" fmla="*/ 837044 w 1610051"/>
                <a:gd name="connsiteY6" fmla="*/ 1440813 h 1610051"/>
                <a:gd name="connsiteX7" fmla="*/ 837044 w 1610051"/>
                <a:gd name="connsiteY7" fmla="*/ 1605478 h 1610051"/>
                <a:gd name="connsiteX8" fmla="*/ 178386 w 1610051"/>
                <a:gd name="connsiteY8" fmla="*/ 1605478 h 1610051"/>
                <a:gd name="connsiteX9" fmla="*/ 178386 w 1610051"/>
                <a:gd name="connsiteY9" fmla="*/ 1221261 h 1610051"/>
                <a:gd name="connsiteX10" fmla="*/ 178386 w 1610051"/>
                <a:gd name="connsiteY10" fmla="*/ 1221261 h 1610051"/>
                <a:gd name="connsiteX11" fmla="*/ 13722 w 1610051"/>
                <a:gd name="connsiteY11" fmla="*/ 823688 h 1610051"/>
                <a:gd name="connsiteX12" fmla="*/ 13722 w 1610051"/>
                <a:gd name="connsiteY12" fmla="*/ 672380 h 1610051"/>
                <a:gd name="connsiteX13" fmla="*/ 672380 w 1610051"/>
                <a:gd name="connsiteY13" fmla="*/ 13722 h 1610051"/>
                <a:gd name="connsiteX14" fmla="*/ 727268 w 1610051"/>
                <a:gd name="connsiteY14" fmla="*/ 13722 h 1610051"/>
                <a:gd name="connsiteX15" fmla="*/ 1385925 w 1610051"/>
                <a:gd name="connsiteY15" fmla="*/ 672380 h 1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0051" h="1610051">
                  <a:moveTo>
                    <a:pt x="1385925" y="672380"/>
                  </a:moveTo>
                  <a:lnTo>
                    <a:pt x="1385925" y="672380"/>
                  </a:lnTo>
                  <a:lnTo>
                    <a:pt x="1605478" y="1084041"/>
                  </a:lnTo>
                  <a:lnTo>
                    <a:pt x="1331037" y="1084041"/>
                  </a:lnTo>
                  <a:lnTo>
                    <a:pt x="1331037" y="1331037"/>
                  </a:lnTo>
                  <a:cubicBezTo>
                    <a:pt x="1331037" y="1391597"/>
                    <a:pt x="1281821" y="1440813"/>
                    <a:pt x="1221261" y="1440813"/>
                  </a:cubicBezTo>
                  <a:lnTo>
                    <a:pt x="837044" y="1440813"/>
                  </a:lnTo>
                  <a:lnTo>
                    <a:pt x="837044" y="1605478"/>
                  </a:lnTo>
                  <a:lnTo>
                    <a:pt x="178386" y="1605478"/>
                  </a:lnTo>
                  <a:lnTo>
                    <a:pt x="178386" y="1221261"/>
                  </a:lnTo>
                  <a:lnTo>
                    <a:pt x="178386" y="1221261"/>
                  </a:lnTo>
                  <a:cubicBezTo>
                    <a:pt x="73002" y="1115876"/>
                    <a:pt x="13722" y="972801"/>
                    <a:pt x="13722" y="823688"/>
                  </a:cubicBezTo>
                  <a:lnTo>
                    <a:pt x="13722" y="672380"/>
                  </a:lnTo>
                  <a:cubicBezTo>
                    <a:pt x="13722" y="308654"/>
                    <a:pt x="308655" y="13722"/>
                    <a:pt x="672380" y="13722"/>
                  </a:cubicBezTo>
                  <a:lnTo>
                    <a:pt x="727268" y="13722"/>
                  </a:lnTo>
                  <a:cubicBezTo>
                    <a:pt x="1090993" y="13722"/>
                    <a:pt x="1385925" y="308654"/>
                    <a:pt x="1385925" y="6723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15864D8-68E9-4637-A2A7-DE35C472C3A9}"/>
                </a:ext>
              </a:extLst>
            </p:cNvPr>
            <p:cNvSpPr/>
            <p:nvPr/>
          </p:nvSpPr>
          <p:spPr>
            <a:xfrm>
              <a:off x="17167483" y="2629734"/>
              <a:ext cx="73192" cy="274473"/>
            </a:xfrm>
            <a:custGeom>
              <a:avLst/>
              <a:gdLst>
                <a:gd name="connsiteX0" fmla="*/ 13722 w 73184"/>
                <a:gd name="connsiteY0" fmla="*/ 13722 h 274440"/>
                <a:gd name="connsiteX1" fmla="*/ 68610 w 73184"/>
                <a:gd name="connsiteY1" fmla="*/ 13722 h 274440"/>
                <a:gd name="connsiteX2" fmla="*/ 68610 w 73184"/>
                <a:gd name="connsiteY2" fmla="*/ 260719 h 274440"/>
                <a:gd name="connsiteX3" fmla="*/ 13722 w 73184"/>
                <a:gd name="connsiteY3" fmla="*/ 260719 h 2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274440">
                  <a:moveTo>
                    <a:pt x="13722" y="13722"/>
                  </a:moveTo>
                  <a:lnTo>
                    <a:pt x="68610" y="13722"/>
                  </a:lnTo>
                  <a:lnTo>
                    <a:pt x="68610" y="260719"/>
                  </a:lnTo>
                  <a:lnTo>
                    <a:pt x="13722" y="260719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A6F7EB2-8A94-4092-9977-AB3683BFEC35}"/>
                </a:ext>
              </a:extLst>
            </p:cNvPr>
            <p:cNvSpPr/>
            <p:nvPr/>
          </p:nvSpPr>
          <p:spPr>
            <a:xfrm>
              <a:off x="17167483" y="2629734"/>
              <a:ext cx="73192" cy="164683"/>
            </a:xfrm>
            <a:custGeom>
              <a:avLst/>
              <a:gdLst>
                <a:gd name="connsiteX0" fmla="*/ 13722 w 73184"/>
                <a:gd name="connsiteY0" fmla="*/ 13722 h 164664"/>
                <a:gd name="connsiteX1" fmla="*/ 68610 w 73184"/>
                <a:gd name="connsiteY1" fmla="*/ 13722 h 164664"/>
                <a:gd name="connsiteX2" fmla="*/ 68610 w 73184"/>
                <a:gd name="connsiteY2" fmla="*/ 150942 h 164664"/>
                <a:gd name="connsiteX3" fmla="*/ 13722 w 73184"/>
                <a:gd name="connsiteY3" fmla="*/ 150942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16466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150942"/>
                  </a:lnTo>
                  <a:lnTo>
                    <a:pt x="13722" y="150942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CF8582-9951-4D36-A828-1356EE2CC7B9}"/>
                </a:ext>
              </a:extLst>
            </p:cNvPr>
            <p:cNvSpPr/>
            <p:nvPr/>
          </p:nvSpPr>
          <p:spPr>
            <a:xfrm>
              <a:off x="17081299" y="1861028"/>
              <a:ext cx="237877" cy="805119"/>
            </a:xfrm>
            <a:custGeom>
              <a:avLst/>
              <a:gdLst>
                <a:gd name="connsiteX0" fmla="*/ 127340 w 237848"/>
                <a:gd name="connsiteY0" fmla="*/ 795329 h 805025"/>
                <a:gd name="connsiteX1" fmla="*/ 240959 w 237848"/>
                <a:gd name="connsiteY1" fmla="*/ 460328 h 805025"/>
                <a:gd name="connsiteX2" fmla="*/ 127340 w 237848"/>
                <a:gd name="connsiteY2" fmla="*/ 13722 h 805025"/>
                <a:gd name="connsiteX3" fmla="*/ 13722 w 237848"/>
                <a:gd name="connsiteY3" fmla="*/ 460328 h 805025"/>
                <a:gd name="connsiteX4" fmla="*/ 127340 w 237848"/>
                <a:gd name="connsiteY4" fmla="*/ 795329 h 8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48" h="805025">
                  <a:moveTo>
                    <a:pt x="127340" y="795329"/>
                  </a:moveTo>
                  <a:cubicBezTo>
                    <a:pt x="127340" y="795329"/>
                    <a:pt x="240959" y="573581"/>
                    <a:pt x="240959" y="460328"/>
                  </a:cubicBezTo>
                  <a:cubicBezTo>
                    <a:pt x="240959" y="218455"/>
                    <a:pt x="127340" y="13722"/>
                    <a:pt x="127340" y="13722"/>
                  </a:cubicBezTo>
                  <a:cubicBezTo>
                    <a:pt x="127340" y="13722"/>
                    <a:pt x="13722" y="218455"/>
                    <a:pt x="13722" y="460328"/>
                  </a:cubicBezTo>
                  <a:cubicBezTo>
                    <a:pt x="13722" y="573581"/>
                    <a:pt x="127340" y="795329"/>
                    <a:pt x="127340" y="79532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AAF18D-DDCC-456F-ACCA-70FD92759EB4}"/>
                </a:ext>
              </a:extLst>
            </p:cNvPr>
            <p:cNvSpPr/>
            <p:nvPr/>
          </p:nvSpPr>
          <p:spPr>
            <a:xfrm>
              <a:off x="17194929" y="2233396"/>
              <a:ext cx="475752" cy="420858"/>
            </a:xfrm>
            <a:custGeom>
              <a:avLst/>
              <a:gdLst>
                <a:gd name="connsiteX0" fmla="*/ 13722 w 475697"/>
                <a:gd name="connsiteY0" fmla="*/ 423005 h 420808"/>
                <a:gd name="connsiteX1" fmla="*/ 202904 w 475697"/>
                <a:gd name="connsiteY1" fmla="*/ 143990 h 420808"/>
                <a:gd name="connsiteX2" fmla="*/ 467830 w 475697"/>
                <a:gd name="connsiteY2" fmla="*/ 13722 h 420808"/>
                <a:gd name="connsiteX3" fmla="*/ 316339 w 475697"/>
                <a:gd name="connsiteY3" fmla="*/ 255596 h 420808"/>
                <a:gd name="connsiteX4" fmla="*/ 13722 w 475697"/>
                <a:gd name="connsiteY4" fmla="*/ 423005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97" h="420808">
                  <a:moveTo>
                    <a:pt x="13722" y="423005"/>
                  </a:moveTo>
                  <a:cubicBezTo>
                    <a:pt x="13722" y="423005"/>
                    <a:pt x="89468" y="236934"/>
                    <a:pt x="202904" y="143990"/>
                  </a:cubicBezTo>
                  <a:cubicBezTo>
                    <a:pt x="307740" y="58181"/>
                    <a:pt x="467830" y="13722"/>
                    <a:pt x="467830" y="13722"/>
                  </a:cubicBezTo>
                  <a:cubicBezTo>
                    <a:pt x="467830" y="13722"/>
                    <a:pt x="411113" y="162652"/>
                    <a:pt x="316339" y="255596"/>
                  </a:cubicBezTo>
                  <a:cubicBezTo>
                    <a:pt x="202904" y="367202"/>
                    <a:pt x="42264" y="415869"/>
                    <a:pt x="13722" y="423005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849595C-4CF1-489F-8D11-A60EAECCB5EF}"/>
                </a:ext>
              </a:extLst>
            </p:cNvPr>
            <p:cNvSpPr/>
            <p:nvPr/>
          </p:nvSpPr>
          <p:spPr>
            <a:xfrm>
              <a:off x="17194929" y="2585453"/>
              <a:ext cx="567243" cy="128087"/>
            </a:xfrm>
            <a:custGeom>
              <a:avLst/>
              <a:gdLst>
                <a:gd name="connsiteX0" fmla="*/ 13722 w 567177"/>
                <a:gd name="connsiteY0" fmla="*/ 70989 h 128072"/>
                <a:gd name="connsiteX1" fmla="*/ 297677 w 567177"/>
                <a:gd name="connsiteY1" fmla="*/ 13722 h 128072"/>
                <a:gd name="connsiteX2" fmla="*/ 562603 w 567177"/>
                <a:gd name="connsiteY2" fmla="*/ 69525 h 128072"/>
                <a:gd name="connsiteX3" fmla="*/ 297677 w 567177"/>
                <a:gd name="connsiteY3" fmla="*/ 125328 h 128072"/>
                <a:gd name="connsiteX4" fmla="*/ 13722 w 567177"/>
                <a:gd name="connsiteY4" fmla="*/ 70989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177" h="128072">
                  <a:moveTo>
                    <a:pt x="13722" y="70989"/>
                  </a:moveTo>
                  <a:cubicBezTo>
                    <a:pt x="13722" y="70989"/>
                    <a:pt x="184058" y="13722"/>
                    <a:pt x="297677" y="13722"/>
                  </a:cubicBezTo>
                  <a:cubicBezTo>
                    <a:pt x="411296" y="13722"/>
                    <a:pt x="562603" y="69525"/>
                    <a:pt x="562603" y="69525"/>
                  </a:cubicBezTo>
                  <a:cubicBezTo>
                    <a:pt x="562603" y="69525"/>
                    <a:pt x="411113" y="125328"/>
                    <a:pt x="297677" y="125328"/>
                  </a:cubicBezTo>
                  <a:cubicBezTo>
                    <a:pt x="184241" y="125328"/>
                    <a:pt x="13722" y="70989"/>
                    <a:pt x="13722" y="709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58E782-0822-4D90-BD27-F57058953830}"/>
                </a:ext>
              </a:extLst>
            </p:cNvPr>
            <p:cNvSpPr/>
            <p:nvPr/>
          </p:nvSpPr>
          <p:spPr>
            <a:xfrm>
              <a:off x="17194929" y="2642726"/>
              <a:ext cx="237877" cy="201279"/>
            </a:xfrm>
            <a:custGeom>
              <a:avLst/>
              <a:gdLst>
                <a:gd name="connsiteX0" fmla="*/ 13722 w 237848"/>
                <a:gd name="connsiteY0" fmla="*/ 13722 h 201256"/>
                <a:gd name="connsiteX1" fmla="*/ 89468 w 237848"/>
                <a:gd name="connsiteY1" fmla="*/ 125328 h 201256"/>
                <a:gd name="connsiteX2" fmla="*/ 240960 w 237848"/>
                <a:gd name="connsiteY2" fmla="*/ 199793 h 201256"/>
                <a:gd name="connsiteX3" fmla="*/ 146368 w 237848"/>
                <a:gd name="connsiteY3" fmla="*/ 69525 h 201256"/>
                <a:gd name="connsiteX4" fmla="*/ 13722 w 237848"/>
                <a:gd name="connsiteY4" fmla="*/ 13722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48" h="201256">
                  <a:moveTo>
                    <a:pt x="13722" y="13722"/>
                  </a:moveTo>
                  <a:cubicBezTo>
                    <a:pt x="13722" y="13722"/>
                    <a:pt x="13722" y="69525"/>
                    <a:pt x="89468" y="125328"/>
                  </a:cubicBezTo>
                  <a:cubicBezTo>
                    <a:pt x="157164" y="175276"/>
                    <a:pt x="240960" y="199793"/>
                    <a:pt x="240960" y="199793"/>
                  </a:cubicBezTo>
                  <a:cubicBezTo>
                    <a:pt x="240960" y="199793"/>
                    <a:pt x="222114" y="125328"/>
                    <a:pt x="146368" y="69525"/>
                  </a:cubicBezTo>
                  <a:cubicBezTo>
                    <a:pt x="70440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73E381-A0A8-4788-B9B9-B08521F55FA6}"/>
                </a:ext>
              </a:extLst>
            </p:cNvPr>
            <p:cNvSpPr/>
            <p:nvPr/>
          </p:nvSpPr>
          <p:spPr>
            <a:xfrm>
              <a:off x="16740769" y="2233396"/>
              <a:ext cx="475752" cy="420858"/>
            </a:xfrm>
            <a:custGeom>
              <a:avLst/>
              <a:gdLst>
                <a:gd name="connsiteX0" fmla="*/ 467829 w 475697"/>
                <a:gd name="connsiteY0" fmla="*/ 423005 h 420808"/>
                <a:gd name="connsiteX1" fmla="*/ 278648 w 475697"/>
                <a:gd name="connsiteY1" fmla="*/ 143990 h 420808"/>
                <a:gd name="connsiteX2" fmla="*/ 13722 w 475697"/>
                <a:gd name="connsiteY2" fmla="*/ 13722 h 420808"/>
                <a:gd name="connsiteX3" fmla="*/ 165213 w 475697"/>
                <a:gd name="connsiteY3" fmla="*/ 255596 h 420808"/>
                <a:gd name="connsiteX4" fmla="*/ 467829 w 475697"/>
                <a:gd name="connsiteY4" fmla="*/ 423005 h 42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97" h="420808">
                  <a:moveTo>
                    <a:pt x="467829" y="423005"/>
                  </a:moveTo>
                  <a:cubicBezTo>
                    <a:pt x="467829" y="423005"/>
                    <a:pt x="392084" y="236934"/>
                    <a:pt x="278648" y="143990"/>
                  </a:cubicBezTo>
                  <a:cubicBezTo>
                    <a:pt x="173812" y="58181"/>
                    <a:pt x="13722" y="13722"/>
                    <a:pt x="13722" y="13722"/>
                  </a:cubicBezTo>
                  <a:cubicBezTo>
                    <a:pt x="13722" y="13722"/>
                    <a:pt x="70439" y="162652"/>
                    <a:pt x="165213" y="255596"/>
                  </a:cubicBezTo>
                  <a:cubicBezTo>
                    <a:pt x="278465" y="367202"/>
                    <a:pt x="439105" y="415869"/>
                    <a:pt x="467829" y="423005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A23AC5-4BA8-43FD-8998-C9ED50DA3539}"/>
                </a:ext>
              </a:extLst>
            </p:cNvPr>
            <p:cNvSpPr/>
            <p:nvPr/>
          </p:nvSpPr>
          <p:spPr>
            <a:xfrm>
              <a:off x="16645985" y="2585453"/>
              <a:ext cx="567243" cy="128087"/>
            </a:xfrm>
            <a:custGeom>
              <a:avLst/>
              <a:gdLst>
                <a:gd name="connsiteX0" fmla="*/ 562603 w 567177"/>
                <a:gd name="connsiteY0" fmla="*/ 70989 h 128072"/>
                <a:gd name="connsiteX1" fmla="*/ 278649 w 567177"/>
                <a:gd name="connsiteY1" fmla="*/ 13722 h 128072"/>
                <a:gd name="connsiteX2" fmla="*/ 13722 w 567177"/>
                <a:gd name="connsiteY2" fmla="*/ 69525 h 128072"/>
                <a:gd name="connsiteX3" fmla="*/ 278649 w 567177"/>
                <a:gd name="connsiteY3" fmla="*/ 125328 h 128072"/>
                <a:gd name="connsiteX4" fmla="*/ 562603 w 567177"/>
                <a:gd name="connsiteY4" fmla="*/ 70989 h 1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177" h="128072">
                  <a:moveTo>
                    <a:pt x="562603" y="70989"/>
                  </a:moveTo>
                  <a:cubicBezTo>
                    <a:pt x="562603" y="70989"/>
                    <a:pt x="392267" y="13722"/>
                    <a:pt x="278649" y="13722"/>
                  </a:cubicBezTo>
                  <a:cubicBezTo>
                    <a:pt x="165031" y="13722"/>
                    <a:pt x="13722" y="69525"/>
                    <a:pt x="13722" y="69525"/>
                  </a:cubicBezTo>
                  <a:cubicBezTo>
                    <a:pt x="13722" y="69525"/>
                    <a:pt x="165214" y="125328"/>
                    <a:pt x="278649" y="125328"/>
                  </a:cubicBezTo>
                  <a:cubicBezTo>
                    <a:pt x="392267" y="125328"/>
                    <a:pt x="562603" y="70989"/>
                    <a:pt x="562603" y="70989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39BA2F-E1D0-47AD-9D62-1BBEEA969749}"/>
                </a:ext>
              </a:extLst>
            </p:cNvPr>
            <p:cNvSpPr/>
            <p:nvPr/>
          </p:nvSpPr>
          <p:spPr>
            <a:xfrm>
              <a:off x="16967667" y="2642726"/>
              <a:ext cx="237877" cy="201279"/>
            </a:xfrm>
            <a:custGeom>
              <a:avLst/>
              <a:gdLst>
                <a:gd name="connsiteX0" fmla="*/ 240959 w 237848"/>
                <a:gd name="connsiteY0" fmla="*/ 13722 h 201256"/>
                <a:gd name="connsiteX1" fmla="*/ 165214 w 237848"/>
                <a:gd name="connsiteY1" fmla="*/ 125328 h 201256"/>
                <a:gd name="connsiteX2" fmla="*/ 13722 w 237848"/>
                <a:gd name="connsiteY2" fmla="*/ 199793 h 201256"/>
                <a:gd name="connsiteX3" fmla="*/ 108312 w 237848"/>
                <a:gd name="connsiteY3" fmla="*/ 69525 h 201256"/>
                <a:gd name="connsiteX4" fmla="*/ 240959 w 237848"/>
                <a:gd name="connsiteY4" fmla="*/ 13722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48" h="201256">
                  <a:moveTo>
                    <a:pt x="240959" y="13722"/>
                  </a:moveTo>
                  <a:cubicBezTo>
                    <a:pt x="240959" y="13722"/>
                    <a:pt x="240959" y="69525"/>
                    <a:pt x="165214" y="125328"/>
                  </a:cubicBezTo>
                  <a:cubicBezTo>
                    <a:pt x="97518" y="175276"/>
                    <a:pt x="13722" y="199793"/>
                    <a:pt x="13722" y="199793"/>
                  </a:cubicBezTo>
                  <a:cubicBezTo>
                    <a:pt x="13722" y="199793"/>
                    <a:pt x="32567" y="125328"/>
                    <a:pt x="108312" y="69525"/>
                  </a:cubicBezTo>
                  <a:cubicBezTo>
                    <a:pt x="184058" y="13722"/>
                    <a:pt x="240959" y="13722"/>
                    <a:pt x="240959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CF587-4C2C-4009-87AB-D43280C16A6C}"/>
                </a:ext>
              </a:extLst>
            </p:cNvPr>
            <p:cNvSpPr/>
            <p:nvPr/>
          </p:nvSpPr>
          <p:spPr>
            <a:xfrm>
              <a:off x="17688979" y="2904207"/>
              <a:ext cx="164683" cy="164683"/>
            </a:xfrm>
            <a:custGeom>
              <a:avLst/>
              <a:gdLst>
                <a:gd name="connsiteX0" fmla="*/ 150942 w 164664"/>
                <a:gd name="connsiteY0" fmla="*/ 150942 h 164664"/>
                <a:gd name="connsiteX1" fmla="*/ 13722 w 164664"/>
                <a:gd name="connsiteY1" fmla="*/ 13722 h 164664"/>
                <a:gd name="connsiteX2" fmla="*/ 68610 w 164664"/>
                <a:gd name="connsiteY2" fmla="*/ 13722 h 164664"/>
                <a:gd name="connsiteX3" fmla="*/ 150942 w 164664"/>
                <a:gd name="connsiteY3" fmla="*/ 96054 h 164664"/>
                <a:gd name="connsiteX4" fmla="*/ 150942 w 164664"/>
                <a:gd name="connsiteY4" fmla="*/ 150942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64" h="164664">
                  <a:moveTo>
                    <a:pt x="150942" y="150942"/>
                  </a:moveTo>
                  <a:cubicBezTo>
                    <a:pt x="75198" y="150942"/>
                    <a:pt x="13722" y="89468"/>
                    <a:pt x="13722" y="13722"/>
                  </a:cubicBezTo>
                  <a:lnTo>
                    <a:pt x="68610" y="13722"/>
                  </a:lnTo>
                  <a:cubicBezTo>
                    <a:pt x="68610" y="59096"/>
                    <a:pt x="105569" y="96054"/>
                    <a:pt x="150942" y="96054"/>
                  </a:cubicBezTo>
                  <a:lnTo>
                    <a:pt x="150942" y="150942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FBE0C7-771A-40F7-A1B1-25C13EEEBE89}"/>
                </a:ext>
              </a:extLst>
            </p:cNvPr>
            <p:cNvSpPr/>
            <p:nvPr/>
          </p:nvSpPr>
          <p:spPr>
            <a:xfrm>
              <a:off x="17194930" y="3178680"/>
              <a:ext cx="164683" cy="73192"/>
            </a:xfrm>
            <a:custGeom>
              <a:avLst/>
              <a:gdLst>
                <a:gd name="connsiteX0" fmla="*/ 13722 w 164664"/>
                <a:gd name="connsiteY0" fmla="*/ 13722 h 73184"/>
                <a:gd name="connsiteX1" fmla="*/ 150942 w 164664"/>
                <a:gd name="connsiteY1" fmla="*/ 13722 h 73184"/>
                <a:gd name="connsiteX2" fmla="*/ 150942 w 164664"/>
                <a:gd name="connsiteY2" fmla="*/ 68610 h 73184"/>
                <a:gd name="connsiteX3" fmla="*/ 13722 w 16466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664" h="73184">
                  <a:moveTo>
                    <a:pt x="13722" y="13722"/>
                  </a:moveTo>
                  <a:lnTo>
                    <a:pt x="150942" y="13722"/>
                  </a:lnTo>
                  <a:lnTo>
                    <a:pt x="150942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18D48F-2F19-4E1A-8066-7085E136987B}"/>
                </a:ext>
              </a:extLst>
            </p:cNvPr>
            <p:cNvSpPr/>
            <p:nvPr/>
          </p:nvSpPr>
          <p:spPr>
            <a:xfrm>
              <a:off x="17085140" y="3178680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4E59CB-3B38-4F93-A763-4F08F9F650FF}"/>
                </a:ext>
              </a:extLst>
            </p:cNvPr>
            <p:cNvSpPr/>
            <p:nvPr/>
          </p:nvSpPr>
          <p:spPr>
            <a:xfrm>
              <a:off x="16975352" y="3178680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AD901C-FA59-4A7F-8848-B42D23C55708}"/>
                </a:ext>
              </a:extLst>
            </p:cNvPr>
            <p:cNvSpPr/>
            <p:nvPr/>
          </p:nvSpPr>
          <p:spPr>
            <a:xfrm>
              <a:off x="16865563" y="3178680"/>
              <a:ext cx="73192" cy="73192"/>
            </a:xfrm>
            <a:custGeom>
              <a:avLst/>
              <a:gdLst>
                <a:gd name="connsiteX0" fmla="*/ 13722 w 73184"/>
                <a:gd name="connsiteY0" fmla="*/ 13722 h 73184"/>
                <a:gd name="connsiteX1" fmla="*/ 68610 w 73184"/>
                <a:gd name="connsiteY1" fmla="*/ 13722 h 73184"/>
                <a:gd name="connsiteX2" fmla="*/ 68610 w 73184"/>
                <a:gd name="connsiteY2" fmla="*/ 68610 h 73184"/>
                <a:gd name="connsiteX3" fmla="*/ 13722 w 73184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73184">
                  <a:moveTo>
                    <a:pt x="13722" y="13722"/>
                  </a:moveTo>
                  <a:lnTo>
                    <a:pt x="68610" y="13722"/>
                  </a:lnTo>
                  <a:lnTo>
                    <a:pt x="68610" y="68610"/>
                  </a:lnTo>
                  <a:lnTo>
                    <a:pt x="13722" y="68610"/>
                  </a:lnTo>
                  <a:close/>
                </a:path>
              </a:pathLst>
            </a:custGeom>
            <a:solidFill>
              <a:srgbClr val="3B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C844BA-0DB1-448A-B82F-DF2D5940C80A}"/>
              </a:ext>
            </a:extLst>
          </p:cNvPr>
          <p:cNvSpPr txBox="1"/>
          <p:nvPr/>
        </p:nvSpPr>
        <p:spPr>
          <a:xfrm>
            <a:off x="12898300" y="1865463"/>
            <a:ext cx="1035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Medical Cannabis </a:t>
            </a:r>
          </a:p>
        </p:txBody>
      </p:sp>
      <p:sp>
        <p:nvSpPr>
          <p:cNvPr id="25" name="Shape 4027">
            <a:extLst>
              <a:ext uri="{FF2B5EF4-FFF2-40B4-BE49-F238E27FC236}">
                <a16:creationId xmlns:a16="http://schemas.microsoft.com/office/drawing/2014/main" id="{412ACDA4-9A75-4FBB-870C-5B9D477F124E}"/>
              </a:ext>
            </a:extLst>
          </p:cNvPr>
          <p:cNvSpPr/>
          <p:nvPr/>
        </p:nvSpPr>
        <p:spPr>
          <a:xfrm>
            <a:off x="13069237" y="4010668"/>
            <a:ext cx="636206" cy="192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26" name="Shape 4028">
            <a:extLst>
              <a:ext uri="{FF2B5EF4-FFF2-40B4-BE49-F238E27FC236}">
                <a16:creationId xmlns:a16="http://schemas.microsoft.com/office/drawing/2014/main" id="{D474C618-CE23-469A-ABB8-BEA4FC7FC8B1}"/>
              </a:ext>
            </a:extLst>
          </p:cNvPr>
          <p:cNvSpPr/>
          <p:nvPr/>
        </p:nvSpPr>
        <p:spPr>
          <a:xfrm>
            <a:off x="13069237" y="5930906"/>
            <a:ext cx="636206" cy="280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27" name="Shape 4029">
            <a:extLst>
              <a:ext uri="{FF2B5EF4-FFF2-40B4-BE49-F238E27FC236}">
                <a16:creationId xmlns:a16="http://schemas.microsoft.com/office/drawing/2014/main" id="{58547576-C985-4E01-9D4C-B79DC354DAD3}"/>
              </a:ext>
            </a:extLst>
          </p:cNvPr>
          <p:cNvSpPr/>
          <p:nvPr/>
        </p:nvSpPr>
        <p:spPr>
          <a:xfrm>
            <a:off x="13069237" y="8738133"/>
            <a:ext cx="636206" cy="225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marL="0" marR="0" lvl="0" indent="0" algn="ctr" defTabSz="2201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200"/>
            </a:pPr>
            <a:endParaRPr kumimoji="0" sz="746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Light"/>
              <a:ea typeface="+mn-ea"/>
              <a:cs typeface="Arial"/>
              <a:sym typeface="Helvetica Light"/>
            </a:endParaRPr>
          </a:p>
        </p:txBody>
      </p:sp>
      <p:sp>
        <p:nvSpPr>
          <p:cNvPr id="28" name="Shape 4067">
            <a:extLst>
              <a:ext uri="{FF2B5EF4-FFF2-40B4-BE49-F238E27FC236}">
                <a16:creationId xmlns:a16="http://schemas.microsoft.com/office/drawing/2014/main" id="{731C46AD-2FA5-4AEB-B7A7-4006AE224C12}"/>
              </a:ext>
            </a:extLst>
          </p:cNvPr>
          <p:cNvSpPr/>
          <p:nvPr/>
        </p:nvSpPr>
        <p:spPr>
          <a:xfrm>
            <a:off x="13640040" y="3353655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E8F001-69BB-4ED2-BB72-E32F84B124AE}"/>
              </a:ext>
            </a:extLst>
          </p:cNvPr>
          <p:cNvGrpSpPr/>
          <p:nvPr/>
        </p:nvGrpSpPr>
        <p:grpSpPr>
          <a:xfrm>
            <a:off x="15445526" y="3476186"/>
            <a:ext cx="8181385" cy="1062694"/>
            <a:chOff x="12767211" y="4269644"/>
            <a:chExt cx="8288487" cy="10626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C4C22D-9B8C-4D26-A859-5FE0DB373BDE}"/>
                </a:ext>
              </a:extLst>
            </p:cNvPr>
            <p:cNvSpPr/>
            <p:nvPr/>
          </p:nvSpPr>
          <p:spPr>
            <a:xfrm>
              <a:off x="12767211" y="4269644"/>
              <a:ext cx="446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DC18A-00EC-46B9-B1ED-3BE42716FA6C}"/>
                </a:ext>
              </a:extLst>
            </p:cNvPr>
            <p:cNvSpPr/>
            <p:nvPr/>
          </p:nvSpPr>
          <p:spPr>
            <a:xfrm>
              <a:off x="12767211" y="4831560"/>
              <a:ext cx="8288487" cy="5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elit. </a:t>
              </a:r>
            </a:p>
          </p:txBody>
        </p:sp>
      </p:grpSp>
      <p:sp>
        <p:nvSpPr>
          <p:cNvPr id="32" name="Shape 4067">
            <a:extLst>
              <a:ext uri="{FF2B5EF4-FFF2-40B4-BE49-F238E27FC236}">
                <a16:creationId xmlns:a16="http://schemas.microsoft.com/office/drawing/2014/main" id="{EA40F862-7EB9-4545-915C-0AED49DAFE32}"/>
              </a:ext>
            </a:extLst>
          </p:cNvPr>
          <p:cNvSpPr/>
          <p:nvPr/>
        </p:nvSpPr>
        <p:spPr>
          <a:xfrm>
            <a:off x="13640040" y="5257378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7333CF-AD1C-479C-A20E-51C0DFE1C44C}"/>
              </a:ext>
            </a:extLst>
          </p:cNvPr>
          <p:cNvGrpSpPr/>
          <p:nvPr/>
        </p:nvGrpSpPr>
        <p:grpSpPr>
          <a:xfrm>
            <a:off x="15445526" y="5294753"/>
            <a:ext cx="7126359" cy="1949091"/>
            <a:chOff x="12767211" y="4269644"/>
            <a:chExt cx="7126359" cy="19490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C3CBB-E680-4F18-8FDA-DADF6B46A455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217036-71D2-4EDB-9FB7-24E149D8ABFC}"/>
                </a:ext>
              </a:extLst>
            </p:cNvPr>
            <p:cNvSpPr/>
            <p:nvPr/>
          </p:nvSpPr>
          <p:spPr>
            <a:xfrm>
              <a:off x="12767211" y="4831560"/>
              <a:ext cx="7126359" cy="138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 malesuada. </a:t>
              </a:r>
            </a:p>
          </p:txBody>
        </p:sp>
      </p:grpSp>
      <p:sp>
        <p:nvSpPr>
          <p:cNvPr id="36" name="Shape 4067">
            <a:extLst>
              <a:ext uri="{FF2B5EF4-FFF2-40B4-BE49-F238E27FC236}">
                <a16:creationId xmlns:a16="http://schemas.microsoft.com/office/drawing/2014/main" id="{AFD73948-C063-4207-B385-6C8C62E7312D}"/>
              </a:ext>
            </a:extLst>
          </p:cNvPr>
          <p:cNvSpPr/>
          <p:nvPr/>
        </p:nvSpPr>
        <p:spPr>
          <a:xfrm>
            <a:off x="13640040" y="8074328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3B839C-7432-4942-8955-A23CEE4B0D3C}"/>
              </a:ext>
            </a:extLst>
          </p:cNvPr>
          <p:cNvGrpSpPr/>
          <p:nvPr/>
        </p:nvGrpSpPr>
        <p:grpSpPr>
          <a:xfrm>
            <a:off x="15445526" y="8111703"/>
            <a:ext cx="6943595" cy="1505892"/>
            <a:chOff x="12767211" y="4269644"/>
            <a:chExt cx="8397402" cy="15058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AD0891-E032-47BB-867E-6591130C161E}"/>
                </a:ext>
              </a:extLst>
            </p:cNvPr>
            <p:cNvSpPr/>
            <p:nvPr/>
          </p:nvSpPr>
          <p:spPr>
            <a:xfrm>
              <a:off x="12767211" y="4269644"/>
              <a:ext cx="4405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 dolor sit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B66E46-F998-4A0C-BC5E-75B3E9FE8030}"/>
                </a:ext>
              </a:extLst>
            </p:cNvPr>
            <p:cNvSpPr/>
            <p:nvPr/>
          </p:nvSpPr>
          <p:spPr>
            <a:xfrm>
              <a:off x="12767211" y="4831560"/>
              <a:ext cx="8397402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</a:t>
              </a:r>
            </a:p>
          </p:txBody>
        </p:sp>
      </p:grpSp>
      <p:sp>
        <p:nvSpPr>
          <p:cNvPr id="40" name="Shape 4067">
            <a:extLst>
              <a:ext uri="{FF2B5EF4-FFF2-40B4-BE49-F238E27FC236}">
                <a16:creationId xmlns:a16="http://schemas.microsoft.com/office/drawing/2014/main" id="{EF8F8212-5169-4620-B5E8-0D781C7EEB51}"/>
              </a:ext>
            </a:extLst>
          </p:cNvPr>
          <p:cNvSpPr/>
          <p:nvPr/>
        </p:nvSpPr>
        <p:spPr>
          <a:xfrm>
            <a:off x="13640040" y="10321990"/>
            <a:ext cx="1344592" cy="13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linea-basic-10" charset="0"/>
              <a:ea typeface="+mn-ea"/>
              <a:cs typeface="Arial"/>
              <a:sym typeface="Helvetica Ligh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B8B910-0322-4CEC-904A-944FC3E83AE7}"/>
              </a:ext>
            </a:extLst>
          </p:cNvPr>
          <p:cNvGrpSpPr/>
          <p:nvPr/>
        </p:nvGrpSpPr>
        <p:grpSpPr>
          <a:xfrm>
            <a:off x="15445526" y="10359365"/>
            <a:ext cx="8007301" cy="1505892"/>
            <a:chOff x="12767211" y="4269644"/>
            <a:chExt cx="8007301" cy="150589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C5D8F0-E425-4B4E-A609-54F42DDC5604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orci id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414AFE-AA85-4B5B-BFCE-9A07325076DA}"/>
                </a:ext>
              </a:extLst>
            </p:cNvPr>
            <p:cNvSpPr/>
            <p:nvPr/>
          </p:nvSpPr>
          <p:spPr>
            <a:xfrm>
              <a:off x="12767211" y="4831560"/>
              <a:ext cx="8007301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dolor sit amet, consectetur ad ipiscing elit. Cras consectetur orci id nisi.</a:t>
              </a: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E1270B49-BF27-4650-B826-65C900F039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93888" y="3635468"/>
            <a:ext cx="822960" cy="82296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4495FC1-3E0E-4064-9C14-7E8949479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91390" y="5451313"/>
            <a:ext cx="822960" cy="82296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D035C0F-3054-45F3-B986-0E8732A6BE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0695" y="8386157"/>
            <a:ext cx="847305" cy="84730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3D4E5C7-ED59-4E4A-AEF5-1CE10F582A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92917" y="10585051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D5B60B-02F4-4DFE-99A1-250A12E8E960}"/>
              </a:ext>
            </a:extLst>
          </p:cNvPr>
          <p:cNvGrpSpPr/>
          <p:nvPr/>
        </p:nvGrpSpPr>
        <p:grpSpPr>
          <a:xfrm>
            <a:off x="1496489" y="2168028"/>
            <a:ext cx="8952272" cy="8952273"/>
            <a:chOff x="21038641" y="6817635"/>
            <a:chExt cx="1619387" cy="16193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3FA6686-87AE-4EAB-A89B-B94A3B8656F8}"/>
                </a:ext>
              </a:extLst>
            </p:cNvPr>
            <p:cNvSpPr/>
            <p:nvPr/>
          </p:nvSpPr>
          <p:spPr>
            <a:xfrm>
              <a:off x="21038641" y="6817635"/>
              <a:ext cx="1225977" cy="1225977"/>
            </a:xfrm>
            <a:custGeom>
              <a:avLst/>
              <a:gdLst>
                <a:gd name="connsiteX0" fmla="*/ 1221260 w 1225834"/>
                <a:gd name="connsiteY0" fmla="*/ 617492 h 1225834"/>
                <a:gd name="connsiteX1" fmla="*/ 617491 w 1225834"/>
                <a:gd name="connsiteY1" fmla="*/ 1221261 h 1225834"/>
                <a:gd name="connsiteX2" fmla="*/ 13721 w 1225834"/>
                <a:gd name="connsiteY2" fmla="*/ 617492 h 1225834"/>
                <a:gd name="connsiteX3" fmla="*/ 617491 w 1225834"/>
                <a:gd name="connsiteY3" fmla="*/ 13722 h 1225834"/>
                <a:gd name="connsiteX4" fmla="*/ 1221260 w 1225834"/>
                <a:gd name="connsiteY4" fmla="*/ 617492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834" h="1225834">
                  <a:moveTo>
                    <a:pt x="1221260" y="617492"/>
                  </a:moveTo>
                  <a:cubicBezTo>
                    <a:pt x="1221260" y="950944"/>
                    <a:pt x="950943" y="1221261"/>
                    <a:pt x="617491" y="1221261"/>
                  </a:cubicBezTo>
                  <a:cubicBezTo>
                    <a:pt x="284039" y="1221261"/>
                    <a:pt x="13721" y="950944"/>
                    <a:pt x="13721" y="617492"/>
                  </a:cubicBezTo>
                  <a:cubicBezTo>
                    <a:pt x="13721" y="284039"/>
                    <a:pt x="284039" y="13722"/>
                    <a:pt x="617491" y="13722"/>
                  </a:cubicBezTo>
                  <a:cubicBezTo>
                    <a:pt x="950943" y="13722"/>
                    <a:pt x="1221260" y="284039"/>
                    <a:pt x="1221260" y="61749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DD5BB0-7F23-4252-B31C-D9C2469A192C}"/>
                </a:ext>
              </a:extLst>
            </p:cNvPr>
            <p:cNvSpPr/>
            <p:nvPr/>
          </p:nvSpPr>
          <p:spPr>
            <a:xfrm>
              <a:off x="21615034" y="7607566"/>
              <a:ext cx="73192" cy="274473"/>
            </a:xfrm>
            <a:custGeom>
              <a:avLst/>
              <a:gdLst>
                <a:gd name="connsiteX0" fmla="*/ 13721 w 73184"/>
                <a:gd name="connsiteY0" fmla="*/ 13722 h 274440"/>
                <a:gd name="connsiteX1" fmla="*/ 68610 w 73184"/>
                <a:gd name="connsiteY1" fmla="*/ 13722 h 274440"/>
                <a:gd name="connsiteX2" fmla="*/ 68610 w 73184"/>
                <a:gd name="connsiteY2" fmla="*/ 266756 h 274440"/>
                <a:gd name="connsiteX3" fmla="*/ 13721 w 73184"/>
                <a:gd name="connsiteY3" fmla="*/ 266756 h 2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274440">
                  <a:moveTo>
                    <a:pt x="13721" y="13722"/>
                  </a:moveTo>
                  <a:lnTo>
                    <a:pt x="68610" y="13722"/>
                  </a:lnTo>
                  <a:lnTo>
                    <a:pt x="68610" y="266756"/>
                  </a:lnTo>
                  <a:lnTo>
                    <a:pt x="13721" y="266756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E90BDF-849F-4F08-ADB7-27488A628DF1}"/>
                </a:ext>
              </a:extLst>
            </p:cNvPr>
            <p:cNvSpPr/>
            <p:nvPr/>
          </p:nvSpPr>
          <p:spPr>
            <a:xfrm>
              <a:off x="21615034" y="7586157"/>
              <a:ext cx="73192" cy="164683"/>
            </a:xfrm>
            <a:custGeom>
              <a:avLst/>
              <a:gdLst>
                <a:gd name="connsiteX0" fmla="*/ 13721 w 73184"/>
                <a:gd name="connsiteY0" fmla="*/ 13722 h 164664"/>
                <a:gd name="connsiteX1" fmla="*/ 68610 w 73184"/>
                <a:gd name="connsiteY1" fmla="*/ 13722 h 164664"/>
                <a:gd name="connsiteX2" fmla="*/ 68610 w 73184"/>
                <a:gd name="connsiteY2" fmla="*/ 150943 h 164664"/>
                <a:gd name="connsiteX3" fmla="*/ 13721 w 73184"/>
                <a:gd name="connsiteY3" fmla="*/ 150943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" h="164664">
                  <a:moveTo>
                    <a:pt x="13721" y="13722"/>
                  </a:moveTo>
                  <a:lnTo>
                    <a:pt x="68610" y="13722"/>
                  </a:lnTo>
                  <a:lnTo>
                    <a:pt x="68610" y="150943"/>
                  </a:lnTo>
                  <a:lnTo>
                    <a:pt x="13721" y="150943"/>
                  </a:lnTo>
                  <a:close/>
                </a:path>
              </a:pathLst>
            </a:custGeom>
            <a:solidFill>
              <a:srgbClr val="0EAD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DCB5B8-AF7B-443F-B23B-D5DA09AD10A8}"/>
                </a:ext>
              </a:extLst>
            </p:cNvPr>
            <p:cNvSpPr/>
            <p:nvPr/>
          </p:nvSpPr>
          <p:spPr>
            <a:xfrm>
              <a:off x="21889505" y="7531263"/>
              <a:ext cx="731927" cy="164683"/>
            </a:xfrm>
            <a:custGeom>
              <a:avLst/>
              <a:gdLst>
                <a:gd name="connsiteX0" fmla="*/ 727268 w 731841"/>
                <a:gd name="connsiteY0" fmla="*/ 150942 h 164664"/>
                <a:gd name="connsiteX1" fmla="*/ 13722 w 731841"/>
                <a:gd name="connsiteY1" fmla="*/ 150942 h 164664"/>
                <a:gd name="connsiteX2" fmla="*/ 123498 w 731841"/>
                <a:gd name="connsiteY2" fmla="*/ 13722 h 164664"/>
                <a:gd name="connsiteX3" fmla="*/ 617491 w 731841"/>
                <a:gd name="connsiteY3" fmla="*/ 13722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841" h="164664">
                  <a:moveTo>
                    <a:pt x="727268" y="150942"/>
                  </a:moveTo>
                  <a:lnTo>
                    <a:pt x="13722" y="150942"/>
                  </a:lnTo>
                  <a:lnTo>
                    <a:pt x="123498" y="13722"/>
                  </a:lnTo>
                  <a:lnTo>
                    <a:pt x="617491" y="13722"/>
                  </a:lnTo>
                  <a:close/>
                </a:path>
              </a:pathLst>
            </a:custGeom>
            <a:solidFill>
              <a:srgbClr val="ED5F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A89EBEB-E5AE-4756-9D56-D14A1207C5A8}"/>
                </a:ext>
              </a:extLst>
            </p:cNvPr>
            <p:cNvSpPr/>
            <p:nvPr/>
          </p:nvSpPr>
          <p:spPr>
            <a:xfrm>
              <a:off x="21889505" y="7668499"/>
              <a:ext cx="768523" cy="768523"/>
            </a:xfrm>
            <a:custGeom>
              <a:avLst/>
              <a:gdLst>
                <a:gd name="connsiteX0" fmla="*/ 233275 w 768433"/>
                <a:gd name="connsiteY0" fmla="*/ 13722 h 768433"/>
                <a:gd name="connsiteX1" fmla="*/ 754712 w 768433"/>
                <a:gd name="connsiteY1" fmla="*/ 535159 h 768433"/>
                <a:gd name="connsiteX2" fmla="*/ 754712 w 768433"/>
                <a:gd name="connsiteY2" fmla="*/ 754712 h 768433"/>
                <a:gd name="connsiteX3" fmla="*/ 13722 w 768433"/>
                <a:gd name="connsiteY3" fmla="*/ 13722 h 76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433" h="768433">
                  <a:moveTo>
                    <a:pt x="233275" y="13722"/>
                  </a:moveTo>
                  <a:lnTo>
                    <a:pt x="754712" y="535159"/>
                  </a:lnTo>
                  <a:lnTo>
                    <a:pt x="754712" y="754712"/>
                  </a:lnTo>
                  <a:lnTo>
                    <a:pt x="13722" y="137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C18724-C9F8-4494-BD02-48244D1821EB}"/>
                </a:ext>
              </a:extLst>
            </p:cNvPr>
            <p:cNvSpPr/>
            <p:nvPr/>
          </p:nvSpPr>
          <p:spPr>
            <a:xfrm>
              <a:off x="21862058" y="7915524"/>
              <a:ext cx="402560" cy="512348"/>
            </a:xfrm>
            <a:custGeom>
              <a:avLst/>
              <a:gdLst>
                <a:gd name="connsiteX0" fmla="*/ 397939 w 402512"/>
                <a:gd name="connsiteY0" fmla="*/ 123498 h 512289"/>
                <a:gd name="connsiteX1" fmla="*/ 13722 w 402512"/>
                <a:gd name="connsiteY1" fmla="*/ 507715 h 512289"/>
                <a:gd name="connsiteX2" fmla="*/ 13722 w 402512"/>
                <a:gd name="connsiteY2" fmla="*/ 288163 h 512289"/>
                <a:gd name="connsiteX3" fmla="*/ 225408 w 402512"/>
                <a:gd name="connsiteY3" fmla="*/ 76477 h 512289"/>
                <a:gd name="connsiteX4" fmla="*/ 288163 w 402512"/>
                <a:gd name="connsiteY4" fmla="*/ 13722 h 5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12" h="512289">
                  <a:moveTo>
                    <a:pt x="397939" y="123498"/>
                  </a:moveTo>
                  <a:lnTo>
                    <a:pt x="13722" y="507715"/>
                  </a:lnTo>
                  <a:lnTo>
                    <a:pt x="13722" y="288163"/>
                  </a:lnTo>
                  <a:lnTo>
                    <a:pt x="225408" y="76477"/>
                  </a:lnTo>
                  <a:lnTo>
                    <a:pt x="288163" y="137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123473-5B02-4E5E-8C54-A065AD539F1C}"/>
                </a:ext>
              </a:extLst>
            </p:cNvPr>
            <p:cNvSpPr/>
            <p:nvPr/>
          </p:nvSpPr>
          <p:spPr>
            <a:xfrm>
              <a:off x="22246320" y="7668499"/>
              <a:ext cx="384261" cy="274473"/>
            </a:xfrm>
            <a:custGeom>
              <a:avLst/>
              <a:gdLst>
                <a:gd name="connsiteX0" fmla="*/ 150942 w 384216"/>
                <a:gd name="connsiteY0" fmla="*/ 13722 h 274440"/>
                <a:gd name="connsiteX1" fmla="*/ 13722 w 384216"/>
                <a:gd name="connsiteY1" fmla="*/ 150942 h 274440"/>
                <a:gd name="connsiteX2" fmla="*/ 123498 w 384216"/>
                <a:gd name="connsiteY2" fmla="*/ 260719 h 274440"/>
                <a:gd name="connsiteX3" fmla="*/ 370495 w 384216"/>
                <a:gd name="connsiteY3" fmla="*/ 13722 h 2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16" h="274440">
                  <a:moveTo>
                    <a:pt x="150942" y="13722"/>
                  </a:moveTo>
                  <a:lnTo>
                    <a:pt x="13722" y="150942"/>
                  </a:lnTo>
                  <a:lnTo>
                    <a:pt x="123498" y="260719"/>
                  </a:lnTo>
                  <a:lnTo>
                    <a:pt x="370495" y="137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7C93E0-0610-4FC7-BC7D-DAD9308FE201}"/>
                </a:ext>
              </a:extLst>
            </p:cNvPr>
            <p:cNvSpPr/>
            <p:nvPr/>
          </p:nvSpPr>
          <p:spPr>
            <a:xfrm>
              <a:off x="21551538" y="6982318"/>
              <a:ext cx="201279" cy="640436"/>
            </a:xfrm>
            <a:custGeom>
              <a:avLst/>
              <a:gdLst>
                <a:gd name="connsiteX0" fmla="*/ 104653 w 201256"/>
                <a:gd name="connsiteY0" fmla="*/ 638898 h 640361"/>
                <a:gd name="connsiteX1" fmla="*/ 195584 w 201256"/>
                <a:gd name="connsiteY1" fmla="*/ 371044 h 640361"/>
                <a:gd name="connsiteX2" fmla="*/ 104653 w 201256"/>
                <a:gd name="connsiteY2" fmla="*/ 13722 h 640361"/>
                <a:gd name="connsiteX3" fmla="*/ 13722 w 201256"/>
                <a:gd name="connsiteY3" fmla="*/ 371044 h 640361"/>
                <a:gd name="connsiteX4" fmla="*/ 104653 w 201256"/>
                <a:gd name="connsiteY4" fmla="*/ 638898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56" h="640361">
                  <a:moveTo>
                    <a:pt x="104653" y="638898"/>
                  </a:moveTo>
                  <a:cubicBezTo>
                    <a:pt x="104653" y="638898"/>
                    <a:pt x="195584" y="461426"/>
                    <a:pt x="195584" y="371044"/>
                  </a:cubicBezTo>
                  <a:cubicBezTo>
                    <a:pt x="195584" y="177471"/>
                    <a:pt x="104653" y="13722"/>
                    <a:pt x="104653" y="13722"/>
                  </a:cubicBezTo>
                  <a:cubicBezTo>
                    <a:pt x="104653" y="13722"/>
                    <a:pt x="13722" y="177471"/>
                    <a:pt x="13722" y="371044"/>
                  </a:cubicBezTo>
                  <a:cubicBezTo>
                    <a:pt x="13905" y="461426"/>
                    <a:pt x="104653" y="638898"/>
                    <a:pt x="104653" y="638898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BA6EFE-91DE-41F5-8E3D-B30335A9C73E}"/>
                </a:ext>
              </a:extLst>
            </p:cNvPr>
            <p:cNvSpPr/>
            <p:nvPr/>
          </p:nvSpPr>
          <p:spPr>
            <a:xfrm>
              <a:off x="21642480" y="7280213"/>
              <a:ext cx="384261" cy="347665"/>
            </a:xfrm>
            <a:custGeom>
              <a:avLst/>
              <a:gdLst>
                <a:gd name="connsiteX0" fmla="*/ 13722 w 384216"/>
                <a:gd name="connsiteY0" fmla="*/ 341038 h 347624"/>
                <a:gd name="connsiteX1" fmla="*/ 165214 w 384216"/>
                <a:gd name="connsiteY1" fmla="*/ 117827 h 347624"/>
                <a:gd name="connsiteX2" fmla="*/ 377264 w 384216"/>
                <a:gd name="connsiteY2" fmla="*/ 13722 h 347624"/>
                <a:gd name="connsiteX3" fmla="*/ 256145 w 384216"/>
                <a:gd name="connsiteY3" fmla="*/ 207294 h 347624"/>
                <a:gd name="connsiteX4" fmla="*/ 13722 w 384216"/>
                <a:gd name="connsiteY4" fmla="*/ 341038 h 3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16" h="347624">
                  <a:moveTo>
                    <a:pt x="13722" y="341038"/>
                  </a:moveTo>
                  <a:cubicBezTo>
                    <a:pt x="13722" y="341038"/>
                    <a:pt x="74283" y="192108"/>
                    <a:pt x="165214" y="117827"/>
                  </a:cubicBezTo>
                  <a:cubicBezTo>
                    <a:pt x="249009" y="49033"/>
                    <a:pt x="377264" y="13722"/>
                    <a:pt x="377264" y="13722"/>
                  </a:cubicBezTo>
                  <a:cubicBezTo>
                    <a:pt x="377264" y="13722"/>
                    <a:pt x="331890" y="132829"/>
                    <a:pt x="256145" y="207294"/>
                  </a:cubicBezTo>
                  <a:cubicBezTo>
                    <a:pt x="165214" y="296213"/>
                    <a:pt x="36775" y="335366"/>
                    <a:pt x="13722" y="341038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21BA3E-AEEF-4526-A3A1-B8AF7894C49E}"/>
                </a:ext>
              </a:extLst>
            </p:cNvPr>
            <p:cNvSpPr/>
            <p:nvPr/>
          </p:nvSpPr>
          <p:spPr>
            <a:xfrm>
              <a:off x="21642480" y="7561455"/>
              <a:ext cx="347665" cy="109789"/>
            </a:xfrm>
            <a:custGeom>
              <a:avLst/>
              <a:gdLst>
                <a:gd name="connsiteX0" fmla="*/ 276453 w 347624"/>
                <a:gd name="connsiteY0" fmla="*/ 101177 h 109776"/>
                <a:gd name="connsiteX1" fmla="*/ 276089 w 347624"/>
                <a:gd name="connsiteY1" fmla="*/ 101177 h 109776"/>
                <a:gd name="connsiteX2" fmla="*/ 240960 w 347624"/>
                <a:gd name="connsiteY2" fmla="*/ 103007 h 109776"/>
                <a:gd name="connsiteX3" fmla="*/ 13722 w 347624"/>
                <a:gd name="connsiteY3" fmla="*/ 59645 h 109776"/>
                <a:gd name="connsiteX4" fmla="*/ 240960 w 347624"/>
                <a:gd name="connsiteY4" fmla="*/ 13722 h 109776"/>
                <a:gd name="connsiteX5" fmla="*/ 336648 w 347624"/>
                <a:gd name="connsiteY5" fmla="*/ 25614 h 109776"/>
                <a:gd name="connsiteX6" fmla="*/ 276453 w 347624"/>
                <a:gd name="connsiteY6" fmla="*/ 101177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624" h="109776">
                  <a:moveTo>
                    <a:pt x="276453" y="101177"/>
                  </a:moveTo>
                  <a:cubicBezTo>
                    <a:pt x="276453" y="101177"/>
                    <a:pt x="276453" y="101177"/>
                    <a:pt x="276089" y="101177"/>
                  </a:cubicBezTo>
                  <a:cubicBezTo>
                    <a:pt x="264196" y="102458"/>
                    <a:pt x="252486" y="103007"/>
                    <a:pt x="240960" y="103007"/>
                  </a:cubicBezTo>
                  <a:cubicBezTo>
                    <a:pt x="150212" y="103007"/>
                    <a:pt x="13722" y="59645"/>
                    <a:pt x="13722" y="59645"/>
                  </a:cubicBezTo>
                  <a:cubicBezTo>
                    <a:pt x="13722" y="59645"/>
                    <a:pt x="150029" y="13722"/>
                    <a:pt x="240960" y="13722"/>
                  </a:cubicBezTo>
                  <a:cubicBezTo>
                    <a:pt x="271515" y="13722"/>
                    <a:pt x="305179" y="18662"/>
                    <a:pt x="336648" y="25614"/>
                  </a:cubicBezTo>
                  <a:lnTo>
                    <a:pt x="276453" y="101177"/>
                  </a:ln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19B0E3-4972-413C-855F-F639143052F2}"/>
                </a:ext>
              </a:extLst>
            </p:cNvPr>
            <p:cNvSpPr/>
            <p:nvPr/>
          </p:nvSpPr>
          <p:spPr>
            <a:xfrm>
              <a:off x="21642480" y="7607566"/>
              <a:ext cx="201279" cy="164683"/>
            </a:xfrm>
            <a:custGeom>
              <a:avLst/>
              <a:gdLst>
                <a:gd name="connsiteX0" fmla="*/ 13722 w 201256"/>
                <a:gd name="connsiteY0" fmla="*/ 13722 h 164664"/>
                <a:gd name="connsiteX1" fmla="*/ 74283 w 201256"/>
                <a:gd name="connsiteY1" fmla="*/ 103007 h 164664"/>
                <a:gd name="connsiteX2" fmla="*/ 195403 w 201256"/>
                <a:gd name="connsiteY2" fmla="*/ 162469 h 164664"/>
                <a:gd name="connsiteX3" fmla="*/ 119657 w 201256"/>
                <a:gd name="connsiteY3" fmla="*/ 58364 h 164664"/>
                <a:gd name="connsiteX4" fmla="*/ 13722 w 201256"/>
                <a:gd name="connsiteY4" fmla="*/ 13722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56" h="164664">
                  <a:moveTo>
                    <a:pt x="13722" y="13722"/>
                  </a:moveTo>
                  <a:cubicBezTo>
                    <a:pt x="13722" y="13722"/>
                    <a:pt x="13722" y="58364"/>
                    <a:pt x="74283" y="103007"/>
                  </a:cubicBezTo>
                  <a:cubicBezTo>
                    <a:pt x="128439" y="142892"/>
                    <a:pt x="195403" y="162469"/>
                    <a:pt x="195403" y="162469"/>
                  </a:cubicBezTo>
                  <a:cubicBezTo>
                    <a:pt x="195403" y="162469"/>
                    <a:pt x="180216" y="103007"/>
                    <a:pt x="119657" y="58364"/>
                  </a:cubicBezTo>
                  <a:cubicBezTo>
                    <a:pt x="59096" y="13722"/>
                    <a:pt x="13722" y="13722"/>
                    <a:pt x="13722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9E6770-DA62-4B25-8E1A-A5AC15AC2637}"/>
                </a:ext>
              </a:extLst>
            </p:cNvPr>
            <p:cNvSpPr/>
            <p:nvPr/>
          </p:nvSpPr>
          <p:spPr>
            <a:xfrm>
              <a:off x="21278896" y="7280213"/>
              <a:ext cx="384261" cy="347665"/>
            </a:xfrm>
            <a:custGeom>
              <a:avLst/>
              <a:gdLst>
                <a:gd name="connsiteX0" fmla="*/ 377264 w 384216"/>
                <a:gd name="connsiteY0" fmla="*/ 341038 h 347624"/>
                <a:gd name="connsiteX1" fmla="*/ 225773 w 384216"/>
                <a:gd name="connsiteY1" fmla="*/ 117827 h 347624"/>
                <a:gd name="connsiteX2" fmla="*/ 13722 w 384216"/>
                <a:gd name="connsiteY2" fmla="*/ 13722 h 347624"/>
                <a:gd name="connsiteX3" fmla="*/ 134842 w 384216"/>
                <a:gd name="connsiteY3" fmla="*/ 207294 h 347624"/>
                <a:gd name="connsiteX4" fmla="*/ 377264 w 384216"/>
                <a:gd name="connsiteY4" fmla="*/ 341038 h 34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16" h="347624">
                  <a:moveTo>
                    <a:pt x="377264" y="341038"/>
                  </a:moveTo>
                  <a:cubicBezTo>
                    <a:pt x="377264" y="341038"/>
                    <a:pt x="316706" y="192108"/>
                    <a:pt x="225773" y="117827"/>
                  </a:cubicBezTo>
                  <a:cubicBezTo>
                    <a:pt x="141977" y="49033"/>
                    <a:pt x="13722" y="13722"/>
                    <a:pt x="13722" y="13722"/>
                  </a:cubicBezTo>
                  <a:cubicBezTo>
                    <a:pt x="13722" y="13722"/>
                    <a:pt x="59096" y="132829"/>
                    <a:pt x="134842" y="207294"/>
                  </a:cubicBezTo>
                  <a:cubicBezTo>
                    <a:pt x="225956" y="296213"/>
                    <a:pt x="354394" y="335366"/>
                    <a:pt x="377264" y="341038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BA201D-DD06-4308-B172-B58189BB4584}"/>
                </a:ext>
              </a:extLst>
            </p:cNvPr>
            <p:cNvSpPr/>
            <p:nvPr/>
          </p:nvSpPr>
          <p:spPr>
            <a:xfrm>
              <a:off x="21203324" y="7561821"/>
              <a:ext cx="457454" cy="109789"/>
            </a:xfrm>
            <a:custGeom>
              <a:avLst/>
              <a:gdLst>
                <a:gd name="connsiteX0" fmla="*/ 452827 w 457401"/>
                <a:gd name="connsiteY0" fmla="*/ 59462 h 109776"/>
                <a:gd name="connsiteX1" fmla="*/ 225775 w 457401"/>
                <a:gd name="connsiteY1" fmla="*/ 13722 h 109776"/>
                <a:gd name="connsiteX2" fmla="*/ 13722 w 457401"/>
                <a:gd name="connsiteY2" fmla="*/ 58364 h 109776"/>
                <a:gd name="connsiteX3" fmla="*/ 225775 w 457401"/>
                <a:gd name="connsiteY3" fmla="*/ 103007 h 109776"/>
                <a:gd name="connsiteX4" fmla="*/ 452827 w 457401"/>
                <a:gd name="connsiteY4" fmla="*/ 59462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01" h="109776">
                  <a:moveTo>
                    <a:pt x="452827" y="59462"/>
                  </a:moveTo>
                  <a:cubicBezTo>
                    <a:pt x="452827" y="59462"/>
                    <a:pt x="316522" y="13722"/>
                    <a:pt x="225775" y="13722"/>
                  </a:cubicBezTo>
                  <a:cubicBezTo>
                    <a:pt x="134842" y="13722"/>
                    <a:pt x="13722" y="58364"/>
                    <a:pt x="13722" y="58364"/>
                  </a:cubicBezTo>
                  <a:cubicBezTo>
                    <a:pt x="13722" y="58364"/>
                    <a:pt x="134842" y="103007"/>
                    <a:pt x="225775" y="103007"/>
                  </a:cubicBezTo>
                  <a:cubicBezTo>
                    <a:pt x="316522" y="102824"/>
                    <a:pt x="452827" y="59462"/>
                    <a:pt x="452827" y="5946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C9EE89-8BCE-4C2C-8471-8FA0E36D6578}"/>
                </a:ext>
              </a:extLst>
            </p:cNvPr>
            <p:cNvSpPr/>
            <p:nvPr/>
          </p:nvSpPr>
          <p:spPr>
            <a:xfrm>
              <a:off x="21460781" y="7607566"/>
              <a:ext cx="201279" cy="164683"/>
            </a:xfrm>
            <a:custGeom>
              <a:avLst/>
              <a:gdLst>
                <a:gd name="connsiteX0" fmla="*/ 195400 w 201256"/>
                <a:gd name="connsiteY0" fmla="*/ 13722 h 164664"/>
                <a:gd name="connsiteX1" fmla="*/ 134842 w 201256"/>
                <a:gd name="connsiteY1" fmla="*/ 103007 h 164664"/>
                <a:gd name="connsiteX2" fmla="*/ 13722 w 201256"/>
                <a:gd name="connsiteY2" fmla="*/ 162469 h 164664"/>
                <a:gd name="connsiteX3" fmla="*/ 89468 w 201256"/>
                <a:gd name="connsiteY3" fmla="*/ 58364 h 164664"/>
                <a:gd name="connsiteX4" fmla="*/ 195400 w 201256"/>
                <a:gd name="connsiteY4" fmla="*/ 13722 h 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56" h="164664">
                  <a:moveTo>
                    <a:pt x="195400" y="13722"/>
                  </a:moveTo>
                  <a:cubicBezTo>
                    <a:pt x="195400" y="13722"/>
                    <a:pt x="195400" y="58364"/>
                    <a:pt x="134842" y="103007"/>
                  </a:cubicBezTo>
                  <a:cubicBezTo>
                    <a:pt x="80684" y="142892"/>
                    <a:pt x="13722" y="162469"/>
                    <a:pt x="13722" y="162469"/>
                  </a:cubicBezTo>
                  <a:cubicBezTo>
                    <a:pt x="13722" y="162469"/>
                    <a:pt x="28907" y="103007"/>
                    <a:pt x="89468" y="58364"/>
                  </a:cubicBezTo>
                  <a:cubicBezTo>
                    <a:pt x="150027" y="13722"/>
                    <a:pt x="195400" y="13722"/>
                    <a:pt x="195400" y="13722"/>
                  </a:cubicBezTo>
                  <a:close/>
                </a:path>
              </a:pathLst>
            </a:custGeom>
            <a:solidFill>
              <a:srgbClr val="3EBD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D1EFEF-9A90-41B7-9573-42FC6C2691C9}"/>
              </a:ext>
            </a:extLst>
          </p:cNvPr>
          <p:cNvGrpSpPr/>
          <p:nvPr/>
        </p:nvGrpSpPr>
        <p:grpSpPr>
          <a:xfrm>
            <a:off x="14617172" y="2973133"/>
            <a:ext cx="10623196" cy="3720088"/>
            <a:chOff x="12767211" y="4269644"/>
            <a:chExt cx="10623196" cy="37200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B03F29-79E4-487F-A352-AD16C86B6879}"/>
                </a:ext>
              </a:extLst>
            </p:cNvPr>
            <p:cNvSpPr/>
            <p:nvPr/>
          </p:nvSpPr>
          <p:spPr>
            <a:xfrm>
              <a:off x="12767211" y="4269644"/>
              <a:ext cx="3480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2CF5D0-1030-4090-8B49-883D16BF0CA9}"/>
                </a:ext>
              </a:extLst>
            </p:cNvPr>
            <p:cNvSpPr/>
            <p:nvPr/>
          </p:nvSpPr>
          <p:spPr>
            <a:xfrm>
              <a:off x="12767211" y="4831560"/>
              <a:ext cx="10623196" cy="315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Cras consectetur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E76F5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+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E82A08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ad ipiscing elit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E76F5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+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ad ipiscing elit call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E76F5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+</a:t>
              </a: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 ad ipiscing elit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E76F5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Cras consectetur 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CB02B-803F-4E7F-8C56-9E02160B3779}"/>
              </a:ext>
            </a:extLst>
          </p:cNvPr>
          <p:cNvSpPr/>
          <p:nvPr/>
        </p:nvSpPr>
        <p:spPr>
          <a:xfrm>
            <a:off x="14617172" y="7290098"/>
            <a:ext cx="5880136" cy="607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Consectetur ad: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june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-oct (TBD)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1E3071-791A-4B5A-9406-F99D4FC87484}"/>
              </a:ext>
            </a:extLst>
          </p:cNvPr>
          <p:cNvSpPr/>
          <p:nvPr/>
        </p:nvSpPr>
        <p:spPr>
          <a:xfrm>
            <a:off x="14617172" y="8472837"/>
            <a:ext cx="7000634" cy="5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Consectetur ad: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$60,000 USD GROSS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4C789-5026-4404-A781-5EC0D00E81D3}"/>
              </a:ext>
            </a:extLst>
          </p:cNvPr>
          <p:cNvSpPr/>
          <p:nvPr/>
        </p:nvSpPr>
        <p:spPr>
          <a:xfrm>
            <a:off x="14617172" y="9647956"/>
            <a:ext cx="8999596" cy="160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Cras consectetur: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Lorem ipsum dolor sit amet, consectetur ad ipiscing elit. Cras consectetur orci id nisi malesuada. </a:t>
            </a:r>
          </a:p>
        </p:txBody>
      </p:sp>
      <p:sp>
        <p:nvSpPr>
          <p:cNvPr id="29" name="Google Shape;242;p24">
            <a:extLst>
              <a:ext uri="{FF2B5EF4-FFF2-40B4-BE49-F238E27FC236}">
                <a16:creationId xmlns:a16="http://schemas.microsoft.com/office/drawing/2014/main" id="{BDBA77FD-81CC-4728-9D8F-FF67C5F0EC20}"/>
              </a:ext>
            </a:extLst>
          </p:cNvPr>
          <p:cNvSpPr/>
          <p:nvPr/>
        </p:nvSpPr>
        <p:spPr>
          <a:xfrm>
            <a:off x="12193587" y="3120263"/>
            <a:ext cx="1365034" cy="7955280"/>
          </a:xfrm>
          <a:prstGeom prst="roundRect">
            <a:avLst>
              <a:gd name="adj" fmla="val 50000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4FA5EA0-0349-4C7E-B893-55229ECA5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3118" y="6636352"/>
            <a:ext cx="868680" cy="8686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523203B-CA5F-46C7-B34A-67E0D25CE0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8802" y="8200851"/>
            <a:ext cx="868680" cy="86868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F3F7256-E3E8-4EFA-89E9-BA5A5C2DAA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20449" y="9816532"/>
            <a:ext cx="868680" cy="8686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AC22D5E-D333-4306-BD42-C8910EDDC6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20814" y="5064369"/>
            <a:ext cx="868680" cy="86868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85D29F4-7625-478E-999C-5BFC12481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18074" y="3507821"/>
            <a:ext cx="868680" cy="8686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60D752-F82F-4A65-BB86-B974CA6BA27E}"/>
              </a:ext>
            </a:extLst>
          </p:cNvPr>
          <p:cNvSpPr txBox="1"/>
          <p:nvPr/>
        </p:nvSpPr>
        <p:spPr>
          <a:xfrm>
            <a:off x="12193587" y="1354658"/>
            <a:ext cx="1035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Medical Cannabis </a:t>
            </a:r>
          </a:p>
        </p:txBody>
      </p:sp>
    </p:spTree>
    <p:extLst>
      <p:ext uri="{BB962C8B-B14F-4D97-AF65-F5344CB8AC3E}">
        <p14:creationId xmlns:p14="http://schemas.microsoft.com/office/powerpoint/2010/main" val="6335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FB01E3-F86A-40D1-81D3-47CC53B737D3}"/>
              </a:ext>
            </a:extLst>
          </p:cNvPr>
          <p:cNvGrpSpPr/>
          <p:nvPr/>
        </p:nvGrpSpPr>
        <p:grpSpPr>
          <a:xfrm>
            <a:off x="1085403" y="2249696"/>
            <a:ext cx="8869950" cy="9218196"/>
            <a:chOff x="1855769" y="1928247"/>
            <a:chExt cx="8656239" cy="899609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F7B0E24-333C-4F01-9AB2-1E507FBE465B}"/>
                </a:ext>
              </a:extLst>
            </p:cNvPr>
            <p:cNvSpPr/>
            <p:nvPr/>
          </p:nvSpPr>
          <p:spPr>
            <a:xfrm>
              <a:off x="2425997" y="1928247"/>
              <a:ext cx="7520537" cy="7520537"/>
            </a:xfrm>
            <a:custGeom>
              <a:avLst/>
              <a:gdLst>
                <a:gd name="connsiteX0" fmla="*/ 1440813 w 1445387"/>
                <a:gd name="connsiteY0" fmla="*/ 727267 h 1445387"/>
                <a:gd name="connsiteX1" fmla="*/ 727267 w 1445387"/>
                <a:gd name="connsiteY1" fmla="*/ 1440813 h 1445387"/>
                <a:gd name="connsiteX2" fmla="*/ 13721 w 1445387"/>
                <a:gd name="connsiteY2" fmla="*/ 727267 h 1445387"/>
                <a:gd name="connsiteX3" fmla="*/ 727267 w 1445387"/>
                <a:gd name="connsiteY3" fmla="*/ 13722 h 1445387"/>
                <a:gd name="connsiteX4" fmla="*/ 1440813 w 1445387"/>
                <a:gd name="connsiteY4" fmla="*/ 727267 h 144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387" h="1445387">
                  <a:moveTo>
                    <a:pt x="1440813" y="727267"/>
                  </a:moveTo>
                  <a:cubicBezTo>
                    <a:pt x="1440813" y="1121348"/>
                    <a:pt x="1121347" y="1440813"/>
                    <a:pt x="727267" y="1440813"/>
                  </a:cubicBezTo>
                  <a:cubicBezTo>
                    <a:pt x="333188" y="1440813"/>
                    <a:pt x="13721" y="1121348"/>
                    <a:pt x="13721" y="727267"/>
                  </a:cubicBezTo>
                  <a:cubicBezTo>
                    <a:pt x="13721" y="333187"/>
                    <a:pt x="333188" y="13722"/>
                    <a:pt x="727267" y="13722"/>
                  </a:cubicBezTo>
                  <a:cubicBezTo>
                    <a:pt x="1121347" y="13722"/>
                    <a:pt x="1440813" y="333187"/>
                    <a:pt x="1440813" y="7272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52D18-AEDF-4DD9-8976-C619882F84D2}"/>
                </a:ext>
              </a:extLst>
            </p:cNvPr>
            <p:cNvSpPr/>
            <p:nvPr/>
          </p:nvSpPr>
          <p:spPr>
            <a:xfrm>
              <a:off x="1997611" y="7782851"/>
              <a:ext cx="8377311" cy="3141490"/>
            </a:xfrm>
            <a:custGeom>
              <a:avLst/>
              <a:gdLst>
                <a:gd name="connsiteX0" fmla="*/ 1001708 w 1610051"/>
                <a:gd name="connsiteY0" fmla="*/ 68610 h 603769"/>
                <a:gd name="connsiteX1" fmla="*/ 1001708 w 1610051"/>
                <a:gd name="connsiteY1" fmla="*/ 68610 h 603769"/>
                <a:gd name="connsiteX2" fmla="*/ 1166373 w 1610051"/>
                <a:gd name="connsiteY2" fmla="*/ 233275 h 603769"/>
                <a:gd name="connsiteX3" fmla="*/ 1413369 w 1610051"/>
                <a:gd name="connsiteY3" fmla="*/ 233275 h 603769"/>
                <a:gd name="connsiteX4" fmla="*/ 1605478 w 1610051"/>
                <a:gd name="connsiteY4" fmla="*/ 425383 h 603769"/>
                <a:gd name="connsiteX5" fmla="*/ 1605478 w 1610051"/>
                <a:gd name="connsiteY5" fmla="*/ 590047 h 603769"/>
                <a:gd name="connsiteX6" fmla="*/ 13722 w 1610051"/>
                <a:gd name="connsiteY6" fmla="*/ 590047 h 603769"/>
                <a:gd name="connsiteX7" fmla="*/ 13722 w 1610051"/>
                <a:gd name="connsiteY7" fmla="*/ 425383 h 603769"/>
                <a:gd name="connsiteX8" fmla="*/ 205830 w 1610051"/>
                <a:gd name="connsiteY8" fmla="*/ 233275 h 603769"/>
                <a:gd name="connsiteX9" fmla="*/ 452827 w 1610051"/>
                <a:gd name="connsiteY9" fmla="*/ 233275 h 603769"/>
                <a:gd name="connsiteX10" fmla="*/ 617491 w 1610051"/>
                <a:gd name="connsiteY10" fmla="*/ 68610 h 603769"/>
                <a:gd name="connsiteX11" fmla="*/ 617491 w 1610051"/>
                <a:gd name="connsiteY11" fmla="*/ 68610 h 603769"/>
                <a:gd name="connsiteX12" fmla="*/ 617491 w 1610051"/>
                <a:gd name="connsiteY12" fmla="*/ 13722 h 603769"/>
                <a:gd name="connsiteX13" fmla="*/ 1001708 w 1610051"/>
                <a:gd name="connsiteY13" fmla="*/ 13722 h 603769"/>
                <a:gd name="connsiteX14" fmla="*/ 1001708 w 1610051"/>
                <a:gd name="connsiteY14" fmla="*/ 68610 h 60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0051" h="603769">
                  <a:moveTo>
                    <a:pt x="1001708" y="68610"/>
                  </a:moveTo>
                  <a:lnTo>
                    <a:pt x="1001708" y="68610"/>
                  </a:lnTo>
                  <a:cubicBezTo>
                    <a:pt x="1001708" y="159542"/>
                    <a:pt x="1075442" y="233275"/>
                    <a:pt x="1166373" y="233275"/>
                  </a:cubicBezTo>
                  <a:lnTo>
                    <a:pt x="1413369" y="233275"/>
                  </a:lnTo>
                  <a:cubicBezTo>
                    <a:pt x="1519487" y="233275"/>
                    <a:pt x="1605478" y="319266"/>
                    <a:pt x="1605478" y="425383"/>
                  </a:cubicBezTo>
                  <a:lnTo>
                    <a:pt x="1605478" y="590047"/>
                  </a:lnTo>
                  <a:lnTo>
                    <a:pt x="13722" y="590047"/>
                  </a:lnTo>
                  <a:lnTo>
                    <a:pt x="13722" y="425383"/>
                  </a:lnTo>
                  <a:cubicBezTo>
                    <a:pt x="13722" y="319266"/>
                    <a:pt x="99715" y="233275"/>
                    <a:pt x="205830" y="233275"/>
                  </a:cubicBezTo>
                  <a:lnTo>
                    <a:pt x="452827" y="233275"/>
                  </a:lnTo>
                  <a:cubicBezTo>
                    <a:pt x="543758" y="233275"/>
                    <a:pt x="617491" y="159542"/>
                    <a:pt x="617491" y="68610"/>
                  </a:cubicBezTo>
                  <a:lnTo>
                    <a:pt x="617491" y="68610"/>
                  </a:lnTo>
                  <a:lnTo>
                    <a:pt x="617491" y="13722"/>
                  </a:lnTo>
                  <a:lnTo>
                    <a:pt x="1001708" y="13722"/>
                  </a:lnTo>
                  <a:lnTo>
                    <a:pt x="1001708" y="6861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138B68-C6DB-463A-A472-5B5EE4F73D34}"/>
                </a:ext>
              </a:extLst>
            </p:cNvPr>
            <p:cNvSpPr/>
            <p:nvPr/>
          </p:nvSpPr>
          <p:spPr>
            <a:xfrm>
              <a:off x="5077217" y="7783803"/>
              <a:ext cx="2189526" cy="1237562"/>
            </a:xfrm>
            <a:custGeom>
              <a:avLst/>
              <a:gdLst>
                <a:gd name="connsiteX0" fmla="*/ 100811 w 420808"/>
                <a:gd name="connsiteY0" fmla="*/ 218821 h 237848"/>
                <a:gd name="connsiteX1" fmla="*/ 116546 w 420808"/>
                <a:gd name="connsiteY1" fmla="*/ 233091 h 237848"/>
                <a:gd name="connsiteX2" fmla="*/ 323658 w 420808"/>
                <a:gd name="connsiteY2" fmla="*/ 233091 h 237848"/>
                <a:gd name="connsiteX3" fmla="*/ 339392 w 420808"/>
                <a:gd name="connsiteY3" fmla="*/ 218821 h 237848"/>
                <a:gd name="connsiteX4" fmla="*/ 423188 w 420808"/>
                <a:gd name="connsiteY4" fmla="*/ 133378 h 237848"/>
                <a:gd name="connsiteX5" fmla="*/ 409832 w 420808"/>
                <a:gd name="connsiteY5" fmla="*/ 68610 h 237848"/>
                <a:gd name="connsiteX6" fmla="*/ 409832 w 420808"/>
                <a:gd name="connsiteY6" fmla="*/ 13722 h 237848"/>
                <a:gd name="connsiteX7" fmla="*/ 25615 w 420808"/>
                <a:gd name="connsiteY7" fmla="*/ 13722 h 237848"/>
                <a:gd name="connsiteX8" fmla="*/ 25615 w 420808"/>
                <a:gd name="connsiteY8" fmla="*/ 68610 h 237848"/>
                <a:gd name="connsiteX9" fmla="*/ 13722 w 420808"/>
                <a:gd name="connsiteY9" fmla="*/ 129719 h 237848"/>
                <a:gd name="connsiteX10" fmla="*/ 100811 w 420808"/>
                <a:gd name="connsiteY10" fmla="*/ 218821 h 23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808" h="237848">
                  <a:moveTo>
                    <a:pt x="100811" y="218821"/>
                  </a:moveTo>
                  <a:lnTo>
                    <a:pt x="116546" y="233091"/>
                  </a:lnTo>
                  <a:lnTo>
                    <a:pt x="323658" y="233091"/>
                  </a:lnTo>
                  <a:lnTo>
                    <a:pt x="339392" y="218821"/>
                  </a:lnTo>
                  <a:cubicBezTo>
                    <a:pt x="369215" y="191742"/>
                    <a:pt x="397025" y="163018"/>
                    <a:pt x="423188" y="133378"/>
                  </a:cubicBezTo>
                  <a:cubicBezTo>
                    <a:pt x="414589" y="113436"/>
                    <a:pt x="409832" y="91480"/>
                    <a:pt x="409832" y="68610"/>
                  </a:cubicBezTo>
                  <a:lnTo>
                    <a:pt x="409832" y="13722"/>
                  </a:lnTo>
                  <a:lnTo>
                    <a:pt x="25615" y="13722"/>
                  </a:lnTo>
                  <a:lnTo>
                    <a:pt x="25615" y="68610"/>
                  </a:lnTo>
                  <a:cubicBezTo>
                    <a:pt x="25615" y="90199"/>
                    <a:pt x="21407" y="110691"/>
                    <a:pt x="13722" y="129719"/>
                  </a:cubicBezTo>
                  <a:cubicBezTo>
                    <a:pt x="40985" y="160640"/>
                    <a:pt x="69892" y="190644"/>
                    <a:pt x="100811" y="21882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CB54F61-CC65-40C5-8CF3-77FA058B20BC}"/>
                </a:ext>
              </a:extLst>
            </p:cNvPr>
            <p:cNvSpPr/>
            <p:nvPr/>
          </p:nvSpPr>
          <p:spPr>
            <a:xfrm>
              <a:off x="3996797" y="2356634"/>
              <a:ext cx="4379047" cy="6378181"/>
            </a:xfrm>
            <a:custGeom>
              <a:avLst/>
              <a:gdLst>
                <a:gd name="connsiteX0" fmla="*/ 19566 w 841617"/>
                <a:gd name="connsiteY0" fmla="*/ 539550 h 1225834"/>
                <a:gd name="connsiteX1" fmla="*/ 14443 w 841617"/>
                <a:gd name="connsiteY1" fmla="*/ 452096 h 1225834"/>
                <a:gd name="connsiteX2" fmla="*/ 427750 w 841617"/>
                <a:gd name="connsiteY2" fmla="*/ 13722 h 1225834"/>
                <a:gd name="connsiteX3" fmla="*/ 427750 w 841617"/>
                <a:gd name="connsiteY3" fmla="*/ 13722 h 1225834"/>
                <a:gd name="connsiteX4" fmla="*/ 841057 w 841617"/>
                <a:gd name="connsiteY4" fmla="*/ 452096 h 1225834"/>
                <a:gd name="connsiteX5" fmla="*/ 835936 w 841617"/>
                <a:gd name="connsiteY5" fmla="*/ 539550 h 1225834"/>
                <a:gd name="connsiteX6" fmla="*/ 510082 w 841617"/>
                <a:gd name="connsiteY6" fmla="*/ 1221261 h 1225834"/>
                <a:gd name="connsiteX7" fmla="*/ 510082 w 841617"/>
                <a:gd name="connsiteY7" fmla="*/ 1221261 h 1225834"/>
                <a:gd name="connsiteX8" fmla="*/ 345418 w 841617"/>
                <a:gd name="connsiteY8" fmla="*/ 1221261 h 1225834"/>
                <a:gd name="connsiteX9" fmla="*/ 345418 w 841617"/>
                <a:gd name="connsiteY9" fmla="*/ 1221261 h 1225834"/>
                <a:gd name="connsiteX10" fmla="*/ 19566 w 841617"/>
                <a:gd name="connsiteY10" fmla="*/ 53955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617" h="1225834">
                  <a:moveTo>
                    <a:pt x="19566" y="539550"/>
                  </a:moveTo>
                  <a:lnTo>
                    <a:pt x="14443" y="452096"/>
                  </a:lnTo>
                  <a:cubicBezTo>
                    <a:pt x="538" y="214247"/>
                    <a:pt x="189535" y="13722"/>
                    <a:pt x="427750" y="13722"/>
                  </a:cubicBezTo>
                  <a:lnTo>
                    <a:pt x="427750" y="13722"/>
                  </a:lnTo>
                  <a:cubicBezTo>
                    <a:pt x="665965" y="13722"/>
                    <a:pt x="855145" y="214247"/>
                    <a:pt x="841057" y="452096"/>
                  </a:cubicBezTo>
                  <a:lnTo>
                    <a:pt x="835936" y="539550"/>
                  </a:lnTo>
                  <a:cubicBezTo>
                    <a:pt x="820566" y="800635"/>
                    <a:pt x="703656" y="1045253"/>
                    <a:pt x="510082" y="1221261"/>
                  </a:cubicBezTo>
                  <a:lnTo>
                    <a:pt x="510082" y="1221261"/>
                  </a:lnTo>
                  <a:lnTo>
                    <a:pt x="345418" y="1221261"/>
                  </a:lnTo>
                  <a:lnTo>
                    <a:pt x="345418" y="1221261"/>
                  </a:lnTo>
                  <a:cubicBezTo>
                    <a:pt x="152030" y="1045436"/>
                    <a:pt x="34935" y="800635"/>
                    <a:pt x="19566" y="53955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6FCD9D1-59CC-4E40-A509-B65D4729E787}"/>
                </a:ext>
              </a:extLst>
            </p:cNvPr>
            <p:cNvSpPr/>
            <p:nvPr/>
          </p:nvSpPr>
          <p:spPr>
            <a:xfrm>
              <a:off x="4710714" y="4070175"/>
              <a:ext cx="2951098" cy="951964"/>
            </a:xfrm>
            <a:custGeom>
              <a:avLst/>
              <a:gdLst>
                <a:gd name="connsiteX0" fmla="*/ 211870 w 567177"/>
                <a:gd name="connsiteY0" fmla="*/ 19760 h 182960"/>
                <a:gd name="connsiteX1" fmla="*/ 178386 w 567177"/>
                <a:gd name="connsiteY1" fmla="*/ 13722 h 182960"/>
                <a:gd name="connsiteX2" fmla="*/ 13722 w 567177"/>
                <a:gd name="connsiteY2" fmla="*/ 96054 h 182960"/>
                <a:gd name="connsiteX3" fmla="*/ 178386 w 567177"/>
                <a:gd name="connsiteY3" fmla="*/ 178386 h 182960"/>
                <a:gd name="connsiteX4" fmla="*/ 288163 w 567177"/>
                <a:gd name="connsiteY4" fmla="*/ 96054 h 182960"/>
                <a:gd name="connsiteX5" fmla="*/ 397939 w 567177"/>
                <a:gd name="connsiteY5" fmla="*/ 178386 h 182960"/>
                <a:gd name="connsiteX6" fmla="*/ 562603 w 567177"/>
                <a:gd name="connsiteY6" fmla="*/ 96054 h 182960"/>
                <a:gd name="connsiteX7" fmla="*/ 397939 w 567177"/>
                <a:gd name="connsiteY7" fmla="*/ 13722 h 182960"/>
                <a:gd name="connsiteX8" fmla="*/ 364458 w 567177"/>
                <a:gd name="connsiteY8" fmla="*/ 19760 h 182960"/>
                <a:gd name="connsiteX9" fmla="*/ 211870 w 567177"/>
                <a:gd name="connsiteY9" fmla="*/ 19760 h 18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177" h="182960">
                  <a:moveTo>
                    <a:pt x="211870" y="19760"/>
                  </a:moveTo>
                  <a:cubicBezTo>
                    <a:pt x="201623" y="15917"/>
                    <a:pt x="190646" y="13722"/>
                    <a:pt x="178386" y="13722"/>
                  </a:cubicBezTo>
                  <a:cubicBezTo>
                    <a:pt x="102641" y="13722"/>
                    <a:pt x="13722" y="96054"/>
                    <a:pt x="13722" y="96054"/>
                  </a:cubicBezTo>
                  <a:cubicBezTo>
                    <a:pt x="13722" y="96054"/>
                    <a:pt x="102641" y="178386"/>
                    <a:pt x="178386" y="178386"/>
                  </a:cubicBezTo>
                  <a:cubicBezTo>
                    <a:pt x="254132" y="178386"/>
                    <a:pt x="288163" y="96054"/>
                    <a:pt x="288163" y="96054"/>
                  </a:cubicBezTo>
                  <a:cubicBezTo>
                    <a:pt x="288163" y="96054"/>
                    <a:pt x="322193" y="178386"/>
                    <a:pt x="397939" y="178386"/>
                  </a:cubicBezTo>
                  <a:cubicBezTo>
                    <a:pt x="473685" y="178386"/>
                    <a:pt x="562603" y="96054"/>
                    <a:pt x="562603" y="96054"/>
                  </a:cubicBezTo>
                  <a:cubicBezTo>
                    <a:pt x="562603" y="96054"/>
                    <a:pt x="473685" y="13722"/>
                    <a:pt x="397939" y="13722"/>
                  </a:cubicBezTo>
                  <a:cubicBezTo>
                    <a:pt x="385499" y="13722"/>
                    <a:pt x="374519" y="15917"/>
                    <a:pt x="364458" y="19760"/>
                  </a:cubicBezTo>
                  <a:lnTo>
                    <a:pt x="211870" y="197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09E417-0F9D-413E-8CEF-65B41061CC6C}"/>
                </a:ext>
              </a:extLst>
            </p:cNvPr>
            <p:cNvSpPr/>
            <p:nvPr/>
          </p:nvSpPr>
          <p:spPr>
            <a:xfrm>
              <a:off x="5710281" y="3070608"/>
              <a:ext cx="951964" cy="1523150"/>
            </a:xfrm>
            <a:custGeom>
              <a:avLst/>
              <a:gdLst>
                <a:gd name="connsiteX0" fmla="*/ 178386 w 182960"/>
                <a:gd name="connsiteY0" fmla="*/ 178386 h 292736"/>
                <a:gd name="connsiteX1" fmla="*/ 96054 w 182960"/>
                <a:gd name="connsiteY1" fmla="*/ 288163 h 292736"/>
                <a:gd name="connsiteX2" fmla="*/ 13722 w 182960"/>
                <a:gd name="connsiteY2" fmla="*/ 178386 h 292736"/>
                <a:gd name="connsiteX3" fmla="*/ 96054 w 182960"/>
                <a:gd name="connsiteY3" fmla="*/ 13722 h 292736"/>
                <a:gd name="connsiteX4" fmla="*/ 178386 w 182960"/>
                <a:gd name="connsiteY4" fmla="*/ 178386 h 2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60" h="292736">
                  <a:moveTo>
                    <a:pt x="178386" y="178386"/>
                  </a:moveTo>
                  <a:cubicBezTo>
                    <a:pt x="178386" y="254132"/>
                    <a:pt x="96054" y="288163"/>
                    <a:pt x="96054" y="288163"/>
                  </a:cubicBezTo>
                  <a:cubicBezTo>
                    <a:pt x="96054" y="288163"/>
                    <a:pt x="13722" y="254132"/>
                    <a:pt x="13722" y="178386"/>
                  </a:cubicBezTo>
                  <a:cubicBezTo>
                    <a:pt x="13722" y="102641"/>
                    <a:pt x="96054" y="13722"/>
                    <a:pt x="96054" y="13722"/>
                  </a:cubicBezTo>
                  <a:cubicBezTo>
                    <a:pt x="96054" y="13722"/>
                    <a:pt x="178386" y="102641"/>
                    <a:pt x="178386" y="1783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997402-54A9-4090-897E-60A6F7B520A0}"/>
                </a:ext>
              </a:extLst>
            </p:cNvPr>
            <p:cNvSpPr/>
            <p:nvPr/>
          </p:nvSpPr>
          <p:spPr>
            <a:xfrm>
              <a:off x="5710287" y="7211670"/>
              <a:ext cx="951964" cy="380784"/>
            </a:xfrm>
            <a:custGeom>
              <a:avLst/>
              <a:gdLst>
                <a:gd name="connsiteX0" fmla="*/ 13721 w 182960"/>
                <a:gd name="connsiteY0" fmla="*/ 13722 h 73184"/>
                <a:gd name="connsiteX1" fmla="*/ 178386 w 182960"/>
                <a:gd name="connsiteY1" fmla="*/ 13722 h 73184"/>
                <a:gd name="connsiteX2" fmla="*/ 178386 w 182960"/>
                <a:gd name="connsiteY2" fmla="*/ 68610 h 73184"/>
                <a:gd name="connsiteX3" fmla="*/ 13721 w 182960"/>
                <a:gd name="connsiteY3" fmla="*/ 68610 h 7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60" h="73184">
                  <a:moveTo>
                    <a:pt x="13721" y="13722"/>
                  </a:moveTo>
                  <a:lnTo>
                    <a:pt x="178386" y="13722"/>
                  </a:lnTo>
                  <a:lnTo>
                    <a:pt x="178386" y="68610"/>
                  </a:lnTo>
                  <a:lnTo>
                    <a:pt x="13721" y="686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80EC4D-2A6F-4EC5-A87E-B87DDDAA17F4}"/>
                </a:ext>
              </a:extLst>
            </p:cNvPr>
            <p:cNvSpPr/>
            <p:nvPr/>
          </p:nvSpPr>
          <p:spPr>
            <a:xfrm>
              <a:off x="4425127" y="5640923"/>
              <a:ext cx="1523150" cy="571180"/>
            </a:xfrm>
            <a:custGeom>
              <a:avLst/>
              <a:gdLst>
                <a:gd name="connsiteX0" fmla="*/ 150942 w 292736"/>
                <a:gd name="connsiteY0" fmla="*/ 96054 h 109776"/>
                <a:gd name="connsiteX1" fmla="*/ 13722 w 292736"/>
                <a:gd name="connsiteY1" fmla="*/ 13722 h 109776"/>
                <a:gd name="connsiteX2" fmla="*/ 68610 w 292736"/>
                <a:gd name="connsiteY2" fmla="*/ 13722 h 109776"/>
                <a:gd name="connsiteX3" fmla="*/ 150942 w 292736"/>
                <a:gd name="connsiteY3" fmla="*/ 41166 h 109776"/>
                <a:gd name="connsiteX4" fmla="*/ 233275 w 292736"/>
                <a:gd name="connsiteY4" fmla="*/ 13722 h 109776"/>
                <a:gd name="connsiteX5" fmla="*/ 288163 w 292736"/>
                <a:gd name="connsiteY5" fmla="*/ 13722 h 109776"/>
                <a:gd name="connsiteX6" fmla="*/ 150942 w 292736"/>
                <a:gd name="connsiteY6" fmla="*/ 96054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736" h="109776">
                  <a:moveTo>
                    <a:pt x="150942" y="96054"/>
                  </a:moveTo>
                  <a:cubicBezTo>
                    <a:pt x="72635" y="96054"/>
                    <a:pt x="13722" y="60560"/>
                    <a:pt x="13722" y="13722"/>
                  </a:cubicBezTo>
                  <a:lnTo>
                    <a:pt x="68610" y="13722"/>
                  </a:lnTo>
                  <a:cubicBezTo>
                    <a:pt x="68610" y="20491"/>
                    <a:pt x="97883" y="41166"/>
                    <a:pt x="150942" y="41166"/>
                  </a:cubicBezTo>
                  <a:cubicBezTo>
                    <a:pt x="204001" y="41166"/>
                    <a:pt x="233275" y="20491"/>
                    <a:pt x="233275" y="13722"/>
                  </a:cubicBezTo>
                  <a:lnTo>
                    <a:pt x="288163" y="13722"/>
                  </a:lnTo>
                  <a:cubicBezTo>
                    <a:pt x="288163" y="60743"/>
                    <a:pt x="229250" y="96054"/>
                    <a:pt x="150942" y="960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C158BF-3D28-4643-855E-AF6050A24F8F}"/>
                </a:ext>
              </a:extLst>
            </p:cNvPr>
            <p:cNvSpPr/>
            <p:nvPr/>
          </p:nvSpPr>
          <p:spPr>
            <a:xfrm>
              <a:off x="6424256" y="5640923"/>
              <a:ext cx="1523150" cy="571180"/>
            </a:xfrm>
            <a:custGeom>
              <a:avLst/>
              <a:gdLst>
                <a:gd name="connsiteX0" fmla="*/ 150942 w 292736"/>
                <a:gd name="connsiteY0" fmla="*/ 96054 h 109776"/>
                <a:gd name="connsiteX1" fmla="*/ 13722 w 292736"/>
                <a:gd name="connsiteY1" fmla="*/ 13722 h 109776"/>
                <a:gd name="connsiteX2" fmla="*/ 68610 w 292736"/>
                <a:gd name="connsiteY2" fmla="*/ 13722 h 109776"/>
                <a:gd name="connsiteX3" fmla="*/ 150942 w 292736"/>
                <a:gd name="connsiteY3" fmla="*/ 41166 h 109776"/>
                <a:gd name="connsiteX4" fmla="*/ 233275 w 292736"/>
                <a:gd name="connsiteY4" fmla="*/ 13722 h 109776"/>
                <a:gd name="connsiteX5" fmla="*/ 288163 w 292736"/>
                <a:gd name="connsiteY5" fmla="*/ 13722 h 109776"/>
                <a:gd name="connsiteX6" fmla="*/ 150942 w 292736"/>
                <a:gd name="connsiteY6" fmla="*/ 96054 h 1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736" h="109776">
                  <a:moveTo>
                    <a:pt x="150942" y="96054"/>
                  </a:moveTo>
                  <a:cubicBezTo>
                    <a:pt x="72635" y="96054"/>
                    <a:pt x="13722" y="60560"/>
                    <a:pt x="13722" y="13722"/>
                  </a:cubicBezTo>
                  <a:lnTo>
                    <a:pt x="68610" y="13722"/>
                  </a:lnTo>
                  <a:cubicBezTo>
                    <a:pt x="68610" y="20491"/>
                    <a:pt x="97883" y="41166"/>
                    <a:pt x="150942" y="41166"/>
                  </a:cubicBezTo>
                  <a:cubicBezTo>
                    <a:pt x="204001" y="41166"/>
                    <a:pt x="233275" y="20491"/>
                    <a:pt x="233275" y="13722"/>
                  </a:cubicBezTo>
                  <a:lnTo>
                    <a:pt x="288163" y="13722"/>
                  </a:lnTo>
                  <a:cubicBezTo>
                    <a:pt x="288163" y="60743"/>
                    <a:pt x="229250" y="96054"/>
                    <a:pt x="150942" y="960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95FDDD-EC56-4541-AC59-DDA2E53A9FCF}"/>
                </a:ext>
              </a:extLst>
            </p:cNvPr>
            <p:cNvSpPr/>
            <p:nvPr/>
          </p:nvSpPr>
          <p:spPr>
            <a:xfrm>
              <a:off x="3003842" y="4331014"/>
              <a:ext cx="951964" cy="3331887"/>
            </a:xfrm>
            <a:custGeom>
              <a:avLst/>
              <a:gdLst>
                <a:gd name="connsiteX0" fmla="*/ 138317 w 182960"/>
                <a:gd name="connsiteY0" fmla="*/ 633775 h 640361"/>
                <a:gd name="connsiteX1" fmla="*/ 104287 w 182960"/>
                <a:gd name="connsiteY1" fmla="*/ 584925 h 640361"/>
                <a:gd name="connsiteX2" fmla="*/ 150759 w 182960"/>
                <a:gd name="connsiteY2" fmla="*/ 555834 h 640361"/>
                <a:gd name="connsiteX3" fmla="*/ 181862 w 182960"/>
                <a:gd name="connsiteY3" fmla="*/ 600293 h 640361"/>
                <a:gd name="connsiteX4" fmla="*/ 138317 w 182960"/>
                <a:gd name="connsiteY4" fmla="*/ 633775 h 640361"/>
                <a:gd name="connsiteX5" fmla="*/ 62388 w 182960"/>
                <a:gd name="connsiteY5" fmla="*/ 505886 h 640361"/>
                <a:gd name="connsiteX6" fmla="*/ 41349 w 182960"/>
                <a:gd name="connsiteY6" fmla="*/ 450083 h 640361"/>
                <a:gd name="connsiteX7" fmla="*/ 93676 w 182960"/>
                <a:gd name="connsiteY7" fmla="*/ 433251 h 640361"/>
                <a:gd name="connsiteX8" fmla="*/ 112885 w 182960"/>
                <a:gd name="connsiteY8" fmla="*/ 483931 h 640361"/>
                <a:gd name="connsiteX9" fmla="*/ 62388 w 182960"/>
                <a:gd name="connsiteY9" fmla="*/ 505886 h 640361"/>
                <a:gd name="connsiteX10" fmla="*/ 20308 w 182960"/>
                <a:gd name="connsiteY10" fmla="*/ 363177 h 640361"/>
                <a:gd name="connsiteX11" fmla="*/ 13722 w 182960"/>
                <a:gd name="connsiteY11" fmla="*/ 303898 h 640361"/>
                <a:gd name="connsiteX12" fmla="*/ 68427 w 182960"/>
                <a:gd name="connsiteY12" fmla="*/ 300422 h 640361"/>
                <a:gd name="connsiteX13" fmla="*/ 74464 w 182960"/>
                <a:gd name="connsiteY13" fmla="*/ 354212 h 640361"/>
                <a:gd name="connsiteX14" fmla="*/ 20308 w 182960"/>
                <a:gd name="connsiteY14" fmla="*/ 363177 h 640361"/>
                <a:gd name="connsiteX15" fmla="*/ 69340 w 182960"/>
                <a:gd name="connsiteY15" fmla="*/ 219187 h 640361"/>
                <a:gd name="connsiteX16" fmla="*/ 14635 w 182960"/>
                <a:gd name="connsiteY16" fmla="*/ 214613 h 640361"/>
                <a:gd name="connsiteX17" fmla="*/ 22504 w 182960"/>
                <a:gd name="connsiteY17" fmla="*/ 155516 h 640361"/>
                <a:gd name="connsiteX18" fmla="*/ 76476 w 182960"/>
                <a:gd name="connsiteY18" fmla="*/ 165580 h 640361"/>
                <a:gd name="connsiteX19" fmla="*/ 69340 w 182960"/>
                <a:gd name="connsiteY19" fmla="*/ 219187 h 640361"/>
                <a:gd name="connsiteX20" fmla="*/ 97334 w 182960"/>
                <a:gd name="connsiteY20" fmla="*/ 87089 h 640361"/>
                <a:gd name="connsiteX21" fmla="*/ 45557 w 182960"/>
                <a:gd name="connsiteY21" fmla="*/ 68976 h 640361"/>
                <a:gd name="connsiteX22" fmla="*/ 67878 w 182960"/>
                <a:gd name="connsiteY22" fmla="*/ 13722 h 640361"/>
                <a:gd name="connsiteX23" fmla="*/ 117642 w 182960"/>
                <a:gd name="connsiteY23" fmla="*/ 36775 h 640361"/>
                <a:gd name="connsiteX24" fmla="*/ 97334 w 182960"/>
                <a:gd name="connsiteY24" fmla="*/ 87089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960" h="640361">
                  <a:moveTo>
                    <a:pt x="138317" y="633775"/>
                  </a:moveTo>
                  <a:cubicBezTo>
                    <a:pt x="126060" y="618041"/>
                    <a:pt x="114717" y="601574"/>
                    <a:pt x="104287" y="584925"/>
                  </a:cubicBezTo>
                  <a:lnTo>
                    <a:pt x="150759" y="555834"/>
                  </a:lnTo>
                  <a:cubicBezTo>
                    <a:pt x="160274" y="571020"/>
                    <a:pt x="170701" y="586023"/>
                    <a:pt x="181862" y="600293"/>
                  </a:cubicBezTo>
                  <a:lnTo>
                    <a:pt x="138317" y="633775"/>
                  </a:lnTo>
                  <a:close/>
                  <a:moveTo>
                    <a:pt x="62388" y="505886"/>
                  </a:moveTo>
                  <a:cubicBezTo>
                    <a:pt x="54522" y="487773"/>
                    <a:pt x="47386" y="468928"/>
                    <a:pt x="41349" y="450083"/>
                  </a:cubicBezTo>
                  <a:lnTo>
                    <a:pt x="93676" y="433251"/>
                  </a:lnTo>
                  <a:cubicBezTo>
                    <a:pt x="99163" y="450449"/>
                    <a:pt x="105569" y="467465"/>
                    <a:pt x="112885" y="483931"/>
                  </a:cubicBezTo>
                  <a:lnTo>
                    <a:pt x="62388" y="505886"/>
                  </a:lnTo>
                  <a:close/>
                  <a:moveTo>
                    <a:pt x="20308" y="363177"/>
                  </a:moveTo>
                  <a:cubicBezTo>
                    <a:pt x="17197" y="343600"/>
                    <a:pt x="14819" y="323840"/>
                    <a:pt x="13722" y="303898"/>
                  </a:cubicBezTo>
                  <a:lnTo>
                    <a:pt x="68427" y="300422"/>
                  </a:lnTo>
                  <a:cubicBezTo>
                    <a:pt x="69524" y="318352"/>
                    <a:pt x="71536" y="336465"/>
                    <a:pt x="74464" y="354212"/>
                  </a:cubicBezTo>
                  <a:lnTo>
                    <a:pt x="20308" y="363177"/>
                  </a:lnTo>
                  <a:close/>
                  <a:moveTo>
                    <a:pt x="69340" y="219187"/>
                  </a:moveTo>
                  <a:lnTo>
                    <a:pt x="14635" y="214613"/>
                  </a:lnTo>
                  <a:cubicBezTo>
                    <a:pt x="16284" y="194853"/>
                    <a:pt x="19026" y="174910"/>
                    <a:pt x="22504" y="155516"/>
                  </a:cubicBezTo>
                  <a:lnTo>
                    <a:pt x="76476" y="165580"/>
                  </a:lnTo>
                  <a:cubicBezTo>
                    <a:pt x="73367" y="183144"/>
                    <a:pt x="70806" y="201256"/>
                    <a:pt x="69340" y="219187"/>
                  </a:cubicBezTo>
                  <a:close/>
                  <a:moveTo>
                    <a:pt x="97334" y="87089"/>
                  </a:moveTo>
                  <a:lnTo>
                    <a:pt x="45557" y="68976"/>
                  </a:lnTo>
                  <a:cubicBezTo>
                    <a:pt x="52143" y="50132"/>
                    <a:pt x="59645" y="31470"/>
                    <a:pt x="67878" y="13722"/>
                  </a:cubicBezTo>
                  <a:lnTo>
                    <a:pt x="117642" y="36775"/>
                  </a:lnTo>
                  <a:cubicBezTo>
                    <a:pt x="110143" y="53059"/>
                    <a:pt x="103371" y="69891"/>
                    <a:pt x="97334" y="8708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3BBA3A-2731-47E7-A9A1-578C379CA1FB}"/>
                </a:ext>
              </a:extLst>
            </p:cNvPr>
            <p:cNvSpPr/>
            <p:nvPr/>
          </p:nvSpPr>
          <p:spPr>
            <a:xfrm>
              <a:off x="2425992" y="3374290"/>
              <a:ext cx="1142361" cy="4664640"/>
            </a:xfrm>
            <a:custGeom>
              <a:avLst/>
              <a:gdLst>
                <a:gd name="connsiteX0" fmla="*/ 171251 w 219552"/>
                <a:gd name="connsiteY0" fmla="*/ 896323 h 896506"/>
                <a:gd name="connsiteX1" fmla="*/ 135941 w 219552"/>
                <a:gd name="connsiteY1" fmla="*/ 848571 h 896506"/>
                <a:gd name="connsiteX2" fmla="*/ 181314 w 219552"/>
                <a:gd name="connsiteY2" fmla="*/ 817833 h 896506"/>
                <a:gd name="connsiteX3" fmla="*/ 213882 w 219552"/>
                <a:gd name="connsiteY3" fmla="*/ 862109 h 896506"/>
                <a:gd name="connsiteX4" fmla="*/ 171251 w 219552"/>
                <a:gd name="connsiteY4" fmla="*/ 896323 h 896506"/>
                <a:gd name="connsiteX5" fmla="*/ 90567 w 219552"/>
                <a:gd name="connsiteY5" fmla="*/ 771727 h 896506"/>
                <a:gd name="connsiteX6" fmla="*/ 65865 w 219552"/>
                <a:gd name="connsiteY6" fmla="*/ 717571 h 896506"/>
                <a:gd name="connsiteX7" fmla="*/ 116729 w 219552"/>
                <a:gd name="connsiteY7" fmla="*/ 696897 h 896506"/>
                <a:gd name="connsiteX8" fmla="*/ 139416 w 219552"/>
                <a:gd name="connsiteY8" fmla="*/ 746845 h 896506"/>
                <a:gd name="connsiteX9" fmla="*/ 90567 w 219552"/>
                <a:gd name="connsiteY9" fmla="*/ 771727 h 896506"/>
                <a:gd name="connsiteX10" fmla="*/ 37508 w 219552"/>
                <a:gd name="connsiteY10" fmla="*/ 633044 h 896506"/>
                <a:gd name="connsiteX11" fmla="*/ 24699 w 219552"/>
                <a:gd name="connsiteY11" fmla="*/ 574861 h 896506"/>
                <a:gd name="connsiteX12" fmla="*/ 78674 w 219552"/>
                <a:gd name="connsiteY12" fmla="*/ 565348 h 896506"/>
                <a:gd name="connsiteX13" fmla="*/ 90567 w 219552"/>
                <a:gd name="connsiteY13" fmla="*/ 618955 h 896506"/>
                <a:gd name="connsiteX14" fmla="*/ 37508 w 219552"/>
                <a:gd name="connsiteY14" fmla="*/ 633044 h 896506"/>
                <a:gd name="connsiteX15" fmla="*/ 14638 w 219552"/>
                <a:gd name="connsiteY15" fmla="*/ 486309 h 896506"/>
                <a:gd name="connsiteX16" fmla="*/ 13722 w 219552"/>
                <a:gd name="connsiteY16" fmla="*/ 449534 h 896506"/>
                <a:gd name="connsiteX17" fmla="*/ 14088 w 219552"/>
                <a:gd name="connsiteY17" fmla="*/ 426847 h 896506"/>
                <a:gd name="connsiteX18" fmla="*/ 68976 w 219552"/>
                <a:gd name="connsiteY18" fmla="*/ 428676 h 896506"/>
                <a:gd name="connsiteX19" fmla="*/ 68610 w 219552"/>
                <a:gd name="connsiteY19" fmla="*/ 449534 h 896506"/>
                <a:gd name="connsiteX20" fmla="*/ 69526 w 219552"/>
                <a:gd name="connsiteY20" fmla="*/ 483564 h 896506"/>
                <a:gd name="connsiteX21" fmla="*/ 14638 w 219552"/>
                <a:gd name="connsiteY21" fmla="*/ 486309 h 896506"/>
                <a:gd name="connsiteX22" fmla="*/ 76662 w 219552"/>
                <a:gd name="connsiteY22" fmla="*/ 346527 h 896506"/>
                <a:gd name="connsiteX23" fmla="*/ 22504 w 219552"/>
                <a:gd name="connsiteY23" fmla="*/ 337929 h 896506"/>
                <a:gd name="connsiteX24" fmla="*/ 34214 w 219552"/>
                <a:gd name="connsiteY24" fmla="*/ 279564 h 896506"/>
                <a:gd name="connsiteX25" fmla="*/ 87639 w 219552"/>
                <a:gd name="connsiteY25" fmla="*/ 292554 h 896506"/>
                <a:gd name="connsiteX26" fmla="*/ 76662 w 219552"/>
                <a:gd name="connsiteY26" fmla="*/ 346527 h 896506"/>
                <a:gd name="connsiteX27" fmla="*/ 111972 w 219552"/>
                <a:gd name="connsiteY27" fmla="*/ 214247 h 896506"/>
                <a:gd name="connsiteX28" fmla="*/ 60744 w 219552"/>
                <a:gd name="connsiteY28" fmla="*/ 194670 h 896506"/>
                <a:gd name="connsiteX29" fmla="*/ 84344 w 219552"/>
                <a:gd name="connsiteY29" fmla="*/ 139965 h 896506"/>
                <a:gd name="connsiteX30" fmla="*/ 133745 w 219552"/>
                <a:gd name="connsiteY30" fmla="*/ 163750 h 896506"/>
                <a:gd name="connsiteX31" fmla="*/ 111972 w 219552"/>
                <a:gd name="connsiteY31" fmla="*/ 214247 h 896506"/>
                <a:gd name="connsiteX32" fmla="*/ 174179 w 219552"/>
                <a:gd name="connsiteY32" fmla="*/ 92030 h 896506"/>
                <a:gd name="connsiteX33" fmla="*/ 128072 w 219552"/>
                <a:gd name="connsiteY33" fmla="*/ 62207 h 896506"/>
                <a:gd name="connsiteX34" fmla="*/ 162469 w 219552"/>
                <a:gd name="connsiteY34" fmla="*/ 13722 h 896506"/>
                <a:gd name="connsiteX35" fmla="*/ 205830 w 219552"/>
                <a:gd name="connsiteY35" fmla="*/ 47204 h 896506"/>
                <a:gd name="connsiteX36" fmla="*/ 174179 w 219552"/>
                <a:gd name="connsiteY36" fmla="*/ 92030 h 89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9552" h="896506">
                  <a:moveTo>
                    <a:pt x="171251" y="896323"/>
                  </a:moveTo>
                  <a:cubicBezTo>
                    <a:pt x="158811" y="880955"/>
                    <a:pt x="147101" y="864854"/>
                    <a:pt x="135941" y="848571"/>
                  </a:cubicBezTo>
                  <a:lnTo>
                    <a:pt x="181314" y="817833"/>
                  </a:lnTo>
                  <a:cubicBezTo>
                    <a:pt x="191559" y="833019"/>
                    <a:pt x="202538" y="847839"/>
                    <a:pt x="213882" y="862109"/>
                  </a:cubicBezTo>
                  <a:lnTo>
                    <a:pt x="171251" y="896323"/>
                  </a:lnTo>
                  <a:close/>
                  <a:moveTo>
                    <a:pt x="90567" y="771727"/>
                  </a:moveTo>
                  <a:cubicBezTo>
                    <a:pt x="81783" y="754164"/>
                    <a:pt x="73367" y="736051"/>
                    <a:pt x="65865" y="717571"/>
                  </a:cubicBezTo>
                  <a:lnTo>
                    <a:pt x="116729" y="696897"/>
                  </a:lnTo>
                  <a:cubicBezTo>
                    <a:pt x="123681" y="713912"/>
                    <a:pt x="131367" y="730744"/>
                    <a:pt x="139416" y="746845"/>
                  </a:cubicBezTo>
                  <a:lnTo>
                    <a:pt x="90567" y="771727"/>
                  </a:lnTo>
                  <a:close/>
                  <a:moveTo>
                    <a:pt x="37508" y="633044"/>
                  </a:moveTo>
                  <a:cubicBezTo>
                    <a:pt x="32384" y="614015"/>
                    <a:pt x="28177" y="594438"/>
                    <a:pt x="24699" y="574861"/>
                  </a:cubicBezTo>
                  <a:lnTo>
                    <a:pt x="78674" y="565348"/>
                  </a:lnTo>
                  <a:cubicBezTo>
                    <a:pt x="81783" y="583278"/>
                    <a:pt x="85810" y="601391"/>
                    <a:pt x="90567" y="618955"/>
                  </a:cubicBezTo>
                  <a:lnTo>
                    <a:pt x="37508" y="633044"/>
                  </a:lnTo>
                  <a:close/>
                  <a:moveTo>
                    <a:pt x="14638" y="486309"/>
                  </a:moveTo>
                  <a:cubicBezTo>
                    <a:pt x="14088" y="474051"/>
                    <a:pt x="13722" y="461975"/>
                    <a:pt x="13722" y="449534"/>
                  </a:cubicBezTo>
                  <a:cubicBezTo>
                    <a:pt x="13722" y="441850"/>
                    <a:pt x="13905" y="434348"/>
                    <a:pt x="14088" y="426847"/>
                  </a:cubicBezTo>
                  <a:lnTo>
                    <a:pt x="68976" y="428676"/>
                  </a:lnTo>
                  <a:cubicBezTo>
                    <a:pt x="68793" y="435629"/>
                    <a:pt x="68610" y="442581"/>
                    <a:pt x="68610" y="449534"/>
                  </a:cubicBezTo>
                  <a:cubicBezTo>
                    <a:pt x="68610" y="460877"/>
                    <a:pt x="68976" y="472404"/>
                    <a:pt x="69526" y="483564"/>
                  </a:cubicBezTo>
                  <a:lnTo>
                    <a:pt x="14638" y="486309"/>
                  </a:lnTo>
                  <a:close/>
                  <a:moveTo>
                    <a:pt x="76662" y="346527"/>
                  </a:moveTo>
                  <a:lnTo>
                    <a:pt x="22504" y="337929"/>
                  </a:lnTo>
                  <a:cubicBezTo>
                    <a:pt x="25615" y="318352"/>
                    <a:pt x="29456" y="298775"/>
                    <a:pt x="34214" y="279564"/>
                  </a:cubicBezTo>
                  <a:lnTo>
                    <a:pt x="87639" y="292554"/>
                  </a:lnTo>
                  <a:cubicBezTo>
                    <a:pt x="83065" y="310484"/>
                    <a:pt x="79406" y="328597"/>
                    <a:pt x="76662" y="346527"/>
                  </a:cubicBezTo>
                  <a:close/>
                  <a:moveTo>
                    <a:pt x="111972" y="214247"/>
                  </a:moveTo>
                  <a:lnTo>
                    <a:pt x="60744" y="194670"/>
                  </a:lnTo>
                  <a:cubicBezTo>
                    <a:pt x="67697" y="176557"/>
                    <a:pt x="75563" y="158078"/>
                    <a:pt x="84344" y="139965"/>
                  </a:cubicBezTo>
                  <a:lnTo>
                    <a:pt x="133745" y="163750"/>
                  </a:lnTo>
                  <a:cubicBezTo>
                    <a:pt x="125694" y="180399"/>
                    <a:pt x="118375" y="197415"/>
                    <a:pt x="111972" y="214247"/>
                  </a:cubicBezTo>
                  <a:close/>
                  <a:moveTo>
                    <a:pt x="174179" y="92030"/>
                  </a:moveTo>
                  <a:lnTo>
                    <a:pt x="128072" y="62207"/>
                  </a:lnTo>
                  <a:cubicBezTo>
                    <a:pt x="138685" y="45740"/>
                    <a:pt x="150393" y="29274"/>
                    <a:pt x="162469" y="13722"/>
                  </a:cubicBezTo>
                  <a:lnTo>
                    <a:pt x="205830" y="47204"/>
                  </a:lnTo>
                  <a:cubicBezTo>
                    <a:pt x="194670" y="61658"/>
                    <a:pt x="183876" y="76844"/>
                    <a:pt x="174179" y="920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3D9B1D-EBA5-472B-B79B-6CDC90180398}"/>
                </a:ext>
              </a:extLst>
            </p:cNvPr>
            <p:cNvSpPr/>
            <p:nvPr/>
          </p:nvSpPr>
          <p:spPr>
            <a:xfrm>
              <a:off x="1855769" y="2538462"/>
              <a:ext cx="1618346" cy="5521413"/>
            </a:xfrm>
            <a:custGeom>
              <a:avLst/>
              <a:gdLst>
                <a:gd name="connsiteX0" fmla="*/ 148381 w 311032"/>
                <a:gd name="connsiteY0" fmla="*/ 1061171 h 1061170"/>
                <a:gd name="connsiteX1" fmla="*/ 120023 w 311032"/>
                <a:gd name="connsiteY1" fmla="*/ 1014698 h 1061170"/>
                <a:gd name="connsiteX2" fmla="*/ 167776 w 311032"/>
                <a:gd name="connsiteY2" fmla="*/ 987620 h 1061170"/>
                <a:gd name="connsiteX3" fmla="*/ 194304 w 311032"/>
                <a:gd name="connsiteY3" fmla="*/ 1030982 h 1061170"/>
                <a:gd name="connsiteX4" fmla="*/ 148381 w 311032"/>
                <a:gd name="connsiteY4" fmla="*/ 1061171 h 1061170"/>
                <a:gd name="connsiteX5" fmla="*/ 83248 w 311032"/>
                <a:gd name="connsiteY5" fmla="*/ 941697 h 1061170"/>
                <a:gd name="connsiteX6" fmla="*/ 62940 w 311032"/>
                <a:gd name="connsiteY6" fmla="*/ 891200 h 1061170"/>
                <a:gd name="connsiteX7" fmla="*/ 114533 w 311032"/>
                <a:gd name="connsiteY7" fmla="*/ 872355 h 1061170"/>
                <a:gd name="connsiteX8" fmla="*/ 133562 w 311032"/>
                <a:gd name="connsiteY8" fmla="*/ 919559 h 1061170"/>
                <a:gd name="connsiteX9" fmla="*/ 83248 w 311032"/>
                <a:gd name="connsiteY9" fmla="*/ 941697 h 1061170"/>
                <a:gd name="connsiteX10" fmla="*/ 38788 w 311032"/>
                <a:gd name="connsiteY10" fmla="*/ 812893 h 1061170"/>
                <a:gd name="connsiteX11" fmla="*/ 27078 w 311032"/>
                <a:gd name="connsiteY11" fmla="*/ 759651 h 1061170"/>
                <a:gd name="connsiteX12" fmla="*/ 81052 w 311032"/>
                <a:gd name="connsiteY12" fmla="*/ 749772 h 1061170"/>
                <a:gd name="connsiteX13" fmla="*/ 91846 w 311032"/>
                <a:gd name="connsiteY13" fmla="*/ 799354 h 1061170"/>
                <a:gd name="connsiteX14" fmla="*/ 38788 w 311032"/>
                <a:gd name="connsiteY14" fmla="*/ 812893 h 1061170"/>
                <a:gd name="connsiteX15" fmla="*/ 16467 w 311032"/>
                <a:gd name="connsiteY15" fmla="*/ 678600 h 1061170"/>
                <a:gd name="connsiteX16" fmla="*/ 13722 w 311032"/>
                <a:gd name="connsiteY16" fmla="*/ 624261 h 1061170"/>
                <a:gd name="connsiteX17" fmla="*/ 68610 w 311032"/>
                <a:gd name="connsiteY17" fmla="*/ 623346 h 1061170"/>
                <a:gd name="connsiteX18" fmla="*/ 71172 w 311032"/>
                <a:gd name="connsiteY18" fmla="*/ 674209 h 1061170"/>
                <a:gd name="connsiteX19" fmla="*/ 16467 w 311032"/>
                <a:gd name="connsiteY19" fmla="*/ 678600 h 1061170"/>
                <a:gd name="connsiteX20" fmla="*/ 70989 w 311032"/>
                <a:gd name="connsiteY20" fmla="*/ 546868 h 1061170"/>
                <a:gd name="connsiteX21" fmla="*/ 16284 w 311032"/>
                <a:gd name="connsiteY21" fmla="*/ 542477 h 1061170"/>
                <a:gd name="connsiteX22" fmla="*/ 22504 w 311032"/>
                <a:gd name="connsiteY22" fmla="*/ 488321 h 1061170"/>
                <a:gd name="connsiteX23" fmla="*/ 76845 w 311032"/>
                <a:gd name="connsiteY23" fmla="*/ 496372 h 1061170"/>
                <a:gd name="connsiteX24" fmla="*/ 70989 w 311032"/>
                <a:gd name="connsiteY24" fmla="*/ 546868 h 1061170"/>
                <a:gd name="connsiteX25" fmla="*/ 91846 w 311032"/>
                <a:gd name="connsiteY25" fmla="*/ 421540 h 1061170"/>
                <a:gd name="connsiteX26" fmla="*/ 38604 w 311032"/>
                <a:gd name="connsiteY26" fmla="*/ 408185 h 1061170"/>
                <a:gd name="connsiteX27" fmla="*/ 53608 w 311032"/>
                <a:gd name="connsiteY27" fmla="*/ 355675 h 1061170"/>
                <a:gd name="connsiteX28" fmla="*/ 105752 w 311032"/>
                <a:gd name="connsiteY28" fmla="*/ 372690 h 1061170"/>
                <a:gd name="connsiteX29" fmla="*/ 91846 w 311032"/>
                <a:gd name="connsiteY29" fmla="*/ 421540 h 1061170"/>
                <a:gd name="connsiteX30" fmla="*/ 133013 w 311032"/>
                <a:gd name="connsiteY30" fmla="*/ 301518 h 1061170"/>
                <a:gd name="connsiteX31" fmla="*/ 82698 w 311032"/>
                <a:gd name="connsiteY31" fmla="*/ 279380 h 1061170"/>
                <a:gd name="connsiteX32" fmla="*/ 106301 w 311032"/>
                <a:gd name="connsiteY32" fmla="*/ 230347 h 1061170"/>
                <a:gd name="connsiteX33" fmla="*/ 154967 w 311032"/>
                <a:gd name="connsiteY33" fmla="*/ 255778 h 1061170"/>
                <a:gd name="connsiteX34" fmla="*/ 133013 w 311032"/>
                <a:gd name="connsiteY34" fmla="*/ 301518 h 1061170"/>
                <a:gd name="connsiteX35" fmla="*/ 193574 w 311032"/>
                <a:gd name="connsiteY35" fmla="*/ 189730 h 1061170"/>
                <a:gd name="connsiteX36" fmla="*/ 147650 w 311032"/>
                <a:gd name="connsiteY36" fmla="*/ 159724 h 1061170"/>
                <a:gd name="connsiteX37" fmla="*/ 178936 w 311032"/>
                <a:gd name="connsiteY37" fmla="*/ 115265 h 1061170"/>
                <a:gd name="connsiteX38" fmla="*/ 222847 w 311032"/>
                <a:gd name="connsiteY38" fmla="*/ 148198 h 1061170"/>
                <a:gd name="connsiteX39" fmla="*/ 193574 w 311032"/>
                <a:gd name="connsiteY39" fmla="*/ 189730 h 1061170"/>
                <a:gd name="connsiteX40" fmla="*/ 271696 w 311032"/>
                <a:gd name="connsiteY40" fmla="*/ 89650 h 1061170"/>
                <a:gd name="connsiteX41" fmla="*/ 231262 w 311032"/>
                <a:gd name="connsiteY41" fmla="*/ 52510 h 1061170"/>
                <a:gd name="connsiteX42" fmla="*/ 269500 w 311032"/>
                <a:gd name="connsiteY42" fmla="*/ 13722 h 1061170"/>
                <a:gd name="connsiteX43" fmla="*/ 307374 w 311032"/>
                <a:gd name="connsiteY43" fmla="*/ 53424 h 1061170"/>
                <a:gd name="connsiteX44" fmla="*/ 271696 w 311032"/>
                <a:gd name="connsiteY44" fmla="*/ 89650 h 106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1032" h="1061170">
                  <a:moveTo>
                    <a:pt x="148381" y="1061171"/>
                  </a:moveTo>
                  <a:cubicBezTo>
                    <a:pt x="138502" y="1045985"/>
                    <a:pt x="128988" y="1030433"/>
                    <a:pt x="120023" y="1014698"/>
                  </a:cubicBezTo>
                  <a:lnTo>
                    <a:pt x="167776" y="987620"/>
                  </a:lnTo>
                  <a:cubicBezTo>
                    <a:pt x="176191" y="1002440"/>
                    <a:pt x="184973" y="1016893"/>
                    <a:pt x="194304" y="1030982"/>
                  </a:cubicBezTo>
                  <a:lnTo>
                    <a:pt x="148381" y="1061171"/>
                  </a:lnTo>
                  <a:close/>
                  <a:moveTo>
                    <a:pt x="83248" y="941697"/>
                  </a:moveTo>
                  <a:cubicBezTo>
                    <a:pt x="75929" y="925048"/>
                    <a:pt x="69160" y="908215"/>
                    <a:pt x="62940" y="891200"/>
                  </a:cubicBezTo>
                  <a:lnTo>
                    <a:pt x="114533" y="872355"/>
                  </a:lnTo>
                  <a:cubicBezTo>
                    <a:pt x="120389" y="888273"/>
                    <a:pt x="126609" y="904007"/>
                    <a:pt x="133562" y="919559"/>
                  </a:cubicBezTo>
                  <a:lnTo>
                    <a:pt x="83248" y="941697"/>
                  </a:lnTo>
                  <a:close/>
                  <a:moveTo>
                    <a:pt x="38788" y="812893"/>
                  </a:moveTo>
                  <a:cubicBezTo>
                    <a:pt x="34397" y="795512"/>
                    <a:pt x="30372" y="777582"/>
                    <a:pt x="27078" y="759651"/>
                  </a:cubicBezTo>
                  <a:lnTo>
                    <a:pt x="81052" y="749772"/>
                  </a:lnTo>
                  <a:cubicBezTo>
                    <a:pt x="84161" y="766604"/>
                    <a:pt x="87822" y="783070"/>
                    <a:pt x="91846" y="799354"/>
                  </a:cubicBezTo>
                  <a:lnTo>
                    <a:pt x="38788" y="812893"/>
                  </a:lnTo>
                  <a:close/>
                  <a:moveTo>
                    <a:pt x="16467" y="678600"/>
                  </a:moveTo>
                  <a:cubicBezTo>
                    <a:pt x="15004" y="660670"/>
                    <a:pt x="14088" y="642557"/>
                    <a:pt x="13722" y="624261"/>
                  </a:cubicBezTo>
                  <a:lnTo>
                    <a:pt x="68610" y="623346"/>
                  </a:lnTo>
                  <a:cubicBezTo>
                    <a:pt x="68793" y="640362"/>
                    <a:pt x="69709" y="657377"/>
                    <a:pt x="71172" y="674209"/>
                  </a:cubicBezTo>
                  <a:lnTo>
                    <a:pt x="16467" y="678600"/>
                  </a:lnTo>
                  <a:close/>
                  <a:moveTo>
                    <a:pt x="70989" y="546868"/>
                  </a:moveTo>
                  <a:lnTo>
                    <a:pt x="16284" y="542477"/>
                  </a:lnTo>
                  <a:cubicBezTo>
                    <a:pt x="17747" y="524364"/>
                    <a:pt x="19761" y="506251"/>
                    <a:pt x="22504" y="488321"/>
                  </a:cubicBezTo>
                  <a:lnTo>
                    <a:pt x="76845" y="496372"/>
                  </a:lnTo>
                  <a:cubicBezTo>
                    <a:pt x="74283" y="513021"/>
                    <a:pt x="72452" y="529853"/>
                    <a:pt x="70989" y="546868"/>
                  </a:cubicBezTo>
                  <a:close/>
                  <a:moveTo>
                    <a:pt x="91846" y="421540"/>
                  </a:moveTo>
                  <a:lnTo>
                    <a:pt x="38604" y="408185"/>
                  </a:lnTo>
                  <a:cubicBezTo>
                    <a:pt x="42995" y="390803"/>
                    <a:pt x="48119" y="373055"/>
                    <a:pt x="53608" y="355675"/>
                  </a:cubicBezTo>
                  <a:lnTo>
                    <a:pt x="105752" y="372690"/>
                  </a:lnTo>
                  <a:cubicBezTo>
                    <a:pt x="100628" y="388791"/>
                    <a:pt x="95871" y="405074"/>
                    <a:pt x="91846" y="421540"/>
                  </a:cubicBezTo>
                  <a:close/>
                  <a:moveTo>
                    <a:pt x="133013" y="301518"/>
                  </a:moveTo>
                  <a:lnTo>
                    <a:pt x="82698" y="279380"/>
                  </a:lnTo>
                  <a:cubicBezTo>
                    <a:pt x="90017" y="262731"/>
                    <a:pt x="97883" y="246264"/>
                    <a:pt x="106301" y="230347"/>
                  </a:cubicBezTo>
                  <a:lnTo>
                    <a:pt x="154967" y="255778"/>
                  </a:lnTo>
                  <a:cubicBezTo>
                    <a:pt x="147284" y="270598"/>
                    <a:pt x="139782" y="285967"/>
                    <a:pt x="133013" y="301518"/>
                  </a:cubicBezTo>
                  <a:close/>
                  <a:moveTo>
                    <a:pt x="193574" y="189730"/>
                  </a:moveTo>
                  <a:lnTo>
                    <a:pt x="147650" y="159724"/>
                  </a:lnTo>
                  <a:cubicBezTo>
                    <a:pt x="157529" y="144538"/>
                    <a:pt x="168142" y="129718"/>
                    <a:pt x="178936" y="115265"/>
                  </a:cubicBezTo>
                  <a:lnTo>
                    <a:pt x="222847" y="148198"/>
                  </a:lnTo>
                  <a:cubicBezTo>
                    <a:pt x="212600" y="161736"/>
                    <a:pt x="202902" y="175642"/>
                    <a:pt x="193574" y="189730"/>
                  </a:cubicBezTo>
                  <a:close/>
                  <a:moveTo>
                    <a:pt x="271696" y="89650"/>
                  </a:moveTo>
                  <a:lnTo>
                    <a:pt x="231262" y="52510"/>
                  </a:lnTo>
                  <a:cubicBezTo>
                    <a:pt x="243521" y="39153"/>
                    <a:pt x="256328" y="26163"/>
                    <a:pt x="269500" y="13722"/>
                  </a:cubicBezTo>
                  <a:lnTo>
                    <a:pt x="307374" y="53424"/>
                  </a:lnTo>
                  <a:cubicBezTo>
                    <a:pt x="295115" y="65134"/>
                    <a:pt x="283222" y="77209"/>
                    <a:pt x="271696" y="896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E0C035-ACCF-4816-9B36-1188F51DBD39}"/>
                </a:ext>
              </a:extLst>
            </p:cNvPr>
            <p:cNvSpPr/>
            <p:nvPr/>
          </p:nvSpPr>
          <p:spPr>
            <a:xfrm>
              <a:off x="8400541" y="4331014"/>
              <a:ext cx="951964" cy="3331887"/>
            </a:xfrm>
            <a:custGeom>
              <a:avLst/>
              <a:gdLst>
                <a:gd name="connsiteX0" fmla="*/ 57084 w 182960"/>
                <a:gd name="connsiteY0" fmla="*/ 633775 h 640361"/>
                <a:gd name="connsiteX1" fmla="*/ 13722 w 182960"/>
                <a:gd name="connsiteY1" fmla="*/ 600293 h 640361"/>
                <a:gd name="connsiteX2" fmla="*/ 44827 w 182960"/>
                <a:gd name="connsiteY2" fmla="*/ 555834 h 640361"/>
                <a:gd name="connsiteX3" fmla="*/ 91297 w 182960"/>
                <a:gd name="connsiteY3" fmla="*/ 584925 h 640361"/>
                <a:gd name="connsiteX4" fmla="*/ 57084 w 182960"/>
                <a:gd name="connsiteY4" fmla="*/ 633775 h 640361"/>
                <a:gd name="connsiteX5" fmla="*/ 132829 w 182960"/>
                <a:gd name="connsiteY5" fmla="*/ 505886 h 640361"/>
                <a:gd name="connsiteX6" fmla="*/ 82515 w 182960"/>
                <a:gd name="connsiteY6" fmla="*/ 483931 h 640361"/>
                <a:gd name="connsiteX7" fmla="*/ 101727 w 182960"/>
                <a:gd name="connsiteY7" fmla="*/ 433251 h 640361"/>
                <a:gd name="connsiteX8" fmla="*/ 154053 w 182960"/>
                <a:gd name="connsiteY8" fmla="*/ 450083 h 640361"/>
                <a:gd name="connsiteX9" fmla="*/ 132829 w 182960"/>
                <a:gd name="connsiteY9" fmla="*/ 505886 h 640361"/>
                <a:gd name="connsiteX10" fmla="*/ 174911 w 182960"/>
                <a:gd name="connsiteY10" fmla="*/ 363177 h 640361"/>
                <a:gd name="connsiteX11" fmla="*/ 120753 w 182960"/>
                <a:gd name="connsiteY11" fmla="*/ 354394 h 640361"/>
                <a:gd name="connsiteX12" fmla="*/ 126793 w 182960"/>
                <a:gd name="connsiteY12" fmla="*/ 300605 h 640361"/>
                <a:gd name="connsiteX13" fmla="*/ 181498 w 182960"/>
                <a:gd name="connsiteY13" fmla="*/ 304080 h 640361"/>
                <a:gd name="connsiteX14" fmla="*/ 174911 w 182960"/>
                <a:gd name="connsiteY14" fmla="*/ 363177 h 640361"/>
                <a:gd name="connsiteX15" fmla="*/ 125877 w 182960"/>
                <a:gd name="connsiteY15" fmla="*/ 219187 h 640361"/>
                <a:gd name="connsiteX16" fmla="*/ 118558 w 182960"/>
                <a:gd name="connsiteY16" fmla="*/ 165580 h 640361"/>
                <a:gd name="connsiteX17" fmla="*/ 172533 w 182960"/>
                <a:gd name="connsiteY17" fmla="*/ 155516 h 640361"/>
                <a:gd name="connsiteX18" fmla="*/ 180399 w 182960"/>
                <a:gd name="connsiteY18" fmla="*/ 214613 h 640361"/>
                <a:gd name="connsiteX19" fmla="*/ 125877 w 182960"/>
                <a:gd name="connsiteY19" fmla="*/ 219187 h 640361"/>
                <a:gd name="connsiteX20" fmla="*/ 97883 w 182960"/>
                <a:gd name="connsiteY20" fmla="*/ 87089 h 640361"/>
                <a:gd name="connsiteX21" fmla="*/ 77575 w 182960"/>
                <a:gd name="connsiteY21" fmla="*/ 36775 h 640361"/>
                <a:gd name="connsiteX22" fmla="*/ 127340 w 182960"/>
                <a:gd name="connsiteY22" fmla="*/ 13722 h 640361"/>
                <a:gd name="connsiteX23" fmla="*/ 149663 w 182960"/>
                <a:gd name="connsiteY23" fmla="*/ 68976 h 640361"/>
                <a:gd name="connsiteX24" fmla="*/ 97883 w 182960"/>
                <a:gd name="connsiteY24" fmla="*/ 87089 h 64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960" h="640361">
                  <a:moveTo>
                    <a:pt x="57084" y="633775"/>
                  </a:moveTo>
                  <a:lnTo>
                    <a:pt x="13722" y="600293"/>
                  </a:lnTo>
                  <a:cubicBezTo>
                    <a:pt x="24699" y="586023"/>
                    <a:pt x="35129" y="571020"/>
                    <a:pt x="44827" y="555834"/>
                  </a:cubicBezTo>
                  <a:lnTo>
                    <a:pt x="91297" y="584925"/>
                  </a:lnTo>
                  <a:cubicBezTo>
                    <a:pt x="80686" y="601574"/>
                    <a:pt x="69160" y="618041"/>
                    <a:pt x="57084" y="633775"/>
                  </a:cubicBezTo>
                  <a:close/>
                  <a:moveTo>
                    <a:pt x="132829" y="505886"/>
                  </a:moveTo>
                  <a:lnTo>
                    <a:pt x="82515" y="483931"/>
                  </a:lnTo>
                  <a:cubicBezTo>
                    <a:pt x="89651" y="467465"/>
                    <a:pt x="96054" y="450449"/>
                    <a:pt x="101727" y="433251"/>
                  </a:cubicBezTo>
                  <a:lnTo>
                    <a:pt x="154053" y="450083"/>
                  </a:lnTo>
                  <a:cubicBezTo>
                    <a:pt x="147833" y="468928"/>
                    <a:pt x="140698" y="487773"/>
                    <a:pt x="132829" y="505886"/>
                  </a:cubicBezTo>
                  <a:close/>
                  <a:moveTo>
                    <a:pt x="174911" y="363177"/>
                  </a:moveTo>
                  <a:lnTo>
                    <a:pt x="120753" y="354394"/>
                  </a:lnTo>
                  <a:cubicBezTo>
                    <a:pt x="123681" y="336648"/>
                    <a:pt x="125694" y="318535"/>
                    <a:pt x="126793" y="300605"/>
                  </a:cubicBezTo>
                  <a:lnTo>
                    <a:pt x="181498" y="304080"/>
                  </a:lnTo>
                  <a:cubicBezTo>
                    <a:pt x="180399" y="323657"/>
                    <a:pt x="178020" y="343600"/>
                    <a:pt x="174911" y="363177"/>
                  </a:cubicBezTo>
                  <a:close/>
                  <a:moveTo>
                    <a:pt x="125877" y="219187"/>
                  </a:moveTo>
                  <a:cubicBezTo>
                    <a:pt x="124414" y="201256"/>
                    <a:pt x="121852" y="183144"/>
                    <a:pt x="118558" y="165580"/>
                  </a:cubicBezTo>
                  <a:lnTo>
                    <a:pt x="172533" y="155516"/>
                  </a:lnTo>
                  <a:cubicBezTo>
                    <a:pt x="176191" y="174910"/>
                    <a:pt x="178753" y="194853"/>
                    <a:pt x="180399" y="214613"/>
                  </a:cubicBezTo>
                  <a:lnTo>
                    <a:pt x="125877" y="219187"/>
                  </a:lnTo>
                  <a:close/>
                  <a:moveTo>
                    <a:pt x="97883" y="87089"/>
                  </a:moveTo>
                  <a:cubicBezTo>
                    <a:pt x="91846" y="69891"/>
                    <a:pt x="85077" y="53059"/>
                    <a:pt x="77575" y="36775"/>
                  </a:cubicBezTo>
                  <a:lnTo>
                    <a:pt x="127340" y="13722"/>
                  </a:lnTo>
                  <a:cubicBezTo>
                    <a:pt x="135574" y="31470"/>
                    <a:pt x="143076" y="50132"/>
                    <a:pt x="149663" y="68976"/>
                  </a:cubicBezTo>
                  <a:lnTo>
                    <a:pt x="97883" y="870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7846D9-C540-4D32-8369-5C26D607E791}"/>
                </a:ext>
              </a:extLst>
            </p:cNvPr>
            <p:cNvSpPr/>
            <p:nvPr/>
          </p:nvSpPr>
          <p:spPr>
            <a:xfrm>
              <a:off x="8809891" y="3374290"/>
              <a:ext cx="1142361" cy="4664640"/>
            </a:xfrm>
            <a:custGeom>
              <a:avLst/>
              <a:gdLst>
                <a:gd name="connsiteX0" fmla="*/ 56534 w 219552"/>
                <a:gd name="connsiteY0" fmla="*/ 896323 h 896506"/>
                <a:gd name="connsiteX1" fmla="*/ 13722 w 219552"/>
                <a:gd name="connsiteY1" fmla="*/ 861926 h 896506"/>
                <a:gd name="connsiteX2" fmla="*/ 46290 w 219552"/>
                <a:gd name="connsiteY2" fmla="*/ 817650 h 896506"/>
                <a:gd name="connsiteX3" fmla="*/ 91663 w 219552"/>
                <a:gd name="connsiteY3" fmla="*/ 848387 h 896506"/>
                <a:gd name="connsiteX4" fmla="*/ 56534 w 219552"/>
                <a:gd name="connsiteY4" fmla="*/ 896323 h 896506"/>
                <a:gd name="connsiteX5" fmla="*/ 137037 w 219552"/>
                <a:gd name="connsiteY5" fmla="*/ 771727 h 896506"/>
                <a:gd name="connsiteX6" fmla="*/ 88186 w 219552"/>
                <a:gd name="connsiteY6" fmla="*/ 746845 h 896506"/>
                <a:gd name="connsiteX7" fmla="*/ 110873 w 219552"/>
                <a:gd name="connsiteY7" fmla="*/ 696897 h 896506"/>
                <a:gd name="connsiteX8" fmla="*/ 161736 w 219552"/>
                <a:gd name="connsiteY8" fmla="*/ 717571 h 896506"/>
                <a:gd name="connsiteX9" fmla="*/ 137037 w 219552"/>
                <a:gd name="connsiteY9" fmla="*/ 771727 h 896506"/>
                <a:gd name="connsiteX10" fmla="*/ 190096 w 219552"/>
                <a:gd name="connsiteY10" fmla="*/ 633044 h 896506"/>
                <a:gd name="connsiteX11" fmla="*/ 137037 w 219552"/>
                <a:gd name="connsiteY11" fmla="*/ 618955 h 896506"/>
                <a:gd name="connsiteX12" fmla="*/ 148930 w 219552"/>
                <a:gd name="connsiteY12" fmla="*/ 565348 h 896506"/>
                <a:gd name="connsiteX13" fmla="*/ 202902 w 219552"/>
                <a:gd name="connsiteY13" fmla="*/ 574861 h 896506"/>
                <a:gd name="connsiteX14" fmla="*/ 190096 w 219552"/>
                <a:gd name="connsiteY14" fmla="*/ 633044 h 896506"/>
                <a:gd name="connsiteX15" fmla="*/ 212966 w 219552"/>
                <a:gd name="connsiteY15" fmla="*/ 486309 h 896506"/>
                <a:gd name="connsiteX16" fmla="*/ 158078 w 219552"/>
                <a:gd name="connsiteY16" fmla="*/ 483564 h 896506"/>
                <a:gd name="connsiteX17" fmla="*/ 158992 w 219552"/>
                <a:gd name="connsiteY17" fmla="*/ 449351 h 896506"/>
                <a:gd name="connsiteX18" fmla="*/ 158625 w 219552"/>
                <a:gd name="connsiteY18" fmla="*/ 428676 h 896506"/>
                <a:gd name="connsiteX19" fmla="*/ 213513 w 219552"/>
                <a:gd name="connsiteY19" fmla="*/ 426847 h 896506"/>
                <a:gd name="connsiteX20" fmla="*/ 213880 w 219552"/>
                <a:gd name="connsiteY20" fmla="*/ 449534 h 896506"/>
                <a:gd name="connsiteX21" fmla="*/ 212966 w 219552"/>
                <a:gd name="connsiteY21" fmla="*/ 486309 h 896506"/>
                <a:gd name="connsiteX22" fmla="*/ 151125 w 219552"/>
                <a:gd name="connsiteY22" fmla="*/ 346527 h 896506"/>
                <a:gd name="connsiteX23" fmla="*/ 140329 w 219552"/>
                <a:gd name="connsiteY23" fmla="*/ 292737 h 896506"/>
                <a:gd name="connsiteX24" fmla="*/ 193754 w 219552"/>
                <a:gd name="connsiteY24" fmla="*/ 279747 h 896506"/>
                <a:gd name="connsiteX25" fmla="*/ 205464 w 219552"/>
                <a:gd name="connsiteY25" fmla="*/ 338112 h 896506"/>
                <a:gd name="connsiteX26" fmla="*/ 151125 w 219552"/>
                <a:gd name="connsiteY26" fmla="*/ 346527 h 896506"/>
                <a:gd name="connsiteX27" fmla="*/ 115813 w 219552"/>
                <a:gd name="connsiteY27" fmla="*/ 214247 h 896506"/>
                <a:gd name="connsiteX28" fmla="*/ 94042 w 219552"/>
                <a:gd name="connsiteY28" fmla="*/ 163750 h 896506"/>
                <a:gd name="connsiteX29" fmla="*/ 143440 w 219552"/>
                <a:gd name="connsiteY29" fmla="*/ 139965 h 896506"/>
                <a:gd name="connsiteX30" fmla="*/ 167043 w 219552"/>
                <a:gd name="connsiteY30" fmla="*/ 194670 h 896506"/>
                <a:gd name="connsiteX31" fmla="*/ 115813 w 219552"/>
                <a:gd name="connsiteY31" fmla="*/ 214247 h 896506"/>
                <a:gd name="connsiteX32" fmla="*/ 53606 w 219552"/>
                <a:gd name="connsiteY32" fmla="*/ 92030 h 896506"/>
                <a:gd name="connsiteX33" fmla="*/ 21954 w 219552"/>
                <a:gd name="connsiteY33" fmla="*/ 47204 h 896506"/>
                <a:gd name="connsiteX34" fmla="*/ 65316 w 219552"/>
                <a:gd name="connsiteY34" fmla="*/ 13722 h 896506"/>
                <a:gd name="connsiteX35" fmla="*/ 99713 w 219552"/>
                <a:gd name="connsiteY35" fmla="*/ 62207 h 896506"/>
                <a:gd name="connsiteX36" fmla="*/ 53606 w 219552"/>
                <a:gd name="connsiteY36" fmla="*/ 92030 h 89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9552" h="896506">
                  <a:moveTo>
                    <a:pt x="56534" y="896323"/>
                  </a:moveTo>
                  <a:lnTo>
                    <a:pt x="13722" y="861926"/>
                  </a:lnTo>
                  <a:cubicBezTo>
                    <a:pt x="25065" y="847839"/>
                    <a:pt x="36043" y="832836"/>
                    <a:pt x="46290" y="817650"/>
                  </a:cubicBezTo>
                  <a:lnTo>
                    <a:pt x="91663" y="848387"/>
                  </a:lnTo>
                  <a:cubicBezTo>
                    <a:pt x="80684" y="864854"/>
                    <a:pt x="68793" y="880955"/>
                    <a:pt x="56534" y="896323"/>
                  </a:cubicBezTo>
                  <a:close/>
                  <a:moveTo>
                    <a:pt x="137037" y="771727"/>
                  </a:moveTo>
                  <a:lnTo>
                    <a:pt x="88186" y="746845"/>
                  </a:lnTo>
                  <a:cubicBezTo>
                    <a:pt x="96421" y="730744"/>
                    <a:pt x="104103" y="713912"/>
                    <a:pt x="110873" y="696897"/>
                  </a:cubicBezTo>
                  <a:lnTo>
                    <a:pt x="161736" y="717571"/>
                  </a:lnTo>
                  <a:cubicBezTo>
                    <a:pt x="154234" y="736051"/>
                    <a:pt x="146002" y="754164"/>
                    <a:pt x="137037" y="771727"/>
                  </a:cubicBezTo>
                  <a:close/>
                  <a:moveTo>
                    <a:pt x="190096" y="633044"/>
                  </a:moveTo>
                  <a:lnTo>
                    <a:pt x="137037" y="618955"/>
                  </a:lnTo>
                  <a:cubicBezTo>
                    <a:pt x="141794" y="601391"/>
                    <a:pt x="145636" y="583278"/>
                    <a:pt x="148930" y="565348"/>
                  </a:cubicBezTo>
                  <a:lnTo>
                    <a:pt x="202902" y="574861"/>
                  </a:lnTo>
                  <a:cubicBezTo>
                    <a:pt x="199427" y="594256"/>
                    <a:pt x="195217" y="613832"/>
                    <a:pt x="190096" y="633044"/>
                  </a:cubicBezTo>
                  <a:close/>
                  <a:moveTo>
                    <a:pt x="212966" y="486309"/>
                  </a:moveTo>
                  <a:lnTo>
                    <a:pt x="158078" y="483564"/>
                  </a:lnTo>
                  <a:cubicBezTo>
                    <a:pt x="158625" y="472221"/>
                    <a:pt x="158992" y="460877"/>
                    <a:pt x="158992" y="449351"/>
                  </a:cubicBezTo>
                  <a:cubicBezTo>
                    <a:pt x="158992" y="442398"/>
                    <a:pt x="158808" y="435446"/>
                    <a:pt x="158625" y="428676"/>
                  </a:cubicBezTo>
                  <a:lnTo>
                    <a:pt x="213513" y="426847"/>
                  </a:lnTo>
                  <a:cubicBezTo>
                    <a:pt x="213697" y="434348"/>
                    <a:pt x="213880" y="441850"/>
                    <a:pt x="213880" y="449534"/>
                  </a:cubicBezTo>
                  <a:cubicBezTo>
                    <a:pt x="213880" y="461792"/>
                    <a:pt x="213513" y="474051"/>
                    <a:pt x="212966" y="486309"/>
                  </a:cubicBezTo>
                  <a:close/>
                  <a:moveTo>
                    <a:pt x="151125" y="346527"/>
                  </a:moveTo>
                  <a:cubicBezTo>
                    <a:pt x="148381" y="328414"/>
                    <a:pt x="144720" y="310301"/>
                    <a:pt x="140329" y="292737"/>
                  </a:cubicBezTo>
                  <a:lnTo>
                    <a:pt x="193754" y="279747"/>
                  </a:lnTo>
                  <a:cubicBezTo>
                    <a:pt x="198328" y="298958"/>
                    <a:pt x="202353" y="318535"/>
                    <a:pt x="205464" y="338112"/>
                  </a:cubicBezTo>
                  <a:lnTo>
                    <a:pt x="151125" y="346527"/>
                  </a:lnTo>
                  <a:close/>
                  <a:moveTo>
                    <a:pt x="115813" y="214247"/>
                  </a:moveTo>
                  <a:cubicBezTo>
                    <a:pt x="109410" y="197415"/>
                    <a:pt x="102091" y="180582"/>
                    <a:pt x="94042" y="163750"/>
                  </a:cubicBezTo>
                  <a:lnTo>
                    <a:pt x="143440" y="139965"/>
                  </a:lnTo>
                  <a:cubicBezTo>
                    <a:pt x="152039" y="158078"/>
                    <a:pt x="160090" y="176374"/>
                    <a:pt x="167043" y="194670"/>
                  </a:cubicBezTo>
                  <a:lnTo>
                    <a:pt x="115813" y="214247"/>
                  </a:lnTo>
                  <a:close/>
                  <a:moveTo>
                    <a:pt x="53606" y="92030"/>
                  </a:moveTo>
                  <a:cubicBezTo>
                    <a:pt x="43728" y="76844"/>
                    <a:pt x="33115" y="61658"/>
                    <a:pt x="21954" y="47204"/>
                  </a:cubicBezTo>
                  <a:lnTo>
                    <a:pt x="65316" y="13722"/>
                  </a:lnTo>
                  <a:cubicBezTo>
                    <a:pt x="77392" y="29456"/>
                    <a:pt x="89102" y="45740"/>
                    <a:pt x="99713" y="62207"/>
                  </a:cubicBezTo>
                  <a:lnTo>
                    <a:pt x="53606" y="9203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42AD7E-6292-4503-8AE1-EE5D2FC3EC3E}"/>
                </a:ext>
              </a:extLst>
            </p:cNvPr>
            <p:cNvSpPr/>
            <p:nvPr/>
          </p:nvSpPr>
          <p:spPr>
            <a:xfrm>
              <a:off x="8893662" y="2538462"/>
              <a:ext cx="1618346" cy="5521413"/>
            </a:xfrm>
            <a:custGeom>
              <a:avLst/>
              <a:gdLst>
                <a:gd name="connsiteX0" fmla="*/ 172897 w 311032"/>
                <a:gd name="connsiteY0" fmla="*/ 1061171 h 1061170"/>
                <a:gd name="connsiteX1" fmla="*/ 126973 w 311032"/>
                <a:gd name="connsiteY1" fmla="*/ 1030982 h 1061170"/>
                <a:gd name="connsiteX2" fmla="*/ 153504 w 311032"/>
                <a:gd name="connsiteY2" fmla="*/ 987620 h 1061170"/>
                <a:gd name="connsiteX3" fmla="*/ 201256 w 311032"/>
                <a:gd name="connsiteY3" fmla="*/ 1014698 h 1061170"/>
                <a:gd name="connsiteX4" fmla="*/ 172897 w 311032"/>
                <a:gd name="connsiteY4" fmla="*/ 1061171 h 1061170"/>
                <a:gd name="connsiteX5" fmla="*/ 238032 w 311032"/>
                <a:gd name="connsiteY5" fmla="*/ 941697 h 1061170"/>
                <a:gd name="connsiteX6" fmla="*/ 187718 w 311032"/>
                <a:gd name="connsiteY6" fmla="*/ 919559 h 1061170"/>
                <a:gd name="connsiteX7" fmla="*/ 206744 w 311032"/>
                <a:gd name="connsiteY7" fmla="*/ 872355 h 1061170"/>
                <a:gd name="connsiteX8" fmla="*/ 258340 w 311032"/>
                <a:gd name="connsiteY8" fmla="*/ 891200 h 1061170"/>
                <a:gd name="connsiteX9" fmla="*/ 238032 w 311032"/>
                <a:gd name="connsiteY9" fmla="*/ 941697 h 1061170"/>
                <a:gd name="connsiteX10" fmla="*/ 282307 w 311032"/>
                <a:gd name="connsiteY10" fmla="*/ 812893 h 1061170"/>
                <a:gd name="connsiteX11" fmla="*/ 229067 w 311032"/>
                <a:gd name="connsiteY11" fmla="*/ 799354 h 1061170"/>
                <a:gd name="connsiteX12" fmla="*/ 239861 w 311032"/>
                <a:gd name="connsiteY12" fmla="*/ 749772 h 1061170"/>
                <a:gd name="connsiteX13" fmla="*/ 293833 w 311032"/>
                <a:gd name="connsiteY13" fmla="*/ 759651 h 1061170"/>
                <a:gd name="connsiteX14" fmla="*/ 282307 w 311032"/>
                <a:gd name="connsiteY14" fmla="*/ 812893 h 1061170"/>
                <a:gd name="connsiteX15" fmla="*/ 304810 w 311032"/>
                <a:gd name="connsiteY15" fmla="*/ 678600 h 1061170"/>
                <a:gd name="connsiteX16" fmla="*/ 250105 w 311032"/>
                <a:gd name="connsiteY16" fmla="*/ 674209 h 1061170"/>
                <a:gd name="connsiteX17" fmla="*/ 252667 w 311032"/>
                <a:gd name="connsiteY17" fmla="*/ 623346 h 1061170"/>
                <a:gd name="connsiteX18" fmla="*/ 307555 w 311032"/>
                <a:gd name="connsiteY18" fmla="*/ 624261 h 1061170"/>
                <a:gd name="connsiteX19" fmla="*/ 304810 w 311032"/>
                <a:gd name="connsiteY19" fmla="*/ 678600 h 1061170"/>
                <a:gd name="connsiteX20" fmla="*/ 250105 w 311032"/>
                <a:gd name="connsiteY20" fmla="*/ 546868 h 1061170"/>
                <a:gd name="connsiteX21" fmla="*/ 244252 w 311032"/>
                <a:gd name="connsiteY21" fmla="*/ 496372 h 1061170"/>
                <a:gd name="connsiteX22" fmla="*/ 298590 w 311032"/>
                <a:gd name="connsiteY22" fmla="*/ 488321 h 1061170"/>
                <a:gd name="connsiteX23" fmla="*/ 304810 w 311032"/>
                <a:gd name="connsiteY23" fmla="*/ 542477 h 1061170"/>
                <a:gd name="connsiteX24" fmla="*/ 250105 w 311032"/>
                <a:gd name="connsiteY24" fmla="*/ 546868 h 1061170"/>
                <a:gd name="connsiteX25" fmla="*/ 229431 w 311032"/>
                <a:gd name="connsiteY25" fmla="*/ 421540 h 1061170"/>
                <a:gd name="connsiteX26" fmla="*/ 215345 w 311032"/>
                <a:gd name="connsiteY26" fmla="*/ 372690 h 1061170"/>
                <a:gd name="connsiteX27" fmla="*/ 267488 w 311032"/>
                <a:gd name="connsiteY27" fmla="*/ 355675 h 1061170"/>
                <a:gd name="connsiteX28" fmla="*/ 282490 w 311032"/>
                <a:gd name="connsiteY28" fmla="*/ 408185 h 1061170"/>
                <a:gd name="connsiteX29" fmla="*/ 229431 w 311032"/>
                <a:gd name="connsiteY29" fmla="*/ 421540 h 1061170"/>
                <a:gd name="connsiteX30" fmla="*/ 188082 w 311032"/>
                <a:gd name="connsiteY30" fmla="*/ 301518 h 1061170"/>
                <a:gd name="connsiteX31" fmla="*/ 166127 w 311032"/>
                <a:gd name="connsiteY31" fmla="*/ 255595 h 1061170"/>
                <a:gd name="connsiteX32" fmla="*/ 214795 w 311032"/>
                <a:gd name="connsiteY32" fmla="*/ 230163 h 1061170"/>
                <a:gd name="connsiteX33" fmla="*/ 238396 w 311032"/>
                <a:gd name="connsiteY33" fmla="*/ 279198 h 1061170"/>
                <a:gd name="connsiteX34" fmla="*/ 188082 w 311032"/>
                <a:gd name="connsiteY34" fmla="*/ 301518 h 1061170"/>
                <a:gd name="connsiteX35" fmla="*/ 127523 w 311032"/>
                <a:gd name="connsiteY35" fmla="*/ 189730 h 1061170"/>
                <a:gd name="connsiteX36" fmla="*/ 98250 w 311032"/>
                <a:gd name="connsiteY36" fmla="*/ 148198 h 1061170"/>
                <a:gd name="connsiteX37" fmla="*/ 142161 w 311032"/>
                <a:gd name="connsiteY37" fmla="*/ 115265 h 1061170"/>
                <a:gd name="connsiteX38" fmla="*/ 173446 w 311032"/>
                <a:gd name="connsiteY38" fmla="*/ 159724 h 1061170"/>
                <a:gd name="connsiteX39" fmla="*/ 127523 w 311032"/>
                <a:gd name="connsiteY39" fmla="*/ 189730 h 1061170"/>
                <a:gd name="connsiteX40" fmla="*/ 49398 w 311032"/>
                <a:gd name="connsiteY40" fmla="*/ 89650 h 1061170"/>
                <a:gd name="connsiteX41" fmla="*/ 13722 w 311032"/>
                <a:gd name="connsiteY41" fmla="*/ 53424 h 1061170"/>
                <a:gd name="connsiteX42" fmla="*/ 51594 w 311032"/>
                <a:gd name="connsiteY42" fmla="*/ 13722 h 1061170"/>
                <a:gd name="connsiteX43" fmla="*/ 89832 w 311032"/>
                <a:gd name="connsiteY43" fmla="*/ 52510 h 1061170"/>
                <a:gd name="connsiteX44" fmla="*/ 49398 w 311032"/>
                <a:gd name="connsiteY44" fmla="*/ 89650 h 106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1032" h="1061170">
                  <a:moveTo>
                    <a:pt x="172897" y="1061171"/>
                  </a:moveTo>
                  <a:lnTo>
                    <a:pt x="126973" y="1030982"/>
                  </a:lnTo>
                  <a:cubicBezTo>
                    <a:pt x="136305" y="1016893"/>
                    <a:pt x="145086" y="1002257"/>
                    <a:pt x="153504" y="987620"/>
                  </a:cubicBezTo>
                  <a:lnTo>
                    <a:pt x="201256" y="1014698"/>
                  </a:lnTo>
                  <a:cubicBezTo>
                    <a:pt x="192292" y="1030615"/>
                    <a:pt x="182777" y="1045985"/>
                    <a:pt x="172897" y="1061171"/>
                  </a:cubicBezTo>
                  <a:close/>
                  <a:moveTo>
                    <a:pt x="238032" y="941697"/>
                  </a:moveTo>
                  <a:lnTo>
                    <a:pt x="187718" y="919559"/>
                  </a:lnTo>
                  <a:cubicBezTo>
                    <a:pt x="194487" y="904007"/>
                    <a:pt x="200890" y="888273"/>
                    <a:pt x="206744" y="872355"/>
                  </a:cubicBezTo>
                  <a:lnTo>
                    <a:pt x="258340" y="891200"/>
                  </a:lnTo>
                  <a:cubicBezTo>
                    <a:pt x="252118" y="908215"/>
                    <a:pt x="245348" y="925048"/>
                    <a:pt x="238032" y="941697"/>
                  </a:cubicBezTo>
                  <a:close/>
                  <a:moveTo>
                    <a:pt x="282307" y="812893"/>
                  </a:moveTo>
                  <a:lnTo>
                    <a:pt x="229067" y="799354"/>
                  </a:lnTo>
                  <a:cubicBezTo>
                    <a:pt x="233275" y="783070"/>
                    <a:pt x="236750" y="766420"/>
                    <a:pt x="239861" y="749772"/>
                  </a:cubicBezTo>
                  <a:lnTo>
                    <a:pt x="293833" y="759651"/>
                  </a:lnTo>
                  <a:cubicBezTo>
                    <a:pt x="290724" y="777582"/>
                    <a:pt x="286881" y="795512"/>
                    <a:pt x="282307" y="812893"/>
                  </a:cubicBezTo>
                  <a:close/>
                  <a:moveTo>
                    <a:pt x="304810" y="678600"/>
                  </a:moveTo>
                  <a:lnTo>
                    <a:pt x="250105" y="674209"/>
                  </a:lnTo>
                  <a:cubicBezTo>
                    <a:pt x="251571" y="657377"/>
                    <a:pt x="252301" y="640362"/>
                    <a:pt x="252667" y="623346"/>
                  </a:cubicBezTo>
                  <a:lnTo>
                    <a:pt x="307555" y="624261"/>
                  </a:lnTo>
                  <a:cubicBezTo>
                    <a:pt x="307189" y="642374"/>
                    <a:pt x="306276" y="660487"/>
                    <a:pt x="304810" y="678600"/>
                  </a:cubicBezTo>
                  <a:close/>
                  <a:moveTo>
                    <a:pt x="250105" y="546868"/>
                  </a:moveTo>
                  <a:cubicBezTo>
                    <a:pt x="248826" y="529853"/>
                    <a:pt x="246813" y="513021"/>
                    <a:pt x="244252" y="496372"/>
                  </a:cubicBezTo>
                  <a:lnTo>
                    <a:pt x="298590" y="488321"/>
                  </a:lnTo>
                  <a:cubicBezTo>
                    <a:pt x="301335" y="506251"/>
                    <a:pt x="303348" y="524364"/>
                    <a:pt x="304810" y="542477"/>
                  </a:cubicBezTo>
                  <a:lnTo>
                    <a:pt x="250105" y="546868"/>
                  </a:lnTo>
                  <a:close/>
                  <a:moveTo>
                    <a:pt x="229431" y="421540"/>
                  </a:moveTo>
                  <a:cubicBezTo>
                    <a:pt x="225223" y="405074"/>
                    <a:pt x="220649" y="388791"/>
                    <a:pt x="215345" y="372690"/>
                  </a:cubicBezTo>
                  <a:lnTo>
                    <a:pt x="267488" y="355675"/>
                  </a:lnTo>
                  <a:cubicBezTo>
                    <a:pt x="273159" y="373055"/>
                    <a:pt x="278282" y="390620"/>
                    <a:pt x="282490" y="408185"/>
                  </a:cubicBezTo>
                  <a:lnTo>
                    <a:pt x="229431" y="421540"/>
                  </a:lnTo>
                  <a:close/>
                  <a:moveTo>
                    <a:pt x="188082" y="301518"/>
                  </a:moveTo>
                  <a:cubicBezTo>
                    <a:pt x="181312" y="285967"/>
                    <a:pt x="173996" y="270598"/>
                    <a:pt x="166127" y="255595"/>
                  </a:cubicBezTo>
                  <a:lnTo>
                    <a:pt x="214795" y="230163"/>
                  </a:lnTo>
                  <a:cubicBezTo>
                    <a:pt x="223211" y="246264"/>
                    <a:pt x="231079" y="262548"/>
                    <a:pt x="238396" y="279198"/>
                  </a:cubicBezTo>
                  <a:lnTo>
                    <a:pt x="188082" y="301518"/>
                  </a:lnTo>
                  <a:close/>
                  <a:moveTo>
                    <a:pt x="127523" y="189730"/>
                  </a:moveTo>
                  <a:cubicBezTo>
                    <a:pt x="118192" y="175642"/>
                    <a:pt x="108494" y="161736"/>
                    <a:pt x="98250" y="148198"/>
                  </a:cubicBezTo>
                  <a:lnTo>
                    <a:pt x="142161" y="115265"/>
                  </a:lnTo>
                  <a:cubicBezTo>
                    <a:pt x="153138" y="129718"/>
                    <a:pt x="163566" y="144538"/>
                    <a:pt x="173446" y="159724"/>
                  </a:cubicBezTo>
                  <a:lnTo>
                    <a:pt x="127523" y="189730"/>
                  </a:lnTo>
                  <a:close/>
                  <a:moveTo>
                    <a:pt x="49398" y="89650"/>
                  </a:moveTo>
                  <a:cubicBezTo>
                    <a:pt x="37872" y="77209"/>
                    <a:pt x="25979" y="65134"/>
                    <a:pt x="13722" y="53424"/>
                  </a:cubicBezTo>
                  <a:lnTo>
                    <a:pt x="51594" y="13722"/>
                  </a:lnTo>
                  <a:cubicBezTo>
                    <a:pt x="64766" y="26346"/>
                    <a:pt x="77575" y="39153"/>
                    <a:pt x="89832" y="52510"/>
                  </a:cubicBezTo>
                  <a:lnTo>
                    <a:pt x="49398" y="896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4F8646-8960-461B-BF81-6A503DFA55EE}"/>
              </a:ext>
            </a:extLst>
          </p:cNvPr>
          <p:cNvGrpSpPr/>
          <p:nvPr/>
        </p:nvGrpSpPr>
        <p:grpSpPr>
          <a:xfrm>
            <a:off x="13407021" y="4472854"/>
            <a:ext cx="7261959" cy="6687003"/>
            <a:chOff x="1455713" y="2581248"/>
            <a:chExt cx="7261959" cy="66870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5364FC-919E-44BC-BB87-7AA2BFF652CD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682CDD-599F-4360-8BDE-E059E9642EB8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DD3C77-BFF8-4296-AEEB-9C3D1DF8C216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64A052B-70FA-4C36-A53B-D2466C8987B1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7" name="Freeform 64">
                <a:extLst>
                  <a:ext uri="{FF2B5EF4-FFF2-40B4-BE49-F238E27FC236}">
                    <a16:creationId xmlns:a16="http://schemas.microsoft.com/office/drawing/2014/main" id="{13391C42-A7F8-4282-A535-FAFA010D7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DCB4AE-EA98-492D-B723-D734C425543C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BBD7B7-6C6F-46D9-8CE2-5F2295765B50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04FFD9-794A-4BC4-88BC-089996D6D3D9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571169-7D58-407D-A90D-50985785652F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5" name="Freeform 64">
                <a:extLst>
                  <a:ext uri="{FF2B5EF4-FFF2-40B4-BE49-F238E27FC236}">
                    <a16:creationId xmlns:a16="http://schemas.microsoft.com/office/drawing/2014/main" id="{2119E196-7CF1-4D41-A8A5-198D158C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F96AB1-02CA-4B83-B207-13E283A0048B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034A2D-D54C-40A8-8421-8D768BD4225A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424ABC-C2E0-45AB-AA5B-81DA60927B90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24591A9-CF8C-4B5E-8DA8-E67EB5279E3B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3" name="Freeform 64">
                <a:extLst>
                  <a:ext uri="{FF2B5EF4-FFF2-40B4-BE49-F238E27FC236}">
                    <a16:creationId xmlns:a16="http://schemas.microsoft.com/office/drawing/2014/main" id="{B73EF80D-31F7-4868-8CF4-C6B79512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4543DF-4606-4351-B831-E292104BAA03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91D3D5-0FC5-4AE6-94DC-8E97B51BAF9F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0CB35FC-F606-4838-9615-9F562FB420BA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446846-8A63-4E08-A50E-47C5C0960E2D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1" name="Freeform 64">
                <a:extLst>
                  <a:ext uri="{FF2B5EF4-FFF2-40B4-BE49-F238E27FC236}">
                    <a16:creationId xmlns:a16="http://schemas.microsoft.com/office/drawing/2014/main" id="{F892A15A-0DAC-4BE8-AAEC-C7133D240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21C315D-8325-4499-B858-1971576F734E}"/>
              </a:ext>
            </a:extLst>
          </p:cNvPr>
          <p:cNvSpPr txBox="1"/>
          <p:nvPr/>
        </p:nvSpPr>
        <p:spPr>
          <a:xfrm>
            <a:off x="13335037" y="2874976"/>
            <a:ext cx="12323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Medical Cannabis </a:t>
            </a:r>
          </a:p>
        </p:txBody>
      </p:sp>
    </p:spTree>
    <p:extLst>
      <p:ext uri="{BB962C8B-B14F-4D97-AF65-F5344CB8AC3E}">
        <p14:creationId xmlns:p14="http://schemas.microsoft.com/office/powerpoint/2010/main" val="15379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71">
            <a:extLst>
              <a:ext uri="{FF2B5EF4-FFF2-40B4-BE49-F238E27FC236}">
                <a16:creationId xmlns:a16="http://schemas.microsoft.com/office/drawing/2014/main" id="{7C859025-9477-4BF0-9806-BB3D390D2E28}"/>
              </a:ext>
            </a:extLst>
          </p:cNvPr>
          <p:cNvGrpSpPr/>
          <p:nvPr/>
        </p:nvGrpSpPr>
        <p:grpSpPr>
          <a:xfrm>
            <a:off x="1112841" y="1840264"/>
            <a:ext cx="11080739" cy="9649072"/>
            <a:chOff x="8582172" y="811238"/>
            <a:chExt cx="7040214" cy="613059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1CD46D8-0EAE-4CDE-9B6A-EC5ED44823CE}"/>
                </a:ext>
              </a:extLst>
            </p:cNvPr>
            <p:cNvSpPr/>
            <p:nvPr/>
          </p:nvSpPr>
          <p:spPr>
            <a:xfrm>
              <a:off x="11553378" y="1127830"/>
              <a:ext cx="1027291" cy="4295945"/>
            </a:xfrm>
            <a:custGeom>
              <a:avLst/>
              <a:gdLst>
                <a:gd name="connsiteX0" fmla="*/ 1000208 w 1027291"/>
                <a:gd name="connsiteY0" fmla="*/ 2153109 h 4295944"/>
                <a:gd name="connsiteX1" fmla="*/ 517848 w 1027291"/>
                <a:gd name="connsiteY1" fmla="*/ 4269329 h 4295944"/>
                <a:gd name="connsiteX2" fmla="*/ 35021 w 1027291"/>
                <a:gd name="connsiteY2" fmla="*/ 2153109 h 4295944"/>
                <a:gd name="connsiteX3" fmla="*/ 517848 w 1027291"/>
                <a:gd name="connsiteY3" fmla="*/ 35021 h 4295944"/>
                <a:gd name="connsiteX4" fmla="*/ 1000208 w 1027291"/>
                <a:gd name="connsiteY4" fmla="*/ 2153109 h 42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91" h="4295944">
                  <a:moveTo>
                    <a:pt x="1000208" y="2153109"/>
                  </a:moveTo>
                  <a:cubicBezTo>
                    <a:pt x="1000208" y="3321886"/>
                    <a:pt x="783543" y="4269329"/>
                    <a:pt x="517848" y="4269329"/>
                  </a:cubicBezTo>
                  <a:cubicBezTo>
                    <a:pt x="252153" y="4269329"/>
                    <a:pt x="35021" y="3321886"/>
                    <a:pt x="35021" y="2153109"/>
                  </a:cubicBezTo>
                  <a:cubicBezTo>
                    <a:pt x="35021" y="984332"/>
                    <a:pt x="517848" y="35021"/>
                    <a:pt x="517848" y="35021"/>
                  </a:cubicBezTo>
                  <a:cubicBezTo>
                    <a:pt x="517848" y="35021"/>
                    <a:pt x="1000208" y="984332"/>
                    <a:pt x="1000208" y="2153109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B19CC44-24E4-4A68-A725-F914DEE488BE}"/>
                </a:ext>
              </a:extLst>
            </p:cNvPr>
            <p:cNvSpPr/>
            <p:nvPr/>
          </p:nvSpPr>
          <p:spPr>
            <a:xfrm>
              <a:off x="11553378" y="1127830"/>
              <a:ext cx="513646" cy="4295945"/>
            </a:xfrm>
            <a:custGeom>
              <a:avLst/>
              <a:gdLst>
                <a:gd name="connsiteX0" fmla="*/ 517848 w 513645"/>
                <a:gd name="connsiteY0" fmla="*/ 35021 h 4295944"/>
                <a:gd name="connsiteX1" fmla="*/ 517848 w 513645"/>
                <a:gd name="connsiteY1" fmla="*/ 4269329 h 4295944"/>
                <a:gd name="connsiteX2" fmla="*/ 35021 w 513645"/>
                <a:gd name="connsiteY2" fmla="*/ 2153109 h 4295944"/>
                <a:gd name="connsiteX3" fmla="*/ 517848 w 513645"/>
                <a:gd name="connsiteY3" fmla="*/ 35021 h 42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645" h="4295944">
                  <a:moveTo>
                    <a:pt x="517848" y="35021"/>
                  </a:moveTo>
                  <a:lnTo>
                    <a:pt x="517848" y="4269329"/>
                  </a:lnTo>
                  <a:cubicBezTo>
                    <a:pt x="252153" y="4269329"/>
                    <a:pt x="35021" y="3321886"/>
                    <a:pt x="35021" y="2153109"/>
                  </a:cubicBezTo>
                  <a:cubicBezTo>
                    <a:pt x="35021" y="984332"/>
                    <a:pt x="517848" y="35021"/>
                    <a:pt x="517848" y="35021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204CC6-DC71-45A5-8878-799D6E91C937}"/>
                </a:ext>
              </a:extLst>
            </p:cNvPr>
            <p:cNvSpPr/>
            <p:nvPr/>
          </p:nvSpPr>
          <p:spPr>
            <a:xfrm>
              <a:off x="9826128" y="2834067"/>
              <a:ext cx="2381448" cy="2661618"/>
            </a:xfrm>
            <a:custGeom>
              <a:avLst/>
              <a:gdLst>
                <a:gd name="connsiteX0" fmla="*/ 1467159 w 2381448"/>
                <a:gd name="connsiteY0" fmla="*/ 1065114 h 2661618"/>
                <a:gd name="connsiteX1" fmla="*/ 2310939 w 2381448"/>
                <a:gd name="connsiteY1" fmla="*/ 2611655 h 2661618"/>
                <a:gd name="connsiteX2" fmla="*/ 879735 w 2381448"/>
                <a:gd name="connsiteY2" fmla="*/ 1583430 h 2661618"/>
                <a:gd name="connsiteX3" fmla="*/ 35021 w 2381448"/>
                <a:gd name="connsiteY3" fmla="*/ 35021 h 2661618"/>
                <a:gd name="connsiteX4" fmla="*/ 1467159 w 2381448"/>
                <a:gd name="connsiteY4" fmla="*/ 1065114 h 266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8" h="2661618">
                  <a:moveTo>
                    <a:pt x="1467159" y="1065114"/>
                  </a:moveTo>
                  <a:cubicBezTo>
                    <a:pt x="2095208" y="1775813"/>
                    <a:pt x="2472970" y="2469234"/>
                    <a:pt x="2310939" y="2611655"/>
                  </a:cubicBezTo>
                  <a:cubicBezTo>
                    <a:pt x="2149374" y="2754541"/>
                    <a:pt x="1507784" y="2294595"/>
                    <a:pt x="879735" y="1583430"/>
                  </a:cubicBezTo>
                  <a:cubicBezTo>
                    <a:pt x="251219" y="872264"/>
                    <a:pt x="35021" y="35021"/>
                    <a:pt x="35021" y="35021"/>
                  </a:cubicBezTo>
                  <a:cubicBezTo>
                    <a:pt x="35021" y="35021"/>
                    <a:pt x="839110" y="353482"/>
                    <a:pt x="1467159" y="1065114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E9DA51-8AAF-4C6C-9FE7-15210A78A230}"/>
                </a:ext>
              </a:extLst>
            </p:cNvPr>
            <p:cNvSpPr/>
            <p:nvPr/>
          </p:nvSpPr>
          <p:spPr>
            <a:xfrm>
              <a:off x="9826128" y="2834067"/>
              <a:ext cx="2334753" cy="2661618"/>
            </a:xfrm>
            <a:custGeom>
              <a:avLst/>
              <a:gdLst>
                <a:gd name="connsiteX0" fmla="*/ 35021 w 2334753"/>
                <a:gd name="connsiteY0" fmla="*/ 35021 h 2661618"/>
                <a:gd name="connsiteX1" fmla="*/ 2310939 w 2334753"/>
                <a:gd name="connsiteY1" fmla="*/ 2611655 h 2661618"/>
                <a:gd name="connsiteX2" fmla="*/ 879735 w 2334753"/>
                <a:gd name="connsiteY2" fmla="*/ 1583430 h 2661618"/>
                <a:gd name="connsiteX3" fmla="*/ 35021 w 2334753"/>
                <a:gd name="connsiteY3" fmla="*/ 35021 h 266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3" h="2661618">
                  <a:moveTo>
                    <a:pt x="35021" y="35021"/>
                  </a:moveTo>
                  <a:lnTo>
                    <a:pt x="2310939" y="2611655"/>
                  </a:lnTo>
                  <a:cubicBezTo>
                    <a:pt x="2149374" y="2754541"/>
                    <a:pt x="1507784" y="2294595"/>
                    <a:pt x="879735" y="1583430"/>
                  </a:cubicBezTo>
                  <a:cubicBezTo>
                    <a:pt x="251219" y="872264"/>
                    <a:pt x="35021" y="35021"/>
                    <a:pt x="35021" y="35021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E4AD8C-7E20-4F77-9A8C-B59AD5230B81}"/>
                </a:ext>
              </a:extLst>
            </p:cNvPr>
            <p:cNvSpPr/>
            <p:nvPr/>
          </p:nvSpPr>
          <p:spPr>
            <a:xfrm>
              <a:off x="9649154" y="4659233"/>
              <a:ext cx="2521533" cy="793816"/>
            </a:xfrm>
            <a:custGeom>
              <a:avLst/>
              <a:gdLst>
                <a:gd name="connsiteX0" fmla="*/ 1335946 w 2521533"/>
                <a:gd name="connsiteY0" fmla="*/ 111745 h 793815"/>
                <a:gd name="connsiteX1" fmla="*/ 2501454 w 2521533"/>
                <a:gd name="connsiteY1" fmla="*/ 687962 h 793815"/>
                <a:gd name="connsiteX2" fmla="*/ 1201464 w 2521533"/>
                <a:gd name="connsiteY2" fmla="*/ 673487 h 793815"/>
                <a:gd name="connsiteX3" fmla="*/ 35021 w 2521533"/>
                <a:gd name="connsiteY3" fmla="*/ 96803 h 793815"/>
                <a:gd name="connsiteX4" fmla="*/ 1335946 w 2521533"/>
                <a:gd name="connsiteY4" fmla="*/ 111745 h 79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533" h="793815">
                  <a:moveTo>
                    <a:pt x="1335946" y="111745"/>
                  </a:moveTo>
                  <a:cubicBezTo>
                    <a:pt x="2016760" y="274711"/>
                    <a:pt x="2538811" y="533402"/>
                    <a:pt x="2501454" y="687962"/>
                  </a:cubicBezTo>
                  <a:cubicBezTo>
                    <a:pt x="2464565" y="842523"/>
                    <a:pt x="1882278" y="836452"/>
                    <a:pt x="1201464" y="673487"/>
                  </a:cubicBezTo>
                  <a:cubicBezTo>
                    <a:pt x="520650" y="510521"/>
                    <a:pt x="35021" y="96803"/>
                    <a:pt x="35021" y="96803"/>
                  </a:cubicBezTo>
                  <a:cubicBezTo>
                    <a:pt x="35021" y="96803"/>
                    <a:pt x="655132" y="-51687"/>
                    <a:pt x="1335946" y="111745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A85464-4B01-4C3F-81CD-4A7AACAC5786}"/>
                </a:ext>
              </a:extLst>
            </p:cNvPr>
            <p:cNvSpPr/>
            <p:nvPr/>
          </p:nvSpPr>
          <p:spPr>
            <a:xfrm>
              <a:off x="9648687" y="4721015"/>
              <a:ext cx="2521533" cy="747121"/>
            </a:xfrm>
            <a:custGeom>
              <a:avLst/>
              <a:gdLst>
                <a:gd name="connsiteX0" fmla="*/ 35021 w 2521533"/>
                <a:gd name="connsiteY0" fmla="*/ 35021 h 747120"/>
                <a:gd name="connsiteX1" fmla="*/ 2501455 w 2521533"/>
                <a:gd name="connsiteY1" fmla="*/ 626181 h 747120"/>
                <a:gd name="connsiteX2" fmla="*/ 1201464 w 2521533"/>
                <a:gd name="connsiteY2" fmla="*/ 611705 h 747120"/>
                <a:gd name="connsiteX3" fmla="*/ 35021 w 2521533"/>
                <a:gd name="connsiteY3" fmla="*/ 35021 h 7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1533" h="747120">
                  <a:moveTo>
                    <a:pt x="35021" y="35021"/>
                  </a:moveTo>
                  <a:lnTo>
                    <a:pt x="2501455" y="626181"/>
                  </a:lnTo>
                  <a:cubicBezTo>
                    <a:pt x="2464566" y="780741"/>
                    <a:pt x="1882278" y="774671"/>
                    <a:pt x="1201464" y="611705"/>
                  </a:cubicBezTo>
                  <a:cubicBezTo>
                    <a:pt x="521117" y="448739"/>
                    <a:pt x="35021" y="35021"/>
                    <a:pt x="35021" y="35021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478BC7-0F7F-4487-A469-F8D21D9A269A}"/>
                </a:ext>
              </a:extLst>
            </p:cNvPr>
            <p:cNvSpPr/>
            <p:nvPr/>
          </p:nvSpPr>
          <p:spPr>
            <a:xfrm>
              <a:off x="10936537" y="5259035"/>
              <a:ext cx="1214072" cy="560341"/>
            </a:xfrm>
            <a:custGeom>
              <a:avLst/>
              <a:gdLst>
                <a:gd name="connsiteX0" fmla="*/ 556138 w 1214071"/>
                <a:gd name="connsiteY0" fmla="*/ 180616 h 560340"/>
                <a:gd name="connsiteX1" fmla="*/ 1187923 w 1214071"/>
                <a:gd name="connsiteY1" fmla="*/ 68081 h 560340"/>
                <a:gd name="connsiteX2" fmla="*/ 667272 w 1214071"/>
                <a:gd name="connsiteY2" fmla="*/ 443042 h 560340"/>
                <a:gd name="connsiteX3" fmla="*/ 35021 w 1214071"/>
                <a:gd name="connsiteY3" fmla="*/ 555578 h 560340"/>
                <a:gd name="connsiteX4" fmla="*/ 556138 w 1214071"/>
                <a:gd name="connsiteY4" fmla="*/ 180616 h 56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071" h="560340">
                  <a:moveTo>
                    <a:pt x="556138" y="180616"/>
                  </a:moveTo>
                  <a:cubicBezTo>
                    <a:pt x="874132" y="46134"/>
                    <a:pt x="1157104" y="-4296"/>
                    <a:pt x="1187923" y="68081"/>
                  </a:cubicBezTo>
                  <a:cubicBezTo>
                    <a:pt x="1218274" y="140459"/>
                    <a:pt x="985266" y="308561"/>
                    <a:pt x="667272" y="443042"/>
                  </a:cubicBezTo>
                  <a:cubicBezTo>
                    <a:pt x="349279" y="577524"/>
                    <a:pt x="35021" y="555578"/>
                    <a:pt x="35021" y="555578"/>
                  </a:cubicBezTo>
                  <a:cubicBezTo>
                    <a:pt x="35021" y="555578"/>
                    <a:pt x="238145" y="315098"/>
                    <a:pt x="556138" y="180616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BE8173-D7B8-4BA8-B940-BD3C126B43F0}"/>
                </a:ext>
              </a:extLst>
            </p:cNvPr>
            <p:cNvSpPr/>
            <p:nvPr/>
          </p:nvSpPr>
          <p:spPr>
            <a:xfrm>
              <a:off x="10936537" y="5292095"/>
              <a:ext cx="1214072" cy="513646"/>
            </a:xfrm>
            <a:custGeom>
              <a:avLst/>
              <a:gdLst>
                <a:gd name="connsiteX0" fmla="*/ 35021 w 1214071"/>
                <a:gd name="connsiteY0" fmla="*/ 522985 h 513645"/>
                <a:gd name="connsiteX1" fmla="*/ 1187923 w 1214071"/>
                <a:gd name="connsiteY1" fmla="*/ 35021 h 513645"/>
                <a:gd name="connsiteX2" fmla="*/ 667272 w 1214071"/>
                <a:gd name="connsiteY2" fmla="*/ 409983 h 513645"/>
                <a:gd name="connsiteX3" fmla="*/ 35021 w 1214071"/>
                <a:gd name="connsiteY3" fmla="*/ 522985 h 5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071" h="513645">
                  <a:moveTo>
                    <a:pt x="35021" y="522985"/>
                  </a:moveTo>
                  <a:lnTo>
                    <a:pt x="1187923" y="35021"/>
                  </a:lnTo>
                  <a:cubicBezTo>
                    <a:pt x="1218274" y="107399"/>
                    <a:pt x="985266" y="275501"/>
                    <a:pt x="667272" y="409983"/>
                  </a:cubicBezTo>
                  <a:cubicBezTo>
                    <a:pt x="349279" y="544931"/>
                    <a:pt x="35021" y="522985"/>
                    <a:pt x="35021" y="522985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CA5B9A-725B-497E-AC31-42CA96BCF301}"/>
                </a:ext>
              </a:extLst>
            </p:cNvPr>
            <p:cNvSpPr/>
            <p:nvPr/>
          </p:nvSpPr>
          <p:spPr>
            <a:xfrm>
              <a:off x="12044601" y="2833601"/>
              <a:ext cx="2381448" cy="2661618"/>
            </a:xfrm>
            <a:custGeom>
              <a:avLst/>
              <a:gdLst>
                <a:gd name="connsiteX0" fmla="*/ 916166 w 2381448"/>
                <a:gd name="connsiteY0" fmla="*/ 1065581 h 2661618"/>
                <a:gd name="connsiteX1" fmla="*/ 72387 w 2381448"/>
                <a:gd name="connsiteY1" fmla="*/ 2612121 h 2661618"/>
                <a:gd name="connsiteX2" fmla="*/ 1503590 w 2381448"/>
                <a:gd name="connsiteY2" fmla="*/ 1583429 h 2661618"/>
                <a:gd name="connsiteX3" fmla="*/ 2348304 w 2381448"/>
                <a:gd name="connsiteY3" fmla="*/ 35021 h 2661618"/>
                <a:gd name="connsiteX4" fmla="*/ 916166 w 2381448"/>
                <a:gd name="connsiteY4" fmla="*/ 1065581 h 266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8" h="2661618">
                  <a:moveTo>
                    <a:pt x="916166" y="1065581"/>
                  </a:moveTo>
                  <a:cubicBezTo>
                    <a:pt x="288118" y="1776280"/>
                    <a:pt x="-89178" y="2469701"/>
                    <a:pt x="72387" y="2612121"/>
                  </a:cubicBezTo>
                  <a:cubicBezTo>
                    <a:pt x="233952" y="2755008"/>
                    <a:pt x="875542" y="2295062"/>
                    <a:pt x="1503590" y="1583429"/>
                  </a:cubicBezTo>
                  <a:cubicBezTo>
                    <a:pt x="2132106" y="872264"/>
                    <a:pt x="2348304" y="35021"/>
                    <a:pt x="2348304" y="35021"/>
                  </a:cubicBezTo>
                  <a:cubicBezTo>
                    <a:pt x="2348304" y="35021"/>
                    <a:pt x="1544215" y="353948"/>
                    <a:pt x="916166" y="1065581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FA63F4-6D4E-4606-8F3D-D02EC805ACC8}"/>
                </a:ext>
              </a:extLst>
            </p:cNvPr>
            <p:cNvSpPr/>
            <p:nvPr/>
          </p:nvSpPr>
          <p:spPr>
            <a:xfrm>
              <a:off x="12081966" y="2834067"/>
              <a:ext cx="2334753" cy="2661618"/>
            </a:xfrm>
            <a:custGeom>
              <a:avLst/>
              <a:gdLst>
                <a:gd name="connsiteX0" fmla="*/ 2310939 w 2334753"/>
                <a:gd name="connsiteY0" fmla="*/ 35021 h 2661618"/>
                <a:gd name="connsiteX1" fmla="*/ 35021 w 2334753"/>
                <a:gd name="connsiteY1" fmla="*/ 2611655 h 2661618"/>
                <a:gd name="connsiteX2" fmla="*/ 1466225 w 2334753"/>
                <a:gd name="connsiteY2" fmla="*/ 1582962 h 2661618"/>
                <a:gd name="connsiteX3" fmla="*/ 2310939 w 2334753"/>
                <a:gd name="connsiteY3" fmla="*/ 35021 h 266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3" h="2661618">
                  <a:moveTo>
                    <a:pt x="2310939" y="35021"/>
                  </a:moveTo>
                  <a:lnTo>
                    <a:pt x="35021" y="2611655"/>
                  </a:lnTo>
                  <a:cubicBezTo>
                    <a:pt x="196587" y="2754541"/>
                    <a:pt x="838177" y="2294595"/>
                    <a:pt x="1466225" y="1582962"/>
                  </a:cubicBezTo>
                  <a:cubicBezTo>
                    <a:pt x="2094740" y="872264"/>
                    <a:pt x="2310939" y="35021"/>
                    <a:pt x="2310939" y="35021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F16BFB-464B-4EF5-8256-16AA1A075310}"/>
                </a:ext>
              </a:extLst>
            </p:cNvPr>
            <p:cNvSpPr/>
            <p:nvPr/>
          </p:nvSpPr>
          <p:spPr>
            <a:xfrm>
              <a:off x="12066539" y="4659233"/>
              <a:ext cx="2521533" cy="793816"/>
            </a:xfrm>
            <a:custGeom>
              <a:avLst/>
              <a:gdLst>
                <a:gd name="connsiteX0" fmla="*/ 1202416 w 2521533"/>
                <a:gd name="connsiteY0" fmla="*/ 111745 h 793815"/>
                <a:gd name="connsiteX1" fmla="*/ 36907 w 2521533"/>
                <a:gd name="connsiteY1" fmla="*/ 687962 h 793815"/>
                <a:gd name="connsiteX2" fmla="*/ 1336898 w 2521533"/>
                <a:gd name="connsiteY2" fmla="*/ 673487 h 793815"/>
                <a:gd name="connsiteX3" fmla="*/ 2503341 w 2521533"/>
                <a:gd name="connsiteY3" fmla="*/ 96803 h 793815"/>
                <a:gd name="connsiteX4" fmla="*/ 1202416 w 2521533"/>
                <a:gd name="connsiteY4" fmla="*/ 111745 h 79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533" h="793815">
                  <a:moveTo>
                    <a:pt x="1202416" y="111745"/>
                  </a:moveTo>
                  <a:cubicBezTo>
                    <a:pt x="521602" y="274711"/>
                    <a:pt x="-449" y="533402"/>
                    <a:pt x="36907" y="687962"/>
                  </a:cubicBezTo>
                  <a:cubicBezTo>
                    <a:pt x="73796" y="842523"/>
                    <a:pt x="656084" y="836452"/>
                    <a:pt x="1336898" y="673487"/>
                  </a:cubicBezTo>
                  <a:cubicBezTo>
                    <a:pt x="2017712" y="510521"/>
                    <a:pt x="2503341" y="96803"/>
                    <a:pt x="2503341" y="96803"/>
                  </a:cubicBezTo>
                  <a:cubicBezTo>
                    <a:pt x="2503341" y="96803"/>
                    <a:pt x="1883230" y="-51687"/>
                    <a:pt x="1202416" y="111745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919C74-2647-4B14-9682-9A21900FF52E}"/>
                </a:ext>
              </a:extLst>
            </p:cNvPr>
            <p:cNvSpPr/>
            <p:nvPr/>
          </p:nvSpPr>
          <p:spPr>
            <a:xfrm>
              <a:off x="12068425" y="4721015"/>
              <a:ext cx="2521533" cy="747121"/>
            </a:xfrm>
            <a:custGeom>
              <a:avLst/>
              <a:gdLst>
                <a:gd name="connsiteX0" fmla="*/ 2501921 w 2521533"/>
                <a:gd name="connsiteY0" fmla="*/ 35021 h 747120"/>
                <a:gd name="connsiteX1" fmla="*/ 35021 w 2521533"/>
                <a:gd name="connsiteY1" fmla="*/ 626181 h 747120"/>
                <a:gd name="connsiteX2" fmla="*/ 1335012 w 2521533"/>
                <a:gd name="connsiteY2" fmla="*/ 611705 h 747120"/>
                <a:gd name="connsiteX3" fmla="*/ 2501921 w 2521533"/>
                <a:gd name="connsiteY3" fmla="*/ 35021 h 7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1533" h="747120">
                  <a:moveTo>
                    <a:pt x="2501921" y="35021"/>
                  </a:moveTo>
                  <a:lnTo>
                    <a:pt x="35021" y="626181"/>
                  </a:lnTo>
                  <a:cubicBezTo>
                    <a:pt x="71910" y="780741"/>
                    <a:pt x="654198" y="774671"/>
                    <a:pt x="1335012" y="611705"/>
                  </a:cubicBezTo>
                  <a:cubicBezTo>
                    <a:pt x="2015826" y="448739"/>
                    <a:pt x="2501921" y="35021"/>
                    <a:pt x="2501921" y="35021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8A0FBF-E48E-4973-A13D-A70D4CB7E9B6}"/>
                </a:ext>
              </a:extLst>
            </p:cNvPr>
            <p:cNvSpPr/>
            <p:nvPr/>
          </p:nvSpPr>
          <p:spPr>
            <a:xfrm>
              <a:off x="12035881" y="5275845"/>
              <a:ext cx="1214072" cy="560341"/>
            </a:xfrm>
            <a:custGeom>
              <a:avLst/>
              <a:gdLst>
                <a:gd name="connsiteX0" fmla="*/ 669464 w 1214071"/>
                <a:gd name="connsiteY0" fmla="*/ 180617 h 560340"/>
                <a:gd name="connsiteX1" fmla="*/ 37680 w 1214071"/>
                <a:gd name="connsiteY1" fmla="*/ 68081 h 560340"/>
                <a:gd name="connsiteX2" fmla="*/ 558330 w 1214071"/>
                <a:gd name="connsiteY2" fmla="*/ 443043 h 560340"/>
                <a:gd name="connsiteX3" fmla="*/ 1190581 w 1214071"/>
                <a:gd name="connsiteY3" fmla="*/ 556045 h 560340"/>
                <a:gd name="connsiteX4" fmla="*/ 669464 w 1214071"/>
                <a:gd name="connsiteY4" fmla="*/ 180617 h 56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071" h="560340">
                  <a:moveTo>
                    <a:pt x="669464" y="180617"/>
                  </a:moveTo>
                  <a:cubicBezTo>
                    <a:pt x="351471" y="46135"/>
                    <a:pt x="68499" y="-4296"/>
                    <a:pt x="37680" y="68081"/>
                  </a:cubicBezTo>
                  <a:cubicBezTo>
                    <a:pt x="7328" y="140459"/>
                    <a:pt x="240337" y="308561"/>
                    <a:pt x="558330" y="443043"/>
                  </a:cubicBezTo>
                  <a:cubicBezTo>
                    <a:pt x="876324" y="577525"/>
                    <a:pt x="1190581" y="556045"/>
                    <a:pt x="1190581" y="556045"/>
                  </a:cubicBezTo>
                  <a:cubicBezTo>
                    <a:pt x="1190581" y="556045"/>
                    <a:pt x="987925" y="315098"/>
                    <a:pt x="669464" y="180617"/>
                  </a:cubicBez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39841-C846-4402-B27E-5A7B5B3C71F2}"/>
                </a:ext>
              </a:extLst>
            </p:cNvPr>
            <p:cNvSpPr/>
            <p:nvPr/>
          </p:nvSpPr>
          <p:spPr>
            <a:xfrm>
              <a:off x="12035881" y="5308905"/>
              <a:ext cx="1214072" cy="513646"/>
            </a:xfrm>
            <a:custGeom>
              <a:avLst/>
              <a:gdLst>
                <a:gd name="connsiteX0" fmla="*/ 1190581 w 1214071"/>
                <a:gd name="connsiteY0" fmla="*/ 522518 h 513645"/>
                <a:gd name="connsiteX1" fmla="*/ 37680 w 1214071"/>
                <a:gd name="connsiteY1" fmla="*/ 35021 h 513645"/>
                <a:gd name="connsiteX2" fmla="*/ 558330 w 1214071"/>
                <a:gd name="connsiteY2" fmla="*/ 409983 h 513645"/>
                <a:gd name="connsiteX3" fmla="*/ 1190581 w 1214071"/>
                <a:gd name="connsiteY3" fmla="*/ 522518 h 5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071" h="513645">
                  <a:moveTo>
                    <a:pt x="1190581" y="522518"/>
                  </a:moveTo>
                  <a:lnTo>
                    <a:pt x="37680" y="35021"/>
                  </a:lnTo>
                  <a:cubicBezTo>
                    <a:pt x="7328" y="107399"/>
                    <a:pt x="240337" y="275501"/>
                    <a:pt x="558330" y="409983"/>
                  </a:cubicBezTo>
                  <a:cubicBezTo>
                    <a:pt x="876790" y="544465"/>
                    <a:pt x="1190581" y="522518"/>
                    <a:pt x="1190581" y="522518"/>
                  </a:cubicBezTo>
                  <a:close/>
                </a:path>
              </a:pathLst>
            </a:custGeom>
            <a:solidFill>
              <a:srgbClr val="2FA6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228A99-5339-4C64-BC78-769E7D2DE9F6}"/>
                </a:ext>
              </a:extLst>
            </p:cNvPr>
            <p:cNvSpPr/>
            <p:nvPr/>
          </p:nvSpPr>
          <p:spPr>
            <a:xfrm>
              <a:off x="11996981" y="5203841"/>
              <a:ext cx="140085" cy="1494242"/>
            </a:xfrm>
            <a:custGeom>
              <a:avLst/>
              <a:gdLst>
                <a:gd name="connsiteX0" fmla="*/ 130279 w 140085"/>
                <a:gd name="connsiteY0" fmla="*/ 1420931 h 1494241"/>
                <a:gd name="connsiteX1" fmla="*/ 82650 w 140085"/>
                <a:gd name="connsiteY1" fmla="*/ 1468559 h 1494241"/>
                <a:gd name="connsiteX2" fmla="*/ 82650 w 140085"/>
                <a:gd name="connsiteY2" fmla="*/ 1468559 h 1494241"/>
                <a:gd name="connsiteX3" fmla="*/ 35021 w 140085"/>
                <a:gd name="connsiteY3" fmla="*/ 1420931 h 1494241"/>
                <a:gd name="connsiteX4" fmla="*/ 35021 w 140085"/>
                <a:gd name="connsiteY4" fmla="*/ 82650 h 1494241"/>
                <a:gd name="connsiteX5" fmla="*/ 82650 w 140085"/>
                <a:gd name="connsiteY5" fmla="*/ 35021 h 1494241"/>
                <a:gd name="connsiteX6" fmla="*/ 82650 w 140085"/>
                <a:gd name="connsiteY6" fmla="*/ 35021 h 1494241"/>
                <a:gd name="connsiteX7" fmla="*/ 130279 w 140085"/>
                <a:gd name="connsiteY7" fmla="*/ 82650 h 1494241"/>
                <a:gd name="connsiteX8" fmla="*/ 130279 w 140085"/>
                <a:gd name="connsiteY8" fmla="*/ 1420931 h 149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" h="1494241">
                  <a:moveTo>
                    <a:pt x="130279" y="1420931"/>
                  </a:moveTo>
                  <a:cubicBezTo>
                    <a:pt x="130279" y="1447080"/>
                    <a:pt x="108800" y="1468559"/>
                    <a:pt x="82650" y="1468559"/>
                  </a:cubicBezTo>
                  <a:lnTo>
                    <a:pt x="82650" y="1468559"/>
                  </a:lnTo>
                  <a:cubicBezTo>
                    <a:pt x="56034" y="1468559"/>
                    <a:pt x="35021" y="1447080"/>
                    <a:pt x="35021" y="1420931"/>
                  </a:cubicBezTo>
                  <a:lnTo>
                    <a:pt x="35021" y="82650"/>
                  </a:lnTo>
                  <a:cubicBezTo>
                    <a:pt x="35021" y="56501"/>
                    <a:pt x="56034" y="35021"/>
                    <a:pt x="82650" y="35021"/>
                  </a:cubicBezTo>
                  <a:lnTo>
                    <a:pt x="82650" y="35021"/>
                  </a:lnTo>
                  <a:cubicBezTo>
                    <a:pt x="108800" y="35021"/>
                    <a:pt x="130279" y="56034"/>
                    <a:pt x="130279" y="82650"/>
                  </a:cubicBezTo>
                  <a:lnTo>
                    <a:pt x="130279" y="1420931"/>
                  </a:lnTo>
                  <a:close/>
                </a:path>
              </a:pathLst>
            </a:custGeom>
            <a:solidFill>
              <a:srgbClr val="109D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AC8045-3AF3-4F0C-AD55-F632B9D83764}"/>
                </a:ext>
              </a:extLst>
            </p:cNvPr>
            <p:cNvSpPr/>
            <p:nvPr/>
          </p:nvSpPr>
          <p:spPr>
            <a:xfrm>
              <a:off x="12092239" y="4513689"/>
              <a:ext cx="186780" cy="560341"/>
            </a:xfrm>
            <a:custGeom>
              <a:avLst/>
              <a:gdLst>
                <a:gd name="connsiteX0" fmla="*/ 177908 w 186780"/>
                <a:gd name="connsiteY0" fmla="*/ 286708 h 560340"/>
                <a:gd name="connsiteX1" fmla="*/ 35021 w 186780"/>
                <a:gd name="connsiteY1" fmla="*/ 35021 h 560340"/>
                <a:gd name="connsiteX2" fmla="*/ 35021 w 186780"/>
                <a:gd name="connsiteY2" fmla="*/ 136817 h 560340"/>
                <a:gd name="connsiteX3" fmla="*/ 77047 w 186780"/>
                <a:gd name="connsiteY3" fmla="*/ 286708 h 560340"/>
                <a:gd name="connsiteX4" fmla="*/ 35021 w 186780"/>
                <a:gd name="connsiteY4" fmla="*/ 436599 h 560340"/>
                <a:gd name="connsiteX5" fmla="*/ 35021 w 186780"/>
                <a:gd name="connsiteY5" fmla="*/ 537927 h 560340"/>
                <a:gd name="connsiteX6" fmla="*/ 177908 w 186780"/>
                <a:gd name="connsiteY6" fmla="*/ 286708 h 56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80" h="560340">
                  <a:moveTo>
                    <a:pt x="177908" y="286708"/>
                  </a:moveTo>
                  <a:cubicBezTo>
                    <a:pt x="177908" y="141019"/>
                    <a:pt x="117672" y="35488"/>
                    <a:pt x="35021" y="35021"/>
                  </a:cubicBezTo>
                  <a:lnTo>
                    <a:pt x="35021" y="136817"/>
                  </a:lnTo>
                  <a:cubicBezTo>
                    <a:pt x="48563" y="146155"/>
                    <a:pt x="77047" y="197520"/>
                    <a:pt x="77047" y="286708"/>
                  </a:cubicBezTo>
                  <a:cubicBezTo>
                    <a:pt x="77047" y="375895"/>
                    <a:pt x="48563" y="427727"/>
                    <a:pt x="35021" y="436599"/>
                  </a:cubicBezTo>
                  <a:lnTo>
                    <a:pt x="35021" y="537927"/>
                  </a:lnTo>
                  <a:cubicBezTo>
                    <a:pt x="117672" y="538394"/>
                    <a:pt x="177908" y="432396"/>
                    <a:pt x="177908" y="286708"/>
                  </a:cubicBez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713906-665D-4280-B5BD-239A0A814EDA}"/>
                </a:ext>
              </a:extLst>
            </p:cNvPr>
            <p:cNvSpPr/>
            <p:nvPr/>
          </p:nvSpPr>
          <p:spPr>
            <a:xfrm>
              <a:off x="11538903" y="5013326"/>
              <a:ext cx="1167377" cy="1821107"/>
            </a:xfrm>
            <a:custGeom>
              <a:avLst/>
              <a:gdLst>
                <a:gd name="connsiteX0" fmla="*/ 516914 w 1167376"/>
                <a:gd name="connsiteY0" fmla="*/ 1801962 h 1821107"/>
                <a:gd name="connsiteX1" fmla="*/ 460413 w 1167376"/>
                <a:gd name="connsiteY1" fmla="*/ 1745461 h 1821107"/>
                <a:gd name="connsiteX2" fmla="*/ 460413 w 1167376"/>
                <a:gd name="connsiteY2" fmla="*/ 1601174 h 1821107"/>
                <a:gd name="connsiteX3" fmla="*/ 70976 w 1167376"/>
                <a:gd name="connsiteY3" fmla="*/ 1513387 h 1821107"/>
                <a:gd name="connsiteX4" fmla="*/ 36889 w 1167376"/>
                <a:gd name="connsiteY4" fmla="*/ 1461555 h 1821107"/>
                <a:gd name="connsiteX5" fmla="*/ 36889 w 1167376"/>
                <a:gd name="connsiteY5" fmla="*/ 1200530 h 1821107"/>
                <a:gd name="connsiteX6" fmla="*/ 63505 w 1167376"/>
                <a:gd name="connsiteY6" fmla="*/ 1152434 h 1821107"/>
                <a:gd name="connsiteX7" fmla="*/ 93390 w 1167376"/>
                <a:gd name="connsiteY7" fmla="*/ 1144029 h 1821107"/>
                <a:gd name="connsiteX8" fmla="*/ 118605 w 1167376"/>
                <a:gd name="connsiteY8" fmla="*/ 1150099 h 1821107"/>
                <a:gd name="connsiteX9" fmla="*/ 315192 w 1167376"/>
                <a:gd name="connsiteY9" fmla="*/ 1221543 h 1821107"/>
                <a:gd name="connsiteX10" fmla="*/ 459946 w 1167376"/>
                <a:gd name="connsiteY10" fmla="*/ 1251895 h 1821107"/>
                <a:gd name="connsiteX11" fmla="*/ 459946 w 1167376"/>
                <a:gd name="connsiteY11" fmla="*/ 1047370 h 1821107"/>
                <a:gd name="connsiteX12" fmla="*/ 430061 w 1167376"/>
                <a:gd name="connsiteY12" fmla="*/ 1035696 h 1821107"/>
                <a:gd name="connsiteX13" fmla="*/ 131213 w 1167376"/>
                <a:gd name="connsiteY13" fmla="*/ 853119 h 1821107"/>
                <a:gd name="connsiteX14" fmla="*/ 35021 w 1167376"/>
                <a:gd name="connsiteY14" fmla="*/ 591160 h 1821107"/>
                <a:gd name="connsiteX15" fmla="*/ 167635 w 1167376"/>
                <a:gd name="connsiteY15" fmla="*/ 311456 h 1821107"/>
                <a:gd name="connsiteX16" fmla="*/ 459946 w 1167376"/>
                <a:gd name="connsiteY16" fmla="*/ 192851 h 1821107"/>
                <a:gd name="connsiteX17" fmla="*/ 459946 w 1167376"/>
                <a:gd name="connsiteY17" fmla="*/ 91522 h 1821107"/>
                <a:gd name="connsiteX18" fmla="*/ 516447 w 1167376"/>
                <a:gd name="connsiteY18" fmla="*/ 35021 h 1821107"/>
                <a:gd name="connsiteX19" fmla="*/ 651863 w 1167376"/>
                <a:gd name="connsiteY19" fmla="*/ 35021 h 1821107"/>
                <a:gd name="connsiteX20" fmla="*/ 708831 w 1167376"/>
                <a:gd name="connsiteY20" fmla="*/ 91522 h 1821107"/>
                <a:gd name="connsiteX21" fmla="*/ 708831 w 1167376"/>
                <a:gd name="connsiteY21" fmla="*/ 185379 h 1821107"/>
                <a:gd name="connsiteX22" fmla="*/ 1084259 w 1167376"/>
                <a:gd name="connsiteY22" fmla="*/ 277836 h 1821107"/>
                <a:gd name="connsiteX23" fmla="*/ 1113677 w 1167376"/>
                <a:gd name="connsiteY23" fmla="*/ 350680 h 1821107"/>
                <a:gd name="connsiteX24" fmla="*/ 1020754 w 1167376"/>
                <a:gd name="connsiteY24" fmla="*/ 582287 h 1821107"/>
                <a:gd name="connsiteX25" fmla="*/ 990402 w 1167376"/>
                <a:gd name="connsiteY25" fmla="*/ 613573 h 1821107"/>
                <a:gd name="connsiteX26" fmla="*/ 968455 w 1167376"/>
                <a:gd name="connsiteY26" fmla="*/ 618243 h 1821107"/>
                <a:gd name="connsiteX27" fmla="*/ 946976 w 1167376"/>
                <a:gd name="connsiteY27" fmla="*/ 614040 h 1821107"/>
                <a:gd name="connsiteX28" fmla="*/ 708831 w 1167376"/>
                <a:gd name="connsiteY28" fmla="*/ 548200 h 1821107"/>
                <a:gd name="connsiteX29" fmla="*/ 708831 w 1167376"/>
                <a:gd name="connsiteY29" fmla="*/ 737315 h 1821107"/>
                <a:gd name="connsiteX30" fmla="*/ 957716 w 1167376"/>
                <a:gd name="connsiteY30" fmla="*/ 857321 h 1821107"/>
                <a:gd name="connsiteX31" fmla="*/ 1094999 w 1167376"/>
                <a:gd name="connsiteY31" fmla="*/ 995539 h 1821107"/>
                <a:gd name="connsiteX32" fmla="*/ 1140760 w 1167376"/>
                <a:gd name="connsiteY32" fmla="*/ 1176249 h 1821107"/>
                <a:gd name="connsiteX33" fmla="*/ 1006745 w 1167376"/>
                <a:gd name="connsiteY33" fmla="*/ 1472295 h 1821107"/>
                <a:gd name="connsiteX34" fmla="*/ 708831 w 1167376"/>
                <a:gd name="connsiteY34" fmla="*/ 1593235 h 1821107"/>
                <a:gd name="connsiteX35" fmla="*/ 708831 w 1167376"/>
                <a:gd name="connsiteY35" fmla="*/ 1745461 h 1821107"/>
                <a:gd name="connsiteX36" fmla="*/ 651863 w 1167376"/>
                <a:gd name="connsiteY36" fmla="*/ 1801962 h 1821107"/>
                <a:gd name="connsiteX37" fmla="*/ 516914 w 1167376"/>
                <a:gd name="connsiteY37" fmla="*/ 1801962 h 1821107"/>
                <a:gd name="connsiteX38" fmla="*/ 709298 w 1167376"/>
                <a:gd name="connsiteY38" fmla="*/ 1229014 h 1821107"/>
                <a:gd name="connsiteX39" fmla="*/ 730311 w 1167376"/>
                <a:gd name="connsiteY39" fmla="*/ 1190724 h 1821107"/>
                <a:gd name="connsiteX40" fmla="*/ 716769 w 1167376"/>
                <a:gd name="connsiteY40" fmla="*/ 1163641 h 1821107"/>
                <a:gd name="connsiteX41" fmla="*/ 709298 w 1167376"/>
                <a:gd name="connsiteY41" fmla="*/ 1157570 h 1821107"/>
                <a:gd name="connsiteX42" fmla="*/ 709298 w 1167376"/>
                <a:gd name="connsiteY42" fmla="*/ 1229014 h 1821107"/>
                <a:gd name="connsiteX43" fmla="*/ 460413 w 1167376"/>
                <a:gd name="connsiteY43" fmla="*/ 564543 h 1821107"/>
                <a:gd name="connsiteX44" fmla="*/ 446405 w 1167376"/>
                <a:gd name="connsiteY44" fmla="*/ 590693 h 1821107"/>
                <a:gd name="connsiteX45" fmla="*/ 458545 w 1167376"/>
                <a:gd name="connsiteY45" fmla="*/ 621044 h 1821107"/>
                <a:gd name="connsiteX46" fmla="*/ 460413 w 1167376"/>
                <a:gd name="connsiteY46" fmla="*/ 622912 h 1821107"/>
                <a:gd name="connsiteX47" fmla="*/ 460413 w 1167376"/>
                <a:gd name="connsiteY47" fmla="*/ 564543 h 18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67376" h="1821107">
                  <a:moveTo>
                    <a:pt x="516914" y="1801962"/>
                  </a:moveTo>
                  <a:cubicBezTo>
                    <a:pt x="485629" y="1801962"/>
                    <a:pt x="460413" y="1776747"/>
                    <a:pt x="460413" y="1745461"/>
                  </a:cubicBezTo>
                  <a:lnTo>
                    <a:pt x="460413" y="1601174"/>
                  </a:lnTo>
                  <a:cubicBezTo>
                    <a:pt x="315192" y="1592768"/>
                    <a:pt x="184445" y="1563351"/>
                    <a:pt x="70976" y="1513387"/>
                  </a:cubicBezTo>
                  <a:cubicBezTo>
                    <a:pt x="50431" y="1504048"/>
                    <a:pt x="36889" y="1483969"/>
                    <a:pt x="36889" y="1461555"/>
                  </a:cubicBezTo>
                  <a:lnTo>
                    <a:pt x="36889" y="1200530"/>
                  </a:lnTo>
                  <a:cubicBezTo>
                    <a:pt x="36889" y="1180918"/>
                    <a:pt x="47162" y="1162707"/>
                    <a:pt x="63505" y="1152434"/>
                  </a:cubicBezTo>
                  <a:cubicBezTo>
                    <a:pt x="72844" y="1146831"/>
                    <a:pt x="83117" y="1144029"/>
                    <a:pt x="93390" y="1144029"/>
                  </a:cubicBezTo>
                  <a:cubicBezTo>
                    <a:pt x="102262" y="1144029"/>
                    <a:pt x="110667" y="1145897"/>
                    <a:pt x="118605" y="1150099"/>
                  </a:cubicBezTo>
                  <a:cubicBezTo>
                    <a:pt x="172305" y="1176716"/>
                    <a:pt x="238612" y="1200530"/>
                    <a:pt x="315192" y="1221543"/>
                  </a:cubicBezTo>
                  <a:cubicBezTo>
                    <a:pt x="367023" y="1235551"/>
                    <a:pt x="415586" y="1245824"/>
                    <a:pt x="459946" y="1251895"/>
                  </a:cubicBezTo>
                  <a:lnTo>
                    <a:pt x="459946" y="1047370"/>
                  </a:lnTo>
                  <a:lnTo>
                    <a:pt x="430061" y="1035696"/>
                  </a:lnTo>
                  <a:cubicBezTo>
                    <a:pt x="289509" y="980129"/>
                    <a:pt x="191917" y="920827"/>
                    <a:pt x="131213" y="853119"/>
                  </a:cubicBezTo>
                  <a:cubicBezTo>
                    <a:pt x="67708" y="782142"/>
                    <a:pt x="35021" y="694356"/>
                    <a:pt x="35021" y="591160"/>
                  </a:cubicBezTo>
                  <a:cubicBezTo>
                    <a:pt x="35021" y="478158"/>
                    <a:pt x="79849" y="384300"/>
                    <a:pt x="167635" y="311456"/>
                  </a:cubicBezTo>
                  <a:cubicBezTo>
                    <a:pt x="240947" y="251220"/>
                    <a:pt x="339006" y="211062"/>
                    <a:pt x="459946" y="192851"/>
                  </a:cubicBezTo>
                  <a:lnTo>
                    <a:pt x="459946" y="91522"/>
                  </a:lnTo>
                  <a:cubicBezTo>
                    <a:pt x="459946" y="60237"/>
                    <a:pt x="485162" y="35021"/>
                    <a:pt x="516447" y="35021"/>
                  </a:cubicBezTo>
                  <a:lnTo>
                    <a:pt x="651863" y="35021"/>
                  </a:lnTo>
                  <a:cubicBezTo>
                    <a:pt x="683149" y="35021"/>
                    <a:pt x="708831" y="60237"/>
                    <a:pt x="708831" y="91522"/>
                  </a:cubicBezTo>
                  <a:lnTo>
                    <a:pt x="708831" y="185379"/>
                  </a:lnTo>
                  <a:cubicBezTo>
                    <a:pt x="845181" y="196586"/>
                    <a:pt x="971257" y="227872"/>
                    <a:pt x="1084259" y="277836"/>
                  </a:cubicBezTo>
                  <a:cubicBezTo>
                    <a:pt x="1112276" y="290443"/>
                    <a:pt x="1125351" y="322663"/>
                    <a:pt x="1113677" y="350680"/>
                  </a:cubicBezTo>
                  <a:lnTo>
                    <a:pt x="1020754" y="582287"/>
                  </a:lnTo>
                  <a:cubicBezTo>
                    <a:pt x="1015151" y="596296"/>
                    <a:pt x="1004411" y="607503"/>
                    <a:pt x="990402" y="613573"/>
                  </a:cubicBezTo>
                  <a:cubicBezTo>
                    <a:pt x="983398" y="616842"/>
                    <a:pt x="975927" y="618243"/>
                    <a:pt x="968455" y="618243"/>
                  </a:cubicBezTo>
                  <a:cubicBezTo>
                    <a:pt x="960984" y="618243"/>
                    <a:pt x="953980" y="616842"/>
                    <a:pt x="946976" y="614040"/>
                  </a:cubicBezTo>
                  <a:cubicBezTo>
                    <a:pt x="869462" y="582287"/>
                    <a:pt x="789614" y="560341"/>
                    <a:pt x="708831" y="548200"/>
                  </a:cubicBezTo>
                  <a:lnTo>
                    <a:pt x="708831" y="737315"/>
                  </a:lnTo>
                  <a:cubicBezTo>
                    <a:pt x="823234" y="782609"/>
                    <a:pt x="904950" y="822300"/>
                    <a:pt x="957716" y="857321"/>
                  </a:cubicBezTo>
                  <a:cubicBezTo>
                    <a:pt x="1019353" y="898413"/>
                    <a:pt x="1065114" y="944641"/>
                    <a:pt x="1094999" y="995539"/>
                  </a:cubicBezTo>
                  <a:cubicBezTo>
                    <a:pt x="1125351" y="1047370"/>
                    <a:pt x="1140760" y="1108541"/>
                    <a:pt x="1140760" y="1176249"/>
                  </a:cubicBezTo>
                  <a:cubicBezTo>
                    <a:pt x="1140760" y="1298123"/>
                    <a:pt x="1095933" y="1397583"/>
                    <a:pt x="1006745" y="1472295"/>
                  </a:cubicBezTo>
                  <a:cubicBezTo>
                    <a:pt x="932500" y="1534867"/>
                    <a:pt x="832106" y="1575491"/>
                    <a:pt x="708831" y="1593235"/>
                  </a:cubicBezTo>
                  <a:lnTo>
                    <a:pt x="708831" y="1745461"/>
                  </a:lnTo>
                  <a:cubicBezTo>
                    <a:pt x="708831" y="1776747"/>
                    <a:pt x="683616" y="1801962"/>
                    <a:pt x="651863" y="1801962"/>
                  </a:cubicBezTo>
                  <a:lnTo>
                    <a:pt x="516914" y="1801962"/>
                  </a:lnTo>
                  <a:close/>
                  <a:moveTo>
                    <a:pt x="709298" y="1229014"/>
                  </a:moveTo>
                  <a:cubicBezTo>
                    <a:pt x="730311" y="1215006"/>
                    <a:pt x="730311" y="1199129"/>
                    <a:pt x="730311" y="1190724"/>
                  </a:cubicBezTo>
                  <a:cubicBezTo>
                    <a:pt x="730311" y="1182786"/>
                    <a:pt x="728443" y="1173914"/>
                    <a:pt x="716769" y="1163641"/>
                  </a:cubicBezTo>
                  <a:cubicBezTo>
                    <a:pt x="714435" y="1161773"/>
                    <a:pt x="712100" y="1159905"/>
                    <a:pt x="709298" y="1157570"/>
                  </a:cubicBezTo>
                  <a:lnTo>
                    <a:pt x="709298" y="1229014"/>
                  </a:lnTo>
                  <a:close/>
                  <a:moveTo>
                    <a:pt x="460413" y="564543"/>
                  </a:moveTo>
                  <a:cubicBezTo>
                    <a:pt x="446405" y="574816"/>
                    <a:pt x="446405" y="585089"/>
                    <a:pt x="446405" y="590693"/>
                  </a:cubicBezTo>
                  <a:cubicBezTo>
                    <a:pt x="446405" y="603767"/>
                    <a:pt x="450140" y="612639"/>
                    <a:pt x="458545" y="621044"/>
                  </a:cubicBezTo>
                  <a:cubicBezTo>
                    <a:pt x="459013" y="621511"/>
                    <a:pt x="459946" y="622445"/>
                    <a:pt x="460413" y="622912"/>
                  </a:cubicBezTo>
                  <a:lnTo>
                    <a:pt x="460413" y="564543"/>
                  </a:ln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BBAC39-3F5A-46BF-997B-218A823CC17F}"/>
                </a:ext>
              </a:extLst>
            </p:cNvPr>
            <p:cNvSpPr/>
            <p:nvPr/>
          </p:nvSpPr>
          <p:spPr>
            <a:xfrm>
              <a:off x="11481935" y="4955891"/>
              <a:ext cx="1260767" cy="1914497"/>
            </a:xfrm>
            <a:custGeom>
              <a:avLst/>
              <a:gdLst>
                <a:gd name="connsiteX0" fmla="*/ 709298 w 1260766"/>
                <a:gd name="connsiteY0" fmla="*/ 148490 h 1914497"/>
                <a:gd name="connsiteX1" fmla="*/ 709298 w 1260766"/>
                <a:gd name="connsiteY1" fmla="*/ 296046 h 1914497"/>
                <a:gd name="connsiteX2" fmla="*/ 1118814 w 1260766"/>
                <a:gd name="connsiteY2" fmla="*/ 387102 h 1914497"/>
                <a:gd name="connsiteX3" fmla="*/ 1025891 w 1260766"/>
                <a:gd name="connsiteY3" fmla="*/ 618242 h 1914497"/>
                <a:gd name="connsiteX4" fmla="*/ 709298 w 1260766"/>
                <a:gd name="connsiteY4" fmla="*/ 541196 h 1914497"/>
                <a:gd name="connsiteX5" fmla="*/ 709298 w 1260766"/>
                <a:gd name="connsiteY5" fmla="*/ 833040 h 1914497"/>
                <a:gd name="connsiteX6" fmla="*/ 983865 w 1260766"/>
                <a:gd name="connsiteY6" fmla="*/ 961451 h 1914497"/>
                <a:gd name="connsiteX7" fmla="*/ 1103405 w 1260766"/>
                <a:gd name="connsiteY7" fmla="*/ 1080991 h 1914497"/>
                <a:gd name="connsiteX8" fmla="*/ 1141227 w 1260766"/>
                <a:gd name="connsiteY8" fmla="*/ 1233216 h 1914497"/>
                <a:gd name="connsiteX9" fmla="*/ 1027758 w 1260766"/>
                <a:gd name="connsiteY9" fmla="*/ 1485837 h 1914497"/>
                <a:gd name="connsiteX10" fmla="*/ 709298 w 1260766"/>
                <a:gd name="connsiteY10" fmla="*/ 1600239 h 1914497"/>
                <a:gd name="connsiteX11" fmla="*/ 709298 w 1260766"/>
                <a:gd name="connsiteY11" fmla="*/ 1802896 h 1914497"/>
                <a:gd name="connsiteX12" fmla="*/ 573882 w 1260766"/>
                <a:gd name="connsiteY12" fmla="*/ 1802896 h 1914497"/>
                <a:gd name="connsiteX13" fmla="*/ 573882 w 1260766"/>
                <a:gd name="connsiteY13" fmla="*/ 1603975 h 1914497"/>
                <a:gd name="connsiteX14" fmla="*/ 150825 w 1260766"/>
                <a:gd name="connsiteY14" fmla="*/ 1518990 h 1914497"/>
                <a:gd name="connsiteX15" fmla="*/ 150825 w 1260766"/>
                <a:gd name="connsiteY15" fmla="*/ 1257965 h 1914497"/>
                <a:gd name="connsiteX16" fmla="*/ 358151 w 1260766"/>
                <a:gd name="connsiteY16" fmla="*/ 1333144 h 1914497"/>
                <a:gd name="connsiteX17" fmla="*/ 574349 w 1260766"/>
                <a:gd name="connsiteY17" fmla="*/ 1371901 h 1914497"/>
                <a:gd name="connsiteX18" fmla="*/ 574349 w 1260766"/>
                <a:gd name="connsiteY18" fmla="*/ 1065114 h 1914497"/>
                <a:gd name="connsiteX19" fmla="*/ 508042 w 1260766"/>
                <a:gd name="connsiteY19" fmla="*/ 1039432 h 1914497"/>
                <a:gd name="connsiteX20" fmla="*/ 230674 w 1260766"/>
                <a:gd name="connsiteY20" fmla="*/ 871797 h 1914497"/>
                <a:gd name="connsiteX21" fmla="*/ 148957 w 1260766"/>
                <a:gd name="connsiteY21" fmla="*/ 648127 h 1914497"/>
                <a:gd name="connsiteX22" fmla="*/ 261026 w 1260766"/>
                <a:gd name="connsiteY22" fmla="*/ 412317 h 1914497"/>
                <a:gd name="connsiteX23" fmla="*/ 573882 w 1260766"/>
                <a:gd name="connsiteY23" fmla="*/ 300249 h 1914497"/>
                <a:gd name="connsiteX24" fmla="*/ 573882 w 1260766"/>
                <a:gd name="connsiteY24" fmla="*/ 148957 h 1914497"/>
                <a:gd name="connsiteX25" fmla="*/ 709298 w 1260766"/>
                <a:gd name="connsiteY25" fmla="*/ 148957 h 1914497"/>
                <a:gd name="connsiteX26" fmla="*/ 709298 w 1260766"/>
                <a:gd name="connsiteY26" fmla="*/ 148490 h 1914497"/>
                <a:gd name="connsiteX27" fmla="*/ 573882 w 1260766"/>
                <a:gd name="connsiteY27" fmla="*/ 777473 h 1914497"/>
                <a:gd name="connsiteX28" fmla="*/ 573882 w 1260766"/>
                <a:gd name="connsiteY28" fmla="*/ 544931 h 1914497"/>
                <a:gd name="connsiteX29" fmla="*/ 446405 w 1260766"/>
                <a:gd name="connsiteY29" fmla="*/ 647660 h 1914497"/>
                <a:gd name="connsiteX30" fmla="*/ 476757 w 1260766"/>
                <a:gd name="connsiteY30" fmla="*/ 719104 h 1914497"/>
                <a:gd name="connsiteX31" fmla="*/ 573882 w 1260766"/>
                <a:gd name="connsiteY31" fmla="*/ 777473 h 1914497"/>
                <a:gd name="connsiteX32" fmla="*/ 573882 w 1260766"/>
                <a:gd name="connsiteY32" fmla="*/ 777473 h 1914497"/>
                <a:gd name="connsiteX33" fmla="*/ 709298 w 1260766"/>
                <a:gd name="connsiteY33" fmla="*/ 1364896 h 1914497"/>
                <a:gd name="connsiteX34" fmla="*/ 843780 w 1260766"/>
                <a:gd name="connsiteY34" fmla="*/ 1248159 h 1914497"/>
                <a:gd name="connsiteX35" fmla="*/ 810159 w 1260766"/>
                <a:gd name="connsiteY35" fmla="*/ 1178116 h 1914497"/>
                <a:gd name="connsiteX36" fmla="*/ 709298 w 1260766"/>
                <a:gd name="connsiteY36" fmla="*/ 1118814 h 1914497"/>
                <a:gd name="connsiteX37" fmla="*/ 709298 w 1260766"/>
                <a:gd name="connsiteY37" fmla="*/ 1364896 h 1914497"/>
                <a:gd name="connsiteX38" fmla="*/ 709298 w 1260766"/>
                <a:gd name="connsiteY38" fmla="*/ 1364896 h 1914497"/>
                <a:gd name="connsiteX39" fmla="*/ 709298 w 1260766"/>
                <a:gd name="connsiteY39" fmla="*/ 35021 h 1914497"/>
                <a:gd name="connsiteX40" fmla="*/ 573882 w 1260766"/>
                <a:gd name="connsiteY40" fmla="*/ 35021 h 1914497"/>
                <a:gd name="connsiteX41" fmla="*/ 460413 w 1260766"/>
                <a:gd name="connsiteY41" fmla="*/ 148490 h 1914497"/>
                <a:gd name="connsiteX42" fmla="*/ 460413 w 1260766"/>
                <a:gd name="connsiteY42" fmla="*/ 202189 h 1914497"/>
                <a:gd name="connsiteX43" fmla="*/ 188648 w 1260766"/>
                <a:gd name="connsiteY43" fmla="*/ 324530 h 1914497"/>
                <a:gd name="connsiteX44" fmla="*/ 35021 w 1260766"/>
                <a:gd name="connsiteY44" fmla="*/ 648127 h 1914497"/>
                <a:gd name="connsiteX45" fmla="*/ 145689 w 1260766"/>
                <a:gd name="connsiteY45" fmla="*/ 947909 h 1914497"/>
                <a:gd name="connsiteX46" fmla="*/ 459946 w 1260766"/>
                <a:gd name="connsiteY46" fmla="*/ 1143095 h 1914497"/>
                <a:gd name="connsiteX47" fmla="*/ 459946 w 1260766"/>
                <a:gd name="connsiteY47" fmla="*/ 1241621 h 1914497"/>
                <a:gd name="connsiteX48" fmla="*/ 386635 w 1260766"/>
                <a:gd name="connsiteY48" fmla="*/ 1223877 h 1914497"/>
                <a:gd name="connsiteX49" fmla="*/ 200322 w 1260766"/>
                <a:gd name="connsiteY49" fmla="*/ 1156636 h 1914497"/>
                <a:gd name="connsiteX50" fmla="*/ 149891 w 1260766"/>
                <a:gd name="connsiteY50" fmla="*/ 1144963 h 1914497"/>
                <a:gd name="connsiteX51" fmla="*/ 90121 w 1260766"/>
                <a:gd name="connsiteY51" fmla="*/ 1162240 h 1914497"/>
                <a:gd name="connsiteX52" fmla="*/ 36422 w 1260766"/>
                <a:gd name="connsiteY52" fmla="*/ 1258432 h 1914497"/>
                <a:gd name="connsiteX53" fmla="*/ 36422 w 1260766"/>
                <a:gd name="connsiteY53" fmla="*/ 1519457 h 1914497"/>
                <a:gd name="connsiteX54" fmla="*/ 104130 w 1260766"/>
                <a:gd name="connsiteY54" fmla="*/ 1623120 h 1914497"/>
                <a:gd name="connsiteX55" fmla="*/ 459480 w 1260766"/>
                <a:gd name="connsiteY55" fmla="*/ 1711374 h 1914497"/>
                <a:gd name="connsiteX56" fmla="*/ 459480 w 1260766"/>
                <a:gd name="connsiteY56" fmla="*/ 1802896 h 1914497"/>
                <a:gd name="connsiteX57" fmla="*/ 572949 w 1260766"/>
                <a:gd name="connsiteY57" fmla="*/ 1916365 h 1914497"/>
                <a:gd name="connsiteX58" fmla="*/ 708364 w 1260766"/>
                <a:gd name="connsiteY58" fmla="*/ 1916365 h 1914497"/>
                <a:gd name="connsiteX59" fmla="*/ 821833 w 1260766"/>
                <a:gd name="connsiteY59" fmla="*/ 1802896 h 1914497"/>
                <a:gd name="connsiteX60" fmla="*/ 821833 w 1260766"/>
                <a:gd name="connsiteY60" fmla="*/ 1698299 h 1914497"/>
                <a:gd name="connsiteX61" fmla="*/ 1099669 w 1260766"/>
                <a:gd name="connsiteY61" fmla="*/ 1572689 h 1914497"/>
                <a:gd name="connsiteX62" fmla="*/ 1253762 w 1260766"/>
                <a:gd name="connsiteY62" fmla="*/ 1233216 h 1914497"/>
                <a:gd name="connsiteX63" fmla="*/ 1200530 w 1260766"/>
                <a:gd name="connsiteY63" fmla="*/ 1023556 h 1914497"/>
                <a:gd name="connsiteX64" fmla="*/ 1045969 w 1260766"/>
                <a:gd name="connsiteY64" fmla="*/ 866660 h 1914497"/>
                <a:gd name="connsiteX65" fmla="*/ 821833 w 1260766"/>
                <a:gd name="connsiteY65" fmla="*/ 755526 h 1914497"/>
                <a:gd name="connsiteX66" fmla="*/ 821833 w 1260766"/>
                <a:gd name="connsiteY66" fmla="*/ 672876 h 1914497"/>
                <a:gd name="connsiteX67" fmla="*/ 981530 w 1260766"/>
                <a:gd name="connsiteY67" fmla="*/ 723306 h 1914497"/>
                <a:gd name="connsiteX68" fmla="*/ 1024490 w 1260766"/>
                <a:gd name="connsiteY68" fmla="*/ 731711 h 1914497"/>
                <a:gd name="connsiteX69" fmla="*/ 1068850 w 1260766"/>
                <a:gd name="connsiteY69" fmla="*/ 722839 h 1914497"/>
                <a:gd name="connsiteX70" fmla="*/ 1130021 w 1260766"/>
                <a:gd name="connsiteY70" fmla="*/ 660735 h 1914497"/>
                <a:gd name="connsiteX71" fmla="*/ 1222944 w 1260766"/>
                <a:gd name="connsiteY71" fmla="*/ 429127 h 1914497"/>
                <a:gd name="connsiteX72" fmla="*/ 1163641 w 1260766"/>
                <a:gd name="connsiteY72" fmla="*/ 282972 h 1914497"/>
                <a:gd name="connsiteX73" fmla="*/ 821833 w 1260766"/>
                <a:gd name="connsiteY73" fmla="*/ 191450 h 1914497"/>
                <a:gd name="connsiteX74" fmla="*/ 821833 w 1260766"/>
                <a:gd name="connsiteY74" fmla="*/ 148490 h 1914497"/>
                <a:gd name="connsiteX75" fmla="*/ 709298 w 1260766"/>
                <a:gd name="connsiteY75" fmla="*/ 35021 h 1914497"/>
                <a:gd name="connsiteX76" fmla="*/ 709298 w 1260766"/>
                <a:gd name="connsiteY76" fmla="*/ 35021 h 191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260766" h="1914497">
                  <a:moveTo>
                    <a:pt x="709298" y="148490"/>
                  </a:moveTo>
                  <a:lnTo>
                    <a:pt x="709298" y="296046"/>
                  </a:lnTo>
                  <a:cubicBezTo>
                    <a:pt x="860123" y="302584"/>
                    <a:pt x="996939" y="332936"/>
                    <a:pt x="1118814" y="387102"/>
                  </a:cubicBezTo>
                  <a:lnTo>
                    <a:pt x="1025891" y="618242"/>
                  </a:lnTo>
                  <a:cubicBezTo>
                    <a:pt x="923162" y="576217"/>
                    <a:pt x="817631" y="550535"/>
                    <a:pt x="709298" y="541196"/>
                  </a:cubicBezTo>
                  <a:lnTo>
                    <a:pt x="709298" y="833040"/>
                  </a:lnTo>
                  <a:cubicBezTo>
                    <a:pt x="837710" y="882537"/>
                    <a:pt x="929232" y="925496"/>
                    <a:pt x="983865" y="961451"/>
                  </a:cubicBezTo>
                  <a:cubicBezTo>
                    <a:pt x="1038031" y="997873"/>
                    <a:pt x="1078189" y="1037564"/>
                    <a:pt x="1103405" y="1080991"/>
                  </a:cubicBezTo>
                  <a:cubicBezTo>
                    <a:pt x="1128620" y="1124417"/>
                    <a:pt x="1141227" y="1175314"/>
                    <a:pt x="1141227" y="1233216"/>
                  </a:cubicBezTo>
                  <a:cubicBezTo>
                    <a:pt x="1141227" y="1337813"/>
                    <a:pt x="1103405" y="1422331"/>
                    <a:pt x="1027758" y="1485837"/>
                  </a:cubicBezTo>
                  <a:cubicBezTo>
                    <a:pt x="951646" y="1549342"/>
                    <a:pt x="845648" y="1587632"/>
                    <a:pt x="709298" y="1600239"/>
                  </a:cubicBezTo>
                  <a:lnTo>
                    <a:pt x="709298" y="1802896"/>
                  </a:lnTo>
                  <a:lnTo>
                    <a:pt x="573882" y="1802896"/>
                  </a:lnTo>
                  <a:lnTo>
                    <a:pt x="573882" y="1603975"/>
                  </a:lnTo>
                  <a:cubicBezTo>
                    <a:pt x="412785" y="1600706"/>
                    <a:pt x="271765" y="1572222"/>
                    <a:pt x="150825" y="1518990"/>
                  </a:cubicBezTo>
                  <a:lnTo>
                    <a:pt x="150825" y="1257965"/>
                  </a:lnTo>
                  <a:cubicBezTo>
                    <a:pt x="208260" y="1286449"/>
                    <a:pt x="277369" y="1311197"/>
                    <a:pt x="358151" y="1333144"/>
                  </a:cubicBezTo>
                  <a:cubicBezTo>
                    <a:pt x="438934" y="1355090"/>
                    <a:pt x="510844" y="1367698"/>
                    <a:pt x="574349" y="1371901"/>
                  </a:cubicBezTo>
                  <a:lnTo>
                    <a:pt x="574349" y="1065114"/>
                  </a:lnTo>
                  <a:lnTo>
                    <a:pt x="508042" y="1039432"/>
                  </a:lnTo>
                  <a:cubicBezTo>
                    <a:pt x="377763" y="988067"/>
                    <a:pt x="285307" y="932033"/>
                    <a:pt x="230674" y="871797"/>
                  </a:cubicBezTo>
                  <a:cubicBezTo>
                    <a:pt x="176507" y="811560"/>
                    <a:pt x="148957" y="736848"/>
                    <a:pt x="148957" y="648127"/>
                  </a:cubicBezTo>
                  <a:cubicBezTo>
                    <a:pt x="148957" y="552402"/>
                    <a:pt x="186313" y="473955"/>
                    <a:pt x="261026" y="412317"/>
                  </a:cubicBezTo>
                  <a:cubicBezTo>
                    <a:pt x="335738" y="350680"/>
                    <a:pt x="440334" y="313324"/>
                    <a:pt x="573882" y="300249"/>
                  </a:cubicBezTo>
                  <a:lnTo>
                    <a:pt x="573882" y="148957"/>
                  </a:lnTo>
                  <a:lnTo>
                    <a:pt x="709298" y="148957"/>
                  </a:lnTo>
                  <a:lnTo>
                    <a:pt x="709298" y="148490"/>
                  </a:lnTo>
                  <a:close/>
                  <a:moveTo>
                    <a:pt x="573882" y="777473"/>
                  </a:moveTo>
                  <a:lnTo>
                    <a:pt x="573882" y="544931"/>
                  </a:lnTo>
                  <a:cubicBezTo>
                    <a:pt x="488897" y="557539"/>
                    <a:pt x="446405" y="591626"/>
                    <a:pt x="446405" y="647660"/>
                  </a:cubicBezTo>
                  <a:cubicBezTo>
                    <a:pt x="446405" y="676611"/>
                    <a:pt x="456678" y="700426"/>
                    <a:pt x="476757" y="719104"/>
                  </a:cubicBezTo>
                  <a:cubicBezTo>
                    <a:pt x="496835" y="738249"/>
                    <a:pt x="529055" y="757861"/>
                    <a:pt x="573882" y="777473"/>
                  </a:cubicBezTo>
                  <a:lnTo>
                    <a:pt x="573882" y="777473"/>
                  </a:lnTo>
                  <a:close/>
                  <a:moveTo>
                    <a:pt x="709298" y="1364896"/>
                  </a:moveTo>
                  <a:cubicBezTo>
                    <a:pt x="798953" y="1349487"/>
                    <a:pt x="843780" y="1310730"/>
                    <a:pt x="843780" y="1248159"/>
                  </a:cubicBezTo>
                  <a:cubicBezTo>
                    <a:pt x="843780" y="1220609"/>
                    <a:pt x="832573" y="1197261"/>
                    <a:pt x="810159" y="1178116"/>
                  </a:cubicBezTo>
                  <a:cubicBezTo>
                    <a:pt x="787746" y="1158971"/>
                    <a:pt x="754125" y="1139359"/>
                    <a:pt x="709298" y="1118814"/>
                  </a:cubicBezTo>
                  <a:lnTo>
                    <a:pt x="709298" y="1364896"/>
                  </a:lnTo>
                  <a:lnTo>
                    <a:pt x="709298" y="1364896"/>
                  </a:lnTo>
                  <a:close/>
                  <a:moveTo>
                    <a:pt x="709298" y="35021"/>
                  </a:moveTo>
                  <a:lnTo>
                    <a:pt x="573882" y="35021"/>
                  </a:lnTo>
                  <a:cubicBezTo>
                    <a:pt x="511311" y="35021"/>
                    <a:pt x="460413" y="85919"/>
                    <a:pt x="460413" y="148490"/>
                  </a:cubicBezTo>
                  <a:lnTo>
                    <a:pt x="460413" y="202189"/>
                  </a:lnTo>
                  <a:cubicBezTo>
                    <a:pt x="351147" y="225070"/>
                    <a:pt x="259625" y="265695"/>
                    <a:pt x="188648" y="324530"/>
                  </a:cubicBezTo>
                  <a:cubicBezTo>
                    <a:pt x="88254" y="407181"/>
                    <a:pt x="35021" y="519249"/>
                    <a:pt x="35021" y="648127"/>
                  </a:cubicBezTo>
                  <a:cubicBezTo>
                    <a:pt x="35021" y="765332"/>
                    <a:pt x="72377" y="866660"/>
                    <a:pt x="145689" y="947909"/>
                  </a:cubicBezTo>
                  <a:cubicBezTo>
                    <a:pt x="211996" y="1021221"/>
                    <a:pt x="314725" y="1085193"/>
                    <a:pt x="459946" y="1143095"/>
                  </a:cubicBezTo>
                  <a:lnTo>
                    <a:pt x="459946" y="1241621"/>
                  </a:lnTo>
                  <a:cubicBezTo>
                    <a:pt x="436599" y="1236952"/>
                    <a:pt x="412317" y="1230882"/>
                    <a:pt x="386635" y="1223877"/>
                  </a:cubicBezTo>
                  <a:cubicBezTo>
                    <a:pt x="313324" y="1204266"/>
                    <a:pt x="250753" y="1181385"/>
                    <a:pt x="200322" y="1156636"/>
                  </a:cubicBezTo>
                  <a:cubicBezTo>
                    <a:pt x="184446" y="1148698"/>
                    <a:pt x="167168" y="1144963"/>
                    <a:pt x="149891" y="1144963"/>
                  </a:cubicBezTo>
                  <a:cubicBezTo>
                    <a:pt x="128878" y="1144963"/>
                    <a:pt x="108333" y="1150566"/>
                    <a:pt x="90121" y="1162240"/>
                  </a:cubicBezTo>
                  <a:cubicBezTo>
                    <a:pt x="56968" y="1182786"/>
                    <a:pt x="36422" y="1219208"/>
                    <a:pt x="36422" y="1258432"/>
                  </a:cubicBezTo>
                  <a:lnTo>
                    <a:pt x="36422" y="1519457"/>
                  </a:lnTo>
                  <a:cubicBezTo>
                    <a:pt x="36422" y="1564284"/>
                    <a:pt x="63038" y="1605376"/>
                    <a:pt x="104130" y="1623120"/>
                  </a:cubicBezTo>
                  <a:cubicBezTo>
                    <a:pt x="209661" y="1669348"/>
                    <a:pt x="328733" y="1699233"/>
                    <a:pt x="459480" y="1711374"/>
                  </a:cubicBezTo>
                  <a:lnTo>
                    <a:pt x="459480" y="1802896"/>
                  </a:lnTo>
                  <a:cubicBezTo>
                    <a:pt x="459480" y="1865467"/>
                    <a:pt x="510377" y="1916365"/>
                    <a:pt x="572949" y="1916365"/>
                  </a:cubicBezTo>
                  <a:lnTo>
                    <a:pt x="708364" y="1916365"/>
                  </a:lnTo>
                  <a:cubicBezTo>
                    <a:pt x="770936" y="1916365"/>
                    <a:pt x="821833" y="1865467"/>
                    <a:pt x="821833" y="1802896"/>
                  </a:cubicBezTo>
                  <a:lnTo>
                    <a:pt x="821833" y="1698299"/>
                  </a:lnTo>
                  <a:cubicBezTo>
                    <a:pt x="934368" y="1675886"/>
                    <a:pt x="1027291" y="1633860"/>
                    <a:pt x="1099669" y="1572689"/>
                  </a:cubicBezTo>
                  <a:cubicBezTo>
                    <a:pt x="1200530" y="1488171"/>
                    <a:pt x="1253762" y="1370500"/>
                    <a:pt x="1253762" y="1233216"/>
                  </a:cubicBezTo>
                  <a:cubicBezTo>
                    <a:pt x="1253762" y="1155236"/>
                    <a:pt x="1236018" y="1084726"/>
                    <a:pt x="1200530" y="1023556"/>
                  </a:cubicBezTo>
                  <a:cubicBezTo>
                    <a:pt x="1166443" y="965187"/>
                    <a:pt x="1114611" y="912421"/>
                    <a:pt x="1045969" y="866660"/>
                  </a:cubicBezTo>
                  <a:cubicBezTo>
                    <a:pt x="995539" y="833040"/>
                    <a:pt x="921760" y="796618"/>
                    <a:pt x="821833" y="755526"/>
                  </a:cubicBezTo>
                  <a:lnTo>
                    <a:pt x="821833" y="672876"/>
                  </a:lnTo>
                  <a:cubicBezTo>
                    <a:pt x="875999" y="685016"/>
                    <a:pt x="929699" y="701827"/>
                    <a:pt x="981530" y="723306"/>
                  </a:cubicBezTo>
                  <a:cubicBezTo>
                    <a:pt x="995539" y="728910"/>
                    <a:pt x="1010014" y="731711"/>
                    <a:pt x="1024490" y="731711"/>
                  </a:cubicBezTo>
                  <a:cubicBezTo>
                    <a:pt x="1039432" y="731711"/>
                    <a:pt x="1054375" y="728443"/>
                    <a:pt x="1068850" y="722839"/>
                  </a:cubicBezTo>
                  <a:cubicBezTo>
                    <a:pt x="1096867" y="711166"/>
                    <a:pt x="1118814" y="688752"/>
                    <a:pt x="1130021" y="660735"/>
                  </a:cubicBezTo>
                  <a:lnTo>
                    <a:pt x="1222944" y="429127"/>
                  </a:lnTo>
                  <a:cubicBezTo>
                    <a:pt x="1245824" y="372626"/>
                    <a:pt x="1219208" y="307720"/>
                    <a:pt x="1163641" y="282972"/>
                  </a:cubicBezTo>
                  <a:cubicBezTo>
                    <a:pt x="1059511" y="236744"/>
                    <a:pt x="944641" y="206392"/>
                    <a:pt x="821833" y="191450"/>
                  </a:cubicBezTo>
                  <a:lnTo>
                    <a:pt x="821833" y="148490"/>
                  </a:lnTo>
                  <a:cubicBezTo>
                    <a:pt x="822767" y="85919"/>
                    <a:pt x="772336" y="35021"/>
                    <a:pt x="709298" y="35021"/>
                  </a:cubicBezTo>
                  <a:lnTo>
                    <a:pt x="709298" y="35021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7FAC44D-2A3C-49DC-9694-41312E50CF6F}"/>
                </a:ext>
              </a:extLst>
            </p:cNvPr>
            <p:cNvSpPr/>
            <p:nvPr/>
          </p:nvSpPr>
          <p:spPr>
            <a:xfrm>
              <a:off x="12422840" y="6091047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5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2645B2-7F6F-4FDC-B58D-1552DF54B906}"/>
                </a:ext>
              </a:extLst>
            </p:cNvPr>
            <p:cNvSpPr/>
            <p:nvPr/>
          </p:nvSpPr>
          <p:spPr>
            <a:xfrm>
              <a:off x="12470003" y="6173231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488 w 46695"/>
                <a:gd name="connsiteY1" fmla="*/ 35488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488" y="35488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66BEB5-1DFF-4266-8F85-0C72F8D692D3}"/>
                </a:ext>
              </a:extLst>
            </p:cNvPr>
            <p:cNvSpPr/>
            <p:nvPr/>
          </p:nvSpPr>
          <p:spPr>
            <a:xfrm>
              <a:off x="12375212" y="6091047"/>
              <a:ext cx="140085" cy="140085"/>
            </a:xfrm>
            <a:custGeom>
              <a:avLst/>
              <a:gdLst>
                <a:gd name="connsiteX0" fmla="*/ 130279 w 140085"/>
                <a:gd name="connsiteY0" fmla="*/ 117205 h 140085"/>
                <a:gd name="connsiteX1" fmla="*/ 82650 w 140085"/>
                <a:gd name="connsiteY1" fmla="*/ 35021 h 140085"/>
                <a:gd name="connsiteX2" fmla="*/ 35021 w 140085"/>
                <a:gd name="connsiteY2" fmla="*/ 117671 h 140085"/>
                <a:gd name="connsiteX3" fmla="*/ 129812 w 140085"/>
                <a:gd name="connsiteY3" fmla="*/ 11767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117205"/>
                  </a:moveTo>
                  <a:lnTo>
                    <a:pt x="82650" y="35021"/>
                  </a:lnTo>
                  <a:lnTo>
                    <a:pt x="35021" y="117671"/>
                  </a:lnTo>
                  <a:lnTo>
                    <a:pt x="129812" y="11767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55D04-9129-4F2A-9AF4-D2D2D6916D25}"/>
                </a:ext>
              </a:extLst>
            </p:cNvPr>
            <p:cNvSpPr/>
            <p:nvPr/>
          </p:nvSpPr>
          <p:spPr>
            <a:xfrm>
              <a:off x="12470469" y="6091047"/>
              <a:ext cx="140085" cy="140085"/>
            </a:xfrm>
            <a:custGeom>
              <a:avLst/>
              <a:gdLst>
                <a:gd name="connsiteX0" fmla="*/ 35021 w 140085"/>
                <a:gd name="connsiteY0" fmla="*/ 117671 h 140085"/>
                <a:gd name="connsiteX1" fmla="*/ 130279 w 140085"/>
                <a:gd name="connsiteY1" fmla="*/ 117671 h 140085"/>
                <a:gd name="connsiteX2" fmla="*/ 82650 w 140085"/>
                <a:gd name="connsiteY2" fmla="*/ 35021 h 140085"/>
                <a:gd name="connsiteX3" fmla="*/ 35021 w 140085"/>
                <a:gd name="connsiteY3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17671"/>
                  </a:moveTo>
                  <a:lnTo>
                    <a:pt x="130279" y="117671"/>
                  </a:lnTo>
                  <a:lnTo>
                    <a:pt x="82650" y="35021"/>
                  </a:lnTo>
                  <a:lnTo>
                    <a:pt x="35021" y="117205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85E5AF-4666-4E40-8681-A7924E2B0388}"/>
                </a:ext>
              </a:extLst>
            </p:cNvPr>
            <p:cNvSpPr/>
            <p:nvPr/>
          </p:nvSpPr>
          <p:spPr>
            <a:xfrm>
              <a:off x="12470469" y="6173698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5 h 140085"/>
                <a:gd name="connsiteX3" fmla="*/ 82650 w 140085"/>
                <a:gd name="connsiteY3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5"/>
                  </a:lnTo>
                  <a:lnTo>
                    <a:pt x="82650" y="117205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A7B4553-30DB-49BB-ABD8-07EDDF935832}"/>
                </a:ext>
              </a:extLst>
            </p:cNvPr>
            <p:cNvSpPr/>
            <p:nvPr/>
          </p:nvSpPr>
          <p:spPr>
            <a:xfrm>
              <a:off x="12375212" y="6173698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82183 w 140085"/>
                <a:gd name="connsiteY1" fmla="*/ 116738 h 140085"/>
                <a:gd name="connsiteX2" fmla="*/ 129812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82183" y="116738"/>
                  </a:lnTo>
                  <a:lnTo>
                    <a:pt x="129812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793369-D9DD-488C-89FF-A98C0D74A6E0}"/>
                </a:ext>
              </a:extLst>
            </p:cNvPr>
            <p:cNvSpPr/>
            <p:nvPr/>
          </p:nvSpPr>
          <p:spPr>
            <a:xfrm>
              <a:off x="12422373" y="6173698"/>
              <a:ext cx="140085" cy="140085"/>
            </a:xfrm>
            <a:custGeom>
              <a:avLst/>
              <a:gdLst>
                <a:gd name="connsiteX0" fmla="*/ 82650 w 140085"/>
                <a:gd name="connsiteY0" fmla="*/ 35021 h 140085"/>
                <a:gd name="connsiteX1" fmla="*/ 35021 w 140085"/>
                <a:gd name="connsiteY1" fmla="*/ 116738 h 140085"/>
                <a:gd name="connsiteX2" fmla="*/ 35488 w 140085"/>
                <a:gd name="connsiteY2" fmla="*/ 117205 h 140085"/>
                <a:gd name="connsiteX3" fmla="*/ 130746 w 140085"/>
                <a:gd name="connsiteY3" fmla="*/ 117205 h 140085"/>
                <a:gd name="connsiteX4" fmla="*/ 83117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82650" y="35021"/>
                  </a:moveTo>
                  <a:lnTo>
                    <a:pt x="35021" y="116738"/>
                  </a:lnTo>
                  <a:lnTo>
                    <a:pt x="35488" y="117205"/>
                  </a:lnTo>
                  <a:lnTo>
                    <a:pt x="130746" y="117205"/>
                  </a:lnTo>
                  <a:lnTo>
                    <a:pt x="83117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C00F73D-86A2-4B05-AB06-F81CCC91A56A}"/>
                </a:ext>
              </a:extLst>
            </p:cNvPr>
            <p:cNvSpPr/>
            <p:nvPr/>
          </p:nvSpPr>
          <p:spPr>
            <a:xfrm>
              <a:off x="11676186" y="6265220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4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4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84558F-917B-46E8-A845-2B32BF0F3338}"/>
                </a:ext>
              </a:extLst>
            </p:cNvPr>
            <p:cNvSpPr/>
            <p:nvPr/>
          </p:nvSpPr>
          <p:spPr>
            <a:xfrm>
              <a:off x="11723348" y="6347403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488 w 46695"/>
                <a:gd name="connsiteY1" fmla="*/ 35488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488" y="35488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1CC57E-37B3-4E23-8890-1BCAF110A1F4}"/>
                </a:ext>
              </a:extLst>
            </p:cNvPr>
            <p:cNvSpPr/>
            <p:nvPr/>
          </p:nvSpPr>
          <p:spPr>
            <a:xfrm>
              <a:off x="11628557" y="6265220"/>
              <a:ext cx="140085" cy="140085"/>
            </a:xfrm>
            <a:custGeom>
              <a:avLst/>
              <a:gdLst>
                <a:gd name="connsiteX0" fmla="*/ 130279 w 140085"/>
                <a:gd name="connsiteY0" fmla="*/ 117204 h 140085"/>
                <a:gd name="connsiteX1" fmla="*/ 82650 w 140085"/>
                <a:gd name="connsiteY1" fmla="*/ 35021 h 140085"/>
                <a:gd name="connsiteX2" fmla="*/ 35021 w 140085"/>
                <a:gd name="connsiteY2" fmla="*/ 117671 h 140085"/>
                <a:gd name="connsiteX3" fmla="*/ 129812 w 140085"/>
                <a:gd name="connsiteY3" fmla="*/ 11767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117204"/>
                  </a:moveTo>
                  <a:lnTo>
                    <a:pt x="82650" y="35021"/>
                  </a:lnTo>
                  <a:lnTo>
                    <a:pt x="35021" y="117671"/>
                  </a:lnTo>
                  <a:lnTo>
                    <a:pt x="129812" y="11767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D6AC35-4F3D-4831-9F8C-4EA81760426A}"/>
                </a:ext>
              </a:extLst>
            </p:cNvPr>
            <p:cNvSpPr/>
            <p:nvPr/>
          </p:nvSpPr>
          <p:spPr>
            <a:xfrm>
              <a:off x="11723815" y="6265220"/>
              <a:ext cx="140085" cy="140085"/>
            </a:xfrm>
            <a:custGeom>
              <a:avLst/>
              <a:gdLst>
                <a:gd name="connsiteX0" fmla="*/ 35021 w 140085"/>
                <a:gd name="connsiteY0" fmla="*/ 117671 h 140085"/>
                <a:gd name="connsiteX1" fmla="*/ 130279 w 140085"/>
                <a:gd name="connsiteY1" fmla="*/ 117671 h 140085"/>
                <a:gd name="connsiteX2" fmla="*/ 82650 w 140085"/>
                <a:gd name="connsiteY2" fmla="*/ 35021 h 140085"/>
                <a:gd name="connsiteX3" fmla="*/ 35021 w 140085"/>
                <a:gd name="connsiteY3" fmla="*/ 117204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17671"/>
                  </a:moveTo>
                  <a:lnTo>
                    <a:pt x="130279" y="117671"/>
                  </a:lnTo>
                  <a:lnTo>
                    <a:pt x="82650" y="35021"/>
                  </a:lnTo>
                  <a:lnTo>
                    <a:pt x="35021" y="117204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B2027A-0EB5-42E5-A38C-0527FFF58FA7}"/>
                </a:ext>
              </a:extLst>
            </p:cNvPr>
            <p:cNvSpPr/>
            <p:nvPr/>
          </p:nvSpPr>
          <p:spPr>
            <a:xfrm>
              <a:off x="11723815" y="6347870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5 h 140085"/>
                <a:gd name="connsiteX3" fmla="*/ 82650 w 140085"/>
                <a:gd name="connsiteY3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5"/>
                  </a:lnTo>
                  <a:lnTo>
                    <a:pt x="82650" y="117205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5F93BE-4C3F-4FFD-9324-0FA4E3A171E9}"/>
                </a:ext>
              </a:extLst>
            </p:cNvPr>
            <p:cNvSpPr/>
            <p:nvPr/>
          </p:nvSpPr>
          <p:spPr>
            <a:xfrm>
              <a:off x="11628557" y="6347870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82183 w 140085"/>
                <a:gd name="connsiteY1" fmla="*/ 116738 h 140085"/>
                <a:gd name="connsiteX2" fmla="*/ 129812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82183" y="116738"/>
                  </a:lnTo>
                  <a:lnTo>
                    <a:pt x="129812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7454F0D-0388-4245-B6B9-49D6014E9B0C}"/>
                </a:ext>
              </a:extLst>
            </p:cNvPr>
            <p:cNvSpPr/>
            <p:nvPr/>
          </p:nvSpPr>
          <p:spPr>
            <a:xfrm>
              <a:off x="11675719" y="6347870"/>
              <a:ext cx="140085" cy="140085"/>
            </a:xfrm>
            <a:custGeom>
              <a:avLst/>
              <a:gdLst>
                <a:gd name="connsiteX0" fmla="*/ 82650 w 140085"/>
                <a:gd name="connsiteY0" fmla="*/ 35021 h 140085"/>
                <a:gd name="connsiteX1" fmla="*/ 35021 w 140085"/>
                <a:gd name="connsiteY1" fmla="*/ 116738 h 140085"/>
                <a:gd name="connsiteX2" fmla="*/ 35488 w 140085"/>
                <a:gd name="connsiteY2" fmla="*/ 117205 h 140085"/>
                <a:gd name="connsiteX3" fmla="*/ 130746 w 140085"/>
                <a:gd name="connsiteY3" fmla="*/ 117205 h 140085"/>
                <a:gd name="connsiteX4" fmla="*/ 83117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82650" y="35021"/>
                  </a:moveTo>
                  <a:lnTo>
                    <a:pt x="35021" y="116738"/>
                  </a:lnTo>
                  <a:lnTo>
                    <a:pt x="35488" y="117205"/>
                  </a:lnTo>
                  <a:lnTo>
                    <a:pt x="130746" y="117205"/>
                  </a:lnTo>
                  <a:lnTo>
                    <a:pt x="83117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A418F0-55DA-406E-9149-05815F5B7280}"/>
                </a:ext>
              </a:extLst>
            </p:cNvPr>
            <p:cNvSpPr/>
            <p:nvPr/>
          </p:nvSpPr>
          <p:spPr>
            <a:xfrm>
              <a:off x="12060487" y="5109051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774 w 93390"/>
                <a:gd name="connsiteY2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774" y="89654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0B2685-154A-443C-8B21-E5CFDE05C943}"/>
                </a:ext>
              </a:extLst>
            </p:cNvPr>
            <p:cNvSpPr/>
            <p:nvPr/>
          </p:nvSpPr>
          <p:spPr>
            <a:xfrm>
              <a:off x="12092239" y="5163684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A8FFA7-C126-4EF4-AADE-C665D8CA0E02}"/>
                </a:ext>
              </a:extLst>
            </p:cNvPr>
            <p:cNvSpPr/>
            <p:nvPr/>
          </p:nvSpPr>
          <p:spPr>
            <a:xfrm>
              <a:off x="12029201" y="5109051"/>
              <a:ext cx="93390" cy="93390"/>
            </a:xfrm>
            <a:custGeom>
              <a:avLst/>
              <a:gdLst>
                <a:gd name="connsiteX0" fmla="*/ 98060 w 93390"/>
                <a:gd name="connsiteY0" fmla="*/ 89654 h 93390"/>
                <a:gd name="connsiteX1" fmla="*/ 66307 w 93390"/>
                <a:gd name="connsiteY1" fmla="*/ 35021 h 93390"/>
                <a:gd name="connsiteX2" fmla="*/ 35021 w 93390"/>
                <a:gd name="connsiteY2" fmla="*/ 89654 h 93390"/>
                <a:gd name="connsiteX3" fmla="*/ 98060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89654"/>
                  </a:moveTo>
                  <a:lnTo>
                    <a:pt x="66307" y="35021"/>
                  </a:lnTo>
                  <a:lnTo>
                    <a:pt x="35021" y="89654"/>
                  </a:lnTo>
                  <a:lnTo>
                    <a:pt x="98060" y="89654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5BE402-2145-449E-AF54-047ACF45817B}"/>
                </a:ext>
              </a:extLst>
            </p:cNvPr>
            <p:cNvSpPr/>
            <p:nvPr/>
          </p:nvSpPr>
          <p:spPr>
            <a:xfrm>
              <a:off x="12092239" y="5109051"/>
              <a:ext cx="93390" cy="93390"/>
            </a:xfrm>
            <a:custGeom>
              <a:avLst/>
              <a:gdLst>
                <a:gd name="connsiteX0" fmla="*/ 35021 w 93390"/>
                <a:gd name="connsiteY0" fmla="*/ 89654 h 93390"/>
                <a:gd name="connsiteX1" fmla="*/ 98060 w 93390"/>
                <a:gd name="connsiteY1" fmla="*/ 89654 h 93390"/>
                <a:gd name="connsiteX2" fmla="*/ 66307 w 93390"/>
                <a:gd name="connsiteY2" fmla="*/ 35021 h 93390"/>
                <a:gd name="connsiteX3" fmla="*/ 35021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35021" y="89654"/>
                  </a:moveTo>
                  <a:lnTo>
                    <a:pt x="98060" y="89654"/>
                  </a:lnTo>
                  <a:lnTo>
                    <a:pt x="66307" y="35021"/>
                  </a:lnTo>
                  <a:lnTo>
                    <a:pt x="35021" y="8965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020FB12-BD46-4F08-8F70-A81369CEEF90}"/>
                </a:ext>
              </a:extLst>
            </p:cNvPr>
            <p:cNvSpPr/>
            <p:nvPr/>
          </p:nvSpPr>
          <p:spPr>
            <a:xfrm>
              <a:off x="12092239" y="5163684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307 w 93390"/>
                <a:gd name="connsiteY2" fmla="*/ 89654 h 93390"/>
                <a:gd name="connsiteX3" fmla="*/ 66307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307" y="89654"/>
                  </a:lnTo>
                  <a:lnTo>
                    <a:pt x="66307" y="8965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54910D-DEB8-4EE5-A909-FABF0C577B93}"/>
                </a:ext>
              </a:extLst>
            </p:cNvPr>
            <p:cNvSpPr/>
            <p:nvPr/>
          </p:nvSpPr>
          <p:spPr>
            <a:xfrm>
              <a:off x="12029201" y="5163684"/>
              <a:ext cx="93390" cy="93390"/>
            </a:xfrm>
            <a:custGeom>
              <a:avLst/>
              <a:gdLst>
                <a:gd name="connsiteX0" fmla="*/ 35021 w 93390"/>
                <a:gd name="connsiteY0" fmla="*/ 35021 h 93390"/>
                <a:gd name="connsiteX1" fmla="*/ 66307 w 93390"/>
                <a:gd name="connsiteY1" fmla="*/ 89188 h 93390"/>
                <a:gd name="connsiteX2" fmla="*/ 98060 w 93390"/>
                <a:gd name="connsiteY2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35021" y="35021"/>
                  </a:moveTo>
                  <a:lnTo>
                    <a:pt x="66307" y="89188"/>
                  </a:lnTo>
                  <a:lnTo>
                    <a:pt x="98060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4E37356-41E4-40C5-994E-4918B2BA0835}"/>
                </a:ext>
              </a:extLst>
            </p:cNvPr>
            <p:cNvSpPr/>
            <p:nvPr/>
          </p:nvSpPr>
          <p:spPr>
            <a:xfrm>
              <a:off x="12060487" y="5163684"/>
              <a:ext cx="93390" cy="93390"/>
            </a:xfrm>
            <a:custGeom>
              <a:avLst/>
              <a:gdLst>
                <a:gd name="connsiteX0" fmla="*/ 66774 w 93390"/>
                <a:gd name="connsiteY0" fmla="*/ 35021 h 93390"/>
                <a:gd name="connsiteX1" fmla="*/ 35021 w 93390"/>
                <a:gd name="connsiteY1" fmla="*/ 89188 h 93390"/>
                <a:gd name="connsiteX2" fmla="*/ 35021 w 93390"/>
                <a:gd name="connsiteY2" fmla="*/ 89654 h 93390"/>
                <a:gd name="connsiteX3" fmla="*/ 98060 w 93390"/>
                <a:gd name="connsiteY3" fmla="*/ 89654 h 93390"/>
                <a:gd name="connsiteX4" fmla="*/ 66774 w 93390"/>
                <a:gd name="connsiteY4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0" h="93390">
                  <a:moveTo>
                    <a:pt x="66774" y="35021"/>
                  </a:moveTo>
                  <a:lnTo>
                    <a:pt x="35021" y="89188"/>
                  </a:lnTo>
                  <a:lnTo>
                    <a:pt x="35021" y="89654"/>
                  </a:lnTo>
                  <a:lnTo>
                    <a:pt x="98060" y="89654"/>
                  </a:lnTo>
                  <a:lnTo>
                    <a:pt x="6677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7A151F-DF37-41E2-82E8-5619C4798204}"/>
                </a:ext>
              </a:extLst>
            </p:cNvPr>
            <p:cNvSpPr/>
            <p:nvPr/>
          </p:nvSpPr>
          <p:spPr>
            <a:xfrm>
              <a:off x="12060487" y="5508760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774 w 93390"/>
                <a:gd name="connsiteY2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774" y="89654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01C7905-6E3E-4772-8880-A224F8A9CE3D}"/>
                </a:ext>
              </a:extLst>
            </p:cNvPr>
            <p:cNvSpPr/>
            <p:nvPr/>
          </p:nvSpPr>
          <p:spPr>
            <a:xfrm>
              <a:off x="12092239" y="5563393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DB180C0-501B-4F02-AE7C-CFBF1AB0D6F0}"/>
                </a:ext>
              </a:extLst>
            </p:cNvPr>
            <p:cNvSpPr/>
            <p:nvPr/>
          </p:nvSpPr>
          <p:spPr>
            <a:xfrm>
              <a:off x="12029201" y="5508760"/>
              <a:ext cx="93390" cy="93390"/>
            </a:xfrm>
            <a:custGeom>
              <a:avLst/>
              <a:gdLst>
                <a:gd name="connsiteX0" fmla="*/ 98060 w 93390"/>
                <a:gd name="connsiteY0" fmla="*/ 89654 h 93390"/>
                <a:gd name="connsiteX1" fmla="*/ 66307 w 93390"/>
                <a:gd name="connsiteY1" fmla="*/ 35021 h 93390"/>
                <a:gd name="connsiteX2" fmla="*/ 35021 w 93390"/>
                <a:gd name="connsiteY2" fmla="*/ 89654 h 93390"/>
                <a:gd name="connsiteX3" fmla="*/ 98060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89654"/>
                  </a:moveTo>
                  <a:lnTo>
                    <a:pt x="66307" y="35021"/>
                  </a:lnTo>
                  <a:lnTo>
                    <a:pt x="35021" y="89654"/>
                  </a:lnTo>
                  <a:lnTo>
                    <a:pt x="98060" y="89654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74A8264-63C7-4313-9720-F7E0C3E7E8ED}"/>
                </a:ext>
              </a:extLst>
            </p:cNvPr>
            <p:cNvSpPr/>
            <p:nvPr/>
          </p:nvSpPr>
          <p:spPr>
            <a:xfrm>
              <a:off x="12092239" y="5508760"/>
              <a:ext cx="93390" cy="93390"/>
            </a:xfrm>
            <a:custGeom>
              <a:avLst/>
              <a:gdLst>
                <a:gd name="connsiteX0" fmla="*/ 35021 w 93390"/>
                <a:gd name="connsiteY0" fmla="*/ 89654 h 93390"/>
                <a:gd name="connsiteX1" fmla="*/ 98060 w 93390"/>
                <a:gd name="connsiteY1" fmla="*/ 89654 h 93390"/>
                <a:gd name="connsiteX2" fmla="*/ 66307 w 93390"/>
                <a:gd name="connsiteY2" fmla="*/ 35021 h 93390"/>
                <a:gd name="connsiteX3" fmla="*/ 35021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35021" y="89654"/>
                  </a:moveTo>
                  <a:lnTo>
                    <a:pt x="98060" y="89654"/>
                  </a:lnTo>
                  <a:lnTo>
                    <a:pt x="66307" y="35021"/>
                  </a:lnTo>
                  <a:lnTo>
                    <a:pt x="35021" y="8965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B80F5E-9382-4CC2-9BAC-35AEBE8FF3E1}"/>
                </a:ext>
              </a:extLst>
            </p:cNvPr>
            <p:cNvSpPr/>
            <p:nvPr/>
          </p:nvSpPr>
          <p:spPr>
            <a:xfrm>
              <a:off x="12092239" y="5563393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307 w 93390"/>
                <a:gd name="connsiteY2" fmla="*/ 89655 h 93390"/>
                <a:gd name="connsiteX3" fmla="*/ 66307 w 93390"/>
                <a:gd name="connsiteY3" fmla="*/ 89655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307" y="89655"/>
                  </a:lnTo>
                  <a:lnTo>
                    <a:pt x="66307" y="89655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F16FB8C-F08E-4A4E-AB11-C11EB2B56A7F}"/>
                </a:ext>
              </a:extLst>
            </p:cNvPr>
            <p:cNvSpPr/>
            <p:nvPr/>
          </p:nvSpPr>
          <p:spPr>
            <a:xfrm>
              <a:off x="12029201" y="5563393"/>
              <a:ext cx="93390" cy="93390"/>
            </a:xfrm>
            <a:custGeom>
              <a:avLst/>
              <a:gdLst>
                <a:gd name="connsiteX0" fmla="*/ 35021 w 93390"/>
                <a:gd name="connsiteY0" fmla="*/ 35021 h 93390"/>
                <a:gd name="connsiteX1" fmla="*/ 66307 w 93390"/>
                <a:gd name="connsiteY1" fmla="*/ 89188 h 93390"/>
                <a:gd name="connsiteX2" fmla="*/ 98060 w 93390"/>
                <a:gd name="connsiteY2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35021" y="35021"/>
                  </a:moveTo>
                  <a:lnTo>
                    <a:pt x="66307" y="89188"/>
                  </a:lnTo>
                  <a:lnTo>
                    <a:pt x="98060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D3CA17-61E9-48E4-B253-5FE873F2E50B}"/>
                </a:ext>
              </a:extLst>
            </p:cNvPr>
            <p:cNvSpPr/>
            <p:nvPr/>
          </p:nvSpPr>
          <p:spPr>
            <a:xfrm>
              <a:off x="12060487" y="5563393"/>
              <a:ext cx="93390" cy="93390"/>
            </a:xfrm>
            <a:custGeom>
              <a:avLst/>
              <a:gdLst>
                <a:gd name="connsiteX0" fmla="*/ 66774 w 93390"/>
                <a:gd name="connsiteY0" fmla="*/ 35021 h 93390"/>
                <a:gd name="connsiteX1" fmla="*/ 35021 w 93390"/>
                <a:gd name="connsiteY1" fmla="*/ 89188 h 93390"/>
                <a:gd name="connsiteX2" fmla="*/ 35021 w 93390"/>
                <a:gd name="connsiteY2" fmla="*/ 89655 h 93390"/>
                <a:gd name="connsiteX3" fmla="*/ 98060 w 93390"/>
                <a:gd name="connsiteY3" fmla="*/ 89655 h 93390"/>
                <a:gd name="connsiteX4" fmla="*/ 66774 w 93390"/>
                <a:gd name="connsiteY4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0" h="93390">
                  <a:moveTo>
                    <a:pt x="66774" y="35021"/>
                  </a:moveTo>
                  <a:lnTo>
                    <a:pt x="35021" y="89188"/>
                  </a:lnTo>
                  <a:lnTo>
                    <a:pt x="35021" y="89655"/>
                  </a:lnTo>
                  <a:lnTo>
                    <a:pt x="98060" y="89655"/>
                  </a:lnTo>
                  <a:lnTo>
                    <a:pt x="6677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58A80A-3A39-40BF-BC57-347B83DA1DA2}"/>
                </a:ext>
              </a:extLst>
            </p:cNvPr>
            <p:cNvSpPr/>
            <p:nvPr/>
          </p:nvSpPr>
          <p:spPr>
            <a:xfrm>
              <a:off x="12060487" y="5842163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774 w 93390"/>
                <a:gd name="connsiteY2" fmla="*/ 89188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774" y="89188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0AE5C3-52C9-4B8B-871A-E48EE90DC82A}"/>
                </a:ext>
              </a:extLst>
            </p:cNvPr>
            <p:cNvSpPr/>
            <p:nvPr/>
          </p:nvSpPr>
          <p:spPr>
            <a:xfrm>
              <a:off x="12092239" y="5896329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AAC9FB-6B80-4411-9232-284DBEF1CBCE}"/>
                </a:ext>
              </a:extLst>
            </p:cNvPr>
            <p:cNvSpPr/>
            <p:nvPr/>
          </p:nvSpPr>
          <p:spPr>
            <a:xfrm>
              <a:off x="12029201" y="5842163"/>
              <a:ext cx="93390" cy="93390"/>
            </a:xfrm>
            <a:custGeom>
              <a:avLst/>
              <a:gdLst>
                <a:gd name="connsiteX0" fmla="*/ 98060 w 93390"/>
                <a:gd name="connsiteY0" fmla="*/ 89188 h 93390"/>
                <a:gd name="connsiteX1" fmla="*/ 66307 w 93390"/>
                <a:gd name="connsiteY1" fmla="*/ 35021 h 93390"/>
                <a:gd name="connsiteX2" fmla="*/ 35021 w 93390"/>
                <a:gd name="connsiteY2" fmla="*/ 89655 h 93390"/>
                <a:gd name="connsiteX3" fmla="*/ 98060 w 93390"/>
                <a:gd name="connsiteY3" fmla="*/ 89655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89188"/>
                  </a:moveTo>
                  <a:lnTo>
                    <a:pt x="66307" y="35021"/>
                  </a:lnTo>
                  <a:lnTo>
                    <a:pt x="35021" y="89655"/>
                  </a:lnTo>
                  <a:lnTo>
                    <a:pt x="98060" y="89655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68C5FAC-1AA4-4097-AE2F-9E964E9A5BAC}"/>
                </a:ext>
              </a:extLst>
            </p:cNvPr>
            <p:cNvSpPr/>
            <p:nvPr/>
          </p:nvSpPr>
          <p:spPr>
            <a:xfrm>
              <a:off x="12092239" y="5842163"/>
              <a:ext cx="93390" cy="93390"/>
            </a:xfrm>
            <a:custGeom>
              <a:avLst/>
              <a:gdLst>
                <a:gd name="connsiteX0" fmla="*/ 35021 w 93390"/>
                <a:gd name="connsiteY0" fmla="*/ 89655 h 93390"/>
                <a:gd name="connsiteX1" fmla="*/ 98060 w 93390"/>
                <a:gd name="connsiteY1" fmla="*/ 89655 h 93390"/>
                <a:gd name="connsiteX2" fmla="*/ 66307 w 93390"/>
                <a:gd name="connsiteY2" fmla="*/ 35021 h 93390"/>
                <a:gd name="connsiteX3" fmla="*/ 35021 w 93390"/>
                <a:gd name="connsiteY3" fmla="*/ 89188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35021" y="89655"/>
                  </a:moveTo>
                  <a:lnTo>
                    <a:pt x="98060" y="89655"/>
                  </a:lnTo>
                  <a:lnTo>
                    <a:pt x="66307" y="35021"/>
                  </a:lnTo>
                  <a:lnTo>
                    <a:pt x="35021" y="89188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8F3A87-0133-4A1A-A415-A7B1DC0C7FA1}"/>
                </a:ext>
              </a:extLst>
            </p:cNvPr>
            <p:cNvSpPr/>
            <p:nvPr/>
          </p:nvSpPr>
          <p:spPr>
            <a:xfrm>
              <a:off x="12092239" y="5896796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307 w 93390"/>
                <a:gd name="connsiteY2" fmla="*/ 89187 h 93390"/>
                <a:gd name="connsiteX3" fmla="*/ 66307 w 93390"/>
                <a:gd name="connsiteY3" fmla="*/ 89187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307" y="89187"/>
                  </a:lnTo>
                  <a:lnTo>
                    <a:pt x="66307" y="89187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BB01AC-B090-4767-A155-AA53954F1CA7}"/>
                </a:ext>
              </a:extLst>
            </p:cNvPr>
            <p:cNvSpPr/>
            <p:nvPr/>
          </p:nvSpPr>
          <p:spPr>
            <a:xfrm>
              <a:off x="12029201" y="5896796"/>
              <a:ext cx="93390" cy="93390"/>
            </a:xfrm>
            <a:custGeom>
              <a:avLst/>
              <a:gdLst>
                <a:gd name="connsiteX0" fmla="*/ 35021 w 93390"/>
                <a:gd name="connsiteY0" fmla="*/ 35021 h 93390"/>
                <a:gd name="connsiteX1" fmla="*/ 66307 w 93390"/>
                <a:gd name="connsiteY1" fmla="*/ 89187 h 93390"/>
                <a:gd name="connsiteX2" fmla="*/ 98060 w 93390"/>
                <a:gd name="connsiteY2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35021" y="35021"/>
                  </a:moveTo>
                  <a:lnTo>
                    <a:pt x="66307" y="89187"/>
                  </a:lnTo>
                  <a:lnTo>
                    <a:pt x="98060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80F6765-413B-44EF-B327-0C45F9F4828D}"/>
                </a:ext>
              </a:extLst>
            </p:cNvPr>
            <p:cNvSpPr/>
            <p:nvPr/>
          </p:nvSpPr>
          <p:spPr>
            <a:xfrm>
              <a:off x="12060487" y="5896796"/>
              <a:ext cx="93390" cy="93390"/>
            </a:xfrm>
            <a:custGeom>
              <a:avLst/>
              <a:gdLst>
                <a:gd name="connsiteX0" fmla="*/ 66774 w 93390"/>
                <a:gd name="connsiteY0" fmla="*/ 35021 h 93390"/>
                <a:gd name="connsiteX1" fmla="*/ 35021 w 93390"/>
                <a:gd name="connsiteY1" fmla="*/ 89187 h 93390"/>
                <a:gd name="connsiteX2" fmla="*/ 35021 w 93390"/>
                <a:gd name="connsiteY2" fmla="*/ 89187 h 93390"/>
                <a:gd name="connsiteX3" fmla="*/ 98060 w 93390"/>
                <a:gd name="connsiteY3" fmla="*/ 89187 h 93390"/>
                <a:gd name="connsiteX4" fmla="*/ 66774 w 93390"/>
                <a:gd name="connsiteY4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0" h="93390">
                  <a:moveTo>
                    <a:pt x="66774" y="35021"/>
                  </a:moveTo>
                  <a:lnTo>
                    <a:pt x="35021" y="89187"/>
                  </a:lnTo>
                  <a:lnTo>
                    <a:pt x="35021" y="89187"/>
                  </a:lnTo>
                  <a:lnTo>
                    <a:pt x="98060" y="89187"/>
                  </a:lnTo>
                  <a:lnTo>
                    <a:pt x="6677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EE76D5-279C-47EA-8574-818AA19603AF}"/>
                </a:ext>
              </a:extLst>
            </p:cNvPr>
            <p:cNvSpPr/>
            <p:nvPr/>
          </p:nvSpPr>
          <p:spPr>
            <a:xfrm>
              <a:off x="12060487" y="6213855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774 w 93390"/>
                <a:gd name="connsiteY2" fmla="*/ 89188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774" y="89188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D187914-6303-499C-8716-0107EC4623FE}"/>
                </a:ext>
              </a:extLst>
            </p:cNvPr>
            <p:cNvSpPr/>
            <p:nvPr/>
          </p:nvSpPr>
          <p:spPr>
            <a:xfrm>
              <a:off x="12092239" y="6268022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A991078-0438-4194-8D73-B14463F1C783}"/>
                </a:ext>
              </a:extLst>
            </p:cNvPr>
            <p:cNvSpPr/>
            <p:nvPr/>
          </p:nvSpPr>
          <p:spPr>
            <a:xfrm>
              <a:off x="12029201" y="6213855"/>
              <a:ext cx="93390" cy="93390"/>
            </a:xfrm>
            <a:custGeom>
              <a:avLst/>
              <a:gdLst>
                <a:gd name="connsiteX0" fmla="*/ 98060 w 93390"/>
                <a:gd name="connsiteY0" fmla="*/ 89188 h 93390"/>
                <a:gd name="connsiteX1" fmla="*/ 66307 w 93390"/>
                <a:gd name="connsiteY1" fmla="*/ 35021 h 93390"/>
                <a:gd name="connsiteX2" fmla="*/ 35021 w 93390"/>
                <a:gd name="connsiteY2" fmla="*/ 89655 h 93390"/>
                <a:gd name="connsiteX3" fmla="*/ 98060 w 93390"/>
                <a:gd name="connsiteY3" fmla="*/ 89655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89188"/>
                  </a:moveTo>
                  <a:lnTo>
                    <a:pt x="66307" y="35021"/>
                  </a:lnTo>
                  <a:lnTo>
                    <a:pt x="35021" y="89655"/>
                  </a:lnTo>
                  <a:lnTo>
                    <a:pt x="98060" y="89655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6FC3E83-4ADF-428B-BE90-B6C5950955EA}"/>
                </a:ext>
              </a:extLst>
            </p:cNvPr>
            <p:cNvSpPr/>
            <p:nvPr/>
          </p:nvSpPr>
          <p:spPr>
            <a:xfrm>
              <a:off x="12092239" y="6213855"/>
              <a:ext cx="93390" cy="93390"/>
            </a:xfrm>
            <a:custGeom>
              <a:avLst/>
              <a:gdLst>
                <a:gd name="connsiteX0" fmla="*/ 35021 w 93390"/>
                <a:gd name="connsiteY0" fmla="*/ 89655 h 93390"/>
                <a:gd name="connsiteX1" fmla="*/ 98060 w 93390"/>
                <a:gd name="connsiteY1" fmla="*/ 89655 h 93390"/>
                <a:gd name="connsiteX2" fmla="*/ 66307 w 93390"/>
                <a:gd name="connsiteY2" fmla="*/ 35021 h 93390"/>
                <a:gd name="connsiteX3" fmla="*/ 35021 w 93390"/>
                <a:gd name="connsiteY3" fmla="*/ 89188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35021" y="89655"/>
                  </a:moveTo>
                  <a:lnTo>
                    <a:pt x="98060" y="89655"/>
                  </a:lnTo>
                  <a:lnTo>
                    <a:pt x="66307" y="35021"/>
                  </a:lnTo>
                  <a:lnTo>
                    <a:pt x="35021" y="89188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CE515C-F30A-4497-AAA2-FD30C26D7A7B}"/>
                </a:ext>
              </a:extLst>
            </p:cNvPr>
            <p:cNvSpPr/>
            <p:nvPr/>
          </p:nvSpPr>
          <p:spPr>
            <a:xfrm>
              <a:off x="12092239" y="6268489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307 w 93390"/>
                <a:gd name="connsiteY2" fmla="*/ 89187 h 93390"/>
                <a:gd name="connsiteX3" fmla="*/ 66307 w 93390"/>
                <a:gd name="connsiteY3" fmla="*/ 89187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307" y="89187"/>
                  </a:lnTo>
                  <a:lnTo>
                    <a:pt x="66307" y="89187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9C4A37F-62E9-4D30-B085-963E2D78F35B}"/>
                </a:ext>
              </a:extLst>
            </p:cNvPr>
            <p:cNvSpPr/>
            <p:nvPr/>
          </p:nvSpPr>
          <p:spPr>
            <a:xfrm>
              <a:off x="12029201" y="6268489"/>
              <a:ext cx="93390" cy="93390"/>
            </a:xfrm>
            <a:custGeom>
              <a:avLst/>
              <a:gdLst>
                <a:gd name="connsiteX0" fmla="*/ 35021 w 93390"/>
                <a:gd name="connsiteY0" fmla="*/ 35021 h 93390"/>
                <a:gd name="connsiteX1" fmla="*/ 66307 w 93390"/>
                <a:gd name="connsiteY1" fmla="*/ 89187 h 93390"/>
                <a:gd name="connsiteX2" fmla="*/ 98060 w 93390"/>
                <a:gd name="connsiteY2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35021" y="35021"/>
                  </a:moveTo>
                  <a:lnTo>
                    <a:pt x="66307" y="89187"/>
                  </a:lnTo>
                  <a:lnTo>
                    <a:pt x="98060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532360-2EC5-447F-92B6-4DC9A257969C}"/>
                </a:ext>
              </a:extLst>
            </p:cNvPr>
            <p:cNvSpPr/>
            <p:nvPr/>
          </p:nvSpPr>
          <p:spPr>
            <a:xfrm>
              <a:off x="12060487" y="6268489"/>
              <a:ext cx="93390" cy="93390"/>
            </a:xfrm>
            <a:custGeom>
              <a:avLst/>
              <a:gdLst>
                <a:gd name="connsiteX0" fmla="*/ 66774 w 93390"/>
                <a:gd name="connsiteY0" fmla="*/ 35021 h 93390"/>
                <a:gd name="connsiteX1" fmla="*/ 35021 w 93390"/>
                <a:gd name="connsiteY1" fmla="*/ 89187 h 93390"/>
                <a:gd name="connsiteX2" fmla="*/ 35021 w 93390"/>
                <a:gd name="connsiteY2" fmla="*/ 89187 h 93390"/>
                <a:gd name="connsiteX3" fmla="*/ 98060 w 93390"/>
                <a:gd name="connsiteY3" fmla="*/ 89187 h 93390"/>
                <a:gd name="connsiteX4" fmla="*/ 66774 w 93390"/>
                <a:gd name="connsiteY4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0" h="93390">
                  <a:moveTo>
                    <a:pt x="66774" y="35021"/>
                  </a:moveTo>
                  <a:lnTo>
                    <a:pt x="35021" y="89187"/>
                  </a:lnTo>
                  <a:lnTo>
                    <a:pt x="35021" y="89187"/>
                  </a:lnTo>
                  <a:lnTo>
                    <a:pt x="98060" y="89187"/>
                  </a:lnTo>
                  <a:lnTo>
                    <a:pt x="6677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463DA45-B7A3-4796-8A93-10C7B228E5B2}"/>
                </a:ext>
              </a:extLst>
            </p:cNvPr>
            <p:cNvSpPr/>
            <p:nvPr/>
          </p:nvSpPr>
          <p:spPr>
            <a:xfrm>
              <a:off x="12060487" y="6597222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774 w 93390"/>
                <a:gd name="connsiteY2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774" y="89654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458D08-B834-4EBB-8633-4CE79787633A}"/>
                </a:ext>
              </a:extLst>
            </p:cNvPr>
            <p:cNvSpPr/>
            <p:nvPr/>
          </p:nvSpPr>
          <p:spPr>
            <a:xfrm>
              <a:off x="12092239" y="6651855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2DFE9F4-24FF-4568-B756-FAF066A88A3A}"/>
                </a:ext>
              </a:extLst>
            </p:cNvPr>
            <p:cNvSpPr/>
            <p:nvPr/>
          </p:nvSpPr>
          <p:spPr>
            <a:xfrm>
              <a:off x="12029201" y="6597222"/>
              <a:ext cx="93390" cy="93390"/>
            </a:xfrm>
            <a:custGeom>
              <a:avLst/>
              <a:gdLst>
                <a:gd name="connsiteX0" fmla="*/ 98060 w 93390"/>
                <a:gd name="connsiteY0" fmla="*/ 89654 h 93390"/>
                <a:gd name="connsiteX1" fmla="*/ 66307 w 93390"/>
                <a:gd name="connsiteY1" fmla="*/ 35021 h 93390"/>
                <a:gd name="connsiteX2" fmla="*/ 35021 w 93390"/>
                <a:gd name="connsiteY2" fmla="*/ 89654 h 93390"/>
                <a:gd name="connsiteX3" fmla="*/ 98060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89654"/>
                  </a:moveTo>
                  <a:lnTo>
                    <a:pt x="66307" y="35021"/>
                  </a:lnTo>
                  <a:lnTo>
                    <a:pt x="35021" y="89654"/>
                  </a:lnTo>
                  <a:lnTo>
                    <a:pt x="98060" y="89654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645176-E369-43B8-9E48-98F92188301F}"/>
                </a:ext>
              </a:extLst>
            </p:cNvPr>
            <p:cNvSpPr/>
            <p:nvPr/>
          </p:nvSpPr>
          <p:spPr>
            <a:xfrm>
              <a:off x="12092239" y="6597222"/>
              <a:ext cx="93390" cy="93390"/>
            </a:xfrm>
            <a:custGeom>
              <a:avLst/>
              <a:gdLst>
                <a:gd name="connsiteX0" fmla="*/ 35021 w 93390"/>
                <a:gd name="connsiteY0" fmla="*/ 89654 h 93390"/>
                <a:gd name="connsiteX1" fmla="*/ 98060 w 93390"/>
                <a:gd name="connsiteY1" fmla="*/ 89654 h 93390"/>
                <a:gd name="connsiteX2" fmla="*/ 66307 w 93390"/>
                <a:gd name="connsiteY2" fmla="*/ 35021 h 93390"/>
                <a:gd name="connsiteX3" fmla="*/ 35021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35021" y="89654"/>
                  </a:moveTo>
                  <a:lnTo>
                    <a:pt x="98060" y="89654"/>
                  </a:lnTo>
                  <a:lnTo>
                    <a:pt x="66307" y="35021"/>
                  </a:lnTo>
                  <a:lnTo>
                    <a:pt x="35021" y="8965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7A3159D-4C30-4B37-AE5D-9680BBE49667}"/>
                </a:ext>
              </a:extLst>
            </p:cNvPr>
            <p:cNvSpPr/>
            <p:nvPr/>
          </p:nvSpPr>
          <p:spPr>
            <a:xfrm>
              <a:off x="12092239" y="6651855"/>
              <a:ext cx="93390" cy="93390"/>
            </a:xfrm>
            <a:custGeom>
              <a:avLst/>
              <a:gdLst>
                <a:gd name="connsiteX0" fmla="*/ 98060 w 93390"/>
                <a:gd name="connsiteY0" fmla="*/ 35021 h 93390"/>
                <a:gd name="connsiteX1" fmla="*/ 35021 w 93390"/>
                <a:gd name="connsiteY1" fmla="*/ 35021 h 93390"/>
                <a:gd name="connsiteX2" fmla="*/ 66307 w 93390"/>
                <a:gd name="connsiteY2" fmla="*/ 89654 h 93390"/>
                <a:gd name="connsiteX3" fmla="*/ 66307 w 93390"/>
                <a:gd name="connsiteY3" fmla="*/ 89654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0" h="93390">
                  <a:moveTo>
                    <a:pt x="98060" y="35021"/>
                  </a:moveTo>
                  <a:lnTo>
                    <a:pt x="35021" y="35021"/>
                  </a:lnTo>
                  <a:lnTo>
                    <a:pt x="66307" y="89654"/>
                  </a:lnTo>
                  <a:lnTo>
                    <a:pt x="66307" y="8965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031AEE3-7E6D-4394-989A-44C261D31811}"/>
                </a:ext>
              </a:extLst>
            </p:cNvPr>
            <p:cNvSpPr/>
            <p:nvPr/>
          </p:nvSpPr>
          <p:spPr>
            <a:xfrm>
              <a:off x="12029201" y="6651855"/>
              <a:ext cx="93390" cy="93390"/>
            </a:xfrm>
            <a:custGeom>
              <a:avLst/>
              <a:gdLst>
                <a:gd name="connsiteX0" fmla="*/ 35021 w 93390"/>
                <a:gd name="connsiteY0" fmla="*/ 35021 h 93390"/>
                <a:gd name="connsiteX1" fmla="*/ 66307 w 93390"/>
                <a:gd name="connsiteY1" fmla="*/ 89654 h 93390"/>
                <a:gd name="connsiteX2" fmla="*/ 98060 w 93390"/>
                <a:gd name="connsiteY2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90" h="93390">
                  <a:moveTo>
                    <a:pt x="35021" y="35021"/>
                  </a:moveTo>
                  <a:lnTo>
                    <a:pt x="66307" y="89654"/>
                  </a:lnTo>
                  <a:lnTo>
                    <a:pt x="98060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BF2CAA-B745-4DF3-B3EB-54EFA0C1F964}"/>
                </a:ext>
              </a:extLst>
            </p:cNvPr>
            <p:cNvSpPr/>
            <p:nvPr/>
          </p:nvSpPr>
          <p:spPr>
            <a:xfrm>
              <a:off x="12060487" y="6651855"/>
              <a:ext cx="93390" cy="93390"/>
            </a:xfrm>
            <a:custGeom>
              <a:avLst/>
              <a:gdLst>
                <a:gd name="connsiteX0" fmla="*/ 66774 w 93390"/>
                <a:gd name="connsiteY0" fmla="*/ 35021 h 93390"/>
                <a:gd name="connsiteX1" fmla="*/ 35021 w 93390"/>
                <a:gd name="connsiteY1" fmla="*/ 89654 h 93390"/>
                <a:gd name="connsiteX2" fmla="*/ 35021 w 93390"/>
                <a:gd name="connsiteY2" fmla="*/ 89654 h 93390"/>
                <a:gd name="connsiteX3" fmla="*/ 98060 w 93390"/>
                <a:gd name="connsiteY3" fmla="*/ 89654 h 93390"/>
                <a:gd name="connsiteX4" fmla="*/ 66774 w 93390"/>
                <a:gd name="connsiteY4" fmla="*/ 35021 h 9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0" h="93390">
                  <a:moveTo>
                    <a:pt x="66774" y="35021"/>
                  </a:moveTo>
                  <a:lnTo>
                    <a:pt x="35021" y="89654"/>
                  </a:lnTo>
                  <a:lnTo>
                    <a:pt x="35021" y="89654"/>
                  </a:lnTo>
                  <a:lnTo>
                    <a:pt x="98060" y="89654"/>
                  </a:lnTo>
                  <a:lnTo>
                    <a:pt x="6677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D4EE065-2932-434E-9775-5B654778523F}"/>
                </a:ext>
              </a:extLst>
            </p:cNvPr>
            <p:cNvSpPr/>
            <p:nvPr/>
          </p:nvSpPr>
          <p:spPr>
            <a:xfrm>
              <a:off x="11676186" y="5522302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5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8072CA-FB9E-42CC-9370-9FFAD986CEE0}"/>
                </a:ext>
              </a:extLst>
            </p:cNvPr>
            <p:cNvSpPr/>
            <p:nvPr/>
          </p:nvSpPr>
          <p:spPr>
            <a:xfrm>
              <a:off x="11723815" y="5604485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CB42F2-3CCA-4F68-A8EF-32A3C51B1915}"/>
                </a:ext>
              </a:extLst>
            </p:cNvPr>
            <p:cNvSpPr/>
            <p:nvPr/>
          </p:nvSpPr>
          <p:spPr>
            <a:xfrm>
              <a:off x="11629024" y="5522302"/>
              <a:ext cx="140085" cy="140085"/>
            </a:xfrm>
            <a:custGeom>
              <a:avLst/>
              <a:gdLst>
                <a:gd name="connsiteX0" fmla="*/ 129812 w 140085"/>
                <a:gd name="connsiteY0" fmla="*/ 117205 h 140085"/>
                <a:gd name="connsiteX1" fmla="*/ 82183 w 140085"/>
                <a:gd name="connsiteY1" fmla="*/ 35021 h 140085"/>
                <a:gd name="connsiteX2" fmla="*/ 35021 w 140085"/>
                <a:gd name="connsiteY2" fmla="*/ 117672 h 140085"/>
                <a:gd name="connsiteX3" fmla="*/ 129812 w 140085"/>
                <a:gd name="connsiteY3" fmla="*/ 11767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29812" y="117205"/>
                  </a:moveTo>
                  <a:lnTo>
                    <a:pt x="82183" y="35021"/>
                  </a:lnTo>
                  <a:lnTo>
                    <a:pt x="35021" y="117672"/>
                  </a:lnTo>
                  <a:lnTo>
                    <a:pt x="129812" y="117672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E475230-CA2B-4132-BD0E-462A86195DEE}"/>
                </a:ext>
              </a:extLst>
            </p:cNvPr>
            <p:cNvSpPr/>
            <p:nvPr/>
          </p:nvSpPr>
          <p:spPr>
            <a:xfrm>
              <a:off x="11723815" y="5522302"/>
              <a:ext cx="140085" cy="140085"/>
            </a:xfrm>
            <a:custGeom>
              <a:avLst/>
              <a:gdLst>
                <a:gd name="connsiteX0" fmla="*/ 35021 w 140085"/>
                <a:gd name="connsiteY0" fmla="*/ 117672 h 140085"/>
                <a:gd name="connsiteX1" fmla="*/ 130279 w 140085"/>
                <a:gd name="connsiteY1" fmla="*/ 117672 h 140085"/>
                <a:gd name="connsiteX2" fmla="*/ 82650 w 140085"/>
                <a:gd name="connsiteY2" fmla="*/ 35021 h 140085"/>
                <a:gd name="connsiteX3" fmla="*/ 35021 w 140085"/>
                <a:gd name="connsiteY3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17672"/>
                  </a:moveTo>
                  <a:lnTo>
                    <a:pt x="130279" y="117672"/>
                  </a:lnTo>
                  <a:lnTo>
                    <a:pt x="82650" y="35021"/>
                  </a:lnTo>
                  <a:lnTo>
                    <a:pt x="35021" y="117205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F9F3123-EC89-4F99-A567-8A063CB19CBF}"/>
                </a:ext>
              </a:extLst>
            </p:cNvPr>
            <p:cNvSpPr/>
            <p:nvPr/>
          </p:nvSpPr>
          <p:spPr>
            <a:xfrm>
              <a:off x="11723815" y="5604952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4 h 140085"/>
                <a:gd name="connsiteX3" fmla="*/ 82650 w 140085"/>
                <a:gd name="connsiteY3" fmla="*/ 117204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4"/>
                  </a:lnTo>
                  <a:lnTo>
                    <a:pt x="82650" y="117204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561EFC-595D-48CE-96B8-A48E29E1C5C1}"/>
                </a:ext>
              </a:extLst>
            </p:cNvPr>
            <p:cNvSpPr/>
            <p:nvPr/>
          </p:nvSpPr>
          <p:spPr>
            <a:xfrm>
              <a:off x="11629024" y="5604952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82183 w 140085"/>
                <a:gd name="connsiteY1" fmla="*/ 116738 h 140085"/>
                <a:gd name="connsiteX2" fmla="*/ 129812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82183" y="116738"/>
                  </a:lnTo>
                  <a:lnTo>
                    <a:pt x="129812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0680E58-FB04-4996-B8C6-B12E38299E8E}"/>
                </a:ext>
              </a:extLst>
            </p:cNvPr>
            <p:cNvSpPr/>
            <p:nvPr/>
          </p:nvSpPr>
          <p:spPr>
            <a:xfrm>
              <a:off x="11676186" y="5604952"/>
              <a:ext cx="140085" cy="140085"/>
            </a:xfrm>
            <a:custGeom>
              <a:avLst/>
              <a:gdLst>
                <a:gd name="connsiteX0" fmla="*/ 82650 w 140085"/>
                <a:gd name="connsiteY0" fmla="*/ 35021 h 140085"/>
                <a:gd name="connsiteX1" fmla="*/ 35021 w 140085"/>
                <a:gd name="connsiteY1" fmla="*/ 116738 h 140085"/>
                <a:gd name="connsiteX2" fmla="*/ 35021 w 140085"/>
                <a:gd name="connsiteY2" fmla="*/ 117204 h 140085"/>
                <a:gd name="connsiteX3" fmla="*/ 130279 w 140085"/>
                <a:gd name="connsiteY3" fmla="*/ 117204 h 140085"/>
                <a:gd name="connsiteX4" fmla="*/ 82650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82650" y="35021"/>
                  </a:moveTo>
                  <a:lnTo>
                    <a:pt x="35021" y="116738"/>
                  </a:lnTo>
                  <a:lnTo>
                    <a:pt x="35021" y="117204"/>
                  </a:lnTo>
                  <a:lnTo>
                    <a:pt x="130279" y="117204"/>
                  </a:lnTo>
                  <a:lnTo>
                    <a:pt x="82650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3F3B311-3090-4E4E-84A8-CFE08AEE6BA8}"/>
                </a:ext>
              </a:extLst>
            </p:cNvPr>
            <p:cNvSpPr/>
            <p:nvPr/>
          </p:nvSpPr>
          <p:spPr>
            <a:xfrm>
              <a:off x="12279954" y="5279488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4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4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F21945-87F5-4F83-B52B-F7F090DAEF98}"/>
                </a:ext>
              </a:extLst>
            </p:cNvPr>
            <p:cNvSpPr/>
            <p:nvPr/>
          </p:nvSpPr>
          <p:spPr>
            <a:xfrm>
              <a:off x="12327582" y="5361671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1EFE65-8EDD-4DB2-AB74-87F209E8E743}"/>
                </a:ext>
              </a:extLst>
            </p:cNvPr>
            <p:cNvSpPr/>
            <p:nvPr/>
          </p:nvSpPr>
          <p:spPr>
            <a:xfrm>
              <a:off x="12232324" y="5279488"/>
              <a:ext cx="140085" cy="140085"/>
            </a:xfrm>
            <a:custGeom>
              <a:avLst/>
              <a:gdLst>
                <a:gd name="connsiteX0" fmla="*/ 130279 w 140085"/>
                <a:gd name="connsiteY0" fmla="*/ 117204 h 140085"/>
                <a:gd name="connsiteX1" fmla="*/ 82650 w 140085"/>
                <a:gd name="connsiteY1" fmla="*/ 35021 h 140085"/>
                <a:gd name="connsiteX2" fmla="*/ 35021 w 140085"/>
                <a:gd name="connsiteY2" fmla="*/ 117671 h 140085"/>
                <a:gd name="connsiteX3" fmla="*/ 130279 w 140085"/>
                <a:gd name="connsiteY3" fmla="*/ 11767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117204"/>
                  </a:moveTo>
                  <a:lnTo>
                    <a:pt x="82650" y="35021"/>
                  </a:lnTo>
                  <a:lnTo>
                    <a:pt x="35021" y="117671"/>
                  </a:lnTo>
                  <a:lnTo>
                    <a:pt x="130279" y="11767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7936BBF-FB32-489B-997B-742DE4DE4F95}"/>
                </a:ext>
              </a:extLst>
            </p:cNvPr>
            <p:cNvSpPr/>
            <p:nvPr/>
          </p:nvSpPr>
          <p:spPr>
            <a:xfrm>
              <a:off x="12327582" y="5279488"/>
              <a:ext cx="140085" cy="140085"/>
            </a:xfrm>
            <a:custGeom>
              <a:avLst/>
              <a:gdLst>
                <a:gd name="connsiteX0" fmla="*/ 35021 w 140085"/>
                <a:gd name="connsiteY0" fmla="*/ 117671 h 140085"/>
                <a:gd name="connsiteX1" fmla="*/ 130279 w 140085"/>
                <a:gd name="connsiteY1" fmla="*/ 117671 h 140085"/>
                <a:gd name="connsiteX2" fmla="*/ 82650 w 140085"/>
                <a:gd name="connsiteY2" fmla="*/ 35021 h 140085"/>
                <a:gd name="connsiteX3" fmla="*/ 35021 w 140085"/>
                <a:gd name="connsiteY3" fmla="*/ 117204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17671"/>
                  </a:moveTo>
                  <a:lnTo>
                    <a:pt x="130279" y="117671"/>
                  </a:lnTo>
                  <a:lnTo>
                    <a:pt x="82650" y="35021"/>
                  </a:lnTo>
                  <a:lnTo>
                    <a:pt x="35021" y="117204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88B274-753D-4124-B6BA-D1C54D71934E}"/>
                </a:ext>
              </a:extLst>
            </p:cNvPr>
            <p:cNvSpPr/>
            <p:nvPr/>
          </p:nvSpPr>
          <p:spPr>
            <a:xfrm>
              <a:off x="12327582" y="5362138"/>
              <a:ext cx="140085" cy="140085"/>
            </a:xfrm>
            <a:custGeom>
              <a:avLst/>
              <a:gdLst>
                <a:gd name="connsiteX0" fmla="*/ 130279 w 140085"/>
                <a:gd name="connsiteY0" fmla="*/ 35021 h 140085"/>
                <a:gd name="connsiteX1" fmla="*/ 35021 w 140085"/>
                <a:gd name="connsiteY1" fmla="*/ 35021 h 140085"/>
                <a:gd name="connsiteX2" fmla="*/ 82650 w 140085"/>
                <a:gd name="connsiteY2" fmla="*/ 117205 h 140085"/>
                <a:gd name="connsiteX3" fmla="*/ 82650 w 140085"/>
                <a:gd name="connsiteY3" fmla="*/ 11720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30279" y="35021"/>
                  </a:moveTo>
                  <a:lnTo>
                    <a:pt x="35021" y="35021"/>
                  </a:lnTo>
                  <a:lnTo>
                    <a:pt x="82650" y="117205"/>
                  </a:lnTo>
                  <a:lnTo>
                    <a:pt x="82650" y="117205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3A8A9D-1411-43A8-BC48-411C89644E4A}"/>
                </a:ext>
              </a:extLst>
            </p:cNvPr>
            <p:cNvSpPr/>
            <p:nvPr/>
          </p:nvSpPr>
          <p:spPr>
            <a:xfrm>
              <a:off x="12232324" y="5362138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82183 w 140085"/>
                <a:gd name="connsiteY1" fmla="*/ 116738 h 140085"/>
                <a:gd name="connsiteX2" fmla="*/ 130279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82183" y="116738"/>
                  </a:lnTo>
                  <a:lnTo>
                    <a:pt x="130279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32B4DC7-FEE3-49F0-8AEC-7571B3E01A20}"/>
                </a:ext>
              </a:extLst>
            </p:cNvPr>
            <p:cNvSpPr/>
            <p:nvPr/>
          </p:nvSpPr>
          <p:spPr>
            <a:xfrm>
              <a:off x="12279487" y="5362138"/>
              <a:ext cx="140085" cy="140085"/>
            </a:xfrm>
            <a:custGeom>
              <a:avLst/>
              <a:gdLst>
                <a:gd name="connsiteX0" fmla="*/ 83117 w 140085"/>
                <a:gd name="connsiteY0" fmla="*/ 35021 h 140085"/>
                <a:gd name="connsiteX1" fmla="*/ 35021 w 140085"/>
                <a:gd name="connsiteY1" fmla="*/ 116738 h 140085"/>
                <a:gd name="connsiteX2" fmla="*/ 35488 w 140085"/>
                <a:gd name="connsiteY2" fmla="*/ 117205 h 140085"/>
                <a:gd name="connsiteX3" fmla="*/ 130746 w 140085"/>
                <a:gd name="connsiteY3" fmla="*/ 117205 h 140085"/>
                <a:gd name="connsiteX4" fmla="*/ 83117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83117" y="35021"/>
                  </a:moveTo>
                  <a:lnTo>
                    <a:pt x="35021" y="116738"/>
                  </a:lnTo>
                  <a:lnTo>
                    <a:pt x="35488" y="117205"/>
                  </a:lnTo>
                  <a:lnTo>
                    <a:pt x="130746" y="117205"/>
                  </a:lnTo>
                  <a:lnTo>
                    <a:pt x="83117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05A59E-565D-48E2-AFF3-1482F1B3A499}"/>
                </a:ext>
              </a:extLst>
            </p:cNvPr>
            <p:cNvSpPr/>
            <p:nvPr/>
          </p:nvSpPr>
          <p:spPr>
            <a:xfrm>
              <a:off x="13254946" y="3933269"/>
              <a:ext cx="280170" cy="326865"/>
            </a:xfrm>
            <a:custGeom>
              <a:avLst/>
              <a:gdLst>
                <a:gd name="connsiteX0" fmla="*/ 178842 w 280170"/>
                <a:gd name="connsiteY0" fmla="*/ 246083 h 326865"/>
                <a:gd name="connsiteX1" fmla="*/ 149891 w 280170"/>
                <a:gd name="connsiteY1" fmla="*/ 297448 h 326865"/>
                <a:gd name="connsiteX2" fmla="*/ 189582 w 280170"/>
                <a:gd name="connsiteY2" fmla="*/ 322196 h 326865"/>
                <a:gd name="connsiteX3" fmla="*/ 220868 w 280170"/>
                <a:gd name="connsiteY3" fmla="*/ 267096 h 326865"/>
                <a:gd name="connsiteX4" fmla="*/ 221334 w 280170"/>
                <a:gd name="connsiteY4" fmla="*/ 266629 h 326865"/>
                <a:gd name="connsiteX5" fmla="*/ 192384 w 280170"/>
                <a:gd name="connsiteY5" fmla="*/ 181644 h 326865"/>
                <a:gd name="connsiteX6" fmla="*/ 185379 w 280170"/>
                <a:gd name="connsiteY6" fmla="*/ 178842 h 326865"/>
                <a:gd name="connsiteX7" fmla="*/ 192384 w 280170"/>
                <a:gd name="connsiteY7" fmla="*/ 157362 h 326865"/>
                <a:gd name="connsiteX8" fmla="*/ 199388 w 280170"/>
                <a:gd name="connsiteY8" fmla="*/ 159697 h 326865"/>
                <a:gd name="connsiteX9" fmla="*/ 273166 w 280170"/>
                <a:gd name="connsiteY9" fmla="*/ 106465 h 326865"/>
                <a:gd name="connsiteX10" fmla="*/ 278770 w 280170"/>
                <a:gd name="connsiteY10" fmla="*/ 35488 h 326865"/>
                <a:gd name="connsiteX11" fmla="*/ 231607 w 280170"/>
                <a:gd name="connsiteY11" fmla="*/ 35488 h 326865"/>
                <a:gd name="connsiteX12" fmla="*/ 226938 w 280170"/>
                <a:gd name="connsiteY12" fmla="*/ 98527 h 326865"/>
                <a:gd name="connsiteX13" fmla="*/ 211529 w 280170"/>
                <a:gd name="connsiteY13" fmla="*/ 110200 h 326865"/>
                <a:gd name="connsiteX14" fmla="*/ 204524 w 280170"/>
                <a:gd name="connsiteY14" fmla="*/ 108800 h 326865"/>
                <a:gd name="connsiteX15" fmla="*/ 207793 w 280170"/>
                <a:gd name="connsiteY15" fmla="*/ 87320 h 326865"/>
                <a:gd name="connsiteX16" fmla="*/ 189582 w 280170"/>
                <a:gd name="connsiteY16" fmla="*/ 61637 h 326865"/>
                <a:gd name="connsiteX17" fmla="*/ 184445 w 280170"/>
                <a:gd name="connsiteY17" fmla="*/ 61170 h 326865"/>
                <a:gd name="connsiteX18" fmla="*/ 161098 w 280170"/>
                <a:gd name="connsiteY18" fmla="*/ 80782 h 326865"/>
                <a:gd name="connsiteX19" fmla="*/ 158296 w 280170"/>
                <a:gd name="connsiteY19" fmla="*/ 99460 h 326865"/>
                <a:gd name="connsiteX20" fmla="*/ 150358 w 280170"/>
                <a:gd name="connsiteY20" fmla="*/ 98060 h 326865"/>
                <a:gd name="connsiteX21" fmla="*/ 139151 w 280170"/>
                <a:gd name="connsiteY21" fmla="*/ 84518 h 326865"/>
                <a:gd name="connsiteX22" fmla="*/ 142887 w 280170"/>
                <a:gd name="connsiteY22" fmla="*/ 35021 h 326865"/>
                <a:gd name="connsiteX23" fmla="*/ 96192 w 280170"/>
                <a:gd name="connsiteY23" fmla="*/ 35021 h 326865"/>
                <a:gd name="connsiteX24" fmla="*/ 92923 w 280170"/>
                <a:gd name="connsiteY24" fmla="*/ 77514 h 326865"/>
                <a:gd name="connsiteX25" fmla="*/ 92923 w 280170"/>
                <a:gd name="connsiteY25" fmla="*/ 77981 h 326865"/>
                <a:gd name="connsiteX26" fmla="*/ 140085 w 280170"/>
                <a:gd name="connsiteY26" fmla="*/ 140552 h 326865"/>
                <a:gd name="connsiteX27" fmla="*/ 147557 w 280170"/>
                <a:gd name="connsiteY27" fmla="*/ 142887 h 326865"/>
                <a:gd name="connsiteX28" fmla="*/ 141019 w 280170"/>
                <a:gd name="connsiteY28" fmla="*/ 162499 h 326865"/>
                <a:gd name="connsiteX29" fmla="*/ 134015 w 280170"/>
                <a:gd name="connsiteY29" fmla="*/ 160164 h 326865"/>
                <a:gd name="connsiteX30" fmla="*/ 58369 w 280170"/>
                <a:gd name="connsiteY30" fmla="*/ 184445 h 326865"/>
                <a:gd name="connsiteX31" fmla="*/ 35021 w 280170"/>
                <a:gd name="connsiteY31" fmla="*/ 225070 h 326865"/>
                <a:gd name="connsiteX32" fmla="*/ 75179 w 280170"/>
                <a:gd name="connsiteY32" fmla="*/ 249818 h 326865"/>
                <a:gd name="connsiteX33" fmla="*/ 99927 w 280170"/>
                <a:gd name="connsiteY33" fmla="*/ 205925 h 326865"/>
                <a:gd name="connsiteX34" fmla="*/ 117205 w 280170"/>
                <a:gd name="connsiteY34" fmla="*/ 200789 h 326865"/>
                <a:gd name="connsiteX35" fmla="*/ 123742 w 280170"/>
                <a:gd name="connsiteY35" fmla="*/ 204058 h 326865"/>
                <a:gd name="connsiteX36" fmla="*/ 115337 w 280170"/>
                <a:gd name="connsiteY36" fmla="*/ 221334 h 326865"/>
                <a:gd name="connsiteX37" fmla="*/ 123275 w 280170"/>
                <a:gd name="connsiteY37" fmla="*/ 250753 h 326865"/>
                <a:gd name="connsiteX38" fmla="*/ 127944 w 280170"/>
                <a:gd name="connsiteY38" fmla="*/ 253087 h 326865"/>
                <a:gd name="connsiteX39" fmla="*/ 157362 w 280170"/>
                <a:gd name="connsiteY39" fmla="*/ 242814 h 326865"/>
                <a:gd name="connsiteX40" fmla="*/ 166701 w 280170"/>
                <a:gd name="connsiteY40" fmla="*/ 223669 h 326865"/>
                <a:gd name="connsiteX41" fmla="*/ 174173 w 280170"/>
                <a:gd name="connsiteY41" fmla="*/ 226938 h 326865"/>
                <a:gd name="connsiteX42" fmla="*/ 178842 w 280170"/>
                <a:gd name="connsiteY42" fmla="*/ 246083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0170" h="326865">
                  <a:moveTo>
                    <a:pt x="178842" y="246083"/>
                  </a:moveTo>
                  <a:cubicBezTo>
                    <a:pt x="169970" y="263827"/>
                    <a:pt x="160164" y="281104"/>
                    <a:pt x="149891" y="297448"/>
                  </a:cubicBezTo>
                  <a:lnTo>
                    <a:pt x="189582" y="322196"/>
                  </a:lnTo>
                  <a:cubicBezTo>
                    <a:pt x="200789" y="304452"/>
                    <a:pt x="211062" y="286241"/>
                    <a:pt x="220868" y="267096"/>
                  </a:cubicBezTo>
                  <a:lnTo>
                    <a:pt x="221334" y="266629"/>
                  </a:lnTo>
                  <a:cubicBezTo>
                    <a:pt x="239079" y="231607"/>
                    <a:pt x="224136" y="191917"/>
                    <a:pt x="192384" y="181644"/>
                  </a:cubicBezTo>
                  <a:lnTo>
                    <a:pt x="185379" y="178842"/>
                  </a:lnTo>
                  <a:cubicBezTo>
                    <a:pt x="187714" y="171838"/>
                    <a:pt x="190049" y="164833"/>
                    <a:pt x="192384" y="157362"/>
                  </a:cubicBezTo>
                  <a:lnTo>
                    <a:pt x="199388" y="159697"/>
                  </a:lnTo>
                  <a:cubicBezTo>
                    <a:pt x="230674" y="169970"/>
                    <a:pt x="266629" y="147556"/>
                    <a:pt x="273166" y="106465"/>
                  </a:cubicBezTo>
                  <a:cubicBezTo>
                    <a:pt x="276902" y="83117"/>
                    <a:pt x="278770" y="59770"/>
                    <a:pt x="278770" y="35488"/>
                  </a:cubicBezTo>
                  <a:lnTo>
                    <a:pt x="231607" y="35488"/>
                  </a:lnTo>
                  <a:cubicBezTo>
                    <a:pt x="231607" y="56501"/>
                    <a:pt x="229740" y="77514"/>
                    <a:pt x="226938" y="98527"/>
                  </a:cubicBezTo>
                  <a:cubicBezTo>
                    <a:pt x="225537" y="106465"/>
                    <a:pt x="218533" y="111601"/>
                    <a:pt x="211529" y="110200"/>
                  </a:cubicBezTo>
                  <a:lnTo>
                    <a:pt x="204524" y="108800"/>
                  </a:lnTo>
                  <a:cubicBezTo>
                    <a:pt x="205925" y="101795"/>
                    <a:pt x="206859" y="94791"/>
                    <a:pt x="207793" y="87320"/>
                  </a:cubicBezTo>
                  <a:cubicBezTo>
                    <a:pt x="209661" y="74712"/>
                    <a:pt x="200789" y="63972"/>
                    <a:pt x="189582" y="61637"/>
                  </a:cubicBezTo>
                  <a:lnTo>
                    <a:pt x="184445" y="61170"/>
                  </a:lnTo>
                  <a:cubicBezTo>
                    <a:pt x="172305" y="61637"/>
                    <a:pt x="162966" y="70043"/>
                    <a:pt x="161098" y="80782"/>
                  </a:cubicBezTo>
                  <a:cubicBezTo>
                    <a:pt x="160631" y="86853"/>
                    <a:pt x="159230" y="93390"/>
                    <a:pt x="158296" y="99460"/>
                  </a:cubicBezTo>
                  <a:lnTo>
                    <a:pt x="150358" y="98060"/>
                  </a:lnTo>
                  <a:cubicBezTo>
                    <a:pt x="143354" y="96659"/>
                    <a:pt x="138684" y="90589"/>
                    <a:pt x="139151" y="84518"/>
                  </a:cubicBezTo>
                  <a:cubicBezTo>
                    <a:pt x="141953" y="68175"/>
                    <a:pt x="142887" y="51364"/>
                    <a:pt x="142887" y="35021"/>
                  </a:cubicBezTo>
                  <a:lnTo>
                    <a:pt x="96192" y="35021"/>
                  </a:lnTo>
                  <a:cubicBezTo>
                    <a:pt x="96192" y="49030"/>
                    <a:pt x="94791" y="63038"/>
                    <a:pt x="92923" y="77514"/>
                  </a:cubicBezTo>
                  <a:lnTo>
                    <a:pt x="92923" y="77981"/>
                  </a:lnTo>
                  <a:cubicBezTo>
                    <a:pt x="89654" y="102262"/>
                    <a:pt x="108333" y="130279"/>
                    <a:pt x="140085" y="140552"/>
                  </a:cubicBezTo>
                  <a:lnTo>
                    <a:pt x="147557" y="142887"/>
                  </a:lnTo>
                  <a:cubicBezTo>
                    <a:pt x="145689" y="149424"/>
                    <a:pt x="143354" y="155961"/>
                    <a:pt x="141019" y="162499"/>
                  </a:cubicBezTo>
                  <a:lnTo>
                    <a:pt x="134015" y="160164"/>
                  </a:lnTo>
                  <a:cubicBezTo>
                    <a:pt x="102729" y="149891"/>
                    <a:pt x="70510" y="161098"/>
                    <a:pt x="58369" y="184445"/>
                  </a:cubicBezTo>
                  <a:cubicBezTo>
                    <a:pt x="51364" y="197987"/>
                    <a:pt x="43893" y="211529"/>
                    <a:pt x="35021" y="225070"/>
                  </a:cubicBezTo>
                  <a:lnTo>
                    <a:pt x="75179" y="249818"/>
                  </a:lnTo>
                  <a:cubicBezTo>
                    <a:pt x="84051" y="235343"/>
                    <a:pt x="92456" y="220867"/>
                    <a:pt x="99927" y="205925"/>
                  </a:cubicBezTo>
                  <a:cubicBezTo>
                    <a:pt x="103196" y="200322"/>
                    <a:pt x="110667" y="197520"/>
                    <a:pt x="117205" y="200789"/>
                  </a:cubicBezTo>
                  <a:lnTo>
                    <a:pt x="123742" y="204058"/>
                  </a:lnTo>
                  <a:lnTo>
                    <a:pt x="115337" y="221334"/>
                  </a:lnTo>
                  <a:cubicBezTo>
                    <a:pt x="110200" y="231607"/>
                    <a:pt x="113469" y="244215"/>
                    <a:pt x="123275" y="250753"/>
                  </a:cubicBezTo>
                  <a:lnTo>
                    <a:pt x="127944" y="253087"/>
                  </a:lnTo>
                  <a:cubicBezTo>
                    <a:pt x="138684" y="257757"/>
                    <a:pt x="151759" y="254021"/>
                    <a:pt x="157362" y="242814"/>
                  </a:cubicBezTo>
                  <a:lnTo>
                    <a:pt x="166701" y="223669"/>
                  </a:lnTo>
                  <a:lnTo>
                    <a:pt x="174173" y="226938"/>
                  </a:lnTo>
                  <a:cubicBezTo>
                    <a:pt x="179776" y="231140"/>
                    <a:pt x="182578" y="239079"/>
                    <a:pt x="178842" y="246083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4CBBBE-7104-4488-8272-D0E96FB3D6B3}"/>
                </a:ext>
              </a:extLst>
            </p:cNvPr>
            <p:cNvSpPr/>
            <p:nvPr/>
          </p:nvSpPr>
          <p:spPr>
            <a:xfrm>
              <a:off x="13105989" y="4123318"/>
              <a:ext cx="373560" cy="373560"/>
            </a:xfrm>
            <a:custGeom>
              <a:avLst/>
              <a:gdLst>
                <a:gd name="connsiteX0" fmla="*/ 164834 w 373560"/>
                <a:gd name="connsiteY0" fmla="*/ 268030 h 373560"/>
                <a:gd name="connsiteX1" fmla="*/ 122341 w 373560"/>
                <a:gd name="connsiteY1" fmla="*/ 305853 h 373560"/>
                <a:gd name="connsiteX2" fmla="*/ 152226 w 373560"/>
                <a:gd name="connsiteY2" fmla="*/ 341808 h 373560"/>
                <a:gd name="connsiteX3" fmla="*/ 197053 w 373560"/>
                <a:gd name="connsiteY3" fmla="*/ 302584 h 373560"/>
                <a:gd name="connsiteX4" fmla="*/ 197520 w 373560"/>
                <a:gd name="connsiteY4" fmla="*/ 302117 h 373560"/>
                <a:gd name="connsiteX5" fmla="*/ 199855 w 373560"/>
                <a:gd name="connsiteY5" fmla="*/ 214330 h 373560"/>
                <a:gd name="connsiteX6" fmla="*/ 194252 w 373560"/>
                <a:gd name="connsiteY6" fmla="*/ 209194 h 373560"/>
                <a:gd name="connsiteX7" fmla="*/ 209194 w 373560"/>
                <a:gd name="connsiteY7" fmla="*/ 192850 h 373560"/>
                <a:gd name="connsiteX8" fmla="*/ 214798 w 373560"/>
                <a:gd name="connsiteY8" fmla="*/ 197987 h 373560"/>
                <a:gd name="connsiteX9" fmla="*/ 302117 w 373560"/>
                <a:gd name="connsiteY9" fmla="*/ 186313 h 373560"/>
                <a:gd name="connsiteX10" fmla="*/ 339473 w 373560"/>
                <a:gd name="connsiteY10" fmla="*/ 132614 h 373560"/>
                <a:gd name="connsiteX11" fmla="*/ 299316 w 373560"/>
                <a:gd name="connsiteY11" fmla="*/ 107399 h 373560"/>
                <a:gd name="connsiteX12" fmla="*/ 265228 w 373560"/>
                <a:gd name="connsiteY12" fmla="*/ 156895 h 373560"/>
                <a:gd name="connsiteX13" fmla="*/ 246550 w 373560"/>
                <a:gd name="connsiteY13" fmla="*/ 159697 h 373560"/>
                <a:gd name="connsiteX14" fmla="*/ 240947 w 373560"/>
                <a:gd name="connsiteY14" fmla="*/ 155028 h 373560"/>
                <a:gd name="connsiteX15" fmla="*/ 253554 w 373560"/>
                <a:gd name="connsiteY15" fmla="*/ 138217 h 373560"/>
                <a:gd name="connsiteX16" fmla="*/ 249819 w 373560"/>
                <a:gd name="connsiteY16" fmla="*/ 107399 h 373560"/>
                <a:gd name="connsiteX17" fmla="*/ 245616 w 373560"/>
                <a:gd name="connsiteY17" fmla="*/ 104597 h 373560"/>
                <a:gd name="connsiteX18" fmla="*/ 215731 w 373560"/>
                <a:gd name="connsiteY18" fmla="*/ 110667 h 373560"/>
                <a:gd name="connsiteX19" fmla="*/ 204058 w 373560"/>
                <a:gd name="connsiteY19" fmla="*/ 126077 h 373560"/>
                <a:gd name="connsiteX20" fmla="*/ 197520 w 373560"/>
                <a:gd name="connsiteY20" fmla="*/ 120940 h 373560"/>
                <a:gd name="connsiteX21" fmla="*/ 194719 w 373560"/>
                <a:gd name="connsiteY21" fmla="*/ 103196 h 373560"/>
                <a:gd name="connsiteX22" fmla="*/ 224603 w 373560"/>
                <a:gd name="connsiteY22" fmla="*/ 59770 h 373560"/>
                <a:gd name="connsiteX23" fmla="*/ 184912 w 373560"/>
                <a:gd name="connsiteY23" fmla="*/ 35021 h 373560"/>
                <a:gd name="connsiteX24" fmla="*/ 157362 w 373560"/>
                <a:gd name="connsiteY24" fmla="*/ 74712 h 373560"/>
                <a:gd name="connsiteX25" fmla="*/ 156895 w 373560"/>
                <a:gd name="connsiteY25" fmla="*/ 75179 h 373560"/>
                <a:gd name="connsiteX26" fmla="*/ 168569 w 373560"/>
                <a:gd name="connsiteY26" fmla="*/ 155495 h 373560"/>
                <a:gd name="connsiteX27" fmla="*/ 174173 w 373560"/>
                <a:gd name="connsiteY27" fmla="*/ 160631 h 373560"/>
                <a:gd name="connsiteX28" fmla="*/ 160164 w 373560"/>
                <a:gd name="connsiteY28" fmla="*/ 176040 h 373560"/>
                <a:gd name="connsiteX29" fmla="*/ 154561 w 373560"/>
                <a:gd name="connsiteY29" fmla="*/ 170904 h 373560"/>
                <a:gd name="connsiteX30" fmla="*/ 72845 w 373560"/>
                <a:gd name="connsiteY30" fmla="*/ 167635 h 373560"/>
                <a:gd name="connsiteX31" fmla="*/ 35021 w 373560"/>
                <a:gd name="connsiteY31" fmla="*/ 200789 h 373560"/>
                <a:gd name="connsiteX32" fmla="*/ 65373 w 373560"/>
                <a:gd name="connsiteY32" fmla="*/ 236744 h 373560"/>
                <a:gd name="connsiteX33" fmla="*/ 104130 w 373560"/>
                <a:gd name="connsiteY33" fmla="*/ 202190 h 373560"/>
                <a:gd name="connsiteX34" fmla="*/ 122341 w 373560"/>
                <a:gd name="connsiteY34" fmla="*/ 203123 h 373560"/>
                <a:gd name="connsiteX35" fmla="*/ 127478 w 373560"/>
                <a:gd name="connsiteY35" fmla="*/ 208260 h 373560"/>
                <a:gd name="connsiteX36" fmla="*/ 113002 w 373560"/>
                <a:gd name="connsiteY36" fmla="*/ 221802 h 373560"/>
                <a:gd name="connsiteX37" fmla="*/ 110200 w 373560"/>
                <a:gd name="connsiteY37" fmla="*/ 252620 h 373560"/>
                <a:gd name="connsiteX38" fmla="*/ 113469 w 373560"/>
                <a:gd name="connsiteY38" fmla="*/ 256356 h 373560"/>
                <a:gd name="connsiteX39" fmla="*/ 144288 w 373560"/>
                <a:gd name="connsiteY39" fmla="*/ 256356 h 373560"/>
                <a:gd name="connsiteX40" fmla="*/ 159230 w 373560"/>
                <a:gd name="connsiteY40" fmla="*/ 241880 h 373560"/>
                <a:gd name="connsiteX41" fmla="*/ 164834 w 373560"/>
                <a:gd name="connsiteY41" fmla="*/ 247951 h 373560"/>
                <a:gd name="connsiteX42" fmla="*/ 164834 w 373560"/>
                <a:gd name="connsiteY42" fmla="*/ 268030 h 3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73560">
                  <a:moveTo>
                    <a:pt x="164834" y="268030"/>
                  </a:moveTo>
                  <a:cubicBezTo>
                    <a:pt x="150825" y="281104"/>
                    <a:pt x="136817" y="293712"/>
                    <a:pt x="122341" y="305853"/>
                  </a:cubicBezTo>
                  <a:lnTo>
                    <a:pt x="152226" y="341808"/>
                  </a:lnTo>
                  <a:cubicBezTo>
                    <a:pt x="167635" y="329200"/>
                    <a:pt x="182578" y="316125"/>
                    <a:pt x="197053" y="302584"/>
                  </a:cubicBezTo>
                  <a:lnTo>
                    <a:pt x="197520" y="302117"/>
                  </a:lnTo>
                  <a:cubicBezTo>
                    <a:pt x="224136" y="277369"/>
                    <a:pt x="224603" y="236744"/>
                    <a:pt x="199855" y="214330"/>
                  </a:cubicBezTo>
                  <a:lnTo>
                    <a:pt x="194252" y="209194"/>
                  </a:lnTo>
                  <a:lnTo>
                    <a:pt x="209194" y="192850"/>
                  </a:lnTo>
                  <a:lnTo>
                    <a:pt x="214798" y="197987"/>
                  </a:lnTo>
                  <a:cubicBezTo>
                    <a:pt x="239079" y="220401"/>
                    <a:pt x="279704" y="216198"/>
                    <a:pt x="302117" y="186313"/>
                  </a:cubicBezTo>
                  <a:cubicBezTo>
                    <a:pt x="315192" y="169036"/>
                    <a:pt x="327800" y="151292"/>
                    <a:pt x="339473" y="132614"/>
                  </a:cubicBezTo>
                  <a:lnTo>
                    <a:pt x="299316" y="107399"/>
                  </a:lnTo>
                  <a:cubicBezTo>
                    <a:pt x="288576" y="124676"/>
                    <a:pt x="277369" y="141019"/>
                    <a:pt x="265228" y="156895"/>
                  </a:cubicBezTo>
                  <a:cubicBezTo>
                    <a:pt x="260559" y="162966"/>
                    <a:pt x="252153" y="163900"/>
                    <a:pt x="246550" y="159697"/>
                  </a:cubicBezTo>
                  <a:lnTo>
                    <a:pt x="240947" y="155028"/>
                  </a:lnTo>
                  <a:lnTo>
                    <a:pt x="253554" y="138217"/>
                  </a:lnTo>
                  <a:cubicBezTo>
                    <a:pt x="261026" y="128411"/>
                    <a:pt x="258691" y="114870"/>
                    <a:pt x="249819" y="107399"/>
                  </a:cubicBezTo>
                  <a:lnTo>
                    <a:pt x="245616" y="104597"/>
                  </a:lnTo>
                  <a:cubicBezTo>
                    <a:pt x="234876" y="98994"/>
                    <a:pt x="222269" y="101328"/>
                    <a:pt x="215731" y="110667"/>
                  </a:cubicBezTo>
                  <a:lnTo>
                    <a:pt x="204058" y="126077"/>
                  </a:lnTo>
                  <a:lnTo>
                    <a:pt x="197520" y="120940"/>
                  </a:lnTo>
                  <a:cubicBezTo>
                    <a:pt x="191917" y="116271"/>
                    <a:pt x="190516" y="108800"/>
                    <a:pt x="194719" y="103196"/>
                  </a:cubicBezTo>
                  <a:cubicBezTo>
                    <a:pt x="205458" y="89187"/>
                    <a:pt x="215264" y="74712"/>
                    <a:pt x="224603" y="59770"/>
                  </a:cubicBezTo>
                  <a:lnTo>
                    <a:pt x="184912" y="35021"/>
                  </a:lnTo>
                  <a:cubicBezTo>
                    <a:pt x="176508" y="48563"/>
                    <a:pt x="167168" y="62105"/>
                    <a:pt x="157362" y="74712"/>
                  </a:cubicBezTo>
                  <a:lnTo>
                    <a:pt x="156895" y="75179"/>
                  </a:lnTo>
                  <a:cubicBezTo>
                    <a:pt x="140085" y="97592"/>
                    <a:pt x="144288" y="133081"/>
                    <a:pt x="168569" y="155495"/>
                  </a:cubicBezTo>
                  <a:lnTo>
                    <a:pt x="174173" y="160631"/>
                  </a:lnTo>
                  <a:lnTo>
                    <a:pt x="160164" y="176040"/>
                  </a:lnTo>
                  <a:lnTo>
                    <a:pt x="154561" y="170904"/>
                  </a:lnTo>
                  <a:cubicBezTo>
                    <a:pt x="129813" y="148490"/>
                    <a:pt x="94324" y="147556"/>
                    <a:pt x="72845" y="167635"/>
                  </a:cubicBezTo>
                  <a:cubicBezTo>
                    <a:pt x="60704" y="178842"/>
                    <a:pt x="47629" y="190049"/>
                    <a:pt x="35021" y="200789"/>
                  </a:cubicBezTo>
                  <a:lnTo>
                    <a:pt x="65373" y="236744"/>
                  </a:lnTo>
                  <a:cubicBezTo>
                    <a:pt x="78448" y="225537"/>
                    <a:pt x="91522" y="213863"/>
                    <a:pt x="104130" y="202190"/>
                  </a:cubicBezTo>
                  <a:cubicBezTo>
                    <a:pt x="109267" y="197520"/>
                    <a:pt x="117672" y="197987"/>
                    <a:pt x="122341" y="203123"/>
                  </a:cubicBezTo>
                  <a:lnTo>
                    <a:pt x="127478" y="208260"/>
                  </a:lnTo>
                  <a:lnTo>
                    <a:pt x="113002" y="221802"/>
                  </a:lnTo>
                  <a:cubicBezTo>
                    <a:pt x="104130" y="229740"/>
                    <a:pt x="103663" y="242814"/>
                    <a:pt x="110200" y="252620"/>
                  </a:cubicBezTo>
                  <a:lnTo>
                    <a:pt x="113469" y="256356"/>
                  </a:lnTo>
                  <a:cubicBezTo>
                    <a:pt x="122341" y="264294"/>
                    <a:pt x="135416" y="264761"/>
                    <a:pt x="144288" y="256356"/>
                  </a:cubicBezTo>
                  <a:lnTo>
                    <a:pt x="159230" y="241880"/>
                  </a:lnTo>
                  <a:lnTo>
                    <a:pt x="164834" y="247951"/>
                  </a:lnTo>
                  <a:cubicBezTo>
                    <a:pt x="170437" y="254488"/>
                    <a:pt x="170437" y="262893"/>
                    <a:pt x="164834" y="268030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0452425-30BE-48FB-B40E-7FCC61080A9A}"/>
                </a:ext>
              </a:extLst>
            </p:cNvPr>
            <p:cNvSpPr/>
            <p:nvPr/>
          </p:nvSpPr>
          <p:spPr>
            <a:xfrm>
              <a:off x="12910804" y="4289085"/>
              <a:ext cx="373560" cy="326865"/>
            </a:xfrm>
            <a:custGeom>
              <a:avLst/>
              <a:gdLst>
                <a:gd name="connsiteX0" fmla="*/ 148957 w 373560"/>
                <a:gd name="connsiteY0" fmla="*/ 258224 h 326865"/>
                <a:gd name="connsiteX1" fmla="*/ 99927 w 373560"/>
                <a:gd name="connsiteY1" fmla="*/ 285774 h 326865"/>
                <a:gd name="connsiteX2" fmla="*/ 122341 w 373560"/>
                <a:gd name="connsiteY2" fmla="*/ 326865 h 326865"/>
                <a:gd name="connsiteX3" fmla="*/ 173239 w 373560"/>
                <a:gd name="connsiteY3" fmla="*/ 298381 h 326865"/>
                <a:gd name="connsiteX4" fmla="*/ 173706 w 373560"/>
                <a:gd name="connsiteY4" fmla="*/ 297914 h 326865"/>
                <a:gd name="connsiteX5" fmla="*/ 195185 w 373560"/>
                <a:gd name="connsiteY5" fmla="*/ 213863 h 326865"/>
                <a:gd name="connsiteX6" fmla="*/ 190983 w 373560"/>
                <a:gd name="connsiteY6" fmla="*/ 207326 h 326865"/>
                <a:gd name="connsiteX7" fmla="*/ 209194 w 373560"/>
                <a:gd name="connsiteY7" fmla="*/ 195185 h 326865"/>
                <a:gd name="connsiteX8" fmla="*/ 213396 w 373560"/>
                <a:gd name="connsiteY8" fmla="*/ 201256 h 326865"/>
                <a:gd name="connsiteX9" fmla="*/ 299316 w 373560"/>
                <a:gd name="connsiteY9" fmla="*/ 213863 h 326865"/>
                <a:gd name="connsiteX10" fmla="*/ 347878 w 373560"/>
                <a:gd name="connsiteY10" fmla="*/ 175573 h 326865"/>
                <a:gd name="connsiteX11" fmla="*/ 317527 w 373560"/>
                <a:gd name="connsiteY11" fmla="*/ 139151 h 326865"/>
                <a:gd name="connsiteX12" fmla="*/ 271765 w 373560"/>
                <a:gd name="connsiteY12" fmla="*/ 176040 h 326865"/>
                <a:gd name="connsiteX13" fmla="*/ 253088 w 373560"/>
                <a:gd name="connsiteY13" fmla="*/ 173239 h 326865"/>
                <a:gd name="connsiteX14" fmla="*/ 248885 w 373560"/>
                <a:gd name="connsiteY14" fmla="*/ 167635 h 326865"/>
                <a:gd name="connsiteX15" fmla="*/ 265228 w 373560"/>
                <a:gd name="connsiteY15" fmla="*/ 155028 h 326865"/>
                <a:gd name="connsiteX16" fmla="*/ 270364 w 373560"/>
                <a:gd name="connsiteY16" fmla="*/ 124209 h 326865"/>
                <a:gd name="connsiteX17" fmla="*/ 267096 w 373560"/>
                <a:gd name="connsiteY17" fmla="*/ 120006 h 326865"/>
                <a:gd name="connsiteX18" fmla="*/ 236277 w 373560"/>
                <a:gd name="connsiteY18" fmla="*/ 117204 h 326865"/>
                <a:gd name="connsiteX19" fmla="*/ 220401 w 373560"/>
                <a:gd name="connsiteY19" fmla="*/ 129345 h 326865"/>
                <a:gd name="connsiteX20" fmla="*/ 215731 w 373560"/>
                <a:gd name="connsiteY20" fmla="*/ 122808 h 326865"/>
                <a:gd name="connsiteX21" fmla="*/ 218066 w 373560"/>
                <a:gd name="connsiteY21" fmla="*/ 104597 h 326865"/>
                <a:gd name="connsiteX22" fmla="*/ 260559 w 373560"/>
                <a:gd name="connsiteY22" fmla="*/ 70976 h 326865"/>
                <a:gd name="connsiteX23" fmla="*/ 230674 w 373560"/>
                <a:gd name="connsiteY23" fmla="*/ 35021 h 326865"/>
                <a:gd name="connsiteX24" fmla="*/ 190049 w 373560"/>
                <a:gd name="connsiteY24" fmla="*/ 66774 h 326865"/>
                <a:gd name="connsiteX25" fmla="*/ 189115 w 373560"/>
                <a:gd name="connsiteY25" fmla="*/ 68641 h 326865"/>
                <a:gd name="connsiteX26" fmla="*/ 177908 w 373560"/>
                <a:gd name="connsiteY26" fmla="*/ 150358 h 326865"/>
                <a:gd name="connsiteX27" fmla="*/ 182111 w 373560"/>
                <a:gd name="connsiteY27" fmla="*/ 156895 h 326865"/>
                <a:gd name="connsiteX28" fmla="*/ 164367 w 373560"/>
                <a:gd name="connsiteY28" fmla="*/ 168569 h 326865"/>
                <a:gd name="connsiteX29" fmla="*/ 160164 w 373560"/>
                <a:gd name="connsiteY29" fmla="*/ 162032 h 326865"/>
                <a:gd name="connsiteX30" fmla="*/ 80316 w 373560"/>
                <a:gd name="connsiteY30" fmla="*/ 141019 h 326865"/>
                <a:gd name="connsiteX31" fmla="*/ 35021 w 373560"/>
                <a:gd name="connsiteY31" fmla="*/ 166234 h 326865"/>
                <a:gd name="connsiteX32" fmla="*/ 57435 w 373560"/>
                <a:gd name="connsiteY32" fmla="*/ 207793 h 326865"/>
                <a:gd name="connsiteX33" fmla="*/ 103663 w 373560"/>
                <a:gd name="connsiteY33" fmla="*/ 181644 h 326865"/>
                <a:gd name="connsiteX34" fmla="*/ 121407 w 373560"/>
                <a:gd name="connsiteY34" fmla="*/ 186313 h 326865"/>
                <a:gd name="connsiteX35" fmla="*/ 125143 w 373560"/>
                <a:gd name="connsiteY35" fmla="*/ 192383 h 326865"/>
                <a:gd name="connsiteX36" fmla="*/ 107866 w 373560"/>
                <a:gd name="connsiteY36" fmla="*/ 202656 h 326865"/>
                <a:gd name="connsiteX37" fmla="*/ 98527 w 373560"/>
                <a:gd name="connsiteY37" fmla="*/ 232074 h 326865"/>
                <a:gd name="connsiteX38" fmla="*/ 101329 w 373560"/>
                <a:gd name="connsiteY38" fmla="*/ 236744 h 326865"/>
                <a:gd name="connsiteX39" fmla="*/ 131680 w 373560"/>
                <a:gd name="connsiteY39" fmla="*/ 243748 h 326865"/>
                <a:gd name="connsiteX40" fmla="*/ 149424 w 373560"/>
                <a:gd name="connsiteY40" fmla="*/ 233008 h 326865"/>
                <a:gd name="connsiteX41" fmla="*/ 153627 w 373560"/>
                <a:gd name="connsiteY41" fmla="*/ 240013 h 326865"/>
                <a:gd name="connsiteX42" fmla="*/ 148957 w 373560"/>
                <a:gd name="connsiteY42" fmla="*/ 258224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148957" y="258224"/>
                  </a:moveTo>
                  <a:cubicBezTo>
                    <a:pt x="133081" y="267562"/>
                    <a:pt x="116271" y="276902"/>
                    <a:pt x="99927" y="285774"/>
                  </a:cubicBezTo>
                  <a:lnTo>
                    <a:pt x="122341" y="326865"/>
                  </a:lnTo>
                  <a:cubicBezTo>
                    <a:pt x="139618" y="317526"/>
                    <a:pt x="156429" y="308187"/>
                    <a:pt x="173239" y="298381"/>
                  </a:cubicBezTo>
                  <a:lnTo>
                    <a:pt x="173706" y="297914"/>
                  </a:lnTo>
                  <a:cubicBezTo>
                    <a:pt x="204058" y="280170"/>
                    <a:pt x="213396" y="241413"/>
                    <a:pt x="195185" y="213863"/>
                  </a:cubicBezTo>
                  <a:lnTo>
                    <a:pt x="190983" y="207326"/>
                  </a:lnTo>
                  <a:lnTo>
                    <a:pt x="209194" y="195185"/>
                  </a:lnTo>
                  <a:lnTo>
                    <a:pt x="213396" y="201256"/>
                  </a:lnTo>
                  <a:cubicBezTo>
                    <a:pt x="231608" y="228805"/>
                    <a:pt x="270832" y="235343"/>
                    <a:pt x="299316" y="213863"/>
                  </a:cubicBezTo>
                  <a:cubicBezTo>
                    <a:pt x="315659" y="201723"/>
                    <a:pt x="332002" y="188648"/>
                    <a:pt x="347878" y="175573"/>
                  </a:cubicBezTo>
                  <a:lnTo>
                    <a:pt x="317527" y="139151"/>
                  </a:lnTo>
                  <a:cubicBezTo>
                    <a:pt x="302584" y="151759"/>
                    <a:pt x="287175" y="163899"/>
                    <a:pt x="271765" y="176040"/>
                  </a:cubicBezTo>
                  <a:cubicBezTo>
                    <a:pt x="265695" y="180243"/>
                    <a:pt x="257290" y="179309"/>
                    <a:pt x="253088" y="173239"/>
                  </a:cubicBezTo>
                  <a:lnTo>
                    <a:pt x="248885" y="167635"/>
                  </a:lnTo>
                  <a:lnTo>
                    <a:pt x="265228" y="155028"/>
                  </a:lnTo>
                  <a:cubicBezTo>
                    <a:pt x="275034" y="147556"/>
                    <a:pt x="276902" y="134482"/>
                    <a:pt x="270364" y="124209"/>
                  </a:cubicBezTo>
                  <a:lnTo>
                    <a:pt x="267096" y="120006"/>
                  </a:lnTo>
                  <a:cubicBezTo>
                    <a:pt x="258691" y="111601"/>
                    <a:pt x="245616" y="110200"/>
                    <a:pt x="236277" y="117204"/>
                  </a:cubicBezTo>
                  <a:lnTo>
                    <a:pt x="220401" y="129345"/>
                  </a:lnTo>
                  <a:lnTo>
                    <a:pt x="215731" y="122808"/>
                  </a:lnTo>
                  <a:cubicBezTo>
                    <a:pt x="211529" y="116738"/>
                    <a:pt x="212463" y="108799"/>
                    <a:pt x="218066" y="104597"/>
                  </a:cubicBezTo>
                  <a:cubicBezTo>
                    <a:pt x="232542" y="93857"/>
                    <a:pt x="246550" y="82650"/>
                    <a:pt x="260559" y="70976"/>
                  </a:cubicBezTo>
                  <a:lnTo>
                    <a:pt x="230674" y="35021"/>
                  </a:lnTo>
                  <a:cubicBezTo>
                    <a:pt x="217599" y="46228"/>
                    <a:pt x="204058" y="56501"/>
                    <a:pt x="190049" y="66774"/>
                  </a:cubicBezTo>
                  <a:lnTo>
                    <a:pt x="189115" y="68641"/>
                  </a:lnTo>
                  <a:cubicBezTo>
                    <a:pt x="165301" y="86386"/>
                    <a:pt x="159697" y="122808"/>
                    <a:pt x="177908" y="150358"/>
                  </a:cubicBezTo>
                  <a:lnTo>
                    <a:pt x="182111" y="156895"/>
                  </a:lnTo>
                  <a:lnTo>
                    <a:pt x="164367" y="168569"/>
                  </a:lnTo>
                  <a:lnTo>
                    <a:pt x="160164" y="162032"/>
                  </a:lnTo>
                  <a:cubicBezTo>
                    <a:pt x="141486" y="134482"/>
                    <a:pt x="106465" y="125609"/>
                    <a:pt x="80316" y="141019"/>
                  </a:cubicBezTo>
                  <a:cubicBezTo>
                    <a:pt x="65373" y="149891"/>
                    <a:pt x="50431" y="158296"/>
                    <a:pt x="35021" y="166234"/>
                  </a:cubicBezTo>
                  <a:lnTo>
                    <a:pt x="57435" y="207793"/>
                  </a:lnTo>
                  <a:cubicBezTo>
                    <a:pt x="72845" y="199388"/>
                    <a:pt x="88254" y="190516"/>
                    <a:pt x="103663" y="181644"/>
                  </a:cubicBezTo>
                  <a:cubicBezTo>
                    <a:pt x="109734" y="178375"/>
                    <a:pt x="117672" y="180243"/>
                    <a:pt x="121407" y="186313"/>
                  </a:cubicBezTo>
                  <a:lnTo>
                    <a:pt x="125143" y="192383"/>
                  </a:lnTo>
                  <a:lnTo>
                    <a:pt x="107866" y="202656"/>
                  </a:lnTo>
                  <a:cubicBezTo>
                    <a:pt x="97593" y="208727"/>
                    <a:pt x="94324" y="221334"/>
                    <a:pt x="98527" y="232074"/>
                  </a:cubicBezTo>
                  <a:lnTo>
                    <a:pt x="101329" y="236744"/>
                  </a:lnTo>
                  <a:cubicBezTo>
                    <a:pt x="108333" y="246550"/>
                    <a:pt x="120940" y="249818"/>
                    <a:pt x="131680" y="243748"/>
                  </a:cubicBezTo>
                  <a:lnTo>
                    <a:pt x="149424" y="233008"/>
                  </a:lnTo>
                  <a:lnTo>
                    <a:pt x="153627" y="240013"/>
                  </a:lnTo>
                  <a:cubicBezTo>
                    <a:pt x="157362" y="246083"/>
                    <a:pt x="155495" y="254021"/>
                    <a:pt x="148957" y="258224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EAADDE1-74A5-4F52-A1DB-0F8F973F7221}"/>
                </a:ext>
              </a:extLst>
            </p:cNvPr>
            <p:cNvSpPr/>
            <p:nvPr/>
          </p:nvSpPr>
          <p:spPr>
            <a:xfrm>
              <a:off x="12692271" y="4421232"/>
              <a:ext cx="373560" cy="326865"/>
            </a:xfrm>
            <a:custGeom>
              <a:avLst/>
              <a:gdLst>
                <a:gd name="connsiteX0" fmla="*/ 133081 w 373560"/>
                <a:gd name="connsiteY0" fmla="*/ 238612 h 326865"/>
                <a:gd name="connsiteX1" fmla="*/ 80316 w 373560"/>
                <a:gd name="connsiteY1" fmla="*/ 257757 h 326865"/>
                <a:gd name="connsiteX2" fmla="*/ 95725 w 373560"/>
                <a:gd name="connsiteY2" fmla="*/ 302117 h 326865"/>
                <a:gd name="connsiteX3" fmla="*/ 149891 w 373560"/>
                <a:gd name="connsiteY3" fmla="*/ 282505 h 326865"/>
                <a:gd name="connsiteX4" fmla="*/ 150358 w 373560"/>
                <a:gd name="connsiteY4" fmla="*/ 282505 h 326865"/>
                <a:gd name="connsiteX5" fmla="*/ 184913 w 373560"/>
                <a:gd name="connsiteY5" fmla="*/ 203590 h 326865"/>
                <a:gd name="connsiteX6" fmla="*/ 181644 w 373560"/>
                <a:gd name="connsiteY6" fmla="*/ 196586 h 326865"/>
                <a:gd name="connsiteX7" fmla="*/ 201723 w 373560"/>
                <a:gd name="connsiteY7" fmla="*/ 187714 h 326865"/>
                <a:gd name="connsiteX8" fmla="*/ 204525 w 373560"/>
                <a:gd name="connsiteY8" fmla="*/ 194719 h 326865"/>
                <a:gd name="connsiteX9" fmla="*/ 286241 w 373560"/>
                <a:gd name="connsiteY9" fmla="*/ 223202 h 326865"/>
                <a:gd name="connsiteX10" fmla="*/ 340407 w 373560"/>
                <a:gd name="connsiteY10" fmla="*/ 195652 h 326865"/>
                <a:gd name="connsiteX11" fmla="*/ 317994 w 373560"/>
                <a:gd name="connsiteY11" fmla="*/ 154094 h 326865"/>
                <a:gd name="connsiteX12" fmla="*/ 266162 w 373560"/>
                <a:gd name="connsiteY12" fmla="*/ 180710 h 326865"/>
                <a:gd name="connsiteX13" fmla="*/ 248418 w 373560"/>
                <a:gd name="connsiteY13" fmla="*/ 174640 h 326865"/>
                <a:gd name="connsiteX14" fmla="*/ 245149 w 373560"/>
                <a:gd name="connsiteY14" fmla="*/ 168102 h 326865"/>
                <a:gd name="connsiteX15" fmla="*/ 263827 w 373560"/>
                <a:gd name="connsiteY15" fmla="*/ 158763 h 326865"/>
                <a:gd name="connsiteX16" fmla="*/ 275034 w 373560"/>
                <a:gd name="connsiteY16" fmla="*/ 129812 h 326865"/>
                <a:gd name="connsiteX17" fmla="*/ 272699 w 373560"/>
                <a:gd name="connsiteY17" fmla="*/ 125143 h 326865"/>
                <a:gd name="connsiteX18" fmla="*/ 243282 w 373560"/>
                <a:gd name="connsiteY18" fmla="*/ 116738 h 326865"/>
                <a:gd name="connsiteX19" fmla="*/ 225070 w 373560"/>
                <a:gd name="connsiteY19" fmla="*/ 125610 h 326865"/>
                <a:gd name="connsiteX20" fmla="*/ 221802 w 373560"/>
                <a:gd name="connsiteY20" fmla="*/ 118605 h 326865"/>
                <a:gd name="connsiteX21" fmla="*/ 227405 w 373560"/>
                <a:gd name="connsiteY21" fmla="*/ 101329 h 326865"/>
                <a:gd name="connsiteX22" fmla="*/ 275968 w 373560"/>
                <a:gd name="connsiteY22" fmla="*/ 76113 h 326865"/>
                <a:gd name="connsiteX23" fmla="*/ 253554 w 373560"/>
                <a:gd name="connsiteY23" fmla="*/ 35021 h 326865"/>
                <a:gd name="connsiteX24" fmla="*/ 206392 w 373560"/>
                <a:gd name="connsiteY24" fmla="*/ 58836 h 326865"/>
                <a:gd name="connsiteX25" fmla="*/ 205458 w 373560"/>
                <a:gd name="connsiteY25" fmla="*/ 59303 h 326865"/>
                <a:gd name="connsiteX26" fmla="*/ 179309 w 373560"/>
                <a:gd name="connsiteY26" fmla="*/ 137751 h 326865"/>
                <a:gd name="connsiteX27" fmla="*/ 182578 w 373560"/>
                <a:gd name="connsiteY27" fmla="*/ 144755 h 326865"/>
                <a:gd name="connsiteX28" fmla="*/ 162966 w 373560"/>
                <a:gd name="connsiteY28" fmla="*/ 153160 h 326865"/>
                <a:gd name="connsiteX29" fmla="*/ 160164 w 373560"/>
                <a:gd name="connsiteY29" fmla="*/ 146622 h 326865"/>
                <a:gd name="connsiteX30" fmla="*/ 84518 w 373560"/>
                <a:gd name="connsiteY30" fmla="*/ 112535 h 326865"/>
                <a:gd name="connsiteX31" fmla="*/ 35021 w 373560"/>
                <a:gd name="connsiteY31" fmla="*/ 130279 h 326865"/>
                <a:gd name="connsiteX32" fmla="*/ 50431 w 373560"/>
                <a:gd name="connsiteY32" fmla="*/ 174640 h 326865"/>
                <a:gd name="connsiteX33" fmla="*/ 100394 w 373560"/>
                <a:gd name="connsiteY33" fmla="*/ 156429 h 326865"/>
                <a:gd name="connsiteX34" fmla="*/ 117205 w 373560"/>
                <a:gd name="connsiteY34" fmla="*/ 163900 h 326865"/>
                <a:gd name="connsiteX35" fmla="*/ 120006 w 373560"/>
                <a:gd name="connsiteY35" fmla="*/ 170904 h 326865"/>
                <a:gd name="connsiteX36" fmla="*/ 101329 w 373560"/>
                <a:gd name="connsiteY36" fmla="*/ 177908 h 326865"/>
                <a:gd name="connsiteX37" fmla="*/ 87320 w 373560"/>
                <a:gd name="connsiteY37" fmla="*/ 205458 h 326865"/>
                <a:gd name="connsiteX38" fmla="*/ 89188 w 373560"/>
                <a:gd name="connsiteY38" fmla="*/ 210595 h 326865"/>
                <a:gd name="connsiteX39" fmla="*/ 117672 w 373560"/>
                <a:gd name="connsiteY39" fmla="*/ 222269 h 326865"/>
                <a:gd name="connsiteX40" fmla="*/ 136817 w 373560"/>
                <a:gd name="connsiteY40" fmla="*/ 214798 h 326865"/>
                <a:gd name="connsiteX41" fmla="*/ 139618 w 373560"/>
                <a:gd name="connsiteY41" fmla="*/ 222269 h 326865"/>
                <a:gd name="connsiteX42" fmla="*/ 133081 w 373560"/>
                <a:gd name="connsiteY42" fmla="*/ 238612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133081" y="238612"/>
                  </a:moveTo>
                  <a:cubicBezTo>
                    <a:pt x="115804" y="245149"/>
                    <a:pt x="98060" y="251686"/>
                    <a:pt x="80316" y="257757"/>
                  </a:cubicBezTo>
                  <a:lnTo>
                    <a:pt x="95725" y="302117"/>
                  </a:lnTo>
                  <a:cubicBezTo>
                    <a:pt x="113936" y="296047"/>
                    <a:pt x="131680" y="289510"/>
                    <a:pt x="149891" y="282505"/>
                  </a:cubicBezTo>
                  <a:lnTo>
                    <a:pt x="150358" y="282505"/>
                  </a:lnTo>
                  <a:cubicBezTo>
                    <a:pt x="182578" y="269897"/>
                    <a:pt x="197987" y="233942"/>
                    <a:pt x="184913" y="203590"/>
                  </a:cubicBezTo>
                  <a:lnTo>
                    <a:pt x="181644" y="196586"/>
                  </a:lnTo>
                  <a:lnTo>
                    <a:pt x="201723" y="187714"/>
                  </a:lnTo>
                  <a:lnTo>
                    <a:pt x="204525" y="194719"/>
                  </a:lnTo>
                  <a:cubicBezTo>
                    <a:pt x="217599" y="225070"/>
                    <a:pt x="254488" y="238612"/>
                    <a:pt x="286241" y="223202"/>
                  </a:cubicBezTo>
                  <a:cubicBezTo>
                    <a:pt x="304452" y="214330"/>
                    <a:pt x="322663" y="204991"/>
                    <a:pt x="340407" y="195652"/>
                  </a:cubicBezTo>
                  <a:lnTo>
                    <a:pt x="317994" y="154094"/>
                  </a:lnTo>
                  <a:cubicBezTo>
                    <a:pt x="300716" y="163433"/>
                    <a:pt x="283906" y="172305"/>
                    <a:pt x="266162" y="180710"/>
                  </a:cubicBezTo>
                  <a:cubicBezTo>
                    <a:pt x="259158" y="183979"/>
                    <a:pt x="251687" y="181177"/>
                    <a:pt x="248418" y="174640"/>
                  </a:cubicBezTo>
                  <a:lnTo>
                    <a:pt x="245149" y="168102"/>
                  </a:lnTo>
                  <a:lnTo>
                    <a:pt x="263827" y="158763"/>
                  </a:lnTo>
                  <a:cubicBezTo>
                    <a:pt x="274567" y="153627"/>
                    <a:pt x="278770" y="140552"/>
                    <a:pt x="275034" y="129812"/>
                  </a:cubicBezTo>
                  <a:lnTo>
                    <a:pt x="272699" y="125143"/>
                  </a:lnTo>
                  <a:cubicBezTo>
                    <a:pt x="266162" y="115337"/>
                    <a:pt x="253554" y="111601"/>
                    <a:pt x="243282" y="116738"/>
                  </a:cubicBezTo>
                  <a:lnTo>
                    <a:pt x="225070" y="125610"/>
                  </a:lnTo>
                  <a:lnTo>
                    <a:pt x="221802" y="118605"/>
                  </a:lnTo>
                  <a:cubicBezTo>
                    <a:pt x="218533" y="112068"/>
                    <a:pt x="221335" y="104130"/>
                    <a:pt x="227405" y="101329"/>
                  </a:cubicBezTo>
                  <a:cubicBezTo>
                    <a:pt x="243748" y="93390"/>
                    <a:pt x="260091" y="84985"/>
                    <a:pt x="275968" y="76113"/>
                  </a:cubicBezTo>
                  <a:lnTo>
                    <a:pt x="253554" y="35021"/>
                  </a:lnTo>
                  <a:cubicBezTo>
                    <a:pt x="238145" y="43426"/>
                    <a:pt x="222269" y="51365"/>
                    <a:pt x="206392" y="58836"/>
                  </a:cubicBezTo>
                  <a:lnTo>
                    <a:pt x="205458" y="59303"/>
                  </a:lnTo>
                  <a:cubicBezTo>
                    <a:pt x="177908" y="72845"/>
                    <a:pt x="165768" y="107399"/>
                    <a:pt x="179309" y="137751"/>
                  </a:cubicBezTo>
                  <a:lnTo>
                    <a:pt x="182578" y="144755"/>
                  </a:lnTo>
                  <a:lnTo>
                    <a:pt x="162966" y="153160"/>
                  </a:lnTo>
                  <a:lnTo>
                    <a:pt x="160164" y="146622"/>
                  </a:lnTo>
                  <a:cubicBezTo>
                    <a:pt x="146623" y="116271"/>
                    <a:pt x="113002" y="101329"/>
                    <a:pt x="84518" y="112535"/>
                  </a:cubicBezTo>
                  <a:cubicBezTo>
                    <a:pt x="68175" y="118605"/>
                    <a:pt x="51832" y="124676"/>
                    <a:pt x="35021" y="130279"/>
                  </a:cubicBezTo>
                  <a:lnTo>
                    <a:pt x="50431" y="174640"/>
                  </a:lnTo>
                  <a:cubicBezTo>
                    <a:pt x="67241" y="168569"/>
                    <a:pt x="84051" y="162499"/>
                    <a:pt x="100394" y="156429"/>
                  </a:cubicBezTo>
                  <a:cubicBezTo>
                    <a:pt x="106932" y="154094"/>
                    <a:pt x="114403" y="157362"/>
                    <a:pt x="117205" y="163900"/>
                  </a:cubicBezTo>
                  <a:lnTo>
                    <a:pt x="120006" y="170904"/>
                  </a:lnTo>
                  <a:lnTo>
                    <a:pt x="101329" y="177908"/>
                  </a:lnTo>
                  <a:cubicBezTo>
                    <a:pt x="90121" y="182111"/>
                    <a:pt x="84518" y="194252"/>
                    <a:pt x="87320" y="205458"/>
                  </a:cubicBezTo>
                  <a:lnTo>
                    <a:pt x="89188" y="210595"/>
                  </a:lnTo>
                  <a:cubicBezTo>
                    <a:pt x="94324" y="221335"/>
                    <a:pt x="106465" y="226471"/>
                    <a:pt x="117672" y="222269"/>
                  </a:cubicBezTo>
                  <a:lnTo>
                    <a:pt x="136817" y="214798"/>
                  </a:lnTo>
                  <a:lnTo>
                    <a:pt x="139618" y="222269"/>
                  </a:lnTo>
                  <a:cubicBezTo>
                    <a:pt x="143354" y="228339"/>
                    <a:pt x="139618" y="235810"/>
                    <a:pt x="133081" y="238612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17C1620-E997-4103-A845-233580BC19D4}"/>
                </a:ext>
              </a:extLst>
            </p:cNvPr>
            <p:cNvSpPr/>
            <p:nvPr/>
          </p:nvSpPr>
          <p:spPr>
            <a:xfrm>
              <a:off x="12460197" y="4515089"/>
              <a:ext cx="326865" cy="280170"/>
            </a:xfrm>
            <a:custGeom>
              <a:avLst/>
              <a:gdLst>
                <a:gd name="connsiteX0" fmla="*/ 117204 w 326865"/>
                <a:gd name="connsiteY0" fmla="*/ 220401 h 280170"/>
                <a:gd name="connsiteX1" fmla="*/ 62571 w 326865"/>
                <a:gd name="connsiteY1" fmla="*/ 232074 h 280170"/>
                <a:gd name="connsiteX2" fmla="*/ 71910 w 326865"/>
                <a:gd name="connsiteY2" fmla="*/ 277835 h 280170"/>
                <a:gd name="connsiteX3" fmla="*/ 127944 w 326865"/>
                <a:gd name="connsiteY3" fmla="*/ 266162 h 280170"/>
                <a:gd name="connsiteX4" fmla="*/ 128411 w 326865"/>
                <a:gd name="connsiteY4" fmla="*/ 266162 h 280170"/>
                <a:gd name="connsiteX5" fmla="*/ 173705 w 326865"/>
                <a:gd name="connsiteY5" fmla="*/ 192850 h 280170"/>
                <a:gd name="connsiteX6" fmla="*/ 171838 w 326865"/>
                <a:gd name="connsiteY6" fmla="*/ 185379 h 280170"/>
                <a:gd name="connsiteX7" fmla="*/ 192850 w 326865"/>
                <a:gd name="connsiteY7" fmla="*/ 179776 h 280170"/>
                <a:gd name="connsiteX8" fmla="*/ 194718 w 326865"/>
                <a:gd name="connsiteY8" fmla="*/ 186780 h 280170"/>
                <a:gd name="connsiteX9" fmla="*/ 270831 w 326865"/>
                <a:gd name="connsiteY9" fmla="*/ 226938 h 280170"/>
                <a:gd name="connsiteX10" fmla="*/ 328266 w 326865"/>
                <a:gd name="connsiteY10" fmla="*/ 208260 h 280170"/>
                <a:gd name="connsiteX11" fmla="*/ 312857 w 326865"/>
                <a:gd name="connsiteY11" fmla="*/ 163900 h 280170"/>
                <a:gd name="connsiteX12" fmla="*/ 257757 w 326865"/>
                <a:gd name="connsiteY12" fmla="*/ 182111 h 280170"/>
                <a:gd name="connsiteX13" fmla="*/ 241413 w 326865"/>
                <a:gd name="connsiteY13" fmla="*/ 173239 h 280170"/>
                <a:gd name="connsiteX14" fmla="*/ 239546 w 326865"/>
                <a:gd name="connsiteY14" fmla="*/ 166234 h 280170"/>
                <a:gd name="connsiteX15" fmla="*/ 258224 w 326865"/>
                <a:gd name="connsiteY15" fmla="*/ 160164 h 280170"/>
                <a:gd name="connsiteX16" fmla="*/ 273633 w 326865"/>
                <a:gd name="connsiteY16" fmla="*/ 133081 h 280170"/>
                <a:gd name="connsiteX17" fmla="*/ 271765 w 326865"/>
                <a:gd name="connsiteY17" fmla="*/ 127944 h 280170"/>
                <a:gd name="connsiteX18" fmla="*/ 243748 w 326865"/>
                <a:gd name="connsiteY18" fmla="*/ 114870 h 280170"/>
                <a:gd name="connsiteX19" fmla="*/ 224603 w 326865"/>
                <a:gd name="connsiteY19" fmla="*/ 120940 h 280170"/>
                <a:gd name="connsiteX20" fmla="*/ 222268 w 326865"/>
                <a:gd name="connsiteY20" fmla="*/ 113002 h 280170"/>
                <a:gd name="connsiteX21" fmla="*/ 230673 w 326865"/>
                <a:gd name="connsiteY21" fmla="*/ 96659 h 280170"/>
                <a:gd name="connsiteX22" fmla="*/ 282972 w 326865"/>
                <a:gd name="connsiteY22" fmla="*/ 79381 h 280170"/>
                <a:gd name="connsiteX23" fmla="*/ 267563 w 326865"/>
                <a:gd name="connsiteY23" fmla="*/ 35021 h 280170"/>
                <a:gd name="connsiteX24" fmla="*/ 216665 w 326865"/>
                <a:gd name="connsiteY24" fmla="*/ 51832 h 280170"/>
                <a:gd name="connsiteX25" fmla="*/ 215731 w 326865"/>
                <a:gd name="connsiteY25" fmla="*/ 51832 h 280170"/>
                <a:gd name="connsiteX26" fmla="*/ 177441 w 326865"/>
                <a:gd name="connsiteY26" fmla="*/ 125610 h 280170"/>
                <a:gd name="connsiteX27" fmla="*/ 179309 w 326865"/>
                <a:gd name="connsiteY27" fmla="*/ 133081 h 280170"/>
                <a:gd name="connsiteX28" fmla="*/ 158763 w 326865"/>
                <a:gd name="connsiteY28" fmla="*/ 138684 h 280170"/>
                <a:gd name="connsiteX29" fmla="*/ 156895 w 326865"/>
                <a:gd name="connsiteY29" fmla="*/ 131213 h 280170"/>
                <a:gd name="connsiteX30" fmla="*/ 86386 w 326865"/>
                <a:gd name="connsiteY30" fmla="*/ 86853 h 280170"/>
                <a:gd name="connsiteX31" fmla="*/ 35021 w 326865"/>
                <a:gd name="connsiteY31" fmla="*/ 98060 h 280170"/>
                <a:gd name="connsiteX32" fmla="*/ 44360 w 326865"/>
                <a:gd name="connsiteY32" fmla="*/ 144288 h 280170"/>
                <a:gd name="connsiteX33" fmla="*/ 96659 w 326865"/>
                <a:gd name="connsiteY33" fmla="*/ 133081 h 280170"/>
                <a:gd name="connsiteX34" fmla="*/ 112068 w 326865"/>
                <a:gd name="connsiteY34" fmla="*/ 142887 h 280170"/>
                <a:gd name="connsiteX35" fmla="*/ 113936 w 326865"/>
                <a:gd name="connsiteY35" fmla="*/ 149891 h 280170"/>
                <a:gd name="connsiteX36" fmla="*/ 94324 w 326865"/>
                <a:gd name="connsiteY36" fmla="*/ 154561 h 280170"/>
                <a:gd name="connsiteX37" fmla="*/ 76580 w 326865"/>
                <a:gd name="connsiteY37" fmla="*/ 179776 h 280170"/>
                <a:gd name="connsiteX38" fmla="*/ 77514 w 326865"/>
                <a:gd name="connsiteY38" fmla="*/ 184912 h 280170"/>
                <a:gd name="connsiteX39" fmla="*/ 104130 w 326865"/>
                <a:gd name="connsiteY39" fmla="*/ 200322 h 280170"/>
                <a:gd name="connsiteX40" fmla="*/ 124209 w 326865"/>
                <a:gd name="connsiteY40" fmla="*/ 195652 h 280170"/>
                <a:gd name="connsiteX41" fmla="*/ 126077 w 326865"/>
                <a:gd name="connsiteY41" fmla="*/ 203590 h 280170"/>
                <a:gd name="connsiteX42" fmla="*/ 117204 w 326865"/>
                <a:gd name="connsiteY42" fmla="*/ 22040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117204" y="220401"/>
                  </a:moveTo>
                  <a:cubicBezTo>
                    <a:pt x="98993" y="224603"/>
                    <a:pt x="80782" y="228339"/>
                    <a:pt x="62571" y="232074"/>
                  </a:cubicBezTo>
                  <a:lnTo>
                    <a:pt x="71910" y="277835"/>
                  </a:lnTo>
                  <a:cubicBezTo>
                    <a:pt x="90588" y="274100"/>
                    <a:pt x="109266" y="270364"/>
                    <a:pt x="127944" y="266162"/>
                  </a:cubicBezTo>
                  <a:lnTo>
                    <a:pt x="128411" y="266162"/>
                  </a:lnTo>
                  <a:cubicBezTo>
                    <a:pt x="162032" y="258224"/>
                    <a:pt x="182578" y="225070"/>
                    <a:pt x="173705" y="192850"/>
                  </a:cubicBezTo>
                  <a:lnTo>
                    <a:pt x="171838" y="185379"/>
                  </a:lnTo>
                  <a:lnTo>
                    <a:pt x="192850" y="179776"/>
                  </a:lnTo>
                  <a:lnTo>
                    <a:pt x="194718" y="186780"/>
                  </a:lnTo>
                  <a:cubicBezTo>
                    <a:pt x="203123" y="218533"/>
                    <a:pt x="237678" y="237678"/>
                    <a:pt x="270831" y="226938"/>
                  </a:cubicBezTo>
                  <a:cubicBezTo>
                    <a:pt x="289976" y="220868"/>
                    <a:pt x="309121" y="214797"/>
                    <a:pt x="328266" y="208260"/>
                  </a:cubicBezTo>
                  <a:lnTo>
                    <a:pt x="312857" y="163900"/>
                  </a:lnTo>
                  <a:cubicBezTo>
                    <a:pt x="294646" y="170437"/>
                    <a:pt x="276435" y="176507"/>
                    <a:pt x="257757" y="182111"/>
                  </a:cubicBezTo>
                  <a:cubicBezTo>
                    <a:pt x="250752" y="183979"/>
                    <a:pt x="243281" y="180243"/>
                    <a:pt x="241413" y="173239"/>
                  </a:cubicBezTo>
                  <a:lnTo>
                    <a:pt x="239546" y="166234"/>
                  </a:lnTo>
                  <a:lnTo>
                    <a:pt x="258224" y="160164"/>
                  </a:lnTo>
                  <a:cubicBezTo>
                    <a:pt x="269897" y="156428"/>
                    <a:pt x="275968" y="144755"/>
                    <a:pt x="273633" y="133081"/>
                  </a:cubicBezTo>
                  <a:lnTo>
                    <a:pt x="271765" y="127944"/>
                  </a:lnTo>
                  <a:cubicBezTo>
                    <a:pt x="266629" y="117205"/>
                    <a:pt x="254955" y="111601"/>
                    <a:pt x="243748" y="114870"/>
                  </a:cubicBezTo>
                  <a:lnTo>
                    <a:pt x="224603" y="120940"/>
                  </a:lnTo>
                  <a:lnTo>
                    <a:pt x="222268" y="113002"/>
                  </a:lnTo>
                  <a:cubicBezTo>
                    <a:pt x="220400" y="105998"/>
                    <a:pt x="223669" y="98994"/>
                    <a:pt x="230673" y="96659"/>
                  </a:cubicBezTo>
                  <a:cubicBezTo>
                    <a:pt x="247951" y="91055"/>
                    <a:pt x="265695" y="85452"/>
                    <a:pt x="282972" y="79381"/>
                  </a:cubicBezTo>
                  <a:lnTo>
                    <a:pt x="267563" y="35021"/>
                  </a:lnTo>
                  <a:cubicBezTo>
                    <a:pt x="250752" y="41092"/>
                    <a:pt x="233942" y="46228"/>
                    <a:pt x="216665" y="51832"/>
                  </a:cubicBezTo>
                  <a:lnTo>
                    <a:pt x="215731" y="51832"/>
                  </a:lnTo>
                  <a:cubicBezTo>
                    <a:pt x="186313" y="61170"/>
                    <a:pt x="169036" y="93857"/>
                    <a:pt x="177441" y="125610"/>
                  </a:cubicBezTo>
                  <a:lnTo>
                    <a:pt x="179309" y="133081"/>
                  </a:lnTo>
                  <a:lnTo>
                    <a:pt x="158763" y="138684"/>
                  </a:lnTo>
                  <a:lnTo>
                    <a:pt x="156895" y="131213"/>
                  </a:lnTo>
                  <a:cubicBezTo>
                    <a:pt x="148023" y="99460"/>
                    <a:pt x="116738" y="79849"/>
                    <a:pt x="86386" y="86853"/>
                  </a:cubicBezTo>
                  <a:cubicBezTo>
                    <a:pt x="69108" y="90589"/>
                    <a:pt x="52298" y="94324"/>
                    <a:pt x="35021" y="98060"/>
                  </a:cubicBezTo>
                  <a:lnTo>
                    <a:pt x="44360" y="144288"/>
                  </a:lnTo>
                  <a:cubicBezTo>
                    <a:pt x="61637" y="141019"/>
                    <a:pt x="79381" y="137284"/>
                    <a:pt x="96659" y="133081"/>
                  </a:cubicBezTo>
                  <a:cubicBezTo>
                    <a:pt x="103663" y="131680"/>
                    <a:pt x="110667" y="135883"/>
                    <a:pt x="112068" y="142887"/>
                  </a:cubicBezTo>
                  <a:lnTo>
                    <a:pt x="113936" y="149891"/>
                  </a:lnTo>
                  <a:lnTo>
                    <a:pt x="94324" y="154561"/>
                  </a:lnTo>
                  <a:cubicBezTo>
                    <a:pt x="82650" y="156895"/>
                    <a:pt x="75646" y="168102"/>
                    <a:pt x="76580" y="179776"/>
                  </a:cubicBezTo>
                  <a:lnTo>
                    <a:pt x="77514" y="184912"/>
                  </a:lnTo>
                  <a:cubicBezTo>
                    <a:pt x="81249" y="196119"/>
                    <a:pt x="92456" y="203123"/>
                    <a:pt x="104130" y="200322"/>
                  </a:cubicBezTo>
                  <a:lnTo>
                    <a:pt x="124209" y="195652"/>
                  </a:lnTo>
                  <a:lnTo>
                    <a:pt x="126077" y="203590"/>
                  </a:lnTo>
                  <a:cubicBezTo>
                    <a:pt x="128878" y="211529"/>
                    <a:pt x="124209" y="218533"/>
                    <a:pt x="117204" y="220401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C3B0042-1285-4399-87B7-CD65B83F9A0A}"/>
                </a:ext>
              </a:extLst>
            </p:cNvPr>
            <p:cNvSpPr/>
            <p:nvPr/>
          </p:nvSpPr>
          <p:spPr>
            <a:xfrm>
              <a:off x="12221585" y="4578595"/>
              <a:ext cx="326865" cy="280170"/>
            </a:xfrm>
            <a:custGeom>
              <a:avLst/>
              <a:gdLst>
                <a:gd name="connsiteX0" fmla="*/ 100394 w 326865"/>
                <a:gd name="connsiteY0" fmla="*/ 197987 h 280170"/>
                <a:gd name="connsiteX1" fmla="*/ 44827 w 326865"/>
                <a:gd name="connsiteY1" fmla="*/ 202656 h 280170"/>
                <a:gd name="connsiteX2" fmla="*/ 48096 w 326865"/>
                <a:gd name="connsiteY2" fmla="*/ 249351 h 280170"/>
                <a:gd name="connsiteX3" fmla="*/ 105064 w 326865"/>
                <a:gd name="connsiteY3" fmla="*/ 244682 h 280170"/>
                <a:gd name="connsiteX4" fmla="*/ 105531 w 326865"/>
                <a:gd name="connsiteY4" fmla="*/ 244682 h 280170"/>
                <a:gd name="connsiteX5" fmla="*/ 160164 w 326865"/>
                <a:gd name="connsiteY5" fmla="*/ 177908 h 280170"/>
                <a:gd name="connsiteX6" fmla="*/ 159230 w 326865"/>
                <a:gd name="connsiteY6" fmla="*/ 170437 h 280170"/>
                <a:gd name="connsiteX7" fmla="*/ 180710 w 326865"/>
                <a:gd name="connsiteY7" fmla="*/ 167635 h 280170"/>
                <a:gd name="connsiteX8" fmla="*/ 181644 w 326865"/>
                <a:gd name="connsiteY8" fmla="*/ 175106 h 280170"/>
                <a:gd name="connsiteX9" fmla="*/ 251219 w 326865"/>
                <a:gd name="connsiteY9" fmla="*/ 225070 h 280170"/>
                <a:gd name="connsiteX10" fmla="*/ 310055 w 326865"/>
                <a:gd name="connsiteY10" fmla="*/ 214330 h 280170"/>
                <a:gd name="connsiteX11" fmla="*/ 300716 w 326865"/>
                <a:gd name="connsiteY11" fmla="*/ 168102 h 280170"/>
                <a:gd name="connsiteX12" fmla="*/ 243748 w 326865"/>
                <a:gd name="connsiteY12" fmla="*/ 178375 h 280170"/>
                <a:gd name="connsiteX13" fmla="*/ 228806 w 326865"/>
                <a:gd name="connsiteY13" fmla="*/ 167635 h 280170"/>
                <a:gd name="connsiteX14" fmla="*/ 227872 w 326865"/>
                <a:gd name="connsiteY14" fmla="*/ 160631 h 280170"/>
                <a:gd name="connsiteX15" fmla="*/ 247951 w 326865"/>
                <a:gd name="connsiteY15" fmla="*/ 157362 h 280170"/>
                <a:gd name="connsiteX16" fmla="*/ 267096 w 326865"/>
                <a:gd name="connsiteY16" fmla="*/ 132614 h 280170"/>
                <a:gd name="connsiteX17" fmla="*/ 266162 w 326865"/>
                <a:gd name="connsiteY17" fmla="*/ 127478 h 280170"/>
                <a:gd name="connsiteX18" fmla="*/ 240013 w 326865"/>
                <a:gd name="connsiteY18" fmla="*/ 110667 h 280170"/>
                <a:gd name="connsiteX19" fmla="*/ 220401 w 326865"/>
                <a:gd name="connsiteY19" fmla="*/ 113936 h 280170"/>
                <a:gd name="connsiteX20" fmla="*/ 219000 w 326865"/>
                <a:gd name="connsiteY20" fmla="*/ 105998 h 280170"/>
                <a:gd name="connsiteX21" fmla="*/ 229273 w 326865"/>
                <a:gd name="connsiteY21" fmla="*/ 91055 h 280170"/>
                <a:gd name="connsiteX22" fmla="*/ 283439 w 326865"/>
                <a:gd name="connsiteY22" fmla="*/ 80783 h 280170"/>
                <a:gd name="connsiteX23" fmla="*/ 274100 w 326865"/>
                <a:gd name="connsiteY23" fmla="*/ 35021 h 280170"/>
                <a:gd name="connsiteX24" fmla="*/ 221334 w 326865"/>
                <a:gd name="connsiteY24" fmla="*/ 44827 h 280170"/>
                <a:gd name="connsiteX25" fmla="*/ 220401 w 326865"/>
                <a:gd name="connsiteY25" fmla="*/ 44827 h 280170"/>
                <a:gd name="connsiteX26" fmla="*/ 172772 w 326865"/>
                <a:gd name="connsiteY26" fmla="*/ 113002 h 280170"/>
                <a:gd name="connsiteX27" fmla="*/ 173706 w 326865"/>
                <a:gd name="connsiteY27" fmla="*/ 120940 h 280170"/>
                <a:gd name="connsiteX28" fmla="*/ 152693 w 326865"/>
                <a:gd name="connsiteY28" fmla="*/ 123742 h 280170"/>
                <a:gd name="connsiteX29" fmla="*/ 151759 w 326865"/>
                <a:gd name="connsiteY29" fmla="*/ 116271 h 280170"/>
                <a:gd name="connsiteX30" fmla="*/ 87787 w 326865"/>
                <a:gd name="connsiteY30" fmla="*/ 63038 h 280170"/>
                <a:gd name="connsiteX31" fmla="*/ 35021 w 326865"/>
                <a:gd name="connsiteY31" fmla="*/ 67241 h 280170"/>
                <a:gd name="connsiteX32" fmla="*/ 38290 w 326865"/>
                <a:gd name="connsiteY32" fmla="*/ 113936 h 280170"/>
                <a:gd name="connsiteX33" fmla="*/ 91522 w 326865"/>
                <a:gd name="connsiteY33" fmla="*/ 109733 h 280170"/>
                <a:gd name="connsiteX34" fmla="*/ 105531 w 326865"/>
                <a:gd name="connsiteY34" fmla="*/ 121874 h 280170"/>
                <a:gd name="connsiteX35" fmla="*/ 105998 w 326865"/>
                <a:gd name="connsiteY35" fmla="*/ 128878 h 280170"/>
                <a:gd name="connsiteX36" fmla="*/ 85919 w 326865"/>
                <a:gd name="connsiteY36" fmla="*/ 130746 h 280170"/>
                <a:gd name="connsiteX37" fmla="*/ 65373 w 326865"/>
                <a:gd name="connsiteY37" fmla="*/ 153627 h 280170"/>
                <a:gd name="connsiteX38" fmla="*/ 65840 w 326865"/>
                <a:gd name="connsiteY38" fmla="*/ 158763 h 280170"/>
                <a:gd name="connsiteX39" fmla="*/ 90121 w 326865"/>
                <a:gd name="connsiteY39" fmla="*/ 177908 h 280170"/>
                <a:gd name="connsiteX40" fmla="*/ 110667 w 326865"/>
                <a:gd name="connsiteY40" fmla="*/ 176040 h 280170"/>
                <a:gd name="connsiteX41" fmla="*/ 111601 w 326865"/>
                <a:gd name="connsiteY41" fmla="*/ 183979 h 280170"/>
                <a:gd name="connsiteX42" fmla="*/ 100394 w 326865"/>
                <a:gd name="connsiteY42" fmla="*/ 197987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100394" y="197987"/>
                  </a:moveTo>
                  <a:cubicBezTo>
                    <a:pt x="81716" y="199855"/>
                    <a:pt x="63505" y="201256"/>
                    <a:pt x="44827" y="202656"/>
                  </a:cubicBezTo>
                  <a:lnTo>
                    <a:pt x="48096" y="249351"/>
                  </a:lnTo>
                  <a:cubicBezTo>
                    <a:pt x="67241" y="247951"/>
                    <a:pt x="86386" y="246550"/>
                    <a:pt x="105064" y="244682"/>
                  </a:cubicBezTo>
                  <a:lnTo>
                    <a:pt x="105531" y="244682"/>
                  </a:lnTo>
                  <a:cubicBezTo>
                    <a:pt x="140085" y="241413"/>
                    <a:pt x="164366" y="211061"/>
                    <a:pt x="160164" y="177908"/>
                  </a:cubicBezTo>
                  <a:lnTo>
                    <a:pt x="159230" y="170437"/>
                  </a:lnTo>
                  <a:lnTo>
                    <a:pt x="180710" y="167635"/>
                  </a:lnTo>
                  <a:lnTo>
                    <a:pt x="181644" y="175106"/>
                  </a:lnTo>
                  <a:cubicBezTo>
                    <a:pt x="185846" y="208260"/>
                    <a:pt x="217132" y="231140"/>
                    <a:pt x="251219" y="225070"/>
                  </a:cubicBezTo>
                  <a:cubicBezTo>
                    <a:pt x="270831" y="221802"/>
                    <a:pt x="290443" y="218066"/>
                    <a:pt x="310055" y="214330"/>
                  </a:cubicBezTo>
                  <a:lnTo>
                    <a:pt x="300716" y="168102"/>
                  </a:lnTo>
                  <a:cubicBezTo>
                    <a:pt x="282038" y="171838"/>
                    <a:pt x="262893" y="175574"/>
                    <a:pt x="243748" y="178375"/>
                  </a:cubicBezTo>
                  <a:cubicBezTo>
                    <a:pt x="236277" y="179309"/>
                    <a:pt x="229740" y="174639"/>
                    <a:pt x="228806" y="167635"/>
                  </a:cubicBezTo>
                  <a:lnTo>
                    <a:pt x="227872" y="160631"/>
                  </a:lnTo>
                  <a:lnTo>
                    <a:pt x="247951" y="157362"/>
                  </a:lnTo>
                  <a:cubicBezTo>
                    <a:pt x="259624" y="155495"/>
                    <a:pt x="267563" y="144288"/>
                    <a:pt x="267096" y="132614"/>
                  </a:cubicBezTo>
                  <a:lnTo>
                    <a:pt x="266162" y="127478"/>
                  </a:lnTo>
                  <a:cubicBezTo>
                    <a:pt x="262426" y="116271"/>
                    <a:pt x="251686" y="108800"/>
                    <a:pt x="240013" y="110667"/>
                  </a:cubicBezTo>
                  <a:lnTo>
                    <a:pt x="220401" y="113936"/>
                  </a:lnTo>
                  <a:lnTo>
                    <a:pt x="219000" y="105998"/>
                  </a:lnTo>
                  <a:cubicBezTo>
                    <a:pt x="217599" y="98994"/>
                    <a:pt x="222268" y="92456"/>
                    <a:pt x="229273" y="91055"/>
                  </a:cubicBezTo>
                  <a:cubicBezTo>
                    <a:pt x="247484" y="87787"/>
                    <a:pt x="265695" y="84518"/>
                    <a:pt x="283439" y="80783"/>
                  </a:cubicBezTo>
                  <a:lnTo>
                    <a:pt x="274100" y="35021"/>
                  </a:lnTo>
                  <a:cubicBezTo>
                    <a:pt x="256356" y="38290"/>
                    <a:pt x="239078" y="41559"/>
                    <a:pt x="221334" y="44827"/>
                  </a:cubicBezTo>
                  <a:lnTo>
                    <a:pt x="220401" y="44827"/>
                  </a:lnTo>
                  <a:cubicBezTo>
                    <a:pt x="189582" y="49964"/>
                    <a:pt x="168102" y="80316"/>
                    <a:pt x="172772" y="113002"/>
                  </a:cubicBezTo>
                  <a:lnTo>
                    <a:pt x="173706" y="120940"/>
                  </a:lnTo>
                  <a:lnTo>
                    <a:pt x="152693" y="123742"/>
                  </a:lnTo>
                  <a:lnTo>
                    <a:pt x="151759" y="116271"/>
                  </a:lnTo>
                  <a:cubicBezTo>
                    <a:pt x="147556" y="83584"/>
                    <a:pt x="118605" y="59770"/>
                    <a:pt x="87787" y="63038"/>
                  </a:cubicBezTo>
                  <a:cubicBezTo>
                    <a:pt x="70509" y="64439"/>
                    <a:pt x="52765" y="66307"/>
                    <a:pt x="35021" y="67241"/>
                  </a:cubicBezTo>
                  <a:lnTo>
                    <a:pt x="38290" y="113936"/>
                  </a:lnTo>
                  <a:cubicBezTo>
                    <a:pt x="56034" y="112535"/>
                    <a:pt x="73778" y="111134"/>
                    <a:pt x="91522" y="109733"/>
                  </a:cubicBezTo>
                  <a:cubicBezTo>
                    <a:pt x="98527" y="109266"/>
                    <a:pt x="105064" y="114403"/>
                    <a:pt x="105531" y="121874"/>
                  </a:cubicBezTo>
                  <a:lnTo>
                    <a:pt x="105998" y="128878"/>
                  </a:lnTo>
                  <a:lnTo>
                    <a:pt x="85919" y="130746"/>
                  </a:lnTo>
                  <a:cubicBezTo>
                    <a:pt x="74245" y="131680"/>
                    <a:pt x="65373" y="141953"/>
                    <a:pt x="65373" y="153627"/>
                  </a:cubicBezTo>
                  <a:lnTo>
                    <a:pt x="65840" y="158763"/>
                  </a:lnTo>
                  <a:cubicBezTo>
                    <a:pt x="68175" y="170437"/>
                    <a:pt x="78448" y="178842"/>
                    <a:pt x="90121" y="177908"/>
                  </a:cubicBezTo>
                  <a:lnTo>
                    <a:pt x="110667" y="176040"/>
                  </a:lnTo>
                  <a:lnTo>
                    <a:pt x="111601" y="183979"/>
                  </a:lnTo>
                  <a:cubicBezTo>
                    <a:pt x="113002" y="190983"/>
                    <a:pt x="107865" y="197520"/>
                    <a:pt x="100394" y="197987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DCC615E-49CD-4E40-9A19-87318DA5ED23}"/>
                </a:ext>
              </a:extLst>
            </p:cNvPr>
            <p:cNvSpPr/>
            <p:nvPr/>
          </p:nvSpPr>
          <p:spPr>
            <a:xfrm>
              <a:off x="11969898" y="4611748"/>
              <a:ext cx="326865" cy="233475"/>
            </a:xfrm>
            <a:custGeom>
              <a:avLst/>
              <a:gdLst>
                <a:gd name="connsiteX0" fmla="*/ 93390 w 326865"/>
                <a:gd name="connsiteY0" fmla="*/ 173239 h 233475"/>
                <a:gd name="connsiteX1" fmla="*/ 37823 w 326865"/>
                <a:gd name="connsiteY1" fmla="*/ 170904 h 233475"/>
                <a:gd name="connsiteX2" fmla="*/ 35021 w 326865"/>
                <a:gd name="connsiteY2" fmla="*/ 217599 h 233475"/>
                <a:gd name="connsiteX3" fmla="*/ 91989 w 326865"/>
                <a:gd name="connsiteY3" fmla="*/ 220401 h 233475"/>
                <a:gd name="connsiteX4" fmla="*/ 92456 w 326865"/>
                <a:gd name="connsiteY4" fmla="*/ 220401 h 233475"/>
                <a:gd name="connsiteX5" fmla="*/ 155028 w 326865"/>
                <a:gd name="connsiteY5" fmla="*/ 161098 h 233475"/>
                <a:gd name="connsiteX6" fmla="*/ 155028 w 326865"/>
                <a:gd name="connsiteY6" fmla="*/ 153627 h 233475"/>
                <a:gd name="connsiteX7" fmla="*/ 176507 w 326865"/>
                <a:gd name="connsiteY7" fmla="*/ 153627 h 233475"/>
                <a:gd name="connsiteX8" fmla="*/ 176507 w 326865"/>
                <a:gd name="connsiteY8" fmla="*/ 161098 h 233475"/>
                <a:gd name="connsiteX9" fmla="*/ 239078 w 326865"/>
                <a:gd name="connsiteY9" fmla="*/ 219467 h 233475"/>
                <a:gd name="connsiteX10" fmla="*/ 298848 w 326865"/>
                <a:gd name="connsiteY10" fmla="*/ 216665 h 233475"/>
                <a:gd name="connsiteX11" fmla="*/ 295579 w 326865"/>
                <a:gd name="connsiteY11" fmla="*/ 169503 h 233475"/>
                <a:gd name="connsiteX12" fmla="*/ 237678 w 326865"/>
                <a:gd name="connsiteY12" fmla="*/ 172772 h 233475"/>
                <a:gd name="connsiteX13" fmla="*/ 224136 w 326865"/>
                <a:gd name="connsiteY13" fmla="*/ 160164 h 233475"/>
                <a:gd name="connsiteX14" fmla="*/ 224136 w 326865"/>
                <a:gd name="connsiteY14" fmla="*/ 153160 h 233475"/>
                <a:gd name="connsiteX15" fmla="*/ 244682 w 326865"/>
                <a:gd name="connsiteY15" fmla="*/ 152226 h 233475"/>
                <a:gd name="connsiteX16" fmla="*/ 266629 w 326865"/>
                <a:gd name="connsiteY16" fmla="*/ 130279 h 233475"/>
                <a:gd name="connsiteX17" fmla="*/ 266629 w 326865"/>
                <a:gd name="connsiteY17" fmla="*/ 125143 h 233475"/>
                <a:gd name="connsiteX18" fmla="*/ 242814 w 326865"/>
                <a:gd name="connsiteY18" fmla="*/ 105531 h 233475"/>
                <a:gd name="connsiteX19" fmla="*/ 222735 w 326865"/>
                <a:gd name="connsiteY19" fmla="*/ 106465 h 233475"/>
                <a:gd name="connsiteX20" fmla="*/ 222735 w 326865"/>
                <a:gd name="connsiteY20" fmla="*/ 98527 h 233475"/>
                <a:gd name="connsiteX21" fmla="*/ 234876 w 326865"/>
                <a:gd name="connsiteY21" fmla="*/ 84985 h 233475"/>
                <a:gd name="connsiteX22" fmla="*/ 289976 w 326865"/>
                <a:gd name="connsiteY22" fmla="*/ 81716 h 233475"/>
                <a:gd name="connsiteX23" fmla="*/ 286708 w 326865"/>
                <a:gd name="connsiteY23" fmla="*/ 35021 h 233475"/>
                <a:gd name="connsiteX24" fmla="*/ 233008 w 326865"/>
                <a:gd name="connsiteY24" fmla="*/ 37823 h 233475"/>
                <a:gd name="connsiteX25" fmla="*/ 232074 w 326865"/>
                <a:gd name="connsiteY25" fmla="*/ 37823 h 233475"/>
                <a:gd name="connsiteX26" fmla="*/ 175573 w 326865"/>
                <a:gd name="connsiteY26" fmla="*/ 99460 h 233475"/>
                <a:gd name="connsiteX27" fmla="*/ 175573 w 326865"/>
                <a:gd name="connsiteY27" fmla="*/ 107399 h 233475"/>
                <a:gd name="connsiteX28" fmla="*/ 154093 w 326865"/>
                <a:gd name="connsiteY28" fmla="*/ 107399 h 233475"/>
                <a:gd name="connsiteX29" fmla="*/ 154093 w 326865"/>
                <a:gd name="connsiteY29" fmla="*/ 99927 h 233475"/>
                <a:gd name="connsiteX30" fmla="*/ 97125 w 326865"/>
                <a:gd name="connsiteY30" fmla="*/ 39224 h 233475"/>
                <a:gd name="connsiteX31" fmla="*/ 44360 w 326865"/>
                <a:gd name="connsiteY31" fmla="*/ 36422 h 233475"/>
                <a:gd name="connsiteX32" fmla="*/ 41559 w 326865"/>
                <a:gd name="connsiteY32" fmla="*/ 83584 h 233475"/>
                <a:gd name="connsiteX33" fmla="*/ 94791 w 326865"/>
                <a:gd name="connsiteY33" fmla="*/ 85919 h 233475"/>
                <a:gd name="connsiteX34" fmla="*/ 107398 w 326865"/>
                <a:gd name="connsiteY34" fmla="*/ 99460 h 233475"/>
                <a:gd name="connsiteX35" fmla="*/ 107398 w 326865"/>
                <a:gd name="connsiteY35" fmla="*/ 106465 h 233475"/>
                <a:gd name="connsiteX36" fmla="*/ 87320 w 326865"/>
                <a:gd name="connsiteY36" fmla="*/ 105998 h 233475"/>
                <a:gd name="connsiteX37" fmla="*/ 63972 w 326865"/>
                <a:gd name="connsiteY37" fmla="*/ 126077 h 233475"/>
                <a:gd name="connsiteX38" fmla="*/ 63972 w 326865"/>
                <a:gd name="connsiteY38" fmla="*/ 131213 h 233475"/>
                <a:gd name="connsiteX39" fmla="*/ 85919 w 326865"/>
                <a:gd name="connsiteY39" fmla="*/ 153160 h 233475"/>
                <a:gd name="connsiteX40" fmla="*/ 106465 w 326865"/>
                <a:gd name="connsiteY40" fmla="*/ 153627 h 233475"/>
                <a:gd name="connsiteX41" fmla="*/ 106465 w 326865"/>
                <a:gd name="connsiteY41" fmla="*/ 161565 h 233475"/>
                <a:gd name="connsiteX42" fmla="*/ 93390 w 326865"/>
                <a:gd name="connsiteY42" fmla="*/ 173239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33475">
                  <a:moveTo>
                    <a:pt x="93390" y="173239"/>
                  </a:moveTo>
                  <a:cubicBezTo>
                    <a:pt x="74712" y="172772"/>
                    <a:pt x="56501" y="171838"/>
                    <a:pt x="37823" y="170904"/>
                  </a:cubicBezTo>
                  <a:lnTo>
                    <a:pt x="35021" y="217599"/>
                  </a:lnTo>
                  <a:cubicBezTo>
                    <a:pt x="54166" y="218533"/>
                    <a:pt x="73311" y="219467"/>
                    <a:pt x="91989" y="220401"/>
                  </a:cubicBezTo>
                  <a:lnTo>
                    <a:pt x="92456" y="220401"/>
                  </a:lnTo>
                  <a:cubicBezTo>
                    <a:pt x="127010" y="221334"/>
                    <a:pt x="155028" y="194252"/>
                    <a:pt x="155028" y="161098"/>
                  </a:cubicBezTo>
                  <a:lnTo>
                    <a:pt x="155028" y="153627"/>
                  </a:lnTo>
                  <a:lnTo>
                    <a:pt x="176507" y="153627"/>
                  </a:lnTo>
                  <a:lnTo>
                    <a:pt x="176507" y="161098"/>
                  </a:lnTo>
                  <a:cubicBezTo>
                    <a:pt x="176507" y="194252"/>
                    <a:pt x="204991" y="220868"/>
                    <a:pt x="239078" y="219467"/>
                  </a:cubicBezTo>
                  <a:cubicBezTo>
                    <a:pt x="259157" y="219000"/>
                    <a:pt x="278769" y="217599"/>
                    <a:pt x="298848" y="216665"/>
                  </a:cubicBezTo>
                  <a:lnTo>
                    <a:pt x="295579" y="169503"/>
                  </a:lnTo>
                  <a:cubicBezTo>
                    <a:pt x="276435" y="170904"/>
                    <a:pt x="257290" y="171838"/>
                    <a:pt x="237678" y="172772"/>
                  </a:cubicBezTo>
                  <a:cubicBezTo>
                    <a:pt x="230207" y="172772"/>
                    <a:pt x="224136" y="167168"/>
                    <a:pt x="224136" y="160164"/>
                  </a:cubicBezTo>
                  <a:lnTo>
                    <a:pt x="224136" y="153160"/>
                  </a:lnTo>
                  <a:lnTo>
                    <a:pt x="244682" y="152226"/>
                  </a:lnTo>
                  <a:cubicBezTo>
                    <a:pt x="256823" y="151759"/>
                    <a:pt x="265695" y="141953"/>
                    <a:pt x="266629" y="130279"/>
                  </a:cubicBezTo>
                  <a:lnTo>
                    <a:pt x="266629" y="125143"/>
                  </a:lnTo>
                  <a:cubicBezTo>
                    <a:pt x="264294" y="113469"/>
                    <a:pt x="254488" y="105064"/>
                    <a:pt x="242814" y="105531"/>
                  </a:cubicBezTo>
                  <a:lnTo>
                    <a:pt x="222735" y="106465"/>
                  </a:lnTo>
                  <a:lnTo>
                    <a:pt x="222735" y="98527"/>
                  </a:lnTo>
                  <a:cubicBezTo>
                    <a:pt x="222268" y="91522"/>
                    <a:pt x="227872" y="85452"/>
                    <a:pt x="234876" y="84985"/>
                  </a:cubicBezTo>
                  <a:cubicBezTo>
                    <a:pt x="253087" y="84051"/>
                    <a:pt x="271765" y="83117"/>
                    <a:pt x="289976" y="81716"/>
                  </a:cubicBezTo>
                  <a:lnTo>
                    <a:pt x="286708" y="35021"/>
                  </a:lnTo>
                  <a:cubicBezTo>
                    <a:pt x="268963" y="36422"/>
                    <a:pt x="251219" y="36889"/>
                    <a:pt x="233008" y="37823"/>
                  </a:cubicBezTo>
                  <a:lnTo>
                    <a:pt x="232074" y="37823"/>
                  </a:lnTo>
                  <a:cubicBezTo>
                    <a:pt x="201256" y="39224"/>
                    <a:pt x="175573" y="66307"/>
                    <a:pt x="175573" y="99460"/>
                  </a:cubicBezTo>
                  <a:lnTo>
                    <a:pt x="175573" y="107399"/>
                  </a:lnTo>
                  <a:lnTo>
                    <a:pt x="154093" y="107399"/>
                  </a:lnTo>
                  <a:lnTo>
                    <a:pt x="154093" y="99927"/>
                  </a:lnTo>
                  <a:cubicBezTo>
                    <a:pt x="154093" y="66774"/>
                    <a:pt x="128411" y="40158"/>
                    <a:pt x="97125" y="39224"/>
                  </a:cubicBezTo>
                  <a:cubicBezTo>
                    <a:pt x="79381" y="38757"/>
                    <a:pt x="62104" y="37823"/>
                    <a:pt x="44360" y="36422"/>
                  </a:cubicBezTo>
                  <a:lnTo>
                    <a:pt x="41559" y="83584"/>
                  </a:lnTo>
                  <a:cubicBezTo>
                    <a:pt x="59303" y="84518"/>
                    <a:pt x="77047" y="85452"/>
                    <a:pt x="94791" y="85919"/>
                  </a:cubicBezTo>
                  <a:cubicBezTo>
                    <a:pt x="101795" y="86386"/>
                    <a:pt x="107398" y="92456"/>
                    <a:pt x="107398" y="99460"/>
                  </a:cubicBezTo>
                  <a:lnTo>
                    <a:pt x="107398" y="106465"/>
                  </a:lnTo>
                  <a:lnTo>
                    <a:pt x="87320" y="105998"/>
                  </a:lnTo>
                  <a:cubicBezTo>
                    <a:pt x="75179" y="105531"/>
                    <a:pt x="65840" y="114403"/>
                    <a:pt x="63972" y="126077"/>
                  </a:cubicBezTo>
                  <a:lnTo>
                    <a:pt x="63972" y="131213"/>
                  </a:lnTo>
                  <a:cubicBezTo>
                    <a:pt x="64439" y="142887"/>
                    <a:pt x="73778" y="152693"/>
                    <a:pt x="85919" y="153160"/>
                  </a:cubicBezTo>
                  <a:lnTo>
                    <a:pt x="106465" y="153627"/>
                  </a:lnTo>
                  <a:lnTo>
                    <a:pt x="106465" y="161565"/>
                  </a:lnTo>
                  <a:cubicBezTo>
                    <a:pt x="106931" y="168102"/>
                    <a:pt x="100861" y="173706"/>
                    <a:pt x="93390" y="173239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F761C45-6F93-4773-BD80-B8388A752A47}"/>
                </a:ext>
              </a:extLst>
            </p:cNvPr>
            <p:cNvSpPr/>
            <p:nvPr/>
          </p:nvSpPr>
          <p:spPr>
            <a:xfrm>
              <a:off x="11707005" y="4582330"/>
              <a:ext cx="326865" cy="280170"/>
            </a:xfrm>
            <a:custGeom>
              <a:avLst/>
              <a:gdLst>
                <a:gd name="connsiteX0" fmla="*/ 98994 w 326865"/>
                <a:gd name="connsiteY0" fmla="*/ 178375 h 280170"/>
                <a:gd name="connsiteX1" fmla="*/ 43893 w 326865"/>
                <a:gd name="connsiteY1" fmla="*/ 168569 h 280170"/>
                <a:gd name="connsiteX2" fmla="*/ 35021 w 326865"/>
                <a:gd name="connsiteY2" fmla="*/ 214797 h 280170"/>
                <a:gd name="connsiteX3" fmla="*/ 91522 w 326865"/>
                <a:gd name="connsiteY3" fmla="*/ 224603 h 280170"/>
                <a:gd name="connsiteX4" fmla="*/ 91989 w 326865"/>
                <a:gd name="connsiteY4" fmla="*/ 224603 h 280170"/>
                <a:gd name="connsiteX5" fmla="*/ 161565 w 326865"/>
                <a:gd name="connsiteY5" fmla="*/ 173706 h 280170"/>
                <a:gd name="connsiteX6" fmla="*/ 162499 w 326865"/>
                <a:gd name="connsiteY6" fmla="*/ 166234 h 280170"/>
                <a:gd name="connsiteX7" fmla="*/ 183979 w 326865"/>
                <a:gd name="connsiteY7" fmla="*/ 169036 h 280170"/>
                <a:gd name="connsiteX8" fmla="*/ 183045 w 326865"/>
                <a:gd name="connsiteY8" fmla="*/ 176507 h 280170"/>
                <a:gd name="connsiteX9" fmla="*/ 238145 w 326865"/>
                <a:gd name="connsiteY9" fmla="*/ 242814 h 280170"/>
                <a:gd name="connsiteX10" fmla="*/ 297915 w 326865"/>
                <a:gd name="connsiteY10" fmla="*/ 247484 h 280170"/>
                <a:gd name="connsiteX11" fmla="*/ 300716 w 326865"/>
                <a:gd name="connsiteY11" fmla="*/ 200322 h 280170"/>
                <a:gd name="connsiteX12" fmla="*/ 243281 w 326865"/>
                <a:gd name="connsiteY12" fmla="*/ 196119 h 280170"/>
                <a:gd name="connsiteX13" fmla="*/ 231141 w 326865"/>
                <a:gd name="connsiteY13" fmla="*/ 181644 h 280170"/>
                <a:gd name="connsiteX14" fmla="*/ 232075 w 326865"/>
                <a:gd name="connsiteY14" fmla="*/ 174172 h 280170"/>
                <a:gd name="connsiteX15" fmla="*/ 252620 w 326865"/>
                <a:gd name="connsiteY15" fmla="*/ 176040 h 280170"/>
                <a:gd name="connsiteX16" fmla="*/ 276902 w 326865"/>
                <a:gd name="connsiteY16" fmla="*/ 156895 h 280170"/>
                <a:gd name="connsiteX17" fmla="*/ 277369 w 326865"/>
                <a:gd name="connsiteY17" fmla="*/ 151759 h 280170"/>
                <a:gd name="connsiteX18" fmla="*/ 256356 w 326865"/>
                <a:gd name="connsiteY18" fmla="*/ 129345 h 280170"/>
                <a:gd name="connsiteX19" fmla="*/ 236277 w 326865"/>
                <a:gd name="connsiteY19" fmla="*/ 127477 h 280170"/>
                <a:gd name="connsiteX20" fmla="*/ 237211 w 326865"/>
                <a:gd name="connsiteY20" fmla="*/ 119539 h 280170"/>
                <a:gd name="connsiteX21" fmla="*/ 251220 w 326865"/>
                <a:gd name="connsiteY21" fmla="*/ 107398 h 280170"/>
                <a:gd name="connsiteX22" fmla="*/ 306320 w 326865"/>
                <a:gd name="connsiteY22" fmla="*/ 111601 h 280170"/>
                <a:gd name="connsiteX23" fmla="*/ 309121 w 326865"/>
                <a:gd name="connsiteY23" fmla="*/ 64906 h 280170"/>
                <a:gd name="connsiteX24" fmla="*/ 255889 w 326865"/>
                <a:gd name="connsiteY24" fmla="*/ 60703 h 280170"/>
                <a:gd name="connsiteX25" fmla="*/ 254955 w 326865"/>
                <a:gd name="connsiteY25" fmla="*/ 60703 h 280170"/>
                <a:gd name="connsiteX26" fmla="*/ 191450 w 326865"/>
                <a:gd name="connsiteY26" fmla="*/ 114403 h 280170"/>
                <a:gd name="connsiteX27" fmla="*/ 190516 w 326865"/>
                <a:gd name="connsiteY27" fmla="*/ 121874 h 280170"/>
                <a:gd name="connsiteX28" fmla="*/ 169503 w 326865"/>
                <a:gd name="connsiteY28" fmla="*/ 119539 h 280170"/>
                <a:gd name="connsiteX29" fmla="*/ 170437 w 326865"/>
                <a:gd name="connsiteY29" fmla="*/ 112068 h 280170"/>
                <a:gd name="connsiteX30" fmla="*/ 121874 w 326865"/>
                <a:gd name="connsiteY30" fmla="*/ 44360 h 280170"/>
                <a:gd name="connsiteX31" fmla="*/ 70043 w 326865"/>
                <a:gd name="connsiteY31" fmla="*/ 35021 h 280170"/>
                <a:gd name="connsiteX32" fmla="*/ 61171 w 326865"/>
                <a:gd name="connsiteY32" fmla="*/ 81249 h 280170"/>
                <a:gd name="connsiteX33" fmla="*/ 113936 w 326865"/>
                <a:gd name="connsiteY33" fmla="*/ 90588 h 280170"/>
                <a:gd name="connsiteX34" fmla="*/ 124676 w 326865"/>
                <a:gd name="connsiteY34" fmla="*/ 105531 h 280170"/>
                <a:gd name="connsiteX35" fmla="*/ 123742 w 326865"/>
                <a:gd name="connsiteY35" fmla="*/ 113002 h 280170"/>
                <a:gd name="connsiteX36" fmla="*/ 104130 w 326865"/>
                <a:gd name="connsiteY36" fmla="*/ 109733 h 280170"/>
                <a:gd name="connsiteX37" fmla="*/ 77981 w 326865"/>
                <a:gd name="connsiteY37" fmla="*/ 126544 h 280170"/>
                <a:gd name="connsiteX38" fmla="*/ 77047 w 326865"/>
                <a:gd name="connsiteY38" fmla="*/ 131680 h 280170"/>
                <a:gd name="connsiteX39" fmla="*/ 95725 w 326865"/>
                <a:gd name="connsiteY39" fmla="*/ 155961 h 280170"/>
                <a:gd name="connsiteX40" fmla="*/ 116271 w 326865"/>
                <a:gd name="connsiteY40" fmla="*/ 159230 h 280170"/>
                <a:gd name="connsiteX41" fmla="*/ 114870 w 326865"/>
                <a:gd name="connsiteY41" fmla="*/ 167168 h 280170"/>
                <a:gd name="connsiteX42" fmla="*/ 98994 w 326865"/>
                <a:gd name="connsiteY42" fmla="*/ 178375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98994" y="178375"/>
                  </a:moveTo>
                  <a:cubicBezTo>
                    <a:pt x="80783" y="175573"/>
                    <a:pt x="62105" y="172305"/>
                    <a:pt x="43893" y="168569"/>
                  </a:cubicBezTo>
                  <a:lnTo>
                    <a:pt x="35021" y="214797"/>
                  </a:lnTo>
                  <a:cubicBezTo>
                    <a:pt x="53699" y="218533"/>
                    <a:pt x="72377" y="221802"/>
                    <a:pt x="91522" y="224603"/>
                  </a:cubicBezTo>
                  <a:lnTo>
                    <a:pt x="91989" y="224603"/>
                  </a:lnTo>
                  <a:cubicBezTo>
                    <a:pt x="126077" y="230207"/>
                    <a:pt x="157362" y="206859"/>
                    <a:pt x="161565" y="173706"/>
                  </a:cubicBezTo>
                  <a:lnTo>
                    <a:pt x="162499" y="166234"/>
                  </a:lnTo>
                  <a:lnTo>
                    <a:pt x="183979" y="169036"/>
                  </a:lnTo>
                  <a:lnTo>
                    <a:pt x="183045" y="176507"/>
                  </a:lnTo>
                  <a:cubicBezTo>
                    <a:pt x="178842" y="209194"/>
                    <a:pt x="203590" y="239546"/>
                    <a:pt x="238145" y="242814"/>
                  </a:cubicBezTo>
                  <a:cubicBezTo>
                    <a:pt x="258224" y="244682"/>
                    <a:pt x="277836" y="246083"/>
                    <a:pt x="297915" y="247484"/>
                  </a:cubicBezTo>
                  <a:lnTo>
                    <a:pt x="300716" y="200322"/>
                  </a:lnTo>
                  <a:cubicBezTo>
                    <a:pt x="281571" y="198921"/>
                    <a:pt x="262426" y="197520"/>
                    <a:pt x="243281" y="196119"/>
                  </a:cubicBezTo>
                  <a:cubicBezTo>
                    <a:pt x="235810" y="195185"/>
                    <a:pt x="230674" y="189115"/>
                    <a:pt x="231141" y="181644"/>
                  </a:cubicBezTo>
                  <a:lnTo>
                    <a:pt x="232075" y="174172"/>
                  </a:lnTo>
                  <a:lnTo>
                    <a:pt x="252620" y="176040"/>
                  </a:lnTo>
                  <a:cubicBezTo>
                    <a:pt x="264761" y="176974"/>
                    <a:pt x="275034" y="168102"/>
                    <a:pt x="276902" y="156895"/>
                  </a:cubicBezTo>
                  <a:lnTo>
                    <a:pt x="277369" y="151759"/>
                  </a:lnTo>
                  <a:cubicBezTo>
                    <a:pt x="276902" y="140085"/>
                    <a:pt x="268030" y="130279"/>
                    <a:pt x="256356" y="129345"/>
                  </a:cubicBezTo>
                  <a:lnTo>
                    <a:pt x="236277" y="127477"/>
                  </a:lnTo>
                  <a:lnTo>
                    <a:pt x="237211" y="119539"/>
                  </a:lnTo>
                  <a:cubicBezTo>
                    <a:pt x="238145" y="112068"/>
                    <a:pt x="244215" y="106932"/>
                    <a:pt x="251220" y="107398"/>
                  </a:cubicBezTo>
                  <a:cubicBezTo>
                    <a:pt x="269431" y="109266"/>
                    <a:pt x="288108" y="110200"/>
                    <a:pt x="306320" y="111601"/>
                  </a:cubicBezTo>
                  <a:lnTo>
                    <a:pt x="309121" y="64906"/>
                  </a:lnTo>
                  <a:cubicBezTo>
                    <a:pt x="291377" y="63972"/>
                    <a:pt x="273633" y="62571"/>
                    <a:pt x="255889" y="60703"/>
                  </a:cubicBezTo>
                  <a:lnTo>
                    <a:pt x="254955" y="60703"/>
                  </a:lnTo>
                  <a:cubicBezTo>
                    <a:pt x="223669" y="57902"/>
                    <a:pt x="195652" y="81716"/>
                    <a:pt x="191450" y="114403"/>
                  </a:cubicBezTo>
                  <a:lnTo>
                    <a:pt x="190516" y="121874"/>
                  </a:lnTo>
                  <a:lnTo>
                    <a:pt x="169503" y="119539"/>
                  </a:lnTo>
                  <a:lnTo>
                    <a:pt x="170437" y="112068"/>
                  </a:lnTo>
                  <a:cubicBezTo>
                    <a:pt x="174640" y="78914"/>
                    <a:pt x="152693" y="49497"/>
                    <a:pt x="121874" y="44360"/>
                  </a:cubicBezTo>
                  <a:cubicBezTo>
                    <a:pt x="104597" y="41559"/>
                    <a:pt x="87320" y="38290"/>
                    <a:pt x="70043" y="35021"/>
                  </a:cubicBezTo>
                  <a:lnTo>
                    <a:pt x="61171" y="81249"/>
                  </a:lnTo>
                  <a:cubicBezTo>
                    <a:pt x="78448" y="84518"/>
                    <a:pt x="96192" y="87787"/>
                    <a:pt x="113936" y="90588"/>
                  </a:cubicBezTo>
                  <a:cubicBezTo>
                    <a:pt x="120940" y="91989"/>
                    <a:pt x="125610" y="98527"/>
                    <a:pt x="124676" y="105531"/>
                  </a:cubicBezTo>
                  <a:lnTo>
                    <a:pt x="123742" y="113002"/>
                  </a:lnTo>
                  <a:lnTo>
                    <a:pt x="104130" y="109733"/>
                  </a:lnTo>
                  <a:cubicBezTo>
                    <a:pt x="92456" y="107865"/>
                    <a:pt x="81716" y="115337"/>
                    <a:pt x="77981" y="126544"/>
                  </a:cubicBezTo>
                  <a:lnTo>
                    <a:pt x="77047" y="131680"/>
                  </a:lnTo>
                  <a:cubicBezTo>
                    <a:pt x="76113" y="143354"/>
                    <a:pt x="84051" y="154093"/>
                    <a:pt x="95725" y="155961"/>
                  </a:cubicBezTo>
                  <a:lnTo>
                    <a:pt x="116271" y="159230"/>
                  </a:lnTo>
                  <a:lnTo>
                    <a:pt x="114870" y="167168"/>
                  </a:lnTo>
                  <a:cubicBezTo>
                    <a:pt x="113002" y="174639"/>
                    <a:pt x="106465" y="179309"/>
                    <a:pt x="98994" y="178375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36EF15-43B9-4D42-9553-129F8567A76C}"/>
                </a:ext>
              </a:extLst>
            </p:cNvPr>
            <p:cNvSpPr/>
            <p:nvPr/>
          </p:nvSpPr>
          <p:spPr>
            <a:xfrm>
              <a:off x="11450649" y="4522094"/>
              <a:ext cx="326865" cy="280170"/>
            </a:xfrm>
            <a:custGeom>
              <a:avLst/>
              <a:gdLst>
                <a:gd name="connsiteX0" fmla="*/ 103196 w 326865"/>
                <a:gd name="connsiteY0" fmla="*/ 180710 h 280170"/>
                <a:gd name="connsiteX1" fmla="*/ 49964 w 326865"/>
                <a:gd name="connsiteY1" fmla="*/ 163433 h 280170"/>
                <a:gd name="connsiteX2" fmla="*/ 35021 w 326865"/>
                <a:gd name="connsiteY2" fmla="*/ 207793 h 280170"/>
                <a:gd name="connsiteX3" fmla="*/ 89654 w 326865"/>
                <a:gd name="connsiteY3" fmla="*/ 225537 h 280170"/>
                <a:gd name="connsiteX4" fmla="*/ 90121 w 326865"/>
                <a:gd name="connsiteY4" fmla="*/ 225537 h 280170"/>
                <a:gd name="connsiteX5" fmla="*/ 165768 w 326865"/>
                <a:gd name="connsiteY5" fmla="*/ 184912 h 280170"/>
                <a:gd name="connsiteX6" fmla="*/ 167635 w 326865"/>
                <a:gd name="connsiteY6" fmla="*/ 177441 h 280170"/>
                <a:gd name="connsiteX7" fmla="*/ 188648 w 326865"/>
                <a:gd name="connsiteY7" fmla="*/ 183045 h 280170"/>
                <a:gd name="connsiteX8" fmla="*/ 186780 w 326865"/>
                <a:gd name="connsiteY8" fmla="*/ 190049 h 280170"/>
                <a:gd name="connsiteX9" fmla="*/ 232542 w 326865"/>
                <a:gd name="connsiteY9" fmla="*/ 262893 h 280170"/>
                <a:gd name="connsiteX10" fmla="*/ 291377 w 326865"/>
                <a:gd name="connsiteY10" fmla="*/ 275034 h 280170"/>
                <a:gd name="connsiteX11" fmla="*/ 300249 w 326865"/>
                <a:gd name="connsiteY11" fmla="*/ 228806 h 280170"/>
                <a:gd name="connsiteX12" fmla="*/ 243748 w 326865"/>
                <a:gd name="connsiteY12" fmla="*/ 217132 h 280170"/>
                <a:gd name="connsiteX13" fmla="*/ 233942 w 326865"/>
                <a:gd name="connsiteY13" fmla="*/ 201256 h 280170"/>
                <a:gd name="connsiteX14" fmla="*/ 235810 w 326865"/>
                <a:gd name="connsiteY14" fmla="*/ 194251 h 280170"/>
                <a:gd name="connsiteX15" fmla="*/ 255889 w 326865"/>
                <a:gd name="connsiteY15" fmla="*/ 198921 h 280170"/>
                <a:gd name="connsiteX16" fmla="*/ 282505 w 326865"/>
                <a:gd name="connsiteY16" fmla="*/ 183045 h 280170"/>
                <a:gd name="connsiteX17" fmla="*/ 283439 w 326865"/>
                <a:gd name="connsiteY17" fmla="*/ 177908 h 280170"/>
                <a:gd name="connsiteX18" fmla="*/ 265695 w 326865"/>
                <a:gd name="connsiteY18" fmla="*/ 152693 h 280170"/>
                <a:gd name="connsiteX19" fmla="*/ 246083 w 326865"/>
                <a:gd name="connsiteY19" fmla="*/ 148490 h 280170"/>
                <a:gd name="connsiteX20" fmla="*/ 247951 w 326865"/>
                <a:gd name="connsiteY20" fmla="*/ 140552 h 280170"/>
                <a:gd name="connsiteX21" fmla="*/ 263360 w 326865"/>
                <a:gd name="connsiteY21" fmla="*/ 130746 h 280170"/>
                <a:gd name="connsiteX22" fmla="*/ 317527 w 326865"/>
                <a:gd name="connsiteY22" fmla="*/ 141953 h 280170"/>
                <a:gd name="connsiteX23" fmla="*/ 326398 w 326865"/>
                <a:gd name="connsiteY23" fmla="*/ 95725 h 280170"/>
                <a:gd name="connsiteX24" fmla="*/ 274100 w 326865"/>
                <a:gd name="connsiteY24" fmla="*/ 84985 h 280170"/>
                <a:gd name="connsiteX25" fmla="*/ 273633 w 326865"/>
                <a:gd name="connsiteY25" fmla="*/ 84985 h 280170"/>
                <a:gd name="connsiteX26" fmla="*/ 203590 w 326865"/>
                <a:gd name="connsiteY26" fmla="*/ 130279 h 280170"/>
                <a:gd name="connsiteX27" fmla="*/ 201723 w 326865"/>
                <a:gd name="connsiteY27" fmla="*/ 137750 h 280170"/>
                <a:gd name="connsiteX28" fmla="*/ 181177 w 326865"/>
                <a:gd name="connsiteY28" fmla="*/ 132147 h 280170"/>
                <a:gd name="connsiteX29" fmla="*/ 183045 w 326865"/>
                <a:gd name="connsiteY29" fmla="*/ 125143 h 280170"/>
                <a:gd name="connsiteX30" fmla="*/ 144288 w 326865"/>
                <a:gd name="connsiteY30" fmla="*/ 51364 h 280170"/>
                <a:gd name="connsiteX31" fmla="*/ 94324 w 326865"/>
                <a:gd name="connsiteY31" fmla="*/ 35021 h 280170"/>
                <a:gd name="connsiteX32" fmla="*/ 79382 w 326865"/>
                <a:gd name="connsiteY32" fmla="*/ 79849 h 280170"/>
                <a:gd name="connsiteX33" fmla="*/ 130279 w 326865"/>
                <a:gd name="connsiteY33" fmla="*/ 95725 h 280170"/>
                <a:gd name="connsiteX34" fmla="*/ 138684 w 326865"/>
                <a:gd name="connsiteY34" fmla="*/ 112068 h 280170"/>
                <a:gd name="connsiteX35" fmla="*/ 136817 w 326865"/>
                <a:gd name="connsiteY35" fmla="*/ 119072 h 280170"/>
                <a:gd name="connsiteX36" fmla="*/ 117672 w 326865"/>
                <a:gd name="connsiteY36" fmla="*/ 113469 h 280170"/>
                <a:gd name="connsiteX37" fmla="*/ 89654 w 326865"/>
                <a:gd name="connsiteY37" fmla="*/ 126544 h 280170"/>
                <a:gd name="connsiteX38" fmla="*/ 88254 w 326865"/>
                <a:gd name="connsiteY38" fmla="*/ 131680 h 280170"/>
                <a:gd name="connsiteX39" fmla="*/ 103663 w 326865"/>
                <a:gd name="connsiteY39" fmla="*/ 158763 h 280170"/>
                <a:gd name="connsiteX40" fmla="*/ 123275 w 326865"/>
                <a:gd name="connsiteY40" fmla="*/ 164833 h 280170"/>
                <a:gd name="connsiteX41" fmla="*/ 120940 w 326865"/>
                <a:gd name="connsiteY41" fmla="*/ 172772 h 280170"/>
                <a:gd name="connsiteX42" fmla="*/ 103196 w 326865"/>
                <a:gd name="connsiteY42" fmla="*/ 180710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103196" y="180710"/>
                  </a:moveTo>
                  <a:cubicBezTo>
                    <a:pt x="85452" y="175106"/>
                    <a:pt x="67708" y="169503"/>
                    <a:pt x="49964" y="163433"/>
                  </a:cubicBezTo>
                  <a:lnTo>
                    <a:pt x="35021" y="207793"/>
                  </a:lnTo>
                  <a:cubicBezTo>
                    <a:pt x="53232" y="213863"/>
                    <a:pt x="71443" y="219934"/>
                    <a:pt x="89654" y="225537"/>
                  </a:cubicBezTo>
                  <a:lnTo>
                    <a:pt x="90121" y="225537"/>
                  </a:lnTo>
                  <a:cubicBezTo>
                    <a:pt x="123275" y="235810"/>
                    <a:pt x="157362" y="216665"/>
                    <a:pt x="165768" y="184912"/>
                  </a:cubicBezTo>
                  <a:lnTo>
                    <a:pt x="167635" y="177441"/>
                  </a:lnTo>
                  <a:lnTo>
                    <a:pt x="188648" y="183045"/>
                  </a:lnTo>
                  <a:lnTo>
                    <a:pt x="186780" y="190049"/>
                  </a:lnTo>
                  <a:cubicBezTo>
                    <a:pt x="178375" y="222269"/>
                    <a:pt x="198921" y="255422"/>
                    <a:pt x="232542" y="262893"/>
                  </a:cubicBezTo>
                  <a:cubicBezTo>
                    <a:pt x="252153" y="267096"/>
                    <a:pt x="271298" y="271298"/>
                    <a:pt x="291377" y="275034"/>
                  </a:cubicBezTo>
                  <a:lnTo>
                    <a:pt x="300249" y="228806"/>
                  </a:lnTo>
                  <a:cubicBezTo>
                    <a:pt x="281104" y="225070"/>
                    <a:pt x="262426" y="221334"/>
                    <a:pt x="243748" y="217132"/>
                  </a:cubicBezTo>
                  <a:cubicBezTo>
                    <a:pt x="236744" y="215264"/>
                    <a:pt x="232075" y="208260"/>
                    <a:pt x="233942" y="201256"/>
                  </a:cubicBezTo>
                  <a:lnTo>
                    <a:pt x="235810" y="194251"/>
                  </a:lnTo>
                  <a:lnTo>
                    <a:pt x="255889" y="198921"/>
                  </a:lnTo>
                  <a:cubicBezTo>
                    <a:pt x="267563" y="201256"/>
                    <a:pt x="278770" y="194251"/>
                    <a:pt x="282505" y="183045"/>
                  </a:cubicBezTo>
                  <a:lnTo>
                    <a:pt x="283439" y="177908"/>
                  </a:lnTo>
                  <a:cubicBezTo>
                    <a:pt x="284373" y="165767"/>
                    <a:pt x="276902" y="155028"/>
                    <a:pt x="265695" y="152693"/>
                  </a:cubicBezTo>
                  <a:lnTo>
                    <a:pt x="246083" y="148490"/>
                  </a:lnTo>
                  <a:lnTo>
                    <a:pt x="247951" y="140552"/>
                  </a:lnTo>
                  <a:cubicBezTo>
                    <a:pt x="249351" y="133548"/>
                    <a:pt x="256356" y="128878"/>
                    <a:pt x="263360" y="130746"/>
                  </a:cubicBezTo>
                  <a:cubicBezTo>
                    <a:pt x="281104" y="134482"/>
                    <a:pt x="299315" y="138217"/>
                    <a:pt x="317527" y="141953"/>
                  </a:cubicBezTo>
                  <a:lnTo>
                    <a:pt x="326398" y="95725"/>
                  </a:lnTo>
                  <a:cubicBezTo>
                    <a:pt x="308654" y="92456"/>
                    <a:pt x="291377" y="88721"/>
                    <a:pt x="274100" y="84985"/>
                  </a:cubicBezTo>
                  <a:lnTo>
                    <a:pt x="273633" y="84985"/>
                  </a:lnTo>
                  <a:cubicBezTo>
                    <a:pt x="243281" y="78448"/>
                    <a:pt x="211996" y="98060"/>
                    <a:pt x="203590" y="130279"/>
                  </a:cubicBezTo>
                  <a:lnTo>
                    <a:pt x="201723" y="137750"/>
                  </a:lnTo>
                  <a:lnTo>
                    <a:pt x="181177" y="132147"/>
                  </a:lnTo>
                  <a:lnTo>
                    <a:pt x="183045" y="125143"/>
                  </a:lnTo>
                  <a:cubicBezTo>
                    <a:pt x="191450" y="92923"/>
                    <a:pt x="173706" y="60703"/>
                    <a:pt x="144288" y="51364"/>
                  </a:cubicBezTo>
                  <a:cubicBezTo>
                    <a:pt x="127477" y="46228"/>
                    <a:pt x="111134" y="40624"/>
                    <a:pt x="94324" y="35021"/>
                  </a:cubicBezTo>
                  <a:lnTo>
                    <a:pt x="79382" y="79849"/>
                  </a:lnTo>
                  <a:cubicBezTo>
                    <a:pt x="96192" y="85452"/>
                    <a:pt x="113002" y="90589"/>
                    <a:pt x="130279" y="95725"/>
                  </a:cubicBezTo>
                  <a:cubicBezTo>
                    <a:pt x="136817" y="98060"/>
                    <a:pt x="141019" y="105064"/>
                    <a:pt x="138684" y="112068"/>
                  </a:cubicBezTo>
                  <a:lnTo>
                    <a:pt x="136817" y="119072"/>
                  </a:lnTo>
                  <a:lnTo>
                    <a:pt x="117672" y="113469"/>
                  </a:lnTo>
                  <a:cubicBezTo>
                    <a:pt x="106465" y="110200"/>
                    <a:pt x="94324" y="115804"/>
                    <a:pt x="89654" y="126544"/>
                  </a:cubicBezTo>
                  <a:lnTo>
                    <a:pt x="88254" y="131680"/>
                  </a:lnTo>
                  <a:cubicBezTo>
                    <a:pt x="85919" y="143354"/>
                    <a:pt x="91989" y="155028"/>
                    <a:pt x="103663" y="158763"/>
                  </a:cubicBezTo>
                  <a:lnTo>
                    <a:pt x="123275" y="164833"/>
                  </a:lnTo>
                  <a:lnTo>
                    <a:pt x="120940" y="172772"/>
                  </a:lnTo>
                  <a:cubicBezTo>
                    <a:pt x="117672" y="178375"/>
                    <a:pt x="110200" y="182577"/>
                    <a:pt x="103196" y="180710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7E357E-AA5D-43CB-9241-ED3654AB337E}"/>
                </a:ext>
              </a:extLst>
            </p:cNvPr>
            <p:cNvSpPr/>
            <p:nvPr/>
          </p:nvSpPr>
          <p:spPr>
            <a:xfrm>
              <a:off x="11204566" y="4427769"/>
              <a:ext cx="373560" cy="326865"/>
            </a:xfrm>
            <a:custGeom>
              <a:avLst/>
              <a:gdLst>
                <a:gd name="connsiteX0" fmla="*/ 106932 w 373560"/>
                <a:gd name="connsiteY0" fmla="*/ 181644 h 326865"/>
                <a:gd name="connsiteX1" fmla="*/ 56501 w 373560"/>
                <a:gd name="connsiteY1" fmla="*/ 156429 h 326865"/>
                <a:gd name="connsiteX2" fmla="*/ 35021 w 373560"/>
                <a:gd name="connsiteY2" fmla="*/ 197987 h 326865"/>
                <a:gd name="connsiteX3" fmla="*/ 86853 w 373560"/>
                <a:gd name="connsiteY3" fmla="*/ 224136 h 326865"/>
                <a:gd name="connsiteX4" fmla="*/ 87320 w 373560"/>
                <a:gd name="connsiteY4" fmla="*/ 224603 h 326865"/>
                <a:gd name="connsiteX5" fmla="*/ 168569 w 373560"/>
                <a:gd name="connsiteY5" fmla="*/ 195185 h 326865"/>
                <a:gd name="connsiteX6" fmla="*/ 171371 w 373560"/>
                <a:gd name="connsiteY6" fmla="*/ 188181 h 326865"/>
                <a:gd name="connsiteX7" fmla="*/ 191450 w 373560"/>
                <a:gd name="connsiteY7" fmla="*/ 196586 h 326865"/>
                <a:gd name="connsiteX8" fmla="*/ 188648 w 373560"/>
                <a:gd name="connsiteY8" fmla="*/ 203590 h 326865"/>
                <a:gd name="connsiteX9" fmla="*/ 224136 w 373560"/>
                <a:gd name="connsiteY9" fmla="*/ 282038 h 326865"/>
                <a:gd name="connsiteX10" fmla="*/ 280637 w 373560"/>
                <a:gd name="connsiteY10" fmla="*/ 302584 h 326865"/>
                <a:gd name="connsiteX11" fmla="*/ 295580 w 373560"/>
                <a:gd name="connsiteY11" fmla="*/ 257757 h 326865"/>
                <a:gd name="connsiteX12" fmla="*/ 240947 w 373560"/>
                <a:gd name="connsiteY12" fmla="*/ 238145 h 326865"/>
                <a:gd name="connsiteX13" fmla="*/ 233008 w 373560"/>
                <a:gd name="connsiteY13" fmla="*/ 221335 h 326865"/>
                <a:gd name="connsiteX14" fmla="*/ 235810 w 373560"/>
                <a:gd name="connsiteY14" fmla="*/ 214330 h 326865"/>
                <a:gd name="connsiteX15" fmla="*/ 254955 w 373560"/>
                <a:gd name="connsiteY15" fmla="*/ 221335 h 326865"/>
                <a:gd name="connsiteX16" fmla="*/ 283906 w 373560"/>
                <a:gd name="connsiteY16" fmla="*/ 209661 h 326865"/>
                <a:gd name="connsiteX17" fmla="*/ 285774 w 373560"/>
                <a:gd name="connsiteY17" fmla="*/ 204525 h 326865"/>
                <a:gd name="connsiteX18" fmla="*/ 271765 w 373560"/>
                <a:gd name="connsiteY18" fmla="*/ 176974 h 326865"/>
                <a:gd name="connsiteX19" fmla="*/ 253087 w 373560"/>
                <a:gd name="connsiteY19" fmla="*/ 169970 h 326865"/>
                <a:gd name="connsiteX20" fmla="*/ 255889 w 373560"/>
                <a:gd name="connsiteY20" fmla="*/ 162499 h 326865"/>
                <a:gd name="connsiteX21" fmla="*/ 272232 w 373560"/>
                <a:gd name="connsiteY21" fmla="*/ 154561 h 326865"/>
                <a:gd name="connsiteX22" fmla="*/ 324064 w 373560"/>
                <a:gd name="connsiteY22" fmla="*/ 173239 h 326865"/>
                <a:gd name="connsiteX23" fmla="*/ 339006 w 373560"/>
                <a:gd name="connsiteY23" fmla="*/ 128411 h 326865"/>
                <a:gd name="connsiteX24" fmla="*/ 288576 w 373560"/>
                <a:gd name="connsiteY24" fmla="*/ 110667 h 326865"/>
                <a:gd name="connsiteX25" fmla="*/ 288109 w 373560"/>
                <a:gd name="connsiteY25" fmla="*/ 110200 h 326865"/>
                <a:gd name="connsiteX26" fmla="*/ 212930 w 373560"/>
                <a:gd name="connsiteY26" fmla="*/ 145222 h 326865"/>
                <a:gd name="connsiteX27" fmla="*/ 210128 w 373560"/>
                <a:gd name="connsiteY27" fmla="*/ 152226 h 326865"/>
                <a:gd name="connsiteX28" fmla="*/ 190516 w 373560"/>
                <a:gd name="connsiteY28" fmla="*/ 143821 h 326865"/>
                <a:gd name="connsiteX29" fmla="*/ 193318 w 373560"/>
                <a:gd name="connsiteY29" fmla="*/ 136817 h 326865"/>
                <a:gd name="connsiteX30" fmla="*/ 166234 w 373560"/>
                <a:gd name="connsiteY30" fmla="*/ 58369 h 326865"/>
                <a:gd name="connsiteX31" fmla="*/ 119539 w 373560"/>
                <a:gd name="connsiteY31" fmla="*/ 35021 h 326865"/>
                <a:gd name="connsiteX32" fmla="*/ 97593 w 373560"/>
                <a:gd name="connsiteY32" fmla="*/ 77047 h 326865"/>
                <a:gd name="connsiteX33" fmla="*/ 144755 w 373560"/>
                <a:gd name="connsiteY33" fmla="*/ 100861 h 326865"/>
                <a:gd name="connsiteX34" fmla="*/ 150825 w 373560"/>
                <a:gd name="connsiteY34" fmla="*/ 118139 h 326865"/>
                <a:gd name="connsiteX35" fmla="*/ 147556 w 373560"/>
                <a:gd name="connsiteY35" fmla="*/ 124676 h 326865"/>
                <a:gd name="connsiteX36" fmla="*/ 129345 w 373560"/>
                <a:gd name="connsiteY36" fmla="*/ 115804 h 326865"/>
                <a:gd name="connsiteX37" fmla="*/ 99927 w 373560"/>
                <a:gd name="connsiteY37" fmla="*/ 124676 h 326865"/>
                <a:gd name="connsiteX38" fmla="*/ 97593 w 373560"/>
                <a:gd name="connsiteY38" fmla="*/ 129346 h 326865"/>
                <a:gd name="connsiteX39" fmla="*/ 108800 w 373560"/>
                <a:gd name="connsiteY39" fmla="*/ 158296 h 326865"/>
                <a:gd name="connsiteX40" fmla="*/ 127477 w 373560"/>
                <a:gd name="connsiteY40" fmla="*/ 167168 h 326865"/>
                <a:gd name="connsiteX41" fmla="*/ 124209 w 373560"/>
                <a:gd name="connsiteY41" fmla="*/ 174640 h 326865"/>
                <a:gd name="connsiteX42" fmla="*/ 106932 w 373560"/>
                <a:gd name="connsiteY42" fmla="*/ 181644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106932" y="181644"/>
                  </a:moveTo>
                  <a:cubicBezTo>
                    <a:pt x="90121" y="173706"/>
                    <a:pt x="73311" y="165301"/>
                    <a:pt x="56501" y="156429"/>
                  </a:cubicBezTo>
                  <a:lnTo>
                    <a:pt x="35021" y="197987"/>
                  </a:lnTo>
                  <a:cubicBezTo>
                    <a:pt x="52298" y="207326"/>
                    <a:pt x="69576" y="215731"/>
                    <a:pt x="86853" y="224136"/>
                  </a:cubicBezTo>
                  <a:lnTo>
                    <a:pt x="87320" y="224603"/>
                  </a:lnTo>
                  <a:cubicBezTo>
                    <a:pt x="119072" y="239546"/>
                    <a:pt x="155495" y="226004"/>
                    <a:pt x="168569" y="195185"/>
                  </a:cubicBezTo>
                  <a:lnTo>
                    <a:pt x="171371" y="188181"/>
                  </a:lnTo>
                  <a:lnTo>
                    <a:pt x="191450" y="196586"/>
                  </a:lnTo>
                  <a:lnTo>
                    <a:pt x="188648" y="203590"/>
                  </a:lnTo>
                  <a:cubicBezTo>
                    <a:pt x="175573" y="233942"/>
                    <a:pt x="191450" y="269898"/>
                    <a:pt x="224136" y="282038"/>
                  </a:cubicBezTo>
                  <a:cubicBezTo>
                    <a:pt x="242814" y="289043"/>
                    <a:pt x="261959" y="296047"/>
                    <a:pt x="280637" y="302584"/>
                  </a:cubicBezTo>
                  <a:lnTo>
                    <a:pt x="295580" y="257757"/>
                  </a:lnTo>
                  <a:cubicBezTo>
                    <a:pt x="277369" y="251686"/>
                    <a:pt x="259158" y="245149"/>
                    <a:pt x="240947" y="238145"/>
                  </a:cubicBezTo>
                  <a:cubicBezTo>
                    <a:pt x="233942" y="235343"/>
                    <a:pt x="230674" y="227872"/>
                    <a:pt x="233008" y="221335"/>
                  </a:cubicBezTo>
                  <a:lnTo>
                    <a:pt x="235810" y="214330"/>
                  </a:lnTo>
                  <a:lnTo>
                    <a:pt x="254955" y="221335"/>
                  </a:lnTo>
                  <a:cubicBezTo>
                    <a:pt x="266162" y="225537"/>
                    <a:pt x="278303" y="219934"/>
                    <a:pt x="283906" y="209661"/>
                  </a:cubicBezTo>
                  <a:lnTo>
                    <a:pt x="285774" y="204525"/>
                  </a:lnTo>
                  <a:cubicBezTo>
                    <a:pt x="288576" y="192851"/>
                    <a:pt x="282505" y="181177"/>
                    <a:pt x="271765" y="176974"/>
                  </a:cubicBezTo>
                  <a:lnTo>
                    <a:pt x="253087" y="169970"/>
                  </a:lnTo>
                  <a:lnTo>
                    <a:pt x="255889" y="162499"/>
                  </a:lnTo>
                  <a:cubicBezTo>
                    <a:pt x="258224" y="155962"/>
                    <a:pt x="265695" y="152226"/>
                    <a:pt x="272232" y="154561"/>
                  </a:cubicBezTo>
                  <a:cubicBezTo>
                    <a:pt x="289509" y="161098"/>
                    <a:pt x="306787" y="167168"/>
                    <a:pt x="324064" y="173239"/>
                  </a:cubicBezTo>
                  <a:lnTo>
                    <a:pt x="339006" y="128411"/>
                  </a:lnTo>
                  <a:cubicBezTo>
                    <a:pt x="322196" y="122808"/>
                    <a:pt x="305386" y="116738"/>
                    <a:pt x="288576" y="110667"/>
                  </a:cubicBezTo>
                  <a:lnTo>
                    <a:pt x="288109" y="110200"/>
                  </a:lnTo>
                  <a:cubicBezTo>
                    <a:pt x="259158" y="99461"/>
                    <a:pt x="225537" y="114403"/>
                    <a:pt x="212930" y="145222"/>
                  </a:cubicBezTo>
                  <a:lnTo>
                    <a:pt x="210128" y="152226"/>
                  </a:lnTo>
                  <a:lnTo>
                    <a:pt x="190516" y="143821"/>
                  </a:lnTo>
                  <a:lnTo>
                    <a:pt x="193318" y="136817"/>
                  </a:lnTo>
                  <a:cubicBezTo>
                    <a:pt x="206392" y="105998"/>
                    <a:pt x="193785" y="71444"/>
                    <a:pt x="166234" y="58369"/>
                  </a:cubicBezTo>
                  <a:cubicBezTo>
                    <a:pt x="150358" y="50898"/>
                    <a:pt x="134949" y="42960"/>
                    <a:pt x="119539" y="35021"/>
                  </a:cubicBezTo>
                  <a:lnTo>
                    <a:pt x="97593" y="77047"/>
                  </a:lnTo>
                  <a:cubicBezTo>
                    <a:pt x="113002" y="84985"/>
                    <a:pt x="128878" y="92923"/>
                    <a:pt x="144755" y="100861"/>
                  </a:cubicBezTo>
                  <a:cubicBezTo>
                    <a:pt x="150825" y="104130"/>
                    <a:pt x="153627" y="111601"/>
                    <a:pt x="150825" y="118139"/>
                  </a:cubicBezTo>
                  <a:lnTo>
                    <a:pt x="147556" y="124676"/>
                  </a:lnTo>
                  <a:lnTo>
                    <a:pt x="129345" y="115804"/>
                  </a:lnTo>
                  <a:cubicBezTo>
                    <a:pt x="118605" y="110667"/>
                    <a:pt x="105998" y="114870"/>
                    <a:pt x="99927" y="124676"/>
                  </a:cubicBezTo>
                  <a:lnTo>
                    <a:pt x="97593" y="129346"/>
                  </a:lnTo>
                  <a:cubicBezTo>
                    <a:pt x="93390" y="140552"/>
                    <a:pt x="98060" y="152693"/>
                    <a:pt x="108800" y="158296"/>
                  </a:cubicBezTo>
                  <a:lnTo>
                    <a:pt x="127477" y="167168"/>
                  </a:lnTo>
                  <a:lnTo>
                    <a:pt x="124209" y="174640"/>
                  </a:lnTo>
                  <a:cubicBezTo>
                    <a:pt x="121407" y="182111"/>
                    <a:pt x="113936" y="184446"/>
                    <a:pt x="106932" y="181644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F1F3FD-A6C6-4C51-8911-18D60765B686}"/>
                </a:ext>
              </a:extLst>
            </p:cNvPr>
            <p:cNvSpPr/>
            <p:nvPr/>
          </p:nvSpPr>
          <p:spPr>
            <a:xfrm>
              <a:off x="10977161" y="4301226"/>
              <a:ext cx="373560" cy="326865"/>
            </a:xfrm>
            <a:custGeom>
              <a:avLst/>
              <a:gdLst>
                <a:gd name="connsiteX0" fmla="*/ 109733 w 373560"/>
                <a:gd name="connsiteY0" fmla="*/ 175106 h 326865"/>
                <a:gd name="connsiteX1" fmla="*/ 64439 w 373560"/>
                <a:gd name="connsiteY1" fmla="*/ 140552 h 326865"/>
                <a:gd name="connsiteX2" fmla="*/ 35021 w 373560"/>
                <a:gd name="connsiteY2" fmla="*/ 176974 h 326865"/>
                <a:gd name="connsiteX3" fmla="*/ 81716 w 373560"/>
                <a:gd name="connsiteY3" fmla="*/ 212930 h 326865"/>
                <a:gd name="connsiteX4" fmla="*/ 82183 w 373560"/>
                <a:gd name="connsiteY4" fmla="*/ 213396 h 326865"/>
                <a:gd name="connsiteX5" fmla="*/ 168102 w 373560"/>
                <a:gd name="connsiteY5" fmla="*/ 199855 h 326865"/>
                <a:gd name="connsiteX6" fmla="*/ 172305 w 373560"/>
                <a:gd name="connsiteY6" fmla="*/ 193785 h 326865"/>
                <a:gd name="connsiteX7" fmla="*/ 190516 w 373560"/>
                <a:gd name="connsiteY7" fmla="*/ 205458 h 326865"/>
                <a:gd name="connsiteX8" fmla="*/ 186313 w 373560"/>
                <a:gd name="connsiteY8" fmla="*/ 211529 h 326865"/>
                <a:gd name="connsiteX9" fmla="*/ 208727 w 373560"/>
                <a:gd name="connsiteY9" fmla="*/ 295113 h 326865"/>
                <a:gd name="connsiteX10" fmla="*/ 261959 w 373560"/>
                <a:gd name="connsiteY10" fmla="*/ 324531 h 326865"/>
                <a:gd name="connsiteX11" fmla="*/ 283906 w 373560"/>
                <a:gd name="connsiteY11" fmla="*/ 282972 h 326865"/>
                <a:gd name="connsiteX12" fmla="*/ 232541 w 373560"/>
                <a:gd name="connsiteY12" fmla="*/ 254955 h 326865"/>
                <a:gd name="connsiteX13" fmla="*/ 227872 w 373560"/>
                <a:gd name="connsiteY13" fmla="*/ 236744 h 326865"/>
                <a:gd name="connsiteX14" fmla="*/ 231607 w 373560"/>
                <a:gd name="connsiteY14" fmla="*/ 230674 h 326865"/>
                <a:gd name="connsiteX15" fmla="*/ 249352 w 373560"/>
                <a:gd name="connsiteY15" fmla="*/ 240947 h 326865"/>
                <a:gd name="connsiteX16" fmla="*/ 279703 w 373560"/>
                <a:gd name="connsiteY16" fmla="*/ 233942 h 326865"/>
                <a:gd name="connsiteX17" fmla="*/ 282038 w 373560"/>
                <a:gd name="connsiteY17" fmla="*/ 229273 h 326865"/>
                <a:gd name="connsiteX18" fmla="*/ 272699 w 373560"/>
                <a:gd name="connsiteY18" fmla="*/ 199855 h 326865"/>
                <a:gd name="connsiteX19" fmla="*/ 255422 w 373560"/>
                <a:gd name="connsiteY19" fmla="*/ 190049 h 326865"/>
                <a:gd name="connsiteX20" fmla="*/ 259624 w 373560"/>
                <a:gd name="connsiteY20" fmla="*/ 183045 h 326865"/>
                <a:gd name="connsiteX21" fmla="*/ 276902 w 373560"/>
                <a:gd name="connsiteY21" fmla="*/ 177908 h 326865"/>
                <a:gd name="connsiteX22" fmla="*/ 324998 w 373560"/>
                <a:gd name="connsiteY22" fmla="*/ 204058 h 326865"/>
                <a:gd name="connsiteX23" fmla="*/ 346477 w 373560"/>
                <a:gd name="connsiteY23" fmla="*/ 162499 h 326865"/>
                <a:gd name="connsiteX24" fmla="*/ 300249 w 373560"/>
                <a:gd name="connsiteY24" fmla="*/ 137284 h 326865"/>
                <a:gd name="connsiteX25" fmla="*/ 299782 w 373560"/>
                <a:gd name="connsiteY25" fmla="*/ 136817 h 326865"/>
                <a:gd name="connsiteX26" fmla="*/ 219934 w 373560"/>
                <a:gd name="connsiteY26" fmla="*/ 158763 h 326865"/>
                <a:gd name="connsiteX27" fmla="*/ 215731 w 373560"/>
                <a:gd name="connsiteY27" fmla="*/ 165301 h 326865"/>
                <a:gd name="connsiteX28" fmla="*/ 197987 w 373560"/>
                <a:gd name="connsiteY28" fmla="*/ 154094 h 326865"/>
                <a:gd name="connsiteX29" fmla="*/ 202190 w 373560"/>
                <a:gd name="connsiteY29" fmla="*/ 148024 h 326865"/>
                <a:gd name="connsiteX30" fmla="*/ 190049 w 373560"/>
                <a:gd name="connsiteY30" fmla="*/ 66307 h 326865"/>
                <a:gd name="connsiteX31" fmla="*/ 149891 w 373560"/>
                <a:gd name="connsiteY31" fmla="*/ 35021 h 326865"/>
                <a:gd name="connsiteX32" fmla="*/ 120473 w 373560"/>
                <a:gd name="connsiteY32" fmla="*/ 71910 h 326865"/>
                <a:gd name="connsiteX33" fmla="*/ 162032 w 373560"/>
                <a:gd name="connsiteY33" fmla="*/ 103663 h 326865"/>
                <a:gd name="connsiteX34" fmla="*/ 164367 w 373560"/>
                <a:gd name="connsiteY34" fmla="*/ 121874 h 326865"/>
                <a:gd name="connsiteX35" fmla="*/ 160164 w 373560"/>
                <a:gd name="connsiteY35" fmla="*/ 127945 h 326865"/>
                <a:gd name="connsiteX36" fmla="*/ 144288 w 373560"/>
                <a:gd name="connsiteY36" fmla="*/ 116271 h 326865"/>
                <a:gd name="connsiteX37" fmla="*/ 113469 w 373560"/>
                <a:gd name="connsiteY37" fmla="*/ 119540 h 326865"/>
                <a:gd name="connsiteX38" fmla="*/ 110200 w 373560"/>
                <a:gd name="connsiteY38" fmla="*/ 123742 h 326865"/>
                <a:gd name="connsiteX39" fmla="*/ 115804 w 373560"/>
                <a:gd name="connsiteY39" fmla="*/ 154094 h 326865"/>
                <a:gd name="connsiteX40" fmla="*/ 132614 w 373560"/>
                <a:gd name="connsiteY40" fmla="*/ 166235 h 326865"/>
                <a:gd name="connsiteX41" fmla="*/ 127944 w 373560"/>
                <a:gd name="connsiteY41" fmla="*/ 172772 h 326865"/>
                <a:gd name="connsiteX42" fmla="*/ 109733 w 373560"/>
                <a:gd name="connsiteY42" fmla="*/ 175106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109733" y="175106"/>
                  </a:moveTo>
                  <a:cubicBezTo>
                    <a:pt x="94324" y="163900"/>
                    <a:pt x="79382" y="152693"/>
                    <a:pt x="64439" y="140552"/>
                  </a:cubicBezTo>
                  <a:lnTo>
                    <a:pt x="35021" y="176974"/>
                  </a:lnTo>
                  <a:cubicBezTo>
                    <a:pt x="50431" y="189582"/>
                    <a:pt x="65840" y="201256"/>
                    <a:pt x="81716" y="212930"/>
                  </a:cubicBezTo>
                  <a:lnTo>
                    <a:pt x="82183" y="213396"/>
                  </a:lnTo>
                  <a:cubicBezTo>
                    <a:pt x="111134" y="234409"/>
                    <a:pt x="149891" y="227405"/>
                    <a:pt x="168102" y="199855"/>
                  </a:cubicBezTo>
                  <a:lnTo>
                    <a:pt x="172305" y="193785"/>
                  </a:lnTo>
                  <a:lnTo>
                    <a:pt x="190516" y="205458"/>
                  </a:lnTo>
                  <a:lnTo>
                    <a:pt x="186313" y="211529"/>
                  </a:lnTo>
                  <a:cubicBezTo>
                    <a:pt x="168102" y="239546"/>
                    <a:pt x="177908" y="277836"/>
                    <a:pt x="208727" y="295113"/>
                  </a:cubicBezTo>
                  <a:cubicBezTo>
                    <a:pt x="226471" y="305386"/>
                    <a:pt x="244215" y="315192"/>
                    <a:pt x="261959" y="324531"/>
                  </a:cubicBezTo>
                  <a:lnTo>
                    <a:pt x="283906" y="282972"/>
                  </a:lnTo>
                  <a:cubicBezTo>
                    <a:pt x="266629" y="274100"/>
                    <a:pt x="249819" y="264761"/>
                    <a:pt x="232541" y="254955"/>
                  </a:cubicBezTo>
                  <a:cubicBezTo>
                    <a:pt x="226471" y="251220"/>
                    <a:pt x="224136" y="243281"/>
                    <a:pt x="227872" y="236744"/>
                  </a:cubicBezTo>
                  <a:lnTo>
                    <a:pt x="231607" y="230674"/>
                  </a:lnTo>
                  <a:lnTo>
                    <a:pt x="249352" y="240947"/>
                  </a:lnTo>
                  <a:cubicBezTo>
                    <a:pt x="260091" y="247017"/>
                    <a:pt x="272699" y="243281"/>
                    <a:pt x="279703" y="233942"/>
                  </a:cubicBezTo>
                  <a:lnTo>
                    <a:pt x="282038" y="229273"/>
                  </a:lnTo>
                  <a:cubicBezTo>
                    <a:pt x="286241" y="218066"/>
                    <a:pt x="282505" y="205925"/>
                    <a:pt x="272699" y="199855"/>
                  </a:cubicBezTo>
                  <a:lnTo>
                    <a:pt x="255422" y="190049"/>
                  </a:lnTo>
                  <a:lnTo>
                    <a:pt x="259624" y="183045"/>
                  </a:lnTo>
                  <a:cubicBezTo>
                    <a:pt x="263360" y="176974"/>
                    <a:pt x="270831" y="174640"/>
                    <a:pt x="276902" y="177908"/>
                  </a:cubicBezTo>
                  <a:cubicBezTo>
                    <a:pt x="292778" y="186780"/>
                    <a:pt x="308654" y="195652"/>
                    <a:pt x="324998" y="204058"/>
                  </a:cubicBezTo>
                  <a:lnTo>
                    <a:pt x="346477" y="162499"/>
                  </a:lnTo>
                  <a:cubicBezTo>
                    <a:pt x="331068" y="154561"/>
                    <a:pt x="315659" y="145689"/>
                    <a:pt x="300249" y="137284"/>
                  </a:cubicBezTo>
                  <a:lnTo>
                    <a:pt x="299782" y="136817"/>
                  </a:lnTo>
                  <a:cubicBezTo>
                    <a:pt x="273166" y="121874"/>
                    <a:pt x="238145" y="131213"/>
                    <a:pt x="219934" y="158763"/>
                  </a:cubicBezTo>
                  <a:lnTo>
                    <a:pt x="215731" y="165301"/>
                  </a:lnTo>
                  <a:lnTo>
                    <a:pt x="197987" y="154094"/>
                  </a:lnTo>
                  <a:lnTo>
                    <a:pt x="202190" y="148024"/>
                  </a:lnTo>
                  <a:cubicBezTo>
                    <a:pt x="220401" y="120006"/>
                    <a:pt x="214330" y="84051"/>
                    <a:pt x="190049" y="66307"/>
                  </a:cubicBezTo>
                  <a:cubicBezTo>
                    <a:pt x="176040" y="56034"/>
                    <a:pt x="162966" y="45761"/>
                    <a:pt x="149891" y="35021"/>
                  </a:cubicBezTo>
                  <a:lnTo>
                    <a:pt x="120473" y="71910"/>
                  </a:lnTo>
                  <a:cubicBezTo>
                    <a:pt x="134015" y="82650"/>
                    <a:pt x="148023" y="93390"/>
                    <a:pt x="162032" y="103663"/>
                  </a:cubicBezTo>
                  <a:cubicBezTo>
                    <a:pt x="167635" y="107866"/>
                    <a:pt x="168569" y="115804"/>
                    <a:pt x="164367" y="121874"/>
                  </a:cubicBezTo>
                  <a:lnTo>
                    <a:pt x="160164" y="127945"/>
                  </a:lnTo>
                  <a:lnTo>
                    <a:pt x="144288" y="116271"/>
                  </a:lnTo>
                  <a:cubicBezTo>
                    <a:pt x="134482" y="109267"/>
                    <a:pt x="121874" y="111134"/>
                    <a:pt x="113469" y="119540"/>
                  </a:cubicBezTo>
                  <a:lnTo>
                    <a:pt x="110200" y="123742"/>
                  </a:lnTo>
                  <a:cubicBezTo>
                    <a:pt x="104130" y="134015"/>
                    <a:pt x="105998" y="147089"/>
                    <a:pt x="115804" y="154094"/>
                  </a:cubicBezTo>
                  <a:lnTo>
                    <a:pt x="132614" y="166235"/>
                  </a:lnTo>
                  <a:lnTo>
                    <a:pt x="127944" y="172772"/>
                  </a:lnTo>
                  <a:cubicBezTo>
                    <a:pt x="124209" y="178375"/>
                    <a:pt x="115804" y="179776"/>
                    <a:pt x="109733" y="175106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319234-6BD9-45C8-B752-30F4D358BF94}"/>
                </a:ext>
              </a:extLst>
            </p:cNvPr>
            <p:cNvSpPr/>
            <p:nvPr/>
          </p:nvSpPr>
          <p:spPr>
            <a:xfrm>
              <a:off x="10786645" y="4137327"/>
              <a:ext cx="373560" cy="373560"/>
            </a:xfrm>
            <a:custGeom>
              <a:avLst/>
              <a:gdLst>
                <a:gd name="connsiteX0" fmla="*/ 107866 w 373560"/>
                <a:gd name="connsiteY0" fmla="*/ 157829 h 373560"/>
                <a:gd name="connsiteX1" fmla="*/ 73778 w 373560"/>
                <a:gd name="connsiteY1" fmla="*/ 111134 h 373560"/>
                <a:gd name="connsiteX2" fmla="*/ 35021 w 373560"/>
                <a:gd name="connsiteY2" fmla="*/ 137283 h 373560"/>
                <a:gd name="connsiteX3" fmla="*/ 71444 w 373560"/>
                <a:gd name="connsiteY3" fmla="*/ 187247 h 373560"/>
                <a:gd name="connsiteX4" fmla="*/ 71910 w 373560"/>
                <a:gd name="connsiteY4" fmla="*/ 187714 h 373560"/>
                <a:gd name="connsiteX5" fmla="*/ 159697 w 373560"/>
                <a:gd name="connsiteY5" fmla="*/ 197520 h 373560"/>
                <a:gd name="connsiteX6" fmla="*/ 165301 w 373560"/>
                <a:gd name="connsiteY6" fmla="*/ 192383 h 373560"/>
                <a:gd name="connsiteX7" fmla="*/ 180243 w 373560"/>
                <a:gd name="connsiteY7" fmla="*/ 208260 h 373560"/>
                <a:gd name="connsiteX8" fmla="*/ 175106 w 373560"/>
                <a:gd name="connsiteY8" fmla="*/ 213396 h 373560"/>
                <a:gd name="connsiteX9" fmla="*/ 178842 w 373560"/>
                <a:gd name="connsiteY9" fmla="*/ 300716 h 373560"/>
                <a:gd name="connsiteX10" fmla="*/ 226004 w 373560"/>
                <a:gd name="connsiteY10" fmla="*/ 341341 h 373560"/>
                <a:gd name="connsiteX11" fmla="*/ 255422 w 373560"/>
                <a:gd name="connsiteY11" fmla="*/ 304452 h 373560"/>
                <a:gd name="connsiteX12" fmla="*/ 210595 w 373560"/>
                <a:gd name="connsiteY12" fmla="*/ 266162 h 373560"/>
                <a:gd name="connsiteX13" fmla="*/ 209661 w 373560"/>
                <a:gd name="connsiteY13" fmla="*/ 247484 h 373560"/>
                <a:gd name="connsiteX14" fmla="*/ 214330 w 373560"/>
                <a:gd name="connsiteY14" fmla="*/ 242347 h 373560"/>
                <a:gd name="connsiteX15" fmla="*/ 229740 w 373560"/>
                <a:gd name="connsiteY15" fmla="*/ 256356 h 373560"/>
                <a:gd name="connsiteX16" fmla="*/ 261025 w 373560"/>
                <a:gd name="connsiteY16" fmla="*/ 255889 h 373560"/>
                <a:gd name="connsiteX17" fmla="*/ 264294 w 373560"/>
                <a:gd name="connsiteY17" fmla="*/ 252153 h 373560"/>
                <a:gd name="connsiteX18" fmla="*/ 261025 w 373560"/>
                <a:gd name="connsiteY18" fmla="*/ 221802 h 373560"/>
                <a:gd name="connsiteX19" fmla="*/ 246550 w 373560"/>
                <a:gd name="connsiteY19" fmla="*/ 208260 h 373560"/>
                <a:gd name="connsiteX20" fmla="*/ 252153 w 373560"/>
                <a:gd name="connsiteY20" fmla="*/ 202189 h 373560"/>
                <a:gd name="connsiteX21" fmla="*/ 269898 w 373560"/>
                <a:gd name="connsiteY21" fmla="*/ 200789 h 373560"/>
                <a:gd name="connsiteX22" fmla="*/ 310989 w 373560"/>
                <a:gd name="connsiteY22" fmla="*/ 235810 h 373560"/>
                <a:gd name="connsiteX23" fmla="*/ 340407 w 373560"/>
                <a:gd name="connsiteY23" fmla="*/ 199388 h 373560"/>
                <a:gd name="connsiteX24" fmla="*/ 301650 w 373560"/>
                <a:gd name="connsiteY24" fmla="*/ 165767 h 373560"/>
                <a:gd name="connsiteX25" fmla="*/ 301183 w 373560"/>
                <a:gd name="connsiteY25" fmla="*/ 165300 h 373560"/>
                <a:gd name="connsiteX26" fmla="*/ 219467 w 373560"/>
                <a:gd name="connsiteY26" fmla="*/ 169970 h 373560"/>
                <a:gd name="connsiteX27" fmla="*/ 213863 w 373560"/>
                <a:gd name="connsiteY27" fmla="*/ 175106 h 373560"/>
                <a:gd name="connsiteX28" fmla="*/ 199388 w 373560"/>
                <a:gd name="connsiteY28" fmla="*/ 159697 h 373560"/>
                <a:gd name="connsiteX29" fmla="*/ 204991 w 373560"/>
                <a:gd name="connsiteY29" fmla="*/ 154561 h 373560"/>
                <a:gd name="connsiteX30" fmla="*/ 214797 w 373560"/>
                <a:gd name="connsiteY30" fmla="*/ 73778 h 373560"/>
                <a:gd name="connsiteX31" fmla="*/ 186780 w 373560"/>
                <a:gd name="connsiteY31" fmla="*/ 35021 h 373560"/>
                <a:gd name="connsiteX32" fmla="*/ 147556 w 373560"/>
                <a:gd name="connsiteY32" fmla="*/ 61170 h 373560"/>
                <a:gd name="connsiteX33" fmla="*/ 177908 w 373560"/>
                <a:gd name="connsiteY33" fmla="*/ 102262 h 373560"/>
                <a:gd name="connsiteX34" fmla="*/ 175574 w 373560"/>
                <a:gd name="connsiteY34" fmla="*/ 120473 h 373560"/>
                <a:gd name="connsiteX35" fmla="*/ 169970 w 373560"/>
                <a:gd name="connsiteY35" fmla="*/ 125143 h 373560"/>
                <a:gd name="connsiteX36" fmla="*/ 157829 w 373560"/>
                <a:gd name="connsiteY36" fmla="*/ 109733 h 373560"/>
                <a:gd name="connsiteX37" fmla="*/ 127477 w 373560"/>
                <a:gd name="connsiteY37" fmla="*/ 104597 h 373560"/>
                <a:gd name="connsiteX38" fmla="*/ 123275 w 373560"/>
                <a:gd name="connsiteY38" fmla="*/ 107865 h 373560"/>
                <a:gd name="connsiteX39" fmla="*/ 120473 w 373560"/>
                <a:gd name="connsiteY39" fmla="*/ 138684 h 373560"/>
                <a:gd name="connsiteX40" fmla="*/ 133548 w 373560"/>
                <a:gd name="connsiteY40" fmla="*/ 155028 h 373560"/>
                <a:gd name="connsiteX41" fmla="*/ 127477 w 373560"/>
                <a:gd name="connsiteY41" fmla="*/ 160164 h 373560"/>
                <a:gd name="connsiteX42" fmla="*/ 107866 w 373560"/>
                <a:gd name="connsiteY42" fmla="*/ 157829 h 3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73560">
                  <a:moveTo>
                    <a:pt x="107866" y="157829"/>
                  </a:moveTo>
                  <a:cubicBezTo>
                    <a:pt x="95725" y="142887"/>
                    <a:pt x="84518" y="127010"/>
                    <a:pt x="73778" y="111134"/>
                  </a:cubicBezTo>
                  <a:lnTo>
                    <a:pt x="35021" y="137283"/>
                  </a:lnTo>
                  <a:cubicBezTo>
                    <a:pt x="46695" y="154561"/>
                    <a:pt x="58369" y="171371"/>
                    <a:pt x="71444" y="187247"/>
                  </a:cubicBezTo>
                  <a:lnTo>
                    <a:pt x="71910" y="187714"/>
                  </a:lnTo>
                  <a:cubicBezTo>
                    <a:pt x="95258" y="217132"/>
                    <a:pt x="135416" y="219934"/>
                    <a:pt x="159697" y="197520"/>
                  </a:cubicBezTo>
                  <a:lnTo>
                    <a:pt x="165301" y="192383"/>
                  </a:lnTo>
                  <a:lnTo>
                    <a:pt x="180243" y="208260"/>
                  </a:lnTo>
                  <a:lnTo>
                    <a:pt x="175106" y="213396"/>
                  </a:lnTo>
                  <a:cubicBezTo>
                    <a:pt x="150825" y="236277"/>
                    <a:pt x="152226" y="276435"/>
                    <a:pt x="178842" y="300716"/>
                  </a:cubicBezTo>
                  <a:cubicBezTo>
                    <a:pt x="194251" y="314725"/>
                    <a:pt x="210128" y="328266"/>
                    <a:pt x="226004" y="341341"/>
                  </a:cubicBezTo>
                  <a:lnTo>
                    <a:pt x="255422" y="304452"/>
                  </a:lnTo>
                  <a:cubicBezTo>
                    <a:pt x="240013" y="292311"/>
                    <a:pt x="225070" y="279236"/>
                    <a:pt x="210595" y="266162"/>
                  </a:cubicBezTo>
                  <a:cubicBezTo>
                    <a:pt x="204991" y="261025"/>
                    <a:pt x="204524" y="252620"/>
                    <a:pt x="209661" y="247484"/>
                  </a:cubicBezTo>
                  <a:lnTo>
                    <a:pt x="214330" y="242347"/>
                  </a:lnTo>
                  <a:lnTo>
                    <a:pt x="229740" y="256356"/>
                  </a:lnTo>
                  <a:cubicBezTo>
                    <a:pt x="239079" y="264294"/>
                    <a:pt x="252153" y="263827"/>
                    <a:pt x="261025" y="255889"/>
                  </a:cubicBezTo>
                  <a:lnTo>
                    <a:pt x="264294" y="252153"/>
                  </a:lnTo>
                  <a:cubicBezTo>
                    <a:pt x="270831" y="242347"/>
                    <a:pt x="269898" y="229273"/>
                    <a:pt x="261025" y="221802"/>
                  </a:cubicBezTo>
                  <a:lnTo>
                    <a:pt x="246550" y="208260"/>
                  </a:lnTo>
                  <a:lnTo>
                    <a:pt x="252153" y="202189"/>
                  </a:lnTo>
                  <a:cubicBezTo>
                    <a:pt x="257290" y="197053"/>
                    <a:pt x="265228" y="196119"/>
                    <a:pt x="269898" y="200789"/>
                  </a:cubicBezTo>
                  <a:cubicBezTo>
                    <a:pt x="283439" y="212929"/>
                    <a:pt x="296981" y="224603"/>
                    <a:pt x="310989" y="235810"/>
                  </a:cubicBezTo>
                  <a:lnTo>
                    <a:pt x="340407" y="199388"/>
                  </a:lnTo>
                  <a:cubicBezTo>
                    <a:pt x="327332" y="188648"/>
                    <a:pt x="314258" y="177441"/>
                    <a:pt x="301650" y="165767"/>
                  </a:cubicBezTo>
                  <a:lnTo>
                    <a:pt x="301183" y="165300"/>
                  </a:lnTo>
                  <a:cubicBezTo>
                    <a:pt x="279236" y="145688"/>
                    <a:pt x="243281" y="147089"/>
                    <a:pt x="219467" y="169970"/>
                  </a:cubicBezTo>
                  <a:lnTo>
                    <a:pt x="213863" y="175106"/>
                  </a:lnTo>
                  <a:lnTo>
                    <a:pt x="199388" y="159697"/>
                  </a:lnTo>
                  <a:lnTo>
                    <a:pt x="204991" y="154561"/>
                  </a:lnTo>
                  <a:cubicBezTo>
                    <a:pt x="229273" y="131680"/>
                    <a:pt x="232541" y="96192"/>
                    <a:pt x="214797" y="73778"/>
                  </a:cubicBezTo>
                  <a:cubicBezTo>
                    <a:pt x="204991" y="61170"/>
                    <a:pt x="195652" y="48096"/>
                    <a:pt x="186780" y="35021"/>
                  </a:cubicBezTo>
                  <a:lnTo>
                    <a:pt x="147556" y="61170"/>
                  </a:lnTo>
                  <a:cubicBezTo>
                    <a:pt x="156895" y="75179"/>
                    <a:pt x="167168" y="89187"/>
                    <a:pt x="177908" y="102262"/>
                  </a:cubicBezTo>
                  <a:cubicBezTo>
                    <a:pt x="182111" y="107865"/>
                    <a:pt x="181177" y="115804"/>
                    <a:pt x="175574" y="120473"/>
                  </a:cubicBezTo>
                  <a:lnTo>
                    <a:pt x="169970" y="125143"/>
                  </a:lnTo>
                  <a:lnTo>
                    <a:pt x="157829" y="109733"/>
                  </a:lnTo>
                  <a:cubicBezTo>
                    <a:pt x="150825" y="100394"/>
                    <a:pt x="137750" y="98526"/>
                    <a:pt x="127477" y="104597"/>
                  </a:cubicBezTo>
                  <a:lnTo>
                    <a:pt x="123275" y="107865"/>
                  </a:lnTo>
                  <a:cubicBezTo>
                    <a:pt x="114403" y="115804"/>
                    <a:pt x="112535" y="128878"/>
                    <a:pt x="120473" y="138684"/>
                  </a:cubicBezTo>
                  <a:lnTo>
                    <a:pt x="133548" y="155028"/>
                  </a:lnTo>
                  <a:lnTo>
                    <a:pt x="127477" y="160164"/>
                  </a:lnTo>
                  <a:cubicBezTo>
                    <a:pt x="121407" y="164833"/>
                    <a:pt x="113002" y="163899"/>
                    <a:pt x="107866" y="157829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FA4654F-A516-4207-925E-D36691D9F4A4}"/>
                </a:ext>
              </a:extLst>
            </p:cNvPr>
            <p:cNvSpPr/>
            <p:nvPr/>
          </p:nvSpPr>
          <p:spPr>
            <a:xfrm>
              <a:off x="10686251" y="3948678"/>
              <a:ext cx="280170" cy="326865"/>
            </a:xfrm>
            <a:custGeom>
              <a:avLst/>
              <a:gdLst>
                <a:gd name="connsiteX0" fmla="*/ 89188 w 280170"/>
                <a:gd name="connsiteY0" fmla="*/ 102262 h 326865"/>
                <a:gd name="connsiteX1" fmla="*/ 81716 w 280170"/>
                <a:gd name="connsiteY1" fmla="*/ 42025 h 326865"/>
                <a:gd name="connsiteX2" fmla="*/ 35021 w 280170"/>
                <a:gd name="connsiteY2" fmla="*/ 44360 h 326865"/>
                <a:gd name="connsiteX3" fmla="*/ 42959 w 280170"/>
                <a:gd name="connsiteY3" fmla="*/ 111134 h 326865"/>
                <a:gd name="connsiteX4" fmla="*/ 42959 w 280170"/>
                <a:gd name="connsiteY4" fmla="*/ 112068 h 326865"/>
                <a:gd name="connsiteX5" fmla="*/ 119072 w 280170"/>
                <a:gd name="connsiteY5" fmla="*/ 162032 h 326865"/>
                <a:gd name="connsiteX6" fmla="*/ 126544 w 280170"/>
                <a:gd name="connsiteY6" fmla="*/ 159697 h 326865"/>
                <a:gd name="connsiteX7" fmla="*/ 134482 w 280170"/>
                <a:gd name="connsiteY7" fmla="*/ 180710 h 326865"/>
                <a:gd name="connsiteX8" fmla="*/ 127477 w 280170"/>
                <a:gd name="connsiteY8" fmla="*/ 183512 h 326865"/>
                <a:gd name="connsiteX9" fmla="*/ 101328 w 280170"/>
                <a:gd name="connsiteY9" fmla="*/ 268963 h 326865"/>
                <a:gd name="connsiteX10" fmla="*/ 134949 w 280170"/>
                <a:gd name="connsiteY10" fmla="*/ 325465 h 326865"/>
                <a:gd name="connsiteX11" fmla="*/ 174173 w 280170"/>
                <a:gd name="connsiteY11" fmla="*/ 299315 h 326865"/>
                <a:gd name="connsiteX12" fmla="*/ 142887 w 280170"/>
                <a:gd name="connsiteY12" fmla="*/ 247484 h 326865"/>
                <a:gd name="connsiteX13" fmla="*/ 148023 w 280170"/>
                <a:gd name="connsiteY13" fmla="*/ 228805 h 326865"/>
                <a:gd name="connsiteX14" fmla="*/ 154561 w 280170"/>
                <a:gd name="connsiteY14" fmla="*/ 225537 h 326865"/>
                <a:gd name="connsiteX15" fmla="*/ 164367 w 280170"/>
                <a:gd name="connsiteY15" fmla="*/ 244215 h 326865"/>
                <a:gd name="connsiteX16" fmla="*/ 194251 w 280170"/>
                <a:gd name="connsiteY16" fmla="*/ 254021 h 326865"/>
                <a:gd name="connsiteX17" fmla="*/ 198454 w 280170"/>
                <a:gd name="connsiteY17" fmla="*/ 251219 h 326865"/>
                <a:gd name="connsiteX18" fmla="*/ 205458 w 280170"/>
                <a:gd name="connsiteY18" fmla="*/ 221334 h 326865"/>
                <a:gd name="connsiteX19" fmla="*/ 196119 w 280170"/>
                <a:gd name="connsiteY19" fmla="*/ 204057 h 326865"/>
                <a:gd name="connsiteX20" fmla="*/ 203123 w 280170"/>
                <a:gd name="connsiteY20" fmla="*/ 200322 h 326865"/>
                <a:gd name="connsiteX21" fmla="*/ 220401 w 280170"/>
                <a:gd name="connsiteY21" fmla="*/ 204991 h 326865"/>
                <a:gd name="connsiteX22" fmla="*/ 247484 w 280170"/>
                <a:gd name="connsiteY22" fmla="*/ 249818 h 326865"/>
                <a:gd name="connsiteX23" fmla="*/ 286708 w 280170"/>
                <a:gd name="connsiteY23" fmla="*/ 223669 h 326865"/>
                <a:gd name="connsiteX24" fmla="*/ 261959 w 280170"/>
                <a:gd name="connsiteY24" fmla="*/ 183045 h 326865"/>
                <a:gd name="connsiteX25" fmla="*/ 261492 w 280170"/>
                <a:gd name="connsiteY25" fmla="*/ 182577 h 326865"/>
                <a:gd name="connsiteX26" fmla="*/ 184912 w 280170"/>
                <a:gd name="connsiteY26" fmla="*/ 160631 h 326865"/>
                <a:gd name="connsiteX27" fmla="*/ 177908 w 280170"/>
                <a:gd name="connsiteY27" fmla="*/ 163433 h 326865"/>
                <a:gd name="connsiteX28" fmla="*/ 170904 w 280170"/>
                <a:gd name="connsiteY28" fmla="*/ 144288 h 326865"/>
                <a:gd name="connsiteX29" fmla="*/ 177908 w 280170"/>
                <a:gd name="connsiteY29" fmla="*/ 141953 h 326865"/>
                <a:gd name="connsiteX30" fmla="*/ 222268 w 280170"/>
                <a:gd name="connsiteY30" fmla="*/ 77047 h 326865"/>
                <a:gd name="connsiteX31" fmla="*/ 217132 w 280170"/>
                <a:gd name="connsiteY31" fmla="*/ 35021 h 326865"/>
                <a:gd name="connsiteX32" fmla="*/ 169970 w 280170"/>
                <a:gd name="connsiteY32" fmla="*/ 37356 h 326865"/>
                <a:gd name="connsiteX33" fmla="*/ 176040 w 280170"/>
                <a:gd name="connsiteY33" fmla="*/ 85452 h 326865"/>
                <a:gd name="connsiteX34" fmla="*/ 165767 w 280170"/>
                <a:gd name="connsiteY34" fmla="*/ 99927 h 326865"/>
                <a:gd name="connsiteX35" fmla="*/ 158763 w 280170"/>
                <a:gd name="connsiteY35" fmla="*/ 101795 h 326865"/>
                <a:gd name="connsiteX36" fmla="*/ 155028 w 280170"/>
                <a:gd name="connsiteY36" fmla="*/ 83117 h 326865"/>
                <a:gd name="connsiteX37" fmla="*/ 131213 w 280170"/>
                <a:gd name="connsiteY37" fmla="*/ 64439 h 326865"/>
                <a:gd name="connsiteX38" fmla="*/ 126077 w 280170"/>
                <a:gd name="connsiteY38" fmla="*/ 64906 h 326865"/>
                <a:gd name="connsiteX39" fmla="*/ 108799 w 280170"/>
                <a:gd name="connsiteY39" fmla="*/ 91055 h 326865"/>
                <a:gd name="connsiteX40" fmla="*/ 113002 w 280170"/>
                <a:gd name="connsiteY40" fmla="*/ 112068 h 326865"/>
                <a:gd name="connsiteX41" fmla="*/ 105064 w 280170"/>
                <a:gd name="connsiteY41" fmla="*/ 113936 h 326865"/>
                <a:gd name="connsiteX42" fmla="*/ 89188 w 280170"/>
                <a:gd name="connsiteY42" fmla="*/ 102262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0170" h="326865">
                  <a:moveTo>
                    <a:pt x="89188" y="102262"/>
                  </a:moveTo>
                  <a:cubicBezTo>
                    <a:pt x="85452" y="82650"/>
                    <a:pt x="82650" y="62104"/>
                    <a:pt x="81716" y="42025"/>
                  </a:cubicBezTo>
                  <a:lnTo>
                    <a:pt x="35021" y="44360"/>
                  </a:lnTo>
                  <a:cubicBezTo>
                    <a:pt x="35955" y="66774"/>
                    <a:pt x="38757" y="89187"/>
                    <a:pt x="42959" y="111134"/>
                  </a:cubicBezTo>
                  <a:lnTo>
                    <a:pt x="42959" y="112068"/>
                  </a:lnTo>
                  <a:cubicBezTo>
                    <a:pt x="50898" y="152226"/>
                    <a:pt x="87787" y="173706"/>
                    <a:pt x="119072" y="162032"/>
                  </a:cubicBezTo>
                  <a:lnTo>
                    <a:pt x="126544" y="159697"/>
                  </a:lnTo>
                  <a:cubicBezTo>
                    <a:pt x="128878" y="166701"/>
                    <a:pt x="131680" y="173706"/>
                    <a:pt x="134482" y="180710"/>
                  </a:cubicBezTo>
                  <a:lnTo>
                    <a:pt x="127477" y="183512"/>
                  </a:lnTo>
                  <a:cubicBezTo>
                    <a:pt x="96659" y="195185"/>
                    <a:pt x="82650" y="234876"/>
                    <a:pt x="101328" y="268963"/>
                  </a:cubicBezTo>
                  <a:cubicBezTo>
                    <a:pt x="111601" y="288575"/>
                    <a:pt x="123275" y="307253"/>
                    <a:pt x="134949" y="325465"/>
                  </a:cubicBezTo>
                  <a:lnTo>
                    <a:pt x="174173" y="299315"/>
                  </a:lnTo>
                  <a:cubicBezTo>
                    <a:pt x="162966" y="282505"/>
                    <a:pt x="152226" y="265228"/>
                    <a:pt x="142887" y="247484"/>
                  </a:cubicBezTo>
                  <a:cubicBezTo>
                    <a:pt x="139151" y="240479"/>
                    <a:pt x="141486" y="232074"/>
                    <a:pt x="148023" y="228805"/>
                  </a:cubicBezTo>
                  <a:lnTo>
                    <a:pt x="154561" y="225537"/>
                  </a:lnTo>
                  <a:lnTo>
                    <a:pt x="164367" y="244215"/>
                  </a:lnTo>
                  <a:cubicBezTo>
                    <a:pt x="170437" y="254955"/>
                    <a:pt x="183512" y="258691"/>
                    <a:pt x="194251" y="254021"/>
                  </a:cubicBezTo>
                  <a:lnTo>
                    <a:pt x="198454" y="251219"/>
                  </a:lnTo>
                  <a:cubicBezTo>
                    <a:pt x="207793" y="243748"/>
                    <a:pt x="211062" y="231607"/>
                    <a:pt x="205458" y="221334"/>
                  </a:cubicBezTo>
                  <a:lnTo>
                    <a:pt x="196119" y="204057"/>
                  </a:lnTo>
                  <a:lnTo>
                    <a:pt x="203123" y="200322"/>
                  </a:lnTo>
                  <a:cubicBezTo>
                    <a:pt x="209661" y="197053"/>
                    <a:pt x="217132" y="198921"/>
                    <a:pt x="220401" y="204991"/>
                  </a:cubicBezTo>
                  <a:cubicBezTo>
                    <a:pt x="228806" y="220401"/>
                    <a:pt x="237678" y="235343"/>
                    <a:pt x="247484" y="249818"/>
                  </a:cubicBezTo>
                  <a:lnTo>
                    <a:pt x="286708" y="223669"/>
                  </a:lnTo>
                  <a:cubicBezTo>
                    <a:pt x="277835" y="210128"/>
                    <a:pt x="269431" y="196586"/>
                    <a:pt x="261959" y="183045"/>
                  </a:cubicBezTo>
                  <a:lnTo>
                    <a:pt x="261492" y="182577"/>
                  </a:lnTo>
                  <a:cubicBezTo>
                    <a:pt x="248418" y="159230"/>
                    <a:pt x="215731" y="148957"/>
                    <a:pt x="184912" y="160631"/>
                  </a:cubicBezTo>
                  <a:lnTo>
                    <a:pt x="177908" y="163433"/>
                  </a:lnTo>
                  <a:cubicBezTo>
                    <a:pt x="175573" y="156895"/>
                    <a:pt x="172772" y="150825"/>
                    <a:pt x="170904" y="144288"/>
                  </a:cubicBezTo>
                  <a:lnTo>
                    <a:pt x="177908" y="141953"/>
                  </a:lnTo>
                  <a:cubicBezTo>
                    <a:pt x="209194" y="130279"/>
                    <a:pt x="226938" y="101328"/>
                    <a:pt x="222268" y="77047"/>
                  </a:cubicBezTo>
                  <a:cubicBezTo>
                    <a:pt x="219467" y="63038"/>
                    <a:pt x="217599" y="49030"/>
                    <a:pt x="217132" y="35021"/>
                  </a:cubicBezTo>
                  <a:lnTo>
                    <a:pt x="169970" y="37356"/>
                  </a:lnTo>
                  <a:cubicBezTo>
                    <a:pt x="170904" y="53232"/>
                    <a:pt x="172772" y="69576"/>
                    <a:pt x="176040" y="85452"/>
                  </a:cubicBezTo>
                  <a:cubicBezTo>
                    <a:pt x="176974" y="91522"/>
                    <a:pt x="172772" y="98060"/>
                    <a:pt x="165767" y="99927"/>
                  </a:cubicBezTo>
                  <a:lnTo>
                    <a:pt x="158763" y="101795"/>
                  </a:lnTo>
                  <a:cubicBezTo>
                    <a:pt x="157362" y="95725"/>
                    <a:pt x="155962" y="89187"/>
                    <a:pt x="155028" y="83117"/>
                  </a:cubicBezTo>
                  <a:cubicBezTo>
                    <a:pt x="153160" y="71910"/>
                    <a:pt x="142887" y="64439"/>
                    <a:pt x="131213" y="64439"/>
                  </a:cubicBezTo>
                  <a:lnTo>
                    <a:pt x="126077" y="64906"/>
                  </a:lnTo>
                  <a:cubicBezTo>
                    <a:pt x="114403" y="67708"/>
                    <a:pt x="106465" y="78448"/>
                    <a:pt x="108799" y="91055"/>
                  </a:cubicBezTo>
                  <a:cubicBezTo>
                    <a:pt x="110200" y="98060"/>
                    <a:pt x="111601" y="105064"/>
                    <a:pt x="113002" y="112068"/>
                  </a:cubicBezTo>
                  <a:lnTo>
                    <a:pt x="105064" y="113936"/>
                  </a:lnTo>
                  <a:cubicBezTo>
                    <a:pt x="98060" y="114870"/>
                    <a:pt x="91055" y="110200"/>
                    <a:pt x="89188" y="102262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B4D9F6-5069-4488-A04D-DD06E04CAFE6}"/>
                </a:ext>
              </a:extLst>
            </p:cNvPr>
            <p:cNvSpPr/>
            <p:nvPr/>
          </p:nvSpPr>
          <p:spPr>
            <a:xfrm>
              <a:off x="10685347" y="3659169"/>
              <a:ext cx="280170" cy="326865"/>
            </a:xfrm>
            <a:custGeom>
              <a:avLst/>
              <a:gdLst>
                <a:gd name="connsiteX0" fmla="*/ 140522 w 280170"/>
                <a:gd name="connsiteY0" fmla="*/ 115804 h 326865"/>
                <a:gd name="connsiteX1" fmla="*/ 180213 w 280170"/>
                <a:gd name="connsiteY1" fmla="*/ 67708 h 326865"/>
                <a:gd name="connsiteX2" fmla="*/ 147060 w 280170"/>
                <a:gd name="connsiteY2" fmla="*/ 35021 h 326865"/>
                <a:gd name="connsiteX3" fmla="*/ 102232 w 280170"/>
                <a:gd name="connsiteY3" fmla="*/ 89188 h 326865"/>
                <a:gd name="connsiteX4" fmla="*/ 101765 w 280170"/>
                <a:gd name="connsiteY4" fmla="*/ 89654 h 326865"/>
                <a:gd name="connsiteX5" fmla="*/ 89625 w 280170"/>
                <a:gd name="connsiteY5" fmla="*/ 145221 h 326865"/>
                <a:gd name="connsiteX6" fmla="*/ 119977 w 280170"/>
                <a:gd name="connsiteY6" fmla="*/ 181644 h 326865"/>
                <a:gd name="connsiteX7" fmla="*/ 126514 w 280170"/>
                <a:gd name="connsiteY7" fmla="*/ 184912 h 326865"/>
                <a:gd name="connsiteX8" fmla="*/ 118576 w 280170"/>
                <a:gd name="connsiteY8" fmla="*/ 206392 h 326865"/>
                <a:gd name="connsiteX9" fmla="*/ 111571 w 280170"/>
                <a:gd name="connsiteY9" fmla="*/ 204057 h 326865"/>
                <a:gd name="connsiteX10" fmla="*/ 64876 w 280170"/>
                <a:gd name="connsiteY10" fmla="*/ 211995 h 326865"/>
                <a:gd name="connsiteX11" fmla="*/ 37793 w 280170"/>
                <a:gd name="connsiteY11" fmla="*/ 261492 h 326865"/>
                <a:gd name="connsiteX12" fmla="*/ 35458 w 280170"/>
                <a:gd name="connsiteY12" fmla="*/ 333870 h 326865"/>
                <a:gd name="connsiteX13" fmla="*/ 82621 w 280170"/>
                <a:gd name="connsiteY13" fmla="*/ 331535 h 326865"/>
                <a:gd name="connsiteX14" fmla="*/ 84488 w 280170"/>
                <a:gd name="connsiteY14" fmla="*/ 268030 h 326865"/>
                <a:gd name="connsiteX15" fmla="*/ 99431 w 280170"/>
                <a:gd name="connsiteY15" fmla="*/ 255422 h 326865"/>
                <a:gd name="connsiteX16" fmla="*/ 106435 w 280170"/>
                <a:gd name="connsiteY16" fmla="*/ 256356 h 326865"/>
                <a:gd name="connsiteX17" fmla="*/ 104100 w 280170"/>
                <a:gd name="connsiteY17" fmla="*/ 277836 h 326865"/>
                <a:gd name="connsiteX18" fmla="*/ 123712 w 280170"/>
                <a:gd name="connsiteY18" fmla="*/ 302584 h 326865"/>
                <a:gd name="connsiteX19" fmla="*/ 128849 w 280170"/>
                <a:gd name="connsiteY19" fmla="*/ 302584 h 326865"/>
                <a:gd name="connsiteX20" fmla="*/ 150795 w 280170"/>
                <a:gd name="connsiteY20" fmla="*/ 281571 h 326865"/>
                <a:gd name="connsiteX21" fmla="*/ 153130 w 280170"/>
                <a:gd name="connsiteY21" fmla="*/ 262893 h 326865"/>
                <a:gd name="connsiteX22" fmla="*/ 161068 w 280170"/>
                <a:gd name="connsiteY22" fmla="*/ 264294 h 326865"/>
                <a:gd name="connsiteX23" fmla="*/ 172742 w 280170"/>
                <a:gd name="connsiteY23" fmla="*/ 277369 h 326865"/>
                <a:gd name="connsiteX24" fmla="*/ 171341 w 280170"/>
                <a:gd name="connsiteY24" fmla="*/ 326399 h 326865"/>
                <a:gd name="connsiteX25" fmla="*/ 218036 w 280170"/>
                <a:gd name="connsiteY25" fmla="*/ 324064 h 326865"/>
                <a:gd name="connsiteX26" fmla="*/ 219437 w 280170"/>
                <a:gd name="connsiteY26" fmla="*/ 282505 h 326865"/>
                <a:gd name="connsiteX27" fmla="*/ 219437 w 280170"/>
                <a:gd name="connsiteY27" fmla="*/ 282038 h 326865"/>
                <a:gd name="connsiteX28" fmla="*/ 207763 w 280170"/>
                <a:gd name="connsiteY28" fmla="*/ 248885 h 326865"/>
                <a:gd name="connsiteX29" fmla="*/ 170874 w 280170"/>
                <a:gd name="connsiteY29" fmla="*/ 223669 h 326865"/>
                <a:gd name="connsiteX30" fmla="*/ 163870 w 280170"/>
                <a:gd name="connsiteY30" fmla="*/ 221335 h 326865"/>
                <a:gd name="connsiteX31" fmla="*/ 170407 w 280170"/>
                <a:gd name="connsiteY31" fmla="*/ 202657 h 326865"/>
                <a:gd name="connsiteX32" fmla="*/ 177411 w 280170"/>
                <a:gd name="connsiteY32" fmla="*/ 205458 h 326865"/>
                <a:gd name="connsiteX33" fmla="*/ 221772 w 280170"/>
                <a:gd name="connsiteY33" fmla="*/ 209661 h 326865"/>
                <a:gd name="connsiteX34" fmla="*/ 252123 w 280170"/>
                <a:gd name="connsiteY34" fmla="*/ 192851 h 326865"/>
                <a:gd name="connsiteX35" fmla="*/ 277339 w 280170"/>
                <a:gd name="connsiteY35" fmla="*/ 162499 h 326865"/>
                <a:gd name="connsiteX36" fmla="*/ 243718 w 280170"/>
                <a:gd name="connsiteY36" fmla="*/ 129345 h 326865"/>
                <a:gd name="connsiteX37" fmla="*/ 213834 w 280170"/>
                <a:gd name="connsiteY37" fmla="*/ 165300 h 326865"/>
                <a:gd name="connsiteX38" fmla="*/ 196556 w 280170"/>
                <a:gd name="connsiteY38" fmla="*/ 167635 h 326865"/>
                <a:gd name="connsiteX39" fmla="*/ 190486 w 280170"/>
                <a:gd name="connsiteY39" fmla="*/ 163900 h 326865"/>
                <a:gd name="connsiteX40" fmla="*/ 200759 w 280170"/>
                <a:gd name="connsiteY40" fmla="*/ 148490 h 326865"/>
                <a:gd name="connsiteX41" fmla="*/ 197957 w 280170"/>
                <a:gd name="connsiteY41" fmla="*/ 118605 h 326865"/>
                <a:gd name="connsiteX42" fmla="*/ 194222 w 280170"/>
                <a:gd name="connsiteY42" fmla="*/ 115337 h 326865"/>
                <a:gd name="connsiteX43" fmla="*/ 162936 w 280170"/>
                <a:gd name="connsiteY43" fmla="*/ 120940 h 326865"/>
                <a:gd name="connsiteX44" fmla="*/ 150795 w 280170"/>
                <a:gd name="connsiteY44" fmla="*/ 139151 h 326865"/>
                <a:gd name="connsiteX45" fmla="*/ 143791 w 280170"/>
                <a:gd name="connsiteY45" fmla="*/ 134949 h 326865"/>
                <a:gd name="connsiteX46" fmla="*/ 140522 w 280170"/>
                <a:gd name="connsiteY46" fmla="*/ 115804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80170" h="326865">
                  <a:moveTo>
                    <a:pt x="140522" y="115804"/>
                  </a:moveTo>
                  <a:cubicBezTo>
                    <a:pt x="152196" y="98526"/>
                    <a:pt x="165738" y="82650"/>
                    <a:pt x="180213" y="67708"/>
                  </a:cubicBezTo>
                  <a:lnTo>
                    <a:pt x="147060" y="35021"/>
                  </a:lnTo>
                  <a:cubicBezTo>
                    <a:pt x="130716" y="51364"/>
                    <a:pt x="115774" y="69576"/>
                    <a:pt x="102232" y="89188"/>
                  </a:cubicBezTo>
                  <a:lnTo>
                    <a:pt x="101765" y="89654"/>
                  </a:lnTo>
                  <a:cubicBezTo>
                    <a:pt x="89625" y="107399"/>
                    <a:pt x="85889" y="128411"/>
                    <a:pt x="89625" y="145221"/>
                  </a:cubicBezTo>
                  <a:cubicBezTo>
                    <a:pt x="93360" y="162499"/>
                    <a:pt x="104567" y="175573"/>
                    <a:pt x="119977" y="181644"/>
                  </a:cubicBezTo>
                  <a:lnTo>
                    <a:pt x="126514" y="184912"/>
                  </a:lnTo>
                  <a:cubicBezTo>
                    <a:pt x="123712" y="191917"/>
                    <a:pt x="120910" y="199388"/>
                    <a:pt x="118576" y="206392"/>
                  </a:cubicBezTo>
                  <a:lnTo>
                    <a:pt x="111571" y="204057"/>
                  </a:lnTo>
                  <a:cubicBezTo>
                    <a:pt x="95695" y="198921"/>
                    <a:pt x="78885" y="201722"/>
                    <a:pt x="64876" y="211995"/>
                  </a:cubicBezTo>
                  <a:cubicBezTo>
                    <a:pt x="50868" y="222268"/>
                    <a:pt x="40128" y="240479"/>
                    <a:pt x="37793" y="261492"/>
                  </a:cubicBezTo>
                  <a:cubicBezTo>
                    <a:pt x="34992" y="285774"/>
                    <a:pt x="34524" y="310055"/>
                    <a:pt x="35458" y="333870"/>
                  </a:cubicBezTo>
                  <a:lnTo>
                    <a:pt x="82621" y="331535"/>
                  </a:lnTo>
                  <a:cubicBezTo>
                    <a:pt x="81687" y="310522"/>
                    <a:pt x="81687" y="289509"/>
                    <a:pt x="84488" y="268030"/>
                  </a:cubicBezTo>
                  <a:cubicBezTo>
                    <a:pt x="85422" y="260091"/>
                    <a:pt x="92426" y="254021"/>
                    <a:pt x="99431" y="255422"/>
                  </a:cubicBezTo>
                  <a:lnTo>
                    <a:pt x="106435" y="256356"/>
                  </a:lnTo>
                  <a:cubicBezTo>
                    <a:pt x="105501" y="263827"/>
                    <a:pt x="104567" y="270831"/>
                    <a:pt x="104100" y="277836"/>
                  </a:cubicBezTo>
                  <a:cubicBezTo>
                    <a:pt x="103166" y="290910"/>
                    <a:pt x="112038" y="301183"/>
                    <a:pt x="123712" y="302584"/>
                  </a:cubicBezTo>
                  <a:lnTo>
                    <a:pt x="128849" y="302584"/>
                  </a:lnTo>
                  <a:cubicBezTo>
                    <a:pt x="140522" y="301183"/>
                    <a:pt x="149861" y="292778"/>
                    <a:pt x="150795" y="281571"/>
                  </a:cubicBezTo>
                  <a:cubicBezTo>
                    <a:pt x="151262" y="275501"/>
                    <a:pt x="152196" y="269430"/>
                    <a:pt x="153130" y="262893"/>
                  </a:cubicBezTo>
                  <a:lnTo>
                    <a:pt x="161068" y="264294"/>
                  </a:lnTo>
                  <a:cubicBezTo>
                    <a:pt x="168539" y="265228"/>
                    <a:pt x="173209" y="270831"/>
                    <a:pt x="172742" y="277369"/>
                  </a:cubicBezTo>
                  <a:cubicBezTo>
                    <a:pt x="170874" y="293245"/>
                    <a:pt x="170874" y="310055"/>
                    <a:pt x="171341" y="326399"/>
                  </a:cubicBezTo>
                  <a:lnTo>
                    <a:pt x="218036" y="324064"/>
                  </a:lnTo>
                  <a:cubicBezTo>
                    <a:pt x="217569" y="310055"/>
                    <a:pt x="218036" y="296047"/>
                    <a:pt x="219437" y="282505"/>
                  </a:cubicBezTo>
                  <a:lnTo>
                    <a:pt x="219437" y="282038"/>
                  </a:lnTo>
                  <a:cubicBezTo>
                    <a:pt x="220838" y="270364"/>
                    <a:pt x="216168" y="259158"/>
                    <a:pt x="207763" y="248885"/>
                  </a:cubicBezTo>
                  <a:cubicBezTo>
                    <a:pt x="198891" y="238612"/>
                    <a:pt x="186750" y="228806"/>
                    <a:pt x="170874" y="223669"/>
                  </a:cubicBezTo>
                  <a:lnTo>
                    <a:pt x="163870" y="221335"/>
                  </a:lnTo>
                  <a:cubicBezTo>
                    <a:pt x="165738" y="215264"/>
                    <a:pt x="168072" y="208727"/>
                    <a:pt x="170407" y="202657"/>
                  </a:cubicBezTo>
                  <a:lnTo>
                    <a:pt x="177411" y="205458"/>
                  </a:lnTo>
                  <a:cubicBezTo>
                    <a:pt x="192821" y="211528"/>
                    <a:pt x="208697" y="211995"/>
                    <a:pt x="221772" y="209661"/>
                  </a:cubicBezTo>
                  <a:cubicBezTo>
                    <a:pt x="234846" y="207326"/>
                    <a:pt x="245586" y="202189"/>
                    <a:pt x="252123" y="192851"/>
                  </a:cubicBezTo>
                  <a:cubicBezTo>
                    <a:pt x="259595" y="182578"/>
                    <a:pt x="268000" y="172305"/>
                    <a:pt x="277339" y="162499"/>
                  </a:cubicBezTo>
                  <a:lnTo>
                    <a:pt x="243718" y="129345"/>
                  </a:lnTo>
                  <a:cubicBezTo>
                    <a:pt x="232512" y="140552"/>
                    <a:pt x="222706" y="152693"/>
                    <a:pt x="213834" y="165300"/>
                  </a:cubicBezTo>
                  <a:cubicBezTo>
                    <a:pt x="210098" y="169970"/>
                    <a:pt x="202627" y="171371"/>
                    <a:pt x="196556" y="167635"/>
                  </a:cubicBezTo>
                  <a:lnTo>
                    <a:pt x="190486" y="163900"/>
                  </a:lnTo>
                  <a:cubicBezTo>
                    <a:pt x="193755" y="158296"/>
                    <a:pt x="197490" y="153160"/>
                    <a:pt x="200759" y="148490"/>
                  </a:cubicBezTo>
                  <a:cubicBezTo>
                    <a:pt x="207296" y="139618"/>
                    <a:pt x="205895" y="127010"/>
                    <a:pt x="197957" y="118605"/>
                  </a:cubicBezTo>
                  <a:lnTo>
                    <a:pt x="194222" y="115337"/>
                  </a:lnTo>
                  <a:cubicBezTo>
                    <a:pt x="184416" y="108799"/>
                    <a:pt x="170874" y="110667"/>
                    <a:pt x="162936" y="120940"/>
                  </a:cubicBezTo>
                  <a:cubicBezTo>
                    <a:pt x="158733" y="127010"/>
                    <a:pt x="154531" y="132614"/>
                    <a:pt x="150795" y="139151"/>
                  </a:cubicBezTo>
                  <a:lnTo>
                    <a:pt x="143791" y="134949"/>
                  </a:lnTo>
                  <a:cubicBezTo>
                    <a:pt x="137254" y="131213"/>
                    <a:pt x="135853" y="122341"/>
                    <a:pt x="140522" y="115804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0686D26-D228-427C-8927-93188623B679}"/>
                </a:ext>
              </a:extLst>
            </p:cNvPr>
            <p:cNvSpPr/>
            <p:nvPr/>
          </p:nvSpPr>
          <p:spPr>
            <a:xfrm>
              <a:off x="10796918" y="3511146"/>
              <a:ext cx="373560" cy="326865"/>
            </a:xfrm>
            <a:custGeom>
              <a:avLst/>
              <a:gdLst>
                <a:gd name="connsiteX0" fmla="*/ 249352 w 373560"/>
                <a:gd name="connsiteY0" fmla="*/ 99927 h 326865"/>
                <a:gd name="connsiteX1" fmla="*/ 303051 w 373560"/>
                <a:gd name="connsiteY1" fmla="*/ 79382 h 326865"/>
                <a:gd name="connsiteX2" fmla="*/ 287642 w 373560"/>
                <a:gd name="connsiteY2" fmla="*/ 35021 h 326865"/>
                <a:gd name="connsiteX3" fmla="*/ 231141 w 373560"/>
                <a:gd name="connsiteY3" fmla="*/ 56501 h 326865"/>
                <a:gd name="connsiteX4" fmla="*/ 230674 w 373560"/>
                <a:gd name="connsiteY4" fmla="*/ 56968 h 326865"/>
                <a:gd name="connsiteX5" fmla="*/ 197520 w 373560"/>
                <a:gd name="connsiteY5" fmla="*/ 139151 h 326865"/>
                <a:gd name="connsiteX6" fmla="*/ 201256 w 373560"/>
                <a:gd name="connsiteY6" fmla="*/ 145689 h 326865"/>
                <a:gd name="connsiteX7" fmla="*/ 181644 w 373560"/>
                <a:gd name="connsiteY7" fmla="*/ 156428 h 326865"/>
                <a:gd name="connsiteX8" fmla="*/ 177908 w 373560"/>
                <a:gd name="connsiteY8" fmla="*/ 149891 h 326865"/>
                <a:gd name="connsiteX9" fmla="*/ 88721 w 373560"/>
                <a:gd name="connsiteY9" fmla="*/ 136350 h 326865"/>
                <a:gd name="connsiteX10" fmla="*/ 35021 w 373560"/>
                <a:gd name="connsiteY10" fmla="*/ 183045 h 326865"/>
                <a:gd name="connsiteX11" fmla="*/ 68642 w 373560"/>
                <a:gd name="connsiteY11" fmla="*/ 216198 h 326865"/>
                <a:gd name="connsiteX12" fmla="*/ 116271 w 373560"/>
                <a:gd name="connsiteY12" fmla="*/ 174640 h 326865"/>
                <a:gd name="connsiteX13" fmla="*/ 135416 w 373560"/>
                <a:gd name="connsiteY13" fmla="*/ 176974 h 326865"/>
                <a:gd name="connsiteX14" fmla="*/ 139618 w 373560"/>
                <a:gd name="connsiteY14" fmla="*/ 183045 h 326865"/>
                <a:gd name="connsiteX15" fmla="*/ 122341 w 373560"/>
                <a:gd name="connsiteY15" fmla="*/ 195652 h 326865"/>
                <a:gd name="connsiteX16" fmla="*/ 117672 w 373560"/>
                <a:gd name="connsiteY16" fmla="*/ 226471 h 326865"/>
                <a:gd name="connsiteX17" fmla="*/ 120940 w 373560"/>
                <a:gd name="connsiteY17" fmla="*/ 230207 h 326865"/>
                <a:gd name="connsiteX18" fmla="*/ 151292 w 373560"/>
                <a:gd name="connsiteY18" fmla="*/ 232074 h 326865"/>
                <a:gd name="connsiteX19" fmla="*/ 166701 w 373560"/>
                <a:gd name="connsiteY19" fmla="*/ 220401 h 326865"/>
                <a:gd name="connsiteX20" fmla="*/ 171371 w 373560"/>
                <a:gd name="connsiteY20" fmla="*/ 226938 h 326865"/>
                <a:gd name="connsiteX21" fmla="*/ 169503 w 373560"/>
                <a:gd name="connsiteY21" fmla="*/ 244682 h 326865"/>
                <a:gd name="connsiteX22" fmla="*/ 131680 w 373560"/>
                <a:gd name="connsiteY22" fmla="*/ 277369 h 326865"/>
                <a:gd name="connsiteX23" fmla="*/ 165301 w 373560"/>
                <a:gd name="connsiteY23" fmla="*/ 310055 h 326865"/>
                <a:gd name="connsiteX24" fmla="*/ 197520 w 373560"/>
                <a:gd name="connsiteY24" fmla="*/ 282038 h 326865"/>
                <a:gd name="connsiteX25" fmla="*/ 197987 w 373560"/>
                <a:gd name="connsiteY25" fmla="*/ 281571 h 326865"/>
                <a:gd name="connsiteX26" fmla="*/ 208260 w 373560"/>
                <a:gd name="connsiteY26" fmla="*/ 203123 h 326865"/>
                <a:gd name="connsiteX27" fmla="*/ 204524 w 373560"/>
                <a:gd name="connsiteY27" fmla="*/ 196586 h 326865"/>
                <a:gd name="connsiteX28" fmla="*/ 222735 w 373560"/>
                <a:gd name="connsiteY28" fmla="*/ 186780 h 326865"/>
                <a:gd name="connsiteX29" fmla="*/ 226004 w 373560"/>
                <a:gd name="connsiteY29" fmla="*/ 193318 h 326865"/>
                <a:gd name="connsiteX30" fmla="*/ 300716 w 373560"/>
                <a:gd name="connsiteY30" fmla="*/ 224603 h 326865"/>
                <a:gd name="connsiteX31" fmla="*/ 346944 w 373560"/>
                <a:gd name="connsiteY31" fmla="*/ 206859 h 326865"/>
                <a:gd name="connsiteX32" fmla="*/ 331535 w 373560"/>
                <a:gd name="connsiteY32" fmla="*/ 162499 h 326865"/>
                <a:gd name="connsiteX33" fmla="*/ 282972 w 373560"/>
                <a:gd name="connsiteY33" fmla="*/ 181177 h 326865"/>
                <a:gd name="connsiteX34" fmla="*/ 266162 w 373560"/>
                <a:gd name="connsiteY34" fmla="*/ 173706 h 326865"/>
                <a:gd name="connsiteX35" fmla="*/ 263360 w 373560"/>
                <a:gd name="connsiteY35" fmla="*/ 167168 h 326865"/>
                <a:gd name="connsiteX36" fmla="*/ 281571 w 373560"/>
                <a:gd name="connsiteY36" fmla="*/ 159230 h 326865"/>
                <a:gd name="connsiteX37" fmla="*/ 294646 w 373560"/>
                <a:gd name="connsiteY37" fmla="*/ 131680 h 326865"/>
                <a:gd name="connsiteX38" fmla="*/ 292778 w 373560"/>
                <a:gd name="connsiteY38" fmla="*/ 127011 h 326865"/>
                <a:gd name="connsiteX39" fmla="*/ 263827 w 373560"/>
                <a:gd name="connsiteY39" fmla="*/ 115804 h 326865"/>
                <a:gd name="connsiteX40" fmla="*/ 244682 w 373560"/>
                <a:gd name="connsiteY40" fmla="*/ 123742 h 326865"/>
                <a:gd name="connsiteX41" fmla="*/ 241413 w 373560"/>
                <a:gd name="connsiteY41" fmla="*/ 116271 h 326865"/>
                <a:gd name="connsiteX42" fmla="*/ 249352 w 373560"/>
                <a:gd name="connsiteY42" fmla="*/ 99927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249352" y="99927"/>
                  </a:moveTo>
                  <a:cubicBezTo>
                    <a:pt x="267096" y="92456"/>
                    <a:pt x="284840" y="85919"/>
                    <a:pt x="303051" y="79382"/>
                  </a:cubicBezTo>
                  <a:lnTo>
                    <a:pt x="287642" y="35021"/>
                  </a:lnTo>
                  <a:cubicBezTo>
                    <a:pt x="268963" y="41559"/>
                    <a:pt x="249819" y="48563"/>
                    <a:pt x="231141" y="56501"/>
                  </a:cubicBezTo>
                  <a:lnTo>
                    <a:pt x="230674" y="56968"/>
                  </a:lnTo>
                  <a:cubicBezTo>
                    <a:pt x="196119" y="71443"/>
                    <a:pt x="181644" y="109733"/>
                    <a:pt x="197520" y="139151"/>
                  </a:cubicBezTo>
                  <a:lnTo>
                    <a:pt x="201256" y="145689"/>
                  </a:lnTo>
                  <a:lnTo>
                    <a:pt x="181644" y="156428"/>
                  </a:lnTo>
                  <a:lnTo>
                    <a:pt x="177908" y="149891"/>
                  </a:lnTo>
                  <a:cubicBezTo>
                    <a:pt x="162032" y="120940"/>
                    <a:pt x="121407" y="112535"/>
                    <a:pt x="88721" y="136350"/>
                  </a:cubicBezTo>
                  <a:cubicBezTo>
                    <a:pt x="70043" y="150358"/>
                    <a:pt x="52298" y="165767"/>
                    <a:pt x="35021" y="183045"/>
                  </a:cubicBezTo>
                  <a:lnTo>
                    <a:pt x="68642" y="216198"/>
                  </a:lnTo>
                  <a:cubicBezTo>
                    <a:pt x="83584" y="201256"/>
                    <a:pt x="99461" y="187247"/>
                    <a:pt x="116271" y="174640"/>
                  </a:cubicBezTo>
                  <a:cubicBezTo>
                    <a:pt x="122808" y="169970"/>
                    <a:pt x="131213" y="171371"/>
                    <a:pt x="135416" y="176974"/>
                  </a:cubicBezTo>
                  <a:lnTo>
                    <a:pt x="139618" y="183045"/>
                  </a:lnTo>
                  <a:cubicBezTo>
                    <a:pt x="133548" y="187247"/>
                    <a:pt x="127944" y="191450"/>
                    <a:pt x="122341" y="195652"/>
                  </a:cubicBezTo>
                  <a:cubicBezTo>
                    <a:pt x="112068" y="203123"/>
                    <a:pt x="110667" y="217132"/>
                    <a:pt x="117672" y="226471"/>
                  </a:cubicBezTo>
                  <a:lnTo>
                    <a:pt x="120940" y="230207"/>
                  </a:lnTo>
                  <a:cubicBezTo>
                    <a:pt x="129812" y="238145"/>
                    <a:pt x="142420" y="239079"/>
                    <a:pt x="151292" y="232074"/>
                  </a:cubicBezTo>
                  <a:cubicBezTo>
                    <a:pt x="156428" y="228339"/>
                    <a:pt x="161565" y="224136"/>
                    <a:pt x="166701" y="220401"/>
                  </a:cubicBezTo>
                  <a:lnTo>
                    <a:pt x="171371" y="226938"/>
                  </a:lnTo>
                  <a:cubicBezTo>
                    <a:pt x="175573" y="233008"/>
                    <a:pt x="174639" y="240480"/>
                    <a:pt x="169503" y="244682"/>
                  </a:cubicBezTo>
                  <a:cubicBezTo>
                    <a:pt x="155962" y="254488"/>
                    <a:pt x="143354" y="265695"/>
                    <a:pt x="131680" y="277369"/>
                  </a:cubicBezTo>
                  <a:lnTo>
                    <a:pt x="165301" y="310055"/>
                  </a:lnTo>
                  <a:cubicBezTo>
                    <a:pt x="175106" y="300249"/>
                    <a:pt x="185846" y="290910"/>
                    <a:pt x="197520" y="282038"/>
                  </a:cubicBezTo>
                  <a:lnTo>
                    <a:pt x="197987" y="281571"/>
                  </a:lnTo>
                  <a:cubicBezTo>
                    <a:pt x="218066" y="266629"/>
                    <a:pt x="224603" y="232074"/>
                    <a:pt x="208260" y="203123"/>
                  </a:cubicBezTo>
                  <a:lnTo>
                    <a:pt x="204524" y="196586"/>
                  </a:lnTo>
                  <a:lnTo>
                    <a:pt x="222735" y="186780"/>
                  </a:lnTo>
                  <a:lnTo>
                    <a:pt x="226004" y="193318"/>
                  </a:lnTo>
                  <a:cubicBezTo>
                    <a:pt x="241880" y="222269"/>
                    <a:pt x="274567" y="235343"/>
                    <a:pt x="300716" y="224603"/>
                  </a:cubicBezTo>
                  <a:cubicBezTo>
                    <a:pt x="315659" y="218533"/>
                    <a:pt x="331068" y="212462"/>
                    <a:pt x="346944" y="206859"/>
                  </a:cubicBezTo>
                  <a:lnTo>
                    <a:pt x="331535" y="162499"/>
                  </a:lnTo>
                  <a:cubicBezTo>
                    <a:pt x="315192" y="168102"/>
                    <a:pt x="298848" y="174173"/>
                    <a:pt x="282972" y="181177"/>
                  </a:cubicBezTo>
                  <a:cubicBezTo>
                    <a:pt x="276902" y="183512"/>
                    <a:pt x="269431" y="180243"/>
                    <a:pt x="266162" y="173706"/>
                  </a:cubicBezTo>
                  <a:lnTo>
                    <a:pt x="263360" y="167168"/>
                  </a:lnTo>
                  <a:lnTo>
                    <a:pt x="281571" y="159230"/>
                  </a:lnTo>
                  <a:cubicBezTo>
                    <a:pt x="292311" y="154561"/>
                    <a:pt x="297447" y="142887"/>
                    <a:pt x="294646" y="131680"/>
                  </a:cubicBezTo>
                  <a:lnTo>
                    <a:pt x="292778" y="127011"/>
                  </a:lnTo>
                  <a:cubicBezTo>
                    <a:pt x="287642" y="116271"/>
                    <a:pt x="275034" y="111134"/>
                    <a:pt x="263827" y="115804"/>
                  </a:cubicBezTo>
                  <a:lnTo>
                    <a:pt x="244682" y="123742"/>
                  </a:lnTo>
                  <a:lnTo>
                    <a:pt x="241413" y="116271"/>
                  </a:lnTo>
                  <a:cubicBezTo>
                    <a:pt x="239079" y="110667"/>
                    <a:pt x="242347" y="102729"/>
                    <a:pt x="249352" y="99927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86C28DD-A07C-419D-ADA0-33F05760DBAC}"/>
                </a:ext>
              </a:extLst>
            </p:cNvPr>
            <p:cNvSpPr/>
            <p:nvPr/>
          </p:nvSpPr>
          <p:spPr>
            <a:xfrm>
              <a:off x="11050006" y="3448107"/>
              <a:ext cx="326865" cy="280170"/>
            </a:xfrm>
            <a:custGeom>
              <a:avLst/>
              <a:gdLst>
                <a:gd name="connsiteX0" fmla="*/ 248418 w 326865"/>
                <a:gd name="connsiteY0" fmla="*/ 91055 h 280170"/>
                <a:gd name="connsiteX1" fmla="*/ 303518 w 326865"/>
                <a:gd name="connsiteY1" fmla="*/ 81249 h 280170"/>
                <a:gd name="connsiteX2" fmla="*/ 296047 w 326865"/>
                <a:gd name="connsiteY2" fmla="*/ 35021 h 280170"/>
                <a:gd name="connsiteX3" fmla="*/ 240013 w 326865"/>
                <a:gd name="connsiteY3" fmla="*/ 44827 h 280170"/>
                <a:gd name="connsiteX4" fmla="*/ 239079 w 326865"/>
                <a:gd name="connsiteY4" fmla="*/ 44827 h 280170"/>
                <a:gd name="connsiteX5" fmla="*/ 190983 w 326865"/>
                <a:gd name="connsiteY5" fmla="*/ 116271 h 280170"/>
                <a:gd name="connsiteX6" fmla="*/ 192851 w 326865"/>
                <a:gd name="connsiteY6" fmla="*/ 123742 h 280170"/>
                <a:gd name="connsiteX7" fmla="*/ 171838 w 326865"/>
                <a:gd name="connsiteY7" fmla="*/ 128411 h 280170"/>
                <a:gd name="connsiteX8" fmla="*/ 169970 w 326865"/>
                <a:gd name="connsiteY8" fmla="*/ 120940 h 280170"/>
                <a:gd name="connsiteX9" fmla="*/ 94324 w 326865"/>
                <a:gd name="connsiteY9" fmla="*/ 78915 h 280170"/>
                <a:gd name="connsiteX10" fmla="*/ 35021 w 326865"/>
                <a:gd name="connsiteY10" fmla="*/ 97593 h 280170"/>
                <a:gd name="connsiteX11" fmla="*/ 50431 w 326865"/>
                <a:gd name="connsiteY11" fmla="*/ 141953 h 280170"/>
                <a:gd name="connsiteX12" fmla="*/ 106465 w 326865"/>
                <a:gd name="connsiteY12" fmla="*/ 124209 h 280170"/>
                <a:gd name="connsiteX13" fmla="*/ 122808 w 326865"/>
                <a:gd name="connsiteY13" fmla="*/ 133548 h 280170"/>
                <a:gd name="connsiteX14" fmla="*/ 124676 w 326865"/>
                <a:gd name="connsiteY14" fmla="*/ 140552 h 280170"/>
                <a:gd name="connsiteX15" fmla="*/ 104597 w 326865"/>
                <a:gd name="connsiteY15" fmla="*/ 146155 h 280170"/>
                <a:gd name="connsiteX16" fmla="*/ 88721 w 326865"/>
                <a:gd name="connsiteY16" fmla="*/ 173239 h 280170"/>
                <a:gd name="connsiteX17" fmla="*/ 90121 w 326865"/>
                <a:gd name="connsiteY17" fmla="*/ 177908 h 280170"/>
                <a:gd name="connsiteX18" fmla="*/ 117672 w 326865"/>
                <a:gd name="connsiteY18" fmla="*/ 191450 h 280170"/>
                <a:gd name="connsiteX19" fmla="*/ 136817 w 326865"/>
                <a:gd name="connsiteY19" fmla="*/ 185846 h 280170"/>
                <a:gd name="connsiteX20" fmla="*/ 139151 w 326865"/>
                <a:gd name="connsiteY20" fmla="*/ 193784 h 280170"/>
                <a:gd name="connsiteX21" fmla="*/ 130746 w 326865"/>
                <a:gd name="connsiteY21" fmla="*/ 209661 h 280170"/>
                <a:gd name="connsiteX22" fmla="*/ 79382 w 326865"/>
                <a:gd name="connsiteY22" fmla="*/ 226004 h 280170"/>
                <a:gd name="connsiteX23" fmla="*/ 94791 w 326865"/>
                <a:gd name="connsiteY23" fmla="*/ 270364 h 280170"/>
                <a:gd name="connsiteX24" fmla="*/ 143821 w 326865"/>
                <a:gd name="connsiteY24" fmla="*/ 254955 h 280170"/>
                <a:gd name="connsiteX25" fmla="*/ 144288 w 326865"/>
                <a:gd name="connsiteY25" fmla="*/ 254955 h 280170"/>
                <a:gd name="connsiteX26" fmla="*/ 183979 w 326865"/>
                <a:gd name="connsiteY26" fmla="*/ 182578 h 280170"/>
                <a:gd name="connsiteX27" fmla="*/ 182111 w 326865"/>
                <a:gd name="connsiteY27" fmla="*/ 174639 h 280170"/>
                <a:gd name="connsiteX28" fmla="*/ 202657 w 326865"/>
                <a:gd name="connsiteY28" fmla="*/ 169970 h 280170"/>
                <a:gd name="connsiteX29" fmla="*/ 204524 w 326865"/>
                <a:gd name="connsiteY29" fmla="*/ 177441 h 280170"/>
                <a:gd name="connsiteX30" fmla="*/ 273166 w 326865"/>
                <a:gd name="connsiteY30" fmla="*/ 224603 h 280170"/>
                <a:gd name="connsiteX31" fmla="*/ 325465 w 326865"/>
                <a:gd name="connsiteY31" fmla="*/ 215731 h 280170"/>
                <a:gd name="connsiteX32" fmla="*/ 317993 w 326865"/>
                <a:gd name="connsiteY32" fmla="*/ 169503 h 280170"/>
                <a:gd name="connsiteX33" fmla="*/ 265228 w 326865"/>
                <a:gd name="connsiteY33" fmla="*/ 178842 h 280170"/>
                <a:gd name="connsiteX34" fmla="*/ 249819 w 326865"/>
                <a:gd name="connsiteY34" fmla="*/ 168102 h 280170"/>
                <a:gd name="connsiteX35" fmla="*/ 248418 w 326865"/>
                <a:gd name="connsiteY35" fmla="*/ 161098 h 280170"/>
                <a:gd name="connsiteX36" fmla="*/ 268030 w 326865"/>
                <a:gd name="connsiteY36" fmla="*/ 157362 h 280170"/>
                <a:gd name="connsiteX37" fmla="*/ 286708 w 326865"/>
                <a:gd name="connsiteY37" fmla="*/ 132614 h 280170"/>
                <a:gd name="connsiteX38" fmla="*/ 285774 w 326865"/>
                <a:gd name="connsiteY38" fmla="*/ 127477 h 280170"/>
                <a:gd name="connsiteX39" fmla="*/ 259625 w 326865"/>
                <a:gd name="connsiteY39" fmla="*/ 110667 h 280170"/>
                <a:gd name="connsiteX40" fmla="*/ 239546 w 326865"/>
                <a:gd name="connsiteY40" fmla="*/ 114403 h 280170"/>
                <a:gd name="connsiteX41" fmla="*/ 237678 w 326865"/>
                <a:gd name="connsiteY41" fmla="*/ 106465 h 280170"/>
                <a:gd name="connsiteX42" fmla="*/ 248418 w 326865"/>
                <a:gd name="connsiteY42" fmla="*/ 91055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248418" y="91055"/>
                  </a:moveTo>
                  <a:cubicBezTo>
                    <a:pt x="266629" y="87320"/>
                    <a:pt x="285307" y="84518"/>
                    <a:pt x="303518" y="81249"/>
                  </a:cubicBezTo>
                  <a:lnTo>
                    <a:pt x="296047" y="35021"/>
                  </a:lnTo>
                  <a:cubicBezTo>
                    <a:pt x="277369" y="38290"/>
                    <a:pt x="258691" y="41092"/>
                    <a:pt x="240013" y="44827"/>
                  </a:cubicBezTo>
                  <a:lnTo>
                    <a:pt x="239079" y="44827"/>
                  </a:lnTo>
                  <a:cubicBezTo>
                    <a:pt x="204991" y="51364"/>
                    <a:pt x="183512" y="84051"/>
                    <a:pt x="190983" y="116271"/>
                  </a:cubicBezTo>
                  <a:lnTo>
                    <a:pt x="192851" y="123742"/>
                  </a:lnTo>
                  <a:lnTo>
                    <a:pt x="171838" y="128411"/>
                  </a:lnTo>
                  <a:lnTo>
                    <a:pt x="169970" y="120940"/>
                  </a:lnTo>
                  <a:cubicBezTo>
                    <a:pt x="162499" y="88720"/>
                    <a:pt x="128878" y="68642"/>
                    <a:pt x="94324" y="78915"/>
                  </a:cubicBezTo>
                  <a:cubicBezTo>
                    <a:pt x="74712" y="84518"/>
                    <a:pt x="55100" y="90588"/>
                    <a:pt x="35021" y="97593"/>
                  </a:cubicBezTo>
                  <a:lnTo>
                    <a:pt x="50431" y="141953"/>
                  </a:lnTo>
                  <a:cubicBezTo>
                    <a:pt x="69109" y="135416"/>
                    <a:pt x="87787" y="129345"/>
                    <a:pt x="106465" y="124209"/>
                  </a:cubicBezTo>
                  <a:cubicBezTo>
                    <a:pt x="113936" y="122341"/>
                    <a:pt x="120940" y="126544"/>
                    <a:pt x="122808" y="133548"/>
                  </a:cubicBezTo>
                  <a:lnTo>
                    <a:pt x="124676" y="140552"/>
                  </a:lnTo>
                  <a:lnTo>
                    <a:pt x="104597" y="146155"/>
                  </a:lnTo>
                  <a:cubicBezTo>
                    <a:pt x="92923" y="149424"/>
                    <a:pt x="86386" y="161565"/>
                    <a:pt x="88721" y="173239"/>
                  </a:cubicBezTo>
                  <a:lnTo>
                    <a:pt x="90121" y="177908"/>
                  </a:lnTo>
                  <a:cubicBezTo>
                    <a:pt x="95258" y="188648"/>
                    <a:pt x="106465" y="194718"/>
                    <a:pt x="117672" y="191450"/>
                  </a:cubicBezTo>
                  <a:lnTo>
                    <a:pt x="136817" y="185846"/>
                  </a:lnTo>
                  <a:lnTo>
                    <a:pt x="139151" y="193784"/>
                  </a:lnTo>
                  <a:cubicBezTo>
                    <a:pt x="141019" y="200789"/>
                    <a:pt x="137284" y="207793"/>
                    <a:pt x="130746" y="209661"/>
                  </a:cubicBezTo>
                  <a:cubicBezTo>
                    <a:pt x="113469" y="214797"/>
                    <a:pt x="96192" y="220401"/>
                    <a:pt x="79382" y="226004"/>
                  </a:cubicBezTo>
                  <a:lnTo>
                    <a:pt x="94791" y="270364"/>
                  </a:lnTo>
                  <a:cubicBezTo>
                    <a:pt x="111134" y="265228"/>
                    <a:pt x="127478" y="259624"/>
                    <a:pt x="143821" y="254955"/>
                  </a:cubicBezTo>
                  <a:lnTo>
                    <a:pt x="144288" y="254955"/>
                  </a:lnTo>
                  <a:cubicBezTo>
                    <a:pt x="173239" y="246550"/>
                    <a:pt x="191450" y="214797"/>
                    <a:pt x="183979" y="182578"/>
                  </a:cubicBezTo>
                  <a:lnTo>
                    <a:pt x="182111" y="174639"/>
                  </a:lnTo>
                  <a:lnTo>
                    <a:pt x="202657" y="169970"/>
                  </a:lnTo>
                  <a:lnTo>
                    <a:pt x="204524" y="177441"/>
                  </a:lnTo>
                  <a:cubicBezTo>
                    <a:pt x="211996" y="209661"/>
                    <a:pt x="242347" y="230674"/>
                    <a:pt x="273166" y="224603"/>
                  </a:cubicBezTo>
                  <a:cubicBezTo>
                    <a:pt x="290443" y="221334"/>
                    <a:pt x="307720" y="218533"/>
                    <a:pt x="325465" y="215731"/>
                  </a:cubicBezTo>
                  <a:lnTo>
                    <a:pt x="317993" y="169503"/>
                  </a:lnTo>
                  <a:cubicBezTo>
                    <a:pt x="300249" y="172305"/>
                    <a:pt x="282972" y="175573"/>
                    <a:pt x="265228" y="178842"/>
                  </a:cubicBezTo>
                  <a:cubicBezTo>
                    <a:pt x="258224" y="179776"/>
                    <a:pt x="251687" y="175106"/>
                    <a:pt x="249819" y="168102"/>
                  </a:cubicBezTo>
                  <a:lnTo>
                    <a:pt x="248418" y="161098"/>
                  </a:lnTo>
                  <a:lnTo>
                    <a:pt x="268030" y="157362"/>
                  </a:lnTo>
                  <a:cubicBezTo>
                    <a:pt x="279704" y="155028"/>
                    <a:pt x="287175" y="144288"/>
                    <a:pt x="286708" y="132614"/>
                  </a:cubicBezTo>
                  <a:lnTo>
                    <a:pt x="285774" y="127477"/>
                  </a:lnTo>
                  <a:cubicBezTo>
                    <a:pt x="282505" y="115804"/>
                    <a:pt x="271765" y="108799"/>
                    <a:pt x="259625" y="110667"/>
                  </a:cubicBezTo>
                  <a:lnTo>
                    <a:pt x="239546" y="114403"/>
                  </a:lnTo>
                  <a:lnTo>
                    <a:pt x="237678" y="106465"/>
                  </a:lnTo>
                  <a:cubicBezTo>
                    <a:pt x="236277" y="99460"/>
                    <a:pt x="240947" y="92456"/>
                    <a:pt x="248418" y="91055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434E2D3-5D2A-4079-AA86-9E97B6B7E2ED}"/>
                </a:ext>
              </a:extLst>
            </p:cNvPr>
            <p:cNvSpPr/>
            <p:nvPr/>
          </p:nvSpPr>
          <p:spPr>
            <a:xfrm>
              <a:off x="11311031" y="3418690"/>
              <a:ext cx="326865" cy="233475"/>
            </a:xfrm>
            <a:custGeom>
              <a:avLst/>
              <a:gdLst>
                <a:gd name="connsiteX0" fmla="*/ 242347 w 326865"/>
                <a:gd name="connsiteY0" fmla="*/ 86386 h 233475"/>
                <a:gd name="connsiteX1" fmla="*/ 297447 w 326865"/>
                <a:gd name="connsiteY1" fmla="*/ 81716 h 233475"/>
                <a:gd name="connsiteX2" fmla="*/ 293712 w 326865"/>
                <a:gd name="connsiteY2" fmla="*/ 35021 h 233475"/>
                <a:gd name="connsiteX3" fmla="*/ 238145 w 326865"/>
                <a:gd name="connsiteY3" fmla="*/ 39224 h 233475"/>
                <a:gd name="connsiteX4" fmla="*/ 237678 w 326865"/>
                <a:gd name="connsiteY4" fmla="*/ 39224 h 233475"/>
                <a:gd name="connsiteX5" fmla="*/ 183045 w 326865"/>
                <a:gd name="connsiteY5" fmla="*/ 105064 h 233475"/>
                <a:gd name="connsiteX6" fmla="*/ 183979 w 326865"/>
                <a:gd name="connsiteY6" fmla="*/ 112535 h 233475"/>
                <a:gd name="connsiteX7" fmla="*/ 162499 w 326865"/>
                <a:gd name="connsiteY7" fmla="*/ 114870 h 233475"/>
                <a:gd name="connsiteX8" fmla="*/ 161565 w 326865"/>
                <a:gd name="connsiteY8" fmla="*/ 107399 h 233475"/>
                <a:gd name="connsiteX9" fmla="*/ 93857 w 326865"/>
                <a:gd name="connsiteY9" fmla="*/ 55100 h 233475"/>
                <a:gd name="connsiteX10" fmla="*/ 35021 w 326865"/>
                <a:gd name="connsiteY10" fmla="*/ 63505 h 233475"/>
                <a:gd name="connsiteX11" fmla="*/ 42492 w 326865"/>
                <a:gd name="connsiteY11" fmla="*/ 110200 h 233475"/>
                <a:gd name="connsiteX12" fmla="*/ 99461 w 326865"/>
                <a:gd name="connsiteY12" fmla="*/ 101795 h 233475"/>
                <a:gd name="connsiteX13" fmla="*/ 114403 w 326865"/>
                <a:gd name="connsiteY13" fmla="*/ 113002 h 233475"/>
                <a:gd name="connsiteX14" fmla="*/ 115337 w 326865"/>
                <a:gd name="connsiteY14" fmla="*/ 120473 h 233475"/>
                <a:gd name="connsiteX15" fmla="*/ 94791 w 326865"/>
                <a:gd name="connsiteY15" fmla="*/ 123275 h 233475"/>
                <a:gd name="connsiteX16" fmla="*/ 75179 w 326865"/>
                <a:gd name="connsiteY16" fmla="*/ 147089 h 233475"/>
                <a:gd name="connsiteX17" fmla="*/ 76113 w 326865"/>
                <a:gd name="connsiteY17" fmla="*/ 152226 h 233475"/>
                <a:gd name="connsiteX18" fmla="*/ 101795 w 326865"/>
                <a:gd name="connsiteY18" fmla="*/ 169970 h 233475"/>
                <a:gd name="connsiteX19" fmla="*/ 121874 w 326865"/>
                <a:gd name="connsiteY19" fmla="*/ 167168 h 233475"/>
                <a:gd name="connsiteX20" fmla="*/ 122808 w 326865"/>
                <a:gd name="connsiteY20" fmla="*/ 175106 h 233475"/>
                <a:gd name="connsiteX21" fmla="*/ 112068 w 326865"/>
                <a:gd name="connsiteY21" fmla="*/ 189582 h 233475"/>
                <a:gd name="connsiteX22" fmla="*/ 57435 w 326865"/>
                <a:gd name="connsiteY22" fmla="*/ 197987 h 233475"/>
                <a:gd name="connsiteX23" fmla="*/ 64906 w 326865"/>
                <a:gd name="connsiteY23" fmla="*/ 244215 h 233475"/>
                <a:gd name="connsiteX24" fmla="*/ 118605 w 326865"/>
                <a:gd name="connsiteY24" fmla="*/ 236277 h 233475"/>
                <a:gd name="connsiteX25" fmla="*/ 119539 w 326865"/>
                <a:gd name="connsiteY25" fmla="*/ 236277 h 233475"/>
                <a:gd name="connsiteX26" fmla="*/ 169970 w 326865"/>
                <a:gd name="connsiteY26" fmla="*/ 169503 h 233475"/>
                <a:gd name="connsiteX27" fmla="*/ 169036 w 326865"/>
                <a:gd name="connsiteY27" fmla="*/ 162032 h 233475"/>
                <a:gd name="connsiteX28" fmla="*/ 190049 w 326865"/>
                <a:gd name="connsiteY28" fmla="*/ 159697 h 233475"/>
                <a:gd name="connsiteX29" fmla="*/ 190983 w 326865"/>
                <a:gd name="connsiteY29" fmla="*/ 167168 h 233475"/>
                <a:gd name="connsiteX30" fmla="*/ 254955 w 326865"/>
                <a:gd name="connsiteY30" fmla="*/ 221335 h 233475"/>
                <a:gd name="connsiteX31" fmla="*/ 309121 w 326865"/>
                <a:gd name="connsiteY31" fmla="*/ 217132 h 233475"/>
                <a:gd name="connsiteX32" fmla="*/ 305386 w 326865"/>
                <a:gd name="connsiteY32" fmla="*/ 169970 h 233475"/>
                <a:gd name="connsiteX33" fmla="*/ 251687 w 326865"/>
                <a:gd name="connsiteY33" fmla="*/ 174640 h 233475"/>
                <a:gd name="connsiteX34" fmla="*/ 237678 w 326865"/>
                <a:gd name="connsiteY34" fmla="*/ 162499 h 233475"/>
                <a:gd name="connsiteX35" fmla="*/ 237211 w 326865"/>
                <a:gd name="connsiteY35" fmla="*/ 155028 h 233475"/>
                <a:gd name="connsiteX36" fmla="*/ 257290 w 326865"/>
                <a:gd name="connsiteY36" fmla="*/ 153160 h 233475"/>
                <a:gd name="connsiteX37" fmla="*/ 278303 w 326865"/>
                <a:gd name="connsiteY37" fmla="*/ 130279 h 233475"/>
                <a:gd name="connsiteX38" fmla="*/ 277836 w 326865"/>
                <a:gd name="connsiteY38" fmla="*/ 125143 h 233475"/>
                <a:gd name="connsiteX39" fmla="*/ 253554 w 326865"/>
                <a:gd name="connsiteY39" fmla="*/ 105998 h 233475"/>
                <a:gd name="connsiteX40" fmla="*/ 233008 w 326865"/>
                <a:gd name="connsiteY40" fmla="*/ 107866 h 233475"/>
                <a:gd name="connsiteX41" fmla="*/ 232075 w 326865"/>
                <a:gd name="connsiteY41" fmla="*/ 99927 h 233475"/>
                <a:gd name="connsiteX42" fmla="*/ 242347 w 326865"/>
                <a:gd name="connsiteY42" fmla="*/ 86386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33475">
                  <a:moveTo>
                    <a:pt x="242347" y="86386"/>
                  </a:moveTo>
                  <a:lnTo>
                    <a:pt x="297447" y="81716"/>
                  </a:lnTo>
                  <a:lnTo>
                    <a:pt x="293712" y="35021"/>
                  </a:lnTo>
                  <a:lnTo>
                    <a:pt x="238145" y="39224"/>
                  </a:lnTo>
                  <a:lnTo>
                    <a:pt x="237678" y="39224"/>
                  </a:lnTo>
                  <a:cubicBezTo>
                    <a:pt x="204058" y="42026"/>
                    <a:pt x="179776" y="71910"/>
                    <a:pt x="183045" y="105064"/>
                  </a:cubicBezTo>
                  <a:lnTo>
                    <a:pt x="183979" y="112535"/>
                  </a:lnTo>
                  <a:lnTo>
                    <a:pt x="162499" y="114870"/>
                  </a:lnTo>
                  <a:lnTo>
                    <a:pt x="161565" y="107399"/>
                  </a:lnTo>
                  <a:cubicBezTo>
                    <a:pt x="157829" y="74245"/>
                    <a:pt x="127477" y="50431"/>
                    <a:pt x="93857" y="55100"/>
                  </a:cubicBezTo>
                  <a:cubicBezTo>
                    <a:pt x="74245" y="57902"/>
                    <a:pt x="54633" y="60704"/>
                    <a:pt x="35021" y="63505"/>
                  </a:cubicBezTo>
                  <a:lnTo>
                    <a:pt x="42492" y="110200"/>
                  </a:lnTo>
                  <a:lnTo>
                    <a:pt x="99461" y="101795"/>
                  </a:lnTo>
                  <a:cubicBezTo>
                    <a:pt x="106932" y="100861"/>
                    <a:pt x="113469" y="105998"/>
                    <a:pt x="114403" y="113002"/>
                  </a:cubicBezTo>
                  <a:lnTo>
                    <a:pt x="115337" y="120473"/>
                  </a:lnTo>
                  <a:lnTo>
                    <a:pt x="94791" y="123275"/>
                  </a:lnTo>
                  <a:cubicBezTo>
                    <a:pt x="82650" y="125143"/>
                    <a:pt x="74712" y="135416"/>
                    <a:pt x="75179" y="147089"/>
                  </a:cubicBezTo>
                  <a:lnTo>
                    <a:pt x="76113" y="152226"/>
                  </a:lnTo>
                  <a:cubicBezTo>
                    <a:pt x="79382" y="163433"/>
                    <a:pt x="90121" y="171371"/>
                    <a:pt x="101795" y="169970"/>
                  </a:cubicBezTo>
                  <a:lnTo>
                    <a:pt x="121874" y="167168"/>
                  </a:lnTo>
                  <a:lnTo>
                    <a:pt x="122808" y="175106"/>
                  </a:lnTo>
                  <a:cubicBezTo>
                    <a:pt x="123742" y="182111"/>
                    <a:pt x="119073" y="188648"/>
                    <a:pt x="112068" y="189582"/>
                  </a:cubicBezTo>
                  <a:lnTo>
                    <a:pt x="57435" y="197987"/>
                  </a:lnTo>
                  <a:lnTo>
                    <a:pt x="64906" y="244215"/>
                  </a:lnTo>
                  <a:lnTo>
                    <a:pt x="118605" y="236277"/>
                  </a:lnTo>
                  <a:lnTo>
                    <a:pt x="119539" y="236277"/>
                  </a:lnTo>
                  <a:cubicBezTo>
                    <a:pt x="150825" y="232074"/>
                    <a:pt x="173706" y="202189"/>
                    <a:pt x="169970" y="169503"/>
                  </a:cubicBezTo>
                  <a:lnTo>
                    <a:pt x="169036" y="162032"/>
                  </a:lnTo>
                  <a:lnTo>
                    <a:pt x="190049" y="159697"/>
                  </a:lnTo>
                  <a:lnTo>
                    <a:pt x="190983" y="167168"/>
                  </a:lnTo>
                  <a:cubicBezTo>
                    <a:pt x="194719" y="200322"/>
                    <a:pt x="223203" y="224136"/>
                    <a:pt x="254955" y="221335"/>
                  </a:cubicBezTo>
                  <a:lnTo>
                    <a:pt x="309121" y="217132"/>
                  </a:lnTo>
                  <a:lnTo>
                    <a:pt x="305386" y="169970"/>
                  </a:lnTo>
                  <a:lnTo>
                    <a:pt x="251687" y="174640"/>
                  </a:lnTo>
                  <a:cubicBezTo>
                    <a:pt x="244682" y="175106"/>
                    <a:pt x="238145" y="169970"/>
                    <a:pt x="237678" y="162499"/>
                  </a:cubicBezTo>
                  <a:lnTo>
                    <a:pt x="237211" y="155028"/>
                  </a:lnTo>
                  <a:lnTo>
                    <a:pt x="257290" y="153160"/>
                  </a:lnTo>
                  <a:cubicBezTo>
                    <a:pt x="269431" y="152226"/>
                    <a:pt x="277836" y="141953"/>
                    <a:pt x="278303" y="130279"/>
                  </a:cubicBezTo>
                  <a:lnTo>
                    <a:pt x="277836" y="125143"/>
                  </a:lnTo>
                  <a:cubicBezTo>
                    <a:pt x="275501" y="113469"/>
                    <a:pt x="265228" y="105064"/>
                    <a:pt x="253554" y="105998"/>
                  </a:cubicBezTo>
                  <a:lnTo>
                    <a:pt x="233008" y="107866"/>
                  </a:lnTo>
                  <a:lnTo>
                    <a:pt x="232075" y="99927"/>
                  </a:lnTo>
                  <a:cubicBezTo>
                    <a:pt x="229740" y="93390"/>
                    <a:pt x="234876" y="87320"/>
                    <a:pt x="242347" y="86386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E7EA6C4-6B84-48A8-AB4A-9FABF3CF01AA}"/>
                </a:ext>
              </a:extLst>
            </p:cNvPr>
            <p:cNvSpPr/>
            <p:nvPr/>
          </p:nvSpPr>
          <p:spPr>
            <a:xfrm>
              <a:off x="11569722" y="3406082"/>
              <a:ext cx="326865" cy="233475"/>
            </a:xfrm>
            <a:custGeom>
              <a:avLst/>
              <a:gdLst>
                <a:gd name="connsiteX0" fmla="*/ 238612 w 326865"/>
                <a:gd name="connsiteY0" fmla="*/ 83584 h 233475"/>
                <a:gd name="connsiteX1" fmla="*/ 293712 w 326865"/>
                <a:gd name="connsiteY1" fmla="*/ 81716 h 233475"/>
                <a:gd name="connsiteX2" fmla="*/ 292311 w 326865"/>
                <a:gd name="connsiteY2" fmla="*/ 35021 h 233475"/>
                <a:gd name="connsiteX3" fmla="*/ 236744 w 326865"/>
                <a:gd name="connsiteY3" fmla="*/ 36422 h 233475"/>
                <a:gd name="connsiteX4" fmla="*/ 236277 w 326865"/>
                <a:gd name="connsiteY4" fmla="*/ 36422 h 233475"/>
                <a:gd name="connsiteX5" fmla="*/ 178375 w 326865"/>
                <a:gd name="connsiteY5" fmla="*/ 98993 h 233475"/>
                <a:gd name="connsiteX6" fmla="*/ 178842 w 326865"/>
                <a:gd name="connsiteY6" fmla="*/ 106465 h 233475"/>
                <a:gd name="connsiteX7" fmla="*/ 157362 w 326865"/>
                <a:gd name="connsiteY7" fmla="*/ 107399 h 233475"/>
                <a:gd name="connsiteX8" fmla="*/ 156895 w 326865"/>
                <a:gd name="connsiteY8" fmla="*/ 99927 h 233475"/>
                <a:gd name="connsiteX9" fmla="*/ 93390 w 326865"/>
                <a:gd name="connsiteY9" fmla="*/ 43426 h 233475"/>
                <a:gd name="connsiteX10" fmla="*/ 35021 w 326865"/>
                <a:gd name="connsiteY10" fmla="*/ 47162 h 233475"/>
                <a:gd name="connsiteX11" fmla="*/ 38757 w 326865"/>
                <a:gd name="connsiteY11" fmla="*/ 94324 h 233475"/>
                <a:gd name="connsiteX12" fmla="*/ 95725 w 326865"/>
                <a:gd name="connsiteY12" fmla="*/ 90588 h 233475"/>
                <a:gd name="connsiteX13" fmla="*/ 109734 w 326865"/>
                <a:gd name="connsiteY13" fmla="*/ 103196 h 233475"/>
                <a:gd name="connsiteX14" fmla="*/ 110200 w 326865"/>
                <a:gd name="connsiteY14" fmla="*/ 110667 h 233475"/>
                <a:gd name="connsiteX15" fmla="*/ 89655 w 326865"/>
                <a:gd name="connsiteY15" fmla="*/ 112068 h 233475"/>
                <a:gd name="connsiteX16" fmla="*/ 68175 w 326865"/>
                <a:gd name="connsiteY16" fmla="*/ 134482 h 233475"/>
                <a:gd name="connsiteX17" fmla="*/ 68642 w 326865"/>
                <a:gd name="connsiteY17" fmla="*/ 139618 h 233475"/>
                <a:gd name="connsiteX18" fmla="*/ 92456 w 326865"/>
                <a:gd name="connsiteY18" fmla="*/ 158763 h 233475"/>
                <a:gd name="connsiteX19" fmla="*/ 112535 w 326865"/>
                <a:gd name="connsiteY19" fmla="*/ 157362 h 233475"/>
                <a:gd name="connsiteX20" fmla="*/ 113002 w 326865"/>
                <a:gd name="connsiteY20" fmla="*/ 165767 h 233475"/>
                <a:gd name="connsiteX21" fmla="*/ 100861 w 326865"/>
                <a:gd name="connsiteY21" fmla="*/ 179309 h 233475"/>
                <a:gd name="connsiteX22" fmla="*/ 44827 w 326865"/>
                <a:gd name="connsiteY22" fmla="*/ 183045 h 233475"/>
                <a:gd name="connsiteX23" fmla="*/ 48563 w 326865"/>
                <a:gd name="connsiteY23" fmla="*/ 229740 h 233475"/>
                <a:gd name="connsiteX24" fmla="*/ 103663 w 326865"/>
                <a:gd name="connsiteY24" fmla="*/ 226004 h 233475"/>
                <a:gd name="connsiteX25" fmla="*/ 104597 w 326865"/>
                <a:gd name="connsiteY25" fmla="*/ 226004 h 233475"/>
                <a:gd name="connsiteX26" fmla="*/ 159697 w 326865"/>
                <a:gd name="connsiteY26" fmla="*/ 162499 h 233475"/>
                <a:gd name="connsiteX27" fmla="*/ 159230 w 326865"/>
                <a:gd name="connsiteY27" fmla="*/ 155028 h 233475"/>
                <a:gd name="connsiteX28" fmla="*/ 180710 w 326865"/>
                <a:gd name="connsiteY28" fmla="*/ 154094 h 233475"/>
                <a:gd name="connsiteX29" fmla="*/ 181177 w 326865"/>
                <a:gd name="connsiteY29" fmla="*/ 161565 h 233475"/>
                <a:gd name="connsiteX30" fmla="*/ 242347 w 326865"/>
                <a:gd name="connsiteY30" fmla="*/ 219467 h 233475"/>
                <a:gd name="connsiteX31" fmla="*/ 296980 w 326865"/>
                <a:gd name="connsiteY31" fmla="*/ 218066 h 233475"/>
                <a:gd name="connsiteX32" fmla="*/ 295580 w 326865"/>
                <a:gd name="connsiteY32" fmla="*/ 170904 h 233475"/>
                <a:gd name="connsiteX33" fmla="*/ 241414 w 326865"/>
                <a:gd name="connsiteY33" fmla="*/ 172305 h 233475"/>
                <a:gd name="connsiteX34" fmla="*/ 227872 w 326865"/>
                <a:gd name="connsiteY34" fmla="*/ 159697 h 233475"/>
                <a:gd name="connsiteX35" fmla="*/ 227405 w 326865"/>
                <a:gd name="connsiteY35" fmla="*/ 152226 h 233475"/>
                <a:gd name="connsiteX36" fmla="*/ 247484 w 326865"/>
                <a:gd name="connsiteY36" fmla="*/ 151759 h 233475"/>
                <a:gd name="connsiteX37" fmla="*/ 269431 w 326865"/>
                <a:gd name="connsiteY37" fmla="*/ 129812 h 233475"/>
                <a:gd name="connsiteX38" fmla="*/ 269431 w 326865"/>
                <a:gd name="connsiteY38" fmla="*/ 124676 h 233475"/>
                <a:gd name="connsiteX39" fmla="*/ 246083 w 326865"/>
                <a:gd name="connsiteY39" fmla="*/ 104597 h 233475"/>
                <a:gd name="connsiteX40" fmla="*/ 225537 w 326865"/>
                <a:gd name="connsiteY40" fmla="*/ 105531 h 233475"/>
                <a:gd name="connsiteX41" fmla="*/ 225070 w 326865"/>
                <a:gd name="connsiteY41" fmla="*/ 97593 h 233475"/>
                <a:gd name="connsiteX42" fmla="*/ 238612 w 326865"/>
                <a:gd name="connsiteY42" fmla="*/ 83584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33475">
                  <a:moveTo>
                    <a:pt x="238612" y="83584"/>
                  </a:moveTo>
                  <a:lnTo>
                    <a:pt x="293712" y="81716"/>
                  </a:lnTo>
                  <a:lnTo>
                    <a:pt x="292311" y="35021"/>
                  </a:lnTo>
                  <a:lnTo>
                    <a:pt x="236744" y="36422"/>
                  </a:lnTo>
                  <a:lnTo>
                    <a:pt x="236277" y="36422"/>
                  </a:lnTo>
                  <a:cubicBezTo>
                    <a:pt x="203124" y="37823"/>
                    <a:pt x="176974" y="65840"/>
                    <a:pt x="178375" y="98993"/>
                  </a:cubicBezTo>
                  <a:lnTo>
                    <a:pt x="178842" y="106465"/>
                  </a:lnTo>
                  <a:lnTo>
                    <a:pt x="157362" y="107399"/>
                  </a:lnTo>
                  <a:lnTo>
                    <a:pt x="156895" y="99927"/>
                  </a:lnTo>
                  <a:cubicBezTo>
                    <a:pt x="155494" y="66774"/>
                    <a:pt x="127010" y="41092"/>
                    <a:pt x="93390" y="43426"/>
                  </a:cubicBezTo>
                  <a:lnTo>
                    <a:pt x="35021" y="47162"/>
                  </a:lnTo>
                  <a:lnTo>
                    <a:pt x="38757" y="94324"/>
                  </a:lnTo>
                  <a:lnTo>
                    <a:pt x="95725" y="90588"/>
                  </a:lnTo>
                  <a:cubicBezTo>
                    <a:pt x="103196" y="90588"/>
                    <a:pt x="109266" y="95725"/>
                    <a:pt x="109734" y="103196"/>
                  </a:cubicBezTo>
                  <a:lnTo>
                    <a:pt x="110200" y="110667"/>
                  </a:lnTo>
                  <a:lnTo>
                    <a:pt x="89655" y="112068"/>
                  </a:lnTo>
                  <a:cubicBezTo>
                    <a:pt x="77514" y="113002"/>
                    <a:pt x="69109" y="122808"/>
                    <a:pt x="68175" y="134482"/>
                  </a:cubicBezTo>
                  <a:lnTo>
                    <a:pt x="68642" y="139618"/>
                  </a:lnTo>
                  <a:cubicBezTo>
                    <a:pt x="70977" y="151292"/>
                    <a:pt x="80782" y="159697"/>
                    <a:pt x="92456" y="158763"/>
                  </a:cubicBezTo>
                  <a:lnTo>
                    <a:pt x="112535" y="157362"/>
                  </a:lnTo>
                  <a:lnTo>
                    <a:pt x="113002" y="165767"/>
                  </a:lnTo>
                  <a:cubicBezTo>
                    <a:pt x="113469" y="172772"/>
                    <a:pt x="108333" y="179309"/>
                    <a:pt x="100861" y="179309"/>
                  </a:cubicBezTo>
                  <a:lnTo>
                    <a:pt x="44827" y="183045"/>
                  </a:lnTo>
                  <a:lnTo>
                    <a:pt x="48563" y="229740"/>
                  </a:lnTo>
                  <a:lnTo>
                    <a:pt x="103663" y="226004"/>
                  </a:lnTo>
                  <a:lnTo>
                    <a:pt x="104597" y="226004"/>
                  </a:lnTo>
                  <a:cubicBezTo>
                    <a:pt x="136817" y="224136"/>
                    <a:pt x="161565" y="195652"/>
                    <a:pt x="159697" y="162499"/>
                  </a:cubicBezTo>
                  <a:lnTo>
                    <a:pt x="159230" y="155028"/>
                  </a:lnTo>
                  <a:lnTo>
                    <a:pt x="180710" y="154094"/>
                  </a:lnTo>
                  <a:lnTo>
                    <a:pt x="181177" y="161565"/>
                  </a:lnTo>
                  <a:cubicBezTo>
                    <a:pt x="183045" y="194718"/>
                    <a:pt x="210128" y="220401"/>
                    <a:pt x="242347" y="219467"/>
                  </a:cubicBezTo>
                  <a:lnTo>
                    <a:pt x="296980" y="218066"/>
                  </a:lnTo>
                  <a:lnTo>
                    <a:pt x="295580" y="170904"/>
                  </a:lnTo>
                  <a:lnTo>
                    <a:pt x="241414" y="172305"/>
                  </a:lnTo>
                  <a:cubicBezTo>
                    <a:pt x="234409" y="172305"/>
                    <a:pt x="227872" y="166701"/>
                    <a:pt x="227872" y="159697"/>
                  </a:cubicBezTo>
                  <a:lnTo>
                    <a:pt x="227405" y="152226"/>
                  </a:lnTo>
                  <a:lnTo>
                    <a:pt x="247484" y="151759"/>
                  </a:lnTo>
                  <a:cubicBezTo>
                    <a:pt x="259625" y="151292"/>
                    <a:pt x="268497" y="141486"/>
                    <a:pt x="269431" y="129812"/>
                  </a:cubicBezTo>
                  <a:lnTo>
                    <a:pt x="269431" y="124676"/>
                  </a:lnTo>
                  <a:cubicBezTo>
                    <a:pt x="267563" y="113002"/>
                    <a:pt x="258224" y="104130"/>
                    <a:pt x="246083" y="104597"/>
                  </a:cubicBezTo>
                  <a:lnTo>
                    <a:pt x="225537" y="105531"/>
                  </a:lnTo>
                  <a:lnTo>
                    <a:pt x="225070" y="97593"/>
                  </a:lnTo>
                  <a:cubicBezTo>
                    <a:pt x="225537" y="90121"/>
                    <a:pt x="231141" y="84051"/>
                    <a:pt x="238612" y="83584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8F65C05-FA4A-4C5B-B191-A67217699BC0}"/>
                </a:ext>
              </a:extLst>
            </p:cNvPr>
            <p:cNvSpPr/>
            <p:nvPr/>
          </p:nvSpPr>
          <p:spPr>
            <a:xfrm>
              <a:off x="11827011" y="3403280"/>
              <a:ext cx="280170" cy="233475"/>
            </a:xfrm>
            <a:custGeom>
              <a:avLst/>
              <a:gdLst>
                <a:gd name="connsiteX0" fmla="*/ 235810 w 280170"/>
                <a:gd name="connsiteY0" fmla="*/ 81716 h 233475"/>
                <a:gd name="connsiteX1" fmla="*/ 290443 w 280170"/>
                <a:gd name="connsiteY1" fmla="*/ 81716 h 233475"/>
                <a:gd name="connsiteX2" fmla="*/ 290443 w 280170"/>
                <a:gd name="connsiteY2" fmla="*/ 35021 h 233475"/>
                <a:gd name="connsiteX3" fmla="*/ 235343 w 280170"/>
                <a:gd name="connsiteY3" fmla="*/ 35021 h 233475"/>
                <a:gd name="connsiteX4" fmla="*/ 234876 w 280170"/>
                <a:gd name="connsiteY4" fmla="*/ 35021 h 233475"/>
                <a:gd name="connsiteX5" fmla="*/ 175106 w 280170"/>
                <a:gd name="connsiteY5" fmla="*/ 95725 h 233475"/>
                <a:gd name="connsiteX6" fmla="*/ 175106 w 280170"/>
                <a:gd name="connsiteY6" fmla="*/ 103663 h 233475"/>
                <a:gd name="connsiteX7" fmla="*/ 153627 w 280170"/>
                <a:gd name="connsiteY7" fmla="*/ 103663 h 233475"/>
                <a:gd name="connsiteX8" fmla="*/ 153627 w 280170"/>
                <a:gd name="connsiteY8" fmla="*/ 96192 h 233475"/>
                <a:gd name="connsiteX9" fmla="*/ 92923 w 280170"/>
                <a:gd name="connsiteY9" fmla="*/ 36889 h 233475"/>
                <a:gd name="connsiteX10" fmla="*/ 35021 w 280170"/>
                <a:gd name="connsiteY10" fmla="*/ 38290 h 233475"/>
                <a:gd name="connsiteX11" fmla="*/ 36422 w 280170"/>
                <a:gd name="connsiteY11" fmla="*/ 85452 h 233475"/>
                <a:gd name="connsiteX12" fmla="*/ 93390 w 280170"/>
                <a:gd name="connsiteY12" fmla="*/ 84051 h 233475"/>
                <a:gd name="connsiteX13" fmla="*/ 106465 w 280170"/>
                <a:gd name="connsiteY13" fmla="*/ 97126 h 233475"/>
                <a:gd name="connsiteX14" fmla="*/ 106465 w 280170"/>
                <a:gd name="connsiteY14" fmla="*/ 104597 h 233475"/>
                <a:gd name="connsiteX15" fmla="*/ 85919 w 280170"/>
                <a:gd name="connsiteY15" fmla="*/ 105064 h 233475"/>
                <a:gd name="connsiteX16" fmla="*/ 63505 w 280170"/>
                <a:gd name="connsiteY16" fmla="*/ 126544 h 233475"/>
                <a:gd name="connsiteX17" fmla="*/ 63505 w 280170"/>
                <a:gd name="connsiteY17" fmla="*/ 131680 h 233475"/>
                <a:gd name="connsiteX18" fmla="*/ 86853 w 280170"/>
                <a:gd name="connsiteY18" fmla="*/ 151759 h 233475"/>
                <a:gd name="connsiteX19" fmla="*/ 106932 w 280170"/>
                <a:gd name="connsiteY19" fmla="*/ 151292 h 233475"/>
                <a:gd name="connsiteX20" fmla="*/ 106932 w 280170"/>
                <a:gd name="connsiteY20" fmla="*/ 159230 h 233475"/>
                <a:gd name="connsiteX21" fmla="*/ 94324 w 280170"/>
                <a:gd name="connsiteY21" fmla="*/ 172772 h 233475"/>
                <a:gd name="connsiteX22" fmla="*/ 38290 w 280170"/>
                <a:gd name="connsiteY22" fmla="*/ 174173 h 233475"/>
                <a:gd name="connsiteX23" fmla="*/ 39691 w 280170"/>
                <a:gd name="connsiteY23" fmla="*/ 220868 h 233475"/>
                <a:gd name="connsiteX24" fmla="*/ 95258 w 280170"/>
                <a:gd name="connsiteY24" fmla="*/ 219467 h 233475"/>
                <a:gd name="connsiteX25" fmla="*/ 96192 w 280170"/>
                <a:gd name="connsiteY25" fmla="*/ 219467 h 233475"/>
                <a:gd name="connsiteX26" fmla="*/ 154094 w 280170"/>
                <a:gd name="connsiteY26" fmla="*/ 158296 h 233475"/>
                <a:gd name="connsiteX27" fmla="*/ 154094 w 280170"/>
                <a:gd name="connsiteY27" fmla="*/ 150825 h 233475"/>
                <a:gd name="connsiteX28" fmla="*/ 175574 w 280170"/>
                <a:gd name="connsiteY28" fmla="*/ 150358 h 233475"/>
                <a:gd name="connsiteX29" fmla="*/ 175574 w 280170"/>
                <a:gd name="connsiteY29" fmla="*/ 157829 h 233475"/>
                <a:gd name="connsiteX30" fmla="*/ 235343 w 280170"/>
                <a:gd name="connsiteY30" fmla="*/ 217599 h 233475"/>
                <a:gd name="connsiteX31" fmla="*/ 290443 w 280170"/>
                <a:gd name="connsiteY31" fmla="*/ 217599 h 233475"/>
                <a:gd name="connsiteX32" fmla="*/ 290443 w 280170"/>
                <a:gd name="connsiteY32" fmla="*/ 170437 h 233475"/>
                <a:gd name="connsiteX33" fmla="*/ 235810 w 280170"/>
                <a:gd name="connsiteY33" fmla="*/ 170437 h 233475"/>
                <a:gd name="connsiteX34" fmla="*/ 222736 w 280170"/>
                <a:gd name="connsiteY34" fmla="*/ 157362 h 233475"/>
                <a:gd name="connsiteX35" fmla="*/ 222736 w 280170"/>
                <a:gd name="connsiteY35" fmla="*/ 149891 h 233475"/>
                <a:gd name="connsiteX36" fmla="*/ 242815 w 280170"/>
                <a:gd name="connsiteY36" fmla="*/ 149891 h 233475"/>
                <a:gd name="connsiteX37" fmla="*/ 265695 w 280170"/>
                <a:gd name="connsiteY37" fmla="*/ 128878 h 233475"/>
                <a:gd name="connsiteX38" fmla="*/ 265695 w 280170"/>
                <a:gd name="connsiteY38" fmla="*/ 123742 h 233475"/>
                <a:gd name="connsiteX39" fmla="*/ 242815 w 280170"/>
                <a:gd name="connsiteY39" fmla="*/ 102729 h 233475"/>
                <a:gd name="connsiteX40" fmla="*/ 222736 w 280170"/>
                <a:gd name="connsiteY40" fmla="*/ 102729 h 233475"/>
                <a:gd name="connsiteX41" fmla="*/ 222736 w 280170"/>
                <a:gd name="connsiteY41" fmla="*/ 94791 h 233475"/>
                <a:gd name="connsiteX42" fmla="*/ 235810 w 280170"/>
                <a:gd name="connsiteY42" fmla="*/ 81716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0170" h="233475">
                  <a:moveTo>
                    <a:pt x="235810" y="81716"/>
                  </a:moveTo>
                  <a:lnTo>
                    <a:pt x="290443" y="81716"/>
                  </a:lnTo>
                  <a:lnTo>
                    <a:pt x="290443" y="35021"/>
                  </a:lnTo>
                  <a:lnTo>
                    <a:pt x="235343" y="35021"/>
                  </a:lnTo>
                  <a:lnTo>
                    <a:pt x="234876" y="35021"/>
                  </a:lnTo>
                  <a:cubicBezTo>
                    <a:pt x="201723" y="35021"/>
                    <a:pt x="175106" y="62571"/>
                    <a:pt x="175106" y="95725"/>
                  </a:cubicBezTo>
                  <a:lnTo>
                    <a:pt x="175106" y="103663"/>
                  </a:lnTo>
                  <a:lnTo>
                    <a:pt x="153627" y="103663"/>
                  </a:lnTo>
                  <a:lnTo>
                    <a:pt x="153627" y="96192"/>
                  </a:lnTo>
                  <a:cubicBezTo>
                    <a:pt x="153160" y="63038"/>
                    <a:pt x="126077" y="36422"/>
                    <a:pt x="92923" y="36889"/>
                  </a:cubicBezTo>
                  <a:lnTo>
                    <a:pt x="35021" y="38290"/>
                  </a:lnTo>
                  <a:lnTo>
                    <a:pt x="36422" y="85452"/>
                  </a:lnTo>
                  <a:lnTo>
                    <a:pt x="93390" y="84051"/>
                  </a:lnTo>
                  <a:cubicBezTo>
                    <a:pt x="100862" y="84051"/>
                    <a:pt x="106465" y="89655"/>
                    <a:pt x="106465" y="97126"/>
                  </a:cubicBezTo>
                  <a:lnTo>
                    <a:pt x="106465" y="104597"/>
                  </a:lnTo>
                  <a:lnTo>
                    <a:pt x="85919" y="105064"/>
                  </a:lnTo>
                  <a:cubicBezTo>
                    <a:pt x="74245" y="105531"/>
                    <a:pt x="64439" y="114870"/>
                    <a:pt x="63505" y="126544"/>
                  </a:cubicBezTo>
                  <a:lnTo>
                    <a:pt x="63505" y="131680"/>
                  </a:lnTo>
                  <a:cubicBezTo>
                    <a:pt x="65373" y="143354"/>
                    <a:pt x="74712" y="152226"/>
                    <a:pt x="86853" y="151759"/>
                  </a:cubicBezTo>
                  <a:lnTo>
                    <a:pt x="106932" y="151292"/>
                  </a:lnTo>
                  <a:lnTo>
                    <a:pt x="106932" y="159230"/>
                  </a:lnTo>
                  <a:cubicBezTo>
                    <a:pt x="106932" y="166702"/>
                    <a:pt x="101329" y="172305"/>
                    <a:pt x="94324" y="172772"/>
                  </a:cubicBezTo>
                  <a:lnTo>
                    <a:pt x="38290" y="174173"/>
                  </a:lnTo>
                  <a:lnTo>
                    <a:pt x="39691" y="220868"/>
                  </a:lnTo>
                  <a:lnTo>
                    <a:pt x="95258" y="219467"/>
                  </a:lnTo>
                  <a:lnTo>
                    <a:pt x="96192" y="219467"/>
                  </a:lnTo>
                  <a:cubicBezTo>
                    <a:pt x="128411" y="219000"/>
                    <a:pt x="154561" y="191450"/>
                    <a:pt x="154094" y="158296"/>
                  </a:cubicBezTo>
                  <a:lnTo>
                    <a:pt x="154094" y="150825"/>
                  </a:lnTo>
                  <a:lnTo>
                    <a:pt x="175574" y="150358"/>
                  </a:lnTo>
                  <a:lnTo>
                    <a:pt x="175574" y="157829"/>
                  </a:lnTo>
                  <a:cubicBezTo>
                    <a:pt x="176041" y="190983"/>
                    <a:pt x="202657" y="217599"/>
                    <a:pt x="235343" y="217599"/>
                  </a:cubicBezTo>
                  <a:lnTo>
                    <a:pt x="290443" y="217599"/>
                  </a:lnTo>
                  <a:lnTo>
                    <a:pt x="290443" y="170437"/>
                  </a:lnTo>
                  <a:lnTo>
                    <a:pt x="235810" y="170437"/>
                  </a:lnTo>
                  <a:cubicBezTo>
                    <a:pt x="228806" y="170437"/>
                    <a:pt x="222736" y="164367"/>
                    <a:pt x="222736" y="157362"/>
                  </a:cubicBezTo>
                  <a:lnTo>
                    <a:pt x="222736" y="149891"/>
                  </a:lnTo>
                  <a:lnTo>
                    <a:pt x="242815" y="149891"/>
                  </a:lnTo>
                  <a:cubicBezTo>
                    <a:pt x="254955" y="149891"/>
                    <a:pt x="264294" y="140552"/>
                    <a:pt x="265695" y="128878"/>
                  </a:cubicBezTo>
                  <a:lnTo>
                    <a:pt x="265695" y="123742"/>
                  </a:lnTo>
                  <a:cubicBezTo>
                    <a:pt x="264294" y="112068"/>
                    <a:pt x="254955" y="102729"/>
                    <a:pt x="242815" y="102729"/>
                  </a:cubicBezTo>
                  <a:lnTo>
                    <a:pt x="222736" y="102729"/>
                  </a:lnTo>
                  <a:lnTo>
                    <a:pt x="222736" y="94791"/>
                  </a:lnTo>
                  <a:cubicBezTo>
                    <a:pt x="222736" y="87320"/>
                    <a:pt x="228339" y="81716"/>
                    <a:pt x="235810" y="81716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E18471-04B0-4835-8D4A-EF48A00A9C62}"/>
                </a:ext>
              </a:extLst>
            </p:cNvPr>
            <p:cNvSpPr/>
            <p:nvPr/>
          </p:nvSpPr>
          <p:spPr>
            <a:xfrm>
              <a:off x="12082900" y="3403280"/>
              <a:ext cx="280170" cy="233475"/>
            </a:xfrm>
            <a:custGeom>
              <a:avLst/>
              <a:gdLst>
                <a:gd name="connsiteX0" fmla="*/ 233942 w 280170"/>
                <a:gd name="connsiteY0" fmla="*/ 83117 h 233475"/>
                <a:gd name="connsiteX1" fmla="*/ 289043 w 280170"/>
                <a:gd name="connsiteY1" fmla="*/ 84518 h 233475"/>
                <a:gd name="connsiteX2" fmla="*/ 290443 w 280170"/>
                <a:gd name="connsiteY2" fmla="*/ 37823 h 233475"/>
                <a:gd name="connsiteX3" fmla="*/ 235343 w 280170"/>
                <a:gd name="connsiteY3" fmla="*/ 36422 h 233475"/>
                <a:gd name="connsiteX4" fmla="*/ 234876 w 280170"/>
                <a:gd name="connsiteY4" fmla="*/ 36422 h 233475"/>
                <a:gd name="connsiteX5" fmla="*/ 173706 w 280170"/>
                <a:gd name="connsiteY5" fmla="*/ 95725 h 233475"/>
                <a:gd name="connsiteX6" fmla="*/ 173706 w 280170"/>
                <a:gd name="connsiteY6" fmla="*/ 103663 h 233475"/>
                <a:gd name="connsiteX7" fmla="*/ 152226 w 280170"/>
                <a:gd name="connsiteY7" fmla="*/ 103196 h 233475"/>
                <a:gd name="connsiteX8" fmla="*/ 152226 w 280170"/>
                <a:gd name="connsiteY8" fmla="*/ 95725 h 233475"/>
                <a:gd name="connsiteX9" fmla="*/ 92923 w 280170"/>
                <a:gd name="connsiteY9" fmla="*/ 35021 h 233475"/>
                <a:gd name="connsiteX10" fmla="*/ 35021 w 280170"/>
                <a:gd name="connsiteY10" fmla="*/ 35021 h 233475"/>
                <a:gd name="connsiteX11" fmla="*/ 35021 w 280170"/>
                <a:gd name="connsiteY11" fmla="*/ 82183 h 233475"/>
                <a:gd name="connsiteX12" fmla="*/ 91522 w 280170"/>
                <a:gd name="connsiteY12" fmla="*/ 82183 h 233475"/>
                <a:gd name="connsiteX13" fmla="*/ 104597 w 280170"/>
                <a:gd name="connsiteY13" fmla="*/ 95725 h 233475"/>
                <a:gd name="connsiteX14" fmla="*/ 104597 w 280170"/>
                <a:gd name="connsiteY14" fmla="*/ 103196 h 233475"/>
                <a:gd name="connsiteX15" fmla="*/ 84051 w 280170"/>
                <a:gd name="connsiteY15" fmla="*/ 103196 h 233475"/>
                <a:gd name="connsiteX16" fmla="*/ 61170 w 280170"/>
                <a:gd name="connsiteY16" fmla="*/ 124209 h 233475"/>
                <a:gd name="connsiteX17" fmla="*/ 61170 w 280170"/>
                <a:gd name="connsiteY17" fmla="*/ 129345 h 233475"/>
                <a:gd name="connsiteX18" fmla="*/ 84051 w 280170"/>
                <a:gd name="connsiteY18" fmla="*/ 150358 h 233475"/>
                <a:gd name="connsiteX19" fmla="*/ 104130 w 280170"/>
                <a:gd name="connsiteY19" fmla="*/ 150358 h 233475"/>
                <a:gd name="connsiteX20" fmla="*/ 104130 w 280170"/>
                <a:gd name="connsiteY20" fmla="*/ 158296 h 233475"/>
                <a:gd name="connsiteX21" fmla="*/ 91055 w 280170"/>
                <a:gd name="connsiteY21" fmla="*/ 171371 h 233475"/>
                <a:gd name="connsiteX22" fmla="*/ 35021 w 280170"/>
                <a:gd name="connsiteY22" fmla="*/ 171371 h 233475"/>
                <a:gd name="connsiteX23" fmla="*/ 35021 w 280170"/>
                <a:gd name="connsiteY23" fmla="*/ 218066 h 233475"/>
                <a:gd name="connsiteX24" fmla="*/ 91055 w 280170"/>
                <a:gd name="connsiteY24" fmla="*/ 218533 h 233475"/>
                <a:gd name="connsiteX25" fmla="*/ 91989 w 280170"/>
                <a:gd name="connsiteY25" fmla="*/ 218533 h 233475"/>
                <a:gd name="connsiteX26" fmla="*/ 151759 w 280170"/>
                <a:gd name="connsiteY26" fmla="*/ 158763 h 233475"/>
                <a:gd name="connsiteX27" fmla="*/ 151759 w 280170"/>
                <a:gd name="connsiteY27" fmla="*/ 150825 h 233475"/>
                <a:gd name="connsiteX28" fmla="*/ 173239 w 280170"/>
                <a:gd name="connsiteY28" fmla="*/ 151292 h 233475"/>
                <a:gd name="connsiteX29" fmla="*/ 173239 w 280170"/>
                <a:gd name="connsiteY29" fmla="*/ 158763 h 233475"/>
                <a:gd name="connsiteX30" fmla="*/ 231607 w 280170"/>
                <a:gd name="connsiteY30" fmla="*/ 219934 h 233475"/>
                <a:gd name="connsiteX31" fmla="*/ 286241 w 280170"/>
                <a:gd name="connsiteY31" fmla="*/ 221335 h 233475"/>
                <a:gd name="connsiteX32" fmla="*/ 287641 w 280170"/>
                <a:gd name="connsiteY32" fmla="*/ 174173 h 233475"/>
                <a:gd name="connsiteX33" fmla="*/ 233475 w 280170"/>
                <a:gd name="connsiteY33" fmla="*/ 172772 h 233475"/>
                <a:gd name="connsiteX34" fmla="*/ 220401 w 280170"/>
                <a:gd name="connsiteY34" fmla="*/ 159230 h 233475"/>
                <a:gd name="connsiteX35" fmla="*/ 220401 w 280170"/>
                <a:gd name="connsiteY35" fmla="*/ 151759 h 233475"/>
                <a:gd name="connsiteX36" fmla="*/ 240013 w 280170"/>
                <a:gd name="connsiteY36" fmla="*/ 151292 h 233475"/>
                <a:gd name="connsiteX37" fmla="*/ 263360 w 280170"/>
                <a:gd name="connsiteY37" fmla="*/ 130746 h 233475"/>
                <a:gd name="connsiteX38" fmla="*/ 263360 w 280170"/>
                <a:gd name="connsiteY38" fmla="*/ 125610 h 233475"/>
                <a:gd name="connsiteX39" fmla="*/ 241413 w 280170"/>
                <a:gd name="connsiteY39" fmla="*/ 104130 h 233475"/>
                <a:gd name="connsiteX40" fmla="*/ 220867 w 280170"/>
                <a:gd name="connsiteY40" fmla="*/ 103663 h 233475"/>
                <a:gd name="connsiteX41" fmla="*/ 220867 w 280170"/>
                <a:gd name="connsiteY41" fmla="*/ 95725 h 233475"/>
                <a:gd name="connsiteX42" fmla="*/ 233942 w 280170"/>
                <a:gd name="connsiteY42" fmla="*/ 83117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0170" h="233475">
                  <a:moveTo>
                    <a:pt x="233942" y="83117"/>
                  </a:moveTo>
                  <a:lnTo>
                    <a:pt x="289043" y="84518"/>
                  </a:lnTo>
                  <a:lnTo>
                    <a:pt x="290443" y="37823"/>
                  </a:lnTo>
                  <a:lnTo>
                    <a:pt x="235343" y="36422"/>
                  </a:lnTo>
                  <a:lnTo>
                    <a:pt x="234876" y="36422"/>
                  </a:lnTo>
                  <a:cubicBezTo>
                    <a:pt x="201723" y="35955"/>
                    <a:pt x="174172" y="62571"/>
                    <a:pt x="173706" y="95725"/>
                  </a:cubicBezTo>
                  <a:lnTo>
                    <a:pt x="173706" y="103663"/>
                  </a:lnTo>
                  <a:lnTo>
                    <a:pt x="152226" y="103196"/>
                  </a:lnTo>
                  <a:lnTo>
                    <a:pt x="152226" y="95725"/>
                  </a:lnTo>
                  <a:cubicBezTo>
                    <a:pt x="152693" y="62571"/>
                    <a:pt x="126077" y="35488"/>
                    <a:pt x="92923" y="35021"/>
                  </a:cubicBezTo>
                  <a:lnTo>
                    <a:pt x="35021" y="35021"/>
                  </a:lnTo>
                  <a:lnTo>
                    <a:pt x="35021" y="82183"/>
                  </a:lnTo>
                  <a:lnTo>
                    <a:pt x="91522" y="82183"/>
                  </a:lnTo>
                  <a:cubicBezTo>
                    <a:pt x="98527" y="82183"/>
                    <a:pt x="104597" y="88254"/>
                    <a:pt x="104597" y="95725"/>
                  </a:cubicBezTo>
                  <a:lnTo>
                    <a:pt x="104597" y="103196"/>
                  </a:lnTo>
                  <a:lnTo>
                    <a:pt x="84051" y="103196"/>
                  </a:lnTo>
                  <a:cubicBezTo>
                    <a:pt x="72377" y="103196"/>
                    <a:pt x="62571" y="112535"/>
                    <a:pt x="61170" y="124209"/>
                  </a:cubicBezTo>
                  <a:lnTo>
                    <a:pt x="61170" y="129345"/>
                  </a:lnTo>
                  <a:cubicBezTo>
                    <a:pt x="62571" y="141019"/>
                    <a:pt x="71910" y="150358"/>
                    <a:pt x="84051" y="150358"/>
                  </a:cubicBezTo>
                  <a:lnTo>
                    <a:pt x="104130" y="150358"/>
                  </a:lnTo>
                  <a:lnTo>
                    <a:pt x="104130" y="158296"/>
                  </a:lnTo>
                  <a:cubicBezTo>
                    <a:pt x="104130" y="165768"/>
                    <a:pt x="98527" y="171371"/>
                    <a:pt x="91055" y="171371"/>
                  </a:cubicBezTo>
                  <a:lnTo>
                    <a:pt x="35021" y="171371"/>
                  </a:lnTo>
                  <a:lnTo>
                    <a:pt x="35021" y="218066"/>
                  </a:lnTo>
                  <a:lnTo>
                    <a:pt x="91055" y="218533"/>
                  </a:lnTo>
                  <a:lnTo>
                    <a:pt x="91989" y="218533"/>
                  </a:lnTo>
                  <a:cubicBezTo>
                    <a:pt x="124676" y="218533"/>
                    <a:pt x="151292" y="191917"/>
                    <a:pt x="151759" y="158763"/>
                  </a:cubicBezTo>
                  <a:lnTo>
                    <a:pt x="151759" y="150825"/>
                  </a:lnTo>
                  <a:lnTo>
                    <a:pt x="173239" y="151292"/>
                  </a:lnTo>
                  <a:lnTo>
                    <a:pt x="173239" y="158763"/>
                  </a:lnTo>
                  <a:cubicBezTo>
                    <a:pt x="172772" y="191917"/>
                    <a:pt x="198921" y="219000"/>
                    <a:pt x="231607" y="219934"/>
                  </a:cubicBezTo>
                  <a:lnTo>
                    <a:pt x="286241" y="221335"/>
                  </a:lnTo>
                  <a:lnTo>
                    <a:pt x="287641" y="174173"/>
                  </a:lnTo>
                  <a:lnTo>
                    <a:pt x="233475" y="172772"/>
                  </a:lnTo>
                  <a:cubicBezTo>
                    <a:pt x="226471" y="172305"/>
                    <a:pt x="220401" y="166702"/>
                    <a:pt x="220401" y="159230"/>
                  </a:cubicBezTo>
                  <a:lnTo>
                    <a:pt x="220401" y="151759"/>
                  </a:lnTo>
                  <a:lnTo>
                    <a:pt x="240013" y="151292"/>
                  </a:lnTo>
                  <a:cubicBezTo>
                    <a:pt x="252153" y="151292"/>
                    <a:pt x="261492" y="142420"/>
                    <a:pt x="263360" y="130746"/>
                  </a:cubicBezTo>
                  <a:lnTo>
                    <a:pt x="263360" y="125610"/>
                  </a:lnTo>
                  <a:cubicBezTo>
                    <a:pt x="262426" y="113936"/>
                    <a:pt x="253087" y="104597"/>
                    <a:pt x="241413" y="104130"/>
                  </a:cubicBezTo>
                  <a:lnTo>
                    <a:pt x="220867" y="103663"/>
                  </a:lnTo>
                  <a:lnTo>
                    <a:pt x="220867" y="95725"/>
                  </a:lnTo>
                  <a:cubicBezTo>
                    <a:pt x="220867" y="88721"/>
                    <a:pt x="226471" y="83117"/>
                    <a:pt x="233942" y="83117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AB6CC3D-B0A5-4D81-A05E-C69A4F971746}"/>
                </a:ext>
              </a:extLst>
            </p:cNvPr>
            <p:cNvSpPr/>
            <p:nvPr/>
          </p:nvSpPr>
          <p:spPr>
            <a:xfrm>
              <a:off x="12332719" y="3406082"/>
              <a:ext cx="326865" cy="233475"/>
            </a:xfrm>
            <a:custGeom>
              <a:avLst/>
              <a:gdLst>
                <a:gd name="connsiteX0" fmla="*/ 238612 w 326865"/>
                <a:gd name="connsiteY0" fmla="*/ 89655 h 233475"/>
                <a:gd name="connsiteX1" fmla="*/ 293712 w 326865"/>
                <a:gd name="connsiteY1" fmla="*/ 93390 h 233475"/>
                <a:gd name="connsiteX2" fmla="*/ 296981 w 326865"/>
                <a:gd name="connsiteY2" fmla="*/ 46695 h 233475"/>
                <a:gd name="connsiteX3" fmla="*/ 241413 w 326865"/>
                <a:gd name="connsiteY3" fmla="*/ 42960 h 233475"/>
                <a:gd name="connsiteX4" fmla="*/ 240947 w 326865"/>
                <a:gd name="connsiteY4" fmla="*/ 42960 h 233475"/>
                <a:gd name="connsiteX5" fmla="*/ 177441 w 326865"/>
                <a:gd name="connsiteY5" fmla="*/ 99927 h 233475"/>
                <a:gd name="connsiteX6" fmla="*/ 176974 w 326865"/>
                <a:gd name="connsiteY6" fmla="*/ 107866 h 233475"/>
                <a:gd name="connsiteX7" fmla="*/ 155495 w 326865"/>
                <a:gd name="connsiteY7" fmla="*/ 106932 h 233475"/>
                <a:gd name="connsiteX8" fmla="*/ 155962 w 326865"/>
                <a:gd name="connsiteY8" fmla="*/ 99461 h 233475"/>
                <a:gd name="connsiteX9" fmla="*/ 98060 w 326865"/>
                <a:gd name="connsiteY9" fmla="*/ 36889 h 233475"/>
                <a:gd name="connsiteX10" fmla="*/ 40158 w 326865"/>
                <a:gd name="connsiteY10" fmla="*/ 35021 h 233475"/>
                <a:gd name="connsiteX11" fmla="*/ 38757 w 326865"/>
                <a:gd name="connsiteY11" fmla="*/ 82183 h 233475"/>
                <a:gd name="connsiteX12" fmla="*/ 95725 w 326865"/>
                <a:gd name="connsiteY12" fmla="*/ 84051 h 233475"/>
                <a:gd name="connsiteX13" fmla="*/ 108333 w 326865"/>
                <a:gd name="connsiteY13" fmla="*/ 97593 h 233475"/>
                <a:gd name="connsiteX14" fmla="*/ 107865 w 326865"/>
                <a:gd name="connsiteY14" fmla="*/ 105064 h 233475"/>
                <a:gd name="connsiteX15" fmla="*/ 87320 w 326865"/>
                <a:gd name="connsiteY15" fmla="*/ 104130 h 233475"/>
                <a:gd name="connsiteX16" fmla="*/ 63972 w 326865"/>
                <a:gd name="connsiteY16" fmla="*/ 124209 h 233475"/>
                <a:gd name="connsiteX17" fmla="*/ 63972 w 326865"/>
                <a:gd name="connsiteY17" fmla="*/ 129345 h 233475"/>
                <a:gd name="connsiteX18" fmla="*/ 85919 w 326865"/>
                <a:gd name="connsiteY18" fmla="*/ 150825 h 233475"/>
                <a:gd name="connsiteX19" fmla="*/ 105998 w 326865"/>
                <a:gd name="connsiteY19" fmla="*/ 151759 h 233475"/>
                <a:gd name="connsiteX20" fmla="*/ 105998 w 326865"/>
                <a:gd name="connsiteY20" fmla="*/ 159697 h 233475"/>
                <a:gd name="connsiteX21" fmla="*/ 92456 w 326865"/>
                <a:gd name="connsiteY21" fmla="*/ 172305 h 233475"/>
                <a:gd name="connsiteX22" fmla="*/ 36422 w 326865"/>
                <a:gd name="connsiteY22" fmla="*/ 170437 h 233475"/>
                <a:gd name="connsiteX23" fmla="*/ 35021 w 326865"/>
                <a:gd name="connsiteY23" fmla="*/ 217132 h 233475"/>
                <a:gd name="connsiteX24" fmla="*/ 90589 w 326865"/>
                <a:gd name="connsiteY24" fmla="*/ 219000 h 233475"/>
                <a:gd name="connsiteX25" fmla="*/ 91522 w 326865"/>
                <a:gd name="connsiteY25" fmla="*/ 219000 h 233475"/>
                <a:gd name="connsiteX26" fmla="*/ 152693 w 326865"/>
                <a:gd name="connsiteY26" fmla="*/ 161098 h 233475"/>
                <a:gd name="connsiteX27" fmla="*/ 153160 w 326865"/>
                <a:gd name="connsiteY27" fmla="*/ 153627 h 233475"/>
                <a:gd name="connsiteX28" fmla="*/ 174639 w 326865"/>
                <a:gd name="connsiteY28" fmla="*/ 154561 h 233475"/>
                <a:gd name="connsiteX29" fmla="*/ 174639 w 326865"/>
                <a:gd name="connsiteY29" fmla="*/ 162032 h 233475"/>
                <a:gd name="connsiteX30" fmla="*/ 230207 w 326865"/>
                <a:gd name="connsiteY30" fmla="*/ 225070 h 233475"/>
                <a:gd name="connsiteX31" fmla="*/ 284373 w 326865"/>
                <a:gd name="connsiteY31" fmla="*/ 228806 h 233475"/>
                <a:gd name="connsiteX32" fmla="*/ 287642 w 326865"/>
                <a:gd name="connsiteY32" fmla="*/ 182111 h 233475"/>
                <a:gd name="connsiteX33" fmla="*/ 233475 w 326865"/>
                <a:gd name="connsiteY33" fmla="*/ 178842 h 233475"/>
                <a:gd name="connsiteX34" fmla="*/ 221334 w 326865"/>
                <a:gd name="connsiteY34" fmla="*/ 164833 h 233475"/>
                <a:gd name="connsiteX35" fmla="*/ 221802 w 326865"/>
                <a:gd name="connsiteY35" fmla="*/ 157829 h 233475"/>
                <a:gd name="connsiteX36" fmla="*/ 241880 w 326865"/>
                <a:gd name="connsiteY36" fmla="*/ 159230 h 233475"/>
                <a:gd name="connsiteX37" fmla="*/ 265695 w 326865"/>
                <a:gd name="connsiteY37" fmla="*/ 139618 h 233475"/>
                <a:gd name="connsiteX38" fmla="*/ 266162 w 326865"/>
                <a:gd name="connsiteY38" fmla="*/ 134482 h 233475"/>
                <a:gd name="connsiteX39" fmla="*/ 244682 w 326865"/>
                <a:gd name="connsiteY39" fmla="*/ 112068 h 233475"/>
                <a:gd name="connsiteX40" fmla="*/ 224136 w 326865"/>
                <a:gd name="connsiteY40" fmla="*/ 110667 h 233475"/>
                <a:gd name="connsiteX41" fmla="*/ 225070 w 326865"/>
                <a:gd name="connsiteY41" fmla="*/ 101795 h 233475"/>
                <a:gd name="connsiteX42" fmla="*/ 238612 w 326865"/>
                <a:gd name="connsiteY42" fmla="*/ 89655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33475">
                  <a:moveTo>
                    <a:pt x="238612" y="89655"/>
                  </a:moveTo>
                  <a:lnTo>
                    <a:pt x="293712" y="93390"/>
                  </a:lnTo>
                  <a:lnTo>
                    <a:pt x="296981" y="46695"/>
                  </a:lnTo>
                  <a:lnTo>
                    <a:pt x="241413" y="42960"/>
                  </a:lnTo>
                  <a:lnTo>
                    <a:pt x="240947" y="42960"/>
                  </a:lnTo>
                  <a:cubicBezTo>
                    <a:pt x="207326" y="41092"/>
                    <a:pt x="179309" y="66774"/>
                    <a:pt x="177441" y="99927"/>
                  </a:cubicBezTo>
                  <a:lnTo>
                    <a:pt x="176974" y="107866"/>
                  </a:lnTo>
                  <a:lnTo>
                    <a:pt x="155495" y="106932"/>
                  </a:lnTo>
                  <a:lnTo>
                    <a:pt x="155962" y="99461"/>
                  </a:lnTo>
                  <a:cubicBezTo>
                    <a:pt x="157362" y="66307"/>
                    <a:pt x="131213" y="38290"/>
                    <a:pt x="98060" y="36889"/>
                  </a:cubicBezTo>
                  <a:lnTo>
                    <a:pt x="40158" y="35021"/>
                  </a:lnTo>
                  <a:lnTo>
                    <a:pt x="38757" y="82183"/>
                  </a:lnTo>
                  <a:lnTo>
                    <a:pt x="95725" y="84051"/>
                  </a:lnTo>
                  <a:cubicBezTo>
                    <a:pt x="103196" y="84518"/>
                    <a:pt x="108333" y="90588"/>
                    <a:pt x="108333" y="97593"/>
                  </a:cubicBezTo>
                  <a:lnTo>
                    <a:pt x="107865" y="105064"/>
                  </a:lnTo>
                  <a:lnTo>
                    <a:pt x="87320" y="104130"/>
                  </a:lnTo>
                  <a:cubicBezTo>
                    <a:pt x="75179" y="103663"/>
                    <a:pt x="65373" y="113002"/>
                    <a:pt x="63972" y="124209"/>
                  </a:cubicBezTo>
                  <a:lnTo>
                    <a:pt x="63972" y="129345"/>
                  </a:lnTo>
                  <a:cubicBezTo>
                    <a:pt x="64906" y="141019"/>
                    <a:pt x="74245" y="150358"/>
                    <a:pt x="85919" y="150825"/>
                  </a:cubicBezTo>
                  <a:lnTo>
                    <a:pt x="105998" y="151759"/>
                  </a:lnTo>
                  <a:lnTo>
                    <a:pt x="105998" y="159697"/>
                  </a:lnTo>
                  <a:cubicBezTo>
                    <a:pt x="105531" y="167168"/>
                    <a:pt x="99927" y="172305"/>
                    <a:pt x="92456" y="172305"/>
                  </a:cubicBezTo>
                  <a:lnTo>
                    <a:pt x="36422" y="170437"/>
                  </a:lnTo>
                  <a:lnTo>
                    <a:pt x="35021" y="217132"/>
                  </a:lnTo>
                  <a:lnTo>
                    <a:pt x="90589" y="219000"/>
                  </a:lnTo>
                  <a:lnTo>
                    <a:pt x="91522" y="219000"/>
                  </a:lnTo>
                  <a:cubicBezTo>
                    <a:pt x="123742" y="219934"/>
                    <a:pt x="151292" y="194251"/>
                    <a:pt x="152693" y="161098"/>
                  </a:cubicBezTo>
                  <a:lnTo>
                    <a:pt x="153160" y="153627"/>
                  </a:lnTo>
                  <a:lnTo>
                    <a:pt x="174639" y="154561"/>
                  </a:lnTo>
                  <a:lnTo>
                    <a:pt x="174639" y="162032"/>
                  </a:lnTo>
                  <a:cubicBezTo>
                    <a:pt x="173239" y="195185"/>
                    <a:pt x="197987" y="223202"/>
                    <a:pt x="230207" y="225070"/>
                  </a:cubicBezTo>
                  <a:lnTo>
                    <a:pt x="284373" y="228806"/>
                  </a:lnTo>
                  <a:lnTo>
                    <a:pt x="287642" y="182111"/>
                  </a:lnTo>
                  <a:lnTo>
                    <a:pt x="233475" y="178842"/>
                  </a:lnTo>
                  <a:cubicBezTo>
                    <a:pt x="226471" y="178375"/>
                    <a:pt x="220868" y="172305"/>
                    <a:pt x="221334" y="164833"/>
                  </a:cubicBezTo>
                  <a:lnTo>
                    <a:pt x="221802" y="157829"/>
                  </a:lnTo>
                  <a:lnTo>
                    <a:pt x="241880" y="159230"/>
                  </a:lnTo>
                  <a:cubicBezTo>
                    <a:pt x="254021" y="160164"/>
                    <a:pt x="263827" y="151292"/>
                    <a:pt x="265695" y="139618"/>
                  </a:cubicBezTo>
                  <a:lnTo>
                    <a:pt x="266162" y="134482"/>
                  </a:lnTo>
                  <a:cubicBezTo>
                    <a:pt x="265695" y="122808"/>
                    <a:pt x="256823" y="113002"/>
                    <a:pt x="244682" y="112068"/>
                  </a:cubicBezTo>
                  <a:lnTo>
                    <a:pt x="224136" y="110667"/>
                  </a:lnTo>
                  <a:lnTo>
                    <a:pt x="225070" y="101795"/>
                  </a:lnTo>
                  <a:cubicBezTo>
                    <a:pt x="225537" y="94791"/>
                    <a:pt x="231607" y="89188"/>
                    <a:pt x="238612" y="89655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CB7A5D-9F59-4207-A83C-C53433841CB1}"/>
                </a:ext>
              </a:extLst>
            </p:cNvPr>
            <p:cNvSpPr/>
            <p:nvPr/>
          </p:nvSpPr>
          <p:spPr>
            <a:xfrm>
              <a:off x="12581604" y="3417756"/>
              <a:ext cx="326865" cy="233475"/>
            </a:xfrm>
            <a:custGeom>
              <a:avLst/>
              <a:gdLst>
                <a:gd name="connsiteX0" fmla="*/ 245149 w 326865"/>
                <a:gd name="connsiteY0" fmla="*/ 101328 h 233475"/>
                <a:gd name="connsiteX1" fmla="*/ 300249 w 326865"/>
                <a:gd name="connsiteY1" fmla="*/ 109266 h 233475"/>
                <a:gd name="connsiteX2" fmla="*/ 307254 w 326865"/>
                <a:gd name="connsiteY2" fmla="*/ 63038 h 233475"/>
                <a:gd name="connsiteX3" fmla="*/ 251219 w 326865"/>
                <a:gd name="connsiteY3" fmla="*/ 55100 h 233475"/>
                <a:gd name="connsiteX4" fmla="*/ 250752 w 326865"/>
                <a:gd name="connsiteY4" fmla="*/ 55100 h 233475"/>
                <a:gd name="connsiteX5" fmla="*/ 183045 w 326865"/>
                <a:gd name="connsiteY5" fmla="*/ 107399 h 233475"/>
                <a:gd name="connsiteX6" fmla="*/ 182111 w 326865"/>
                <a:gd name="connsiteY6" fmla="*/ 114870 h 233475"/>
                <a:gd name="connsiteX7" fmla="*/ 160631 w 326865"/>
                <a:gd name="connsiteY7" fmla="*/ 112535 h 233475"/>
                <a:gd name="connsiteX8" fmla="*/ 161098 w 326865"/>
                <a:gd name="connsiteY8" fmla="*/ 105064 h 233475"/>
                <a:gd name="connsiteX9" fmla="*/ 106465 w 326865"/>
                <a:gd name="connsiteY9" fmla="*/ 39691 h 233475"/>
                <a:gd name="connsiteX10" fmla="*/ 48096 w 326865"/>
                <a:gd name="connsiteY10" fmla="*/ 35021 h 233475"/>
                <a:gd name="connsiteX11" fmla="*/ 44827 w 326865"/>
                <a:gd name="connsiteY11" fmla="*/ 82183 h 233475"/>
                <a:gd name="connsiteX12" fmla="*/ 101795 w 326865"/>
                <a:gd name="connsiteY12" fmla="*/ 86386 h 233475"/>
                <a:gd name="connsiteX13" fmla="*/ 113469 w 326865"/>
                <a:gd name="connsiteY13" fmla="*/ 100861 h 233475"/>
                <a:gd name="connsiteX14" fmla="*/ 113002 w 326865"/>
                <a:gd name="connsiteY14" fmla="*/ 108333 h 233475"/>
                <a:gd name="connsiteX15" fmla="*/ 92456 w 326865"/>
                <a:gd name="connsiteY15" fmla="*/ 106465 h 233475"/>
                <a:gd name="connsiteX16" fmla="*/ 68175 w 326865"/>
                <a:gd name="connsiteY16" fmla="*/ 125610 h 233475"/>
                <a:gd name="connsiteX17" fmla="*/ 67708 w 326865"/>
                <a:gd name="connsiteY17" fmla="*/ 130746 h 233475"/>
                <a:gd name="connsiteX18" fmla="*/ 88721 w 326865"/>
                <a:gd name="connsiteY18" fmla="*/ 153160 h 233475"/>
                <a:gd name="connsiteX19" fmla="*/ 108800 w 326865"/>
                <a:gd name="connsiteY19" fmla="*/ 155028 h 233475"/>
                <a:gd name="connsiteX20" fmla="*/ 107865 w 326865"/>
                <a:gd name="connsiteY20" fmla="*/ 162966 h 233475"/>
                <a:gd name="connsiteX21" fmla="*/ 93857 w 326865"/>
                <a:gd name="connsiteY21" fmla="*/ 175106 h 233475"/>
                <a:gd name="connsiteX22" fmla="*/ 38290 w 326865"/>
                <a:gd name="connsiteY22" fmla="*/ 170904 h 233475"/>
                <a:gd name="connsiteX23" fmla="*/ 35021 w 326865"/>
                <a:gd name="connsiteY23" fmla="*/ 217599 h 233475"/>
                <a:gd name="connsiteX24" fmla="*/ 89654 w 326865"/>
                <a:gd name="connsiteY24" fmla="*/ 221802 h 233475"/>
                <a:gd name="connsiteX25" fmla="*/ 90588 w 326865"/>
                <a:gd name="connsiteY25" fmla="*/ 221802 h 233475"/>
                <a:gd name="connsiteX26" fmla="*/ 154561 w 326865"/>
                <a:gd name="connsiteY26" fmla="*/ 167635 h 233475"/>
                <a:gd name="connsiteX27" fmla="*/ 155495 w 326865"/>
                <a:gd name="connsiteY27" fmla="*/ 160164 h 233475"/>
                <a:gd name="connsiteX28" fmla="*/ 176974 w 326865"/>
                <a:gd name="connsiteY28" fmla="*/ 162499 h 233475"/>
                <a:gd name="connsiteX29" fmla="*/ 176040 w 326865"/>
                <a:gd name="connsiteY29" fmla="*/ 169970 h 233475"/>
                <a:gd name="connsiteX30" fmla="*/ 226938 w 326865"/>
                <a:gd name="connsiteY30" fmla="*/ 236744 h 233475"/>
                <a:gd name="connsiteX31" fmla="*/ 279703 w 326865"/>
                <a:gd name="connsiteY31" fmla="*/ 244215 h 233475"/>
                <a:gd name="connsiteX32" fmla="*/ 286708 w 326865"/>
                <a:gd name="connsiteY32" fmla="*/ 197520 h 233475"/>
                <a:gd name="connsiteX33" fmla="*/ 233475 w 326865"/>
                <a:gd name="connsiteY33" fmla="*/ 190049 h 233475"/>
                <a:gd name="connsiteX34" fmla="*/ 222269 w 326865"/>
                <a:gd name="connsiteY34" fmla="*/ 175106 h 233475"/>
                <a:gd name="connsiteX35" fmla="*/ 223202 w 326865"/>
                <a:gd name="connsiteY35" fmla="*/ 168102 h 233475"/>
                <a:gd name="connsiteX36" fmla="*/ 243281 w 326865"/>
                <a:gd name="connsiteY36" fmla="*/ 170904 h 233475"/>
                <a:gd name="connsiteX37" fmla="*/ 268497 w 326865"/>
                <a:gd name="connsiteY37" fmla="*/ 153160 h 233475"/>
                <a:gd name="connsiteX38" fmla="*/ 268964 w 326865"/>
                <a:gd name="connsiteY38" fmla="*/ 148023 h 233475"/>
                <a:gd name="connsiteX39" fmla="*/ 249351 w 326865"/>
                <a:gd name="connsiteY39" fmla="*/ 124209 h 233475"/>
                <a:gd name="connsiteX40" fmla="*/ 228806 w 326865"/>
                <a:gd name="connsiteY40" fmla="*/ 121407 h 233475"/>
                <a:gd name="connsiteX41" fmla="*/ 229740 w 326865"/>
                <a:gd name="connsiteY41" fmla="*/ 113469 h 233475"/>
                <a:gd name="connsiteX42" fmla="*/ 245149 w 326865"/>
                <a:gd name="connsiteY42" fmla="*/ 10132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33475">
                  <a:moveTo>
                    <a:pt x="245149" y="101328"/>
                  </a:moveTo>
                  <a:lnTo>
                    <a:pt x="300249" y="109266"/>
                  </a:lnTo>
                  <a:lnTo>
                    <a:pt x="307254" y="63038"/>
                  </a:lnTo>
                  <a:lnTo>
                    <a:pt x="251219" y="55100"/>
                  </a:lnTo>
                  <a:lnTo>
                    <a:pt x="250752" y="55100"/>
                  </a:lnTo>
                  <a:cubicBezTo>
                    <a:pt x="217132" y="50898"/>
                    <a:pt x="186780" y="74712"/>
                    <a:pt x="183045" y="107399"/>
                  </a:cubicBezTo>
                  <a:lnTo>
                    <a:pt x="182111" y="114870"/>
                  </a:lnTo>
                  <a:lnTo>
                    <a:pt x="160631" y="112535"/>
                  </a:lnTo>
                  <a:lnTo>
                    <a:pt x="161098" y="105064"/>
                  </a:lnTo>
                  <a:cubicBezTo>
                    <a:pt x="164834" y="71910"/>
                    <a:pt x="140085" y="42492"/>
                    <a:pt x="106465" y="39691"/>
                  </a:cubicBezTo>
                  <a:lnTo>
                    <a:pt x="48096" y="35021"/>
                  </a:lnTo>
                  <a:lnTo>
                    <a:pt x="44827" y="82183"/>
                  </a:lnTo>
                  <a:lnTo>
                    <a:pt x="101795" y="86386"/>
                  </a:lnTo>
                  <a:cubicBezTo>
                    <a:pt x="108800" y="87320"/>
                    <a:pt x="114403" y="93390"/>
                    <a:pt x="113469" y="100861"/>
                  </a:cubicBezTo>
                  <a:lnTo>
                    <a:pt x="113002" y="108333"/>
                  </a:lnTo>
                  <a:lnTo>
                    <a:pt x="92456" y="106465"/>
                  </a:lnTo>
                  <a:cubicBezTo>
                    <a:pt x="80316" y="105531"/>
                    <a:pt x="70043" y="113936"/>
                    <a:pt x="68175" y="125610"/>
                  </a:cubicBezTo>
                  <a:lnTo>
                    <a:pt x="67708" y="130746"/>
                  </a:lnTo>
                  <a:cubicBezTo>
                    <a:pt x="68175" y="142420"/>
                    <a:pt x="77047" y="152226"/>
                    <a:pt x="88721" y="153160"/>
                  </a:cubicBezTo>
                  <a:lnTo>
                    <a:pt x="108800" y="155028"/>
                  </a:lnTo>
                  <a:lnTo>
                    <a:pt x="107865" y="162966"/>
                  </a:lnTo>
                  <a:cubicBezTo>
                    <a:pt x="107398" y="170437"/>
                    <a:pt x="101328" y="175574"/>
                    <a:pt x="93857" y="175106"/>
                  </a:cubicBezTo>
                  <a:lnTo>
                    <a:pt x="38290" y="170904"/>
                  </a:lnTo>
                  <a:lnTo>
                    <a:pt x="35021" y="217599"/>
                  </a:lnTo>
                  <a:lnTo>
                    <a:pt x="89654" y="221802"/>
                  </a:lnTo>
                  <a:lnTo>
                    <a:pt x="90588" y="221802"/>
                  </a:lnTo>
                  <a:cubicBezTo>
                    <a:pt x="122341" y="224603"/>
                    <a:pt x="150825" y="200322"/>
                    <a:pt x="154561" y="167635"/>
                  </a:cubicBezTo>
                  <a:lnTo>
                    <a:pt x="155495" y="160164"/>
                  </a:lnTo>
                  <a:lnTo>
                    <a:pt x="176974" y="162499"/>
                  </a:lnTo>
                  <a:lnTo>
                    <a:pt x="176040" y="169970"/>
                  </a:lnTo>
                  <a:cubicBezTo>
                    <a:pt x="172305" y="203123"/>
                    <a:pt x="195652" y="232541"/>
                    <a:pt x="226938" y="236744"/>
                  </a:cubicBezTo>
                  <a:lnTo>
                    <a:pt x="279703" y="244215"/>
                  </a:lnTo>
                  <a:lnTo>
                    <a:pt x="286708" y="197520"/>
                  </a:lnTo>
                  <a:lnTo>
                    <a:pt x="233475" y="190049"/>
                  </a:lnTo>
                  <a:cubicBezTo>
                    <a:pt x="226471" y="189115"/>
                    <a:pt x="221334" y="182578"/>
                    <a:pt x="222269" y="175106"/>
                  </a:cubicBezTo>
                  <a:lnTo>
                    <a:pt x="223202" y="168102"/>
                  </a:lnTo>
                  <a:lnTo>
                    <a:pt x="243281" y="170904"/>
                  </a:lnTo>
                  <a:cubicBezTo>
                    <a:pt x="254955" y="172305"/>
                    <a:pt x="265695" y="164367"/>
                    <a:pt x="268497" y="153160"/>
                  </a:cubicBezTo>
                  <a:lnTo>
                    <a:pt x="268964" y="148023"/>
                  </a:lnTo>
                  <a:cubicBezTo>
                    <a:pt x="269430" y="135883"/>
                    <a:pt x="261025" y="125610"/>
                    <a:pt x="249351" y="124209"/>
                  </a:cubicBezTo>
                  <a:lnTo>
                    <a:pt x="228806" y="121407"/>
                  </a:lnTo>
                  <a:lnTo>
                    <a:pt x="229740" y="113469"/>
                  </a:lnTo>
                  <a:cubicBezTo>
                    <a:pt x="231140" y="105064"/>
                    <a:pt x="237678" y="100394"/>
                    <a:pt x="245149" y="101328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E03BD30-AA87-400D-88B9-8C4448A9E00F}"/>
                </a:ext>
              </a:extLst>
            </p:cNvPr>
            <p:cNvSpPr/>
            <p:nvPr/>
          </p:nvSpPr>
          <p:spPr>
            <a:xfrm>
              <a:off x="12826286" y="3445306"/>
              <a:ext cx="326865" cy="280170"/>
            </a:xfrm>
            <a:custGeom>
              <a:avLst/>
              <a:gdLst>
                <a:gd name="connsiteX0" fmla="*/ 254488 w 326865"/>
                <a:gd name="connsiteY0" fmla="*/ 122341 h 280170"/>
                <a:gd name="connsiteX1" fmla="*/ 308654 w 326865"/>
                <a:gd name="connsiteY1" fmla="*/ 138684 h 280170"/>
                <a:gd name="connsiteX2" fmla="*/ 323130 w 326865"/>
                <a:gd name="connsiteY2" fmla="*/ 94324 h 280170"/>
                <a:gd name="connsiteX3" fmla="*/ 266629 w 326865"/>
                <a:gd name="connsiteY3" fmla="*/ 77047 h 280170"/>
                <a:gd name="connsiteX4" fmla="*/ 266162 w 326865"/>
                <a:gd name="connsiteY4" fmla="*/ 77047 h 280170"/>
                <a:gd name="connsiteX5" fmla="*/ 190983 w 326865"/>
                <a:gd name="connsiteY5" fmla="*/ 120473 h 280170"/>
                <a:gd name="connsiteX6" fmla="*/ 189115 w 326865"/>
                <a:gd name="connsiteY6" fmla="*/ 127945 h 280170"/>
                <a:gd name="connsiteX7" fmla="*/ 168102 w 326865"/>
                <a:gd name="connsiteY7" fmla="*/ 123275 h 280170"/>
                <a:gd name="connsiteX8" fmla="*/ 169970 w 326865"/>
                <a:gd name="connsiteY8" fmla="*/ 115804 h 280170"/>
                <a:gd name="connsiteX9" fmla="*/ 121407 w 326865"/>
                <a:gd name="connsiteY9" fmla="*/ 44827 h 280170"/>
                <a:gd name="connsiteX10" fmla="*/ 62572 w 326865"/>
                <a:gd name="connsiteY10" fmla="*/ 35021 h 280170"/>
                <a:gd name="connsiteX11" fmla="*/ 55567 w 326865"/>
                <a:gd name="connsiteY11" fmla="*/ 81716 h 280170"/>
                <a:gd name="connsiteX12" fmla="*/ 112535 w 326865"/>
                <a:gd name="connsiteY12" fmla="*/ 91055 h 280170"/>
                <a:gd name="connsiteX13" fmla="*/ 123275 w 326865"/>
                <a:gd name="connsiteY13" fmla="*/ 106465 h 280170"/>
                <a:gd name="connsiteX14" fmla="*/ 121874 w 326865"/>
                <a:gd name="connsiteY14" fmla="*/ 113469 h 280170"/>
                <a:gd name="connsiteX15" fmla="*/ 101795 w 326865"/>
                <a:gd name="connsiteY15" fmla="*/ 109733 h 280170"/>
                <a:gd name="connsiteX16" fmla="*/ 75646 w 326865"/>
                <a:gd name="connsiteY16" fmla="*/ 126544 h 280170"/>
                <a:gd name="connsiteX17" fmla="*/ 74712 w 326865"/>
                <a:gd name="connsiteY17" fmla="*/ 131680 h 280170"/>
                <a:gd name="connsiteX18" fmla="*/ 93390 w 326865"/>
                <a:gd name="connsiteY18" fmla="*/ 155961 h 280170"/>
                <a:gd name="connsiteX19" fmla="*/ 113002 w 326865"/>
                <a:gd name="connsiteY19" fmla="*/ 159697 h 280170"/>
                <a:gd name="connsiteX20" fmla="*/ 111601 w 326865"/>
                <a:gd name="connsiteY20" fmla="*/ 167635 h 280170"/>
                <a:gd name="connsiteX21" fmla="*/ 96659 w 326865"/>
                <a:gd name="connsiteY21" fmla="*/ 178375 h 280170"/>
                <a:gd name="connsiteX22" fmla="*/ 42026 w 326865"/>
                <a:gd name="connsiteY22" fmla="*/ 169503 h 280170"/>
                <a:gd name="connsiteX23" fmla="*/ 35021 w 326865"/>
                <a:gd name="connsiteY23" fmla="*/ 215731 h 280170"/>
                <a:gd name="connsiteX24" fmla="*/ 88254 w 326865"/>
                <a:gd name="connsiteY24" fmla="*/ 225070 h 280170"/>
                <a:gd name="connsiteX25" fmla="*/ 89188 w 326865"/>
                <a:gd name="connsiteY25" fmla="*/ 225070 h 280170"/>
                <a:gd name="connsiteX26" fmla="*/ 157362 w 326865"/>
                <a:gd name="connsiteY26" fmla="*/ 177441 h 280170"/>
                <a:gd name="connsiteX27" fmla="*/ 158763 w 326865"/>
                <a:gd name="connsiteY27" fmla="*/ 169970 h 280170"/>
                <a:gd name="connsiteX28" fmla="*/ 179776 w 326865"/>
                <a:gd name="connsiteY28" fmla="*/ 174640 h 280170"/>
                <a:gd name="connsiteX29" fmla="*/ 177908 w 326865"/>
                <a:gd name="connsiteY29" fmla="*/ 182111 h 280170"/>
                <a:gd name="connsiteX30" fmla="*/ 218533 w 326865"/>
                <a:gd name="connsiteY30" fmla="*/ 254021 h 280170"/>
                <a:gd name="connsiteX31" fmla="*/ 267563 w 326865"/>
                <a:gd name="connsiteY31" fmla="*/ 268963 h 280170"/>
                <a:gd name="connsiteX32" fmla="*/ 282038 w 326865"/>
                <a:gd name="connsiteY32" fmla="*/ 224136 h 280170"/>
                <a:gd name="connsiteX33" fmla="*/ 231607 w 326865"/>
                <a:gd name="connsiteY33" fmla="*/ 209194 h 280170"/>
                <a:gd name="connsiteX34" fmla="*/ 222736 w 326865"/>
                <a:gd name="connsiteY34" fmla="*/ 193318 h 280170"/>
                <a:gd name="connsiteX35" fmla="*/ 224603 w 326865"/>
                <a:gd name="connsiteY35" fmla="*/ 186313 h 280170"/>
                <a:gd name="connsiteX36" fmla="*/ 243748 w 326865"/>
                <a:gd name="connsiteY36" fmla="*/ 191450 h 280170"/>
                <a:gd name="connsiteX37" fmla="*/ 271298 w 326865"/>
                <a:gd name="connsiteY37" fmla="*/ 177441 h 280170"/>
                <a:gd name="connsiteX38" fmla="*/ 272699 w 326865"/>
                <a:gd name="connsiteY38" fmla="*/ 172305 h 280170"/>
                <a:gd name="connsiteX39" fmla="*/ 256823 w 326865"/>
                <a:gd name="connsiteY39" fmla="*/ 145689 h 280170"/>
                <a:gd name="connsiteX40" fmla="*/ 236744 w 326865"/>
                <a:gd name="connsiteY40" fmla="*/ 140085 h 280170"/>
                <a:gd name="connsiteX41" fmla="*/ 238612 w 326865"/>
                <a:gd name="connsiteY41" fmla="*/ 132147 h 280170"/>
                <a:gd name="connsiteX42" fmla="*/ 254488 w 326865"/>
                <a:gd name="connsiteY42" fmla="*/ 12234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865" h="280170">
                  <a:moveTo>
                    <a:pt x="254488" y="122341"/>
                  </a:moveTo>
                  <a:cubicBezTo>
                    <a:pt x="272699" y="127477"/>
                    <a:pt x="290910" y="132614"/>
                    <a:pt x="308654" y="138684"/>
                  </a:cubicBezTo>
                  <a:lnTo>
                    <a:pt x="323130" y="94324"/>
                  </a:lnTo>
                  <a:cubicBezTo>
                    <a:pt x="304452" y="88254"/>
                    <a:pt x="285307" y="82650"/>
                    <a:pt x="266629" y="77047"/>
                  </a:cubicBezTo>
                  <a:lnTo>
                    <a:pt x="266162" y="77047"/>
                  </a:lnTo>
                  <a:cubicBezTo>
                    <a:pt x="231607" y="67708"/>
                    <a:pt x="198454" y="87787"/>
                    <a:pt x="190983" y="120473"/>
                  </a:cubicBezTo>
                  <a:lnTo>
                    <a:pt x="189115" y="127945"/>
                  </a:lnTo>
                  <a:lnTo>
                    <a:pt x="168102" y="123275"/>
                  </a:lnTo>
                  <a:lnTo>
                    <a:pt x="169970" y="115804"/>
                  </a:lnTo>
                  <a:cubicBezTo>
                    <a:pt x="176974" y="83584"/>
                    <a:pt x="155028" y="51364"/>
                    <a:pt x="121407" y="44827"/>
                  </a:cubicBezTo>
                  <a:cubicBezTo>
                    <a:pt x="101795" y="41092"/>
                    <a:pt x="82183" y="37823"/>
                    <a:pt x="62572" y="35021"/>
                  </a:cubicBezTo>
                  <a:lnTo>
                    <a:pt x="55567" y="81716"/>
                  </a:lnTo>
                  <a:cubicBezTo>
                    <a:pt x="74712" y="84518"/>
                    <a:pt x="93390" y="87787"/>
                    <a:pt x="112535" y="91055"/>
                  </a:cubicBezTo>
                  <a:cubicBezTo>
                    <a:pt x="119539" y="92456"/>
                    <a:pt x="124676" y="99461"/>
                    <a:pt x="123275" y="106465"/>
                  </a:cubicBezTo>
                  <a:lnTo>
                    <a:pt x="121874" y="113469"/>
                  </a:lnTo>
                  <a:lnTo>
                    <a:pt x="101795" y="109733"/>
                  </a:lnTo>
                  <a:cubicBezTo>
                    <a:pt x="90121" y="107866"/>
                    <a:pt x="78915" y="115337"/>
                    <a:pt x="75646" y="126544"/>
                  </a:cubicBezTo>
                  <a:lnTo>
                    <a:pt x="74712" y="131680"/>
                  </a:lnTo>
                  <a:cubicBezTo>
                    <a:pt x="74245" y="143821"/>
                    <a:pt x="82183" y="154094"/>
                    <a:pt x="93390" y="155961"/>
                  </a:cubicBezTo>
                  <a:lnTo>
                    <a:pt x="113002" y="159697"/>
                  </a:lnTo>
                  <a:lnTo>
                    <a:pt x="111601" y="167635"/>
                  </a:lnTo>
                  <a:cubicBezTo>
                    <a:pt x="110200" y="174640"/>
                    <a:pt x="103663" y="179309"/>
                    <a:pt x="96659" y="178375"/>
                  </a:cubicBezTo>
                  <a:cubicBezTo>
                    <a:pt x="78448" y="175106"/>
                    <a:pt x="60237" y="172305"/>
                    <a:pt x="42026" y="169503"/>
                  </a:cubicBezTo>
                  <a:lnTo>
                    <a:pt x="35021" y="215731"/>
                  </a:lnTo>
                  <a:cubicBezTo>
                    <a:pt x="52765" y="218533"/>
                    <a:pt x="70510" y="221802"/>
                    <a:pt x="88254" y="225070"/>
                  </a:cubicBezTo>
                  <a:lnTo>
                    <a:pt x="89188" y="225070"/>
                  </a:lnTo>
                  <a:cubicBezTo>
                    <a:pt x="120006" y="230674"/>
                    <a:pt x="149891" y="209661"/>
                    <a:pt x="157362" y="177441"/>
                  </a:cubicBezTo>
                  <a:lnTo>
                    <a:pt x="158763" y="169970"/>
                  </a:lnTo>
                  <a:lnTo>
                    <a:pt x="179776" y="174640"/>
                  </a:lnTo>
                  <a:lnTo>
                    <a:pt x="177908" y="182111"/>
                  </a:lnTo>
                  <a:cubicBezTo>
                    <a:pt x="170904" y="214330"/>
                    <a:pt x="189582" y="246083"/>
                    <a:pt x="218533" y="254021"/>
                  </a:cubicBezTo>
                  <a:cubicBezTo>
                    <a:pt x="234876" y="258691"/>
                    <a:pt x="251219" y="263360"/>
                    <a:pt x="267563" y="268963"/>
                  </a:cubicBezTo>
                  <a:lnTo>
                    <a:pt x="282038" y="224136"/>
                  </a:lnTo>
                  <a:cubicBezTo>
                    <a:pt x="265228" y="218533"/>
                    <a:pt x="248885" y="213863"/>
                    <a:pt x="231607" y="209194"/>
                  </a:cubicBezTo>
                  <a:cubicBezTo>
                    <a:pt x="225070" y="207326"/>
                    <a:pt x="220868" y="199855"/>
                    <a:pt x="222736" y="193318"/>
                  </a:cubicBezTo>
                  <a:lnTo>
                    <a:pt x="224603" y="186313"/>
                  </a:lnTo>
                  <a:lnTo>
                    <a:pt x="243748" y="191450"/>
                  </a:lnTo>
                  <a:cubicBezTo>
                    <a:pt x="254955" y="194718"/>
                    <a:pt x="266629" y="188648"/>
                    <a:pt x="271298" y="177441"/>
                  </a:cubicBezTo>
                  <a:lnTo>
                    <a:pt x="272699" y="172305"/>
                  </a:lnTo>
                  <a:cubicBezTo>
                    <a:pt x="275034" y="160631"/>
                    <a:pt x="268497" y="148957"/>
                    <a:pt x="256823" y="145689"/>
                  </a:cubicBezTo>
                  <a:lnTo>
                    <a:pt x="236744" y="140085"/>
                  </a:lnTo>
                  <a:lnTo>
                    <a:pt x="238612" y="132147"/>
                  </a:lnTo>
                  <a:cubicBezTo>
                    <a:pt x="240480" y="124676"/>
                    <a:pt x="247484" y="120473"/>
                    <a:pt x="254488" y="122341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E52B270-5ED0-43AC-B064-E55681BB333E}"/>
                </a:ext>
              </a:extLst>
            </p:cNvPr>
            <p:cNvSpPr/>
            <p:nvPr/>
          </p:nvSpPr>
          <p:spPr>
            <a:xfrm>
              <a:off x="13057426" y="3504608"/>
              <a:ext cx="373560" cy="326865"/>
            </a:xfrm>
            <a:custGeom>
              <a:avLst/>
              <a:gdLst>
                <a:gd name="connsiteX0" fmla="*/ 268030 w 373560"/>
                <a:gd name="connsiteY0" fmla="*/ 169503 h 326865"/>
                <a:gd name="connsiteX1" fmla="*/ 315192 w 373560"/>
                <a:gd name="connsiteY1" fmla="*/ 207326 h 326865"/>
                <a:gd name="connsiteX2" fmla="*/ 346944 w 373560"/>
                <a:gd name="connsiteY2" fmla="*/ 172772 h 326865"/>
                <a:gd name="connsiteX3" fmla="*/ 294646 w 373560"/>
                <a:gd name="connsiteY3" fmla="*/ 131213 h 326865"/>
                <a:gd name="connsiteX4" fmla="*/ 294179 w 373560"/>
                <a:gd name="connsiteY4" fmla="*/ 130746 h 326865"/>
                <a:gd name="connsiteX5" fmla="*/ 205925 w 373560"/>
                <a:gd name="connsiteY5" fmla="*/ 147089 h 326865"/>
                <a:gd name="connsiteX6" fmla="*/ 202190 w 373560"/>
                <a:gd name="connsiteY6" fmla="*/ 153627 h 326865"/>
                <a:gd name="connsiteX7" fmla="*/ 182578 w 373560"/>
                <a:gd name="connsiteY7" fmla="*/ 143821 h 326865"/>
                <a:gd name="connsiteX8" fmla="*/ 185847 w 373560"/>
                <a:gd name="connsiteY8" fmla="*/ 137283 h 326865"/>
                <a:gd name="connsiteX9" fmla="*/ 151292 w 373560"/>
                <a:gd name="connsiteY9" fmla="*/ 56501 h 326865"/>
                <a:gd name="connsiteX10" fmla="*/ 91989 w 373560"/>
                <a:gd name="connsiteY10" fmla="*/ 35021 h 326865"/>
                <a:gd name="connsiteX11" fmla="*/ 77514 w 373560"/>
                <a:gd name="connsiteY11" fmla="*/ 79849 h 326865"/>
                <a:gd name="connsiteX12" fmla="*/ 133081 w 373560"/>
                <a:gd name="connsiteY12" fmla="*/ 99927 h 326865"/>
                <a:gd name="connsiteX13" fmla="*/ 140552 w 373560"/>
                <a:gd name="connsiteY13" fmla="*/ 117205 h 326865"/>
                <a:gd name="connsiteX14" fmla="*/ 137751 w 373560"/>
                <a:gd name="connsiteY14" fmla="*/ 123742 h 326865"/>
                <a:gd name="connsiteX15" fmla="*/ 118139 w 373560"/>
                <a:gd name="connsiteY15" fmla="*/ 115804 h 326865"/>
                <a:gd name="connsiteX16" fmla="*/ 89188 w 373560"/>
                <a:gd name="connsiteY16" fmla="*/ 127477 h 326865"/>
                <a:gd name="connsiteX17" fmla="*/ 87320 w 373560"/>
                <a:gd name="connsiteY17" fmla="*/ 132614 h 326865"/>
                <a:gd name="connsiteX18" fmla="*/ 101329 w 373560"/>
                <a:gd name="connsiteY18" fmla="*/ 160164 h 326865"/>
                <a:gd name="connsiteX19" fmla="*/ 119540 w 373560"/>
                <a:gd name="connsiteY19" fmla="*/ 167635 h 326865"/>
                <a:gd name="connsiteX20" fmla="*/ 116271 w 373560"/>
                <a:gd name="connsiteY20" fmla="*/ 175106 h 326865"/>
                <a:gd name="connsiteX21" fmla="*/ 99928 w 373560"/>
                <a:gd name="connsiteY21" fmla="*/ 182578 h 326865"/>
                <a:gd name="connsiteX22" fmla="*/ 49497 w 373560"/>
                <a:gd name="connsiteY22" fmla="*/ 164367 h 326865"/>
                <a:gd name="connsiteX23" fmla="*/ 35021 w 373560"/>
                <a:gd name="connsiteY23" fmla="*/ 208727 h 326865"/>
                <a:gd name="connsiteX24" fmla="*/ 82650 w 373560"/>
                <a:gd name="connsiteY24" fmla="*/ 226004 h 326865"/>
                <a:gd name="connsiteX25" fmla="*/ 83118 w 373560"/>
                <a:gd name="connsiteY25" fmla="*/ 226004 h 326865"/>
                <a:gd name="connsiteX26" fmla="*/ 157362 w 373560"/>
                <a:gd name="connsiteY26" fmla="*/ 193318 h 326865"/>
                <a:gd name="connsiteX27" fmla="*/ 160631 w 373560"/>
                <a:gd name="connsiteY27" fmla="*/ 186313 h 326865"/>
                <a:gd name="connsiteX28" fmla="*/ 178842 w 373560"/>
                <a:gd name="connsiteY28" fmla="*/ 195652 h 326865"/>
                <a:gd name="connsiteX29" fmla="*/ 175106 w 373560"/>
                <a:gd name="connsiteY29" fmla="*/ 202189 h 326865"/>
                <a:gd name="connsiteX30" fmla="*/ 188648 w 373560"/>
                <a:gd name="connsiteY30" fmla="*/ 280637 h 326865"/>
                <a:gd name="connsiteX31" fmla="*/ 222269 w 373560"/>
                <a:gd name="connsiteY31" fmla="*/ 307720 h 326865"/>
                <a:gd name="connsiteX32" fmla="*/ 254021 w 373560"/>
                <a:gd name="connsiteY32" fmla="*/ 272699 h 326865"/>
                <a:gd name="connsiteX33" fmla="*/ 215731 w 373560"/>
                <a:gd name="connsiteY33" fmla="*/ 242347 h 326865"/>
                <a:gd name="connsiteX34" fmla="*/ 212930 w 373560"/>
                <a:gd name="connsiteY34" fmla="*/ 224603 h 326865"/>
                <a:gd name="connsiteX35" fmla="*/ 216665 w 373560"/>
                <a:gd name="connsiteY35" fmla="*/ 218533 h 326865"/>
                <a:gd name="connsiteX36" fmla="*/ 232542 w 373560"/>
                <a:gd name="connsiteY36" fmla="*/ 229273 h 326865"/>
                <a:gd name="connsiteX37" fmla="*/ 262893 w 373560"/>
                <a:gd name="connsiteY37" fmla="*/ 226004 h 326865"/>
                <a:gd name="connsiteX38" fmla="*/ 266162 w 373560"/>
                <a:gd name="connsiteY38" fmla="*/ 221802 h 326865"/>
                <a:gd name="connsiteX39" fmla="*/ 260092 w 373560"/>
                <a:gd name="connsiteY39" fmla="*/ 190983 h 326865"/>
                <a:gd name="connsiteX40" fmla="*/ 242815 w 373560"/>
                <a:gd name="connsiteY40" fmla="*/ 178842 h 326865"/>
                <a:gd name="connsiteX41" fmla="*/ 247017 w 373560"/>
                <a:gd name="connsiteY41" fmla="*/ 172305 h 326865"/>
                <a:gd name="connsiteX42" fmla="*/ 268030 w 373560"/>
                <a:gd name="connsiteY42" fmla="*/ 169503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3560" h="326865">
                  <a:moveTo>
                    <a:pt x="268030" y="169503"/>
                  </a:moveTo>
                  <a:cubicBezTo>
                    <a:pt x="284373" y="181177"/>
                    <a:pt x="300249" y="193318"/>
                    <a:pt x="315192" y="207326"/>
                  </a:cubicBezTo>
                  <a:lnTo>
                    <a:pt x="346944" y="172772"/>
                  </a:lnTo>
                  <a:cubicBezTo>
                    <a:pt x="330134" y="157362"/>
                    <a:pt x="312857" y="143821"/>
                    <a:pt x="294646" y="131213"/>
                  </a:cubicBezTo>
                  <a:lnTo>
                    <a:pt x="294179" y="130746"/>
                  </a:lnTo>
                  <a:cubicBezTo>
                    <a:pt x="261026" y="107866"/>
                    <a:pt x="221335" y="118138"/>
                    <a:pt x="205925" y="147089"/>
                  </a:cubicBezTo>
                  <a:lnTo>
                    <a:pt x="202190" y="153627"/>
                  </a:lnTo>
                  <a:lnTo>
                    <a:pt x="182578" y="143821"/>
                  </a:lnTo>
                  <a:lnTo>
                    <a:pt x="185847" y="137283"/>
                  </a:lnTo>
                  <a:cubicBezTo>
                    <a:pt x="201256" y="107866"/>
                    <a:pt x="185379" y="70043"/>
                    <a:pt x="151292" y="56501"/>
                  </a:cubicBezTo>
                  <a:cubicBezTo>
                    <a:pt x="131680" y="48563"/>
                    <a:pt x="112068" y="41559"/>
                    <a:pt x="91989" y="35021"/>
                  </a:cubicBezTo>
                  <a:lnTo>
                    <a:pt x="77514" y="79849"/>
                  </a:lnTo>
                  <a:cubicBezTo>
                    <a:pt x="96192" y="85919"/>
                    <a:pt x="114870" y="92456"/>
                    <a:pt x="133081" y="99927"/>
                  </a:cubicBezTo>
                  <a:cubicBezTo>
                    <a:pt x="140085" y="102729"/>
                    <a:pt x="143354" y="110667"/>
                    <a:pt x="140552" y="117205"/>
                  </a:cubicBezTo>
                  <a:lnTo>
                    <a:pt x="137751" y="123742"/>
                  </a:lnTo>
                  <a:lnTo>
                    <a:pt x="118139" y="115804"/>
                  </a:lnTo>
                  <a:cubicBezTo>
                    <a:pt x="106932" y="111601"/>
                    <a:pt x="94324" y="117205"/>
                    <a:pt x="89188" y="127477"/>
                  </a:cubicBezTo>
                  <a:lnTo>
                    <a:pt x="87320" y="132614"/>
                  </a:lnTo>
                  <a:cubicBezTo>
                    <a:pt x="84985" y="144288"/>
                    <a:pt x="90589" y="155961"/>
                    <a:pt x="101329" y="160164"/>
                  </a:cubicBezTo>
                  <a:lnTo>
                    <a:pt x="119540" y="167635"/>
                  </a:lnTo>
                  <a:lnTo>
                    <a:pt x="116271" y="175106"/>
                  </a:lnTo>
                  <a:cubicBezTo>
                    <a:pt x="113469" y="181644"/>
                    <a:pt x="106465" y="184912"/>
                    <a:pt x="99928" y="182578"/>
                  </a:cubicBezTo>
                  <a:cubicBezTo>
                    <a:pt x="83584" y="176040"/>
                    <a:pt x="66307" y="169970"/>
                    <a:pt x="49497" y="164367"/>
                  </a:cubicBezTo>
                  <a:lnTo>
                    <a:pt x="35021" y="208727"/>
                  </a:lnTo>
                  <a:cubicBezTo>
                    <a:pt x="51365" y="214330"/>
                    <a:pt x="67241" y="219934"/>
                    <a:pt x="82650" y="226004"/>
                  </a:cubicBezTo>
                  <a:lnTo>
                    <a:pt x="83118" y="226004"/>
                  </a:lnTo>
                  <a:cubicBezTo>
                    <a:pt x="109734" y="236744"/>
                    <a:pt x="142420" y="222735"/>
                    <a:pt x="157362" y="193318"/>
                  </a:cubicBezTo>
                  <a:lnTo>
                    <a:pt x="160631" y="186313"/>
                  </a:lnTo>
                  <a:lnTo>
                    <a:pt x="178842" y="195652"/>
                  </a:lnTo>
                  <a:lnTo>
                    <a:pt x="175106" y="202189"/>
                  </a:lnTo>
                  <a:cubicBezTo>
                    <a:pt x="160164" y="231607"/>
                    <a:pt x="167635" y="266162"/>
                    <a:pt x="188648" y="280637"/>
                  </a:cubicBezTo>
                  <a:cubicBezTo>
                    <a:pt x="200789" y="289042"/>
                    <a:pt x="211996" y="297915"/>
                    <a:pt x="222269" y="307720"/>
                  </a:cubicBezTo>
                  <a:lnTo>
                    <a:pt x="254021" y="272699"/>
                  </a:lnTo>
                  <a:cubicBezTo>
                    <a:pt x="242347" y="261959"/>
                    <a:pt x="229273" y="252153"/>
                    <a:pt x="215731" y="242347"/>
                  </a:cubicBezTo>
                  <a:cubicBezTo>
                    <a:pt x="210595" y="238612"/>
                    <a:pt x="209194" y="230674"/>
                    <a:pt x="212930" y="224603"/>
                  </a:cubicBezTo>
                  <a:lnTo>
                    <a:pt x="216665" y="218533"/>
                  </a:lnTo>
                  <a:cubicBezTo>
                    <a:pt x="222269" y="222268"/>
                    <a:pt x="227405" y="225537"/>
                    <a:pt x="232542" y="229273"/>
                  </a:cubicBezTo>
                  <a:cubicBezTo>
                    <a:pt x="241880" y="235810"/>
                    <a:pt x="254488" y="234409"/>
                    <a:pt x="262893" y="226004"/>
                  </a:cubicBezTo>
                  <a:lnTo>
                    <a:pt x="266162" y="221802"/>
                  </a:lnTo>
                  <a:cubicBezTo>
                    <a:pt x="272699" y="211996"/>
                    <a:pt x="270832" y="198454"/>
                    <a:pt x="260092" y="190983"/>
                  </a:cubicBezTo>
                  <a:cubicBezTo>
                    <a:pt x="254488" y="186780"/>
                    <a:pt x="248418" y="183045"/>
                    <a:pt x="242815" y="178842"/>
                  </a:cubicBezTo>
                  <a:lnTo>
                    <a:pt x="247017" y="172305"/>
                  </a:lnTo>
                  <a:cubicBezTo>
                    <a:pt x="253554" y="166701"/>
                    <a:pt x="261959" y="165301"/>
                    <a:pt x="268030" y="169503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A3767EF-9DC9-47D3-98DF-5325715305D2}"/>
                </a:ext>
              </a:extLst>
            </p:cNvPr>
            <p:cNvSpPr/>
            <p:nvPr/>
          </p:nvSpPr>
          <p:spPr>
            <a:xfrm>
              <a:off x="13246074" y="3640958"/>
              <a:ext cx="280170" cy="326865"/>
            </a:xfrm>
            <a:custGeom>
              <a:avLst/>
              <a:gdLst>
                <a:gd name="connsiteX0" fmla="*/ 235810 w 280170"/>
                <a:gd name="connsiteY0" fmla="*/ 266162 h 326865"/>
                <a:gd name="connsiteX1" fmla="*/ 240947 w 280170"/>
                <a:gd name="connsiteY1" fmla="*/ 327799 h 326865"/>
                <a:gd name="connsiteX2" fmla="*/ 287642 w 280170"/>
                <a:gd name="connsiteY2" fmla="*/ 327799 h 326865"/>
                <a:gd name="connsiteX3" fmla="*/ 282038 w 280170"/>
                <a:gd name="connsiteY3" fmla="*/ 258224 h 326865"/>
                <a:gd name="connsiteX4" fmla="*/ 282038 w 280170"/>
                <a:gd name="connsiteY4" fmla="*/ 257290 h 326865"/>
                <a:gd name="connsiteX5" fmla="*/ 252153 w 280170"/>
                <a:gd name="connsiteY5" fmla="*/ 208727 h 326865"/>
                <a:gd name="connsiteX6" fmla="*/ 204991 w 280170"/>
                <a:gd name="connsiteY6" fmla="*/ 203123 h 326865"/>
                <a:gd name="connsiteX7" fmla="*/ 197987 w 280170"/>
                <a:gd name="connsiteY7" fmla="*/ 205925 h 326865"/>
                <a:gd name="connsiteX8" fmla="*/ 188648 w 280170"/>
                <a:gd name="connsiteY8" fmla="*/ 184913 h 326865"/>
                <a:gd name="connsiteX9" fmla="*/ 195652 w 280170"/>
                <a:gd name="connsiteY9" fmla="*/ 181644 h 326865"/>
                <a:gd name="connsiteX10" fmla="*/ 223669 w 280170"/>
                <a:gd name="connsiteY10" fmla="*/ 143354 h 326865"/>
                <a:gd name="connsiteX11" fmla="*/ 208260 w 280170"/>
                <a:gd name="connsiteY11" fmla="*/ 88721 h 326865"/>
                <a:gd name="connsiteX12" fmla="*/ 158763 w 280170"/>
                <a:gd name="connsiteY12" fmla="*/ 35021 h 326865"/>
                <a:gd name="connsiteX13" fmla="*/ 127011 w 280170"/>
                <a:gd name="connsiteY13" fmla="*/ 70043 h 326865"/>
                <a:gd name="connsiteX14" fmla="*/ 170437 w 280170"/>
                <a:gd name="connsiteY14" fmla="*/ 116738 h 326865"/>
                <a:gd name="connsiteX15" fmla="*/ 168569 w 280170"/>
                <a:gd name="connsiteY15" fmla="*/ 136350 h 326865"/>
                <a:gd name="connsiteX16" fmla="*/ 162499 w 280170"/>
                <a:gd name="connsiteY16" fmla="*/ 140552 h 326865"/>
                <a:gd name="connsiteX17" fmla="*/ 148957 w 280170"/>
                <a:gd name="connsiteY17" fmla="*/ 122808 h 326865"/>
                <a:gd name="connsiteX18" fmla="*/ 117672 w 280170"/>
                <a:gd name="connsiteY18" fmla="*/ 119073 h 326865"/>
                <a:gd name="connsiteX19" fmla="*/ 113936 w 280170"/>
                <a:gd name="connsiteY19" fmla="*/ 122808 h 326865"/>
                <a:gd name="connsiteX20" fmla="*/ 112535 w 280170"/>
                <a:gd name="connsiteY20" fmla="*/ 153160 h 326865"/>
                <a:gd name="connsiteX21" fmla="*/ 123742 w 280170"/>
                <a:gd name="connsiteY21" fmla="*/ 168102 h 326865"/>
                <a:gd name="connsiteX22" fmla="*/ 117205 w 280170"/>
                <a:gd name="connsiteY22" fmla="*/ 172772 h 326865"/>
                <a:gd name="connsiteX23" fmla="*/ 99927 w 280170"/>
                <a:gd name="connsiteY23" fmla="*/ 171371 h 326865"/>
                <a:gd name="connsiteX24" fmla="*/ 66774 w 280170"/>
                <a:gd name="connsiteY24" fmla="*/ 135416 h 326865"/>
                <a:gd name="connsiteX25" fmla="*/ 35021 w 280170"/>
                <a:gd name="connsiteY25" fmla="*/ 169970 h 326865"/>
                <a:gd name="connsiteX26" fmla="*/ 62572 w 280170"/>
                <a:gd name="connsiteY26" fmla="*/ 199855 h 326865"/>
                <a:gd name="connsiteX27" fmla="*/ 63039 w 280170"/>
                <a:gd name="connsiteY27" fmla="*/ 200322 h 326865"/>
                <a:gd name="connsiteX28" fmla="*/ 94324 w 280170"/>
                <a:gd name="connsiteY28" fmla="*/ 215731 h 326865"/>
                <a:gd name="connsiteX29" fmla="*/ 138684 w 280170"/>
                <a:gd name="connsiteY29" fmla="*/ 208727 h 326865"/>
                <a:gd name="connsiteX30" fmla="*/ 145689 w 280170"/>
                <a:gd name="connsiteY30" fmla="*/ 204991 h 326865"/>
                <a:gd name="connsiteX31" fmla="*/ 153627 w 280170"/>
                <a:gd name="connsiteY31" fmla="*/ 223202 h 326865"/>
                <a:gd name="connsiteX32" fmla="*/ 146622 w 280170"/>
                <a:gd name="connsiteY32" fmla="*/ 226004 h 326865"/>
                <a:gd name="connsiteX33" fmla="*/ 111601 w 280170"/>
                <a:gd name="connsiteY33" fmla="*/ 253554 h 326865"/>
                <a:gd name="connsiteX34" fmla="*/ 101795 w 280170"/>
                <a:gd name="connsiteY34" fmla="*/ 286708 h 326865"/>
                <a:gd name="connsiteX35" fmla="*/ 105064 w 280170"/>
                <a:gd name="connsiteY35" fmla="*/ 326865 h 326865"/>
                <a:gd name="connsiteX36" fmla="*/ 152226 w 280170"/>
                <a:gd name="connsiteY36" fmla="*/ 326865 h 326865"/>
                <a:gd name="connsiteX37" fmla="*/ 148490 w 280170"/>
                <a:gd name="connsiteY37" fmla="*/ 279703 h 326865"/>
                <a:gd name="connsiteX38" fmla="*/ 159230 w 280170"/>
                <a:gd name="connsiteY38" fmla="*/ 266162 h 326865"/>
                <a:gd name="connsiteX39" fmla="*/ 166235 w 280170"/>
                <a:gd name="connsiteY39" fmla="*/ 264761 h 326865"/>
                <a:gd name="connsiteX40" fmla="*/ 169503 w 280170"/>
                <a:gd name="connsiteY40" fmla="*/ 282972 h 326865"/>
                <a:gd name="connsiteX41" fmla="*/ 192851 w 280170"/>
                <a:gd name="connsiteY41" fmla="*/ 302584 h 326865"/>
                <a:gd name="connsiteX42" fmla="*/ 197987 w 280170"/>
                <a:gd name="connsiteY42" fmla="*/ 302117 h 326865"/>
                <a:gd name="connsiteX43" fmla="*/ 216198 w 280170"/>
                <a:gd name="connsiteY43" fmla="*/ 276435 h 326865"/>
                <a:gd name="connsiteX44" fmla="*/ 212463 w 280170"/>
                <a:gd name="connsiteY44" fmla="*/ 254955 h 326865"/>
                <a:gd name="connsiteX45" fmla="*/ 220401 w 280170"/>
                <a:gd name="connsiteY45" fmla="*/ 253087 h 326865"/>
                <a:gd name="connsiteX46" fmla="*/ 235810 w 280170"/>
                <a:gd name="connsiteY46" fmla="*/ 266162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80170" h="326865">
                  <a:moveTo>
                    <a:pt x="235810" y="266162"/>
                  </a:moveTo>
                  <a:cubicBezTo>
                    <a:pt x="239546" y="286708"/>
                    <a:pt x="240947" y="307254"/>
                    <a:pt x="240947" y="327799"/>
                  </a:cubicBezTo>
                  <a:lnTo>
                    <a:pt x="287642" y="327799"/>
                  </a:lnTo>
                  <a:cubicBezTo>
                    <a:pt x="287642" y="304919"/>
                    <a:pt x="286241" y="281571"/>
                    <a:pt x="282038" y="258224"/>
                  </a:cubicBezTo>
                  <a:lnTo>
                    <a:pt x="282038" y="257290"/>
                  </a:lnTo>
                  <a:cubicBezTo>
                    <a:pt x="278303" y="236277"/>
                    <a:pt x="266629" y="218533"/>
                    <a:pt x="252153" y="208727"/>
                  </a:cubicBezTo>
                  <a:cubicBezTo>
                    <a:pt x="237678" y="198921"/>
                    <a:pt x="220401" y="197520"/>
                    <a:pt x="204991" y="203123"/>
                  </a:cubicBezTo>
                  <a:lnTo>
                    <a:pt x="197987" y="205925"/>
                  </a:lnTo>
                  <a:cubicBezTo>
                    <a:pt x="195185" y="198921"/>
                    <a:pt x="191917" y="191450"/>
                    <a:pt x="188648" y="184913"/>
                  </a:cubicBezTo>
                  <a:lnTo>
                    <a:pt x="195652" y="181644"/>
                  </a:lnTo>
                  <a:cubicBezTo>
                    <a:pt x="210595" y="174640"/>
                    <a:pt x="220868" y="160631"/>
                    <a:pt x="223669" y="143354"/>
                  </a:cubicBezTo>
                  <a:cubicBezTo>
                    <a:pt x="226471" y="126077"/>
                    <a:pt x="221335" y="105531"/>
                    <a:pt x="208260" y="88721"/>
                  </a:cubicBezTo>
                  <a:cubicBezTo>
                    <a:pt x="193318" y="69109"/>
                    <a:pt x="176508" y="50898"/>
                    <a:pt x="158763" y="35021"/>
                  </a:cubicBezTo>
                  <a:lnTo>
                    <a:pt x="127011" y="70043"/>
                  </a:lnTo>
                  <a:cubicBezTo>
                    <a:pt x="142420" y="84051"/>
                    <a:pt x="157362" y="99928"/>
                    <a:pt x="170437" y="116738"/>
                  </a:cubicBezTo>
                  <a:cubicBezTo>
                    <a:pt x="175574" y="123275"/>
                    <a:pt x="174640" y="132147"/>
                    <a:pt x="168569" y="136350"/>
                  </a:cubicBezTo>
                  <a:lnTo>
                    <a:pt x="162499" y="140552"/>
                  </a:lnTo>
                  <a:cubicBezTo>
                    <a:pt x="158296" y="134482"/>
                    <a:pt x="153627" y="128878"/>
                    <a:pt x="148957" y="122808"/>
                  </a:cubicBezTo>
                  <a:cubicBezTo>
                    <a:pt x="141019" y="113002"/>
                    <a:pt x="127011" y="111601"/>
                    <a:pt x="117672" y="119073"/>
                  </a:cubicBezTo>
                  <a:lnTo>
                    <a:pt x="113936" y="122808"/>
                  </a:lnTo>
                  <a:cubicBezTo>
                    <a:pt x="106465" y="132147"/>
                    <a:pt x="105998" y="144288"/>
                    <a:pt x="112535" y="153160"/>
                  </a:cubicBezTo>
                  <a:cubicBezTo>
                    <a:pt x="116738" y="157829"/>
                    <a:pt x="120473" y="162966"/>
                    <a:pt x="123742" y="168102"/>
                  </a:cubicBezTo>
                  <a:lnTo>
                    <a:pt x="117205" y="172772"/>
                  </a:lnTo>
                  <a:cubicBezTo>
                    <a:pt x="111134" y="176974"/>
                    <a:pt x="103663" y="176507"/>
                    <a:pt x="99927" y="171371"/>
                  </a:cubicBezTo>
                  <a:cubicBezTo>
                    <a:pt x="90121" y="158763"/>
                    <a:pt x="78915" y="146623"/>
                    <a:pt x="66774" y="135416"/>
                  </a:cubicBezTo>
                  <a:lnTo>
                    <a:pt x="35021" y="169970"/>
                  </a:lnTo>
                  <a:cubicBezTo>
                    <a:pt x="45294" y="179776"/>
                    <a:pt x="54633" y="189582"/>
                    <a:pt x="62572" y="199855"/>
                  </a:cubicBezTo>
                  <a:lnTo>
                    <a:pt x="63039" y="200322"/>
                  </a:lnTo>
                  <a:cubicBezTo>
                    <a:pt x="70043" y="209194"/>
                    <a:pt x="81250" y="213863"/>
                    <a:pt x="94324" y="215731"/>
                  </a:cubicBezTo>
                  <a:cubicBezTo>
                    <a:pt x="107866" y="217132"/>
                    <a:pt x="123742" y="215731"/>
                    <a:pt x="138684" y="208727"/>
                  </a:cubicBezTo>
                  <a:lnTo>
                    <a:pt x="145689" y="204991"/>
                  </a:lnTo>
                  <a:cubicBezTo>
                    <a:pt x="148490" y="211062"/>
                    <a:pt x="151292" y="217132"/>
                    <a:pt x="153627" y="223202"/>
                  </a:cubicBezTo>
                  <a:lnTo>
                    <a:pt x="146622" y="226004"/>
                  </a:lnTo>
                  <a:cubicBezTo>
                    <a:pt x="131213" y="232074"/>
                    <a:pt x="119540" y="242815"/>
                    <a:pt x="111601" y="253554"/>
                  </a:cubicBezTo>
                  <a:cubicBezTo>
                    <a:pt x="103663" y="264761"/>
                    <a:pt x="99927" y="275501"/>
                    <a:pt x="101795" y="286708"/>
                  </a:cubicBezTo>
                  <a:cubicBezTo>
                    <a:pt x="103663" y="299315"/>
                    <a:pt x="105064" y="312857"/>
                    <a:pt x="105064" y="326865"/>
                  </a:cubicBezTo>
                  <a:lnTo>
                    <a:pt x="152226" y="326865"/>
                  </a:lnTo>
                  <a:cubicBezTo>
                    <a:pt x="152226" y="310989"/>
                    <a:pt x="151292" y="295113"/>
                    <a:pt x="148490" y="279703"/>
                  </a:cubicBezTo>
                  <a:cubicBezTo>
                    <a:pt x="147557" y="273633"/>
                    <a:pt x="152226" y="267563"/>
                    <a:pt x="159230" y="266162"/>
                  </a:cubicBezTo>
                  <a:lnTo>
                    <a:pt x="166235" y="264761"/>
                  </a:lnTo>
                  <a:cubicBezTo>
                    <a:pt x="167635" y="270831"/>
                    <a:pt x="168569" y="276902"/>
                    <a:pt x="169503" y="282972"/>
                  </a:cubicBezTo>
                  <a:cubicBezTo>
                    <a:pt x="171371" y="293712"/>
                    <a:pt x="181177" y="302117"/>
                    <a:pt x="192851" y="302584"/>
                  </a:cubicBezTo>
                  <a:lnTo>
                    <a:pt x="197987" y="302117"/>
                  </a:lnTo>
                  <a:cubicBezTo>
                    <a:pt x="209661" y="300249"/>
                    <a:pt x="218066" y="289510"/>
                    <a:pt x="216198" y="276435"/>
                  </a:cubicBezTo>
                  <a:cubicBezTo>
                    <a:pt x="215264" y="269431"/>
                    <a:pt x="213863" y="261959"/>
                    <a:pt x="212463" y="254955"/>
                  </a:cubicBezTo>
                  <a:lnTo>
                    <a:pt x="220401" y="253087"/>
                  </a:lnTo>
                  <a:cubicBezTo>
                    <a:pt x="227405" y="252620"/>
                    <a:pt x="234409" y="258224"/>
                    <a:pt x="235810" y="266162"/>
                  </a:cubicBez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91EDC9-39B9-4789-9D78-C94BE58C6D72}"/>
                </a:ext>
              </a:extLst>
            </p:cNvPr>
            <p:cNvSpPr/>
            <p:nvPr/>
          </p:nvSpPr>
          <p:spPr>
            <a:xfrm>
              <a:off x="11949353" y="4514156"/>
              <a:ext cx="186780" cy="560341"/>
            </a:xfrm>
            <a:custGeom>
              <a:avLst/>
              <a:gdLst>
                <a:gd name="connsiteX0" fmla="*/ 177908 w 186780"/>
                <a:gd name="connsiteY0" fmla="*/ 436132 h 560340"/>
                <a:gd name="connsiteX1" fmla="*/ 135882 w 186780"/>
                <a:gd name="connsiteY1" fmla="*/ 286241 h 560340"/>
                <a:gd name="connsiteX2" fmla="*/ 177908 w 186780"/>
                <a:gd name="connsiteY2" fmla="*/ 136349 h 560340"/>
                <a:gd name="connsiteX3" fmla="*/ 177908 w 186780"/>
                <a:gd name="connsiteY3" fmla="*/ 136349 h 560340"/>
                <a:gd name="connsiteX4" fmla="*/ 177908 w 186780"/>
                <a:gd name="connsiteY4" fmla="*/ 35021 h 560340"/>
                <a:gd name="connsiteX5" fmla="*/ 177908 w 186780"/>
                <a:gd name="connsiteY5" fmla="*/ 35021 h 560340"/>
                <a:gd name="connsiteX6" fmla="*/ 35021 w 186780"/>
                <a:gd name="connsiteY6" fmla="*/ 286708 h 560340"/>
                <a:gd name="connsiteX7" fmla="*/ 177908 w 186780"/>
                <a:gd name="connsiteY7" fmla="*/ 538394 h 560340"/>
                <a:gd name="connsiteX8" fmla="*/ 177908 w 186780"/>
                <a:gd name="connsiteY8" fmla="*/ 538394 h 560340"/>
                <a:gd name="connsiteX9" fmla="*/ 177908 w 186780"/>
                <a:gd name="connsiteY9" fmla="*/ 436132 h 560340"/>
                <a:gd name="connsiteX10" fmla="*/ 177908 w 186780"/>
                <a:gd name="connsiteY10" fmla="*/ 436132 h 56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780" h="560340">
                  <a:moveTo>
                    <a:pt x="177908" y="436132"/>
                  </a:moveTo>
                  <a:cubicBezTo>
                    <a:pt x="164366" y="427259"/>
                    <a:pt x="135882" y="375428"/>
                    <a:pt x="135882" y="286241"/>
                  </a:cubicBezTo>
                  <a:cubicBezTo>
                    <a:pt x="135882" y="197053"/>
                    <a:pt x="164366" y="145222"/>
                    <a:pt x="177908" y="136349"/>
                  </a:cubicBezTo>
                  <a:lnTo>
                    <a:pt x="177908" y="136349"/>
                  </a:lnTo>
                  <a:lnTo>
                    <a:pt x="177908" y="35021"/>
                  </a:lnTo>
                  <a:lnTo>
                    <a:pt x="177908" y="35021"/>
                  </a:lnTo>
                  <a:cubicBezTo>
                    <a:pt x="95258" y="35021"/>
                    <a:pt x="35021" y="141019"/>
                    <a:pt x="35021" y="286708"/>
                  </a:cubicBezTo>
                  <a:cubicBezTo>
                    <a:pt x="35021" y="432396"/>
                    <a:pt x="95258" y="538394"/>
                    <a:pt x="177908" y="538394"/>
                  </a:cubicBezTo>
                  <a:lnTo>
                    <a:pt x="177908" y="538394"/>
                  </a:lnTo>
                  <a:lnTo>
                    <a:pt x="177908" y="436132"/>
                  </a:lnTo>
                  <a:lnTo>
                    <a:pt x="177908" y="436132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5CFE6D8-A5A2-4A4A-9E7A-0059A3E2B283}"/>
                </a:ext>
              </a:extLst>
            </p:cNvPr>
            <p:cNvSpPr/>
            <p:nvPr/>
          </p:nvSpPr>
          <p:spPr>
            <a:xfrm>
              <a:off x="13577142" y="3719873"/>
              <a:ext cx="1634327" cy="3221959"/>
            </a:xfrm>
            <a:custGeom>
              <a:avLst/>
              <a:gdLst>
                <a:gd name="connsiteX0" fmla="*/ 1297189 w 1634327"/>
                <a:gd name="connsiteY0" fmla="*/ 35021 h 3221958"/>
                <a:gd name="connsiteX1" fmla="*/ 1616583 w 1634327"/>
                <a:gd name="connsiteY1" fmla="*/ 221334 h 3221958"/>
                <a:gd name="connsiteX2" fmla="*/ 1616583 w 1634327"/>
                <a:gd name="connsiteY2" fmla="*/ 3013232 h 3221958"/>
                <a:gd name="connsiteX3" fmla="*/ 1297189 w 1634327"/>
                <a:gd name="connsiteY3" fmla="*/ 3200012 h 3221958"/>
                <a:gd name="connsiteX4" fmla="*/ 354415 w 1634327"/>
                <a:gd name="connsiteY4" fmla="*/ 3200012 h 3221958"/>
                <a:gd name="connsiteX5" fmla="*/ 35021 w 1634327"/>
                <a:gd name="connsiteY5" fmla="*/ 3013232 h 3221958"/>
                <a:gd name="connsiteX6" fmla="*/ 35021 w 1634327"/>
                <a:gd name="connsiteY6" fmla="*/ 221802 h 3221958"/>
                <a:gd name="connsiteX7" fmla="*/ 354415 w 1634327"/>
                <a:gd name="connsiteY7" fmla="*/ 35488 h 3221958"/>
                <a:gd name="connsiteX8" fmla="*/ 1297189 w 1634327"/>
                <a:gd name="connsiteY8" fmla="*/ 35488 h 322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327" h="3221958">
                  <a:moveTo>
                    <a:pt x="1297189" y="35021"/>
                  </a:moveTo>
                  <a:cubicBezTo>
                    <a:pt x="1473696" y="35021"/>
                    <a:pt x="1616583" y="118605"/>
                    <a:pt x="1616583" y="221334"/>
                  </a:cubicBezTo>
                  <a:lnTo>
                    <a:pt x="1616583" y="3013232"/>
                  </a:lnTo>
                  <a:cubicBezTo>
                    <a:pt x="1616583" y="3116428"/>
                    <a:pt x="1473229" y="3200012"/>
                    <a:pt x="1297189" y="3200012"/>
                  </a:cubicBezTo>
                  <a:lnTo>
                    <a:pt x="354415" y="3200012"/>
                  </a:lnTo>
                  <a:cubicBezTo>
                    <a:pt x="177908" y="3200012"/>
                    <a:pt x="35021" y="3116428"/>
                    <a:pt x="35021" y="3013232"/>
                  </a:cubicBezTo>
                  <a:lnTo>
                    <a:pt x="35021" y="221802"/>
                  </a:lnTo>
                  <a:cubicBezTo>
                    <a:pt x="35021" y="118605"/>
                    <a:pt x="177908" y="35488"/>
                    <a:pt x="354415" y="35488"/>
                  </a:cubicBezTo>
                  <a:lnTo>
                    <a:pt x="1297189" y="354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BB2B800-2559-41C5-96E3-C8C7F3EB9C43}"/>
                </a:ext>
              </a:extLst>
            </p:cNvPr>
            <p:cNvSpPr/>
            <p:nvPr/>
          </p:nvSpPr>
          <p:spPr>
            <a:xfrm>
              <a:off x="13403904" y="4321772"/>
              <a:ext cx="2054583" cy="2054582"/>
            </a:xfrm>
            <a:custGeom>
              <a:avLst/>
              <a:gdLst>
                <a:gd name="connsiteX0" fmla="*/ 1030560 w 2054582"/>
                <a:gd name="connsiteY0" fmla="*/ 35021 h 2054582"/>
                <a:gd name="connsiteX1" fmla="*/ 2026098 w 2054582"/>
                <a:gd name="connsiteY1" fmla="*/ 1030560 h 2054582"/>
                <a:gd name="connsiteX2" fmla="*/ 1030560 w 2054582"/>
                <a:gd name="connsiteY2" fmla="*/ 2026098 h 2054582"/>
                <a:gd name="connsiteX3" fmla="*/ 35021 w 2054582"/>
                <a:gd name="connsiteY3" fmla="*/ 1030560 h 2054582"/>
                <a:gd name="connsiteX4" fmla="*/ 1030560 w 2054582"/>
                <a:gd name="connsiteY4" fmla="*/ 35021 h 205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582" h="2054582">
                  <a:moveTo>
                    <a:pt x="1030560" y="35021"/>
                  </a:moveTo>
                  <a:cubicBezTo>
                    <a:pt x="1580161" y="35021"/>
                    <a:pt x="2026098" y="480492"/>
                    <a:pt x="2026098" y="1030560"/>
                  </a:cubicBezTo>
                  <a:cubicBezTo>
                    <a:pt x="2026098" y="1580161"/>
                    <a:pt x="1580161" y="2026098"/>
                    <a:pt x="1030560" y="2026098"/>
                  </a:cubicBezTo>
                  <a:cubicBezTo>
                    <a:pt x="480959" y="2026098"/>
                    <a:pt x="35021" y="1580628"/>
                    <a:pt x="35021" y="1030560"/>
                  </a:cubicBezTo>
                  <a:cubicBezTo>
                    <a:pt x="35021" y="480492"/>
                    <a:pt x="480492" y="35021"/>
                    <a:pt x="1030560" y="3502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68C94A9-E94E-4638-B977-3D28C9E7DD08}"/>
                </a:ext>
              </a:extLst>
            </p:cNvPr>
            <p:cNvSpPr/>
            <p:nvPr/>
          </p:nvSpPr>
          <p:spPr>
            <a:xfrm>
              <a:off x="14031018" y="5276219"/>
              <a:ext cx="373560" cy="140085"/>
            </a:xfrm>
            <a:custGeom>
              <a:avLst/>
              <a:gdLst>
                <a:gd name="connsiteX0" fmla="*/ 309588 w 373560"/>
                <a:gd name="connsiteY0" fmla="*/ 35021 h 140085"/>
                <a:gd name="connsiteX1" fmla="*/ 345543 w 373560"/>
                <a:gd name="connsiteY1" fmla="*/ 70976 h 140085"/>
                <a:gd name="connsiteX2" fmla="*/ 345543 w 373560"/>
                <a:gd name="connsiteY2" fmla="*/ 70976 h 140085"/>
                <a:gd name="connsiteX3" fmla="*/ 309588 w 373560"/>
                <a:gd name="connsiteY3" fmla="*/ 106932 h 140085"/>
                <a:gd name="connsiteX4" fmla="*/ 70976 w 373560"/>
                <a:gd name="connsiteY4" fmla="*/ 106932 h 140085"/>
                <a:gd name="connsiteX5" fmla="*/ 35021 w 373560"/>
                <a:gd name="connsiteY5" fmla="*/ 70976 h 140085"/>
                <a:gd name="connsiteX6" fmla="*/ 35021 w 373560"/>
                <a:gd name="connsiteY6" fmla="*/ 70976 h 140085"/>
                <a:gd name="connsiteX7" fmla="*/ 70976 w 373560"/>
                <a:gd name="connsiteY7" fmla="*/ 35021 h 140085"/>
                <a:gd name="connsiteX8" fmla="*/ 309588 w 373560"/>
                <a:gd name="connsiteY8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560" h="140085">
                  <a:moveTo>
                    <a:pt x="309588" y="35021"/>
                  </a:moveTo>
                  <a:cubicBezTo>
                    <a:pt x="329200" y="35021"/>
                    <a:pt x="345543" y="50897"/>
                    <a:pt x="345543" y="70976"/>
                  </a:cubicBezTo>
                  <a:lnTo>
                    <a:pt x="345543" y="70976"/>
                  </a:lnTo>
                  <a:cubicBezTo>
                    <a:pt x="345543" y="90588"/>
                    <a:pt x="329667" y="106932"/>
                    <a:pt x="309588" y="106932"/>
                  </a:cubicBezTo>
                  <a:lnTo>
                    <a:pt x="70976" y="106932"/>
                  </a:lnTo>
                  <a:cubicBezTo>
                    <a:pt x="51364" y="106932"/>
                    <a:pt x="35021" y="91055"/>
                    <a:pt x="35021" y="70976"/>
                  </a:cubicBezTo>
                  <a:lnTo>
                    <a:pt x="35021" y="70976"/>
                  </a:lnTo>
                  <a:cubicBezTo>
                    <a:pt x="35021" y="51364"/>
                    <a:pt x="50897" y="35021"/>
                    <a:pt x="70976" y="35021"/>
                  </a:cubicBezTo>
                  <a:lnTo>
                    <a:pt x="309588" y="35021"/>
                  </a:lnTo>
                  <a:close/>
                </a:path>
              </a:pathLst>
            </a:custGeom>
            <a:solidFill>
              <a:srgbClr val="4555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1D9625-A23A-4EF7-AC3B-03DF666C52B4}"/>
                </a:ext>
              </a:extLst>
            </p:cNvPr>
            <p:cNvSpPr/>
            <p:nvPr/>
          </p:nvSpPr>
          <p:spPr>
            <a:xfrm>
              <a:off x="14334568" y="4903624"/>
              <a:ext cx="326865" cy="466951"/>
            </a:xfrm>
            <a:custGeom>
              <a:avLst/>
              <a:gdLst>
                <a:gd name="connsiteX0" fmla="*/ 135851 w 326865"/>
                <a:gd name="connsiteY0" fmla="*/ 429096 h 466950"/>
                <a:gd name="connsiteX1" fmla="*/ 64407 w 326865"/>
                <a:gd name="connsiteY1" fmla="*/ 452910 h 466950"/>
                <a:gd name="connsiteX2" fmla="*/ 64407 w 326865"/>
                <a:gd name="connsiteY2" fmla="*/ 452910 h 466950"/>
                <a:gd name="connsiteX3" fmla="*/ 40593 w 326865"/>
                <a:gd name="connsiteY3" fmla="*/ 381467 h 466950"/>
                <a:gd name="connsiteX4" fmla="*/ 198422 w 326865"/>
                <a:gd name="connsiteY4" fmla="*/ 64407 h 466950"/>
                <a:gd name="connsiteX5" fmla="*/ 269866 w 326865"/>
                <a:gd name="connsiteY5" fmla="*/ 40593 h 466950"/>
                <a:gd name="connsiteX6" fmla="*/ 269866 w 326865"/>
                <a:gd name="connsiteY6" fmla="*/ 40593 h 466950"/>
                <a:gd name="connsiteX7" fmla="*/ 293680 w 326865"/>
                <a:gd name="connsiteY7" fmla="*/ 112036 h 466950"/>
                <a:gd name="connsiteX8" fmla="*/ 135851 w 326865"/>
                <a:gd name="connsiteY8" fmla="*/ 429096 h 4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65" h="466950">
                  <a:moveTo>
                    <a:pt x="135851" y="429096"/>
                  </a:moveTo>
                  <a:cubicBezTo>
                    <a:pt x="122776" y="455245"/>
                    <a:pt x="91024" y="465985"/>
                    <a:pt x="64407" y="452910"/>
                  </a:cubicBezTo>
                  <a:lnTo>
                    <a:pt x="64407" y="452910"/>
                  </a:lnTo>
                  <a:cubicBezTo>
                    <a:pt x="38258" y="439835"/>
                    <a:pt x="27518" y="408083"/>
                    <a:pt x="40593" y="381467"/>
                  </a:cubicBezTo>
                  <a:lnTo>
                    <a:pt x="198422" y="64407"/>
                  </a:lnTo>
                  <a:cubicBezTo>
                    <a:pt x="211497" y="38258"/>
                    <a:pt x="243250" y="27518"/>
                    <a:pt x="269866" y="40593"/>
                  </a:cubicBezTo>
                  <a:lnTo>
                    <a:pt x="269866" y="40593"/>
                  </a:lnTo>
                  <a:cubicBezTo>
                    <a:pt x="296015" y="53667"/>
                    <a:pt x="306754" y="85887"/>
                    <a:pt x="293680" y="112036"/>
                  </a:cubicBezTo>
                  <a:lnTo>
                    <a:pt x="135851" y="429096"/>
                  </a:lnTo>
                  <a:close/>
                </a:path>
              </a:pathLst>
            </a:custGeom>
            <a:solidFill>
              <a:srgbClr val="4555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B01CE8-9472-41C1-9137-FF038903F098}"/>
                </a:ext>
              </a:extLst>
            </p:cNvPr>
            <p:cNvSpPr/>
            <p:nvPr/>
          </p:nvSpPr>
          <p:spPr>
            <a:xfrm>
              <a:off x="14135148" y="5160882"/>
              <a:ext cx="280170" cy="326865"/>
            </a:xfrm>
            <a:custGeom>
              <a:avLst/>
              <a:gdLst>
                <a:gd name="connsiteX0" fmla="*/ 35021 w 280170"/>
                <a:gd name="connsiteY0" fmla="*/ 35021 h 326865"/>
                <a:gd name="connsiteX1" fmla="*/ 35021 w 280170"/>
                <a:gd name="connsiteY1" fmla="*/ 324530 h 326865"/>
                <a:gd name="connsiteX2" fmla="*/ 284373 w 280170"/>
                <a:gd name="connsiteY2" fmla="*/ 180243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70" h="326865">
                  <a:moveTo>
                    <a:pt x="35021" y="35021"/>
                  </a:moveTo>
                  <a:lnTo>
                    <a:pt x="35021" y="324530"/>
                  </a:lnTo>
                  <a:lnTo>
                    <a:pt x="284373" y="180243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49BFCEB-0962-441C-84FF-9E0D8817B0D8}"/>
                </a:ext>
              </a:extLst>
            </p:cNvPr>
            <p:cNvSpPr/>
            <p:nvPr/>
          </p:nvSpPr>
          <p:spPr>
            <a:xfrm>
              <a:off x="14384500" y="5306104"/>
              <a:ext cx="46695" cy="46695"/>
            </a:xfrm>
            <a:custGeom>
              <a:avLst/>
              <a:gdLst>
                <a:gd name="connsiteX0" fmla="*/ 35955 w 46695"/>
                <a:gd name="connsiteY0" fmla="*/ 35488 h 46695"/>
                <a:gd name="connsiteX1" fmla="*/ 35955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955" y="35488"/>
                  </a:moveTo>
                  <a:lnTo>
                    <a:pt x="35955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887A46-046F-4FB7-8451-26D785E1C5AB}"/>
                </a:ext>
              </a:extLst>
            </p:cNvPr>
            <p:cNvSpPr/>
            <p:nvPr/>
          </p:nvSpPr>
          <p:spPr>
            <a:xfrm>
              <a:off x="14135148" y="5306104"/>
              <a:ext cx="280170" cy="326865"/>
            </a:xfrm>
            <a:custGeom>
              <a:avLst/>
              <a:gdLst>
                <a:gd name="connsiteX0" fmla="*/ 284373 w 280170"/>
                <a:gd name="connsiteY0" fmla="*/ 35021 h 326865"/>
                <a:gd name="connsiteX1" fmla="*/ 35021 w 280170"/>
                <a:gd name="connsiteY1" fmla="*/ 179309 h 326865"/>
                <a:gd name="connsiteX2" fmla="*/ 285307 w 280170"/>
                <a:gd name="connsiteY2" fmla="*/ 323597 h 326865"/>
                <a:gd name="connsiteX3" fmla="*/ 285307 w 280170"/>
                <a:gd name="connsiteY3" fmla="*/ 35488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70" h="326865">
                  <a:moveTo>
                    <a:pt x="284373" y="35021"/>
                  </a:moveTo>
                  <a:lnTo>
                    <a:pt x="35021" y="179309"/>
                  </a:lnTo>
                  <a:lnTo>
                    <a:pt x="285307" y="323597"/>
                  </a:lnTo>
                  <a:lnTo>
                    <a:pt x="285307" y="35488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12ABCD6-3D20-4757-A6D8-C207E0FE2387}"/>
                </a:ext>
              </a:extLst>
            </p:cNvPr>
            <p:cNvSpPr/>
            <p:nvPr/>
          </p:nvSpPr>
          <p:spPr>
            <a:xfrm>
              <a:off x="14135148" y="5017061"/>
              <a:ext cx="280170" cy="326865"/>
            </a:xfrm>
            <a:custGeom>
              <a:avLst/>
              <a:gdLst>
                <a:gd name="connsiteX0" fmla="*/ 285307 w 280170"/>
                <a:gd name="connsiteY0" fmla="*/ 324064 h 326865"/>
                <a:gd name="connsiteX1" fmla="*/ 285307 w 280170"/>
                <a:gd name="connsiteY1" fmla="*/ 35021 h 326865"/>
                <a:gd name="connsiteX2" fmla="*/ 35021 w 280170"/>
                <a:gd name="connsiteY2" fmla="*/ 178842 h 326865"/>
                <a:gd name="connsiteX3" fmla="*/ 284373 w 280170"/>
                <a:gd name="connsiteY3" fmla="*/ 324064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70" h="326865">
                  <a:moveTo>
                    <a:pt x="285307" y="324064"/>
                  </a:moveTo>
                  <a:lnTo>
                    <a:pt x="285307" y="35021"/>
                  </a:lnTo>
                  <a:lnTo>
                    <a:pt x="35021" y="178842"/>
                  </a:lnTo>
                  <a:lnTo>
                    <a:pt x="284373" y="32406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B182A3F-645E-46B4-8A62-E0FA6FA0D459}"/>
                </a:ext>
              </a:extLst>
            </p:cNvPr>
            <p:cNvSpPr/>
            <p:nvPr/>
          </p:nvSpPr>
          <p:spPr>
            <a:xfrm>
              <a:off x="14385434" y="5017061"/>
              <a:ext cx="280170" cy="326865"/>
            </a:xfrm>
            <a:custGeom>
              <a:avLst/>
              <a:gdLst>
                <a:gd name="connsiteX0" fmla="*/ 35021 w 280170"/>
                <a:gd name="connsiteY0" fmla="*/ 35021 h 326865"/>
                <a:gd name="connsiteX1" fmla="*/ 35021 w 280170"/>
                <a:gd name="connsiteY1" fmla="*/ 324064 h 326865"/>
                <a:gd name="connsiteX2" fmla="*/ 284840 w 280170"/>
                <a:gd name="connsiteY2" fmla="*/ 179776 h 326865"/>
                <a:gd name="connsiteX3" fmla="*/ 284840 w 280170"/>
                <a:gd name="connsiteY3" fmla="*/ 178842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70" h="326865">
                  <a:moveTo>
                    <a:pt x="35021" y="35021"/>
                  </a:moveTo>
                  <a:lnTo>
                    <a:pt x="35021" y="324064"/>
                  </a:lnTo>
                  <a:lnTo>
                    <a:pt x="284840" y="179776"/>
                  </a:lnTo>
                  <a:lnTo>
                    <a:pt x="284840" y="178842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19A3DFD-B16B-46F9-AF9E-18156D0CA672}"/>
                </a:ext>
              </a:extLst>
            </p:cNvPr>
            <p:cNvSpPr/>
            <p:nvPr/>
          </p:nvSpPr>
          <p:spPr>
            <a:xfrm>
              <a:off x="14385434" y="5306570"/>
              <a:ext cx="280170" cy="326865"/>
            </a:xfrm>
            <a:custGeom>
              <a:avLst/>
              <a:gdLst>
                <a:gd name="connsiteX0" fmla="*/ 35021 w 280170"/>
                <a:gd name="connsiteY0" fmla="*/ 323130 h 326865"/>
                <a:gd name="connsiteX1" fmla="*/ 282972 w 280170"/>
                <a:gd name="connsiteY1" fmla="*/ 179776 h 326865"/>
                <a:gd name="connsiteX2" fmla="*/ 35021 w 280170"/>
                <a:gd name="connsiteY2" fmla="*/ 35021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70" h="326865">
                  <a:moveTo>
                    <a:pt x="35021" y="323130"/>
                  </a:moveTo>
                  <a:lnTo>
                    <a:pt x="282972" y="179776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B231DD3-C724-4B34-8C71-2501F86D62FD}"/>
                </a:ext>
              </a:extLst>
            </p:cNvPr>
            <p:cNvSpPr/>
            <p:nvPr/>
          </p:nvSpPr>
          <p:spPr>
            <a:xfrm>
              <a:off x="14385434" y="5161816"/>
              <a:ext cx="280170" cy="326865"/>
            </a:xfrm>
            <a:custGeom>
              <a:avLst/>
              <a:gdLst>
                <a:gd name="connsiteX0" fmla="*/ 35021 w 280170"/>
                <a:gd name="connsiteY0" fmla="*/ 179776 h 326865"/>
                <a:gd name="connsiteX1" fmla="*/ 282972 w 280170"/>
                <a:gd name="connsiteY1" fmla="*/ 324531 h 326865"/>
                <a:gd name="connsiteX2" fmla="*/ 284840 w 280170"/>
                <a:gd name="connsiteY2" fmla="*/ 323597 h 326865"/>
                <a:gd name="connsiteX3" fmla="*/ 284840 w 280170"/>
                <a:gd name="connsiteY3" fmla="*/ 35021 h 326865"/>
                <a:gd name="connsiteX4" fmla="*/ 35021 w 280170"/>
                <a:gd name="connsiteY4" fmla="*/ 179309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70" h="326865">
                  <a:moveTo>
                    <a:pt x="35021" y="179776"/>
                  </a:moveTo>
                  <a:lnTo>
                    <a:pt x="282972" y="324531"/>
                  </a:lnTo>
                  <a:lnTo>
                    <a:pt x="284840" y="323597"/>
                  </a:lnTo>
                  <a:lnTo>
                    <a:pt x="284840" y="35021"/>
                  </a:lnTo>
                  <a:lnTo>
                    <a:pt x="35021" y="179309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3E53D61-8F15-43A1-8021-74CB2463F924}"/>
                </a:ext>
              </a:extLst>
            </p:cNvPr>
            <p:cNvSpPr/>
            <p:nvPr/>
          </p:nvSpPr>
          <p:spPr>
            <a:xfrm>
              <a:off x="13719562" y="5259409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486 w 140085"/>
                <a:gd name="connsiteY2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486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D86BCB5-1942-4F7B-A9E5-DC31E8F4CB0C}"/>
                </a:ext>
              </a:extLst>
            </p:cNvPr>
            <p:cNvSpPr/>
            <p:nvPr/>
          </p:nvSpPr>
          <p:spPr>
            <a:xfrm>
              <a:off x="13826027" y="5321046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7B38AC-6C4A-4179-A7A4-98F67C256C3A}"/>
                </a:ext>
              </a:extLst>
            </p:cNvPr>
            <p:cNvSpPr/>
            <p:nvPr/>
          </p:nvSpPr>
          <p:spPr>
            <a:xfrm>
              <a:off x="13719562" y="5321046"/>
              <a:ext cx="140085" cy="186780"/>
            </a:xfrm>
            <a:custGeom>
              <a:avLst/>
              <a:gdLst>
                <a:gd name="connsiteX0" fmla="*/ 141486 w 140085"/>
                <a:gd name="connsiteY0" fmla="*/ 35021 h 186780"/>
                <a:gd name="connsiteX1" fmla="*/ 35021 w 140085"/>
                <a:gd name="connsiteY1" fmla="*/ 96659 h 186780"/>
                <a:gd name="connsiteX2" fmla="*/ 141486 w 140085"/>
                <a:gd name="connsiteY2" fmla="*/ 158296 h 186780"/>
                <a:gd name="connsiteX3" fmla="*/ 141486 w 140085"/>
                <a:gd name="connsiteY3" fmla="*/ 3548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486" y="35021"/>
                  </a:moveTo>
                  <a:lnTo>
                    <a:pt x="35021" y="96659"/>
                  </a:lnTo>
                  <a:lnTo>
                    <a:pt x="141486" y="158296"/>
                  </a:lnTo>
                  <a:lnTo>
                    <a:pt x="141486" y="35488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63AE063-0FC3-4BE1-ACC6-4C12CAC49603}"/>
                </a:ext>
              </a:extLst>
            </p:cNvPr>
            <p:cNvSpPr/>
            <p:nvPr/>
          </p:nvSpPr>
          <p:spPr>
            <a:xfrm>
              <a:off x="13719562" y="5198238"/>
              <a:ext cx="140085" cy="186780"/>
            </a:xfrm>
            <a:custGeom>
              <a:avLst/>
              <a:gdLst>
                <a:gd name="connsiteX0" fmla="*/ 141486 w 140085"/>
                <a:gd name="connsiteY0" fmla="*/ 157830 h 186780"/>
                <a:gd name="connsiteX1" fmla="*/ 141486 w 140085"/>
                <a:gd name="connsiteY1" fmla="*/ 35021 h 186780"/>
                <a:gd name="connsiteX2" fmla="*/ 35021 w 140085"/>
                <a:gd name="connsiteY2" fmla="*/ 96192 h 186780"/>
                <a:gd name="connsiteX3" fmla="*/ 141486 w 140085"/>
                <a:gd name="connsiteY3" fmla="*/ 157830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486" y="157830"/>
                  </a:moveTo>
                  <a:lnTo>
                    <a:pt x="141486" y="35021"/>
                  </a:lnTo>
                  <a:lnTo>
                    <a:pt x="35021" y="96192"/>
                  </a:lnTo>
                  <a:lnTo>
                    <a:pt x="141486" y="157830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FB3C7D-AE1A-4CDE-8D27-1F73CB7F4E31}"/>
                </a:ext>
              </a:extLst>
            </p:cNvPr>
            <p:cNvSpPr/>
            <p:nvPr/>
          </p:nvSpPr>
          <p:spPr>
            <a:xfrm>
              <a:off x="13826027" y="5198238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7830 h 186780"/>
                <a:gd name="connsiteX2" fmla="*/ 141486 w 140085"/>
                <a:gd name="connsiteY2" fmla="*/ 96659 h 186780"/>
                <a:gd name="connsiteX3" fmla="*/ 141486 w 140085"/>
                <a:gd name="connsiteY3" fmla="*/ 9619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7830"/>
                  </a:lnTo>
                  <a:lnTo>
                    <a:pt x="141486" y="96659"/>
                  </a:lnTo>
                  <a:lnTo>
                    <a:pt x="141486" y="96192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9A4A289-B0F0-4FF3-9F18-1848016108E4}"/>
                </a:ext>
              </a:extLst>
            </p:cNvPr>
            <p:cNvSpPr/>
            <p:nvPr/>
          </p:nvSpPr>
          <p:spPr>
            <a:xfrm>
              <a:off x="13826027" y="5321513"/>
              <a:ext cx="140085" cy="186780"/>
            </a:xfrm>
            <a:custGeom>
              <a:avLst/>
              <a:gdLst>
                <a:gd name="connsiteX0" fmla="*/ 35021 w 140085"/>
                <a:gd name="connsiteY0" fmla="*/ 157830 h 186780"/>
                <a:gd name="connsiteX1" fmla="*/ 141019 w 140085"/>
                <a:gd name="connsiteY1" fmla="*/ 96659 h 186780"/>
                <a:gd name="connsiteX2" fmla="*/ 35021 w 14008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157830"/>
                  </a:moveTo>
                  <a:lnTo>
                    <a:pt x="141019" y="96659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96E2305-D366-40A0-8AFB-9607C0B8D626}"/>
                </a:ext>
              </a:extLst>
            </p:cNvPr>
            <p:cNvSpPr/>
            <p:nvPr/>
          </p:nvSpPr>
          <p:spPr>
            <a:xfrm>
              <a:off x="13826027" y="5259875"/>
              <a:ext cx="140085" cy="186780"/>
            </a:xfrm>
            <a:custGeom>
              <a:avLst/>
              <a:gdLst>
                <a:gd name="connsiteX0" fmla="*/ 35021 w 140085"/>
                <a:gd name="connsiteY0" fmla="*/ 96659 h 186780"/>
                <a:gd name="connsiteX1" fmla="*/ 141019 w 140085"/>
                <a:gd name="connsiteY1" fmla="*/ 158297 h 186780"/>
                <a:gd name="connsiteX2" fmla="*/ 141486 w 140085"/>
                <a:gd name="connsiteY2" fmla="*/ 157830 h 186780"/>
                <a:gd name="connsiteX3" fmla="*/ 141486 w 140085"/>
                <a:gd name="connsiteY3" fmla="*/ 35021 h 186780"/>
                <a:gd name="connsiteX4" fmla="*/ 35021 w 140085"/>
                <a:gd name="connsiteY4" fmla="*/ 9619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86780">
                  <a:moveTo>
                    <a:pt x="35021" y="96659"/>
                  </a:moveTo>
                  <a:lnTo>
                    <a:pt x="141019" y="158297"/>
                  </a:lnTo>
                  <a:lnTo>
                    <a:pt x="141486" y="157830"/>
                  </a:lnTo>
                  <a:lnTo>
                    <a:pt x="141486" y="35021"/>
                  </a:lnTo>
                  <a:lnTo>
                    <a:pt x="35021" y="96192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9A1AD8-8D86-48BA-83DA-767E4850CAF3}"/>
                </a:ext>
              </a:extLst>
            </p:cNvPr>
            <p:cNvSpPr/>
            <p:nvPr/>
          </p:nvSpPr>
          <p:spPr>
            <a:xfrm>
              <a:off x="14867794" y="5259875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7 h 186780"/>
                <a:gd name="connsiteX2" fmla="*/ 141486 w 140085"/>
                <a:gd name="connsiteY2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7"/>
                  </a:lnTo>
                  <a:lnTo>
                    <a:pt x="141486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34E0D55-C413-49AC-B9DF-95B4D1C4B97B}"/>
                </a:ext>
              </a:extLst>
            </p:cNvPr>
            <p:cNvSpPr/>
            <p:nvPr/>
          </p:nvSpPr>
          <p:spPr>
            <a:xfrm>
              <a:off x="14974258" y="5321513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F11337E-557A-43CD-A934-92F6DAA48E04}"/>
                </a:ext>
              </a:extLst>
            </p:cNvPr>
            <p:cNvSpPr/>
            <p:nvPr/>
          </p:nvSpPr>
          <p:spPr>
            <a:xfrm>
              <a:off x="14867794" y="5321513"/>
              <a:ext cx="140085" cy="186780"/>
            </a:xfrm>
            <a:custGeom>
              <a:avLst/>
              <a:gdLst>
                <a:gd name="connsiteX0" fmla="*/ 141486 w 140085"/>
                <a:gd name="connsiteY0" fmla="*/ 35021 h 186780"/>
                <a:gd name="connsiteX1" fmla="*/ 35021 w 140085"/>
                <a:gd name="connsiteY1" fmla="*/ 96659 h 186780"/>
                <a:gd name="connsiteX2" fmla="*/ 141486 w 140085"/>
                <a:gd name="connsiteY2" fmla="*/ 158297 h 186780"/>
                <a:gd name="connsiteX3" fmla="*/ 141486 w 140085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486" y="35021"/>
                  </a:moveTo>
                  <a:lnTo>
                    <a:pt x="35021" y="96659"/>
                  </a:lnTo>
                  <a:lnTo>
                    <a:pt x="141486" y="158297"/>
                  </a:lnTo>
                  <a:lnTo>
                    <a:pt x="141486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FA68315-FB55-4DFA-9723-5806860385F7}"/>
                </a:ext>
              </a:extLst>
            </p:cNvPr>
            <p:cNvSpPr/>
            <p:nvPr/>
          </p:nvSpPr>
          <p:spPr>
            <a:xfrm>
              <a:off x="14867794" y="5198238"/>
              <a:ext cx="140085" cy="186780"/>
            </a:xfrm>
            <a:custGeom>
              <a:avLst/>
              <a:gdLst>
                <a:gd name="connsiteX0" fmla="*/ 141486 w 140085"/>
                <a:gd name="connsiteY0" fmla="*/ 158296 h 186780"/>
                <a:gd name="connsiteX1" fmla="*/ 141486 w 140085"/>
                <a:gd name="connsiteY1" fmla="*/ 35021 h 186780"/>
                <a:gd name="connsiteX2" fmla="*/ 35021 w 140085"/>
                <a:gd name="connsiteY2" fmla="*/ 96659 h 186780"/>
                <a:gd name="connsiteX3" fmla="*/ 141486 w 140085"/>
                <a:gd name="connsiteY3" fmla="*/ 15829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486" y="158296"/>
                  </a:moveTo>
                  <a:lnTo>
                    <a:pt x="141486" y="35021"/>
                  </a:lnTo>
                  <a:lnTo>
                    <a:pt x="35021" y="96659"/>
                  </a:lnTo>
                  <a:lnTo>
                    <a:pt x="141486" y="158296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B566B98-C80B-41BD-B708-AD536B0A6E80}"/>
                </a:ext>
              </a:extLst>
            </p:cNvPr>
            <p:cNvSpPr/>
            <p:nvPr/>
          </p:nvSpPr>
          <p:spPr>
            <a:xfrm>
              <a:off x="14974258" y="5198238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953 w 140085"/>
                <a:gd name="connsiteY2" fmla="*/ 96659 h 186780"/>
                <a:gd name="connsiteX3" fmla="*/ 141953 w 140085"/>
                <a:gd name="connsiteY3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953" y="96659"/>
                  </a:lnTo>
                  <a:lnTo>
                    <a:pt x="141953" y="9665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BC8F13D-749A-4168-9D36-A8C9432E6547}"/>
                </a:ext>
              </a:extLst>
            </p:cNvPr>
            <p:cNvSpPr/>
            <p:nvPr/>
          </p:nvSpPr>
          <p:spPr>
            <a:xfrm>
              <a:off x="14974258" y="5321513"/>
              <a:ext cx="140085" cy="186780"/>
            </a:xfrm>
            <a:custGeom>
              <a:avLst/>
              <a:gdLst>
                <a:gd name="connsiteX0" fmla="*/ 35021 w 140085"/>
                <a:gd name="connsiteY0" fmla="*/ 158297 h 186780"/>
                <a:gd name="connsiteX1" fmla="*/ 141019 w 140085"/>
                <a:gd name="connsiteY1" fmla="*/ 97126 h 186780"/>
                <a:gd name="connsiteX2" fmla="*/ 35021 w 14008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158297"/>
                  </a:moveTo>
                  <a:lnTo>
                    <a:pt x="141019" y="97126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AA8B6AC-4054-457E-8242-5A003CD1E8D4}"/>
                </a:ext>
              </a:extLst>
            </p:cNvPr>
            <p:cNvSpPr/>
            <p:nvPr/>
          </p:nvSpPr>
          <p:spPr>
            <a:xfrm>
              <a:off x="14974258" y="5259875"/>
              <a:ext cx="140085" cy="186780"/>
            </a:xfrm>
            <a:custGeom>
              <a:avLst/>
              <a:gdLst>
                <a:gd name="connsiteX0" fmla="*/ 35021 w 140085"/>
                <a:gd name="connsiteY0" fmla="*/ 96659 h 186780"/>
                <a:gd name="connsiteX1" fmla="*/ 141019 w 140085"/>
                <a:gd name="connsiteY1" fmla="*/ 158763 h 186780"/>
                <a:gd name="connsiteX2" fmla="*/ 141953 w 140085"/>
                <a:gd name="connsiteY2" fmla="*/ 158297 h 186780"/>
                <a:gd name="connsiteX3" fmla="*/ 141953 w 140085"/>
                <a:gd name="connsiteY3" fmla="*/ 35021 h 186780"/>
                <a:gd name="connsiteX4" fmla="*/ 35021 w 140085"/>
                <a:gd name="connsiteY4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86780">
                  <a:moveTo>
                    <a:pt x="35021" y="96659"/>
                  </a:moveTo>
                  <a:lnTo>
                    <a:pt x="141019" y="158763"/>
                  </a:lnTo>
                  <a:lnTo>
                    <a:pt x="141953" y="158297"/>
                  </a:lnTo>
                  <a:lnTo>
                    <a:pt x="141953" y="35021"/>
                  </a:lnTo>
                  <a:lnTo>
                    <a:pt x="35021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46C151B-C86C-45F0-B621-4614352139D6}"/>
                </a:ext>
              </a:extLst>
            </p:cNvPr>
            <p:cNvSpPr/>
            <p:nvPr/>
          </p:nvSpPr>
          <p:spPr>
            <a:xfrm>
              <a:off x="14292511" y="5859907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486 w 140085"/>
                <a:gd name="connsiteY2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486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8229A0D-BB93-413F-8CD7-B414FE8AD89F}"/>
                </a:ext>
              </a:extLst>
            </p:cNvPr>
            <p:cNvSpPr/>
            <p:nvPr/>
          </p:nvSpPr>
          <p:spPr>
            <a:xfrm>
              <a:off x="14398975" y="5921545"/>
              <a:ext cx="46695" cy="46695"/>
            </a:xfrm>
            <a:custGeom>
              <a:avLst/>
              <a:gdLst>
                <a:gd name="connsiteX0" fmla="*/ 35488 w 46695"/>
                <a:gd name="connsiteY0" fmla="*/ 35021 h 46695"/>
                <a:gd name="connsiteX1" fmla="*/ 35488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021"/>
                  </a:moveTo>
                  <a:lnTo>
                    <a:pt x="35488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0B0534-83FF-42D1-AA2C-85B362B09971}"/>
                </a:ext>
              </a:extLst>
            </p:cNvPr>
            <p:cNvSpPr/>
            <p:nvPr/>
          </p:nvSpPr>
          <p:spPr>
            <a:xfrm>
              <a:off x="14292511" y="5921545"/>
              <a:ext cx="140085" cy="186780"/>
            </a:xfrm>
            <a:custGeom>
              <a:avLst/>
              <a:gdLst>
                <a:gd name="connsiteX0" fmla="*/ 141486 w 140085"/>
                <a:gd name="connsiteY0" fmla="*/ 35021 h 186780"/>
                <a:gd name="connsiteX1" fmla="*/ 35021 w 140085"/>
                <a:gd name="connsiteY1" fmla="*/ 96659 h 186780"/>
                <a:gd name="connsiteX2" fmla="*/ 141953 w 140085"/>
                <a:gd name="connsiteY2" fmla="*/ 157829 h 186780"/>
                <a:gd name="connsiteX3" fmla="*/ 141953 w 140085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486" y="35021"/>
                  </a:moveTo>
                  <a:lnTo>
                    <a:pt x="35021" y="96659"/>
                  </a:lnTo>
                  <a:lnTo>
                    <a:pt x="141953" y="157829"/>
                  </a:lnTo>
                  <a:lnTo>
                    <a:pt x="141953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5BF4E6C-66C9-43DE-839F-F96FED4B52FC}"/>
                </a:ext>
              </a:extLst>
            </p:cNvPr>
            <p:cNvSpPr/>
            <p:nvPr/>
          </p:nvSpPr>
          <p:spPr>
            <a:xfrm>
              <a:off x="14292511" y="5798270"/>
              <a:ext cx="140085" cy="186780"/>
            </a:xfrm>
            <a:custGeom>
              <a:avLst/>
              <a:gdLst>
                <a:gd name="connsiteX0" fmla="*/ 141953 w 140085"/>
                <a:gd name="connsiteY0" fmla="*/ 158296 h 186780"/>
                <a:gd name="connsiteX1" fmla="*/ 141953 w 140085"/>
                <a:gd name="connsiteY1" fmla="*/ 35021 h 186780"/>
                <a:gd name="connsiteX2" fmla="*/ 35021 w 140085"/>
                <a:gd name="connsiteY2" fmla="*/ 96659 h 186780"/>
                <a:gd name="connsiteX3" fmla="*/ 141486 w 140085"/>
                <a:gd name="connsiteY3" fmla="*/ 15829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953" y="158296"/>
                  </a:moveTo>
                  <a:lnTo>
                    <a:pt x="141953" y="35021"/>
                  </a:lnTo>
                  <a:lnTo>
                    <a:pt x="35021" y="96659"/>
                  </a:lnTo>
                  <a:lnTo>
                    <a:pt x="141486" y="158296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2CEAFC6-A89E-4B0A-BAED-29DD4BD5C17B}"/>
                </a:ext>
              </a:extLst>
            </p:cNvPr>
            <p:cNvSpPr/>
            <p:nvPr/>
          </p:nvSpPr>
          <p:spPr>
            <a:xfrm>
              <a:off x="14399442" y="5798270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486 w 140085"/>
                <a:gd name="connsiteY2" fmla="*/ 96659 h 186780"/>
                <a:gd name="connsiteX3" fmla="*/ 141486 w 140085"/>
                <a:gd name="connsiteY3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486" y="96659"/>
                  </a:lnTo>
                  <a:lnTo>
                    <a:pt x="141486" y="9665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FF79E71-D363-4849-896F-881158F1DCCA}"/>
                </a:ext>
              </a:extLst>
            </p:cNvPr>
            <p:cNvSpPr/>
            <p:nvPr/>
          </p:nvSpPr>
          <p:spPr>
            <a:xfrm>
              <a:off x="14399442" y="5921545"/>
              <a:ext cx="140085" cy="186780"/>
            </a:xfrm>
            <a:custGeom>
              <a:avLst/>
              <a:gdLst>
                <a:gd name="connsiteX0" fmla="*/ 35021 w 140085"/>
                <a:gd name="connsiteY0" fmla="*/ 157829 h 186780"/>
                <a:gd name="connsiteX1" fmla="*/ 140552 w 140085"/>
                <a:gd name="connsiteY1" fmla="*/ 96659 h 186780"/>
                <a:gd name="connsiteX2" fmla="*/ 35021 w 14008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157829"/>
                  </a:moveTo>
                  <a:lnTo>
                    <a:pt x="140552" y="96659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659D6D7-D33B-447A-9471-4CAF16B0A993}"/>
                </a:ext>
              </a:extLst>
            </p:cNvPr>
            <p:cNvSpPr/>
            <p:nvPr/>
          </p:nvSpPr>
          <p:spPr>
            <a:xfrm>
              <a:off x="14399442" y="5859907"/>
              <a:ext cx="140085" cy="186780"/>
            </a:xfrm>
            <a:custGeom>
              <a:avLst/>
              <a:gdLst>
                <a:gd name="connsiteX0" fmla="*/ 35021 w 140085"/>
                <a:gd name="connsiteY0" fmla="*/ 96659 h 186780"/>
                <a:gd name="connsiteX1" fmla="*/ 140552 w 140085"/>
                <a:gd name="connsiteY1" fmla="*/ 158296 h 186780"/>
                <a:gd name="connsiteX2" fmla="*/ 141486 w 140085"/>
                <a:gd name="connsiteY2" fmla="*/ 158296 h 186780"/>
                <a:gd name="connsiteX3" fmla="*/ 141486 w 140085"/>
                <a:gd name="connsiteY3" fmla="*/ 35021 h 186780"/>
                <a:gd name="connsiteX4" fmla="*/ 35021 w 140085"/>
                <a:gd name="connsiteY4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86780">
                  <a:moveTo>
                    <a:pt x="35021" y="96659"/>
                  </a:moveTo>
                  <a:lnTo>
                    <a:pt x="140552" y="158296"/>
                  </a:lnTo>
                  <a:lnTo>
                    <a:pt x="141486" y="158296"/>
                  </a:lnTo>
                  <a:lnTo>
                    <a:pt x="141486" y="35021"/>
                  </a:lnTo>
                  <a:lnTo>
                    <a:pt x="35021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C25064A-B157-4523-9A42-6CB9B425A5CA}"/>
                </a:ext>
              </a:extLst>
            </p:cNvPr>
            <p:cNvSpPr/>
            <p:nvPr/>
          </p:nvSpPr>
          <p:spPr>
            <a:xfrm>
              <a:off x="14292511" y="4628091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953 w 140085"/>
                <a:gd name="connsiteY2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953" y="9665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5DF4404-822D-4F35-83F3-DE2A819C3E02}"/>
                </a:ext>
              </a:extLst>
            </p:cNvPr>
            <p:cNvSpPr/>
            <p:nvPr/>
          </p:nvSpPr>
          <p:spPr>
            <a:xfrm>
              <a:off x="14399442" y="4689729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C1D19A-EAE4-4C06-96A2-1677689C9828}"/>
                </a:ext>
              </a:extLst>
            </p:cNvPr>
            <p:cNvSpPr/>
            <p:nvPr/>
          </p:nvSpPr>
          <p:spPr>
            <a:xfrm>
              <a:off x="14292511" y="4689729"/>
              <a:ext cx="140085" cy="186780"/>
            </a:xfrm>
            <a:custGeom>
              <a:avLst/>
              <a:gdLst>
                <a:gd name="connsiteX0" fmla="*/ 141953 w 140085"/>
                <a:gd name="connsiteY0" fmla="*/ 35021 h 186780"/>
                <a:gd name="connsiteX1" fmla="*/ 35021 w 140085"/>
                <a:gd name="connsiteY1" fmla="*/ 96659 h 186780"/>
                <a:gd name="connsiteX2" fmla="*/ 141953 w 140085"/>
                <a:gd name="connsiteY2" fmla="*/ 158296 h 186780"/>
                <a:gd name="connsiteX3" fmla="*/ 141953 w 140085"/>
                <a:gd name="connsiteY3" fmla="*/ 3548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953" y="35021"/>
                  </a:moveTo>
                  <a:lnTo>
                    <a:pt x="35021" y="96659"/>
                  </a:lnTo>
                  <a:lnTo>
                    <a:pt x="141953" y="158296"/>
                  </a:lnTo>
                  <a:lnTo>
                    <a:pt x="141953" y="35488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BDB4D29-0666-40DB-838D-6E7FBA203827}"/>
                </a:ext>
              </a:extLst>
            </p:cNvPr>
            <p:cNvSpPr/>
            <p:nvPr/>
          </p:nvSpPr>
          <p:spPr>
            <a:xfrm>
              <a:off x="14292511" y="4566454"/>
              <a:ext cx="140085" cy="186780"/>
            </a:xfrm>
            <a:custGeom>
              <a:avLst/>
              <a:gdLst>
                <a:gd name="connsiteX0" fmla="*/ 141953 w 140085"/>
                <a:gd name="connsiteY0" fmla="*/ 158296 h 186780"/>
                <a:gd name="connsiteX1" fmla="*/ 141953 w 140085"/>
                <a:gd name="connsiteY1" fmla="*/ 35021 h 186780"/>
                <a:gd name="connsiteX2" fmla="*/ 35021 w 140085"/>
                <a:gd name="connsiteY2" fmla="*/ 96659 h 186780"/>
                <a:gd name="connsiteX3" fmla="*/ 141953 w 140085"/>
                <a:gd name="connsiteY3" fmla="*/ 15829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141953" y="158296"/>
                  </a:moveTo>
                  <a:lnTo>
                    <a:pt x="141953" y="35021"/>
                  </a:lnTo>
                  <a:lnTo>
                    <a:pt x="35021" y="96659"/>
                  </a:lnTo>
                  <a:lnTo>
                    <a:pt x="141953" y="158296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96D9949-E98B-4590-9209-2D015A7B6116}"/>
                </a:ext>
              </a:extLst>
            </p:cNvPr>
            <p:cNvSpPr/>
            <p:nvPr/>
          </p:nvSpPr>
          <p:spPr>
            <a:xfrm>
              <a:off x="14399442" y="4566454"/>
              <a:ext cx="140085" cy="186780"/>
            </a:xfrm>
            <a:custGeom>
              <a:avLst/>
              <a:gdLst>
                <a:gd name="connsiteX0" fmla="*/ 35021 w 140085"/>
                <a:gd name="connsiteY0" fmla="*/ 35021 h 186780"/>
                <a:gd name="connsiteX1" fmla="*/ 35021 w 140085"/>
                <a:gd name="connsiteY1" fmla="*/ 158296 h 186780"/>
                <a:gd name="connsiteX2" fmla="*/ 141486 w 140085"/>
                <a:gd name="connsiteY2" fmla="*/ 97126 h 186780"/>
                <a:gd name="connsiteX3" fmla="*/ 141486 w 140085"/>
                <a:gd name="connsiteY3" fmla="*/ 9665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86780">
                  <a:moveTo>
                    <a:pt x="35021" y="35021"/>
                  </a:moveTo>
                  <a:lnTo>
                    <a:pt x="35021" y="158296"/>
                  </a:lnTo>
                  <a:lnTo>
                    <a:pt x="141486" y="97126"/>
                  </a:lnTo>
                  <a:lnTo>
                    <a:pt x="141486" y="9665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5E651AB-75BF-461E-95A5-4ED81C6DB9C7}"/>
                </a:ext>
              </a:extLst>
            </p:cNvPr>
            <p:cNvSpPr/>
            <p:nvPr/>
          </p:nvSpPr>
          <p:spPr>
            <a:xfrm>
              <a:off x="14399442" y="4690196"/>
              <a:ext cx="140085" cy="186780"/>
            </a:xfrm>
            <a:custGeom>
              <a:avLst/>
              <a:gdLst>
                <a:gd name="connsiteX0" fmla="*/ 35021 w 140085"/>
                <a:gd name="connsiteY0" fmla="*/ 157829 h 186780"/>
                <a:gd name="connsiteX1" fmla="*/ 141019 w 140085"/>
                <a:gd name="connsiteY1" fmla="*/ 96659 h 186780"/>
                <a:gd name="connsiteX2" fmla="*/ 35021 w 14008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86780">
                  <a:moveTo>
                    <a:pt x="35021" y="157829"/>
                  </a:moveTo>
                  <a:lnTo>
                    <a:pt x="141019" y="96659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631A2D0-1E95-42D2-A9AF-8E88FD225F23}"/>
                </a:ext>
              </a:extLst>
            </p:cNvPr>
            <p:cNvSpPr/>
            <p:nvPr/>
          </p:nvSpPr>
          <p:spPr>
            <a:xfrm>
              <a:off x="14399442" y="4628558"/>
              <a:ext cx="140085" cy="186780"/>
            </a:xfrm>
            <a:custGeom>
              <a:avLst/>
              <a:gdLst>
                <a:gd name="connsiteX0" fmla="*/ 35021 w 140085"/>
                <a:gd name="connsiteY0" fmla="*/ 96659 h 186780"/>
                <a:gd name="connsiteX1" fmla="*/ 141019 w 140085"/>
                <a:gd name="connsiteY1" fmla="*/ 158296 h 186780"/>
                <a:gd name="connsiteX2" fmla="*/ 141486 w 140085"/>
                <a:gd name="connsiteY2" fmla="*/ 157829 h 186780"/>
                <a:gd name="connsiteX3" fmla="*/ 141486 w 140085"/>
                <a:gd name="connsiteY3" fmla="*/ 35021 h 186780"/>
                <a:gd name="connsiteX4" fmla="*/ 35021 w 140085"/>
                <a:gd name="connsiteY4" fmla="*/ 9619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86780">
                  <a:moveTo>
                    <a:pt x="35021" y="96659"/>
                  </a:moveTo>
                  <a:lnTo>
                    <a:pt x="141019" y="158296"/>
                  </a:lnTo>
                  <a:lnTo>
                    <a:pt x="141486" y="157829"/>
                  </a:lnTo>
                  <a:lnTo>
                    <a:pt x="141486" y="35021"/>
                  </a:lnTo>
                  <a:lnTo>
                    <a:pt x="35021" y="96192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8C385E9-7310-47D9-BD1F-D33305D6BA1F}"/>
                </a:ext>
              </a:extLst>
            </p:cNvPr>
            <p:cNvSpPr/>
            <p:nvPr/>
          </p:nvSpPr>
          <p:spPr>
            <a:xfrm>
              <a:off x="13194243" y="4123318"/>
              <a:ext cx="2428143" cy="2428143"/>
            </a:xfrm>
            <a:custGeom>
              <a:avLst/>
              <a:gdLst>
                <a:gd name="connsiteX0" fmla="*/ 2424875 w 2428143"/>
                <a:gd name="connsiteY0" fmla="*/ 1229948 h 2428142"/>
                <a:gd name="connsiteX1" fmla="*/ 1229948 w 2428143"/>
                <a:gd name="connsiteY1" fmla="*/ 2424874 h 2428142"/>
                <a:gd name="connsiteX2" fmla="*/ 35021 w 2428143"/>
                <a:gd name="connsiteY2" fmla="*/ 1229948 h 2428142"/>
                <a:gd name="connsiteX3" fmla="*/ 1229948 w 2428143"/>
                <a:gd name="connsiteY3" fmla="*/ 35021 h 2428142"/>
                <a:gd name="connsiteX4" fmla="*/ 2424875 w 2428143"/>
                <a:gd name="connsiteY4" fmla="*/ 1229948 h 2428142"/>
                <a:gd name="connsiteX5" fmla="*/ 404846 w 2428143"/>
                <a:gd name="connsiteY5" fmla="*/ 1229948 h 2428142"/>
                <a:gd name="connsiteX6" fmla="*/ 1229948 w 2428143"/>
                <a:gd name="connsiteY6" fmla="*/ 2055049 h 2428142"/>
                <a:gd name="connsiteX7" fmla="*/ 2055050 w 2428143"/>
                <a:gd name="connsiteY7" fmla="*/ 1229948 h 2428142"/>
                <a:gd name="connsiteX8" fmla="*/ 1229948 w 2428143"/>
                <a:gd name="connsiteY8" fmla="*/ 404846 h 2428142"/>
                <a:gd name="connsiteX9" fmla="*/ 404846 w 2428143"/>
                <a:gd name="connsiteY9" fmla="*/ 1229948 h 242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8143" h="2428142">
                  <a:moveTo>
                    <a:pt x="2424875" y="1229948"/>
                  </a:moveTo>
                  <a:cubicBezTo>
                    <a:pt x="2424875" y="1888815"/>
                    <a:pt x="1888815" y="2424874"/>
                    <a:pt x="1229948" y="2424874"/>
                  </a:cubicBezTo>
                  <a:cubicBezTo>
                    <a:pt x="571081" y="2424874"/>
                    <a:pt x="35021" y="1888815"/>
                    <a:pt x="35021" y="1229948"/>
                  </a:cubicBezTo>
                  <a:cubicBezTo>
                    <a:pt x="35021" y="571081"/>
                    <a:pt x="571081" y="35021"/>
                    <a:pt x="1229948" y="35021"/>
                  </a:cubicBezTo>
                  <a:cubicBezTo>
                    <a:pt x="1888815" y="35021"/>
                    <a:pt x="2424875" y="570614"/>
                    <a:pt x="2424875" y="1229948"/>
                  </a:cubicBezTo>
                  <a:close/>
                  <a:moveTo>
                    <a:pt x="404846" y="1229948"/>
                  </a:moveTo>
                  <a:cubicBezTo>
                    <a:pt x="404846" y="1684758"/>
                    <a:pt x="775138" y="2055049"/>
                    <a:pt x="1229948" y="2055049"/>
                  </a:cubicBezTo>
                  <a:cubicBezTo>
                    <a:pt x="1684758" y="2055049"/>
                    <a:pt x="2055050" y="1684758"/>
                    <a:pt x="2055050" y="1229948"/>
                  </a:cubicBezTo>
                  <a:cubicBezTo>
                    <a:pt x="2055050" y="775138"/>
                    <a:pt x="1684758" y="404846"/>
                    <a:pt x="1229948" y="404846"/>
                  </a:cubicBezTo>
                  <a:cubicBezTo>
                    <a:pt x="775138" y="404846"/>
                    <a:pt x="404846" y="775138"/>
                    <a:pt x="404846" y="1229948"/>
                  </a:cubicBezTo>
                  <a:close/>
                </a:path>
              </a:pathLst>
            </a:custGeom>
            <a:solidFill>
              <a:srgbClr val="9090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3F1CAD0-BCB9-4F12-8395-D95449E04787}"/>
                </a:ext>
              </a:extLst>
            </p:cNvPr>
            <p:cNvSpPr/>
            <p:nvPr/>
          </p:nvSpPr>
          <p:spPr>
            <a:xfrm>
              <a:off x="14492365" y="4172815"/>
              <a:ext cx="233475" cy="186780"/>
            </a:xfrm>
            <a:custGeom>
              <a:avLst/>
              <a:gdLst>
                <a:gd name="connsiteX0" fmla="*/ 217132 w 233475"/>
                <a:gd name="connsiteY0" fmla="*/ 65840 h 186780"/>
                <a:gd name="connsiteX1" fmla="*/ 35021 w 233475"/>
                <a:gd name="connsiteY1" fmla="*/ 35021 h 186780"/>
                <a:gd name="connsiteX2" fmla="*/ 102729 w 233475"/>
                <a:gd name="connsiteY2" fmla="*/ 184912 h 186780"/>
                <a:gd name="connsiteX3" fmla="*/ 217132 w 233475"/>
                <a:gd name="connsiteY3" fmla="*/ 65840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7132" y="65840"/>
                  </a:moveTo>
                  <a:cubicBezTo>
                    <a:pt x="157362" y="50898"/>
                    <a:pt x="96659" y="40158"/>
                    <a:pt x="35021" y="35021"/>
                  </a:cubicBezTo>
                  <a:cubicBezTo>
                    <a:pt x="61637" y="84051"/>
                    <a:pt x="84051" y="134015"/>
                    <a:pt x="102729" y="184912"/>
                  </a:cubicBezTo>
                  <a:cubicBezTo>
                    <a:pt x="137283" y="142887"/>
                    <a:pt x="175574" y="103196"/>
                    <a:pt x="217132" y="65840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E330F9C-A061-44CF-B399-B22B5FCF4D1E}"/>
                </a:ext>
              </a:extLst>
            </p:cNvPr>
            <p:cNvSpPr/>
            <p:nvPr/>
          </p:nvSpPr>
          <p:spPr>
            <a:xfrm>
              <a:off x="14560073" y="4322239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21C10B3-51DB-4333-A0C2-750A52CECE16}"/>
                </a:ext>
              </a:extLst>
            </p:cNvPr>
            <p:cNvSpPr/>
            <p:nvPr/>
          </p:nvSpPr>
          <p:spPr>
            <a:xfrm>
              <a:off x="14398975" y="4172348"/>
              <a:ext cx="186780" cy="186780"/>
            </a:xfrm>
            <a:custGeom>
              <a:avLst/>
              <a:gdLst>
                <a:gd name="connsiteX0" fmla="*/ 196119 w 186780"/>
                <a:gd name="connsiteY0" fmla="*/ 184912 h 186780"/>
                <a:gd name="connsiteX1" fmla="*/ 128411 w 186780"/>
                <a:gd name="connsiteY1" fmla="*/ 35021 h 186780"/>
                <a:gd name="connsiteX2" fmla="*/ 35021 w 186780"/>
                <a:gd name="connsiteY2" fmla="*/ 170904 h 186780"/>
                <a:gd name="connsiteX3" fmla="*/ 196119 w 186780"/>
                <a:gd name="connsiteY3" fmla="*/ 184912 h 186780"/>
                <a:gd name="connsiteX4" fmla="*/ 196119 w 186780"/>
                <a:gd name="connsiteY4" fmla="*/ 18491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6119" y="184912"/>
                  </a:moveTo>
                  <a:cubicBezTo>
                    <a:pt x="177441" y="134015"/>
                    <a:pt x="155028" y="84518"/>
                    <a:pt x="128411" y="35021"/>
                  </a:cubicBezTo>
                  <a:cubicBezTo>
                    <a:pt x="93857" y="78914"/>
                    <a:pt x="62572" y="124209"/>
                    <a:pt x="35021" y="170904"/>
                  </a:cubicBezTo>
                  <a:cubicBezTo>
                    <a:pt x="89188" y="171371"/>
                    <a:pt x="142887" y="176507"/>
                    <a:pt x="196119" y="184912"/>
                  </a:cubicBezTo>
                  <a:lnTo>
                    <a:pt x="196119" y="184912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3BF4767-4041-41CB-AFB1-1AF552B3674E}"/>
                </a:ext>
              </a:extLst>
            </p:cNvPr>
            <p:cNvSpPr/>
            <p:nvPr/>
          </p:nvSpPr>
          <p:spPr>
            <a:xfrm>
              <a:off x="14560073" y="4203633"/>
              <a:ext cx="186780" cy="186780"/>
            </a:xfrm>
            <a:custGeom>
              <a:avLst/>
              <a:gdLst>
                <a:gd name="connsiteX0" fmla="*/ 35021 w 186780"/>
                <a:gd name="connsiteY0" fmla="*/ 154093 h 186780"/>
                <a:gd name="connsiteX1" fmla="*/ 191917 w 186780"/>
                <a:gd name="connsiteY1" fmla="*/ 194251 h 186780"/>
                <a:gd name="connsiteX2" fmla="*/ 149424 w 186780"/>
                <a:gd name="connsiteY2" fmla="*/ 35021 h 186780"/>
                <a:gd name="connsiteX3" fmla="*/ 35021 w 186780"/>
                <a:gd name="connsiteY3" fmla="*/ 154093 h 186780"/>
                <a:gd name="connsiteX4" fmla="*/ 35021 w 186780"/>
                <a:gd name="connsiteY4" fmla="*/ 154093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54093"/>
                  </a:moveTo>
                  <a:cubicBezTo>
                    <a:pt x="88254" y="162966"/>
                    <a:pt x="140552" y="176507"/>
                    <a:pt x="191917" y="194251"/>
                  </a:cubicBezTo>
                  <a:cubicBezTo>
                    <a:pt x="181644" y="141486"/>
                    <a:pt x="167168" y="88254"/>
                    <a:pt x="149424" y="35021"/>
                  </a:cubicBezTo>
                  <a:cubicBezTo>
                    <a:pt x="107865" y="72377"/>
                    <a:pt x="69575" y="112068"/>
                    <a:pt x="35021" y="154093"/>
                  </a:cubicBezTo>
                  <a:lnTo>
                    <a:pt x="35021" y="154093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6425605-1504-4786-8E2A-BE266E56734D}"/>
                </a:ext>
              </a:extLst>
            </p:cNvPr>
            <p:cNvSpPr/>
            <p:nvPr/>
          </p:nvSpPr>
          <p:spPr>
            <a:xfrm>
              <a:off x="14560073" y="4322706"/>
              <a:ext cx="186780" cy="186780"/>
            </a:xfrm>
            <a:custGeom>
              <a:avLst/>
              <a:gdLst>
                <a:gd name="connsiteX0" fmla="*/ 191917 w 186780"/>
                <a:gd name="connsiteY0" fmla="*/ 75179 h 186780"/>
                <a:gd name="connsiteX1" fmla="*/ 35021 w 186780"/>
                <a:gd name="connsiteY1" fmla="*/ 35021 h 186780"/>
                <a:gd name="connsiteX2" fmla="*/ 79381 w 186780"/>
                <a:gd name="connsiteY2" fmla="*/ 187714 h 186780"/>
                <a:gd name="connsiteX3" fmla="*/ 79381 w 186780"/>
                <a:gd name="connsiteY3" fmla="*/ 187714 h 186780"/>
                <a:gd name="connsiteX4" fmla="*/ 191917 w 186780"/>
                <a:gd name="connsiteY4" fmla="*/ 7517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1917" y="75179"/>
                  </a:moveTo>
                  <a:cubicBezTo>
                    <a:pt x="141019" y="57435"/>
                    <a:pt x="88254" y="44361"/>
                    <a:pt x="35021" y="35021"/>
                  </a:cubicBezTo>
                  <a:cubicBezTo>
                    <a:pt x="53699" y="85452"/>
                    <a:pt x="68642" y="136817"/>
                    <a:pt x="79381" y="187714"/>
                  </a:cubicBezTo>
                  <a:lnTo>
                    <a:pt x="79381" y="187714"/>
                  </a:lnTo>
                  <a:cubicBezTo>
                    <a:pt x="113936" y="148490"/>
                    <a:pt x="151292" y="110667"/>
                    <a:pt x="191917" y="75179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4070746-477F-4BC7-B566-624554C8A063}"/>
                </a:ext>
              </a:extLst>
            </p:cNvPr>
            <p:cNvSpPr/>
            <p:nvPr/>
          </p:nvSpPr>
          <p:spPr>
            <a:xfrm>
              <a:off x="14399442" y="4308230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103196 w 186780"/>
                <a:gd name="connsiteY1" fmla="*/ 177441 h 186780"/>
                <a:gd name="connsiteX2" fmla="*/ 196119 w 186780"/>
                <a:gd name="connsiteY2" fmla="*/ 49030 h 186780"/>
                <a:gd name="connsiteX3" fmla="*/ 35021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61170" y="81716"/>
                    <a:pt x="84051" y="129346"/>
                    <a:pt x="103196" y="177441"/>
                  </a:cubicBezTo>
                  <a:cubicBezTo>
                    <a:pt x="130746" y="133081"/>
                    <a:pt x="161565" y="90121"/>
                    <a:pt x="196119" y="49030"/>
                  </a:cubicBezTo>
                  <a:cubicBezTo>
                    <a:pt x="142420" y="40625"/>
                    <a:pt x="88721" y="35488"/>
                    <a:pt x="35021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19C0F6-F89C-4FA6-8456-340C2605570C}"/>
                </a:ext>
              </a:extLst>
            </p:cNvPr>
            <p:cNvSpPr/>
            <p:nvPr/>
          </p:nvSpPr>
          <p:spPr>
            <a:xfrm>
              <a:off x="14467150" y="4322706"/>
              <a:ext cx="186780" cy="186780"/>
            </a:xfrm>
            <a:custGeom>
              <a:avLst/>
              <a:gdLst>
                <a:gd name="connsiteX0" fmla="*/ 127945 w 186780"/>
                <a:gd name="connsiteY0" fmla="*/ 35021 h 186780"/>
                <a:gd name="connsiteX1" fmla="*/ 35021 w 186780"/>
                <a:gd name="connsiteY1" fmla="*/ 163433 h 186780"/>
                <a:gd name="connsiteX2" fmla="*/ 35488 w 186780"/>
                <a:gd name="connsiteY2" fmla="*/ 164367 h 186780"/>
                <a:gd name="connsiteX3" fmla="*/ 172772 w 186780"/>
                <a:gd name="connsiteY3" fmla="*/ 187714 h 186780"/>
                <a:gd name="connsiteX4" fmla="*/ 127945 w 186780"/>
                <a:gd name="connsiteY4" fmla="*/ 35021 h 186780"/>
                <a:gd name="connsiteX5" fmla="*/ 127945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27945" y="35021"/>
                  </a:moveTo>
                  <a:cubicBezTo>
                    <a:pt x="93390" y="76113"/>
                    <a:pt x="62572" y="119073"/>
                    <a:pt x="35021" y="163433"/>
                  </a:cubicBezTo>
                  <a:lnTo>
                    <a:pt x="35488" y="164367"/>
                  </a:lnTo>
                  <a:cubicBezTo>
                    <a:pt x="81716" y="168569"/>
                    <a:pt x="127945" y="176508"/>
                    <a:pt x="172772" y="187714"/>
                  </a:cubicBezTo>
                  <a:cubicBezTo>
                    <a:pt x="161565" y="136817"/>
                    <a:pt x="146622" y="85452"/>
                    <a:pt x="127945" y="35021"/>
                  </a:cubicBezTo>
                  <a:lnTo>
                    <a:pt x="127945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05E83F6-EE5B-46A1-8808-77F6359869FD}"/>
                </a:ext>
              </a:extLst>
            </p:cNvPr>
            <p:cNvSpPr/>
            <p:nvPr/>
          </p:nvSpPr>
          <p:spPr>
            <a:xfrm>
              <a:off x="14859388" y="4268072"/>
              <a:ext cx="186780" cy="233475"/>
            </a:xfrm>
            <a:custGeom>
              <a:avLst/>
              <a:gdLst>
                <a:gd name="connsiteX0" fmla="*/ 196587 w 186780"/>
                <a:gd name="connsiteY0" fmla="*/ 123742 h 233475"/>
                <a:gd name="connsiteX1" fmla="*/ 35021 w 186780"/>
                <a:gd name="connsiteY1" fmla="*/ 35021 h 233475"/>
                <a:gd name="connsiteX2" fmla="*/ 50431 w 186780"/>
                <a:gd name="connsiteY2" fmla="*/ 198921 h 233475"/>
                <a:gd name="connsiteX3" fmla="*/ 196587 w 186780"/>
                <a:gd name="connsiteY3" fmla="*/ 123742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96587" y="123742"/>
                  </a:moveTo>
                  <a:cubicBezTo>
                    <a:pt x="145222" y="89654"/>
                    <a:pt x="91056" y="60237"/>
                    <a:pt x="35021" y="35021"/>
                  </a:cubicBezTo>
                  <a:cubicBezTo>
                    <a:pt x="43893" y="90121"/>
                    <a:pt x="49030" y="144755"/>
                    <a:pt x="50431" y="198921"/>
                  </a:cubicBezTo>
                  <a:cubicBezTo>
                    <a:pt x="96192" y="170904"/>
                    <a:pt x="145222" y="145689"/>
                    <a:pt x="196587" y="123742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95C8BCB-4984-4F90-90C9-4F6AFD9DCCA7}"/>
                </a:ext>
              </a:extLst>
            </p:cNvPr>
            <p:cNvSpPr/>
            <p:nvPr/>
          </p:nvSpPr>
          <p:spPr>
            <a:xfrm>
              <a:off x="14873864" y="4431972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488 w 46695"/>
                <a:gd name="connsiteY1" fmla="*/ 35021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488" y="35021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19CE92D-2645-4BFE-8CE0-19561F01727E}"/>
                </a:ext>
              </a:extLst>
            </p:cNvPr>
            <p:cNvSpPr/>
            <p:nvPr/>
          </p:nvSpPr>
          <p:spPr>
            <a:xfrm>
              <a:off x="14726308" y="4268072"/>
              <a:ext cx="186780" cy="233475"/>
            </a:xfrm>
            <a:custGeom>
              <a:avLst/>
              <a:gdLst>
                <a:gd name="connsiteX0" fmla="*/ 183045 w 186780"/>
                <a:gd name="connsiteY0" fmla="*/ 198921 h 233475"/>
                <a:gd name="connsiteX1" fmla="*/ 167635 w 186780"/>
                <a:gd name="connsiteY1" fmla="*/ 35021 h 233475"/>
                <a:gd name="connsiteX2" fmla="*/ 35021 w 186780"/>
                <a:gd name="connsiteY2" fmla="*/ 133081 h 233475"/>
                <a:gd name="connsiteX3" fmla="*/ 183045 w 186780"/>
                <a:gd name="connsiteY3" fmla="*/ 198921 h 233475"/>
                <a:gd name="connsiteX4" fmla="*/ 183045 w 186780"/>
                <a:gd name="connsiteY4" fmla="*/ 1989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183045" y="198921"/>
                  </a:moveTo>
                  <a:cubicBezTo>
                    <a:pt x="181644" y="145222"/>
                    <a:pt x="176974" y="90121"/>
                    <a:pt x="167635" y="35021"/>
                  </a:cubicBezTo>
                  <a:cubicBezTo>
                    <a:pt x="120473" y="64906"/>
                    <a:pt x="76113" y="98060"/>
                    <a:pt x="35021" y="133081"/>
                  </a:cubicBezTo>
                  <a:cubicBezTo>
                    <a:pt x="85919" y="150825"/>
                    <a:pt x="135415" y="173239"/>
                    <a:pt x="183045" y="198921"/>
                  </a:cubicBezTo>
                  <a:lnTo>
                    <a:pt x="183045" y="1989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2158888-4F39-40A8-B440-58A1AF15A4A7}"/>
                </a:ext>
              </a:extLst>
            </p:cNvPr>
            <p:cNvSpPr/>
            <p:nvPr/>
          </p:nvSpPr>
          <p:spPr>
            <a:xfrm>
              <a:off x="14874331" y="4356326"/>
              <a:ext cx="186780" cy="233475"/>
            </a:xfrm>
            <a:custGeom>
              <a:avLst/>
              <a:gdLst>
                <a:gd name="connsiteX0" fmla="*/ 35021 w 186780"/>
                <a:gd name="connsiteY0" fmla="*/ 110667 h 233475"/>
                <a:gd name="connsiteX1" fmla="*/ 170437 w 186780"/>
                <a:gd name="connsiteY1" fmla="*/ 199388 h 233475"/>
                <a:gd name="connsiteX2" fmla="*/ 182110 w 186780"/>
                <a:gd name="connsiteY2" fmla="*/ 35021 h 233475"/>
                <a:gd name="connsiteX3" fmla="*/ 35021 w 186780"/>
                <a:gd name="connsiteY3" fmla="*/ 110667 h 233475"/>
                <a:gd name="connsiteX4" fmla="*/ 35021 w 186780"/>
                <a:gd name="connsiteY4" fmla="*/ 110667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35021" y="110667"/>
                  </a:moveTo>
                  <a:cubicBezTo>
                    <a:pt x="82183" y="136817"/>
                    <a:pt x="127477" y="166701"/>
                    <a:pt x="170437" y="199388"/>
                  </a:cubicBezTo>
                  <a:cubicBezTo>
                    <a:pt x="177908" y="145689"/>
                    <a:pt x="181644" y="91056"/>
                    <a:pt x="182110" y="35021"/>
                  </a:cubicBezTo>
                  <a:cubicBezTo>
                    <a:pt x="130279" y="57435"/>
                    <a:pt x="81250" y="82650"/>
                    <a:pt x="35021" y="110667"/>
                  </a:cubicBezTo>
                  <a:lnTo>
                    <a:pt x="35021" y="110667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E53E609-319C-4C0B-BEFE-291B51142888}"/>
                </a:ext>
              </a:extLst>
            </p:cNvPr>
            <p:cNvSpPr/>
            <p:nvPr/>
          </p:nvSpPr>
          <p:spPr>
            <a:xfrm>
              <a:off x="14865926" y="4432439"/>
              <a:ext cx="186780" cy="186780"/>
            </a:xfrm>
            <a:custGeom>
              <a:avLst/>
              <a:gdLst>
                <a:gd name="connsiteX0" fmla="*/ 178375 w 186780"/>
                <a:gd name="connsiteY0" fmla="*/ 123742 h 186780"/>
                <a:gd name="connsiteX1" fmla="*/ 42959 w 186780"/>
                <a:gd name="connsiteY1" fmla="*/ 35021 h 186780"/>
                <a:gd name="connsiteX2" fmla="*/ 35021 w 186780"/>
                <a:gd name="connsiteY2" fmla="*/ 193784 h 186780"/>
                <a:gd name="connsiteX3" fmla="*/ 35021 w 186780"/>
                <a:gd name="connsiteY3" fmla="*/ 193784 h 186780"/>
                <a:gd name="connsiteX4" fmla="*/ 178375 w 186780"/>
                <a:gd name="connsiteY4" fmla="*/ 12374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78375" y="123742"/>
                  </a:moveTo>
                  <a:cubicBezTo>
                    <a:pt x="135882" y="90588"/>
                    <a:pt x="90588" y="60703"/>
                    <a:pt x="42959" y="35021"/>
                  </a:cubicBezTo>
                  <a:cubicBezTo>
                    <a:pt x="44360" y="88720"/>
                    <a:pt x="41559" y="141953"/>
                    <a:pt x="35021" y="193784"/>
                  </a:cubicBezTo>
                  <a:lnTo>
                    <a:pt x="35021" y="193784"/>
                  </a:lnTo>
                  <a:cubicBezTo>
                    <a:pt x="80782" y="167635"/>
                    <a:pt x="128411" y="143821"/>
                    <a:pt x="178375" y="123742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4206CD9-5082-4361-A572-F50B051F65F3}"/>
                </a:ext>
              </a:extLst>
            </p:cNvPr>
            <p:cNvSpPr/>
            <p:nvPr/>
          </p:nvSpPr>
          <p:spPr>
            <a:xfrm>
              <a:off x="14726774" y="4366132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52766 w 186780"/>
                <a:gd name="connsiteY1" fmla="*/ 191917 h 186780"/>
                <a:gd name="connsiteX2" fmla="*/ 182578 w 186780"/>
                <a:gd name="connsiteY2" fmla="*/ 100861 h 186780"/>
                <a:gd name="connsiteX3" fmla="*/ 35021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44828" y="87787"/>
                    <a:pt x="50431" y="140085"/>
                    <a:pt x="52766" y="191917"/>
                  </a:cubicBezTo>
                  <a:cubicBezTo>
                    <a:pt x="92923" y="159230"/>
                    <a:pt x="136349" y="128878"/>
                    <a:pt x="182578" y="100861"/>
                  </a:cubicBezTo>
                  <a:cubicBezTo>
                    <a:pt x="134949" y="75179"/>
                    <a:pt x="85452" y="52766"/>
                    <a:pt x="35021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40AE93-9D13-4725-A8D5-93709FD8577A}"/>
                </a:ext>
              </a:extLst>
            </p:cNvPr>
            <p:cNvSpPr/>
            <p:nvPr/>
          </p:nvSpPr>
          <p:spPr>
            <a:xfrm>
              <a:off x="14744052" y="4431972"/>
              <a:ext cx="186780" cy="186780"/>
            </a:xfrm>
            <a:custGeom>
              <a:avLst/>
              <a:gdLst>
                <a:gd name="connsiteX0" fmla="*/ 164834 w 186780"/>
                <a:gd name="connsiteY0" fmla="*/ 35021 h 186780"/>
                <a:gd name="connsiteX1" fmla="*/ 35021 w 186780"/>
                <a:gd name="connsiteY1" fmla="*/ 126077 h 186780"/>
                <a:gd name="connsiteX2" fmla="*/ 35021 w 186780"/>
                <a:gd name="connsiteY2" fmla="*/ 127011 h 186780"/>
                <a:gd name="connsiteX3" fmla="*/ 157362 w 186780"/>
                <a:gd name="connsiteY3" fmla="*/ 193785 h 186780"/>
                <a:gd name="connsiteX4" fmla="*/ 164834 w 186780"/>
                <a:gd name="connsiteY4" fmla="*/ 35021 h 186780"/>
                <a:gd name="connsiteX5" fmla="*/ 164834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64834" y="35021"/>
                  </a:moveTo>
                  <a:cubicBezTo>
                    <a:pt x="118605" y="62571"/>
                    <a:pt x="75646" y="92923"/>
                    <a:pt x="35021" y="126077"/>
                  </a:cubicBezTo>
                  <a:lnTo>
                    <a:pt x="35021" y="127011"/>
                  </a:lnTo>
                  <a:cubicBezTo>
                    <a:pt x="77513" y="146155"/>
                    <a:pt x="118605" y="168569"/>
                    <a:pt x="157362" y="193785"/>
                  </a:cubicBezTo>
                  <a:cubicBezTo>
                    <a:pt x="163433" y="142420"/>
                    <a:pt x="166234" y="89187"/>
                    <a:pt x="164834" y="35021"/>
                  </a:cubicBezTo>
                  <a:lnTo>
                    <a:pt x="164834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3513A2F-DCC0-47AC-9718-7B2868891A66}"/>
                </a:ext>
              </a:extLst>
            </p:cNvPr>
            <p:cNvSpPr/>
            <p:nvPr/>
          </p:nvSpPr>
          <p:spPr>
            <a:xfrm>
              <a:off x="15135824" y="4477733"/>
              <a:ext cx="186780" cy="186780"/>
            </a:xfrm>
            <a:custGeom>
              <a:avLst/>
              <a:gdLst>
                <a:gd name="connsiteX0" fmla="*/ 197987 w 186780"/>
                <a:gd name="connsiteY0" fmla="*/ 171371 h 186780"/>
                <a:gd name="connsiteX1" fmla="*/ 73778 w 186780"/>
                <a:gd name="connsiteY1" fmla="*/ 35021 h 186780"/>
                <a:gd name="connsiteX2" fmla="*/ 35021 w 186780"/>
                <a:gd name="connsiteY2" fmla="*/ 194719 h 186780"/>
                <a:gd name="connsiteX3" fmla="*/ 197987 w 186780"/>
                <a:gd name="connsiteY3" fmla="*/ 17137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97987" y="171371"/>
                  </a:moveTo>
                  <a:cubicBezTo>
                    <a:pt x="160164" y="122808"/>
                    <a:pt x="118605" y="77047"/>
                    <a:pt x="73778" y="35021"/>
                  </a:cubicBezTo>
                  <a:cubicBezTo>
                    <a:pt x="64439" y="90121"/>
                    <a:pt x="51364" y="143354"/>
                    <a:pt x="35021" y="194719"/>
                  </a:cubicBezTo>
                  <a:cubicBezTo>
                    <a:pt x="87786" y="183512"/>
                    <a:pt x="141953" y="175574"/>
                    <a:pt x="197987" y="17137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7E7FB4-1F7E-46AF-9995-9D6D03062AC0}"/>
                </a:ext>
              </a:extLst>
            </p:cNvPr>
            <p:cNvSpPr/>
            <p:nvPr/>
          </p:nvSpPr>
          <p:spPr>
            <a:xfrm>
              <a:off x="15135356" y="4637431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488 h 46695"/>
                <a:gd name="connsiteX2" fmla="*/ 35489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488"/>
                  </a:lnTo>
                  <a:lnTo>
                    <a:pt x="35489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3F0993B-8E96-4919-A6C4-5DCA05D3ED35}"/>
                </a:ext>
              </a:extLst>
            </p:cNvPr>
            <p:cNvSpPr/>
            <p:nvPr/>
          </p:nvSpPr>
          <p:spPr>
            <a:xfrm>
              <a:off x="15017685" y="4477733"/>
              <a:ext cx="186780" cy="186780"/>
            </a:xfrm>
            <a:custGeom>
              <a:avLst/>
              <a:gdLst>
                <a:gd name="connsiteX0" fmla="*/ 153160 w 186780"/>
                <a:gd name="connsiteY0" fmla="*/ 194719 h 186780"/>
                <a:gd name="connsiteX1" fmla="*/ 191916 w 186780"/>
                <a:gd name="connsiteY1" fmla="*/ 35021 h 186780"/>
                <a:gd name="connsiteX2" fmla="*/ 35021 w 186780"/>
                <a:gd name="connsiteY2" fmla="*/ 84518 h 186780"/>
                <a:gd name="connsiteX3" fmla="*/ 153160 w 186780"/>
                <a:gd name="connsiteY3" fmla="*/ 194719 h 186780"/>
                <a:gd name="connsiteX4" fmla="*/ 153160 w 186780"/>
                <a:gd name="connsiteY4" fmla="*/ 19471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53160" y="194719"/>
                  </a:moveTo>
                  <a:cubicBezTo>
                    <a:pt x="169503" y="143354"/>
                    <a:pt x="182577" y="90121"/>
                    <a:pt x="191916" y="35021"/>
                  </a:cubicBezTo>
                  <a:cubicBezTo>
                    <a:pt x="137750" y="48096"/>
                    <a:pt x="84985" y="64906"/>
                    <a:pt x="35021" y="84518"/>
                  </a:cubicBezTo>
                  <a:cubicBezTo>
                    <a:pt x="77047" y="118139"/>
                    <a:pt x="116738" y="155028"/>
                    <a:pt x="153160" y="194719"/>
                  </a:cubicBezTo>
                  <a:lnTo>
                    <a:pt x="153160" y="194719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4DC446B-9C62-4BBE-A35D-56DDD7DFF44A}"/>
                </a:ext>
              </a:extLst>
            </p:cNvPr>
            <p:cNvSpPr/>
            <p:nvPr/>
          </p:nvSpPr>
          <p:spPr>
            <a:xfrm>
              <a:off x="15135356" y="4614083"/>
              <a:ext cx="186780" cy="186780"/>
            </a:xfrm>
            <a:custGeom>
              <a:avLst/>
              <a:gdLst>
                <a:gd name="connsiteX0" fmla="*/ 35021 w 186780"/>
                <a:gd name="connsiteY0" fmla="*/ 58836 h 186780"/>
                <a:gd name="connsiteX1" fmla="*/ 134015 w 186780"/>
                <a:gd name="connsiteY1" fmla="*/ 186780 h 186780"/>
                <a:gd name="connsiteX2" fmla="*/ 197987 w 186780"/>
                <a:gd name="connsiteY2" fmla="*/ 35021 h 186780"/>
                <a:gd name="connsiteX3" fmla="*/ 35021 w 186780"/>
                <a:gd name="connsiteY3" fmla="*/ 58836 h 186780"/>
                <a:gd name="connsiteX4" fmla="*/ 35021 w 186780"/>
                <a:gd name="connsiteY4" fmla="*/ 5883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58836"/>
                  </a:moveTo>
                  <a:cubicBezTo>
                    <a:pt x="71443" y="98993"/>
                    <a:pt x="104597" y="141486"/>
                    <a:pt x="134015" y="186780"/>
                  </a:cubicBezTo>
                  <a:cubicBezTo>
                    <a:pt x="158296" y="138684"/>
                    <a:pt x="179776" y="87787"/>
                    <a:pt x="197987" y="35021"/>
                  </a:cubicBezTo>
                  <a:cubicBezTo>
                    <a:pt x="142420" y="39224"/>
                    <a:pt x="88254" y="47162"/>
                    <a:pt x="35021" y="58836"/>
                  </a:cubicBezTo>
                  <a:lnTo>
                    <a:pt x="35021" y="58836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E2DB39B-2130-42CB-9E62-EAF4436283D5}"/>
                </a:ext>
              </a:extLst>
            </p:cNvPr>
            <p:cNvSpPr/>
            <p:nvPr/>
          </p:nvSpPr>
          <p:spPr>
            <a:xfrm>
              <a:off x="15076521" y="4637897"/>
              <a:ext cx="186780" cy="186780"/>
            </a:xfrm>
            <a:custGeom>
              <a:avLst/>
              <a:gdLst>
                <a:gd name="connsiteX0" fmla="*/ 192851 w 186780"/>
                <a:gd name="connsiteY0" fmla="*/ 162966 h 186780"/>
                <a:gd name="connsiteX1" fmla="*/ 93857 w 186780"/>
                <a:gd name="connsiteY1" fmla="*/ 35021 h 186780"/>
                <a:gd name="connsiteX2" fmla="*/ 35021 w 186780"/>
                <a:gd name="connsiteY2" fmla="*/ 182578 h 186780"/>
                <a:gd name="connsiteX3" fmla="*/ 35021 w 186780"/>
                <a:gd name="connsiteY3" fmla="*/ 182578 h 186780"/>
                <a:gd name="connsiteX4" fmla="*/ 192851 w 186780"/>
                <a:gd name="connsiteY4" fmla="*/ 16296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2851" y="162966"/>
                  </a:moveTo>
                  <a:cubicBezTo>
                    <a:pt x="163433" y="117672"/>
                    <a:pt x="129812" y="75179"/>
                    <a:pt x="93857" y="35021"/>
                  </a:cubicBezTo>
                  <a:cubicBezTo>
                    <a:pt x="77514" y="86386"/>
                    <a:pt x="57902" y="135883"/>
                    <a:pt x="35021" y="182578"/>
                  </a:cubicBezTo>
                  <a:lnTo>
                    <a:pt x="35021" y="182578"/>
                  </a:lnTo>
                  <a:cubicBezTo>
                    <a:pt x="86853" y="172772"/>
                    <a:pt x="139151" y="165768"/>
                    <a:pt x="192851" y="162966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8BDF1A5-8C02-43F6-A0AC-F7CC4D07C2E2}"/>
                </a:ext>
              </a:extLst>
            </p:cNvPr>
            <p:cNvSpPr/>
            <p:nvPr/>
          </p:nvSpPr>
          <p:spPr>
            <a:xfrm>
              <a:off x="14983131" y="4527230"/>
              <a:ext cx="186780" cy="186780"/>
            </a:xfrm>
            <a:custGeom>
              <a:avLst/>
              <a:gdLst>
                <a:gd name="connsiteX0" fmla="*/ 69108 w 186780"/>
                <a:gd name="connsiteY0" fmla="*/ 35021 h 186780"/>
                <a:gd name="connsiteX1" fmla="*/ 35021 w 186780"/>
                <a:gd name="connsiteY1" fmla="*/ 189115 h 186780"/>
                <a:gd name="connsiteX2" fmla="*/ 187247 w 186780"/>
                <a:gd name="connsiteY2" fmla="*/ 145222 h 186780"/>
                <a:gd name="connsiteX3" fmla="*/ 69108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69108" y="35021"/>
                  </a:moveTo>
                  <a:cubicBezTo>
                    <a:pt x="61170" y="87787"/>
                    <a:pt x="49497" y="139618"/>
                    <a:pt x="35021" y="189115"/>
                  </a:cubicBezTo>
                  <a:cubicBezTo>
                    <a:pt x="83584" y="171371"/>
                    <a:pt x="134482" y="156428"/>
                    <a:pt x="187247" y="145222"/>
                  </a:cubicBezTo>
                  <a:cubicBezTo>
                    <a:pt x="150825" y="105531"/>
                    <a:pt x="111601" y="68642"/>
                    <a:pt x="69108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D1AE27A-7F5D-48B1-9986-449ED0A20437}"/>
                </a:ext>
              </a:extLst>
            </p:cNvPr>
            <p:cNvSpPr/>
            <p:nvPr/>
          </p:nvSpPr>
          <p:spPr>
            <a:xfrm>
              <a:off x="14982664" y="4637897"/>
              <a:ext cx="186780" cy="186780"/>
            </a:xfrm>
            <a:custGeom>
              <a:avLst/>
              <a:gdLst>
                <a:gd name="connsiteX0" fmla="*/ 187714 w 186780"/>
                <a:gd name="connsiteY0" fmla="*/ 35021 h 186780"/>
                <a:gd name="connsiteX1" fmla="*/ 35488 w 186780"/>
                <a:gd name="connsiteY1" fmla="*/ 78915 h 186780"/>
                <a:gd name="connsiteX2" fmla="*/ 35021 w 186780"/>
                <a:gd name="connsiteY2" fmla="*/ 79849 h 186780"/>
                <a:gd name="connsiteX3" fmla="*/ 128878 w 186780"/>
                <a:gd name="connsiteY3" fmla="*/ 183045 h 186780"/>
                <a:gd name="connsiteX4" fmla="*/ 187714 w 186780"/>
                <a:gd name="connsiteY4" fmla="*/ 35021 h 186780"/>
                <a:gd name="connsiteX5" fmla="*/ 187714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87714" y="35021"/>
                  </a:moveTo>
                  <a:cubicBezTo>
                    <a:pt x="134949" y="46228"/>
                    <a:pt x="84518" y="61171"/>
                    <a:pt x="35488" y="78915"/>
                  </a:cubicBezTo>
                  <a:lnTo>
                    <a:pt x="35021" y="79849"/>
                  </a:lnTo>
                  <a:cubicBezTo>
                    <a:pt x="69108" y="111601"/>
                    <a:pt x="100394" y="146156"/>
                    <a:pt x="128878" y="183045"/>
                  </a:cubicBezTo>
                  <a:cubicBezTo>
                    <a:pt x="151759" y="135883"/>
                    <a:pt x="171371" y="86386"/>
                    <a:pt x="187714" y="35021"/>
                  </a:cubicBezTo>
                  <a:lnTo>
                    <a:pt x="187714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542FA4E-AEE3-4DD1-9D84-744A095C3CB1}"/>
                </a:ext>
              </a:extLst>
            </p:cNvPr>
            <p:cNvSpPr/>
            <p:nvPr/>
          </p:nvSpPr>
          <p:spPr>
            <a:xfrm>
              <a:off x="15316533" y="4777982"/>
              <a:ext cx="186780" cy="233475"/>
            </a:xfrm>
            <a:custGeom>
              <a:avLst/>
              <a:gdLst>
                <a:gd name="connsiteX0" fmla="*/ 196586 w 186780"/>
                <a:gd name="connsiteY0" fmla="*/ 204525 h 233475"/>
                <a:gd name="connsiteX1" fmla="*/ 123275 w 186780"/>
                <a:gd name="connsiteY1" fmla="*/ 35021 h 233475"/>
                <a:gd name="connsiteX2" fmla="*/ 35021 w 186780"/>
                <a:gd name="connsiteY2" fmla="*/ 173706 h 233475"/>
                <a:gd name="connsiteX3" fmla="*/ 196586 w 186780"/>
                <a:gd name="connsiteY3" fmla="*/ 204525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96586" y="204525"/>
                  </a:moveTo>
                  <a:cubicBezTo>
                    <a:pt x="176507" y="146156"/>
                    <a:pt x="152226" y="89655"/>
                    <a:pt x="123275" y="35021"/>
                  </a:cubicBezTo>
                  <a:cubicBezTo>
                    <a:pt x="96658" y="84051"/>
                    <a:pt x="66774" y="130279"/>
                    <a:pt x="35021" y="173706"/>
                  </a:cubicBezTo>
                  <a:cubicBezTo>
                    <a:pt x="88720" y="180243"/>
                    <a:pt x="142887" y="190049"/>
                    <a:pt x="196586" y="204525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84EE27F-87F8-467B-9E7C-4E19F12CB424}"/>
                </a:ext>
              </a:extLst>
            </p:cNvPr>
            <p:cNvSpPr/>
            <p:nvPr/>
          </p:nvSpPr>
          <p:spPr>
            <a:xfrm>
              <a:off x="15316067" y="4916667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488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488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D906752-4C8F-498E-B839-6E843E96DF17}"/>
                </a:ext>
              </a:extLst>
            </p:cNvPr>
            <p:cNvSpPr/>
            <p:nvPr/>
          </p:nvSpPr>
          <p:spPr>
            <a:xfrm>
              <a:off x="15239953" y="4773036"/>
              <a:ext cx="233475" cy="186780"/>
            </a:xfrm>
            <a:custGeom>
              <a:avLst/>
              <a:gdLst>
                <a:gd name="connsiteX0" fmla="*/ 111601 w 233475"/>
                <a:gd name="connsiteY0" fmla="*/ 178652 h 186780"/>
                <a:gd name="connsiteX1" fmla="*/ 199855 w 233475"/>
                <a:gd name="connsiteY1" fmla="*/ 39968 h 186780"/>
                <a:gd name="connsiteX2" fmla="*/ 35021 w 233475"/>
                <a:gd name="connsiteY2" fmla="*/ 36233 h 186780"/>
                <a:gd name="connsiteX3" fmla="*/ 110667 w 233475"/>
                <a:gd name="connsiteY3" fmla="*/ 178652 h 186780"/>
                <a:gd name="connsiteX4" fmla="*/ 111601 w 233475"/>
                <a:gd name="connsiteY4" fmla="*/ 17865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111601" y="178652"/>
                  </a:moveTo>
                  <a:cubicBezTo>
                    <a:pt x="143821" y="135226"/>
                    <a:pt x="173238" y="88998"/>
                    <a:pt x="199855" y="39968"/>
                  </a:cubicBezTo>
                  <a:cubicBezTo>
                    <a:pt x="143821" y="34831"/>
                    <a:pt x="89188" y="33898"/>
                    <a:pt x="35021" y="36233"/>
                  </a:cubicBezTo>
                  <a:cubicBezTo>
                    <a:pt x="63972" y="81527"/>
                    <a:pt x="89654" y="129156"/>
                    <a:pt x="110667" y="178652"/>
                  </a:cubicBezTo>
                  <a:lnTo>
                    <a:pt x="111601" y="178652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5E7BAB3-AA1E-49F4-855F-7BE1C2BC284B}"/>
                </a:ext>
              </a:extLst>
            </p:cNvPr>
            <p:cNvSpPr/>
            <p:nvPr/>
          </p:nvSpPr>
          <p:spPr>
            <a:xfrm>
              <a:off x="15316067" y="4917134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87320 w 186780"/>
                <a:gd name="connsiteY1" fmla="*/ 188181 h 186780"/>
                <a:gd name="connsiteX2" fmla="*/ 197520 w 186780"/>
                <a:gd name="connsiteY2" fmla="*/ 65373 h 186780"/>
                <a:gd name="connsiteX3" fmla="*/ 35021 w 186780"/>
                <a:gd name="connsiteY3" fmla="*/ 35021 h 186780"/>
                <a:gd name="connsiteX4" fmla="*/ 35021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56501" y="84518"/>
                    <a:pt x="73778" y="135882"/>
                    <a:pt x="87320" y="188181"/>
                  </a:cubicBezTo>
                  <a:cubicBezTo>
                    <a:pt x="126077" y="150825"/>
                    <a:pt x="162965" y="109733"/>
                    <a:pt x="197520" y="65373"/>
                  </a:cubicBezTo>
                  <a:cubicBezTo>
                    <a:pt x="143353" y="50897"/>
                    <a:pt x="89187" y="41092"/>
                    <a:pt x="35021" y="35021"/>
                  </a:cubicBezTo>
                  <a:lnTo>
                    <a:pt x="35021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7D695EE-F878-4329-B229-5D0C7FA23415}"/>
                </a:ext>
              </a:extLst>
            </p:cNvPr>
            <p:cNvSpPr/>
            <p:nvPr/>
          </p:nvSpPr>
          <p:spPr>
            <a:xfrm>
              <a:off x="15212404" y="4917134"/>
              <a:ext cx="186780" cy="186780"/>
            </a:xfrm>
            <a:custGeom>
              <a:avLst/>
              <a:gdLst>
                <a:gd name="connsiteX0" fmla="*/ 190983 w 186780"/>
                <a:gd name="connsiteY0" fmla="*/ 188181 h 186780"/>
                <a:gd name="connsiteX1" fmla="*/ 138684 w 186780"/>
                <a:gd name="connsiteY1" fmla="*/ 35021 h 186780"/>
                <a:gd name="connsiteX2" fmla="*/ 35021 w 186780"/>
                <a:gd name="connsiteY2" fmla="*/ 155495 h 186780"/>
                <a:gd name="connsiteX3" fmla="*/ 35021 w 186780"/>
                <a:gd name="connsiteY3" fmla="*/ 155495 h 186780"/>
                <a:gd name="connsiteX4" fmla="*/ 190983 w 186780"/>
                <a:gd name="connsiteY4" fmla="*/ 18818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0983" y="188181"/>
                  </a:moveTo>
                  <a:cubicBezTo>
                    <a:pt x="177908" y="135882"/>
                    <a:pt x="160164" y="84518"/>
                    <a:pt x="138684" y="35021"/>
                  </a:cubicBezTo>
                  <a:cubicBezTo>
                    <a:pt x="106465" y="78448"/>
                    <a:pt x="71910" y="118605"/>
                    <a:pt x="35021" y="155495"/>
                  </a:cubicBezTo>
                  <a:lnTo>
                    <a:pt x="35021" y="155495"/>
                  </a:lnTo>
                  <a:cubicBezTo>
                    <a:pt x="86853" y="162499"/>
                    <a:pt x="139151" y="173239"/>
                    <a:pt x="190983" y="18818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0F46FCC-F755-47AC-9DF3-288F68F8F361}"/>
                </a:ext>
              </a:extLst>
            </p:cNvPr>
            <p:cNvSpPr/>
            <p:nvPr/>
          </p:nvSpPr>
          <p:spPr>
            <a:xfrm>
              <a:off x="15157770" y="4774247"/>
              <a:ext cx="186780" cy="186780"/>
            </a:xfrm>
            <a:custGeom>
              <a:avLst/>
              <a:gdLst>
                <a:gd name="connsiteX0" fmla="*/ 117204 w 186780"/>
                <a:gd name="connsiteY0" fmla="*/ 35021 h 186780"/>
                <a:gd name="connsiteX1" fmla="*/ 35021 w 186780"/>
                <a:gd name="connsiteY1" fmla="*/ 169970 h 186780"/>
                <a:gd name="connsiteX2" fmla="*/ 192850 w 186780"/>
                <a:gd name="connsiteY2" fmla="*/ 177441 h 186780"/>
                <a:gd name="connsiteX3" fmla="*/ 117204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17204" y="35021"/>
                  </a:moveTo>
                  <a:cubicBezTo>
                    <a:pt x="92456" y="82650"/>
                    <a:pt x="64906" y="127477"/>
                    <a:pt x="35021" y="169970"/>
                  </a:cubicBezTo>
                  <a:cubicBezTo>
                    <a:pt x="86852" y="168569"/>
                    <a:pt x="139618" y="171371"/>
                    <a:pt x="192850" y="177441"/>
                  </a:cubicBezTo>
                  <a:cubicBezTo>
                    <a:pt x="171837" y="127944"/>
                    <a:pt x="146155" y="80315"/>
                    <a:pt x="117204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720D19C-1B6A-44C0-9CC2-EF51CBBFEF49}"/>
                </a:ext>
              </a:extLst>
            </p:cNvPr>
            <p:cNvSpPr/>
            <p:nvPr/>
          </p:nvSpPr>
          <p:spPr>
            <a:xfrm>
              <a:off x="15157770" y="4908805"/>
              <a:ext cx="186780" cy="186780"/>
            </a:xfrm>
            <a:custGeom>
              <a:avLst/>
              <a:gdLst>
                <a:gd name="connsiteX0" fmla="*/ 193318 w 186780"/>
                <a:gd name="connsiteY0" fmla="*/ 42883 h 186780"/>
                <a:gd name="connsiteX1" fmla="*/ 35488 w 186780"/>
                <a:gd name="connsiteY1" fmla="*/ 35412 h 186780"/>
                <a:gd name="connsiteX2" fmla="*/ 35021 w 186780"/>
                <a:gd name="connsiteY2" fmla="*/ 36346 h 186780"/>
                <a:gd name="connsiteX3" fmla="*/ 90588 w 186780"/>
                <a:gd name="connsiteY3" fmla="*/ 163824 h 186780"/>
                <a:gd name="connsiteX4" fmla="*/ 193318 w 186780"/>
                <a:gd name="connsiteY4" fmla="*/ 42883 h 186780"/>
                <a:gd name="connsiteX5" fmla="*/ 193318 w 186780"/>
                <a:gd name="connsiteY5" fmla="*/ 42883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93318" y="42883"/>
                  </a:moveTo>
                  <a:cubicBezTo>
                    <a:pt x="140085" y="36346"/>
                    <a:pt x="87320" y="34011"/>
                    <a:pt x="35488" y="35412"/>
                  </a:cubicBezTo>
                  <a:lnTo>
                    <a:pt x="35021" y="36346"/>
                  </a:lnTo>
                  <a:cubicBezTo>
                    <a:pt x="56967" y="77438"/>
                    <a:pt x="75178" y="119930"/>
                    <a:pt x="90588" y="163824"/>
                  </a:cubicBezTo>
                  <a:cubicBezTo>
                    <a:pt x="126543" y="126935"/>
                    <a:pt x="161098" y="86310"/>
                    <a:pt x="193318" y="42883"/>
                  </a:cubicBezTo>
                  <a:lnTo>
                    <a:pt x="193318" y="42883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B6BFC60-626B-4379-AEC8-88638414013E}"/>
                </a:ext>
              </a:extLst>
            </p:cNvPr>
            <p:cNvSpPr/>
            <p:nvPr/>
          </p:nvSpPr>
          <p:spPr>
            <a:xfrm>
              <a:off x="15396381" y="5137067"/>
              <a:ext cx="186780" cy="233475"/>
            </a:xfrm>
            <a:custGeom>
              <a:avLst/>
              <a:gdLst>
                <a:gd name="connsiteX0" fmla="*/ 177909 w 186780"/>
                <a:gd name="connsiteY0" fmla="*/ 219000 h 233475"/>
                <a:gd name="connsiteX1" fmla="*/ 163900 w 186780"/>
                <a:gd name="connsiteY1" fmla="*/ 35021 h 233475"/>
                <a:gd name="connsiteX2" fmla="*/ 35021 w 186780"/>
                <a:gd name="connsiteY2" fmla="*/ 137284 h 233475"/>
                <a:gd name="connsiteX3" fmla="*/ 177909 w 186780"/>
                <a:gd name="connsiteY3" fmla="*/ 219000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77909" y="219000"/>
                  </a:moveTo>
                  <a:cubicBezTo>
                    <a:pt x="177909" y="157362"/>
                    <a:pt x="173239" y="96192"/>
                    <a:pt x="163900" y="35021"/>
                  </a:cubicBezTo>
                  <a:cubicBezTo>
                    <a:pt x="122342" y="72377"/>
                    <a:pt x="79382" y="106465"/>
                    <a:pt x="35021" y="137284"/>
                  </a:cubicBezTo>
                  <a:cubicBezTo>
                    <a:pt x="83585" y="161098"/>
                    <a:pt x="131214" y="188181"/>
                    <a:pt x="177909" y="219000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C2DDB96-B837-4BB9-A0CF-0739C1F7CAA8}"/>
                </a:ext>
              </a:extLst>
            </p:cNvPr>
            <p:cNvSpPr/>
            <p:nvPr/>
          </p:nvSpPr>
          <p:spPr>
            <a:xfrm>
              <a:off x="15395915" y="5239330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488 h 46695"/>
                <a:gd name="connsiteX2" fmla="*/ 35488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488"/>
                  </a:lnTo>
                  <a:lnTo>
                    <a:pt x="35488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F53822B-5A2E-45EA-AF88-2C1572BFFEEB}"/>
                </a:ext>
              </a:extLst>
            </p:cNvPr>
            <p:cNvSpPr/>
            <p:nvPr/>
          </p:nvSpPr>
          <p:spPr>
            <a:xfrm>
              <a:off x="15370700" y="5080099"/>
              <a:ext cx="186780" cy="186780"/>
            </a:xfrm>
            <a:custGeom>
              <a:avLst/>
              <a:gdLst>
                <a:gd name="connsiteX0" fmla="*/ 60703 w 186780"/>
                <a:gd name="connsiteY0" fmla="*/ 194718 h 186780"/>
                <a:gd name="connsiteX1" fmla="*/ 189582 w 186780"/>
                <a:gd name="connsiteY1" fmla="*/ 92456 h 186780"/>
                <a:gd name="connsiteX2" fmla="*/ 35021 w 186780"/>
                <a:gd name="connsiteY2" fmla="*/ 35021 h 186780"/>
                <a:gd name="connsiteX3" fmla="*/ 60703 w 186780"/>
                <a:gd name="connsiteY3" fmla="*/ 194718 h 186780"/>
                <a:gd name="connsiteX4" fmla="*/ 60703 w 186780"/>
                <a:gd name="connsiteY4" fmla="*/ 19471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60703" y="194718"/>
                  </a:moveTo>
                  <a:cubicBezTo>
                    <a:pt x="105064" y="163900"/>
                    <a:pt x="148023" y="130279"/>
                    <a:pt x="189582" y="92456"/>
                  </a:cubicBezTo>
                  <a:cubicBezTo>
                    <a:pt x="138684" y="69109"/>
                    <a:pt x="86853" y="50431"/>
                    <a:pt x="35021" y="35021"/>
                  </a:cubicBezTo>
                  <a:cubicBezTo>
                    <a:pt x="47628" y="87320"/>
                    <a:pt x="56034" y="140552"/>
                    <a:pt x="60703" y="194718"/>
                  </a:cubicBezTo>
                  <a:lnTo>
                    <a:pt x="60703" y="194718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79645-E19A-43CC-BD68-BA924A078C9E}"/>
                </a:ext>
              </a:extLst>
            </p:cNvPr>
            <p:cNvSpPr/>
            <p:nvPr/>
          </p:nvSpPr>
          <p:spPr>
            <a:xfrm>
              <a:off x="15395448" y="5239796"/>
              <a:ext cx="186780" cy="186780"/>
            </a:xfrm>
            <a:custGeom>
              <a:avLst/>
              <a:gdLst>
                <a:gd name="connsiteX0" fmla="*/ 35488 w 186780"/>
                <a:gd name="connsiteY0" fmla="*/ 35021 h 186780"/>
                <a:gd name="connsiteX1" fmla="*/ 35021 w 186780"/>
                <a:gd name="connsiteY1" fmla="*/ 196586 h 186780"/>
                <a:gd name="connsiteX2" fmla="*/ 178842 w 186780"/>
                <a:gd name="connsiteY2" fmla="*/ 116271 h 186780"/>
                <a:gd name="connsiteX3" fmla="*/ 35488 w 186780"/>
                <a:gd name="connsiteY3" fmla="*/ 35021 h 186780"/>
                <a:gd name="connsiteX4" fmla="*/ 35488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488" y="35021"/>
                  </a:moveTo>
                  <a:cubicBezTo>
                    <a:pt x="39690" y="88721"/>
                    <a:pt x="39690" y="142887"/>
                    <a:pt x="35021" y="196586"/>
                  </a:cubicBezTo>
                  <a:cubicBezTo>
                    <a:pt x="83584" y="173706"/>
                    <a:pt x="132147" y="146623"/>
                    <a:pt x="178842" y="116271"/>
                  </a:cubicBezTo>
                  <a:cubicBezTo>
                    <a:pt x="132147" y="85452"/>
                    <a:pt x="84518" y="58369"/>
                    <a:pt x="35488" y="35021"/>
                  </a:cubicBezTo>
                  <a:lnTo>
                    <a:pt x="35488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4A3C53-C1EB-4E7E-8D5D-5CEC91C562CE}"/>
                </a:ext>
              </a:extLst>
            </p:cNvPr>
            <p:cNvSpPr/>
            <p:nvPr/>
          </p:nvSpPr>
          <p:spPr>
            <a:xfrm>
              <a:off x="15258631" y="5239796"/>
              <a:ext cx="186780" cy="186780"/>
            </a:xfrm>
            <a:custGeom>
              <a:avLst/>
              <a:gdLst>
                <a:gd name="connsiteX0" fmla="*/ 171838 w 186780"/>
                <a:gd name="connsiteY0" fmla="*/ 196586 h 186780"/>
                <a:gd name="connsiteX1" fmla="*/ 172305 w 186780"/>
                <a:gd name="connsiteY1" fmla="*/ 35021 h 186780"/>
                <a:gd name="connsiteX2" fmla="*/ 35021 w 186780"/>
                <a:gd name="connsiteY2" fmla="*/ 115337 h 186780"/>
                <a:gd name="connsiteX3" fmla="*/ 35021 w 186780"/>
                <a:gd name="connsiteY3" fmla="*/ 115804 h 186780"/>
                <a:gd name="connsiteX4" fmla="*/ 171838 w 186780"/>
                <a:gd name="connsiteY4" fmla="*/ 19658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71838" y="196586"/>
                  </a:moveTo>
                  <a:cubicBezTo>
                    <a:pt x="176041" y="142887"/>
                    <a:pt x="176507" y="88721"/>
                    <a:pt x="172305" y="35021"/>
                  </a:cubicBezTo>
                  <a:cubicBezTo>
                    <a:pt x="127945" y="65373"/>
                    <a:pt x="81716" y="91989"/>
                    <a:pt x="35021" y="115337"/>
                  </a:cubicBezTo>
                  <a:lnTo>
                    <a:pt x="35021" y="115804"/>
                  </a:lnTo>
                  <a:cubicBezTo>
                    <a:pt x="81716" y="139151"/>
                    <a:pt x="127478" y="166235"/>
                    <a:pt x="171838" y="196586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3CA5C62-7434-4D9C-ABE4-DB2812F7EFFC}"/>
                </a:ext>
              </a:extLst>
            </p:cNvPr>
            <p:cNvSpPr/>
            <p:nvPr/>
          </p:nvSpPr>
          <p:spPr>
            <a:xfrm>
              <a:off x="15248826" y="5080099"/>
              <a:ext cx="186780" cy="186780"/>
            </a:xfrm>
            <a:custGeom>
              <a:avLst/>
              <a:gdLst>
                <a:gd name="connsiteX0" fmla="*/ 156895 w 186780"/>
                <a:gd name="connsiteY0" fmla="*/ 35021 h 186780"/>
                <a:gd name="connsiteX1" fmla="*/ 35021 w 186780"/>
                <a:gd name="connsiteY1" fmla="*/ 135416 h 186780"/>
                <a:gd name="connsiteX2" fmla="*/ 182110 w 186780"/>
                <a:gd name="connsiteY2" fmla="*/ 194252 h 186780"/>
                <a:gd name="connsiteX3" fmla="*/ 156895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56895" y="35021"/>
                  </a:moveTo>
                  <a:cubicBezTo>
                    <a:pt x="118138" y="71910"/>
                    <a:pt x="77513" y="105531"/>
                    <a:pt x="35021" y="135416"/>
                  </a:cubicBezTo>
                  <a:cubicBezTo>
                    <a:pt x="84518" y="151292"/>
                    <a:pt x="133548" y="170904"/>
                    <a:pt x="182110" y="194252"/>
                  </a:cubicBezTo>
                  <a:cubicBezTo>
                    <a:pt x="177908" y="140552"/>
                    <a:pt x="169503" y="87320"/>
                    <a:pt x="156895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590679-DDD1-4DE5-AF8C-D8461298ECBC}"/>
                </a:ext>
              </a:extLst>
            </p:cNvPr>
            <p:cNvSpPr/>
            <p:nvPr/>
          </p:nvSpPr>
          <p:spPr>
            <a:xfrm>
              <a:off x="15247892" y="5180494"/>
              <a:ext cx="186780" cy="186780"/>
            </a:xfrm>
            <a:custGeom>
              <a:avLst/>
              <a:gdLst>
                <a:gd name="connsiteX0" fmla="*/ 183045 w 186780"/>
                <a:gd name="connsiteY0" fmla="*/ 93857 h 186780"/>
                <a:gd name="connsiteX1" fmla="*/ 35955 w 186780"/>
                <a:gd name="connsiteY1" fmla="*/ 35021 h 186780"/>
                <a:gd name="connsiteX2" fmla="*/ 35021 w 186780"/>
                <a:gd name="connsiteY2" fmla="*/ 35488 h 186780"/>
                <a:gd name="connsiteX3" fmla="*/ 45761 w 186780"/>
                <a:gd name="connsiteY3" fmla="*/ 174639 h 186780"/>
                <a:gd name="connsiteX4" fmla="*/ 183045 w 186780"/>
                <a:gd name="connsiteY4" fmla="*/ 93857 h 186780"/>
                <a:gd name="connsiteX5" fmla="*/ 183045 w 186780"/>
                <a:gd name="connsiteY5" fmla="*/ 93857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83045" y="93857"/>
                  </a:moveTo>
                  <a:cubicBezTo>
                    <a:pt x="134482" y="70510"/>
                    <a:pt x="85452" y="50898"/>
                    <a:pt x="35955" y="35021"/>
                  </a:cubicBezTo>
                  <a:lnTo>
                    <a:pt x="35021" y="35488"/>
                  </a:lnTo>
                  <a:cubicBezTo>
                    <a:pt x="42493" y="81249"/>
                    <a:pt x="45761" y="127944"/>
                    <a:pt x="45761" y="174639"/>
                  </a:cubicBezTo>
                  <a:cubicBezTo>
                    <a:pt x="92456" y="151292"/>
                    <a:pt x="138684" y="124676"/>
                    <a:pt x="183045" y="93857"/>
                  </a:cubicBezTo>
                  <a:lnTo>
                    <a:pt x="183045" y="93857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F054483-BEF2-4DE0-A27F-6F1FBC604AEB}"/>
                </a:ext>
              </a:extLst>
            </p:cNvPr>
            <p:cNvSpPr/>
            <p:nvPr/>
          </p:nvSpPr>
          <p:spPr>
            <a:xfrm>
              <a:off x="15367431" y="5515764"/>
              <a:ext cx="186780" cy="233475"/>
            </a:xfrm>
            <a:custGeom>
              <a:avLst/>
              <a:gdLst>
                <a:gd name="connsiteX0" fmla="*/ 143821 w 186780"/>
                <a:gd name="connsiteY0" fmla="*/ 213863 h 233475"/>
                <a:gd name="connsiteX1" fmla="*/ 190049 w 186780"/>
                <a:gd name="connsiteY1" fmla="*/ 35021 h 233475"/>
                <a:gd name="connsiteX2" fmla="*/ 35021 w 186780"/>
                <a:gd name="connsiteY2" fmla="*/ 90121 h 233475"/>
                <a:gd name="connsiteX3" fmla="*/ 143821 w 186780"/>
                <a:gd name="connsiteY3" fmla="*/ 213863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43821" y="213863"/>
                  </a:moveTo>
                  <a:cubicBezTo>
                    <a:pt x="163900" y="155495"/>
                    <a:pt x="179309" y="95725"/>
                    <a:pt x="190049" y="35021"/>
                  </a:cubicBezTo>
                  <a:cubicBezTo>
                    <a:pt x="138684" y="57435"/>
                    <a:pt x="86853" y="75646"/>
                    <a:pt x="35021" y="90121"/>
                  </a:cubicBezTo>
                  <a:cubicBezTo>
                    <a:pt x="73312" y="127944"/>
                    <a:pt x="109734" y="169503"/>
                    <a:pt x="143821" y="213863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4CF34D0-9CCF-4E1C-8F8B-31EECEE7DCB1}"/>
                </a:ext>
              </a:extLst>
            </p:cNvPr>
            <p:cNvSpPr/>
            <p:nvPr/>
          </p:nvSpPr>
          <p:spPr>
            <a:xfrm>
              <a:off x="15366964" y="5570865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89477D1-ABDE-4A16-AB6C-55927BBC44A5}"/>
                </a:ext>
              </a:extLst>
            </p:cNvPr>
            <p:cNvSpPr/>
            <p:nvPr/>
          </p:nvSpPr>
          <p:spPr>
            <a:xfrm>
              <a:off x="15367431" y="5411634"/>
              <a:ext cx="186780" cy="186780"/>
            </a:xfrm>
            <a:custGeom>
              <a:avLst/>
              <a:gdLst>
                <a:gd name="connsiteX0" fmla="*/ 35021 w 186780"/>
                <a:gd name="connsiteY0" fmla="*/ 194252 h 186780"/>
                <a:gd name="connsiteX1" fmla="*/ 190049 w 186780"/>
                <a:gd name="connsiteY1" fmla="*/ 139151 h 186780"/>
                <a:gd name="connsiteX2" fmla="*/ 62105 w 186780"/>
                <a:gd name="connsiteY2" fmla="*/ 35021 h 186780"/>
                <a:gd name="connsiteX3" fmla="*/ 35021 w 186780"/>
                <a:gd name="connsiteY3" fmla="*/ 194252 h 186780"/>
                <a:gd name="connsiteX4" fmla="*/ 35021 w 186780"/>
                <a:gd name="connsiteY4" fmla="*/ 19425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94252"/>
                  </a:moveTo>
                  <a:cubicBezTo>
                    <a:pt x="86853" y="179776"/>
                    <a:pt x="138684" y="161565"/>
                    <a:pt x="190049" y="139151"/>
                  </a:cubicBezTo>
                  <a:cubicBezTo>
                    <a:pt x="149424" y="100861"/>
                    <a:pt x="106465" y="66307"/>
                    <a:pt x="62105" y="35021"/>
                  </a:cubicBezTo>
                  <a:cubicBezTo>
                    <a:pt x="57435" y="88721"/>
                    <a:pt x="48096" y="141953"/>
                    <a:pt x="35021" y="194252"/>
                  </a:cubicBezTo>
                  <a:lnTo>
                    <a:pt x="35021" y="194252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82EA5D0-130B-4366-B288-1D4A04E5ADF4}"/>
                </a:ext>
              </a:extLst>
            </p:cNvPr>
            <p:cNvSpPr/>
            <p:nvPr/>
          </p:nvSpPr>
          <p:spPr>
            <a:xfrm>
              <a:off x="15314198" y="5570865"/>
              <a:ext cx="186780" cy="186780"/>
            </a:xfrm>
            <a:custGeom>
              <a:avLst/>
              <a:gdLst>
                <a:gd name="connsiteX0" fmla="*/ 87787 w 186780"/>
                <a:gd name="connsiteY0" fmla="*/ 35021 h 186780"/>
                <a:gd name="connsiteX1" fmla="*/ 35021 w 186780"/>
                <a:gd name="connsiteY1" fmla="*/ 188181 h 186780"/>
                <a:gd name="connsiteX2" fmla="*/ 197053 w 186780"/>
                <a:gd name="connsiteY2" fmla="*/ 158763 h 186780"/>
                <a:gd name="connsiteX3" fmla="*/ 87787 w 186780"/>
                <a:gd name="connsiteY3" fmla="*/ 35021 h 186780"/>
                <a:gd name="connsiteX4" fmla="*/ 87787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87787" y="35021"/>
                  </a:moveTo>
                  <a:cubicBezTo>
                    <a:pt x="74245" y="87320"/>
                    <a:pt x="56501" y="138684"/>
                    <a:pt x="35021" y="188181"/>
                  </a:cubicBezTo>
                  <a:cubicBezTo>
                    <a:pt x="88721" y="182111"/>
                    <a:pt x="142887" y="172772"/>
                    <a:pt x="197053" y="158763"/>
                  </a:cubicBezTo>
                  <a:cubicBezTo>
                    <a:pt x="162966" y="114403"/>
                    <a:pt x="126544" y="72844"/>
                    <a:pt x="87787" y="35021"/>
                  </a:cubicBezTo>
                  <a:lnTo>
                    <a:pt x="87787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49E0870-4ECD-4B5F-8501-BBDE20D4EA7C}"/>
                </a:ext>
              </a:extLst>
            </p:cNvPr>
            <p:cNvSpPr/>
            <p:nvPr/>
          </p:nvSpPr>
          <p:spPr>
            <a:xfrm>
              <a:off x="15211003" y="5570865"/>
              <a:ext cx="186780" cy="186780"/>
            </a:xfrm>
            <a:custGeom>
              <a:avLst/>
              <a:gdLst>
                <a:gd name="connsiteX0" fmla="*/ 138217 w 186780"/>
                <a:gd name="connsiteY0" fmla="*/ 188181 h 186780"/>
                <a:gd name="connsiteX1" fmla="*/ 190983 w 186780"/>
                <a:gd name="connsiteY1" fmla="*/ 35021 h 186780"/>
                <a:gd name="connsiteX2" fmla="*/ 35021 w 186780"/>
                <a:gd name="connsiteY2" fmla="*/ 66307 h 186780"/>
                <a:gd name="connsiteX3" fmla="*/ 35021 w 186780"/>
                <a:gd name="connsiteY3" fmla="*/ 66774 h 186780"/>
                <a:gd name="connsiteX4" fmla="*/ 138217 w 186780"/>
                <a:gd name="connsiteY4" fmla="*/ 18818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38217" y="188181"/>
                  </a:moveTo>
                  <a:cubicBezTo>
                    <a:pt x="160164" y="138684"/>
                    <a:pt x="177441" y="87320"/>
                    <a:pt x="190983" y="35021"/>
                  </a:cubicBezTo>
                  <a:cubicBezTo>
                    <a:pt x="139151" y="49497"/>
                    <a:pt x="86853" y="60237"/>
                    <a:pt x="35021" y="66307"/>
                  </a:cubicBezTo>
                  <a:lnTo>
                    <a:pt x="35021" y="66774"/>
                  </a:lnTo>
                  <a:cubicBezTo>
                    <a:pt x="71910" y="104130"/>
                    <a:pt x="106465" y="144755"/>
                    <a:pt x="138217" y="18818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F4CAAEA-1B05-4ED6-9CC1-C4AB0C2289F5}"/>
                </a:ext>
              </a:extLst>
            </p:cNvPr>
            <p:cNvSpPr/>
            <p:nvPr/>
          </p:nvSpPr>
          <p:spPr>
            <a:xfrm>
              <a:off x="15246957" y="5411634"/>
              <a:ext cx="186780" cy="186780"/>
            </a:xfrm>
            <a:custGeom>
              <a:avLst/>
              <a:gdLst>
                <a:gd name="connsiteX0" fmla="*/ 182578 w 186780"/>
                <a:gd name="connsiteY0" fmla="*/ 35021 h 186780"/>
                <a:gd name="connsiteX1" fmla="*/ 35021 w 186780"/>
                <a:gd name="connsiteY1" fmla="*/ 91056 h 186780"/>
                <a:gd name="connsiteX2" fmla="*/ 155028 w 186780"/>
                <a:gd name="connsiteY2" fmla="*/ 194252 h 186780"/>
                <a:gd name="connsiteX3" fmla="*/ 182578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82578" y="35021"/>
                  </a:moveTo>
                  <a:cubicBezTo>
                    <a:pt x="134015" y="57435"/>
                    <a:pt x="84518" y="76113"/>
                    <a:pt x="35021" y="91056"/>
                  </a:cubicBezTo>
                  <a:cubicBezTo>
                    <a:pt x="76580" y="121874"/>
                    <a:pt x="116738" y="156429"/>
                    <a:pt x="155028" y="194252"/>
                  </a:cubicBezTo>
                  <a:cubicBezTo>
                    <a:pt x="168569" y="141953"/>
                    <a:pt x="177908" y="88721"/>
                    <a:pt x="182578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F70707B-05F2-4DF8-988A-836E896A9F31}"/>
                </a:ext>
              </a:extLst>
            </p:cNvPr>
            <p:cNvSpPr/>
            <p:nvPr/>
          </p:nvSpPr>
          <p:spPr>
            <a:xfrm>
              <a:off x="15211003" y="5467669"/>
              <a:ext cx="186780" cy="186780"/>
            </a:xfrm>
            <a:custGeom>
              <a:avLst/>
              <a:gdLst>
                <a:gd name="connsiteX0" fmla="*/ 190983 w 186780"/>
                <a:gd name="connsiteY0" fmla="*/ 138217 h 186780"/>
                <a:gd name="connsiteX1" fmla="*/ 70976 w 186780"/>
                <a:gd name="connsiteY1" fmla="*/ 35021 h 186780"/>
                <a:gd name="connsiteX2" fmla="*/ 70043 w 186780"/>
                <a:gd name="connsiteY2" fmla="*/ 35488 h 186780"/>
                <a:gd name="connsiteX3" fmla="*/ 35021 w 186780"/>
                <a:gd name="connsiteY3" fmla="*/ 169970 h 186780"/>
                <a:gd name="connsiteX4" fmla="*/ 190983 w 186780"/>
                <a:gd name="connsiteY4" fmla="*/ 138217 h 186780"/>
                <a:gd name="connsiteX5" fmla="*/ 190983 w 186780"/>
                <a:gd name="connsiteY5" fmla="*/ 138217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90983" y="138217"/>
                  </a:moveTo>
                  <a:cubicBezTo>
                    <a:pt x="152692" y="100394"/>
                    <a:pt x="112535" y="65840"/>
                    <a:pt x="70976" y="35021"/>
                  </a:cubicBezTo>
                  <a:lnTo>
                    <a:pt x="70043" y="35488"/>
                  </a:lnTo>
                  <a:cubicBezTo>
                    <a:pt x="62104" y="81249"/>
                    <a:pt x="50430" y="126544"/>
                    <a:pt x="35021" y="169970"/>
                  </a:cubicBezTo>
                  <a:cubicBezTo>
                    <a:pt x="86853" y="163433"/>
                    <a:pt x="139151" y="153160"/>
                    <a:pt x="190983" y="138217"/>
                  </a:cubicBezTo>
                  <a:lnTo>
                    <a:pt x="190983" y="138217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852049D-E66A-4FBC-8C90-E1E9BAE6784B}"/>
                </a:ext>
              </a:extLst>
            </p:cNvPr>
            <p:cNvSpPr/>
            <p:nvPr/>
          </p:nvSpPr>
          <p:spPr>
            <a:xfrm>
              <a:off x="15232482" y="5873449"/>
              <a:ext cx="233475" cy="186780"/>
            </a:xfrm>
            <a:custGeom>
              <a:avLst/>
              <a:gdLst>
                <a:gd name="connsiteX0" fmla="*/ 97593 w 233475"/>
                <a:gd name="connsiteY0" fmla="*/ 188648 h 186780"/>
                <a:gd name="connsiteX1" fmla="*/ 199388 w 233475"/>
                <a:gd name="connsiteY1" fmla="*/ 35021 h 186780"/>
                <a:gd name="connsiteX2" fmla="*/ 35021 w 233475"/>
                <a:gd name="connsiteY2" fmla="*/ 36889 h 186780"/>
                <a:gd name="connsiteX3" fmla="*/ 97593 w 233475"/>
                <a:gd name="connsiteY3" fmla="*/ 18864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97593" y="188648"/>
                  </a:moveTo>
                  <a:cubicBezTo>
                    <a:pt x="135416" y="140085"/>
                    <a:pt x="169503" y="88720"/>
                    <a:pt x="199388" y="35021"/>
                  </a:cubicBezTo>
                  <a:cubicBezTo>
                    <a:pt x="143821" y="39224"/>
                    <a:pt x="88721" y="39691"/>
                    <a:pt x="35021" y="36889"/>
                  </a:cubicBezTo>
                  <a:cubicBezTo>
                    <a:pt x="58836" y="84518"/>
                    <a:pt x="79849" y="135882"/>
                    <a:pt x="97593" y="188648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DB8760F-858C-42A4-A09B-0606CCA66B4C}"/>
                </a:ext>
              </a:extLst>
            </p:cNvPr>
            <p:cNvSpPr/>
            <p:nvPr/>
          </p:nvSpPr>
          <p:spPr>
            <a:xfrm>
              <a:off x="15232015" y="5874382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488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488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0232616-47D7-4629-B162-C46F64BC08BB}"/>
                </a:ext>
              </a:extLst>
            </p:cNvPr>
            <p:cNvSpPr/>
            <p:nvPr/>
          </p:nvSpPr>
          <p:spPr>
            <a:xfrm>
              <a:off x="15231548" y="5732896"/>
              <a:ext cx="233475" cy="186780"/>
            </a:xfrm>
            <a:custGeom>
              <a:avLst/>
              <a:gdLst>
                <a:gd name="connsiteX0" fmla="*/ 35489 w 233475"/>
                <a:gd name="connsiteY0" fmla="*/ 176974 h 186780"/>
                <a:gd name="connsiteX1" fmla="*/ 199855 w 233475"/>
                <a:gd name="connsiteY1" fmla="*/ 175106 h 186780"/>
                <a:gd name="connsiteX2" fmla="*/ 113003 w 233475"/>
                <a:gd name="connsiteY2" fmla="*/ 35021 h 186780"/>
                <a:gd name="connsiteX3" fmla="*/ 35021 w 233475"/>
                <a:gd name="connsiteY3" fmla="*/ 176040 h 186780"/>
                <a:gd name="connsiteX4" fmla="*/ 35489 w 233475"/>
                <a:gd name="connsiteY4" fmla="*/ 17697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35489" y="176974"/>
                  </a:moveTo>
                  <a:cubicBezTo>
                    <a:pt x="89188" y="180243"/>
                    <a:pt x="144288" y="179776"/>
                    <a:pt x="199855" y="175106"/>
                  </a:cubicBezTo>
                  <a:cubicBezTo>
                    <a:pt x="173706" y="125609"/>
                    <a:pt x="144755" y="78914"/>
                    <a:pt x="113003" y="35021"/>
                  </a:cubicBezTo>
                  <a:cubicBezTo>
                    <a:pt x="90589" y="84051"/>
                    <a:pt x="64906" y="131213"/>
                    <a:pt x="35021" y="176040"/>
                  </a:cubicBezTo>
                  <a:lnTo>
                    <a:pt x="35489" y="176974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5694900-4BF1-4D38-A370-3EFF395685B8}"/>
                </a:ext>
              </a:extLst>
            </p:cNvPr>
            <p:cNvSpPr/>
            <p:nvPr/>
          </p:nvSpPr>
          <p:spPr>
            <a:xfrm>
              <a:off x="15132088" y="5874849"/>
              <a:ext cx="186780" cy="186780"/>
            </a:xfrm>
            <a:custGeom>
              <a:avLst/>
              <a:gdLst>
                <a:gd name="connsiteX0" fmla="*/ 134949 w 186780"/>
                <a:gd name="connsiteY0" fmla="*/ 35021 h 186780"/>
                <a:gd name="connsiteX1" fmla="*/ 35021 w 186780"/>
                <a:gd name="connsiteY1" fmla="*/ 162499 h 186780"/>
                <a:gd name="connsiteX2" fmla="*/ 197987 w 186780"/>
                <a:gd name="connsiteY2" fmla="*/ 187714 h 186780"/>
                <a:gd name="connsiteX3" fmla="*/ 134949 w 186780"/>
                <a:gd name="connsiteY3" fmla="*/ 35021 h 186780"/>
                <a:gd name="connsiteX4" fmla="*/ 134949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34949" y="35021"/>
                  </a:moveTo>
                  <a:cubicBezTo>
                    <a:pt x="105064" y="80316"/>
                    <a:pt x="71910" y="122808"/>
                    <a:pt x="35021" y="162499"/>
                  </a:cubicBezTo>
                  <a:cubicBezTo>
                    <a:pt x="87786" y="174172"/>
                    <a:pt x="141953" y="182577"/>
                    <a:pt x="197987" y="187714"/>
                  </a:cubicBezTo>
                  <a:cubicBezTo>
                    <a:pt x="180243" y="134482"/>
                    <a:pt x="159230" y="83117"/>
                    <a:pt x="134949" y="35021"/>
                  </a:cubicBezTo>
                  <a:lnTo>
                    <a:pt x="134949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4700A93-E959-45AA-8E2E-77C6157BD1FD}"/>
                </a:ext>
              </a:extLst>
            </p:cNvPr>
            <p:cNvSpPr/>
            <p:nvPr/>
          </p:nvSpPr>
          <p:spPr>
            <a:xfrm>
              <a:off x="15074186" y="5854304"/>
              <a:ext cx="186780" cy="186780"/>
            </a:xfrm>
            <a:custGeom>
              <a:avLst/>
              <a:gdLst>
                <a:gd name="connsiteX0" fmla="*/ 92923 w 186780"/>
                <a:gd name="connsiteY0" fmla="*/ 183045 h 186780"/>
                <a:gd name="connsiteX1" fmla="*/ 192851 w 186780"/>
                <a:gd name="connsiteY1" fmla="*/ 55567 h 186780"/>
                <a:gd name="connsiteX2" fmla="*/ 35021 w 186780"/>
                <a:gd name="connsiteY2" fmla="*/ 35021 h 186780"/>
                <a:gd name="connsiteX3" fmla="*/ 35021 w 186780"/>
                <a:gd name="connsiteY3" fmla="*/ 35021 h 186780"/>
                <a:gd name="connsiteX4" fmla="*/ 92923 w 186780"/>
                <a:gd name="connsiteY4" fmla="*/ 183045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92923" y="183045"/>
                  </a:moveTo>
                  <a:cubicBezTo>
                    <a:pt x="129346" y="143354"/>
                    <a:pt x="162966" y="100861"/>
                    <a:pt x="192851" y="55567"/>
                  </a:cubicBezTo>
                  <a:cubicBezTo>
                    <a:pt x="139151" y="52299"/>
                    <a:pt x="86386" y="45294"/>
                    <a:pt x="35021" y="35021"/>
                  </a:cubicBezTo>
                  <a:lnTo>
                    <a:pt x="35021" y="35021"/>
                  </a:lnTo>
                  <a:cubicBezTo>
                    <a:pt x="57435" y="81716"/>
                    <a:pt x="76580" y="131213"/>
                    <a:pt x="92923" y="183045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77D3F10-B160-4D9B-846C-E5A22A482CB3}"/>
                </a:ext>
              </a:extLst>
            </p:cNvPr>
            <p:cNvSpPr/>
            <p:nvPr/>
          </p:nvSpPr>
          <p:spPr>
            <a:xfrm>
              <a:off x="15152167" y="5733364"/>
              <a:ext cx="186780" cy="186780"/>
            </a:xfrm>
            <a:custGeom>
              <a:avLst/>
              <a:gdLst>
                <a:gd name="connsiteX0" fmla="*/ 192851 w 186780"/>
                <a:gd name="connsiteY0" fmla="*/ 35021 h 186780"/>
                <a:gd name="connsiteX1" fmla="*/ 35021 w 186780"/>
                <a:gd name="connsiteY1" fmla="*/ 39691 h 186780"/>
                <a:gd name="connsiteX2" fmla="*/ 114870 w 186780"/>
                <a:gd name="connsiteY2" fmla="*/ 176040 h 186780"/>
                <a:gd name="connsiteX3" fmla="*/ 192851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92851" y="35021"/>
                  </a:moveTo>
                  <a:cubicBezTo>
                    <a:pt x="139618" y="40157"/>
                    <a:pt x="86853" y="41559"/>
                    <a:pt x="35021" y="39691"/>
                  </a:cubicBezTo>
                  <a:cubicBezTo>
                    <a:pt x="64439" y="82650"/>
                    <a:pt x="91055" y="128411"/>
                    <a:pt x="114870" y="176040"/>
                  </a:cubicBezTo>
                  <a:cubicBezTo>
                    <a:pt x="144755" y="131213"/>
                    <a:pt x="170437" y="83584"/>
                    <a:pt x="192851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753D0E4-E163-409A-87EB-20306FAECB11}"/>
                </a:ext>
              </a:extLst>
            </p:cNvPr>
            <p:cNvSpPr/>
            <p:nvPr/>
          </p:nvSpPr>
          <p:spPr>
            <a:xfrm>
              <a:off x="15074186" y="5738033"/>
              <a:ext cx="186780" cy="186780"/>
            </a:xfrm>
            <a:custGeom>
              <a:avLst/>
              <a:gdLst>
                <a:gd name="connsiteX0" fmla="*/ 192851 w 186780"/>
                <a:gd name="connsiteY0" fmla="*/ 171371 h 186780"/>
                <a:gd name="connsiteX1" fmla="*/ 113002 w 186780"/>
                <a:gd name="connsiteY1" fmla="*/ 35021 h 186780"/>
                <a:gd name="connsiteX2" fmla="*/ 112068 w 186780"/>
                <a:gd name="connsiteY2" fmla="*/ 35021 h 186780"/>
                <a:gd name="connsiteX3" fmla="*/ 35021 w 186780"/>
                <a:gd name="connsiteY3" fmla="*/ 151292 h 186780"/>
                <a:gd name="connsiteX4" fmla="*/ 192851 w 186780"/>
                <a:gd name="connsiteY4" fmla="*/ 171371 h 186780"/>
                <a:gd name="connsiteX5" fmla="*/ 192851 w 186780"/>
                <a:gd name="connsiteY5" fmla="*/ 17137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92851" y="171371"/>
                  </a:moveTo>
                  <a:cubicBezTo>
                    <a:pt x="169036" y="123275"/>
                    <a:pt x="142420" y="77981"/>
                    <a:pt x="113002" y="35021"/>
                  </a:cubicBezTo>
                  <a:lnTo>
                    <a:pt x="112068" y="35021"/>
                  </a:lnTo>
                  <a:cubicBezTo>
                    <a:pt x="89654" y="75646"/>
                    <a:pt x="63505" y="114403"/>
                    <a:pt x="35021" y="151292"/>
                  </a:cubicBezTo>
                  <a:cubicBezTo>
                    <a:pt x="86386" y="161565"/>
                    <a:pt x="138684" y="168569"/>
                    <a:pt x="192851" y="171371"/>
                  </a:cubicBezTo>
                  <a:lnTo>
                    <a:pt x="192851" y="17137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635702-8EC5-410D-98D5-89AC41EC2069}"/>
                </a:ext>
              </a:extLst>
            </p:cNvPr>
            <p:cNvSpPr/>
            <p:nvPr/>
          </p:nvSpPr>
          <p:spPr>
            <a:xfrm>
              <a:off x="15006011" y="6118598"/>
              <a:ext cx="186780" cy="233475"/>
            </a:xfrm>
            <a:custGeom>
              <a:avLst/>
              <a:gdLst>
                <a:gd name="connsiteX0" fmla="*/ 44827 w 186780"/>
                <a:gd name="connsiteY0" fmla="*/ 199388 h 233475"/>
                <a:gd name="connsiteX1" fmla="*/ 190983 w 186780"/>
                <a:gd name="connsiteY1" fmla="*/ 86852 h 233475"/>
                <a:gd name="connsiteX2" fmla="*/ 35021 w 186780"/>
                <a:gd name="connsiteY2" fmla="*/ 35021 h 233475"/>
                <a:gd name="connsiteX3" fmla="*/ 44827 w 186780"/>
                <a:gd name="connsiteY3" fmla="*/ 19938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44827" y="199388"/>
                  </a:moveTo>
                  <a:cubicBezTo>
                    <a:pt x="96658" y="165767"/>
                    <a:pt x="145221" y="127944"/>
                    <a:pt x="190983" y="86852"/>
                  </a:cubicBezTo>
                  <a:cubicBezTo>
                    <a:pt x="136816" y="72844"/>
                    <a:pt x="84518" y="55567"/>
                    <a:pt x="35021" y="35021"/>
                  </a:cubicBezTo>
                  <a:cubicBezTo>
                    <a:pt x="42025" y="88254"/>
                    <a:pt x="45294" y="143354"/>
                    <a:pt x="44827" y="199388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5A6753C-799F-459E-9779-B84A3DC6E738}"/>
                </a:ext>
              </a:extLst>
            </p:cNvPr>
            <p:cNvSpPr/>
            <p:nvPr/>
          </p:nvSpPr>
          <p:spPr>
            <a:xfrm>
              <a:off x="15005544" y="6118131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869565E-32FE-4E3B-AFA5-522595ADE431}"/>
                </a:ext>
              </a:extLst>
            </p:cNvPr>
            <p:cNvSpPr/>
            <p:nvPr/>
          </p:nvSpPr>
          <p:spPr>
            <a:xfrm>
              <a:off x="15005077" y="6009798"/>
              <a:ext cx="186780" cy="186780"/>
            </a:xfrm>
            <a:custGeom>
              <a:avLst/>
              <a:gdLst>
                <a:gd name="connsiteX0" fmla="*/ 35488 w 186780"/>
                <a:gd name="connsiteY0" fmla="*/ 143821 h 186780"/>
                <a:gd name="connsiteX1" fmla="*/ 191449 w 186780"/>
                <a:gd name="connsiteY1" fmla="*/ 195652 h 186780"/>
                <a:gd name="connsiteX2" fmla="*/ 154561 w 186780"/>
                <a:gd name="connsiteY2" fmla="*/ 35021 h 186780"/>
                <a:gd name="connsiteX3" fmla="*/ 35021 w 186780"/>
                <a:gd name="connsiteY3" fmla="*/ 143354 h 186780"/>
                <a:gd name="connsiteX4" fmla="*/ 35488 w 186780"/>
                <a:gd name="connsiteY4" fmla="*/ 1438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488" y="143821"/>
                  </a:moveTo>
                  <a:cubicBezTo>
                    <a:pt x="85452" y="164366"/>
                    <a:pt x="137284" y="181644"/>
                    <a:pt x="191449" y="195652"/>
                  </a:cubicBezTo>
                  <a:cubicBezTo>
                    <a:pt x="182578" y="140085"/>
                    <a:pt x="170437" y="86853"/>
                    <a:pt x="154561" y="35021"/>
                  </a:cubicBezTo>
                  <a:cubicBezTo>
                    <a:pt x="117672" y="74245"/>
                    <a:pt x="77514" y="110667"/>
                    <a:pt x="35021" y="143354"/>
                  </a:cubicBezTo>
                  <a:lnTo>
                    <a:pt x="35488" y="1438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96F1876-C4FA-4FAD-8E7B-44C613A90395}"/>
                </a:ext>
              </a:extLst>
            </p:cNvPr>
            <p:cNvSpPr/>
            <p:nvPr/>
          </p:nvSpPr>
          <p:spPr>
            <a:xfrm>
              <a:off x="14870129" y="6118131"/>
              <a:ext cx="186780" cy="233475"/>
            </a:xfrm>
            <a:custGeom>
              <a:avLst/>
              <a:gdLst>
                <a:gd name="connsiteX0" fmla="*/ 170437 w 186780"/>
                <a:gd name="connsiteY0" fmla="*/ 35021 h 233475"/>
                <a:gd name="connsiteX1" fmla="*/ 35021 w 186780"/>
                <a:gd name="connsiteY1" fmla="*/ 123275 h 233475"/>
                <a:gd name="connsiteX2" fmla="*/ 181176 w 186780"/>
                <a:gd name="connsiteY2" fmla="*/ 199388 h 233475"/>
                <a:gd name="connsiteX3" fmla="*/ 170437 w 186780"/>
                <a:gd name="connsiteY3" fmla="*/ 35021 h 233475"/>
                <a:gd name="connsiteX4" fmla="*/ 170437 w 186780"/>
                <a:gd name="connsiteY4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170437" y="35021"/>
                  </a:moveTo>
                  <a:cubicBezTo>
                    <a:pt x="127944" y="68175"/>
                    <a:pt x="82183" y="97592"/>
                    <a:pt x="35021" y="123275"/>
                  </a:cubicBezTo>
                  <a:cubicBezTo>
                    <a:pt x="80782" y="151292"/>
                    <a:pt x="129812" y="176974"/>
                    <a:pt x="181176" y="199388"/>
                  </a:cubicBezTo>
                  <a:cubicBezTo>
                    <a:pt x="181176" y="143821"/>
                    <a:pt x="177908" y="88721"/>
                    <a:pt x="170437" y="35021"/>
                  </a:cubicBezTo>
                  <a:lnTo>
                    <a:pt x="170437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7C632D-A62B-403A-B92A-D155D90A80ED}"/>
                </a:ext>
              </a:extLst>
            </p:cNvPr>
            <p:cNvSpPr/>
            <p:nvPr/>
          </p:nvSpPr>
          <p:spPr>
            <a:xfrm>
              <a:off x="14862657" y="6047621"/>
              <a:ext cx="186780" cy="186780"/>
            </a:xfrm>
            <a:custGeom>
              <a:avLst/>
              <a:gdLst>
                <a:gd name="connsiteX0" fmla="*/ 42025 w 186780"/>
                <a:gd name="connsiteY0" fmla="*/ 193785 h 186780"/>
                <a:gd name="connsiteX1" fmla="*/ 177441 w 186780"/>
                <a:gd name="connsiteY1" fmla="*/ 105531 h 186780"/>
                <a:gd name="connsiteX2" fmla="*/ 35021 w 186780"/>
                <a:gd name="connsiteY2" fmla="*/ 35021 h 186780"/>
                <a:gd name="connsiteX3" fmla="*/ 35021 w 186780"/>
                <a:gd name="connsiteY3" fmla="*/ 35021 h 186780"/>
                <a:gd name="connsiteX4" fmla="*/ 42025 w 186780"/>
                <a:gd name="connsiteY4" fmla="*/ 193785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42025" y="193785"/>
                  </a:moveTo>
                  <a:cubicBezTo>
                    <a:pt x="89654" y="167635"/>
                    <a:pt x="134949" y="138684"/>
                    <a:pt x="177441" y="105531"/>
                  </a:cubicBezTo>
                  <a:cubicBezTo>
                    <a:pt x="127477" y="84985"/>
                    <a:pt x="79849" y="61637"/>
                    <a:pt x="35021" y="35021"/>
                  </a:cubicBezTo>
                  <a:lnTo>
                    <a:pt x="35021" y="35021"/>
                  </a:lnTo>
                  <a:cubicBezTo>
                    <a:pt x="41092" y="86853"/>
                    <a:pt x="43426" y="140085"/>
                    <a:pt x="42025" y="193785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6FD0580-B185-4EBF-BFDE-187A60A58626}"/>
                </a:ext>
              </a:extLst>
            </p:cNvPr>
            <p:cNvSpPr/>
            <p:nvPr/>
          </p:nvSpPr>
          <p:spPr>
            <a:xfrm>
              <a:off x="14974258" y="5963103"/>
              <a:ext cx="186780" cy="186780"/>
            </a:xfrm>
            <a:custGeom>
              <a:avLst/>
              <a:gdLst>
                <a:gd name="connsiteX0" fmla="*/ 185846 w 186780"/>
                <a:gd name="connsiteY0" fmla="*/ 81716 h 186780"/>
                <a:gd name="connsiteX1" fmla="*/ 35021 w 186780"/>
                <a:gd name="connsiteY1" fmla="*/ 35021 h 186780"/>
                <a:gd name="connsiteX2" fmla="*/ 66307 w 186780"/>
                <a:gd name="connsiteY2" fmla="*/ 190049 h 186780"/>
                <a:gd name="connsiteX3" fmla="*/ 185846 w 186780"/>
                <a:gd name="connsiteY3" fmla="*/ 8171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85846" y="81716"/>
                  </a:moveTo>
                  <a:cubicBezTo>
                    <a:pt x="133548" y="69576"/>
                    <a:pt x="83117" y="53699"/>
                    <a:pt x="35021" y="35021"/>
                  </a:cubicBezTo>
                  <a:cubicBezTo>
                    <a:pt x="48563" y="84985"/>
                    <a:pt x="59303" y="136817"/>
                    <a:pt x="66307" y="190049"/>
                  </a:cubicBezTo>
                  <a:cubicBezTo>
                    <a:pt x="109266" y="156895"/>
                    <a:pt x="148957" y="120940"/>
                    <a:pt x="185846" y="81716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2E35FDE-145F-4146-8BDD-934FA75CCE6D}"/>
                </a:ext>
              </a:extLst>
            </p:cNvPr>
            <p:cNvSpPr/>
            <p:nvPr/>
          </p:nvSpPr>
          <p:spPr>
            <a:xfrm>
              <a:off x="14862657" y="5962636"/>
              <a:ext cx="186780" cy="186780"/>
            </a:xfrm>
            <a:custGeom>
              <a:avLst/>
              <a:gdLst>
                <a:gd name="connsiteX0" fmla="*/ 177908 w 186780"/>
                <a:gd name="connsiteY0" fmla="*/ 190516 h 186780"/>
                <a:gd name="connsiteX1" fmla="*/ 146622 w 186780"/>
                <a:gd name="connsiteY1" fmla="*/ 35488 h 186780"/>
                <a:gd name="connsiteX2" fmla="*/ 145688 w 186780"/>
                <a:gd name="connsiteY2" fmla="*/ 35021 h 186780"/>
                <a:gd name="connsiteX3" fmla="*/ 35021 w 186780"/>
                <a:gd name="connsiteY3" fmla="*/ 120006 h 186780"/>
                <a:gd name="connsiteX4" fmla="*/ 177908 w 186780"/>
                <a:gd name="connsiteY4" fmla="*/ 190516 h 186780"/>
                <a:gd name="connsiteX5" fmla="*/ 177908 w 186780"/>
                <a:gd name="connsiteY5" fmla="*/ 19051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77908" y="190516"/>
                  </a:moveTo>
                  <a:cubicBezTo>
                    <a:pt x="170904" y="137284"/>
                    <a:pt x="160164" y="85452"/>
                    <a:pt x="146622" y="35488"/>
                  </a:cubicBezTo>
                  <a:lnTo>
                    <a:pt x="145688" y="35021"/>
                  </a:lnTo>
                  <a:cubicBezTo>
                    <a:pt x="111134" y="66307"/>
                    <a:pt x="74245" y="94791"/>
                    <a:pt x="35021" y="120006"/>
                  </a:cubicBezTo>
                  <a:cubicBezTo>
                    <a:pt x="80316" y="146622"/>
                    <a:pt x="127945" y="169970"/>
                    <a:pt x="177908" y="190516"/>
                  </a:cubicBezTo>
                  <a:lnTo>
                    <a:pt x="177908" y="190516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608D7DD-3639-42BE-AF98-A4BDBDEF3D93}"/>
                </a:ext>
              </a:extLst>
            </p:cNvPr>
            <p:cNvSpPr/>
            <p:nvPr/>
          </p:nvSpPr>
          <p:spPr>
            <a:xfrm>
              <a:off x="14668406" y="6275960"/>
              <a:ext cx="233475" cy="186780"/>
            </a:xfrm>
            <a:custGeom>
              <a:avLst/>
              <a:gdLst>
                <a:gd name="connsiteX0" fmla="*/ 35021 w 233475"/>
                <a:gd name="connsiteY0" fmla="*/ 193318 h 186780"/>
                <a:gd name="connsiteX1" fmla="*/ 210128 w 233475"/>
                <a:gd name="connsiteY1" fmla="*/ 134482 h 186780"/>
                <a:gd name="connsiteX2" fmla="*/ 79381 w 233475"/>
                <a:gd name="connsiteY2" fmla="*/ 35021 h 186780"/>
                <a:gd name="connsiteX3" fmla="*/ 35021 w 233475"/>
                <a:gd name="connsiteY3" fmla="*/ 19331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193318"/>
                  </a:moveTo>
                  <a:cubicBezTo>
                    <a:pt x="94791" y="178375"/>
                    <a:pt x="153627" y="158763"/>
                    <a:pt x="210128" y="134482"/>
                  </a:cubicBezTo>
                  <a:cubicBezTo>
                    <a:pt x="163433" y="103663"/>
                    <a:pt x="119539" y="70510"/>
                    <a:pt x="79381" y="35021"/>
                  </a:cubicBezTo>
                  <a:cubicBezTo>
                    <a:pt x="68642" y="87320"/>
                    <a:pt x="53700" y="140552"/>
                    <a:pt x="35021" y="193318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BFB535A-42AF-4732-BA57-9D7EBCC1D633}"/>
                </a:ext>
              </a:extLst>
            </p:cNvPr>
            <p:cNvSpPr/>
            <p:nvPr/>
          </p:nvSpPr>
          <p:spPr>
            <a:xfrm>
              <a:off x="14712299" y="6275026"/>
              <a:ext cx="46695" cy="46695"/>
            </a:xfrm>
            <a:custGeom>
              <a:avLst/>
              <a:gdLst>
                <a:gd name="connsiteX0" fmla="*/ 35488 w 46695"/>
                <a:gd name="connsiteY0" fmla="*/ 35021 h 46695"/>
                <a:gd name="connsiteX1" fmla="*/ 35021 w 46695"/>
                <a:gd name="connsiteY1" fmla="*/ 35021 h 46695"/>
                <a:gd name="connsiteX2" fmla="*/ 35488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021"/>
                  </a:moveTo>
                  <a:lnTo>
                    <a:pt x="35021" y="35021"/>
                  </a:lnTo>
                  <a:lnTo>
                    <a:pt x="35488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BB9FF56-3BCC-4A87-B8F7-B94B58D23F9E}"/>
                </a:ext>
              </a:extLst>
            </p:cNvPr>
            <p:cNvSpPr/>
            <p:nvPr/>
          </p:nvSpPr>
          <p:spPr>
            <a:xfrm>
              <a:off x="14712766" y="6211054"/>
              <a:ext cx="186780" cy="233475"/>
            </a:xfrm>
            <a:custGeom>
              <a:avLst/>
              <a:gdLst>
                <a:gd name="connsiteX0" fmla="*/ 35021 w 186780"/>
                <a:gd name="connsiteY0" fmla="*/ 99460 h 233475"/>
                <a:gd name="connsiteX1" fmla="*/ 165768 w 186780"/>
                <a:gd name="connsiteY1" fmla="*/ 198921 h 233475"/>
                <a:gd name="connsiteX2" fmla="*/ 183045 w 186780"/>
                <a:gd name="connsiteY2" fmla="*/ 35021 h 233475"/>
                <a:gd name="connsiteX3" fmla="*/ 35021 w 186780"/>
                <a:gd name="connsiteY3" fmla="*/ 98994 h 233475"/>
                <a:gd name="connsiteX4" fmla="*/ 35021 w 186780"/>
                <a:gd name="connsiteY4" fmla="*/ 99460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35021" y="99460"/>
                  </a:moveTo>
                  <a:cubicBezTo>
                    <a:pt x="75646" y="134949"/>
                    <a:pt x="119073" y="168102"/>
                    <a:pt x="165768" y="198921"/>
                  </a:cubicBezTo>
                  <a:cubicBezTo>
                    <a:pt x="175574" y="143821"/>
                    <a:pt x="181177" y="89188"/>
                    <a:pt x="183045" y="35021"/>
                  </a:cubicBezTo>
                  <a:cubicBezTo>
                    <a:pt x="135416" y="60237"/>
                    <a:pt x="85919" y="81249"/>
                    <a:pt x="35021" y="98994"/>
                  </a:cubicBezTo>
                  <a:lnTo>
                    <a:pt x="35021" y="99460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7AAD147-803B-4AE0-BF31-5A2112A1AD85}"/>
                </a:ext>
              </a:extLst>
            </p:cNvPr>
            <p:cNvSpPr/>
            <p:nvPr/>
          </p:nvSpPr>
          <p:spPr>
            <a:xfrm>
              <a:off x="14555404" y="6275026"/>
              <a:ext cx="186780" cy="186780"/>
            </a:xfrm>
            <a:custGeom>
              <a:avLst/>
              <a:gdLst>
                <a:gd name="connsiteX0" fmla="*/ 191917 w 186780"/>
                <a:gd name="connsiteY0" fmla="*/ 35021 h 186780"/>
                <a:gd name="connsiteX1" fmla="*/ 35021 w 186780"/>
                <a:gd name="connsiteY1" fmla="*/ 74245 h 186780"/>
                <a:gd name="connsiteX2" fmla="*/ 148023 w 186780"/>
                <a:gd name="connsiteY2" fmla="*/ 194251 h 186780"/>
                <a:gd name="connsiteX3" fmla="*/ 191917 w 186780"/>
                <a:gd name="connsiteY3" fmla="*/ 35021 h 186780"/>
                <a:gd name="connsiteX4" fmla="*/ 191917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1917" y="35021"/>
                  </a:moveTo>
                  <a:cubicBezTo>
                    <a:pt x="140552" y="52298"/>
                    <a:pt x="88254" y="65373"/>
                    <a:pt x="35021" y="74245"/>
                  </a:cubicBezTo>
                  <a:cubicBezTo>
                    <a:pt x="69108" y="116271"/>
                    <a:pt x="106932" y="156428"/>
                    <a:pt x="148023" y="194251"/>
                  </a:cubicBezTo>
                  <a:cubicBezTo>
                    <a:pt x="166702" y="141486"/>
                    <a:pt x="181644" y="88254"/>
                    <a:pt x="191917" y="35021"/>
                  </a:cubicBezTo>
                  <a:lnTo>
                    <a:pt x="191917" y="3502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EC16BCC-0C89-4484-AF0C-7969E766E87A}"/>
                </a:ext>
              </a:extLst>
            </p:cNvPr>
            <p:cNvSpPr/>
            <p:nvPr/>
          </p:nvSpPr>
          <p:spPr>
            <a:xfrm>
              <a:off x="14555404" y="6161557"/>
              <a:ext cx="186780" cy="186780"/>
            </a:xfrm>
            <a:custGeom>
              <a:avLst/>
              <a:gdLst>
                <a:gd name="connsiteX0" fmla="*/ 35021 w 186780"/>
                <a:gd name="connsiteY0" fmla="*/ 187714 h 186780"/>
                <a:gd name="connsiteX1" fmla="*/ 191917 w 186780"/>
                <a:gd name="connsiteY1" fmla="*/ 148490 h 186780"/>
                <a:gd name="connsiteX2" fmla="*/ 80316 w 186780"/>
                <a:gd name="connsiteY2" fmla="*/ 35021 h 186780"/>
                <a:gd name="connsiteX3" fmla="*/ 79849 w 186780"/>
                <a:gd name="connsiteY3" fmla="*/ 35021 h 186780"/>
                <a:gd name="connsiteX4" fmla="*/ 35021 w 186780"/>
                <a:gd name="connsiteY4" fmla="*/ 18771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87714"/>
                  </a:moveTo>
                  <a:cubicBezTo>
                    <a:pt x="88254" y="178842"/>
                    <a:pt x="140552" y="165767"/>
                    <a:pt x="191917" y="148490"/>
                  </a:cubicBezTo>
                  <a:cubicBezTo>
                    <a:pt x="151292" y="112535"/>
                    <a:pt x="113936" y="74712"/>
                    <a:pt x="80316" y="35021"/>
                  </a:cubicBezTo>
                  <a:lnTo>
                    <a:pt x="79849" y="35021"/>
                  </a:lnTo>
                  <a:cubicBezTo>
                    <a:pt x="69108" y="86386"/>
                    <a:pt x="53700" y="137283"/>
                    <a:pt x="35021" y="187714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8A7269F-65FD-4C7F-846E-96B19F5D0035}"/>
                </a:ext>
              </a:extLst>
            </p:cNvPr>
            <p:cNvSpPr/>
            <p:nvPr/>
          </p:nvSpPr>
          <p:spPr>
            <a:xfrm>
              <a:off x="14712766" y="6118131"/>
              <a:ext cx="186780" cy="186780"/>
            </a:xfrm>
            <a:custGeom>
              <a:avLst/>
              <a:gdLst>
                <a:gd name="connsiteX0" fmla="*/ 183045 w 186780"/>
                <a:gd name="connsiteY0" fmla="*/ 128411 h 186780"/>
                <a:gd name="connsiteX1" fmla="*/ 55567 w 186780"/>
                <a:gd name="connsiteY1" fmla="*/ 35021 h 186780"/>
                <a:gd name="connsiteX2" fmla="*/ 35021 w 186780"/>
                <a:gd name="connsiteY2" fmla="*/ 191917 h 186780"/>
                <a:gd name="connsiteX3" fmla="*/ 183045 w 186780"/>
                <a:gd name="connsiteY3" fmla="*/ 12841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83045" y="128411"/>
                  </a:moveTo>
                  <a:cubicBezTo>
                    <a:pt x="137751" y="99927"/>
                    <a:pt x="95258" y="68642"/>
                    <a:pt x="55567" y="35021"/>
                  </a:cubicBezTo>
                  <a:cubicBezTo>
                    <a:pt x="52299" y="86853"/>
                    <a:pt x="45762" y="139618"/>
                    <a:pt x="35021" y="191917"/>
                  </a:cubicBezTo>
                  <a:cubicBezTo>
                    <a:pt x="85919" y="174639"/>
                    <a:pt x="135416" y="153627"/>
                    <a:pt x="183045" y="12841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0BDE494-E491-4644-881D-9BFEBFD4A748}"/>
                </a:ext>
              </a:extLst>
            </p:cNvPr>
            <p:cNvSpPr/>
            <p:nvPr/>
          </p:nvSpPr>
          <p:spPr>
            <a:xfrm>
              <a:off x="14600698" y="6117664"/>
              <a:ext cx="186780" cy="186780"/>
            </a:xfrm>
            <a:custGeom>
              <a:avLst/>
              <a:gdLst>
                <a:gd name="connsiteX0" fmla="*/ 147089 w 186780"/>
                <a:gd name="connsiteY0" fmla="*/ 192384 h 186780"/>
                <a:gd name="connsiteX1" fmla="*/ 167635 w 186780"/>
                <a:gd name="connsiteY1" fmla="*/ 35488 h 186780"/>
                <a:gd name="connsiteX2" fmla="*/ 166702 w 186780"/>
                <a:gd name="connsiteY2" fmla="*/ 35021 h 186780"/>
                <a:gd name="connsiteX3" fmla="*/ 35021 w 186780"/>
                <a:gd name="connsiteY3" fmla="*/ 79381 h 186780"/>
                <a:gd name="connsiteX4" fmla="*/ 147089 w 186780"/>
                <a:gd name="connsiteY4" fmla="*/ 192384 h 186780"/>
                <a:gd name="connsiteX5" fmla="*/ 147089 w 186780"/>
                <a:gd name="connsiteY5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47089" y="192384"/>
                  </a:moveTo>
                  <a:cubicBezTo>
                    <a:pt x="157830" y="139618"/>
                    <a:pt x="164834" y="87320"/>
                    <a:pt x="167635" y="35488"/>
                  </a:cubicBezTo>
                  <a:lnTo>
                    <a:pt x="166702" y="35021"/>
                  </a:lnTo>
                  <a:cubicBezTo>
                    <a:pt x="124209" y="53232"/>
                    <a:pt x="79849" y="68175"/>
                    <a:pt x="35021" y="79381"/>
                  </a:cubicBezTo>
                  <a:cubicBezTo>
                    <a:pt x="69108" y="119073"/>
                    <a:pt x="105998" y="156895"/>
                    <a:pt x="147089" y="192384"/>
                  </a:cubicBezTo>
                  <a:lnTo>
                    <a:pt x="147089" y="192384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6F0A8A2-F67F-40A0-B5A3-2519863C7A05}"/>
                </a:ext>
              </a:extLst>
            </p:cNvPr>
            <p:cNvSpPr/>
            <p:nvPr/>
          </p:nvSpPr>
          <p:spPr>
            <a:xfrm>
              <a:off x="14291110" y="6328258"/>
              <a:ext cx="233475" cy="186780"/>
            </a:xfrm>
            <a:custGeom>
              <a:avLst/>
              <a:gdLst>
                <a:gd name="connsiteX0" fmla="*/ 35021 w 233475"/>
                <a:gd name="connsiteY0" fmla="*/ 170904 h 186780"/>
                <a:gd name="connsiteX1" fmla="*/ 219467 w 233475"/>
                <a:gd name="connsiteY1" fmla="*/ 171838 h 186780"/>
                <a:gd name="connsiteX2" fmla="*/ 127944 w 233475"/>
                <a:gd name="connsiteY2" fmla="*/ 35021 h 186780"/>
                <a:gd name="connsiteX3" fmla="*/ 35021 w 233475"/>
                <a:gd name="connsiteY3" fmla="*/ 17090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170904"/>
                  </a:moveTo>
                  <a:cubicBezTo>
                    <a:pt x="96192" y="176040"/>
                    <a:pt x="157829" y="176507"/>
                    <a:pt x="219467" y="171838"/>
                  </a:cubicBezTo>
                  <a:cubicBezTo>
                    <a:pt x="185379" y="127477"/>
                    <a:pt x="155028" y="81716"/>
                    <a:pt x="127944" y="35021"/>
                  </a:cubicBezTo>
                  <a:cubicBezTo>
                    <a:pt x="100861" y="81716"/>
                    <a:pt x="69576" y="127011"/>
                    <a:pt x="35021" y="170904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A1C9013-A60D-4317-B608-C9AB777F36C7}"/>
                </a:ext>
              </a:extLst>
            </p:cNvPr>
            <p:cNvSpPr/>
            <p:nvPr/>
          </p:nvSpPr>
          <p:spPr>
            <a:xfrm>
              <a:off x="14384033" y="6328258"/>
              <a:ext cx="46695" cy="46695"/>
            </a:xfrm>
            <a:custGeom>
              <a:avLst/>
              <a:gdLst>
                <a:gd name="connsiteX0" fmla="*/ 35488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492D690-A00C-4FED-A9E1-307DA78548DD}"/>
                </a:ext>
              </a:extLst>
            </p:cNvPr>
            <p:cNvSpPr/>
            <p:nvPr/>
          </p:nvSpPr>
          <p:spPr>
            <a:xfrm>
              <a:off x="14384033" y="6315651"/>
              <a:ext cx="186780" cy="186780"/>
            </a:xfrm>
            <a:custGeom>
              <a:avLst/>
              <a:gdLst>
                <a:gd name="connsiteX0" fmla="*/ 35021 w 186780"/>
                <a:gd name="connsiteY0" fmla="*/ 47629 h 186780"/>
                <a:gd name="connsiteX1" fmla="*/ 126544 w 186780"/>
                <a:gd name="connsiteY1" fmla="*/ 184446 h 186780"/>
                <a:gd name="connsiteX2" fmla="*/ 196586 w 186780"/>
                <a:gd name="connsiteY2" fmla="*/ 35021 h 186780"/>
                <a:gd name="connsiteX3" fmla="*/ 35021 w 186780"/>
                <a:gd name="connsiteY3" fmla="*/ 47629 h 186780"/>
                <a:gd name="connsiteX4" fmla="*/ 35021 w 186780"/>
                <a:gd name="connsiteY4" fmla="*/ 4762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47629"/>
                  </a:moveTo>
                  <a:cubicBezTo>
                    <a:pt x="61637" y="94324"/>
                    <a:pt x="91989" y="140085"/>
                    <a:pt x="126544" y="184446"/>
                  </a:cubicBezTo>
                  <a:cubicBezTo>
                    <a:pt x="153627" y="135416"/>
                    <a:pt x="176974" y="85452"/>
                    <a:pt x="196586" y="35021"/>
                  </a:cubicBezTo>
                  <a:cubicBezTo>
                    <a:pt x="142887" y="43893"/>
                    <a:pt x="89188" y="47629"/>
                    <a:pt x="35021" y="47629"/>
                  </a:cubicBezTo>
                  <a:lnTo>
                    <a:pt x="35021" y="47629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A4ABED7-A30E-4CE4-9185-114351A1F654}"/>
                </a:ext>
              </a:extLst>
            </p:cNvPr>
            <p:cNvSpPr/>
            <p:nvPr/>
          </p:nvSpPr>
          <p:spPr>
            <a:xfrm>
              <a:off x="14222935" y="6314717"/>
              <a:ext cx="186780" cy="186780"/>
            </a:xfrm>
            <a:custGeom>
              <a:avLst/>
              <a:gdLst>
                <a:gd name="connsiteX0" fmla="*/ 196119 w 186780"/>
                <a:gd name="connsiteY0" fmla="*/ 48563 h 186780"/>
                <a:gd name="connsiteX1" fmla="*/ 35021 w 186780"/>
                <a:gd name="connsiteY1" fmla="*/ 35021 h 186780"/>
                <a:gd name="connsiteX2" fmla="*/ 103196 w 186780"/>
                <a:gd name="connsiteY2" fmla="*/ 184912 h 186780"/>
                <a:gd name="connsiteX3" fmla="*/ 196119 w 186780"/>
                <a:gd name="connsiteY3" fmla="*/ 48563 h 186780"/>
                <a:gd name="connsiteX4" fmla="*/ 196119 w 186780"/>
                <a:gd name="connsiteY4" fmla="*/ 48563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6119" y="48563"/>
                  </a:moveTo>
                  <a:cubicBezTo>
                    <a:pt x="141953" y="48096"/>
                    <a:pt x="88254" y="43893"/>
                    <a:pt x="35021" y="35021"/>
                  </a:cubicBezTo>
                  <a:cubicBezTo>
                    <a:pt x="54166" y="85452"/>
                    <a:pt x="76580" y="135882"/>
                    <a:pt x="103196" y="184912"/>
                  </a:cubicBezTo>
                  <a:cubicBezTo>
                    <a:pt x="137750" y="140552"/>
                    <a:pt x="169036" y="95258"/>
                    <a:pt x="196119" y="48563"/>
                  </a:cubicBezTo>
                  <a:lnTo>
                    <a:pt x="196119" y="48563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48AA4F0-6C4A-4A34-8366-9AAF28BF3887}"/>
                </a:ext>
              </a:extLst>
            </p:cNvPr>
            <p:cNvSpPr/>
            <p:nvPr/>
          </p:nvSpPr>
          <p:spPr>
            <a:xfrm>
              <a:off x="14222935" y="6184438"/>
              <a:ext cx="186780" cy="186780"/>
            </a:xfrm>
            <a:custGeom>
              <a:avLst/>
              <a:gdLst>
                <a:gd name="connsiteX0" fmla="*/ 35021 w 186780"/>
                <a:gd name="connsiteY0" fmla="*/ 164833 h 186780"/>
                <a:gd name="connsiteX1" fmla="*/ 196119 w 186780"/>
                <a:gd name="connsiteY1" fmla="*/ 178375 h 186780"/>
                <a:gd name="connsiteX2" fmla="*/ 127010 w 186780"/>
                <a:gd name="connsiteY2" fmla="*/ 35021 h 186780"/>
                <a:gd name="connsiteX3" fmla="*/ 126544 w 186780"/>
                <a:gd name="connsiteY3" fmla="*/ 35021 h 186780"/>
                <a:gd name="connsiteX4" fmla="*/ 35021 w 186780"/>
                <a:gd name="connsiteY4" fmla="*/ 164833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64833"/>
                  </a:moveTo>
                  <a:cubicBezTo>
                    <a:pt x="88254" y="173706"/>
                    <a:pt x="142420" y="178375"/>
                    <a:pt x="196119" y="178375"/>
                  </a:cubicBezTo>
                  <a:cubicBezTo>
                    <a:pt x="169503" y="131680"/>
                    <a:pt x="146155" y="83584"/>
                    <a:pt x="127010" y="35021"/>
                  </a:cubicBezTo>
                  <a:lnTo>
                    <a:pt x="126544" y="35021"/>
                  </a:lnTo>
                  <a:cubicBezTo>
                    <a:pt x="99927" y="80316"/>
                    <a:pt x="69108" y="123275"/>
                    <a:pt x="35021" y="164833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5AF1A8F-B7F4-4B02-BEEE-182123C4CA0A}"/>
                </a:ext>
              </a:extLst>
            </p:cNvPr>
            <p:cNvSpPr/>
            <p:nvPr/>
          </p:nvSpPr>
          <p:spPr>
            <a:xfrm>
              <a:off x="14384500" y="6186305"/>
              <a:ext cx="186780" cy="186780"/>
            </a:xfrm>
            <a:custGeom>
              <a:avLst/>
              <a:gdLst>
                <a:gd name="connsiteX0" fmla="*/ 195652 w 186780"/>
                <a:gd name="connsiteY0" fmla="*/ 164833 h 186780"/>
                <a:gd name="connsiteX1" fmla="*/ 105531 w 186780"/>
                <a:gd name="connsiteY1" fmla="*/ 35021 h 186780"/>
                <a:gd name="connsiteX2" fmla="*/ 35021 w 186780"/>
                <a:gd name="connsiteY2" fmla="*/ 176974 h 186780"/>
                <a:gd name="connsiteX3" fmla="*/ 195652 w 186780"/>
                <a:gd name="connsiteY3" fmla="*/ 164833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95652" y="164833"/>
                  </a:moveTo>
                  <a:cubicBezTo>
                    <a:pt x="162032" y="122808"/>
                    <a:pt x="132147" y="79381"/>
                    <a:pt x="105531" y="35021"/>
                  </a:cubicBezTo>
                  <a:cubicBezTo>
                    <a:pt x="85919" y="83117"/>
                    <a:pt x="62104" y="130279"/>
                    <a:pt x="35021" y="176974"/>
                  </a:cubicBezTo>
                  <a:cubicBezTo>
                    <a:pt x="88721" y="176974"/>
                    <a:pt x="142420" y="173239"/>
                    <a:pt x="195652" y="164833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BFB2DA9-A425-48A8-94FE-BBDE72FB49BD}"/>
                </a:ext>
              </a:extLst>
            </p:cNvPr>
            <p:cNvSpPr/>
            <p:nvPr/>
          </p:nvSpPr>
          <p:spPr>
            <a:xfrm>
              <a:off x="14314924" y="6184438"/>
              <a:ext cx="186780" cy="186780"/>
            </a:xfrm>
            <a:custGeom>
              <a:avLst/>
              <a:gdLst>
                <a:gd name="connsiteX0" fmla="*/ 104597 w 186780"/>
                <a:gd name="connsiteY0" fmla="*/ 178842 h 186780"/>
                <a:gd name="connsiteX1" fmla="*/ 175106 w 186780"/>
                <a:gd name="connsiteY1" fmla="*/ 36889 h 186780"/>
                <a:gd name="connsiteX2" fmla="*/ 174640 w 186780"/>
                <a:gd name="connsiteY2" fmla="*/ 35955 h 186780"/>
                <a:gd name="connsiteX3" fmla="*/ 35021 w 186780"/>
                <a:gd name="connsiteY3" fmla="*/ 35021 h 186780"/>
                <a:gd name="connsiteX4" fmla="*/ 104597 w 186780"/>
                <a:gd name="connsiteY4" fmla="*/ 178842 h 186780"/>
                <a:gd name="connsiteX5" fmla="*/ 104597 w 186780"/>
                <a:gd name="connsiteY5" fmla="*/ 17884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104597" y="178842"/>
                  </a:moveTo>
                  <a:cubicBezTo>
                    <a:pt x="131680" y="132614"/>
                    <a:pt x="155495" y="84985"/>
                    <a:pt x="175106" y="36889"/>
                  </a:cubicBezTo>
                  <a:lnTo>
                    <a:pt x="174640" y="35955"/>
                  </a:lnTo>
                  <a:cubicBezTo>
                    <a:pt x="127945" y="39224"/>
                    <a:pt x="81250" y="39224"/>
                    <a:pt x="35021" y="35021"/>
                  </a:cubicBezTo>
                  <a:cubicBezTo>
                    <a:pt x="54166" y="83584"/>
                    <a:pt x="77514" y="131680"/>
                    <a:pt x="104597" y="178842"/>
                  </a:cubicBezTo>
                  <a:lnTo>
                    <a:pt x="104597" y="178842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3C3A658-A8B5-41FB-A0DD-36EA617BF28B}"/>
                </a:ext>
              </a:extLst>
            </p:cNvPr>
            <p:cNvSpPr/>
            <p:nvPr/>
          </p:nvSpPr>
          <p:spPr>
            <a:xfrm>
              <a:off x="13924087" y="6271757"/>
              <a:ext cx="233475" cy="186780"/>
            </a:xfrm>
            <a:custGeom>
              <a:avLst/>
              <a:gdLst>
                <a:gd name="connsiteX0" fmla="*/ 35021 w 233475"/>
                <a:gd name="connsiteY0" fmla="*/ 133548 h 186780"/>
                <a:gd name="connsiteX1" fmla="*/ 209194 w 233475"/>
                <a:gd name="connsiteY1" fmla="*/ 194251 h 186780"/>
                <a:gd name="connsiteX2" fmla="*/ 167168 w 233475"/>
                <a:gd name="connsiteY2" fmla="*/ 35021 h 186780"/>
                <a:gd name="connsiteX3" fmla="*/ 35021 w 233475"/>
                <a:gd name="connsiteY3" fmla="*/ 13354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133548"/>
                  </a:moveTo>
                  <a:cubicBezTo>
                    <a:pt x="91055" y="158763"/>
                    <a:pt x="149891" y="178842"/>
                    <a:pt x="209194" y="194251"/>
                  </a:cubicBezTo>
                  <a:cubicBezTo>
                    <a:pt x="190983" y="141486"/>
                    <a:pt x="176974" y="88254"/>
                    <a:pt x="167168" y="35021"/>
                  </a:cubicBezTo>
                  <a:cubicBezTo>
                    <a:pt x="126077" y="70976"/>
                    <a:pt x="82183" y="103663"/>
                    <a:pt x="35021" y="133548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2A22669-A9DD-4F52-AED9-43905A84AC80}"/>
                </a:ext>
              </a:extLst>
            </p:cNvPr>
            <p:cNvSpPr/>
            <p:nvPr/>
          </p:nvSpPr>
          <p:spPr>
            <a:xfrm>
              <a:off x="14056234" y="6271757"/>
              <a:ext cx="46695" cy="46695"/>
            </a:xfrm>
            <a:custGeom>
              <a:avLst/>
              <a:gdLst>
                <a:gd name="connsiteX0" fmla="*/ 35488 w 46695"/>
                <a:gd name="connsiteY0" fmla="*/ 35488 h 46695"/>
                <a:gd name="connsiteX1" fmla="*/ 35021 w 46695"/>
                <a:gd name="connsiteY1" fmla="*/ 35021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488"/>
                  </a:moveTo>
                  <a:lnTo>
                    <a:pt x="35021" y="35021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005256B-3810-4DF7-A90E-B4168FB7E53B}"/>
                </a:ext>
              </a:extLst>
            </p:cNvPr>
            <p:cNvSpPr/>
            <p:nvPr/>
          </p:nvSpPr>
          <p:spPr>
            <a:xfrm>
              <a:off x="14056234" y="6272224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77047 w 186780"/>
                <a:gd name="connsiteY1" fmla="*/ 194252 h 186780"/>
                <a:gd name="connsiteX2" fmla="*/ 191450 w 186780"/>
                <a:gd name="connsiteY2" fmla="*/ 75646 h 186780"/>
                <a:gd name="connsiteX3" fmla="*/ 35021 w 186780"/>
                <a:gd name="connsiteY3" fmla="*/ 35021 h 186780"/>
                <a:gd name="connsiteX4" fmla="*/ 35021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45294" y="87787"/>
                    <a:pt x="59303" y="141019"/>
                    <a:pt x="77047" y="194252"/>
                  </a:cubicBezTo>
                  <a:cubicBezTo>
                    <a:pt x="118605" y="156429"/>
                    <a:pt x="156895" y="116738"/>
                    <a:pt x="191450" y="75646"/>
                  </a:cubicBezTo>
                  <a:cubicBezTo>
                    <a:pt x="138684" y="66307"/>
                    <a:pt x="86386" y="52766"/>
                    <a:pt x="35021" y="35021"/>
                  </a:cubicBezTo>
                  <a:lnTo>
                    <a:pt x="35021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0C34012-5FE0-480F-9111-EB4A4D7F44E8}"/>
                </a:ext>
              </a:extLst>
            </p:cNvPr>
            <p:cNvSpPr/>
            <p:nvPr/>
          </p:nvSpPr>
          <p:spPr>
            <a:xfrm>
              <a:off x="13908210" y="6206384"/>
              <a:ext cx="186780" cy="233475"/>
            </a:xfrm>
            <a:custGeom>
              <a:avLst/>
              <a:gdLst>
                <a:gd name="connsiteX0" fmla="*/ 183045 w 186780"/>
                <a:gd name="connsiteY0" fmla="*/ 100394 h 233475"/>
                <a:gd name="connsiteX1" fmla="*/ 35021 w 186780"/>
                <a:gd name="connsiteY1" fmla="*/ 35021 h 233475"/>
                <a:gd name="connsiteX2" fmla="*/ 50898 w 186780"/>
                <a:gd name="connsiteY2" fmla="*/ 198921 h 233475"/>
                <a:gd name="connsiteX3" fmla="*/ 183045 w 186780"/>
                <a:gd name="connsiteY3" fmla="*/ 100861 h 233475"/>
                <a:gd name="connsiteX4" fmla="*/ 183045 w 186780"/>
                <a:gd name="connsiteY4" fmla="*/ 100394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183045" y="100394"/>
                  </a:moveTo>
                  <a:cubicBezTo>
                    <a:pt x="132147" y="82650"/>
                    <a:pt x="82650" y="60703"/>
                    <a:pt x="35021" y="35021"/>
                  </a:cubicBezTo>
                  <a:cubicBezTo>
                    <a:pt x="36422" y="89187"/>
                    <a:pt x="41559" y="143821"/>
                    <a:pt x="50898" y="198921"/>
                  </a:cubicBezTo>
                  <a:cubicBezTo>
                    <a:pt x="98060" y="169036"/>
                    <a:pt x="141953" y="135882"/>
                    <a:pt x="183045" y="100861"/>
                  </a:cubicBezTo>
                  <a:lnTo>
                    <a:pt x="183045" y="100394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AED074D-506B-47B3-B266-A66D937122B3}"/>
                </a:ext>
              </a:extLst>
            </p:cNvPr>
            <p:cNvSpPr/>
            <p:nvPr/>
          </p:nvSpPr>
          <p:spPr>
            <a:xfrm>
              <a:off x="13908210" y="6113928"/>
              <a:ext cx="186780" cy="186780"/>
            </a:xfrm>
            <a:custGeom>
              <a:avLst/>
              <a:gdLst>
                <a:gd name="connsiteX0" fmla="*/ 35021 w 186780"/>
                <a:gd name="connsiteY0" fmla="*/ 127478 h 186780"/>
                <a:gd name="connsiteX1" fmla="*/ 183045 w 186780"/>
                <a:gd name="connsiteY1" fmla="*/ 192851 h 186780"/>
                <a:gd name="connsiteX2" fmla="*/ 164367 w 186780"/>
                <a:gd name="connsiteY2" fmla="*/ 35021 h 186780"/>
                <a:gd name="connsiteX3" fmla="*/ 164367 w 186780"/>
                <a:gd name="connsiteY3" fmla="*/ 35021 h 186780"/>
                <a:gd name="connsiteX4" fmla="*/ 35021 w 186780"/>
                <a:gd name="connsiteY4" fmla="*/ 12747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27478"/>
                  </a:moveTo>
                  <a:cubicBezTo>
                    <a:pt x="82650" y="153160"/>
                    <a:pt x="132147" y="175106"/>
                    <a:pt x="183045" y="192851"/>
                  </a:cubicBezTo>
                  <a:cubicBezTo>
                    <a:pt x="172772" y="140085"/>
                    <a:pt x="166701" y="87320"/>
                    <a:pt x="164367" y="35021"/>
                  </a:cubicBezTo>
                  <a:lnTo>
                    <a:pt x="164367" y="35021"/>
                  </a:lnTo>
                  <a:cubicBezTo>
                    <a:pt x="124209" y="68175"/>
                    <a:pt x="81250" y="99461"/>
                    <a:pt x="35021" y="127478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F7DD4DB-3584-40C9-BFD8-BF063F0B1D67}"/>
                </a:ext>
              </a:extLst>
            </p:cNvPr>
            <p:cNvSpPr/>
            <p:nvPr/>
          </p:nvSpPr>
          <p:spPr>
            <a:xfrm>
              <a:off x="14056700" y="6161090"/>
              <a:ext cx="186780" cy="186780"/>
            </a:xfrm>
            <a:custGeom>
              <a:avLst/>
              <a:gdLst>
                <a:gd name="connsiteX0" fmla="*/ 190983 w 186780"/>
                <a:gd name="connsiteY0" fmla="*/ 186780 h 186780"/>
                <a:gd name="connsiteX1" fmla="*/ 147557 w 186780"/>
                <a:gd name="connsiteY1" fmla="*/ 35021 h 186780"/>
                <a:gd name="connsiteX2" fmla="*/ 35021 w 186780"/>
                <a:gd name="connsiteY2" fmla="*/ 146155 h 186780"/>
                <a:gd name="connsiteX3" fmla="*/ 190983 w 186780"/>
                <a:gd name="connsiteY3" fmla="*/ 186780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90983" y="186780"/>
                  </a:moveTo>
                  <a:cubicBezTo>
                    <a:pt x="172772" y="136349"/>
                    <a:pt x="158296" y="85452"/>
                    <a:pt x="147557" y="35021"/>
                  </a:cubicBezTo>
                  <a:cubicBezTo>
                    <a:pt x="113469" y="74245"/>
                    <a:pt x="75646" y="111134"/>
                    <a:pt x="35021" y="146155"/>
                  </a:cubicBezTo>
                  <a:cubicBezTo>
                    <a:pt x="85919" y="163900"/>
                    <a:pt x="138217" y="177441"/>
                    <a:pt x="190983" y="186780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5776687-31A5-4B14-B38E-BA46DFAA7031}"/>
                </a:ext>
              </a:extLst>
            </p:cNvPr>
            <p:cNvSpPr/>
            <p:nvPr/>
          </p:nvSpPr>
          <p:spPr>
            <a:xfrm>
              <a:off x="14038022" y="6114395"/>
              <a:ext cx="186780" cy="186780"/>
            </a:xfrm>
            <a:custGeom>
              <a:avLst/>
              <a:gdLst>
                <a:gd name="connsiteX0" fmla="*/ 53699 w 186780"/>
                <a:gd name="connsiteY0" fmla="*/ 192850 h 186780"/>
                <a:gd name="connsiteX1" fmla="*/ 166235 w 186780"/>
                <a:gd name="connsiteY1" fmla="*/ 81716 h 186780"/>
                <a:gd name="connsiteX2" fmla="*/ 166235 w 186780"/>
                <a:gd name="connsiteY2" fmla="*/ 80783 h 186780"/>
                <a:gd name="connsiteX3" fmla="*/ 35021 w 186780"/>
                <a:gd name="connsiteY3" fmla="*/ 35021 h 186780"/>
                <a:gd name="connsiteX4" fmla="*/ 53699 w 186780"/>
                <a:gd name="connsiteY4" fmla="*/ 192850 h 186780"/>
                <a:gd name="connsiteX5" fmla="*/ 53699 w 186780"/>
                <a:gd name="connsiteY5" fmla="*/ 192850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53699" y="192850"/>
                  </a:moveTo>
                  <a:cubicBezTo>
                    <a:pt x="94791" y="157829"/>
                    <a:pt x="132147" y="120940"/>
                    <a:pt x="166235" y="81716"/>
                  </a:cubicBezTo>
                  <a:lnTo>
                    <a:pt x="166235" y="80783"/>
                  </a:lnTo>
                  <a:cubicBezTo>
                    <a:pt x="121407" y="69109"/>
                    <a:pt x="77047" y="53699"/>
                    <a:pt x="35021" y="35021"/>
                  </a:cubicBezTo>
                  <a:cubicBezTo>
                    <a:pt x="36889" y="86853"/>
                    <a:pt x="42960" y="139618"/>
                    <a:pt x="53699" y="192850"/>
                  </a:cubicBezTo>
                  <a:lnTo>
                    <a:pt x="53699" y="192850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82317E7-AC26-4CA2-BDC6-DD8E2CCAB28D}"/>
                </a:ext>
              </a:extLst>
            </p:cNvPr>
            <p:cNvSpPr/>
            <p:nvPr/>
          </p:nvSpPr>
          <p:spPr>
            <a:xfrm>
              <a:off x="13607961" y="6112527"/>
              <a:ext cx="186780" cy="233475"/>
            </a:xfrm>
            <a:custGeom>
              <a:avLst/>
              <a:gdLst>
                <a:gd name="connsiteX0" fmla="*/ 35021 w 186780"/>
                <a:gd name="connsiteY0" fmla="*/ 84518 h 233475"/>
                <a:gd name="connsiteX1" fmla="*/ 179776 w 186780"/>
                <a:gd name="connsiteY1" fmla="*/ 198921 h 233475"/>
                <a:gd name="connsiteX2" fmla="*/ 191917 w 186780"/>
                <a:gd name="connsiteY2" fmla="*/ 35021 h 233475"/>
                <a:gd name="connsiteX3" fmla="*/ 35021 w 186780"/>
                <a:gd name="connsiteY3" fmla="*/ 8451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35021" y="84518"/>
                  </a:moveTo>
                  <a:cubicBezTo>
                    <a:pt x="79849" y="126544"/>
                    <a:pt x="128411" y="164833"/>
                    <a:pt x="179776" y="198921"/>
                  </a:cubicBezTo>
                  <a:cubicBezTo>
                    <a:pt x="180243" y="142887"/>
                    <a:pt x="183979" y="88254"/>
                    <a:pt x="191917" y="35021"/>
                  </a:cubicBezTo>
                  <a:cubicBezTo>
                    <a:pt x="141486" y="55100"/>
                    <a:pt x="89188" y="71443"/>
                    <a:pt x="35021" y="84518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690149D-28C5-486B-92ED-A5C2517E8A4F}"/>
                </a:ext>
              </a:extLst>
            </p:cNvPr>
            <p:cNvSpPr/>
            <p:nvPr/>
          </p:nvSpPr>
          <p:spPr>
            <a:xfrm>
              <a:off x="13764390" y="6112060"/>
              <a:ext cx="46695" cy="46695"/>
            </a:xfrm>
            <a:custGeom>
              <a:avLst/>
              <a:gdLst>
                <a:gd name="connsiteX0" fmla="*/ 35955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955" y="35488"/>
                  </a:moveTo>
                  <a:lnTo>
                    <a:pt x="35488" y="35021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05E2122-B235-465F-AA53-FC9B557E4BB7}"/>
                </a:ext>
              </a:extLst>
            </p:cNvPr>
            <p:cNvSpPr/>
            <p:nvPr/>
          </p:nvSpPr>
          <p:spPr>
            <a:xfrm>
              <a:off x="13752249" y="6112527"/>
              <a:ext cx="186780" cy="233475"/>
            </a:xfrm>
            <a:custGeom>
              <a:avLst/>
              <a:gdLst>
                <a:gd name="connsiteX0" fmla="*/ 47162 w 186780"/>
                <a:gd name="connsiteY0" fmla="*/ 35021 h 233475"/>
                <a:gd name="connsiteX1" fmla="*/ 35021 w 186780"/>
                <a:gd name="connsiteY1" fmla="*/ 198921 h 233475"/>
                <a:gd name="connsiteX2" fmla="*/ 181644 w 186780"/>
                <a:gd name="connsiteY2" fmla="*/ 124209 h 233475"/>
                <a:gd name="connsiteX3" fmla="*/ 47162 w 186780"/>
                <a:gd name="connsiteY3" fmla="*/ 35021 h 233475"/>
                <a:gd name="connsiteX4" fmla="*/ 47162 w 186780"/>
                <a:gd name="connsiteY4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47162" y="35021"/>
                  </a:moveTo>
                  <a:cubicBezTo>
                    <a:pt x="39691" y="88254"/>
                    <a:pt x="35488" y="142887"/>
                    <a:pt x="35021" y="198921"/>
                  </a:cubicBezTo>
                  <a:cubicBezTo>
                    <a:pt x="86386" y="176974"/>
                    <a:pt x="135416" y="151759"/>
                    <a:pt x="181644" y="124209"/>
                  </a:cubicBezTo>
                  <a:cubicBezTo>
                    <a:pt x="134482" y="98060"/>
                    <a:pt x="89654" y="68175"/>
                    <a:pt x="47162" y="35021"/>
                  </a:cubicBezTo>
                  <a:lnTo>
                    <a:pt x="47162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9FB95AD-5AEE-4825-955F-21E17A0499E4}"/>
                </a:ext>
              </a:extLst>
            </p:cNvPr>
            <p:cNvSpPr/>
            <p:nvPr/>
          </p:nvSpPr>
          <p:spPr>
            <a:xfrm>
              <a:off x="13607961" y="6002327"/>
              <a:ext cx="186780" cy="186780"/>
            </a:xfrm>
            <a:custGeom>
              <a:avLst/>
              <a:gdLst>
                <a:gd name="connsiteX0" fmla="*/ 191917 w 186780"/>
                <a:gd name="connsiteY0" fmla="*/ 144755 h 186780"/>
                <a:gd name="connsiteX1" fmla="*/ 73311 w 186780"/>
                <a:gd name="connsiteY1" fmla="*/ 35021 h 186780"/>
                <a:gd name="connsiteX2" fmla="*/ 35021 w 186780"/>
                <a:gd name="connsiteY2" fmla="*/ 195185 h 186780"/>
                <a:gd name="connsiteX3" fmla="*/ 191917 w 186780"/>
                <a:gd name="connsiteY3" fmla="*/ 145222 h 186780"/>
                <a:gd name="connsiteX4" fmla="*/ 191917 w 186780"/>
                <a:gd name="connsiteY4" fmla="*/ 144755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1917" y="144755"/>
                  </a:moveTo>
                  <a:cubicBezTo>
                    <a:pt x="149424" y="111134"/>
                    <a:pt x="109734" y="74712"/>
                    <a:pt x="73311" y="35021"/>
                  </a:cubicBezTo>
                  <a:cubicBezTo>
                    <a:pt x="56968" y="86386"/>
                    <a:pt x="44361" y="140085"/>
                    <a:pt x="35021" y="195185"/>
                  </a:cubicBezTo>
                  <a:cubicBezTo>
                    <a:pt x="89188" y="182111"/>
                    <a:pt x="141953" y="165301"/>
                    <a:pt x="191917" y="145222"/>
                  </a:cubicBezTo>
                  <a:lnTo>
                    <a:pt x="191917" y="144755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C638054-E12F-4A50-96BE-AD49BDC8A4EF}"/>
                </a:ext>
              </a:extLst>
            </p:cNvPr>
            <p:cNvSpPr/>
            <p:nvPr/>
          </p:nvSpPr>
          <p:spPr>
            <a:xfrm>
              <a:off x="13646251" y="5956566"/>
              <a:ext cx="186780" cy="186780"/>
            </a:xfrm>
            <a:custGeom>
              <a:avLst/>
              <a:gdLst>
                <a:gd name="connsiteX0" fmla="*/ 35021 w 186780"/>
                <a:gd name="connsiteY0" fmla="*/ 80782 h 186780"/>
                <a:gd name="connsiteX1" fmla="*/ 153627 w 186780"/>
                <a:gd name="connsiteY1" fmla="*/ 190516 h 186780"/>
                <a:gd name="connsiteX2" fmla="*/ 187247 w 186780"/>
                <a:gd name="connsiteY2" fmla="*/ 35021 h 186780"/>
                <a:gd name="connsiteX3" fmla="*/ 187247 w 186780"/>
                <a:gd name="connsiteY3" fmla="*/ 35021 h 186780"/>
                <a:gd name="connsiteX4" fmla="*/ 35021 w 186780"/>
                <a:gd name="connsiteY4" fmla="*/ 8078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80782"/>
                  </a:moveTo>
                  <a:cubicBezTo>
                    <a:pt x="71444" y="120473"/>
                    <a:pt x="111601" y="157362"/>
                    <a:pt x="153627" y="190516"/>
                  </a:cubicBezTo>
                  <a:cubicBezTo>
                    <a:pt x="161565" y="137283"/>
                    <a:pt x="172772" y="85452"/>
                    <a:pt x="187247" y="35021"/>
                  </a:cubicBezTo>
                  <a:lnTo>
                    <a:pt x="187247" y="35021"/>
                  </a:lnTo>
                  <a:cubicBezTo>
                    <a:pt x="138218" y="53699"/>
                    <a:pt x="87320" y="68642"/>
                    <a:pt x="35021" y="80782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BDCD2CF-A16D-4673-98C4-5192559FDFE9}"/>
                </a:ext>
              </a:extLst>
            </p:cNvPr>
            <p:cNvSpPr/>
            <p:nvPr/>
          </p:nvSpPr>
          <p:spPr>
            <a:xfrm>
              <a:off x="13764856" y="6043885"/>
              <a:ext cx="186780" cy="186780"/>
            </a:xfrm>
            <a:custGeom>
              <a:avLst/>
              <a:gdLst>
                <a:gd name="connsiteX0" fmla="*/ 169503 w 186780"/>
                <a:gd name="connsiteY0" fmla="*/ 192851 h 186780"/>
                <a:gd name="connsiteX1" fmla="*/ 177908 w 186780"/>
                <a:gd name="connsiteY1" fmla="*/ 35021 h 186780"/>
                <a:gd name="connsiteX2" fmla="*/ 35021 w 186780"/>
                <a:gd name="connsiteY2" fmla="*/ 103196 h 186780"/>
                <a:gd name="connsiteX3" fmla="*/ 169503 w 186780"/>
                <a:gd name="connsiteY3" fmla="*/ 19285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69503" y="192851"/>
                  </a:moveTo>
                  <a:cubicBezTo>
                    <a:pt x="168569" y="139151"/>
                    <a:pt x="171371" y="86853"/>
                    <a:pt x="177908" y="35021"/>
                  </a:cubicBezTo>
                  <a:cubicBezTo>
                    <a:pt x="132614" y="60704"/>
                    <a:pt x="84985" y="83584"/>
                    <a:pt x="35021" y="103196"/>
                  </a:cubicBezTo>
                  <a:cubicBezTo>
                    <a:pt x="77514" y="136350"/>
                    <a:pt x="122341" y="166701"/>
                    <a:pt x="169503" y="19285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67CEB40-E849-42EA-8032-156E0591CD2D}"/>
                </a:ext>
              </a:extLst>
            </p:cNvPr>
            <p:cNvSpPr/>
            <p:nvPr/>
          </p:nvSpPr>
          <p:spPr>
            <a:xfrm>
              <a:off x="13765323" y="5957033"/>
              <a:ext cx="186780" cy="186780"/>
            </a:xfrm>
            <a:custGeom>
              <a:avLst/>
              <a:gdLst>
                <a:gd name="connsiteX0" fmla="*/ 35021 w 186780"/>
                <a:gd name="connsiteY0" fmla="*/ 190516 h 186780"/>
                <a:gd name="connsiteX1" fmla="*/ 177908 w 186780"/>
                <a:gd name="connsiteY1" fmla="*/ 122341 h 186780"/>
                <a:gd name="connsiteX2" fmla="*/ 177908 w 186780"/>
                <a:gd name="connsiteY2" fmla="*/ 121407 h 186780"/>
                <a:gd name="connsiteX3" fmla="*/ 68175 w 186780"/>
                <a:gd name="connsiteY3" fmla="*/ 35021 h 186780"/>
                <a:gd name="connsiteX4" fmla="*/ 35021 w 186780"/>
                <a:gd name="connsiteY4" fmla="*/ 190516 h 186780"/>
                <a:gd name="connsiteX5" fmla="*/ 35021 w 186780"/>
                <a:gd name="connsiteY5" fmla="*/ 19051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190516"/>
                  </a:moveTo>
                  <a:cubicBezTo>
                    <a:pt x="84985" y="170904"/>
                    <a:pt x="132614" y="147557"/>
                    <a:pt x="177908" y="122341"/>
                  </a:cubicBezTo>
                  <a:lnTo>
                    <a:pt x="177908" y="121407"/>
                  </a:lnTo>
                  <a:cubicBezTo>
                    <a:pt x="139151" y="95725"/>
                    <a:pt x="102729" y="66774"/>
                    <a:pt x="68175" y="35021"/>
                  </a:cubicBezTo>
                  <a:cubicBezTo>
                    <a:pt x="53699" y="84518"/>
                    <a:pt x="42026" y="136817"/>
                    <a:pt x="35021" y="190516"/>
                  </a:cubicBezTo>
                  <a:lnTo>
                    <a:pt x="35021" y="190516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377A1B2-2EB8-46D3-A736-711366F7AC2C}"/>
                </a:ext>
              </a:extLst>
            </p:cNvPr>
            <p:cNvSpPr/>
            <p:nvPr/>
          </p:nvSpPr>
          <p:spPr>
            <a:xfrm>
              <a:off x="13375887" y="5863176"/>
              <a:ext cx="233475" cy="186780"/>
            </a:xfrm>
            <a:custGeom>
              <a:avLst/>
              <a:gdLst>
                <a:gd name="connsiteX0" fmla="*/ 35021 w 233475"/>
                <a:gd name="connsiteY0" fmla="*/ 35021 h 186780"/>
                <a:gd name="connsiteX1" fmla="*/ 135415 w 233475"/>
                <a:gd name="connsiteY1" fmla="*/ 190049 h 186780"/>
                <a:gd name="connsiteX2" fmla="*/ 199855 w 233475"/>
                <a:gd name="connsiteY2" fmla="*/ 38757 h 186780"/>
                <a:gd name="connsiteX3" fmla="*/ 35021 w 233475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35021"/>
                  </a:moveTo>
                  <a:cubicBezTo>
                    <a:pt x="64439" y="89187"/>
                    <a:pt x="97593" y="141019"/>
                    <a:pt x="135415" y="190049"/>
                  </a:cubicBezTo>
                  <a:cubicBezTo>
                    <a:pt x="153626" y="137283"/>
                    <a:pt x="175106" y="86853"/>
                    <a:pt x="199855" y="38757"/>
                  </a:cubicBezTo>
                  <a:cubicBezTo>
                    <a:pt x="145688" y="41092"/>
                    <a:pt x="90588" y="40158"/>
                    <a:pt x="35021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7083F79-DFB0-49C9-9E36-CABA113DDE9F}"/>
                </a:ext>
              </a:extLst>
            </p:cNvPr>
            <p:cNvSpPr/>
            <p:nvPr/>
          </p:nvSpPr>
          <p:spPr>
            <a:xfrm>
              <a:off x="13540253" y="5866444"/>
              <a:ext cx="46695" cy="46695"/>
            </a:xfrm>
            <a:custGeom>
              <a:avLst/>
              <a:gdLst>
                <a:gd name="connsiteX0" fmla="*/ 35488 w 46695"/>
                <a:gd name="connsiteY0" fmla="*/ 35021 h 46695"/>
                <a:gd name="connsiteX1" fmla="*/ 35488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021"/>
                  </a:moveTo>
                  <a:lnTo>
                    <a:pt x="35488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BE8E2C5-8BAA-4FE0-B811-DFF8BC43EAA2}"/>
                </a:ext>
              </a:extLst>
            </p:cNvPr>
            <p:cNvSpPr/>
            <p:nvPr/>
          </p:nvSpPr>
          <p:spPr>
            <a:xfrm>
              <a:off x="13475814" y="5866444"/>
              <a:ext cx="186780" cy="186780"/>
            </a:xfrm>
            <a:custGeom>
              <a:avLst/>
              <a:gdLst>
                <a:gd name="connsiteX0" fmla="*/ 99460 w 186780"/>
                <a:gd name="connsiteY0" fmla="*/ 35021 h 186780"/>
                <a:gd name="connsiteX1" fmla="*/ 35021 w 186780"/>
                <a:gd name="connsiteY1" fmla="*/ 186313 h 186780"/>
                <a:gd name="connsiteX2" fmla="*/ 197987 w 186780"/>
                <a:gd name="connsiteY2" fmla="*/ 162966 h 186780"/>
                <a:gd name="connsiteX3" fmla="*/ 99460 w 186780"/>
                <a:gd name="connsiteY3" fmla="*/ 35021 h 186780"/>
                <a:gd name="connsiteX4" fmla="*/ 99460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99460" y="35021"/>
                  </a:moveTo>
                  <a:cubicBezTo>
                    <a:pt x="74712" y="83117"/>
                    <a:pt x="53699" y="133548"/>
                    <a:pt x="35021" y="186313"/>
                  </a:cubicBezTo>
                  <a:cubicBezTo>
                    <a:pt x="91055" y="182111"/>
                    <a:pt x="145222" y="174172"/>
                    <a:pt x="197987" y="162966"/>
                  </a:cubicBezTo>
                  <a:cubicBezTo>
                    <a:pt x="162032" y="122808"/>
                    <a:pt x="128878" y="80316"/>
                    <a:pt x="99460" y="35021"/>
                  </a:cubicBezTo>
                  <a:lnTo>
                    <a:pt x="99460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1C33274-E495-4208-9768-C90F5FF535A2}"/>
                </a:ext>
              </a:extLst>
            </p:cNvPr>
            <p:cNvSpPr/>
            <p:nvPr/>
          </p:nvSpPr>
          <p:spPr>
            <a:xfrm>
              <a:off x="13375887" y="5724024"/>
              <a:ext cx="233475" cy="186780"/>
            </a:xfrm>
            <a:custGeom>
              <a:avLst/>
              <a:gdLst>
                <a:gd name="connsiteX0" fmla="*/ 199855 w 233475"/>
                <a:gd name="connsiteY0" fmla="*/ 177441 h 186780"/>
                <a:gd name="connsiteX1" fmla="*/ 123275 w 233475"/>
                <a:gd name="connsiteY1" fmla="*/ 35021 h 186780"/>
                <a:gd name="connsiteX2" fmla="*/ 35021 w 233475"/>
                <a:gd name="connsiteY2" fmla="*/ 174173 h 186780"/>
                <a:gd name="connsiteX3" fmla="*/ 199855 w 233475"/>
                <a:gd name="connsiteY3" fmla="*/ 177441 h 186780"/>
                <a:gd name="connsiteX4" fmla="*/ 199855 w 233475"/>
                <a:gd name="connsiteY4" fmla="*/ 17744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199855" y="177441"/>
                  </a:moveTo>
                  <a:cubicBezTo>
                    <a:pt x="170437" y="132147"/>
                    <a:pt x="144755" y="84518"/>
                    <a:pt x="123275" y="35021"/>
                  </a:cubicBezTo>
                  <a:cubicBezTo>
                    <a:pt x="91522" y="78448"/>
                    <a:pt x="61637" y="125143"/>
                    <a:pt x="35021" y="174173"/>
                  </a:cubicBezTo>
                  <a:cubicBezTo>
                    <a:pt x="90588" y="179309"/>
                    <a:pt x="145688" y="180243"/>
                    <a:pt x="199855" y="177441"/>
                  </a:cubicBezTo>
                  <a:lnTo>
                    <a:pt x="199855" y="177441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5A2A71C-D977-4603-BC51-F45D109EFB7A}"/>
                </a:ext>
              </a:extLst>
            </p:cNvPr>
            <p:cNvSpPr/>
            <p:nvPr/>
          </p:nvSpPr>
          <p:spPr>
            <a:xfrm>
              <a:off x="13464140" y="5724024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111601 w 186780"/>
                <a:gd name="connsiteY1" fmla="*/ 177441 h 186780"/>
                <a:gd name="connsiteX2" fmla="*/ 193784 w 186780"/>
                <a:gd name="connsiteY2" fmla="*/ 41092 h 186780"/>
                <a:gd name="connsiteX3" fmla="*/ 193784 w 186780"/>
                <a:gd name="connsiteY3" fmla="*/ 41092 h 186780"/>
                <a:gd name="connsiteX4" fmla="*/ 35021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56501" y="84518"/>
                    <a:pt x="82650" y="132147"/>
                    <a:pt x="111601" y="177441"/>
                  </a:cubicBezTo>
                  <a:cubicBezTo>
                    <a:pt x="136349" y="129346"/>
                    <a:pt x="163899" y="84051"/>
                    <a:pt x="193784" y="41092"/>
                  </a:cubicBezTo>
                  <a:lnTo>
                    <a:pt x="193784" y="41092"/>
                  </a:lnTo>
                  <a:cubicBezTo>
                    <a:pt x="141486" y="42959"/>
                    <a:pt x="88720" y="40625"/>
                    <a:pt x="35021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8D0F0E3-7D76-4BFF-8B24-0FCBE44C4E6C}"/>
                </a:ext>
              </a:extLst>
            </p:cNvPr>
            <p:cNvSpPr/>
            <p:nvPr/>
          </p:nvSpPr>
          <p:spPr>
            <a:xfrm>
              <a:off x="13540720" y="5847766"/>
              <a:ext cx="186780" cy="186780"/>
            </a:xfrm>
            <a:custGeom>
              <a:avLst/>
              <a:gdLst>
                <a:gd name="connsiteX0" fmla="*/ 133548 w 186780"/>
                <a:gd name="connsiteY0" fmla="*/ 181644 h 186780"/>
                <a:gd name="connsiteX1" fmla="*/ 192383 w 186780"/>
                <a:gd name="connsiteY1" fmla="*/ 35021 h 186780"/>
                <a:gd name="connsiteX2" fmla="*/ 35021 w 186780"/>
                <a:gd name="connsiteY2" fmla="*/ 53699 h 186780"/>
                <a:gd name="connsiteX3" fmla="*/ 133548 w 186780"/>
                <a:gd name="connsiteY3" fmla="*/ 18164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33548" y="181644"/>
                  </a:moveTo>
                  <a:cubicBezTo>
                    <a:pt x="149891" y="130746"/>
                    <a:pt x="169970" y="81716"/>
                    <a:pt x="192383" y="35021"/>
                  </a:cubicBezTo>
                  <a:cubicBezTo>
                    <a:pt x="141486" y="44827"/>
                    <a:pt x="88720" y="50897"/>
                    <a:pt x="35021" y="53699"/>
                  </a:cubicBezTo>
                  <a:cubicBezTo>
                    <a:pt x="64439" y="98994"/>
                    <a:pt x="97593" y="141953"/>
                    <a:pt x="133548" y="181644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875D9AA-8161-49AD-92E6-C8B4ACFB9664}"/>
                </a:ext>
              </a:extLst>
            </p:cNvPr>
            <p:cNvSpPr/>
            <p:nvPr/>
          </p:nvSpPr>
          <p:spPr>
            <a:xfrm>
              <a:off x="13540720" y="5730095"/>
              <a:ext cx="186780" cy="186780"/>
            </a:xfrm>
            <a:custGeom>
              <a:avLst/>
              <a:gdLst>
                <a:gd name="connsiteX0" fmla="*/ 35021 w 186780"/>
                <a:gd name="connsiteY0" fmla="*/ 171371 h 186780"/>
                <a:gd name="connsiteX1" fmla="*/ 192383 w 186780"/>
                <a:gd name="connsiteY1" fmla="*/ 152693 h 186780"/>
                <a:gd name="connsiteX2" fmla="*/ 192850 w 186780"/>
                <a:gd name="connsiteY2" fmla="*/ 151759 h 186780"/>
                <a:gd name="connsiteX3" fmla="*/ 117204 w 186780"/>
                <a:gd name="connsiteY3" fmla="*/ 35021 h 186780"/>
                <a:gd name="connsiteX4" fmla="*/ 35021 w 186780"/>
                <a:gd name="connsiteY4" fmla="*/ 171371 h 186780"/>
                <a:gd name="connsiteX5" fmla="*/ 35021 w 186780"/>
                <a:gd name="connsiteY5" fmla="*/ 17137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171371"/>
                  </a:moveTo>
                  <a:cubicBezTo>
                    <a:pt x="88720" y="169036"/>
                    <a:pt x="141486" y="162499"/>
                    <a:pt x="192383" y="152693"/>
                  </a:cubicBezTo>
                  <a:lnTo>
                    <a:pt x="192850" y="151759"/>
                  </a:lnTo>
                  <a:cubicBezTo>
                    <a:pt x="164366" y="114870"/>
                    <a:pt x="139151" y="75646"/>
                    <a:pt x="117204" y="35021"/>
                  </a:cubicBezTo>
                  <a:cubicBezTo>
                    <a:pt x="87320" y="77514"/>
                    <a:pt x="59770" y="123275"/>
                    <a:pt x="35021" y="171371"/>
                  </a:cubicBezTo>
                  <a:lnTo>
                    <a:pt x="35021" y="17137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C6B9156-5C6C-4573-854A-305AF380F007}"/>
                </a:ext>
              </a:extLst>
            </p:cNvPr>
            <p:cNvSpPr/>
            <p:nvPr/>
          </p:nvSpPr>
          <p:spPr>
            <a:xfrm>
              <a:off x="13254013" y="5504091"/>
              <a:ext cx="186780" cy="233475"/>
            </a:xfrm>
            <a:custGeom>
              <a:avLst/>
              <a:gdLst>
                <a:gd name="connsiteX0" fmla="*/ 35021 w 186780"/>
                <a:gd name="connsiteY0" fmla="*/ 35021 h 233475"/>
                <a:gd name="connsiteX1" fmla="*/ 79381 w 186780"/>
                <a:gd name="connsiteY1" fmla="*/ 214330 h 233475"/>
                <a:gd name="connsiteX2" fmla="*/ 189582 w 186780"/>
                <a:gd name="connsiteY2" fmla="*/ 91989 h 233475"/>
                <a:gd name="connsiteX3" fmla="*/ 35021 w 186780"/>
                <a:gd name="connsiteY3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35021" y="35021"/>
                  </a:moveTo>
                  <a:cubicBezTo>
                    <a:pt x="44827" y="95725"/>
                    <a:pt x="59770" y="155961"/>
                    <a:pt x="79381" y="214330"/>
                  </a:cubicBezTo>
                  <a:cubicBezTo>
                    <a:pt x="113936" y="170437"/>
                    <a:pt x="150825" y="129345"/>
                    <a:pt x="189582" y="91989"/>
                  </a:cubicBezTo>
                  <a:cubicBezTo>
                    <a:pt x="137283" y="77514"/>
                    <a:pt x="85919" y="58369"/>
                    <a:pt x="35021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2FA3083-005C-4287-BB85-D462CAB10909}"/>
                </a:ext>
              </a:extLst>
            </p:cNvPr>
            <p:cNvSpPr/>
            <p:nvPr/>
          </p:nvSpPr>
          <p:spPr>
            <a:xfrm>
              <a:off x="13408106" y="5561059"/>
              <a:ext cx="46695" cy="46695"/>
            </a:xfrm>
            <a:custGeom>
              <a:avLst/>
              <a:gdLst>
                <a:gd name="connsiteX0" fmla="*/ 35488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488"/>
                  </a:moveTo>
                  <a:lnTo>
                    <a:pt x="35488" y="35021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4727507-D6FD-4152-9CE1-E0B5D99F1BC7}"/>
                </a:ext>
              </a:extLst>
            </p:cNvPr>
            <p:cNvSpPr/>
            <p:nvPr/>
          </p:nvSpPr>
          <p:spPr>
            <a:xfrm>
              <a:off x="13297906" y="5561526"/>
              <a:ext cx="186780" cy="186780"/>
            </a:xfrm>
            <a:custGeom>
              <a:avLst/>
              <a:gdLst>
                <a:gd name="connsiteX0" fmla="*/ 145222 w 186780"/>
                <a:gd name="connsiteY0" fmla="*/ 35021 h 186780"/>
                <a:gd name="connsiteX1" fmla="*/ 35021 w 186780"/>
                <a:gd name="connsiteY1" fmla="*/ 157362 h 186780"/>
                <a:gd name="connsiteX2" fmla="*/ 197053 w 186780"/>
                <a:gd name="connsiteY2" fmla="*/ 188181 h 186780"/>
                <a:gd name="connsiteX3" fmla="*/ 145689 w 186780"/>
                <a:gd name="connsiteY3" fmla="*/ 35021 h 186780"/>
                <a:gd name="connsiteX4" fmla="*/ 145222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45222" y="35021"/>
                  </a:moveTo>
                  <a:cubicBezTo>
                    <a:pt x="106465" y="72377"/>
                    <a:pt x="69576" y="113469"/>
                    <a:pt x="35021" y="157362"/>
                  </a:cubicBezTo>
                  <a:cubicBezTo>
                    <a:pt x="89188" y="171371"/>
                    <a:pt x="143354" y="181644"/>
                    <a:pt x="197053" y="188181"/>
                  </a:cubicBezTo>
                  <a:cubicBezTo>
                    <a:pt x="176041" y="138684"/>
                    <a:pt x="158763" y="87320"/>
                    <a:pt x="145689" y="35021"/>
                  </a:cubicBezTo>
                  <a:lnTo>
                    <a:pt x="145222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6647339-1659-4B9E-9DC2-90AF68580E3F}"/>
                </a:ext>
              </a:extLst>
            </p:cNvPr>
            <p:cNvSpPr/>
            <p:nvPr/>
          </p:nvSpPr>
          <p:spPr>
            <a:xfrm>
              <a:off x="13253546" y="5401362"/>
              <a:ext cx="186780" cy="186780"/>
            </a:xfrm>
            <a:custGeom>
              <a:avLst/>
              <a:gdLst>
                <a:gd name="connsiteX0" fmla="*/ 190049 w 186780"/>
                <a:gd name="connsiteY0" fmla="*/ 194718 h 186780"/>
                <a:gd name="connsiteX1" fmla="*/ 163900 w 186780"/>
                <a:gd name="connsiteY1" fmla="*/ 35021 h 186780"/>
                <a:gd name="connsiteX2" fmla="*/ 35021 w 186780"/>
                <a:gd name="connsiteY2" fmla="*/ 137750 h 186780"/>
                <a:gd name="connsiteX3" fmla="*/ 190049 w 186780"/>
                <a:gd name="connsiteY3" fmla="*/ 194718 h 186780"/>
                <a:gd name="connsiteX4" fmla="*/ 190049 w 186780"/>
                <a:gd name="connsiteY4" fmla="*/ 19471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0049" y="194718"/>
                  </a:moveTo>
                  <a:cubicBezTo>
                    <a:pt x="176974" y="142420"/>
                    <a:pt x="168569" y="88720"/>
                    <a:pt x="163900" y="35021"/>
                  </a:cubicBezTo>
                  <a:cubicBezTo>
                    <a:pt x="119072" y="65840"/>
                    <a:pt x="76580" y="99927"/>
                    <a:pt x="35021" y="137750"/>
                  </a:cubicBezTo>
                  <a:cubicBezTo>
                    <a:pt x="86386" y="161098"/>
                    <a:pt x="137750" y="180243"/>
                    <a:pt x="190049" y="194718"/>
                  </a:cubicBezTo>
                  <a:lnTo>
                    <a:pt x="190049" y="194718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49F46ED-61A6-40EA-B1B0-1FDD42A4A1CE}"/>
                </a:ext>
              </a:extLst>
            </p:cNvPr>
            <p:cNvSpPr/>
            <p:nvPr/>
          </p:nvSpPr>
          <p:spPr>
            <a:xfrm>
              <a:off x="13382424" y="5401362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61170 w 186780"/>
                <a:gd name="connsiteY1" fmla="*/ 194718 h 186780"/>
                <a:gd name="connsiteX2" fmla="*/ 183512 w 186780"/>
                <a:gd name="connsiteY2" fmla="*/ 92923 h 186780"/>
                <a:gd name="connsiteX3" fmla="*/ 183512 w 186780"/>
                <a:gd name="connsiteY3" fmla="*/ 92456 h 186780"/>
                <a:gd name="connsiteX4" fmla="*/ 35021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39224" y="88720"/>
                    <a:pt x="48096" y="142420"/>
                    <a:pt x="61170" y="194718"/>
                  </a:cubicBezTo>
                  <a:cubicBezTo>
                    <a:pt x="99927" y="157362"/>
                    <a:pt x="141019" y="123275"/>
                    <a:pt x="183512" y="92923"/>
                  </a:cubicBezTo>
                  <a:lnTo>
                    <a:pt x="183512" y="92456"/>
                  </a:lnTo>
                  <a:cubicBezTo>
                    <a:pt x="133548" y="77514"/>
                    <a:pt x="83584" y="58369"/>
                    <a:pt x="35021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63E4192-81D6-4C3F-9BE9-ABA9D1E9F0F8}"/>
                </a:ext>
              </a:extLst>
            </p:cNvPr>
            <p:cNvSpPr/>
            <p:nvPr/>
          </p:nvSpPr>
          <p:spPr>
            <a:xfrm>
              <a:off x="13408573" y="5561992"/>
              <a:ext cx="186780" cy="186780"/>
            </a:xfrm>
            <a:custGeom>
              <a:avLst/>
              <a:gdLst>
                <a:gd name="connsiteX0" fmla="*/ 86386 w 186780"/>
                <a:gd name="connsiteY0" fmla="*/ 187714 h 186780"/>
                <a:gd name="connsiteX1" fmla="*/ 189582 w 186780"/>
                <a:gd name="connsiteY1" fmla="*/ 68642 h 186780"/>
                <a:gd name="connsiteX2" fmla="*/ 35021 w 186780"/>
                <a:gd name="connsiteY2" fmla="*/ 35021 h 186780"/>
                <a:gd name="connsiteX3" fmla="*/ 86386 w 186780"/>
                <a:gd name="connsiteY3" fmla="*/ 18771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86386" y="187714"/>
                  </a:moveTo>
                  <a:cubicBezTo>
                    <a:pt x="118605" y="144755"/>
                    <a:pt x="153160" y="105064"/>
                    <a:pt x="189582" y="68642"/>
                  </a:cubicBezTo>
                  <a:cubicBezTo>
                    <a:pt x="138217" y="61171"/>
                    <a:pt x="86386" y="49964"/>
                    <a:pt x="35021" y="35021"/>
                  </a:cubicBezTo>
                  <a:cubicBezTo>
                    <a:pt x="48096" y="86853"/>
                    <a:pt x="65373" y="138217"/>
                    <a:pt x="86386" y="187714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7E331AE-4220-416C-8F2B-4534DAD786AC}"/>
                </a:ext>
              </a:extLst>
            </p:cNvPr>
            <p:cNvSpPr/>
            <p:nvPr/>
          </p:nvSpPr>
          <p:spPr>
            <a:xfrm>
              <a:off x="13408573" y="5459263"/>
              <a:ext cx="186780" cy="186780"/>
            </a:xfrm>
            <a:custGeom>
              <a:avLst/>
              <a:gdLst>
                <a:gd name="connsiteX0" fmla="*/ 35021 w 186780"/>
                <a:gd name="connsiteY0" fmla="*/ 137284 h 186780"/>
                <a:gd name="connsiteX1" fmla="*/ 189582 w 186780"/>
                <a:gd name="connsiteY1" fmla="*/ 170904 h 186780"/>
                <a:gd name="connsiteX2" fmla="*/ 190049 w 186780"/>
                <a:gd name="connsiteY2" fmla="*/ 170437 h 186780"/>
                <a:gd name="connsiteX3" fmla="*/ 156895 w 186780"/>
                <a:gd name="connsiteY3" fmla="*/ 35021 h 186780"/>
                <a:gd name="connsiteX4" fmla="*/ 35021 w 186780"/>
                <a:gd name="connsiteY4" fmla="*/ 137284 h 186780"/>
                <a:gd name="connsiteX5" fmla="*/ 35021 w 186780"/>
                <a:gd name="connsiteY5" fmla="*/ 1372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137284"/>
                  </a:moveTo>
                  <a:cubicBezTo>
                    <a:pt x="86386" y="152226"/>
                    <a:pt x="138217" y="163433"/>
                    <a:pt x="189582" y="170904"/>
                  </a:cubicBezTo>
                  <a:lnTo>
                    <a:pt x="190049" y="170437"/>
                  </a:lnTo>
                  <a:cubicBezTo>
                    <a:pt x="175574" y="126077"/>
                    <a:pt x="163900" y="81249"/>
                    <a:pt x="156895" y="35021"/>
                  </a:cubicBezTo>
                  <a:cubicBezTo>
                    <a:pt x="114870" y="65840"/>
                    <a:pt x="73778" y="99460"/>
                    <a:pt x="35021" y="137284"/>
                  </a:cubicBezTo>
                  <a:lnTo>
                    <a:pt x="35021" y="137284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C432563-823C-4A3E-A69F-61F06219DAD3}"/>
                </a:ext>
              </a:extLst>
            </p:cNvPr>
            <p:cNvSpPr/>
            <p:nvPr/>
          </p:nvSpPr>
          <p:spPr>
            <a:xfrm>
              <a:off x="13239070" y="5125861"/>
              <a:ext cx="186780" cy="233475"/>
            </a:xfrm>
            <a:custGeom>
              <a:avLst/>
              <a:gdLst>
                <a:gd name="connsiteX0" fmla="*/ 50897 w 186780"/>
                <a:gd name="connsiteY0" fmla="*/ 35021 h 233475"/>
                <a:gd name="connsiteX1" fmla="*/ 35021 w 186780"/>
                <a:gd name="connsiteY1" fmla="*/ 218533 h 233475"/>
                <a:gd name="connsiteX2" fmla="*/ 178842 w 186780"/>
                <a:gd name="connsiteY2" fmla="*/ 138684 h 233475"/>
                <a:gd name="connsiteX3" fmla="*/ 50897 w 186780"/>
                <a:gd name="connsiteY3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50897" y="35021"/>
                  </a:moveTo>
                  <a:cubicBezTo>
                    <a:pt x="40624" y="95725"/>
                    <a:pt x="35488" y="157362"/>
                    <a:pt x="35021" y="218533"/>
                  </a:cubicBezTo>
                  <a:cubicBezTo>
                    <a:pt x="81716" y="188181"/>
                    <a:pt x="129812" y="161565"/>
                    <a:pt x="178842" y="138684"/>
                  </a:cubicBezTo>
                  <a:cubicBezTo>
                    <a:pt x="134482" y="107865"/>
                    <a:pt x="91522" y="73311"/>
                    <a:pt x="50897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2EAE87F-D761-45FA-9BDE-9E198619E847}"/>
                </a:ext>
              </a:extLst>
            </p:cNvPr>
            <p:cNvSpPr/>
            <p:nvPr/>
          </p:nvSpPr>
          <p:spPr>
            <a:xfrm>
              <a:off x="13382424" y="5229524"/>
              <a:ext cx="46695" cy="46695"/>
            </a:xfrm>
            <a:custGeom>
              <a:avLst/>
              <a:gdLst>
                <a:gd name="connsiteX0" fmla="*/ 35488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488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488"/>
                  </a:moveTo>
                  <a:lnTo>
                    <a:pt x="35488" y="35021"/>
                  </a:lnTo>
                  <a:lnTo>
                    <a:pt x="35021" y="35488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E5EA043-4155-45FD-9576-778D1CF49522}"/>
                </a:ext>
              </a:extLst>
            </p:cNvPr>
            <p:cNvSpPr/>
            <p:nvPr/>
          </p:nvSpPr>
          <p:spPr>
            <a:xfrm>
              <a:off x="13238603" y="5229991"/>
              <a:ext cx="186780" cy="186780"/>
            </a:xfrm>
            <a:custGeom>
              <a:avLst/>
              <a:gdLst>
                <a:gd name="connsiteX0" fmla="*/ 178842 w 186780"/>
                <a:gd name="connsiteY0" fmla="*/ 35021 h 186780"/>
                <a:gd name="connsiteX1" fmla="*/ 35021 w 186780"/>
                <a:gd name="connsiteY1" fmla="*/ 114870 h 186780"/>
                <a:gd name="connsiteX2" fmla="*/ 177908 w 186780"/>
                <a:gd name="connsiteY2" fmla="*/ 196586 h 186780"/>
                <a:gd name="connsiteX3" fmla="*/ 178842 w 186780"/>
                <a:gd name="connsiteY3" fmla="*/ 35021 h 186780"/>
                <a:gd name="connsiteX4" fmla="*/ 178842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78842" y="35021"/>
                  </a:moveTo>
                  <a:cubicBezTo>
                    <a:pt x="129812" y="57902"/>
                    <a:pt x="81716" y="84518"/>
                    <a:pt x="35021" y="114870"/>
                  </a:cubicBezTo>
                  <a:cubicBezTo>
                    <a:pt x="81716" y="145689"/>
                    <a:pt x="129345" y="173239"/>
                    <a:pt x="177908" y="196586"/>
                  </a:cubicBezTo>
                  <a:cubicBezTo>
                    <a:pt x="174639" y="142887"/>
                    <a:pt x="174639" y="88721"/>
                    <a:pt x="178842" y="35021"/>
                  </a:cubicBezTo>
                  <a:lnTo>
                    <a:pt x="178842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0975FDA-1503-4836-9BBC-C73C1B05CB98}"/>
                </a:ext>
              </a:extLst>
            </p:cNvPr>
            <p:cNvSpPr/>
            <p:nvPr/>
          </p:nvSpPr>
          <p:spPr>
            <a:xfrm>
              <a:off x="13254946" y="5070294"/>
              <a:ext cx="186780" cy="186780"/>
            </a:xfrm>
            <a:custGeom>
              <a:avLst/>
              <a:gdLst>
                <a:gd name="connsiteX0" fmla="*/ 162966 w 186780"/>
                <a:gd name="connsiteY0" fmla="*/ 194252 h 186780"/>
                <a:gd name="connsiteX1" fmla="*/ 190049 w 186780"/>
                <a:gd name="connsiteY1" fmla="*/ 35021 h 186780"/>
                <a:gd name="connsiteX2" fmla="*/ 35021 w 186780"/>
                <a:gd name="connsiteY2" fmla="*/ 90589 h 186780"/>
                <a:gd name="connsiteX3" fmla="*/ 162966 w 186780"/>
                <a:gd name="connsiteY3" fmla="*/ 194252 h 186780"/>
                <a:gd name="connsiteX4" fmla="*/ 162966 w 186780"/>
                <a:gd name="connsiteY4" fmla="*/ 19425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62966" y="194252"/>
                  </a:moveTo>
                  <a:cubicBezTo>
                    <a:pt x="167635" y="140552"/>
                    <a:pt x="176507" y="87320"/>
                    <a:pt x="190049" y="35021"/>
                  </a:cubicBezTo>
                  <a:cubicBezTo>
                    <a:pt x="137750" y="49497"/>
                    <a:pt x="86386" y="68175"/>
                    <a:pt x="35021" y="90589"/>
                  </a:cubicBezTo>
                  <a:cubicBezTo>
                    <a:pt x="75646" y="128878"/>
                    <a:pt x="118605" y="163433"/>
                    <a:pt x="162966" y="194252"/>
                  </a:cubicBezTo>
                  <a:lnTo>
                    <a:pt x="162966" y="194252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D0FAC3D-34B3-477F-9B14-FE2F2F46213C}"/>
                </a:ext>
              </a:extLst>
            </p:cNvPr>
            <p:cNvSpPr/>
            <p:nvPr/>
          </p:nvSpPr>
          <p:spPr>
            <a:xfrm>
              <a:off x="13382891" y="5070294"/>
              <a:ext cx="186780" cy="186780"/>
            </a:xfrm>
            <a:custGeom>
              <a:avLst/>
              <a:gdLst>
                <a:gd name="connsiteX0" fmla="*/ 62105 w 186780"/>
                <a:gd name="connsiteY0" fmla="*/ 35021 h 186780"/>
                <a:gd name="connsiteX1" fmla="*/ 35021 w 186780"/>
                <a:gd name="connsiteY1" fmla="*/ 194252 h 186780"/>
                <a:gd name="connsiteX2" fmla="*/ 183512 w 186780"/>
                <a:gd name="connsiteY2" fmla="*/ 137284 h 186780"/>
                <a:gd name="connsiteX3" fmla="*/ 183512 w 186780"/>
                <a:gd name="connsiteY3" fmla="*/ 137284 h 186780"/>
                <a:gd name="connsiteX4" fmla="*/ 62105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62105" y="35021"/>
                  </a:moveTo>
                  <a:cubicBezTo>
                    <a:pt x="49030" y="87320"/>
                    <a:pt x="39691" y="140552"/>
                    <a:pt x="35021" y="194252"/>
                  </a:cubicBezTo>
                  <a:cubicBezTo>
                    <a:pt x="84051" y="171371"/>
                    <a:pt x="133548" y="152693"/>
                    <a:pt x="183512" y="137284"/>
                  </a:cubicBezTo>
                  <a:lnTo>
                    <a:pt x="183512" y="137284"/>
                  </a:lnTo>
                  <a:cubicBezTo>
                    <a:pt x="141486" y="106465"/>
                    <a:pt x="100394" y="72377"/>
                    <a:pt x="62105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BCEFCC7-9125-4560-BBE1-0799AD621DA1}"/>
                </a:ext>
              </a:extLst>
            </p:cNvPr>
            <p:cNvSpPr/>
            <p:nvPr/>
          </p:nvSpPr>
          <p:spPr>
            <a:xfrm>
              <a:off x="13379309" y="5229991"/>
              <a:ext cx="186780" cy="186780"/>
            </a:xfrm>
            <a:custGeom>
              <a:avLst/>
              <a:gdLst>
                <a:gd name="connsiteX0" fmla="*/ 37669 w 186780"/>
                <a:gd name="connsiteY0" fmla="*/ 196586 h 186780"/>
                <a:gd name="connsiteX1" fmla="*/ 174485 w 186780"/>
                <a:gd name="connsiteY1" fmla="*/ 117205 h 186780"/>
                <a:gd name="connsiteX2" fmla="*/ 39070 w 186780"/>
                <a:gd name="connsiteY2" fmla="*/ 35021 h 186780"/>
                <a:gd name="connsiteX3" fmla="*/ 37669 w 186780"/>
                <a:gd name="connsiteY3" fmla="*/ 19658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7669" y="196586"/>
                  </a:moveTo>
                  <a:cubicBezTo>
                    <a:pt x="82029" y="166701"/>
                    <a:pt x="127790" y="140085"/>
                    <a:pt x="174485" y="117205"/>
                  </a:cubicBezTo>
                  <a:cubicBezTo>
                    <a:pt x="128257" y="93390"/>
                    <a:pt x="82963" y="66307"/>
                    <a:pt x="39070" y="35021"/>
                  </a:cubicBezTo>
                  <a:cubicBezTo>
                    <a:pt x="33933" y="88721"/>
                    <a:pt x="33933" y="142887"/>
                    <a:pt x="37669" y="196586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67EBC0E-42A6-4641-9FF9-4B59E0123E42}"/>
                </a:ext>
              </a:extLst>
            </p:cNvPr>
            <p:cNvSpPr/>
            <p:nvPr/>
          </p:nvSpPr>
          <p:spPr>
            <a:xfrm>
              <a:off x="13382891" y="5172556"/>
              <a:ext cx="186780" cy="186780"/>
            </a:xfrm>
            <a:custGeom>
              <a:avLst/>
              <a:gdLst>
                <a:gd name="connsiteX0" fmla="*/ 35021 w 186780"/>
                <a:gd name="connsiteY0" fmla="*/ 92456 h 186780"/>
                <a:gd name="connsiteX1" fmla="*/ 170437 w 186780"/>
                <a:gd name="connsiteY1" fmla="*/ 174639 h 186780"/>
                <a:gd name="connsiteX2" fmla="*/ 171371 w 186780"/>
                <a:gd name="connsiteY2" fmla="*/ 174172 h 186780"/>
                <a:gd name="connsiteX3" fmla="*/ 183512 w 186780"/>
                <a:gd name="connsiteY3" fmla="*/ 35021 h 186780"/>
                <a:gd name="connsiteX4" fmla="*/ 35021 w 186780"/>
                <a:gd name="connsiteY4" fmla="*/ 92456 h 186780"/>
                <a:gd name="connsiteX5" fmla="*/ 35021 w 186780"/>
                <a:gd name="connsiteY5" fmla="*/ 9245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92456"/>
                  </a:moveTo>
                  <a:cubicBezTo>
                    <a:pt x="78915" y="123275"/>
                    <a:pt x="124209" y="150825"/>
                    <a:pt x="170437" y="174639"/>
                  </a:cubicBezTo>
                  <a:lnTo>
                    <a:pt x="171371" y="174172"/>
                  </a:lnTo>
                  <a:cubicBezTo>
                    <a:pt x="171838" y="127477"/>
                    <a:pt x="175574" y="81249"/>
                    <a:pt x="183512" y="35021"/>
                  </a:cubicBezTo>
                  <a:cubicBezTo>
                    <a:pt x="133548" y="50431"/>
                    <a:pt x="84051" y="69108"/>
                    <a:pt x="35021" y="92456"/>
                  </a:cubicBezTo>
                  <a:lnTo>
                    <a:pt x="35021" y="92456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22E7288-D3A4-4A97-A39E-9E7D5FE08584}"/>
                </a:ext>
              </a:extLst>
            </p:cNvPr>
            <p:cNvSpPr/>
            <p:nvPr/>
          </p:nvSpPr>
          <p:spPr>
            <a:xfrm>
              <a:off x="13303509" y="4767710"/>
              <a:ext cx="186780" cy="233475"/>
            </a:xfrm>
            <a:custGeom>
              <a:avLst/>
              <a:gdLst>
                <a:gd name="connsiteX0" fmla="*/ 110200 w 186780"/>
                <a:gd name="connsiteY0" fmla="*/ 35021 h 233475"/>
                <a:gd name="connsiteX1" fmla="*/ 35021 w 186780"/>
                <a:gd name="connsiteY1" fmla="*/ 203590 h 233475"/>
                <a:gd name="connsiteX2" fmla="*/ 197053 w 186780"/>
                <a:gd name="connsiteY2" fmla="*/ 174639 h 233475"/>
                <a:gd name="connsiteX3" fmla="*/ 110200 w 186780"/>
                <a:gd name="connsiteY3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10200" y="35021"/>
                  </a:moveTo>
                  <a:cubicBezTo>
                    <a:pt x="80782" y="89187"/>
                    <a:pt x="55567" y="145688"/>
                    <a:pt x="35021" y="203590"/>
                  </a:cubicBezTo>
                  <a:cubicBezTo>
                    <a:pt x="89187" y="190049"/>
                    <a:pt x="143354" y="180243"/>
                    <a:pt x="197053" y="174639"/>
                  </a:cubicBezTo>
                  <a:cubicBezTo>
                    <a:pt x="165768" y="131213"/>
                    <a:pt x="136349" y="84518"/>
                    <a:pt x="110200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3CB11C7-0508-4576-ACF2-834342308CFA}"/>
                </a:ext>
              </a:extLst>
            </p:cNvPr>
            <p:cNvSpPr/>
            <p:nvPr/>
          </p:nvSpPr>
          <p:spPr>
            <a:xfrm>
              <a:off x="13465541" y="4907795"/>
              <a:ext cx="46695" cy="46695"/>
            </a:xfrm>
            <a:custGeom>
              <a:avLst/>
              <a:gdLst>
                <a:gd name="connsiteX0" fmla="*/ 35488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488" y="35488"/>
                  </a:moveTo>
                  <a:lnTo>
                    <a:pt x="35488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12591E2-4362-4980-92C9-4BDDA0BFF475}"/>
                </a:ext>
              </a:extLst>
            </p:cNvPr>
            <p:cNvSpPr/>
            <p:nvPr/>
          </p:nvSpPr>
          <p:spPr>
            <a:xfrm>
              <a:off x="13303509" y="4907795"/>
              <a:ext cx="186780" cy="186780"/>
            </a:xfrm>
            <a:custGeom>
              <a:avLst/>
              <a:gdLst>
                <a:gd name="connsiteX0" fmla="*/ 197053 w 186780"/>
                <a:gd name="connsiteY0" fmla="*/ 35021 h 186780"/>
                <a:gd name="connsiteX1" fmla="*/ 35021 w 186780"/>
                <a:gd name="connsiteY1" fmla="*/ 63972 h 186780"/>
                <a:gd name="connsiteX2" fmla="*/ 143821 w 186780"/>
                <a:gd name="connsiteY2" fmla="*/ 187714 h 186780"/>
                <a:gd name="connsiteX3" fmla="*/ 197053 w 186780"/>
                <a:gd name="connsiteY3" fmla="*/ 35021 h 186780"/>
                <a:gd name="connsiteX4" fmla="*/ 197053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7053" y="35021"/>
                  </a:moveTo>
                  <a:cubicBezTo>
                    <a:pt x="143354" y="40624"/>
                    <a:pt x="89187" y="50430"/>
                    <a:pt x="35021" y="63972"/>
                  </a:cubicBezTo>
                  <a:cubicBezTo>
                    <a:pt x="69108" y="108333"/>
                    <a:pt x="105064" y="149891"/>
                    <a:pt x="143821" y="187714"/>
                  </a:cubicBezTo>
                  <a:cubicBezTo>
                    <a:pt x="157829" y="135415"/>
                    <a:pt x="175574" y="84518"/>
                    <a:pt x="197053" y="35021"/>
                  </a:cubicBezTo>
                  <a:lnTo>
                    <a:pt x="197053" y="3502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9865978-80A1-4FE9-B05A-07C063BF0BEA}"/>
                </a:ext>
              </a:extLst>
            </p:cNvPr>
            <p:cNvSpPr/>
            <p:nvPr/>
          </p:nvSpPr>
          <p:spPr>
            <a:xfrm>
              <a:off x="13378688" y="4763876"/>
              <a:ext cx="233475" cy="186780"/>
            </a:xfrm>
            <a:custGeom>
              <a:avLst/>
              <a:gdLst>
                <a:gd name="connsiteX0" fmla="*/ 122341 w 233475"/>
                <a:gd name="connsiteY0" fmla="*/ 178940 h 186780"/>
                <a:gd name="connsiteX1" fmla="*/ 199855 w 233475"/>
                <a:gd name="connsiteY1" fmla="*/ 36987 h 186780"/>
                <a:gd name="connsiteX2" fmla="*/ 35021 w 233475"/>
                <a:gd name="connsiteY2" fmla="*/ 38855 h 186780"/>
                <a:gd name="connsiteX3" fmla="*/ 122341 w 233475"/>
                <a:gd name="connsiteY3" fmla="*/ 178940 h 186780"/>
                <a:gd name="connsiteX4" fmla="*/ 122341 w 233475"/>
                <a:gd name="connsiteY4" fmla="*/ 178940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122341" y="178940"/>
                  </a:moveTo>
                  <a:cubicBezTo>
                    <a:pt x="144288" y="129910"/>
                    <a:pt x="170437" y="82281"/>
                    <a:pt x="199855" y="36987"/>
                  </a:cubicBezTo>
                  <a:cubicBezTo>
                    <a:pt x="145688" y="33718"/>
                    <a:pt x="91055" y="34652"/>
                    <a:pt x="35021" y="38855"/>
                  </a:cubicBezTo>
                  <a:cubicBezTo>
                    <a:pt x="61170" y="88351"/>
                    <a:pt x="90589" y="135046"/>
                    <a:pt x="122341" y="178940"/>
                  </a:cubicBezTo>
                  <a:lnTo>
                    <a:pt x="122341" y="178940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E184A98-54CC-431E-817A-C2E1A0679965}"/>
                </a:ext>
              </a:extLst>
            </p:cNvPr>
            <p:cNvSpPr/>
            <p:nvPr/>
          </p:nvSpPr>
          <p:spPr>
            <a:xfrm>
              <a:off x="13466008" y="4765842"/>
              <a:ext cx="186780" cy="186780"/>
            </a:xfrm>
            <a:custGeom>
              <a:avLst/>
              <a:gdLst>
                <a:gd name="connsiteX0" fmla="*/ 112535 w 186780"/>
                <a:gd name="connsiteY0" fmla="*/ 35021 h 186780"/>
                <a:gd name="connsiteX1" fmla="*/ 35021 w 186780"/>
                <a:gd name="connsiteY1" fmla="*/ 176974 h 186780"/>
                <a:gd name="connsiteX2" fmla="*/ 193785 w 186780"/>
                <a:gd name="connsiteY2" fmla="*/ 171838 h 186780"/>
                <a:gd name="connsiteX3" fmla="*/ 193785 w 186780"/>
                <a:gd name="connsiteY3" fmla="*/ 171371 h 186780"/>
                <a:gd name="connsiteX4" fmla="*/ 112535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12535" y="35021"/>
                  </a:moveTo>
                  <a:cubicBezTo>
                    <a:pt x="83118" y="80316"/>
                    <a:pt x="56968" y="127477"/>
                    <a:pt x="35021" y="176974"/>
                  </a:cubicBezTo>
                  <a:cubicBezTo>
                    <a:pt x="88721" y="171371"/>
                    <a:pt x="141953" y="169503"/>
                    <a:pt x="193785" y="171838"/>
                  </a:cubicBezTo>
                  <a:lnTo>
                    <a:pt x="193785" y="171371"/>
                  </a:lnTo>
                  <a:cubicBezTo>
                    <a:pt x="163900" y="128411"/>
                    <a:pt x="136817" y="83117"/>
                    <a:pt x="112535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846A16A-C988-4A4A-A4C6-1F42D469C86D}"/>
                </a:ext>
              </a:extLst>
            </p:cNvPr>
            <p:cNvSpPr/>
            <p:nvPr/>
          </p:nvSpPr>
          <p:spPr>
            <a:xfrm>
              <a:off x="13412309" y="4908262"/>
              <a:ext cx="186780" cy="186780"/>
            </a:xfrm>
            <a:custGeom>
              <a:avLst/>
              <a:gdLst>
                <a:gd name="connsiteX0" fmla="*/ 35021 w 186780"/>
                <a:gd name="connsiteY0" fmla="*/ 187247 h 186780"/>
                <a:gd name="connsiteX1" fmla="*/ 190049 w 186780"/>
                <a:gd name="connsiteY1" fmla="*/ 156428 h 186780"/>
                <a:gd name="connsiteX2" fmla="*/ 88720 w 186780"/>
                <a:gd name="connsiteY2" fmla="*/ 35021 h 186780"/>
                <a:gd name="connsiteX3" fmla="*/ 35021 w 186780"/>
                <a:gd name="connsiteY3" fmla="*/ 187247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187247"/>
                  </a:moveTo>
                  <a:cubicBezTo>
                    <a:pt x="86386" y="173239"/>
                    <a:pt x="138684" y="162966"/>
                    <a:pt x="190049" y="156428"/>
                  </a:cubicBezTo>
                  <a:cubicBezTo>
                    <a:pt x="154093" y="119073"/>
                    <a:pt x="120006" y="78448"/>
                    <a:pt x="88720" y="35021"/>
                  </a:cubicBezTo>
                  <a:cubicBezTo>
                    <a:pt x="66774" y="84051"/>
                    <a:pt x="49030" y="134949"/>
                    <a:pt x="35021" y="187247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AD4FFCF-AA83-4966-A496-D133518B0012}"/>
                </a:ext>
              </a:extLst>
            </p:cNvPr>
            <p:cNvSpPr/>
            <p:nvPr/>
          </p:nvSpPr>
          <p:spPr>
            <a:xfrm>
              <a:off x="13466008" y="4901686"/>
              <a:ext cx="186780" cy="186780"/>
            </a:xfrm>
            <a:custGeom>
              <a:avLst/>
              <a:gdLst>
                <a:gd name="connsiteX0" fmla="*/ 35021 w 186780"/>
                <a:gd name="connsiteY0" fmla="*/ 41597 h 186780"/>
                <a:gd name="connsiteX1" fmla="*/ 136350 w 186780"/>
                <a:gd name="connsiteY1" fmla="*/ 163004 h 186780"/>
                <a:gd name="connsiteX2" fmla="*/ 137284 w 186780"/>
                <a:gd name="connsiteY2" fmla="*/ 163004 h 186780"/>
                <a:gd name="connsiteX3" fmla="*/ 193785 w 186780"/>
                <a:gd name="connsiteY3" fmla="*/ 35994 h 186780"/>
                <a:gd name="connsiteX4" fmla="*/ 35021 w 186780"/>
                <a:gd name="connsiteY4" fmla="*/ 41597 h 186780"/>
                <a:gd name="connsiteX5" fmla="*/ 35021 w 186780"/>
                <a:gd name="connsiteY5" fmla="*/ 41597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41597"/>
                  </a:moveTo>
                  <a:cubicBezTo>
                    <a:pt x="66307" y="85024"/>
                    <a:pt x="100394" y="125649"/>
                    <a:pt x="136350" y="163004"/>
                  </a:cubicBezTo>
                  <a:lnTo>
                    <a:pt x="137284" y="163004"/>
                  </a:lnTo>
                  <a:cubicBezTo>
                    <a:pt x="152693" y="119111"/>
                    <a:pt x="171838" y="76619"/>
                    <a:pt x="193785" y="35994"/>
                  </a:cubicBezTo>
                  <a:cubicBezTo>
                    <a:pt x="141953" y="33659"/>
                    <a:pt x="88721" y="35527"/>
                    <a:pt x="35021" y="41597"/>
                  </a:cubicBezTo>
                  <a:lnTo>
                    <a:pt x="35021" y="41597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84680E8-07E1-451A-92DA-6A1EC6684A6F}"/>
                </a:ext>
              </a:extLst>
            </p:cNvPr>
            <p:cNvSpPr/>
            <p:nvPr/>
          </p:nvSpPr>
          <p:spPr>
            <a:xfrm>
              <a:off x="13486554" y="4469795"/>
              <a:ext cx="186780" cy="186780"/>
            </a:xfrm>
            <a:custGeom>
              <a:avLst/>
              <a:gdLst>
                <a:gd name="connsiteX0" fmla="*/ 160631 w 186780"/>
                <a:gd name="connsiteY0" fmla="*/ 35021 h 186780"/>
                <a:gd name="connsiteX1" fmla="*/ 35021 w 186780"/>
                <a:gd name="connsiteY1" fmla="*/ 169970 h 186780"/>
                <a:gd name="connsiteX2" fmla="*/ 197520 w 186780"/>
                <a:gd name="connsiteY2" fmla="*/ 195185 h 186780"/>
                <a:gd name="connsiteX3" fmla="*/ 160631 w 186780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160631" y="35021"/>
                  </a:moveTo>
                  <a:cubicBezTo>
                    <a:pt x="115337" y="76580"/>
                    <a:pt x="73311" y="121874"/>
                    <a:pt x="35021" y="169970"/>
                  </a:cubicBezTo>
                  <a:cubicBezTo>
                    <a:pt x="90589" y="174639"/>
                    <a:pt x="145222" y="183512"/>
                    <a:pt x="197520" y="195185"/>
                  </a:cubicBezTo>
                  <a:cubicBezTo>
                    <a:pt x="181644" y="143821"/>
                    <a:pt x="169503" y="90121"/>
                    <a:pt x="160631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BE36C26-20B5-45F6-AF03-60702676AE19}"/>
                </a:ext>
              </a:extLst>
            </p:cNvPr>
            <p:cNvSpPr/>
            <p:nvPr/>
          </p:nvSpPr>
          <p:spPr>
            <a:xfrm>
              <a:off x="13649053" y="4630426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488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117161F-AAE7-49F4-91CC-6CC833DAA87A}"/>
                </a:ext>
              </a:extLst>
            </p:cNvPr>
            <p:cNvSpPr/>
            <p:nvPr/>
          </p:nvSpPr>
          <p:spPr>
            <a:xfrm>
              <a:off x="13486554" y="4605211"/>
              <a:ext cx="186780" cy="186780"/>
            </a:xfrm>
            <a:custGeom>
              <a:avLst/>
              <a:gdLst>
                <a:gd name="connsiteX0" fmla="*/ 197520 w 186780"/>
                <a:gd name="connsiteY0" fmla="*/ 60237 h 186780"/>
                <a:gd name="connsiteX1" fmla="*/ 35021 w 186780"/>
                <a:gd name="connsiteY1" fmla="*/ 35021 h 186780"/>
                <a:gd name="connsiteX2" fmla="*/ 97593 w 186780"/>
                <a:gd name="connsiteY2" fmla="*/ 187714 h 186780"/>
                <a:gd name="connsiteX3" fmla="*/ 197520 w 186780"/>
                <a:gd name="connsiteY3" fmla="*/ 60237 h 186780"/>
                <a:gd name="connsiteX4" fmla="*/ 197520 w 186780"/>
                <a:gd name="connsiteY4" fmla="*/ 60237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7520" y="60237"/>
                  </a:moveTo>
                  <a:cubicBezTo>
                    <a:pt x="144755" y="48096"/>
                    <a:pt x="90589" y="39691"/>
                    <a:pt x="35021" y="35021"/>
                  </a:cubicBezTo>
                  <a:cubicBezTo>
                    <a:pt x="52766" y="88254"/>
                    <a:pt x="73778" y="139151"/>
                    <a:pt x="97593" y="187714"/>
                  </a:cubicBezTo>
                  <a:cubicBezTo>
                    <a:pt x="127478" y="142420"/>
                    <a:pt x="161098" y="99927"/>
                    <a:pt x="197520" y="60237"/>
                  </a:cubicBezTo>
                  <a:lnTo>
                    <a:pt x="197520" y="60237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54E55C4-3B48-4107-B104-9BDE8E91F824}"/>
                </a:ext>
              </a:extLst>
            </p:cNvPr>
            <p:cNvSpPr/>
            <p:nvPr/>
          </p:nvSpPr>
          <p:spPr>
            <a:xfrm>
              <a:off x="13612164" y="4469795"/>
              <a:ext cx="186780" cy="186780"/>
            </a:xfrm>
            <a:custGeom>
              <a:avLst/>
              <a:gdLst>
                <a:gd name="connsiteX0" fmla="*/ 72377 w 186780"/>
                <a:gd name="connsiteY0" fmla="*/ 195652 h 186780"/>
                <a:gd name="connsiteX1" fmla="*/ 191450 w 186780"/>
                <a:gd name="connsiteY1" fmla="*/ 86386 h 186780"/>
                <a:gd name="connsiteX2" fmla="*/ 35021 w 186780"/>
                <a:gd name="connsiteY2" fmla="*/ 35021 h 186780"/>
                <a:gd name="connsiteX3" fmla="*/ 72377 w 186780"/>
                <a:gd name="connsiteY3" fmla="*/ 195652 h 186780"/>
                <a:gd name="connsiteX4" fmla="*/ 72377 w 186780"/>
                <a:gd name="connsiteY4" fmla="*/ 195652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72377" y="195652"/>
                  </a:moveTo>
                  <a:cubicBezTo>
                    <a:pt x="109266" y="155962"/>
                    <a:pt x="148957" y="119540"/>
                    <a:pt x="191450" y="86386"/>
                  </a:cubicBezTo>
                  <a:cubicBezTo>
                    <a:pt x="141486" y="66307"/>
                    <a:pt x="89187" y="49030"/>
                    <a:pt x="35021" y="35021"/>
                  </a:cubicBezTo>
                  <a:cubicBezTo>
                    <a:pt x="43893" y="90121"/>
                    <a:pt x="56034" y="143821"/>
                    <a:pt x="72377" y="195652"/>
                  </a:cubicBezTo>
                  <a:lnTo>
                    <a:pt x="72377" y="195652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A28328-27B0-4646-8860-3B36FBDD4904}"/>
                </a:ext>
              </a:extLst>
            </p:cNvPr>
            <p:cNvSpPr/>
            <p:nvPr/>
          </p:nvSpPr>
          <p:spPr>
            <a:xfrm>
              <a:off x="13649519" y="4521160"/>
              <a:ext cx="186780" cy="186780"/>
            </a:xfrm>
            <a:custGeom>
              <a:avLst/>
              <a:gdLst>
                <a:gd name="connsiteX0" fmla="*/ 154094 w 186780"/>
                <a:gd name="connsiteY0" fmla="*/ 35021 h 186780"/>
                <a:gd name="connsiteX1" fmla="*/ 35021 w 186780"/>
                <a:gd name="connsiteY1" fmla="*/ 144288 h 186780"/>
                <a:gd name="connsiteX2" fmla="*/ 187247 w 186780"/>
                <a:gd name="connsiteY2" fmla="*/ 190516 h 186780"/>
                <a:gd name="connsiteX3" fmla="*/ 187247 w 186780"/>
                <a:gd name="connsiteY3" fmla="*/ 190516 h 186780"/>
                <a:gd name="connsiteX4" fmla="*/ 154094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54094" y="35021"/>
                  </a:moveTo>
                  <a:cubicBezTo>
                    <a:pt x="111602" y="68175"/>
                    <a:pt x="71444" y="104597"/>
                    <a:pt x="35021" y="144288"/>
                  </a:cubicBezTo>
                  <a:cubicBezTo>
                    <a:pt x="87787" y="156429"/>
                    <a:pt x="138218" y="171838"/>
                    <a:pt x="187247" y="190516"/>
                  </a:cubicBezTo>
                  <a:lnTo>
                    <a:pt x="187247" y="190516"/>
                  </a:lnTo>
                  <a:cubicBezTo>
                    <a:pt x="172772" y="140552"/>
                    <a:pt x="161565" y="88721"/>
                    <a:pt x="154094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CE7018C-3B78-4BA1-9C74-80C2B71D69FC}"/>
                </a:ext>
              </a:extLst>
            </p:cNvPr>
            <p:cNvSpPr/>
            <p:nvPr/>
          </p:nvSpPr>
          <p:spPr>
            <a:xfrm>
              <a:off x="13549125" y="4630893"/>
              <a:ext cx="186780" cy="186780"/>
            </a:xfrm>
            <a:custGeom>
              <a:avLst/>
              <a:gdLst>
                <a:gd name="connsiteX0" fmla="*/ 35021 w 186780"/>
                <a:gd name="connsiteY0" fmla="*/ 161565 h 186780"/>
                <a:gd name="connsiteX1" fmla="*/ 191450 w 186780"/>
                <a:gd name="connsiteY1" fmla="*/ 183045 h 186780"/>
                <a:gd name="connsiteX2" fmla="*/ 134949 w 186780"/>
                <a:gd name="connsiteY2" fmla="*/ 35021 h 186780"/>
                <a:gd name="connsiteX3" fmla="*/ 35021 w 186780"/>
                <a:gd name="connsiteY3" fmla="*/ 161565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161565"/>
                  </a:moveTo>
                  <a:cubicBezTo>
                    <a:pt x="88720" y="165300"/>
                    <a:pt x="141019" y="172305"/>
                    <a:pt x="191450" y="183045"/>
                  </a:cubicBezTo>
                  <a:cubicBezTo>
                    <a:pt x="169503" y="135882"/>
                    <a:pt x="150825" y="86386"/>
                    <a:pt x="134949" y="35021"/>
                  </a:cubicBezTo>
                  <a:cubicBezTo>
                    <a:pt x="98527" y="74245"/>
                    <a:pt x="64906" y="116738"/>
                    <a:pt x="35021" y="161565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A351CC6-72DD-41E2-921E-D72F2DAC54A6}"/>
                </a:ext>
              </a:extLst>
            </p:cNvPr>
            <p:cNvSpPr/>
            <p:nvPr/>
          </p:nvSpPr>
          <p:spPr>
            <a:xfrm>
              <a:off x="13649053" y="4630893"/>
              <a:ext cx="186780" cy="186780"/>
            </a:xfrm>
            <a:custGeom>
              <a:avLst/>
              <a:gdLst>
                <a:gd name="connsiteX0" fmla="*/ 35021 w 186780"/>
                <a:gd name="connsiteY0" fmla="*/ 35021 h 186780"/>
                <a:gd name="connsiteX1" fmla="*/ 91522 w 186780"/>
                <a:gd name="connsiteY1" fmla="*/ 183045 h 186780"/>
                <a:gd name="connsiteX2" fmla="*/ 92456 w 186780"/>
                <a:gd name="connsiteY2" fmla="*/ 183045 h 186780"/>
                <a:gd name="connsiteX3" fmla="*/ 187714 w 186780"/>
                <a:gd name="connsiteY3" fmla="*/ 80782 h 186780"/>
                <a:gd name="connsiteX4" fmla="*/ 35021 w 186780"/>
                <a:gd name="connsiteY4" fmla="*/ 35021 h 186780"/>
                <a:gd name="connsiteX5" fmla="*/ 35021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021" y="35021"/>
                  </a:moveTo>
                  <a:cubicBezTo>
                    <a:pt x="50430" y="86386"/>
                    <a:pt x="69576" y="135882"/>
                    <a:pt x="91522" y="183045"/>
                  </a:cubicBezTo>
                  <a:lnTo>
                    <a:pt x="92456" y="183045"/>
                  </a:lnTo>
                  <a:cubicBezTo>
                    <a:pt x="121407" y="146622"/>
                    <a:pt x="153160" y="112535"/>
                    <a:pt x="187714" y="80782"/>
                  </a:cubicBezTo>
                  <a:cubicBezTo>
                    <a:pt x="138684" y="62104"/>
                    <a:pt x="88254" y="46695"/>
                    <a:pt x="35021" y="35021"/>
                  </a:cubicBezTo>
                  <a:lnTo>
                    <a:pt x="35021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34A4103-6A98-41B8-9E25-B671DBB34CD4}"/>
                </a:ext>
              </a:extLst>
            </p:cNvPr>
            <p:cNvSpPr/>
            <p:nvPr/>
          </p:nvSpPr>
          <p:spPr>
            <a:xfrm>
              <a:off x="13767191" y="4263403"/>
              <a:ext cx="186780" cy="233475"/>
            </a:xfrm>
            <a:custGeom>
              <a:avLst/>
              <a:gdLst>
                <a:gd name="connsiteX0" fmla="*/ 197520 w 186780"/>
                <a:gd name="connsiteY0" fmla="*/ 35021 h 233475"/>
                <a:gd name="connsiteX1" fmla="*/ 35021 w 186780"/>
                <a:gd name="connsiteY1" fmla="*/ 122341 h 233475"/>
                <a:gd name="connsiteX2" fmla="*/ 180710 w 186780"/>
                <a:gd name="connsiteY2" fmla="*/ 198921 h 233475"/>
                <a:gd name="connsiteX3" fmla="*/ 197520 w 186780"/>
                <a:gd name="connsiteY3" fmla="*/ 3502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233475">
                  <a:moveTo>
                    <a:pt x="197520" y="35021"/>
                  </a:moveTo>
                  <a:cubicBezTo>
                    <a:pt x="141019" y="59303"/>
                    <a:pt x="86853" y="88721"/>
                    <a:pt x="35021" y="122341"/>
                  </a:cubicBezTo>
                  <a:cubicBezTo>
                    <a:pt x="85919" y="145222"/>
                    <a:pt x="134482" y="170437"/>
                    <a:pt x="180710" y="198921"/>
                  </a:cubicBezTo>
                  <a:cubicBezTo>
                    <a:pt x="182111" y="144755"/>
                    <a:pt x="187714" y="90121"/>
                    <a:pt x="197520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4FAE92E-83E6-4DFF-B902-B23688059DBC}"/>
                </a:ext>
              </a:extLst>
            </p:cNvPr>
            <p:cNvSpPr/>
            <p:nvPr/>
          </p:nvSpPr>
          <p:spPr>
            <a:xfrm>
              <a:off x="13912413" y="4427303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488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488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C7B7837-6759-451B-B9BA-C0E52E570049}"/>
                </a:ext>
              </a:extLst>
            </p:cNvPr>
            <p:cNvSpPr/>
            <p:nvPr/>
          </p:nvSpPr>
          <p:spPr>
            <a:xfrm>
              <a:off x="13766680" y="4350723"/>
              <a:ext cx="186780" cy="233475"/>
            </a:xfrm>
            <a:custGeom>
              <a:avLst/>
              <a:gdLst>
                <a:gd name="connsiteX0" fmla="*/ 180754 w 186780"/>
                <a:gd name="connsiteY0" fmla="*/ 111601 h 233475"/>
                <a:gd name="connsiteX1" fmla="*/ 35065 w 186780"/>
                <a:gd name="connsiteY1" fmla="*/ 35021 h 233475"/>
                <a:gd name="connsiteX2" fmla="*/ 44871 w 186780"/>
                <a:gd name="connsiteY2" fmla="*/ 199388 h 233475"/>
                <a:gd name="connsiteX3" fmla="*/ 180754 w 186780"/>
                <a:gd name="connsiteY3" fmla="*/ 112068 h 233475"/>
                <a:gd name="connsiteX4" fmla="*/ 180754 w 186780"/>
                <a:gd name="connsiteY4" fmla="*/ 111601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180754" y="111601"/>
                  </a:moveTo>
                  <a:cubicBezTo>
                    <a:pt x="134992" y="83117"/>
                    <a:pt x="86430" y="57435"/>
                    <a:pt x="35065" y="35021"/>
                  </a:cubicBezTo>
                  <a:cubicBezTo>
                    <a:pt x="34598" y="91055"/>
                    <a:pt x="37867" y="146155"/>
                    <a:pt x="44871" y="199388"/>
                  </a:cubicBezTo>
                  <a:cubicBezTo>
                    <a:pt x="87831" y="166701"/>
                    <a:pt x="133125" y="137750"/>
                    <a:pt x="180754" y="112068"/>
                  </a:cubicBezTo>
                  <a:lnTo>
                    <a:pt x="180754" y="111601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075082D-F812-4375-85FA-930EF54D0815}"/>
                </a:ext>
              </a:extLst>
            </p:cNvPr>
            <p:cNvSpPr/>
            <p:nvPr/>
          </p:nvSpPr>
          <p:spPr>
            <a:xfrm>
              <a:off x="13912880" y="4262936"/>
              <a:ext cx="186780" cy="233475"/>
            </a:xfrm>
            <a:custGeom>
              <a:avLst/>
              <a:gdLst>
                <a:gd name="connsiteX0" fmla="*/ 35021 w 186780"/>
                <a:gd name="connsiteY0" fmla="*/ 199388 h 233475"/>
                <a:gd name="connsiteX1" fmla="*/ 183045 w 186780"/>
                <a:gd name="connsiteY1" fmla="*/ 134482 h 233475"/>
                <a:gd name="connsiteX2" fmla="*/ 51831 w 186780"/>
                <a:gd name="connsiteY2" fmla="*/ 35021 h 233475"/>
                <a:gd name="connsiteX3" fmla="*/ 35021 w 186780"/>
                <a:gd name="connsiteY3" fmla="*/ 199388 h 233475"/>
                <a:gd name="connsiteX4" fmla="*/ 35021 w 186780"/>
                <a:gd name="connsiteY4" fmla="*/ 19938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233475">
                  <a:moveTo>
                    <a:pt x="35021" y="199388"/>
                  </a:moveTo>
                  <a:cubicBezTo>
                    <a:pt x="82650" y="173706"/>
                    <a:pt x="132147" y="152226"/>
                    <a:pt x="183045" y="134482"/>
                  </a:cubicBezTo>
                  <a:cubicBezTo>
                    <a:pt x="142420" y="98994"/>
                    <a:pt x="98526" y="65840"/>
                    <a:pt x="51831" y="35021"/>
                  </a:cubicBezTo>
                  <a:cubicBezTo>
                    <a:pt x="42025" y="90589"/>
                    <a:pt x="36422" y="145222"/>
                    <a:pt x="35021" y="199388"/>
                  </a:cubicBezTo>
                  <a:lnTo>
                    <a:pt x="35021" y="199388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C0A84B4-1877-4B98-B8B1-AC8479F7FE6B}"/>
                </a:ext>
              </a:extLst>
            </p:cNvPr>
            <p:cNvSpPr/>
            <p:nvPr/>
          </p:nvSpPr>
          <p:spPr>
            <a:xfrm>
              <a:off x="13912880" y="4362863"/>
              <a:ext cx="186780" cy="186780"/>
            </a:xfrm>
            <a:custGeom>
              <a:avLst/>
              <a:gdLst>
                <a:gd name="connsiteX0" fmla="*/ 183045 w 186780"/>
                <a:gd name="connsiteY0" fmla="*/ 35021 h 186780"/>
                <a:gd name="connsiteX1" fmla="*/ 35021 w 186780"/>
                <a:gd name="connsiteY1" fmla="*/ 99927 h 186780"/>
                <a:gd name="connsiteX2" fmla="*/ 163899 w 186780"/>
                <a:gd name="connsiteY2" fmla="*/ 193318 h 186780"/>
                <a:gd name="connsiteX3" fmla="*/ 163899 w 186780"/>
                <a:gd name="connsiteY3" fmla="*/ 193318 h 186780"/>
                <a:gd name="connsiteX4" fmla="*/ 183045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83045" y="35021"/>
                  </a:moveTo>
                  <a:cubicBezTo>
                    <a:pt x="132147" y="52766"/>
                    <a:pt x="82183" y="74245"/>
                    <a:pt x="35021" y="99927"/>
                  </a:cubicBezTo>
                  <a:cubicBezTo>
                    <a:pt x="80782" y="128411"/>
                    <a:pt x="123742" y="159697"/>
                    <a:pt x="163899" y="193318"/>
                  </a:cubicBezTo>
                  <a:lnTo>
                    <a:pt x="163899" y="193318"/>
                  </a:lnTo>
                  <a:cubicBezTo>
                    <a:pt x="166234" y="140552"/>
                    <a:pt x="172772" y="87787"/>
                    <a:pt x="183045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63F0B36-21BB-4458-B877-56A87546F784}"/>
                </a:ext>
              </a:extLst>
            </p:cNvPr>
            <p:cNvSpPr/>
            <p:nvPr/>
          </p:nvSpPr>
          <p:spPr>
            <a:xfrm>
              <a:off x="13776530" y="4427769"/>
              <a:ext cx="186780" cy="186780"/>
            </a:xfrm>
            <a:custGeom>
              <a:avLst/>
              <a:gdLst>
                <a:gd name="connsiteX0" fmla="*/ 35021 w 186780"/>
                <a:gd name="connsiteY0" fmla="*/ 122341 h 186780"/>
                <a:gd name="connsiteX1" fmla="*/ 176041 w 186780"/>
                <a:gd name="connsiteY1" fmla="*/ 193318 h 186780"/>
                <a:gd name="connsiteX2" fmla="*/ 170437 w 186780"/>
                <a:gd name="connsiteY2" fmla="*/ 35021 h 186780"/>
                <a:gd name="connsiteX3" fmla="*/ 35021 w 186780"/>
                <a:gd name="connsiteY3" fmla="*/ 12234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122341"/>
                  </a:moveTo>
                  <a:cubicBezTo>
                    <a:pt x="84518" y="142887"/>
                    <a:pt x="131680" y="166701"/>
                    <a:pt x="176041" y="193318"/>
                  </a:cubicBezTo>
                  <a:cubicBezTo>
                    <a:pt x="170437" y="141953"/>
                    <a:pt x="168569" y="88721"/>
                    <a:pt x="170437" y="35021"/>
                  </a:cubicBezTo>
                  <a:cubicBezTo>
                    <a:pt x="123742" y="60237"/>
                    <a:pt x="77981" y="89655"/>
                    <a:pt x="35021" y="12234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694F734-7AED-4249-92AC-9D6B16DFA506}"/>
                </a:ext>
              </a:extLst>
            </p:cNvPr>
            <p:cNvSpPr/>
            <p:nvPr/>
          </p:nvSpPr>
          <p:spPr>
            <a:xfrm>
              <a:off x="13911712" y="4427769"/>
              <a:ext cx="186780" cy="186780"/>
            </a:xfrm>
            <a:custGeom>
              <a:avLst/>
              <a:gdLst>
                <a:gd name="connsiteX0" fmla="*/ 35722 w 186780"/>
                <a:gd name="connsiteY0" fmla="*/ 35021 h 186780"/>
                <a:gd name="connsiteX1" fmla="*/ 41325 w 186780"/>
                <a:gd name="connsiteY1" fmla="*/ 193318 h 186780"/>
                <a:gd name="connsiteX2" fmla="*/ 42259 w 186780"/>
                <a:gd name="connsiteY2" fmla="*/ 193785 h 186780"/>
                <a:gd name="connsiteX3" fmla="*/ 165067 w 186780"/>
                <a:gd name="connsiteY3" fmla="*/ 127945 h 186780"/>
                <a:gd name="connsiteX4" fmla="*/ 35722 w 186780"/>
                <a:gd name="connsiteY4" fmla="*/ 35021 h 186780"/>
                <a:gd name="connsiteX5" fmla="*/ 35722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35722" y="35021"/>
                  </a:moveTo>
                  <a:cubicBezTo>
                    <a:pt x="33854" y="88721"/>
                    <a:pt x="35722" y="141486"/>
                    <a:pt x="41325" y="193318"/>
                  </a:cubicBezTo>
                  <a:lnTo>
                    <a:pt x="42259" y="193785"/>
                  </a:lnTo>
                  <a:cubicBezTo>
                    <a:pt x="81483" y="168569"/>
                    <a:pt x="122575" y="146622"/>
                    <a:pt x="165067" y="127945"/>
                  </a:cubicBezTo>
                  <a:cubicBezTo>
                    <a:pt x="124909" y="94324"/>
                    <a:pt x="81950" y="63039"/>
                    <a:pt x="35722" y="35021"/>
                  </a:cubicBezTo>
                  <a:lnTo>
                    <a:pt x="35722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DB0C2CA-AD63-44EA-8456-08A9E07AB473}"/>
                </a:ext>
              </a:extLst>
            </p:cNvPr>
            <p:cNvSpPr/>
            <p:nvPr/>
          </p:nvSpPr>
          <p:spPr>
            <a:xfrm>
              <a:off x="14115069" y="4171414"/>
              <a:ext cx="233475" cy="186780"/>
            </a:xfrm>
            <a:custGeom>
              <a:avLst/>
              <a:gdLst>
                <a:gd name="connsiteX0" fmla="*/ 217132 w 233475"/>
                <a:gd name="connsiteY0" fmla="*/ 35021 h 186780"/>
                <a:gd name="connsiteX1" fmla="*/ 35021 w 233475"/>
                <a:gd name="connsiteY1" fmla="*/ 64439 h 186780"/>
                <a:gd name="connsiteX2" fmla="*/ 147557 w 233475"/>
                <a:gd name="connsiteY2" fmla="*/ 184446 h 186780"/>
                <a:gd name="connsiteX3" fmla="*/ 217132 w 233475"/>
                <a:gd name="connsiteY3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7132" y="35021"/>
                  </a:moveTo>
                  <a:cubicBezTo>
                    <a:pt x="155962" y="40158"/>
                    <a:pt x="94791" y="49497"/>
                    <a:pt x="35021" y="64439"/>
                  </a:cubicBezTo>
                  <a:cubicBezTo>
                    <a:pt x="76113" y="102262"/>
                    <a:pt x="113469" y="142420"/>
                    <a:pt x="147557" y="184446"/>
                  </a:cubicBezTo>
                  <a:cubicBezTo>
                    <a:pt x="166701" y="134015"/>
                    <a:pt x="190049" y="84051"/>
                    <a:pt x="217132" y="35021"/>
                  </a:cubicBez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ED7DF29-D57F-4E5D-8184-1338D1DB28A9}"/>
                </a:ext>
              </a:extLst>
            </p:cNvPr>
            <p:cNvSpPr/>
            <p:nvPr/>
          </p:nvSpPr>
          <p:spPr>
            <a:xfrm>
              <a:off x="14227605" y="4320838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34AB4F8-3F46-40E2-8868-737A79FA318A}"/>
                </a:ext>
              </a:extLst>
            </p:cNvPr>
            <p:cNvSpPr/>
            <p:nvPr/>
          </p:nvSpPr>
          <p:spPr>
            <a:xfrm>
              <a:off x="14070709" y="4200831"/>
              <a:ext cx="186780" cy="186780"/>
            </a:xfrm>
            <a:custGeom>
              <a:avLst/>
              <a:gdLst>
                <a:gd name="connsiteX0" fmla="*/ 191917 w 186780"/>
                <a:gd name="connsiteY0" fmla="*/ 155028 h 186780"/>
                <a:gd name="connsiteX1" fmla="*/ 79381 w 186780"/>
                <a:gd name="connsiteY1" fmla="*/ 35021 h 186780"/>
                <a:gd name="connsiteX2" fmla="*/ 35021 w 186780"/>
                <a:gd name="connsiteY2" fmla="*/ 193785 h 186780"/>
                <a:gd name="connsiteX3" fmla="*/ 191917 w 186780"/>
                <a:gd name="connsiteY3" fmla="*/ 155028 h 186780"/>
                <a:gd name="connsiteX4" fmla="*/ 191917 w 186780"/>
                <a:gd name="connsiteY4" fmla="*/ 15502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1917" y="155028"/>
                  </a:moveTo>
                  <a:cubicBezTo>
                    <a:pt x="157829" y="113002"/>
                    <a:pt x="120473" y="73312"/>
                    <a:pt x="79381" y="35021"/>
                  </a:cubicBezTo>
                  <a:cubicBezTo>
                    <a:pt x="60703" y="87787"/>
                    <a:pt x="45761" y="140552"/>
                    <a:pt x="35021" y="193785"/>
                  </a:cubicBezTo>
                  <a:cubicBezTo>
                    <a:pt x="85919" y="176508"/>
                    <a:pt x="138684" y="163900"/>
                    <a:pt x="191917" y="155028"/>
                  </a:cubicBezTo>
                  <a:lnTo>
                    <a:pt x="191917" y="155028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06DF80D-B4CE-4868-9CA9-BF81E4D8A652}"/>
                </a:ext>
              </a:extLst>
            </p:cNvPr>
            <p:cNvSpPr/>
            <p:nvPr/>
          </p:nvSpPr>
          <p:spPr>
            <a:xfrm>
              <a:off x="14227605" y="4171414"/>
              <a:ext cx="186780" cy="186780"/>
            </a:xfrm>
            <a:custGeom>
              <a:avLst/>
              <a:gdLst>
                <a:gd name="connsiteX0" fmla="*/ 35021 w 186780"/>
                <a:gd name="connsiteY0" fmla="*/ 184446 h 186780"/>
                <a:gd name="connsiteX1" fmla="*/ 196119 w 186780"/>
                <a:gd name="connsiteY1" fmla="*/ 171838 h 186780"/>
                <a:gd name="connsiteX2" fmla="*/ 104130 w 186780"/>
                <a:gd name="connsiteY2" fmla="*/ 35021 h 186780"/>
                <a:gd name="connsiteX3" fmla="*/ 35021 w 186780"/>
                <a:gd name="connsiteY3" fmla="*/ 184446 h 186780"/>
                <a:gd name="connsiteX4" fmla="*/ 35021 w 186780"/>
                <a:gd name="connsiteY4" fmla="*/ 184446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35021" y="184446"/>
                  </a:moveTo>
                  <a:cubicBezTo>
                    <a:pt x="88254" y="176041"/>
                    <a:pt x="142420" y="171838"/>
                    <a:pt x="196119" y="171838"/>
                  </a:cubicBezTo>
                  <a:cubicBezTo>
                    <a:pt x="169036" y="125143"/>
                    <a:pt x="138684" y="79382"/>
                    <a:pt x="104130" y="35021"/>
                  </a:cubicBezTo>
                  <a:cubicBezTo>
                    <a:pt x="77514" y="84051"/>
                    <a:pt x="54166" y="134015"/>
                    <a:pt x="35021" y="184446"/>
                  </a:cubicBezTo>
                  <a:lnTo>
                    <a:pt x="35021" y="184446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2DE83DF-6EFA-46EC-9A50-F66F8A14BCE6}"/>
                </a:ext>
              </a:extLst>
            </p:cNvPr>
            <p:cNvSpPr/>
            <p:nvPr/>
          </p:nvSpPr>
          <p:spPr>
            <a:xfrm>
              <a:off x="14228072" y="4308230"/>
              <a:ext cx="186780" cy="186780"/>
            </a:xfrm>
            <a:custGeom>
              <a:avLst/>
              <a:gdLst>
                <a:gd name="connsiteX0" fmla="*/ 196119 w 186780"/>
                <a:gd name="connsiteY0" fmla="*/ 35021 h 186780"/>
                <a:gd name="connsiteX1" fmla="*/ 35021 w 186780"/>
                <a:gd name="connsiteY1" fmla="*/ 47629 h 186780"/>
                <a:gd name="connsiteX2" fmla="*/ 126544 w 186780"/>
                <a:gd name="connsiteY2" fmla="*/ 177908 h 186780"/>
                <a:gd name="connsiteX3" fmla="*/ 126544 w 186780"/>
                <a:gd name="connsiteY3" fmla="*/ 177908 h 186780"/>
                <a:gd name="connsiteX4" fmla="*/ 196119 w 186780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0" h="186780">
                  <a:moveTo>
                    <a:pt x="196119" y="35021"/>
                  </a:moveTo>
                  <a:cubicBezTo>
                    <a:pt x="141953" y="35021"/>
                    <a:pt x="88254" y="39224"/>
                    <a:pt x="35021" y="47629"/>
                  </a:cubicBezTo>
                  <a:cubicBezTo>
                    <a:pt x="69108" y="89654"/>
                    <a:pt x="99460" y="133081"/>
                    <a:pt x="126544" y="177908"/>
                  </a:cubicBezTo>
                  <a:lnTo>
                    <a:pt x="126544" y="177908"/>
                  </a:lnTo>
                  <a:cubicBezTo>
                    <a:pt x="145688" y="129812"/>
                    <a:pt x="169036" y="81716"/>
                    <a:pt x="196119" y="3502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6D69D5F-0AB1-4C84-9F84-4B6D297B33D6}"/>
                </a:ext>
              </a:extLst>
            </p:cNvPr>
            <p:cNvSpPr/>
            <p:nvPr/>
          </p:nvSpPr>
          <p:spPr>
            <a:xfrm>
              <a:off x="14070709" y="4321305"/>
              <a:ext cx="186780" cy="186780"/>
            </a:xfrm>
            <a:custGeom>
              <a:avLst/>
              <a:gdLst>
                <a:gd name="connsiteX0" fmla="*/ 35021 w 186780"/>
                <a:gd name="connsiteY0" fmla="*/ 73311 h 186780"/>
                <a:gd name="connsiteX1" fmla="*/ 145222 w 186780"/>
                <a:gd name="connsiteY1" fmla="*/ 186314 h 186780"/>
                <a:gd name="connsiteX2" fmla="*/ 191917 w 186780"/>
                <a:gd name="connsiteY2" fmla="*/ 35021 h 186780"/>
                <a:gd name="connsiteX3" fmla="*/ 35021 w 186780"/>
                <a:gd name="connsiteY3" fmla="*/ 7331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80" h="186780">
                  <a:moveTo>
                    <a:pt x="35021" y="73311"/>
                  </a:moveTo>
                  <a:cubicBezTo>
                    <a:pt x="75179" y="108800"/>
                    <a:pt x="112068" y="146622"/>
                    <a:pt x="145222" y="186314"/>
                  </a:cubicBezTo>
                  <a:cubicBezTo>
                    <a:pt x="156895" y="135883"/>
                    <a:pt x="172305" y="84985"/>
                    <a:pt x="191917" y="35021"/>
                  </a:cubicBezTo>
                  <a:cubicBezTo>
                    <a:pt x="138684" y="43426"/>
                    <a:pt x="85919" y="56034"/>
                    <a:pt x="35021" y="73311"/>
                  </a:cubicBez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D0C4B1D-8B1F-416A-A4B3-0DCBDBAD5725}"/>
                </a:ext>
              </a:extLst>
            </p:cNvPr>
            <p:cNvSpPr/>
            <p:nvPr/>
          </p:nvSpPr>
          <p:spPr>
            <a:xfrm>
              <a:off x="14180909" y="4321305"/>
              <a:ext cx="186780" cy="186780"/>
            </a:xfrm>
            <a:custGeom>
              <a:avLst/>
              <a:gdLst>
                <a:gd name="connsiteX0" fmla="*/ 81716 w 186780"/>
                <a:gd name="connsiteY0" fmla="*/ 35021 h 186780"/>
                <a:gd name="connsiteX1" fmla="*/ 35021 w 186780"/>
                <a:gd name="connsiteY1" fmla="*/ 186314 h 186780"/>
                <a:gd name="connsiteX2" fmla="*/ 35955 w 186780"/>
                <a:gd name="connsiteY2" fmla="*/ 187247 h 186780"/>
                <a:gd name="connsiteX3" fmla="*/ 173706 w 186780"/>
                <a:gd name="connsiteY3" fmla="*/ 165301 h 186780"/>
                <a:gd name="connsiteX4" fmla="*/ 81716 w 186780"/>
                <a:gd name="connsiteY4" fmla="*/ 35021 h 186780"/>
                <a:gd name="connsiteX5" fmla="*/ 81716 w 186780"/>
                <a:gd name="connsiteY5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80" h="186780">
                  <a:moveTo>
                    <a:pt x="81716" y="35021"/>
                  </a:moveTo>
                  <a:cubicBezTo>
                    <a:pt x="62105" y="84985"/>
                    <a:pt x="46695" y="135883"/>
                    <a:pt x="35021" y="186314"/>
                  </a:cubicBezTo>
                  <a:lnTo>
                    <a:pt x="35955" y="187247"/>
                  </a:lnTo>
                  <a:cubicBezTo>
                    <a:pt x="80782" y="176041"/>
                    <a:pt x="127011" y="169036"/>
                    <a:pt x="173706" y="165301"/>
                  </a:cubicBezTo>
                  <a:cubicBezTo>
                    <a:pt x="146155" y="120006"/>
                    <a:pt x="115804" y="76580"/>
                    <a:pt x="81716" y="35021"/>
                  </a:cubicBezTo>
                  <a:lnTo>
                    <a:pt x="81716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BA3BFD-B173-42B4-B565-8EFB29562E59}"/>
                </a:ext>
              </a:extLst>
            </p:cNvPr>
            <p:cNvSpPr/>
            <p:nvPr/>
          </p:nvSpPr>
          <p:spPr>
            <a:xfrm>
              <a:off x="13720029" y="2622539"/>
              <a:ext cx="1167377" cy="980596"/>
            </a:xfrm>
            <a:custGeom>
              <a:avLst/>
              <a:gdLst>
                <a:gd name="connsiteX0" fmla="*/ 785411 w 1167376"/>
                <a:gd name="connsiteY0" fmla="*/ 35021 h 980596"/>
                <a:gd name="connsiteX1" fmla="*/ 415119 w 1167376"/>
                <a:gd name="connsiteY1" fmla="*/ 35021 h 980596"/>
                <a:gd name="connsiteX2" fmla="*/ 35021 w 1167376"/>
                <a:gd name="connsiteY2" fmla="*/ 415119 h 980596"/>
                <a:gd name="connsiteX3" fmla="*/ 35021 w 1167376"/>
                <a:gd name="connsiteY3" fmla="*/ 566411 h 980596"/>
                <a:gd name="connsiteX4" fmla="*/ 415119 w 1167376"/>
                <a:gd name="connsiteY4" fmla="*/ 946509 h 980596"/>
                <a:gd name="connsiteX5" fmla="*/ 785411 w 1167376"/>
                <a:gd name="connsiteY5" fmla="*/ 946509 h 980596"/>
                <a:gd name="connsiteX6" fmla="*/ 1165509 w 1167376"/>
                <a:gd name="connsiteY6" fmla="*/ 566411 h 980596"/>
                <a:gd name="connsiteX7" fmla="*/ 1165509 w 1167376"/>
                <a:gd name="connsiteY7" fmla="*/ 415119 h 980596"/>
                <a:gd name="connsiteX8" fmla="*/ 785411 w 1167376"/>
                <a:gd name="connsiteY8" fmla="*/ 35021 h 980596"/>
                <a:gd name="connsiteX9" fmla="*/ 982464 w 1167376"/>
                <a:gd name="connsiteY9" fmla="*/ 506174 h 980596"/>
                <a:gd name="connsiteX10" fmla="*/ 725641 w 1167376"/>
                <a:gd name="connsiteY10" fmla="*/ 762997 h 980596"/>
                <a:gd name="connsiteX11" fmla="*/ 475356 w 1167376"/>
                <a:gd name="connsiteY11" fmla="*/ 762997 h 980596"/>
                <a:gd name="connsiteX12" fmla="*/ 218533 w 1167376"/>
                <a:gd name="connsiteY12" fmla="*/ 506174 h 980596"/>
                <a:gd name="connsiteX13" fmla="*/ 218533 w 1167376"/>
                <a:gd name="connsiteY13" fmla="*/ 403912 h 980596"/>
                <a:gd name="connsiteX14" fmla="*/ 475356 w 1167376"/>
                <a:gd name="connsiteY14" fmla="*/ 146622 h 980596"/>
                <a:gd name="connsiteX15" fmla="*/ 725641 w 1167376"/>
                <a:gd name="connsiteY15" fmla="*/ 146622 h 980596"/>
                <a:gd name="connsiteX16" fmla="*/ 982464 w 1167376"/>
                <a:gd name="connsiteY16" fmla="*/ 403912 h 980596"/>
                <a:gd name="connsiteX17" fmla="*/ 982464 w 1167376"/>
                <a:gd name="connsiteY17" fmla="*/ 506174 h 98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7376" h="980596">
                  <a:moveTo>
                    <a:pt x="785411" y="35021"/>
                  </a:moveTo>
                  <a:lnTo>
                    <a:pt x="415119" y="35021"/>
                  </a:lnTo>
                  <a:cubicBezTo>
                    <a:pt x="205458" y="35021"/>
                    <a:pt x="35021" y="205458"/>
                    <a:pt x="35021" y="415119"/>
                  </a:cubicBezTo>
                  <a:lnTo>
                    <a:pt x="35021" y="566411"/>
                  </a:lnTo>
                  <a:cubicBezTo>
                    <a:pt x="35021" y="776072"/>
                    <a:pt x="204991" y="946509"/>
                    <a:pt x="415119" y="946509"/>
                  </a:cubicBezTo>
                  <a:lnTo>
                    <a:pt x="785411" y="946509"/>
                  </a:lnTo>
                  <a:cubicBezTo>
                    <a:pt x="995539" y="946509"/>
                    <a:pt x="1165509" y="776072"/>
                    <a:pt x="1165509" y="566411"/>
                  </a:cubicBezTo>
                  <a:lnTo>
                    <a:pt x="1165509" y="415119"/>
                  </a:lnTo>
                  <a:cubicBezTo>
                    <a:pt x="1165976" y="205458"/>
                    <a:pt x="995539" y="35021"/>
                    <a:pt x="785411" y="35021"/>
                  </a:cubicBezTo>
                  <a:close/>
                  <a:moveTo>
                    <a:pt x="982464" y="506174"/>
                  </a:moveTo>
                  <a:cubicBezTo>
                    <a:pt x="982464" y="648127"/>
                    <a:pt x="867594" y="762997"/>
                    <a:pt x="725641" y="762997"/>
                  </a:cubicBezTo>
                  <a:lnTo>
                    <a:pt x="475356" y="762997"/>
                  </a:lnTo>
                  <a:cubicBezTo>
                    <a:pt x="333403" y="762997"/>
                    <a:pt x="218533" y="648127"/>
                    <a:pt x="218533" y="506174"/>
                  </a:cubicBezTo>
                  <a:lnTo>
                    <a:pt x="218533" y="403912"/>
                  </a:lnTo>
                  <a:cubicBezTo>
                    <a:pt x="218533" y="261959"/>
                    <a:pt x="333403" y="146622"/>
                    <a:pt x="475356" y="146622"/>
                  </a:cubicBezTo>
                  <a:lnTo>
                    <a:pt x="725641" y="146622"/>
                  </a:lnTo>
                  <a:cubicBezTo>
                    <a:pt x="867594" y="146622"/>
                    <a:pt x="982464" y="261492"/>
                    <a:pt x="982464" y="403912"/>
                  </a:cubicBezTo>
                  <a:lnTo>
                    <a:pt x="982464" y="506174"/>
                  </a:lnTo>
                  <a:close/>
                </a:path>
              </a:pathLst>
            </a:custGeom>
            <a:solidFill>
              <a:srgbClr val="E47E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630C0C2-99B2-46A5-87FD-72D822DAA6DD}"/>
                </a:ext>
              </a:extLst>
            </p:cNvPr>
            <p:cNvSpPr/>
            <p:nvPr/>
          </p:nvSpPr>
          <p:spPr>
            <a:xfrm>
              <a:off x="13690611" y="2165861"/>
              <a:ext cx="1260767" cy="1073986"/>
            </a:xfrm>
            <a:custGeom>
              <a:avLst/>
              <a:gdLst>
                <a:gd name="connsiteX0" fmla="*/ 1235085 w 1260766"/>
                <a:gd name="connsiteY0" fmla="*/ 655599 h 1073986"/>
                <a:gd name="connsiteX1" fmla="*/ 816697 w 1260766"/>
                <a:gd name="connsiteY1" fmla="*/ 1073986 h 1073986"/>
                <a:gd name="connsiteX2" fmla="*/ 453409 w 1260766"/>
                <a:gd name="connsiteY2" fmla="*/ 1073986 h 1073986"/>
                <a:gd name="connsiteX3" fmla="*/ 35021 w 1260766"/>
                <a:gd name="connsiteY3" fmla="*/ 655599 h 1073986"/>
                <a:gd name="connsiteX4" fmla="*/ 35021 w 1260766"/>
                <a:gd name="connsiteY4" fmla="*/ 453409 h 1073986"/>
                <a:gd name="connsiteX5" fmla="*/ 453409 w 1260766"/>
                <a:gd name="connsiteY5" fmla="*/ 35021 h 1073986"/>
                <a:gd name="connsiteX6" fmla="*/ 816697 w 1260766"/>
                <a:gd name="connsiteY6" fmla="*/ 35021 h 1073986"/>
                <a:gd name="connsiteX7" fmla="*/ 1235085 w 1260766"/>
                <a:gd name="connsiteY7" fmla="*/ 453409 h 1073986"/>
                <a:gd name="connsiteX8" fmla="*/ 1235085 w 1260766"/>
                <a:gd name="connsiteY8" fmla="*/ 655599 h 107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766" h="1073986">
                  <a:moveTo>
                    <a:pt x="1235085" y="655599"/>
                  </a:moveTo>
                  <a:cubicBezTo>
                    <a:pt x="1235085" y="886739"/>
                    <a:pt x="1047837" y="1073986"/>
                    <a:pt x="816697" y="1073986"/>
                  </a:cubicBezTo>
                  <a:lnTo>
                    <a:pt x="453409" y="1073986"/>
                  </a:lnTo>
                  <a:cubicBezTo>
                    <a:pt x="222269" y="1073986"/>
                    <a:pt x="35021" y="886739"/>
                    <a:pt x="35021" y="655599"/>
                  </a:cubicBezTo>
                  <a:lnTo>
                    <a:pt x="35021" y="453409"/>
                  </a:lnTo>
                  <a:cubicBezTo>
                    <a:pt x="35021" y="222268"/>
                    <a:pt x="222269" y="35021"/>
                    <a:pt x="453409" y="35021"/>
                  </a:cubicBezTo>
                  <a:lnTo>
                    <a:pt x="816697" y="35021"/>
                  </a:lnTo>
                  <a:cubicBezTo>
                    <a:pt x="1047837" y="35021"/>
                    <a:pt x="1235085" y="222268"/>
                    <a:pt x="1235085" y="453409"/>
                  </a:cubicBezTo>
                  <a:lnTo>
                    <a:pt x="1235085" y="655599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135BB7-E6C4-4C58-B914-91DA6ACFA983}"/>
                </a:ext>
              </a:extLst>
            </p:cNvPr>
            <p:cNvSpPr/>
            <p:nvPr/>
          </p:nvSpPr>
          <p:spPr>
            <a:xfrm>
              <a:off x="13745244" y="2204151"/>
              <a:ext cx="1120681" cy="980596"/>
            </a:xfrm>
            <a:custGeom>
              <a:avLst/>
              <a:gdLst>
                <a:gd name="connsiteX0" fmla="*/ 1125351 w 1120681"/>
                <a:gd name="connsiteY0" fmla="*/ 598631 h 980596"/>
                <a:gd name="connsiteX1" fmla="*/ 745253 w 1120681"/>
                <a:gd name="connsiteY1" fmla="*/ 978728 h 980596"/>
                <a:gd name="connsiteX2" fmla="*/ 415119 w 1120681"/>
                <a:gd name="connsiteY2" fmla="*/ 978728 h 980596"/>
                <a:gd name="connsiteX3" fmla="*/ 35021 w 1120681"/>
                <a:gd name="connsiteY3" fmla="*/ 598631 h 980596"/>
                <a:gd name="connsiteX4" fmla="*/ 35021 w 1120681"/>
                <a:gd name="connsiteY4" fmla="*/ 415119 h 980596"/>
                <a:gd name="connsiteX5" fmla="*/ 415119 w 1120681"/>
                <a:gd name="connsiteY5" fmla="*/ 35021 h 980596"/>
                <a:gd name="connsiteX6" fmla="*/ 745253 w 1120681"/>
                <a:gd name="connsiteY6" fmla="*/ 35021 h 980596"/>
                <a:gd name="connsiteX7" fmla="*/ 1125351 w 1120681"/>
                <a:gd name="connsiteY7" fmla="*/ 415119 h 980596"/>
                <a:gd name="connsiteX8" fmla="*/ 1125351 w 1120681"/>
                <a:gd name="connsiteY8" fmla="*/ 598631 h 98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0681" h="980596">
                  <a:moveTo>
                    <a:pt x="1125351" y="598631"/>
                  </a:moveTo>
                  <a:cubicBezTo>
                    <a:pt x="1125351" y="808758"/>
                    <a:pt x="955381" y="978728"/>
                    <a:pt x="745253" y="978728"/>
                  </a:cubicBezTo>
                  <a:lnTo>
                    <a:pt x="415119" y="978728"/>
                  </a:lnTo>
                  <a:cubicBezTo>
                    <a:pt x="205458" y="978728"/>
                    <a:pt x="35021" y="808758"/>
                    <a:pt x="35021" y="598631"/>
                  </a:cubicBezTo>
                  <a:lnTo>
                    <a:pt x="35021" y="415119"/>
                  </a:lnTo>
                  <a:cubicBezTo>
                    <a:pt x="35021" y="204991"/>
                    <a:pt x="204991" y="35021"/>
                    <a:pt x="415119" y="35021"/>
                  </a:cubicBezTo>
                  <a:lnTo>
                    <a:pt x="745253" y="35021"/>
                  </a:lnTo>
                  <a:cubicBezTo>
                    <a:pt x="955381" y="35021"/>
                    <a:pt x="1125351" y="204991"/>
                    <a:pt x="1125351" y="415119"/>
                  </a:cubicBezTo>
                  <a:lnTo>
                    <a:pt x="1125351" y="598631"/>
                  </a:lnTo>
                  <a:close/>
                </a:path>
              </a:pathLst>
            </a:custGeom>
            <a:solidFill>
              <a:srgbClr val="F19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308838A-B156-477E-90D7-250A6EA4AEA2}"/>
                </a:ext>
              </a:extLst>
            </p:cNvPr>
            <p:cNvSpPr/>
            <p:nvPr/>
          </p:nvSpPr>
          <p:spPr>
            <a:xfrm>
              <a:off x="14031952" y="2286334"/>
              <a:ext cx="560341" cy="420255"/>
            </a:xfrm>
            <a:custGeom>
              <a:avLst/>
              <a:gdLst>
                <a:gd name="connsiteX0" fmla="*/ 360486 w 560340"/>
                <a:gd name="connsiteY0" fmla="*/ 35021 h 420255"/>
                <a:gd name="connsiteX1" fmla="*/ 226471 w 560340"/>
                <a:gd name="connsiteY1" fmla="*/ 35021 h 420255"/>
                <a:gd name="connsiteX2" fmla="*/ 91056 w 560340"/>
                <a:gd name="connsiteY2" fmla="*/ 91055 h 420255"/>
                <a:gd name="connsiteX3" fmla="*/ 35021 w 560340"/>
                <a:gd name="connsiteY3" fmla="*/ 226938 h 420255"/>
                <a:gd name="connsiteX4" fmla="*/ 226471 w 560340"/>
                <a:gd name="connsiteY4" fmla="*/ 419322 h 420255"/>
                <a:gd name="connsiteX5" fmla="*/ 360486 w 560340"/>
                <a:gd name="connsiteY5" fmla="*/ 419322 h 420255"/>
                <a:gd name="connsiteX6" fmla="*/ 552403 w 560340"/>
                <a:gd name="connsiteY6" fmla="*/ 226938 h 420255"/>
                <a:gd name="connsiteX7" fmla="*/ 360486 w 560340"/>
                <a:gd name="connsiteY7" fmla="*/ 35021 h 420255"/>
                <a:gd name="connsiteX8" fmla="*/ 201256 w 560340"/>
                <a:gd name="connsiteY8" fmla="*/ 322663 h 420255"/>
                <a:gd name="connsiteX9" fmla="*/ 182578 w 560340"/>
                <a:gd name="connsiteY9" fmla="*/ 322663 h 420255"/>
                <a:gd name="connsiteX10" fmla="*/ 120473 w 560340"/>
                <a:gd name="connsiteY10" fmla="*/ 260558 h 420255"/>
                <a:gd name="connsiteX11" fmla="*/ 182578 w 560340"/>
                <a:gd name="connsiteY11" fmla="*/ 198454 h 420255"/>
                <a:gd name="connsiteX12" fmla="*/ 201256 w 560340"/>
                <a:gd name="connsiteY12" fmla="*/ 198454 h 420255"/>
                <a:gd name="connsiteX13" fmla="*/ 263360 w 560340"/>
                <a:gd name="connsiteY13" fmla="*/ 260558 h 420255"/>
                <a:gd name="connsiteX14" fmla="*/ 201256 w 560340"/>
                <a:gd name="connsiteY14" fmla="*/ 322663 h 420255"/>
                <a:gd name="connsiteX15" fmla="*/ 404846 w 560340"/>
                <a:gd name="connsiteY15" fmla="*/ 322663 h 420255"/>
                <a:gd name="connsiteX16" fmla="*/ 386635 w 560340"/>
                <a:gd name="connsiteY16" fmla="*/ 322663 h 420255"/>
                <a:gd name="connsiteX17" fmla="*/ 324531 w 560340"/>
                <a:gd name="connsiteY17" fmla="*/ 260558 h 420255"/>
                <a:gd name="connsiteX18" fmla="*/ 386635 w 560340"/>
                <a:gd name="connsiteY18" fmla="*/ 198454 h 420255"/>
                <a:gd name="connsiteX19" fmla="*/ 404846 w 560340"/>
                <a:gd name="connsiteY19" fmla="*/ 198454 h 420255"/>
                <a:gd name="connsiteX20" fmla="*/ 466951 w 560340"/>
                <a:gd name="connsiteY20" fmla="*/ 260558 h 420255"/>
                <a:gd name="connsiteX21" fmla="*/ 404846 w 560340"/>
                <a:gd name="connsiteY21" fmla="*/ 322663 h 42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0340" h="420255">
                  <a:moveTo>
                    <a:pt x="360486" y="35021"/>
                  </a:moveTo>
                  <a:lnTo>
                    <a:pt x="226471" y="35021"/>
                  </a:lnTo>
                  <a:cubicBezTo>
                    <a:pt x="173239" y="35021"/>
                    <a:pt x="125610" y="56501"/>
                    <a:pt x="91056" y="91055"/>
                  </a:cubicBezTo>
                  <a:cubicBezTo>
                    <a:pt x="56501" y="126077"/>
                    <a:pt x="35021" y="174173"/>
                    <a:pt x="35021" y="226938"/>
                  </a:cubicBezTo>
                  <a:cubicBezTo>
                    <a:pt x="35021" y="333403"/>
                    <a:pt x="120940" y="419322"/>
                    <a:pt x="226471" y="419322"/>
                  </a:cubicBezTo>
                  <a:lnTo>
                    <a:pt x="360486" y="419322"/>
                  </a:lnTo>
                  <a:cubicBezTo>
                    <a:pt x="466951" y="419322"/>
                    <a:pt x="552403" y="333403"/>
                    <a:pt x="552403" y="226938"/>
                  </a:cubicBezTo>
                  <a:cubicBezTo>
                    <a:pt x="552870" y="120940"/>
                    <a:pt x="466951" y="35021"/>
                    <a:pt x="360486" y="35021"/>
                  </a:cubicBezTo>
                  <a:close/>
                  <a:moveTo>
                    <a:pt x="201256" y="322663"/>
                  </a:moveTo>
                  <a:lnTo>
                    <a:pt x="182578" y="322663"/>
                  </a:lnTo>
                  <a:cubicBezTo>
                    <a:pt x="148490" y="322663"/>
                    <a:pt x="120473" y="294646"/>
                    <a:pt x="120473" y="260558"/>
                  </a:cubicBezTo>
                  <a:cubicBezTo>
                    <a:pt x="120473" y="226471"/>
                    <a:pt x="148490" y="198454"/>
                    <a:pt x="182578" y="198454"/>
                  </a:cubicBezTo>
                  <a:lnTo>
                    <a:pt x="201256" y="198454"/>
                  </a:lnTo>
                  <a:cubicBezTo>
                    <a:pt x="235343" y="198454"/>
                    <a:pt x="263360" y="226471"/>
                    <a:pt x="263360" y="260558"/>
                  </a:cubicBezTo>
                  <a:cubicBezTo>
                    <a:pt x="263360" y="294646"/>
                    <a:pt x="235343" y="322663"/>
                    <a:pt x="201256" y="322663"/>
                  </a:cubicBezTo>
                  <a:close/>
                  <a:moveTo>
                    <a:pt x="404846" y="322663"/>
                  </a:moveTo>
                  <a:lnTo>
                    <a:pt x="386635" y="322663"/>
                  </a:lnTo>
                  <a:cubicBezTo>
                    <a:pt x="352081" y="322663"/>
                    <a:pt x="324531" y="294646"/>
                    <a:pt x="324531" y="260558"/>
                  </a:cubicBezTo>
                  <a:cubicBezTo>
                    <a:pt x="324531" y="226471"/>
                    <a:pt x="352081" y="198454"/>
                    <a:pt x="386635" y="198454"/>
                  </a:cubicBezTo>
                  <a:lnTo>
                    <a:pt x="404846" y="198454"/>
                  </a:lnTo>
                  <a:cubicBezTo>
                    <a:pt x="439401" y="198454"/>
                    <a:pt x="466951" y="226471"/>
                    <a:pt x="466951" y="260558"/>
                  </a:cubicBezTo>
                  <a:cubicBezTo>
                    <a:pt x="466951" y="294646"/>
                    <a:pt x="439401" y="322663"/>
                    <a:pt x="404846" y="322663"/>
                  </a:cubicBez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F032ABB-4915-4DF1-99ED-7578E631EA7F}"/>
                </a:ext>
              </a:extLst>
            </p:cNvPr>
            <p:cNvSpPr/>
            <p:nvPr/>
          </p:nvSpPr>
          <p:spPr>
            <a:xfrm>
              <a:off x="14169703" y="2569773"/>
              <a:ext cx="93390" cy="233475"/>
            </a:xfrm>
            <a:custGeom>
              <a:avLst/>
              <a:gdLst>
                <a:gd name="connsiteX0" fmla="*/ 82650 w 93390"/>
                <a:gd name="connsiteY0" fmla="*/ 194718 h 233475"/>
                <a:gd name="connsiteX1" fmla="*/ 58836 w 93390"/>
                <a:gd name="connsiteY1" fmla="*/ 218533 h 233475"/>
                <a:gd name="connsiteX2" fmla="*/ 58836 w 93390"/>
                <a:gd name="connsiteY2" fmla="*/ 218533 h 233475"/>
                <a:gd name="connsiteX3" fmla="*/ 35021 w 93390"/>
                <a:gd name="connsiteY3" fmla="*/ 194718 h 233475"/>
                <a:gd name="connsiteX4" fmla="*/ 35021 w 93390"/>
                <a:gd name="connsiteY4" fmla="*/ 58836 h 233475"/>
                <a:gd name="connsiteX5" fmla="*/ 58836 w 93390"/>
                <a:gd name="connsiteY5" fmla="*/ 35021 h 233475"/>
                <a:gd name="connsiteX6" fmla="*/ 58836 w 93390"/>
                <a:gd name="connsiteY6" fmla="*/ 35021 h 233475"/>
                <a:gd name="connsiteX7" fmla="*/ 82650 w 93390"/>
                <a:gd name="connsiteY7" fmla="*/ 58836 h 233475"/>
                <a:gd name="connsiteX8" fmla="*/ 82650 w 93390"/>
                <a:gd name="connsiteY8" fmla="*/ 19471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90" h="233475">
                  <a:moveTo>
                    <a:pt x="82650" y="194718"/>
                  </a:moveTo>
                  <a:cubicBezTo>
                    <a:pt x="82650" y="207793"/>
                    <a:pt x="71910" y="218533"/>
                    <a:pt x="58836" y="218533"/>
                  </a:cubicBezTo>
                  <a:lnTo>
                    <a:pt x="58836" y="218533"/>
                  </a:lnTo>
                  <a:cubicBezTo>
                    <a:pt x="45761" y="218533"/>
                    <a:pt x="35021" y="207793"/>
                    <a:pt x="35021" y="194718"/>
                  </a:cubicBezTo>
                  <a:lnTo>
                    <a:pt x="35021" y="58836"/>
                  </a:lnTo>
                  <a:cubicBezTo>
                    <a:pt x="35021" y="45761"/>
                    <a:pt x="45761" y="35021"/>
                    <a:pt x="58836" y="35021"/>
                  </a:cubicBezTo>
                  <a:lnTo>
                    <a:pt x="58836" y="35021"/>
                  </a:lnTo>
                  <a:cubicBezTo>
                    <a:pt x="71910" y="35021"/>
                    <a:pt x="82650" y="45761"/>
                    <a:pt x="82650" y="58836"/>
                  </a:cubicBezTo>
                  <a:lnTo>
                    <a:pt x="82650" y="194718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FCBC7B2C-1BEF-4CA5-B73C-A73A9F2E8976}"/>
                </a:ext>
              </a:extLst>
            </p:cNvPr>
            <p:cNvSpPr/>
            <p:nvPr/>
          </p:nvSpPr>
          <p:spPr>
            <a:xfrm>
              <a:off x="14266828" y="2569773"/>
              <a:ext cx="93390" cy="233475"/>
            </a:xfrm>
            <a:custGeom>
              <a:avLst/>
              <a:gdLst>
                <a:gd name="connsiteX0" fmla="*/ 82650 w 93390"/>
                <a:gd name="connsiteY0" fmla="*/ 194718 h 233475"/>
                <a:gd name="connsiteX1" fmla="*/ 58836 w 93390"/>
                <a:gd name="connsiteY1" fmla="*/ 218533 h 233475"/>
                <a:gd name="connsiteX2" fmla="*/ 58836 w 93390"/>
                <a:gd name="connsiteY2" fmla="*/ 218533 h 233475"/>
                <a:gd name="connsiteX3" fmla="*/ 35021 w 93390"/>
                <a:gd name="connsiteY3" fmla="*/ 194718 h 233475"/>
                <a:gd name="connsiteX4" fmla="*/ 35021 w 93390"/>
                <a:gd name="connsiteY4" fmla="*/ 58836 h 233475"/>
                <a:gd name="connsiteX5" fmla="*/ 58836 w 93390"/>
                <a:gd name="connsiteY5" fmla="*/ 35021 h 233475"/>
                <a:gd name="connsiteX6" fmla="*/ 58836 w 93390"/>
                <a:gd name="connsiteY6" fmla="*/ 35021 h 233475"/>
                <a:gd name="connsiteX7" fmla="*/ 82650 w 93390"/>
                <a:gd name="connsiteY7" fmla="*/ 58836 h 233475"/>
                <a:gd name="connsiteX8" fmla="*/ 82650 w 93390"/>
                <a:gd name="connsiteY8" fmla="*/ 19471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90" h="233475">
                  <a:moveTo>
                    <a:pt x="82650" y="194718"/>
                  </a:moveTo>
                  <a:cubicBezTo>
                    <a:pt x="82650" y="207793"/>
                    <a:pt x="71910" y="218533"/>
                    <a:pt x="58836" y="218533"/>
                  </a:cubicBezTo>
                  <a:lnTo>
                    <a:pt x="58836" y="218533"/>
                  </a:lnTo>
                  <a:cubicBezTo>
                    <a:pt x="45761" y="218533"/>
                    <a:pt x="35021" y="207793"/>
                    <a:pt x="35021" y="194718"/>
                  </a:cubicBezTo>
                  <a:lnTo>
                    <a:pt x="35021" y="58836"/>
                  </a:lnTo>
                  <a:cubicBezTo>
                    <a:pt x="35021" y="45761"/>
                    <a:pt x="45761" y="35021"/>
                    <a:pt x="58836" y="35021"/>
                  </a:cubicBezTo>
                  <a:lnTo>
                    <a:pt x="58836" y="35021"/>
                  </a:lnTo>
                  <a:cubicBezTo>
                    <a:pt x="71910" y="35021"/>
                    <a:pt x="82650" y="45761"/>
                    <a:pt x="82650" y="58836"/>
                  </a:cubicBezTo>
                  <a:lnTo>
                    <a:pt x="82650" y="194718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0060E85-D1E6-4C3C-A171-0AD128D22BE9}"/>
                </a:ext>
              </a:extLst>
            </p:cNvPr>
            <p:cNvSpPr/>
            <p:nvPr/>
          </p:nvSpPr>
          <p:spPr>
            <a:xfrm>
              <a:off x="14363487" y="2569773"/>
              <a:ext cx="93390" cy="233475"/>
            </a:xfrm>
            <a:custGeom>
              <a:avLst/>
              <a:gdLst>
                <a:gd name="connsiteX0" fmla="*/ 82650 w 93390"/>
                <a:gd name="connsiteY0" fmla="*/ 194718 h 233475"/>
                <a:gd name="connsiteX1" fmla="*/ 58836 w 93390"/>
                <a:gd name="connsiteY1" fmla="*/ 218533 h 233475"/>
                <a:gd name="connsiteX2" fmla="*/ 58836 w 93390"/>
                <a:gd name="connsiteY2" fmla="*/ 218533 h 233475"/>
                <a:gd name="connsiteX3" fmla="*/ 35021 w 93390"/>
                <a:gd name="connsiteY3" fmla="*/ 194718 h 233475"/>
                <a:gd name="connsiteX4" fmla="*/ 35021 w 93390"/>
                <a:gd name="connsiteY4" fmla="*/ 58836 h 233475"/>
                <a:gd name="connsiteX5" fmla="*/ 58836 w 93390"/>
                <a:gd name="connsiteY5" fmla="*/ 35021 h 233475"/>
                <a:gd name="connsiteX6" fmla="*/ 58836 w 93390"/>
                <a:gd name="connsiteY6" fmla="*/ 35021 h 233475"/>
                <a:gd name="connsiteX7" fmla="*/ 82650 w 93390"/>
                <a:gd name="connsiteY7" fmla="*/ 58836 h 233475"/>
                <a:gd name="connsiteX8" fmla="*/ 82650 w 93390"/>
                <a:gd name="connsiteY8" fmla="*/ 194718 h 2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90" h="233475">
                  <a:moveTo>
                    <a:pt x="82650" y="194718"/>
                  </a:moveTo>
                  <a:cubicBezTo>
                    <a:pt x="82650" y="207793"/>
                    <a:pt x="71910" y="218533"/>
                    <a:pt x="58836" y="218533"/>
                  </a:cubicBezTo>
                  <a:lnTo>
                    <a:pt x="58836" y="218533"/>
                  </a:lnTo>
                  <a:cubicBezTo>
                    <a:pt x="45761" y="218533"/>
                    <a:pt x="35021" y="207793"/>
                    <a:pt x="35021" y="194718"/>
                  </a:cubicBezTo>
                  <a:lnTo>
                    <a:pt x="35021" y="58836"/>
                  </a:lnTo>
                  <a:cubicBezTo>
                    <a:pt x="35021" y="45761"/>
                    <a:pt x="45761" y="35021"/>
                    <a:pt x="58836" y="35021"/>
                  </a:cubicBezTo>
                  <a:lnTo>
                    <a:pt x="58836" y="35021"/>
                  </a:lnTo>
                  <a:cubicBezTo>
                    <a:pt x="71910" y="35021"/>
                    <a:pt x="82650" y="45761"/>
                    <a:pt x="82650" y="58836"/>
                  </a:cubicBezTo>
                  <a:lnTo>
                    <a:pt x="82650" y="194718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5AD5BDB-7F44-4B6D-9519-E6800BA31686}"/>
                </a:ext>
              </a:extLst>
            </p:cNvPr>
            <p:cNvSpPr/>
            <p:nvPr/>
          </p:nvSpPr>
          <p:spPr>
            <a:xfrm>
              <a:off x="13990968" y="2698951"/>
              <a:ext cx="653731" cy="326865"/>
            </a:xfrm>
            <a:custGeom>
              <a:avLst/>
              <a:gdLst>
                <a:gd name="connsiteX0" fmla="*/ 627474 w 653730"/>
                <a:gd name="connsiteY0" fmla="*/ 258859 h 326865"/>
                <a:gd name="connsiteX1" fmla="*/ 641483 w 653730"/>
                <a:gd name="connsiteY1" fmla="*/ 291078 h 326865"/>
                <a:gd name="connsiteX2" fmla="*/ 641483 w 653730"/>
                <a:gd name="connsiteY2" fmla="*/ 291078 h 326865"/>
                <a:gd name="connsiteX3" fmla="*/ 609263 w 653730"/>
                <a:gd name="connsiteY3" fmla="*/ 305087 h 326865"/>
                <a:gd name="connsiteX4" fmla="*/ 50790 w 653730"/>
                <a:gd name="connsiteY4" fmla="*/ 82818 h 326865"/>
                <a:gd name="connsiteX5" fmla="*/ 36781 w 653730"/>
                <a:gd name="connsiteY5" fmla="*/ 50599 h 326865"/>
                <a:gd name="connsiteX6" fmla="*/ 36781 w 653730"/>
                <a:gd name="connsiteY6" fmla="*/ 50599 h 326865"/>
                <a:gd name="connsiteX7" fmla="*/ 69001 w 653730"/>
                <a:gd name="connsiteY7" fmla="*/ 36590 h 326865"/>
                <a:gd name="connsiteX8" fmla="*/ 627474 w 653730"/>
                <a:gd name="connsiteY8" fmla="*/ 258859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730" h="326865">
                  <a:moveTo>
                    <a:pt x="627474" y="258859"/>
                  </a:moveTo>
                  <a:cubicBezTo>
                    <a:pt x="640081" y="263995"/>
                    <a:pt x="646618" y="278471"/>
                    <a:pt x="641483" y="291078"/>
                  </a:cubicBezTo>
                  <a:lnTo>
                    <a:pt x="641483" y="291078"/>
                  </a:lnTo>
                  <a:cubicBezTo>
                    <a:pt x="636346" y="303686"/>
                    <a:pt x="621870" y="310223"/>
                    <a:pt x="609263" y="305087"/>
                  </a:cubicBezTo>
                  <a:lnTo>
                    <a:pt x="50790" y="82818"/>
                  </a:lnTo>
                  <a:cubicBezTo>
                    <a:pt x="38182" y="77682"/>
                    <a:pt x="31645" y="63206"/>
                    <a:pt x="36781" y="50599"/>
                  </a:cubicBezTo>
                  <a:lnTo>
                    <a:pt x="36781" y="50599"/>
                  </a:lnTo>
                  <a:cubicBezTo>
                    <a:pt x="41918" y="37991"/>
                    <a:pt x="56393" y="31921"/>
                    <a:pt x="69001" y="36590"/>
                  </a:cubicBezTo>
                  <a:lnTo>
                    <a:pt x="627474" y="258859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00230DB-0919-4168-AC76-6CD7307FC7D3}"/>
                </a:ext>
              </a:extLst>
            </p:cNvPr>
            <p:cNvSpPr/>
            <p:nvPr/>
          </p:nvSpPr>
          <p:spPr>
            <a:xfrm>
              <a:off x="13920043" y="2700483"/>
              <a:ext cx="186780" cy="140085"/>
            </a:xfrm>
            <a:custGeom>
              <a:avLst/>
              <a:gdLst>
                <a:gd name="connsiteX0" fmla="*/ 153468 w 186780"/>
                <a:gd name="connsiteY0" fmla="*/ 53736 h 140085"/>
                <a:gd name="connsiteX1" fmla="*/ 137125 w 186780"/>
                <a:gd name="connsiteY1" fmla="*/ 94361 h 140085"/>
                <a:gd name="connsiteX2" fmla="*/ 78289 w 186780"/>
                <a:gd name="connsiteY2" fmla="*/ 119576 h 140085"/>
                <a:gd name="connsiteX3" fmla="*/ 37664 w 186780"/>
                <a:gd name="connsiteY3" fmla="*/ 103233 h 140085"/>
                <a:gd name="connsiteX4" fmla="*/ 37664 w 186780"/>
                <a:gd name="connsiteY4" fmla="*/ 103233 h 140085"/>
                <a:gd name="connsiteX5" fmla="*/ 53540 w 186780"/>
                <a:gd name="connsiteY5" fmla="*/ 62608 h 140085"/>
                <a:gd name="connsiteX6" fmla="*/ 112376 w 186780"/>
                <a:gd name="connsiteY6" fmla="*/ 37393 h 140085"/>
                <a:gd name="connsiteX7" fmla="*/ 153468 w 186780"/>
                <a:gd name="connsiteY7" fmla="*/ 53736 h 140085"/>
                <a:gd name="connsiteX8" fmla="*/ 153468 w 186780"/>
                <a:gd name="connsiteY8" fmla="*/ 53736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0" h="140085">
                  <a:moveTo>
                    <a:pt x="153468" y="53736"/>
                  </a:moveTo>
                  <a:cubicBezTo>
                    <a:pt x="160005" y="69146"/>
                    <a:pt x="153001" y="87357"/>
                    <a:pt x="137125" y="94361"/>
                  </a:cubicBezTo>
                  <a:lnTo>
                    <a:pt x="78289" y="119576"/>
                  </a:lnTo>
                  <a:cubicBezTo>
                    <a:pt x="62413" y="126581"/>
                    <a:pt x="44668" y="119109"/>
                    <a:pt x="37664" y="103233"/>
                  </a:cubicBezTo>
                  <a:lnTo>
                    <a:pt x="37664" y="103233"/>
                  </a:lnTo>
                  <a:cubicBezTo>
                    <a:pt x="30660" y="87824"/>
                    <a:pt x="38131" y="69613"/>
                    <a:pt x="53540" y="62608"/>
                  </a:cubicBezTo>
                  <a:lnTo>
                    <a:pt x="112376" y="37393"/>
                  </a:lnTo>
                  <a:cubicBezTo>
                    <a:pt x="128720" y="30856"/>
                    <a:pt x="146931" y="38327"/>
                    <a:pt x="153468" y="53736"/>
                  </a:cubicBezTo>
                  <a:lnTo>
                    <a:pt x="153468" y="53736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2F505B2-DDFC-4641-B192-414343D28AAA}"/>
                </a:ext>
              </a:extLst>
            </p:cNvPr>
            <p:cNvSpPr/>
            <p:nvPr/>
          </p:nvSpPr>
          <p:spPr>
            <a:xfrm>
              <a:off x="13959472" y="2627367"/>
              <a:ext cx="140085" cy="186780"/>
            </a:xfrm>
            <a:custGeom>
              <a:avLst/>
              <a:gdLst>
                <a:gd name="connsiteX0" fmla="*/ 103765 w 140085"/>
                <a:gd name="connsiteY0" fmla="*/ 153001 h 186780"/>
                <a:gd name="connsiteX1" fmla="*/ 119642 w 140085"/>
                <a:gd name="connsiteY1" fmla="*/ 112376 h 186780"/>
                <a:gd name="connsiteX2" fmla="*/ 94426 w 140085"/>
                <a:gd name="connsiteY2" fmla="*/ 53541 h 186780"/>
                <a:gd name="connsiteX3" fmla="*/ 53802 w 140085"/>
                <a:gd name="connsiteY3" fmla="*/ 37664 h 186780"/>
                <a:gd name="connsiteX4" fmla="*/ 53802 w 140085"/>
                <a:gd name="connsiteY4" fmla="*/ 37664 h 186780"/>
                <a:gd name="connsiteX5" fmla="*/ 37458 w 140085"/>
                <a:gd name="connsiteY5" fmla="*/ 78289 h 186780"/>
                <a:gd name="connsiteX6" fmla="*/ 62674 w 140085"/>
                <a:gd name="connsiteY6" fmla="*/ 137125 h 186780"/>
                <a:gd name="connsiteX7" fmla="*/ 103765 w 140085"/>
                <a:gd name="connsiteY7" fmla="*/ 153001 h 186780"/>
                <a:gd name="connsiteX8" fmla="*/ 103765 w 140085"/>
                <a:gd name="connsiteY8" fmla="*/ 15300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" h="186780">
                  <a:moveTo>
                    <a:pt x="103765" y="153001"/>
                  </a:moveTo>
                  <a:cubicBezTo>
                    <a:pt x="119175" y="146464"/>
                    <a:pt x="126646" y="128253"/>
                    <a:pt x="119642" y="112376"/>
                  </a:cubicBezTo>
                  <a:lnTo>
                    <a:pt x="94426" y="53541"/>
                  </a:lnTo>
                  <a:cubicBezTo>
                    <a:pt x="87889" y="38131"/>
                    <a:pt x="69678" y="30660"/>
                    <a:pt x="53802" y="37664"/>
                  </a:cubicBezTo>
                  <a:lnTo>
                    <a:pt x="53802" y="37664"/>
                  </a:lnTo>
                  <a:cubicBezTo>
                    <a:pt x="37925" y="44202"/>
                    <a:pt x="30921" y="62413"/>
                    <a:pt x="37458" y="78289"/>
                  </a:cubicBezTo>
                  <a:lnTo>
                    <a:pt x="62674" y="137125"/>
                  </a:lnTo>
                  <a:cubicBezTo>
                    <a:pt x="70145" y="152534"/>
                    <a:pt x="88356" y="159538"/>
                    <a:pt x="103765" y="153001"/>
                  </a:cubicBezTo>
                  <a:lnTo>
                    <a:pt x="103765" y="153001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901ADF3-294A-4409-B95C-3E290CA61936}"/>
                </a:ext>
              </a:extLst>
            </p:cNvPr>
            <p:cNvSpPr/>
            <p:nvPr/>
          </p:nvSpPr>
          <p:spPr>
            <a:xfrm>
              <a:off x="14539885" y="2882061"/>
              <a:ext cx="186780" cy="140085"/>
            </a:xfrm>
            <a:custGeom>
              <a:avLst/>
              <a:gdLst>
                <a:gd name="connsiteX0" fmla="*/ 37466 w 186780"/>
                <a:gd name="connsiteY0" fmla="*/ 102831 h 140085"/>
                <a:gd name="connsiteX1" fmla="*/ 53342 w 186780"/>
                <a:gd name="connsiteY1" fmla="*/ 62674 h 140085"/>
                <a:gd name="connsiteX2" fmla="*/ 112178 w 186780"/>
                <a:gd name="connsiteY2" fmla="*/ 37458 h 140085"/>
                <a:gd name="connsiteX3" fmla="*/ 152803 w 186780"/>
                <a:gd name="connsiteY3" fmla="*/ 53802 h 140085"/>
                <a:gd name="connsiteX4" fmla="*/ 152803 w 186780"/>
                <a:gd name="connsiteY4" fmla="*/ 53802 h 140085"/>
                <a:gd name="connsiteX5" fmla="*/ 136927 w 186780"/>
                <a:gd name="connsiteY5" fmla="*/ 94426 h 140085"/>
                <a:gd name="connsiteX6" fmla="*/ 78090 w 186780"/>
                <a:gd name="connsiteY6" fmla="*/ 119642 h 140085"/>
                <a:gd name="connsiteX7" fmla="*/ 37466 w 186780"/>
                <a:gd name="connsiteY7" fmla="*/ 102831 h 140085"/>
                <a:gd name="connsiteX8" fmla="*/ 37466 w 186780"/>
                <a:gd name="connsiteY8" fmla="*/ 10283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0" h="140085">
                  <a:moveTo>
                    <a:pt x="37466" y="102831"/>
                  </a:moveTo>
                  <a:cubicBezTo>
                    <a:pt x="30929" y="87422"/>
                    <a:pt x="37933" y="69211"/>
                    <a:pt x="53342" y="62674"/>
                  </a:cubicBezTo>
                  <a:lnTo>
                    <a:pt x="112178" y="37458"/>
                  </a:lnTo>
                  <a:cubicBezTo>
                    <a:pt x="128054" y="30921"/>
                    <a:pt x="145799" y="37925"/>
                    <a:pt x="152803" y="53802"/>
                  </a:cubicBezTo>
                  <a:lnTo>
                    <a:pt x="152803" y="53802"/>
                  </a:lnTo>
                  <a:cubicBezTo>
                    <a:pt x="159340" y="69211"/>
                    <a:pt x="152336" y="87422"/>
                    <a:pt x="136927" y="94426"/>
                  </a:cubicBezTo>
                  <a:lnTo>
                    <a:pt x="78090" y="119642"/>
                  </a:lnTo>
                  <a:cubicBezTo>
                    <a:pt x="62214" y="125712"/>
                    <a:pt x="44470" y="118708"/>
                    <a:pt x="37466" y="102831"/>
                  </a:cubicBezTo>
                  <a:lnTo>
                    <a:pt x="37466" y="102831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CDA58B5-03CC-41A7-B476-338383A0F92D}"/>
                </a:ext>
              </a:extLst>
            </p:cNvPr>
            <p:cNvSpPr/>
            <p:nvPr/>
          </p:nvSpPr>
          <p:spPr>
            <a:xfrm>
              <a:off x="14533887" y="2921752"/>
              <a:ext cx="140085" cy="186780"/>
            </a:xfrm>
            <a:custGeom>
              <a:avLst/>
              <a:gdLst>
                <a:gd name="connsiteX0" fmla="*/ 53736 w 140085"/>
                <a:gd name="connsiteY0" fmla="*/ 37458 h 186780"/>
                <a:gd name="connsiteX1" fmla="*/ 37393 w 140085"/>
                <a:gd name="connsiteY1" fmla="*/ 78083 h 186780"/>
                <a:gd name="connsiteX2" fmla="*/ 62608 w 140085"/>
                <a:gd name="connsiteY2" fmla="*/ 136919 h 186780"/>
                <a:gd name="connsiteX3" fmla="*/ 103233 w 140085"/>
                <a:gd name="connsiteY3" fmla="*/ 153262 h 186780"/>
                <a:gd name="connsiteX4" fmla="*/ 103233 w 140085"/>
                <a:gd name="connsiteY4" fmla="*/ 153262 h 186780"/>
                <a:gd name="connsiteX5" fmla="*/ 119576 w 140085"/>
                <a:gd name="connsiteY5" fmla="*/ 112637 h 186780"/>
                <a:gd name="connsiteX6" fmla="*/ 94361 w 140085"/>
                <a:gd name="connsiteY6" fmla="*/ 53802 h 186780"/>
                <a:gd name="connsiteX7" fmla="*/ 53736 w 140085"/>
                <a:gd name="connsiteY7" fmla="*/ 37458 h 186780"/>
                <a:gd name="connsiteX8" fmla="*/ 53736 w 140085"/>
                <a:gd name="connsiteY8" fmla="*/ 3745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" h="186780">
                  <a:moveTo>
                    <a:pt x="53736" y="37458"/>
                  </a:moveTo>
                  <a:cubicBezTo>
                    <a:pt x="38327" y="43996"/>
                    <a:pt x="30856" y="62207"/>
                    <a:pt x="37393" y="78083"/>
                  </a:cubicBezTo>
                  <a:lnTo>
                    <a:pt x="62608" y="136919"/>
                  </a:lnTo>
                  <a:cubicBezTo>
                    <a:pt x="69146" y="152795"/>
                    <a:pt x="87357" y="159799"/>
                    <a:pt x="103233" y="153262"/>
                  </a:cubicBezTo>
                  <a:lnTo>
                    <a:pt x="103233" y="153262"/>
                  </a:lnTo>
                  <a:cubicBezTo>
                    <a:pt x="119109" y="146258"/>
                    <a:pt x="126114" y="128514"/>
                    <a:pt x="119576" y="112637"/>
                  </a:cubicBezTo>
                  <a:lnTo>
                    <a:pt x="94361" y="53802"/>
                  </a:lnTo>
                  <a:cubicBezTo>
                    <a:pt x="87823" y="37925"/>
                    <a:pt x="69612" y="30921"/>
                    <a:pt x="53736" y="37458"/>
                  </a:cubicBezTo>
                  <a:lnTo>
                    <a:pt x="53736" y="37458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C388493-3AFD-430E-A691-545D04A02AAB}"/>
                </a:ext>
              </a:extLst>
            </p:cNvPr>
            <p:cNvSpPr/>
            <p:nvPr/>
          </p:nvSpPr>
          <p:spPr>
            <a:xfrm>
              <a:off x="13992969" y="2688152"/>
              <a:ext cx="653731" cy="326865"/>
            </a:xfrm>
            <a:custGeom>
              <a:avLst/>
              <a:gdLst>
                <a:gd name="connsiteX0" fmla="*/ 602126 w 653730"/>
                <a:gd name="connsiteY0" fmla="*/ 37116 h 326865"/>
                <a:gd name="connsiteX1" fmla="*/ 634813 w 653730"/>
                <a:gd name="connsiteY1" fmla="*/ 50190 h 326865"/>
                <a:gd name="connsiteX2" fmla="*/ 634813 w 653730"/>
                <a:gd name="connsiteY2" fmla="*/ 50190 h 326865"/>
                <a:gd name="connsiteX3" fmla="*/ 621738 w 653730"/>
                <a:gd name="connsiteY3" fmla="*/ 82877 h 326865"/>
                <a:gd name="connsiteX4" fmla="*/ 69802 w 653730"/>
                <a:gd name="connsiteY4" fmla="*/ 320088 h 326865"/>
                <a:gd name="connsiteX5" fmla="*/ 37116 w 653730"/>
                <a:gd name="connsiteY5" fmla="*/ 307480 h 326865"/>
                <a:gd name="connsiteX6" fmla="*/ 37116 w 653730"/>
                <a:gd name="connsiteY6" fmla="*/ 307480 h 326865"/>
                <a:gd name="connsiteX7" fmla="*/ 50190 w 653730"/>
                <a:gd name="connsiteY7" fmla="*/ 274794 h 326865"/>
                <a:gd name="connsiteX8" fmla="*/ 602126 w 653730"/>
                <a:gd name="connsiteY8" fmla="*/ 37116 h 32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730" h="326865">
                  <a:moveTo>
                    <a:pt x="602126" y="37116"/>
                  </a:moveTo>
                  <a:cubicBezTo>
                    <a:pt x="614733" y="31512"/>
                    <a:pt x="629209" y="37583"/>
                    <a:pt x="634813" y="50190"/>
                  </a:cubicBezTo>
                  <a:lnTo>
                    <a:pt x="634813" y="50190"/>
                  </a:lnTo>
                  <a:cubicBezTo>
                    <a:pt x="640416" y="62798"/>
                    <a:pt x="634346" y="77273"/>
                    <a:pt x="621738" y="82877"/>
                  </a:cubicBezTo>
                  <a:lnTo>
                    <a:pt x="69802" y="320088"/>
                  </a:lnTo>
                  <a:cubicBezTo>
                    <a:pt x="57195" y="325691"/>
                    <a:pt x="42719" y="319621"/>
                    <a:pt x="37116" y="307480"/>
                  </a:cubicBezTo>
                  <a:lnTo>
                    <a:pt x="37116" y="307480"/>
                  </a:lnTo>
                  <a:cubicBezTo>
                    <a:pt x="31513" y="294872"/>
                    <a:pt x="37583" y="280397"/>
                    <a:pt x="50190" y="274794"/>
                  </a:cubicBezTo>
                  <a:lnTo>
                    <a:pt x="602126" y="37116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850E911-492B-42C3-BF7E-970CE335197B}"/>
                </a:ext>
              </a:extLst>
            </p:cNvPr>
            <p:cNvSpPr/>
            <p:nvPr/>
          </p:nvSpPr>
          <p:spPr>
            <a:xfrm>
              <a:off x="13964943" y="2929096"/>
              <a:ext cx="140085" cy="186780"/>
            </a:xfrm>
            <a:custGeom>
              <a:avLst/>
              <a:gdLst>
                <a:gd name="connsiteX0" fmla="*/ 101096 w 140085"/>
                <a:gd name="connsiteY0" fmla="*/ 37118 h 186780"/>
                <a:gd name="connsiteX1" fmla="*/ 118373 w 140085"/>
                <a:gd name="connsiteY1" fmla="*/ 77276 h 186780"/>
                <a:gd name="connsiteX2" fmla="*/ 94559 w 140085"/>
                <a:gd name="connsiteY2" fmla="*/ 137045 h 186780"/>
                <a:gd name="connsiteX3" fmla="*/ 54401 w 140085"/>
                <a:gd name="connsiteY3" fmla="*/ 154323 h 186780"/>
                <a:gd name="connsiteX4" fmla="*/ 54401 w 140085"/>
                <a:gd name="connsiteY4" fmla="*/ 154323 h 186780"/>
                <a:gd name="connsiteX5" fmla="*/ 37124 w 140085"/>
                <a:gd name="connsiteY5" fmla="*/ 114165 h 186780"/>
                <a:gd name="connsiteX6" fmla="*/ 60939 w 140085"/>
                <a:gd name="connsiteY6" fmla="*/ 54862 h 186780"/>
                <a:gd name="connsiteX7" fmla="*/ 101096 w 140085"/>
                <a:gd name="connsiteY7" fmla="*/ 37118 h 186780"/>
                <a:gd name="connsiteX8" fmla="*/ 101096 w 140085"/>
                <a:gd name="connsiteY8" fmla="*/ 37118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" h="186780">
                  <a:moveTo>
                    <a:pt x="101096" y="37118"/>
                  </a:moveTo>
                  <a:cubicBezTo>
                    <a:pt x="116973" y="43188"/>
                    <a:pt x="124444" y="61399"/>
                    <a:pt x="118373" y="77276"/>
                  </a:cubicBezTo>
                  <a:lnTo>
                    <a:pt x="94559" y="137045"/>
                  </a:lnTo>
                  <a:cubicBezTo>
                    <a:pt x="88489" y="152922"/>
                    <a:pt x="70277" y="160393"/>
                    <a:pt x="54401" y="154323"/>
                  </a:cubicBezTo>
                  <a:lnTo>
                    <a:pt x="54401" y="154323"/>
                  </a:lnTo>
                  <a:cubicBezTo>
                    <a:pt x="38525" y="148252"/>
                    <a:pt x="31054" y="130041"/>
                    <a:pt x="37124" y="114165"/>
                  </a:cubicBezTo>
                  <a:lnTo>
                    <a:pt x="60939" y="54862"/>
                  </a:lnTo>
                  <a:cubicBezTo>
                    <a:pt x="67009" y="38519"/>
                    <a:pt x="85220" y="31048"/>
                    <a:pt x="101096" y="37118"/>
                  </a:cubicBezTo>
                  <a:lnTo>
                    <a:pt x="101096" y="37118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61EE539-1835-4B26-AEA4-2B1707986A17}"/>
                </a:ext>
              </a:extLst>
            </p:cNvPr>
            <p:cNvSpPr/>
            <p:nvPr/>
          </p:nvSpPr>
          <p:spPr>
            <a:xfrm>
              <a:off x="13922258" y="2890800"/>
              <a:ext cx="186780" cy="140085"/>
            </a:xfrm>
            <a:custGeom>
              <a:avLst/>
              <a:gdLst>
                <a:gd name="connsiteX0" fmla="*/ 154522 w 186780"/>
                <a:gd name="connsiteY0" fmla="*/ 101096 h 140085"/>
                <a:gd name="connsiteX1" fmla="*/ 137245 w 186780"/>
                <a:gd name="connsiteY1" fmla="*/ 60938 h 140085"/>
                <a:gd name="connsiteX2" fmla="*/ 77475 w 186780"/>
                <a:gd name="connsiteY2" fmla="*/ 37124 h 140085"/>
                <a:gd name="connsiteX3" fmla="*/ 37317 w 186780"/>
                <a:gd name="connsiteY3" fmla="*/ 54401 h 140085"/>
                <a:gd name="connsiteX4" fmla="*/ 37317 w 186780"/>
                <a:gd name="connsiteY4" fmla="*/ 54401 h 140085"/>
                <a:gd name="connsiteX5" fmla="*/ 54594 w 186780"/>
                <a:gd name="connsiteY5" fmla="*/ 94559 h 140085"/>
                <a:gd name="connsiteX6" fmla="*/ 114364 w 186780"/>
                <a:gd name="connsiteY6" fmla="*/ 118373 h 140085"/>
                <a:gd name="connsiteX7" fmla="*/ 154522 w 186780"/>
                <a:gd name="connsiteY7" fmla="*/ 101096 h 140085"/>
                <a:gd name="connsiteX8" fmla="*/ 154522 w 186780"/>
                <a:gd name="connsiteY8" fmla="*/ 101096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0" h="140085">
                  <a:moveTo>
                    <a:pt x="154522" y="101096"/>
                  </a:moveTo>
                  <a:cubicBezTo>
                    <a:pt x="161059" y="85220"/>
                    <a:pt x="153121" y="67476"/>
                    <a:pt x="137245" y="60938"/>
                  </a:cubicBezTo>
                  <a:lnTo>
                    <a:pt x="77475" y="37124"/>
                  </a:lnTo>
                  <a:cubicBezTo>
                    <a:pt x="61599" y="31054"/>
                    <a:pt x="43855" y="38525"/>
                    <a:pt x="37317" y="54401"/>
                  </a:cubicBezTo>
                  <a:lnTo>
                    <a:pt x="37317" y="54401"/>
                  </a:lnTo>
                  <a:cubicBezTo>
                    <a:pt x="30780" y="70278"/>
                    <a:pt x="38718" y="88022"/>
                    <a:pt x="54594" y="94559"/>
                  </a:cubicBezTo>
                  <a:lnTo>
                    <a:pt x="114364" y="118373"/>
                  </a:lnTo>
                  <a:cubicBezTo>
                    <a:pt x="130240" y="124444"/>
                    <a:pt x="148452" y="116973"/>
                    <a:pt x="154522" y="101096"/>
                  </a:cubicBezTo>
                  <a:lnTo>
                    <a:pt x="154522" y="101096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7801E11-2378-4AB4-B40D-AC294D7C0AF4}"/>
                </a:ext>
              </a:extLst>
            </p:cNvPr>
            <p:cNvSpPr/>
            <p:nvPr/>
          </p:nvSpPr>
          <p:spPr>
            <a:xfrm>
              <a:off x="14530887" y="2618568"/>
              <a:ext cx="140085" cy="186780"/>
            </a:xfrm>
            <a:custGeom>
              <a:avLst/>
              <a:gdLst>
                <a:gd name="connsiteX0" fmla="*/ 54401 w 140085"/>
                <a:gd name="connsiteY0" fmla="*/ 154329 h 186780"/>
                <a:gd name="connsiteX1" fmla="*/ 37124 w 140085"/>
                <a:gd name="connsiteY1" fmla="*/ 114171 h 186780"/>
                <a:gd name="connsiteX2" fmla="*/ 60938 w 140085"/>
                <a:gd name="connsiteY2" fmla="*/ 54401 h 186780"/>
                <a:gd name="connsiteX3" fmla="*/ 101096 w 140085"/>
                <a:gd name="connsiteY3" fmla="*/ 37124 h 186780"/>
                <a:gd name="connsiteX4" fmla="*/ 101096 w 140085"/>
                <a:gd name="connsiteY4" fmla="*/ 37124 h 186780"/>
                <a:gd name="connsiteX5" fmla="*/ 118373 w 140085"/>
                <a:gd name="connsiteY5" fmla="*/ 77282 h 186780"/>
                <a:gd name="connsiteX6" fmla="*/ 94559 w 140085"/>
                <a:gd name="connsiteY6" fmla="*/ 137051 h 186780"/>
                <a:gd name="connsiteX7" fmla="*/ 54401 w 140085"/>
                <a:gd name="connsiteY7" fmla="*/ 154329 h 186780"/>
                <a:gd name="connsiteX8" fmla="*/ 54401 w 140085"/>
                <a:gd name="connsiteY8" fmla="*/ 154329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" h="186780">
                  <a:moveTo>
                    <a:pt x="54401" y="154329"/>
                  </a:moveTo>
                  <a:cubicBezTo>
                    <a:pt x="38525" y="148258"/>
                    <a:pt x="31054" y="130047"/>
                    <a:pt x="37124" y="114171"/>
                  </a:cubicBezTo>
                  <a:lnTo>
                    <a:pt x="60938" y="54401"/>
                  </a:lnTo>
                  <a:cubicBezTo>
                    <a:pt x="67009" y="38525"/>
                    <a:pt x="85220" y="31054"/>
                    <a:pt x="101096" y="37124"/>
                  </a:cubicBezTo>
                  <a:lnTo>
                    <a:pt x="101096" y="37124"/>
                  </a:lnTo>
                  <a:cubicBezTo>
                    <a:pt x="116972" y="43661"/>
                    <a:pt x="124911" y="61406"/>
                    <a:pt x="118373" y="77282"/>
                  </a:cubicBezTo>
                  <a:lnTo>
                    <a:pt x="94559" y="137051"/>
                  </a:lnTo>
                  <a:cubicBezTo>
                    <a:pt x="88022" y="152928"/>
                    <a:pt x="70277" y="160866"/>
                    <a:pt x="54401" y="154329"/>
                  </a:cubicBezTo>
                  <a:lnTo>
                    <a:pt x="54401" y="154329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3BEEFFA-3682-485D-9543-9B151FE5A8B0}"/>
                </a:ext>
              </a:extLst>
            </p:cNvPr>
            <p:cNvSpPr/>
            <p:nvPr/>
          </p:nvSpPr>
          <p:spPr>
            <a:xfrm>
              <a:off x="14536765" y="2693280"/>
              <a:ext cx="186780" cy="140085"/>
            </a:xfrm>
            <a:custGeom>
              <a:avLst/>
              <a:gdLst>
                <a:gd name="connsiteX0" fmla="*/ 37317 w 186780"/>
                <a:gd name="connsiteY0" fmla="*/ 54401 h 140085"/>
                <a:gd name="connsiteX1" fmla="*/ 54595 w 186780"/>
                <a:gd name="connsiteY1" fmla="*/ 94559 h 140085"/>
                <a:gd name="connsiteX2" fmla="*/ 113897 w 186780"/>
                <a:gd name="connsiteY2" fmla="*/ 118373 h 140085"/>
                <a:gd name="connsiteX3" fmla="*/ 154055 w 186780"/>
                <a:gd name="connsiteY3" fmla="*/ 101096 h 140085"/>
                <a:gd name="connsiteX4" fmla="*/ 154055 w 186780"/>
                <a:gd name="connsiteY4" fmla="*/ 101096 h 140085"/>
                <a:gd name="connsiteX5" fmla="*/ 136778 w 186780"/>
                <a:gd name="connsiteY5" fmla="*/ 60939 h 140085"/>
                <a:gd name="connsiteX6" fmla="*/ 77008 w 186780"/>
                <a:gd name="connsiteY6" fmla="*/ 37124 h 140085"/>
                <a:gd name="connsiteX7" fmla="*/ 37317 w 186780"/>
                <a:gd name="connsiteY7" fmla="*/ 54401 h 140085"/>
                <a:gd name="connsiteX8" fmla="*/ 37317 w 186780"/>
                <a:gd name="connsiteY8" fmla="*/ 5440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0" h="140085">
                  <a:moveTo>
                    <a:pt x="37317" y="54401"/>
                  </a:moveTo>
                  <a:cubicBezTo>
                    <a:pt x="30780" y="70278"/>
                    <a:pt x="38718" y="88022"/>
                    <a:pt x="54595" y="94559"/>
                  </a:cubicBezTo>
                  <a:lnTo>
                    <a:pt x="113897" y="118373"/>
                  </a:lnTo>
                  <a:cubicBezTo>
                    <a:pt x="129774" y="124911"/>
                    <a:pt x="147517" y="116973"/>
                    <a:pt x="154055" y="101096"/>
                  </a:cubicBezTo>
                  <a:lnTo>
                    <a:pt x="154055" y="101096"/>
                  </a:lnTo>
                  <a:cubicBezTo>
                    <a:pt x="160125" y="85220"/>
                    <a:pt x="152654" y="67476"/>
                    <a:pt x="136778" y="60939"/>
                  </a:cubicBezTo>
                  <a:lnTo>
                    <a:pt x="77008" y="37124"/>
                  </a:lnTo>
                  <a:cubicBezTo>
                    <a:pt x="61599" y="31054"/>
                    <a:pt x="43855" y="38525"/>
                    <a:pt x="37317" y="54401"/>
                  </a:cubicBezTo>
                  <a:lnTo>
                    <a:pt x="37317" y="54401"/>
                  </a:lnTo>
                  <a:close/>
                </a:path>
              </a:pathLst>
            </a:custGeom>
            <a:solidFill>
              <a:srgbClr val="F8BE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ECEAB5B-9E89-4B50-BCC2-7140ABF3A404}"/>
                </a:ext>
              </a:extLst>
            </p:cNvPr>
            <p:cNvSpPr/>
            <p:nvPr/>
          </p:nvSpPr>
          <p:spPr>
            <a:xfrm>
              <a:off x="14151958" y="2426420"/>
              <a:ext cx="140085" cy="140085"/>
            </a:xfrm>
            <a:custGeom>
              <a:avLst/>
              <a:gdLst>
                <a:gd name="connsiteX0" fmla="*/ 118138 w 140085"/>
                <a:gd name="connsiteY0" fmla="*/ 35021 h 140085"/>
                <a:gd name="connsiteX1" fmla="*/ 35021 w 140085"/>
                <a:gd name="connsiteY1" fmla="*/ 35021 h 140085"/>
                <a:gd name="connsiteX2" fmla="*/ 76580 w 140085"/>
                <a:gd name="connsiteY2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18138" y="35021"/>
                  </a:moveTo>
                  <a:lnTo>
                    <a:pt x="35021" y="35021"/>
                  </a:lnTo>
                  <a:lnTo>
                    <a:pt x="76580" y="106932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5328D9A-FCB7-4FED-9212-36451E2B798B}"/>
                </a:ext>
              </a:extLst>
            </p:cNvPr>
            <p:cNvSpPr/>
            <p:nvPr/>
          </p:nvSpPr>
          <p:spPr>
            <a:xfrm>
              <a:off x="14193517" y="2498330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8F5CBAA-3406-4D40-AA5C-F7D6FDFCAD2A}"/>
                </a:ext>
              </a:extLst>
            </p:cNvPr>
            <p:cNvSpPr/>
            <p:nvPr/>
          </p:nvSpPr>
          <p:spPr>
            <a:xfrm>
              <a:off x="14110867" y="2426420"/>
              <a:ext cx="140085" cy="140085"/>
            </a:xfrm>
            <a:custGeom>
              <a:avLst/>
              <a:gdLst>
                <a:gd name="connsiteX0" fmla="*/ 117671 w 140085"/>
                <a:gd name="connsiteY0" fmla="*/ 106932 h 140085"/>
                <a:gd name="connsiteX1" fmla="*/ 76113 w 140085"/>
                <a:gd name="connsiteY1" fmla="*/ 35021 h 140085"/>
                <a:gd name="connsiteX2" fmla="*/ 35021 w 140085"/>
                <a:gd name="connsiteY2" fmla="*/ 106932 h 140085"/>
                <a:gd name="connsiteX3" fmla="*/ 117671 w 140085"/>
                <a:gd name="connsiteY3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17671" y="106932"/>
                  </a:moveTo>
                  <a:lnTo>
                    <a:pt x="76113" y="35021"/>
                  </a:lnTo>
                  <a:lnTo>
                    <a:pt x="35021" y="106932"/>
                  </a:lnTo>
                  <a:lnTo>
                    <a:pt x="117671" y="106932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CA481B0-1131-41DC-B1EB-FF99CA4AEF14}"/>
                </a:ext>
              </a:extLst>
            </p:cNvPr>
            <p:cNvSpPr/>
            <p:nvPr/>
          </p:nvSpPr>
          <p:spPr>
            <a:xfrm>
              <a:off x="14193517" y="2426420"/>
              <a:ext cx="140085" cy="140085"/>
            </a:xfrm>
            <a:custGeom>
              <a:avLst/>
              <a:gdLst>
                <a:gd name="connsiteX0" fmla="*/ 35021 w 140085"/>
                <a:gd name="connsiteY0" fmla="*/ 106932 h 140085"/>
                <a:gd name="connsiteX1" fmla="*/ 118138 w 140085"/>
                <a:gd name="connsiteY1" fmla="*/ 106932 h 140085"/>
                <a:gd name="connsiteX2" fmla="*/ 76580 w 140085"/>
                <a:gd name="connsiteY2" fmla="*/ 35021 h 140085"/>
                <a:gd name="connsiteX3" fmla="*/ 35021 w 140085"/>
                <a:gd name="connsiteY3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06932"/>
                  </a:moveTo>
                  <a:lnTo>
                    <a:pt x="118138" y="106932"/>
                  </a:lnTo>
                  <a:lnTo>
                    <a:pt x="76580" y="35021"/>
                  </a:lnTo>
                  <a:lnTo>
                    <a:pt x="35021" y="106932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CF6AC6D-34AE-4F21-A5D7-8087CF5A11A9}"/>
                </a:ext>
              </a:extLst>
            </p:cNvPr>
            <p:cNvSpPr/>
            <p:nvPr/>
          </p:nvSpPr>
          <p:spPr>
            <a:xfrm>
              <a:off x="14193517" y="2498330"/>
              <a:ext cx="140085" cy="140085"/>
            </a:xfrm>
            <a:custGeom>
              <a:avLst/>
              <a:gdLst>
                <a:gd name="connsiteX0" fmla="*/ 118138 w 140085"/>
                <a:gd name="connsiteY0" fmla="*/ 35021 h 140085"/>
                <a:gd name="connsiteX1" fmla="*/ 35021 w 140085"/>
                <a:gd name="connsiteY1" fmla="*/ 35021 h 140085"/>
                <a:gd name="connsiteX2" fmla="*/ 76580 w 140085"/>
                <a:gd name="connsiteY2" fmla="*/ 106465 h 140085"/>
                <a:gd name="connsiteX3" fmla="*/ 76580 w 140085"/>
                <a:gd name="connsiteY3" fmla="*/ 10646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18138" y="35021"/>
                  </a:moveTo>
                  <a:lnTo>
                    <a:pt x="35021" y="35021"/>
                  </a:lnTo>
                  <a:lnTo>
                    <a:pt x="76580" y="106465"/>
                  </a:lnTo>
                  <a:lnTo>
                    <a:pt x="76580" y="106465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C544714-54A5-4FDC-B356-E5B993223CBC}"/>
                </a:ext>
              </a:extLst>
            </p:cNvPr>
            <p:cNvSpPr/>
            <p:nvPr/>
          </p:nvSpPr>
          <p:spPr>
            <a:xfrm>
              <a:off x="14110867" y="2498330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76113 w 140085"/>
                <a:gd name="connsiteY1" fmla="*/ 106465 h 140085"/>
                <a:gd name="connsiteX2" fmla="*/ 117671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76113" y="106465"/>
                  </a:lnTo>
                  <a:lnTo>
                    <a:pt x="117671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22A7014-8352-46C8-ADEE-17F592A4F689}"/>
                </a:ext>
              </a:extLst>
            </p:cNvPr>
            <p:cNvSpPr/>
            <p:nvPr/>
          </p:nvSpPr>
          <p:spPr>
            <a:xfrm>
              <a:off x="14151958" y="2498330"/>
              <a:ext cx="140085" cy="140085"/>
            </a:xfrm>
            <a:custGeom>
              <a:avLst/>
              <a:gdLst>
                <a:gd name="connsiteX0" fmla="*/ 76580 w 140085"/>
                <a:gd name="connsiteY0" fmla="*/ 35021 h 140085"/>
                <a:gd name="connsiteX1" fmla="*/ 35021 w 140085"/>
                <a:gd name="connsiteY1" fmla="*/ 106465 h 140085"/>
                <a:gd name="connsiteX2" fmla="*/ 35021 w 140085"/>
                <a:gd name="connsiteY2" fmla="*/ 106465 h 140085"/>
                <a:gd name="connsiteX3" fmla="*/ 118138 w 140085"/>
                <a:gd name="connsiteY3" fmla="*/ 106465 h 140085"/>
                <a:gd name="connsiteX4" fmla="*/ 76580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76580" y="35021"/>
                  </a:moveTo>
                  <a:lnTo>
                    <a:pt x="35021" y="106465"/>
                  </a:lnTo>
                  <a:lnTo>
                    <a:pt x="35021" y="106465"/>
                  </a:lnTo>
                  <a:lnTo>
                    <a:pt x="118138" y="106465"/>
                  </a:lnTo>
                  <a:lnTo>
                    <a:pt x="76580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EA55D21-2313-41A2-B931-8326ABA8EA5E}"/>
                </a:ext>
              </a:extLst>
            </p:cNvPr>
            <p:cNvSpPr/>
            <p:nvPr/>
          </p:nvSpPr>
          <p:spPr>
            <a:xfrm>
              <a:off x="14345743" y="2426420"/>
              <a:ext cx="140085" cy="140085"/>
            </a:xfrm>
            <a:custGeom>
              <a:avLst/>
              <a:gdLst>
                <a:gd name="connsiteX0" fmla="*/ 118138 w 140085"/>
                <a:gd name="connsiteY0" fmla="*/ 35021 h 140085"/>
                <a:gd name="connsiteX1" fmla="*/ 35021 w 140085"/>
                <a:gd name="connsiteY1" fmla="*/ 35021 h 140085"/>
                <a:gd name="connsiteX2" fmla="*/ 76580 w 140085"/>
                <a:gd name="connsiteY2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118138" y="35021"/>
                  </a:moveTo>
                  <a:lnTo>
                    <a:pt x="35021" y="35021"/>
                  </a:lnTo>
                  <a:lnTo>
                    <a:pt x="76580" y="106932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DB79767-8326-43CC-A170-35AB6E6E4AB0}"/>
                </a:ext>
              </a:extLst>
            </p:cNvPr>
            <p:cNvSpPr/>
            <p:nvPr/>
          </p:nvSpPr>
          <p:spPr>
            <a:xfrm>
              <a:off x="14387302" y="2498330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F127E56-5620-4B33-9ACD-71E1C3B0B07D}"/>
                </a:ext>
              </a:extLst>
            </p:cNvPr>
            <p:cNvSpPr/>
            <p:nvPr/>
          </p:nvSpPr>
          <p:spPr>
            <a:xfrm>
              <a:off x="14304651" y="2426420"/>
              <a:ext cx="140085" cy="140085"/>
            </a:xfrm>
            <a:custGeom>
              <a:avLst/>
              <a:gdLst>
                <a:gd name="connsiteX0" fmla="*/ 117671 w 140085"/>
                <a:gd name="connsiteY0" fmla="*/ 106932 h 140085"/>
                <a:gd name="connsiteX1" fmla="*/ 76113 w 140085"/>
                <a:gd name="connsiteY1" fmla="*/ 35021 h 140085"/>
                <a:gd name="connsiteX2" fmla="*/ 35021 w 140085"/>
                <a:gd name="connsiteY2" fmla="*/ 106932 h 140085"/>
                <a:gd name="connsiteX3" fmla="*/ 117671 w 140085"/>
                <a:gd name="connsiteY3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17671" y="106932"/>
                  </a:moveTo>
                  <a:lnTo>
                    <a:pt x="76113" y="35021"/>
                  </a:lnTo>
                  <a:lnTo>
                    <a:pt x="35021" y="106932"/>
                  </a:lnTo>
                  <a:lnTo>
                    <a:pt x="117671" y="106932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872B0A8-4B94-4101-B9BC-9018255A7FBB}"/>
                </a:ext>
              </a:extLst>
            </p:cNvPr>
            <p:cNvSpPr/>
            <p:nvPr/>
          </p:nvSpPr>
          <p:spPr>
            <a:xfrm>
              <a:off x="14387302" y="2426420"/>
              <a:ext cx="140085" cy="140085"/>
            </a:xfrm>
            <a:custGeom>
              <a:avLst/>
              <a:gdLst>
                <a:gd name="connsiteX0" fmla="*/ 35021 w 140085"/>
                <a:gd name="connsiteY0" fmla="*/ 106932 h 140085"/>
                <a:gd name="connsiteX1" fmla="*/ 118138 w 140085"/>
                <a:gd name="connsiteY1" fmla="*/ 106932 h 140085"/>
                <a:gd name="connsiteX2" fmla="*/ 76580 w 140085"/>
                <a:gd name="connsiteY2" fmla="*/ 35021 h 140085"/>
                <a:gd name="connsiteX3" fmla="*/ 35021 w 140085"/>
                <a:gd name="connsiteY3" fmla="*/ 106932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35021" y="106932"/>
                  </a:moveTo>
                  <a:lnTo>
                    <a:pt x="118138" y="106932"/>
                  </a:lnTo>
                  <a:lnTo>
                    <a:pt x="76580" y="35021"/>
                  </a:lnTo>
                  <a:lnTo>
                    <a:pt x="35021" y="106932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C4EB1F7-61CD-4578-8A0F-7ADBEC6BC3FB}"/>
                </a:ext>
              </a:extLst>
            </p:cNvPr>
            <p:cNvSpPr/>
            <p:nvPr/>
          </p:nvSpPr>
          <p:spPr>
            <a:xfrm>
              <a:off x="14387302" y="2498330"/>
              <a:ext cx="140085" cy="140085"/>
            </a:xfrm>
            <a:custGeom>
              <a:avLst/>
              <a:gdLst>
                <a:gd name="connsiteX0" fmla="*/ 118138 w 140085"/>
                <a:gd name="connsiteY0" fmla="*/ 35021 h 140085"/>
                <a:gd name="connsiteX1" fmla="*/ 35021 w 140085"/>
                <a:gd name="connsiteY1" fmla="*/ 35021 h 140085"/>
                <a:gd name="connsiteX2" fmla="*/ 76580 w 140085"/>
                <a:gd name="connsiteY2" fmla="*/ 106465 h 140085"/>
                <a:gd name="connsiteX3" fmla="*/ 76580 w 140085"/>
                <a:gd name="connsiteY3" fmla="*/ 106465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85" h="140085">
                  <a:moveTo>
                    <a:pt x="118138" y="35021"/>
                  </a:moveTo>
                  <a:lnTo>
                    <a:pt x="35021" y="35021"/>
                  </a:lnTo>
                  <a:lnTo>
                    <a:pt x="76580" y="106465"/>
                  </a:lnTo>
                  <a:lnTo>
                    <a:pt x="76580" y="106465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CFFCA7F-2D43-4E15-9564-2F35CABF52E1}"/>
                </a:ext>
              </a:extLst>
            </p:cNvPr>
            <p:cNvSpPr/>
            <p:nvPr/>
          </p:nvSpPr>
          <p:spPr>
            <a:xfrm>
              <a:off x="14304651" y="2498330"/>
              <a:ext cx="140085" cy="140085"/>
            </a:xfrm>
            <a:custGeom>
              <a:avLst/>
              <a:gdLst>
                <a:gd name="connsiteX0" fmla="*/ 35021 w 140085"/>
                <a:gd name="connsiteY0" fmla="*/ 35021 h 140085"/>
                <a:gd name="connsiteX1" fmla="*/ 76113 w 140085"/>
                <a:gd name="connsiteY1" fmla="*/ 106465 h 140085"/>
                <a:gd name="connsiteX2" fmla="*/ 117671 w 140085"/>
                <a:gd name="connsiteY2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85" h="140085">
                  <a:moveTo>
                    <a:pt x="35021" y="35021"/>
                  </a:moveTo>
                  <a:lnTo>
                    <a:pt x="76113" y="106465"/>
                  </a:lnTo>
                  <a:lnTo>
                    <a:pt x="117671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C982BC8-0175-4DF8-BAB8-EBEF11E5DE94}"/>
                </a:ext>
              </a:extLst>
            </p:cNvPr>
            <p:cNvSpPr/>
            <p:nvPr/>
          </p:nvSpPr>
          <p:spPr>
            <a:xfrm>
              <a:off x="14345743" y="2498330"/>
              <a:ext cx="140085" cy="140085"/>
            </a:xfrm>
            <a:custGeom>
              <a:avLst/>
              <a:gdLst>
                <a:gd name="connsiteX0" fmla="*/ 76580 w 140085"/>
                <a:gd name="connsiteY0" fmla="*/ 35021 h 140085"/>
                <a:gd name="connsiteX1" fmla="*/ 35021 w 140085"/>
                <a:gd name="connsiteY1" fmla="*/ 106465 h 140085"/>
                <a:gd name="connsiteX2" fmla="*/ 35021 w 140085"/>
                <a:gd name="connsiteY2" fmla="*/ 106465 h 140085"/>
                <a:gd name="connsiteX3" fmla="*/ 118138 w 140085"/>
                <a:gd name="connsiteY3" fmla="*/ 106465 h 140085"/>
                <a:gd name="connsiteX4" fmla="*/ 76580 w 140085"/>
                <a:gd name="connsiteY4" fmla="*/ 35021 h 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85" h="140085">
                  <a:moveTo>
                    <a:pt x="76580" y="35021"/>
                  </a:moveTo>
                  <a:lnTo>
                    <a:pt x="35021" y="106465"/>
                  </a:lnTo>
                  <a:lnTo>
                    <a:pt x="35021" y="106465"/>
                  </a:lnTo>
                  <a:lnTo>
                    <a:pt x="118138" y="106465"/>
                  </a:lnTo>
                  <a:lnTo>
                    <a:pt x="76580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13E1A00-9464-499F-9583-A877326FE06F}"/>
                </a:ext>
              </a:extLst>
            </p:cNvPr>
            <p:cNvSpPr/>
            <p:nvPr/>
          </p:nvSpPr>
          <p:spPr>
            <a:xfrm>
              <a:off x="8582172" y="1160517"/>
              <a:ext cx="1400852" cy="2755008"/>
            </a:xfrm>
            <a:custGeom>
              <a:avLst/>
              <a:gdLst>
                <a:gd name="connsiteX0" fmla="*/ 471153 w 1400851"/>
                <a:gd name="connsiteY0" fmla="*/ 2722322 h 2755008"/>
                <a:gd name="connsiteX1" fmla="*/ 35021 w 1400851"/>
                <a:gd name="connsiteY1" fmla="*/ 2327282 h 2755008"/>
                <a:gd name="connsiteX2" fmla="*/ 85452 w 1400851"/>
                <a:gd name="connsiteY2" fmla="*/ 791948 h 2755008"/>
                <a:gd name="connsiteX3" fmla="*/ 560808 w 1400851"/>
                <a:gd name="connsiteY3" fmla="*/ 268497 h 2755008"/>
                <a:gd name="connsiteX4" fmla="*/ 814829 w 1400851"/>
                <a:gd name="connsiteY4" fmla="*/ 183979 h 2755008"/>
                <a:gd name="connsiteX5" fmla="*/ 826036 w 1400851"/>
                <a:gd name="connsiteY5" fmla="*/ 180243 h 2755008"/>
                <a:gd name="connsiteX6" fmla="*/ 918492 w 1400851"/>
                <a:gd name="connsiteY6" fmla="*/ 149424 h 2755008"/>
                <a:gd name="connsiteX7" fmla="*/ 1058577 w 1400851"/>
                <a:gd name="connsiteY7" fmla="*/ 102729 h 2755008"/>
                <a:gd name="connsiteX8" fmla="*/ 1131421 w 1400851"/>
                <a:gd name="connsiteY8" fmla="*/ 78915 h 2755008"/>
                <a:gd name="connsiteX9" fmla="*/ 1165509 w 1400851"/>
                <a:gd name="connsiteY9" fmla="*/ 67241 h 2755008"/>
                <a:gd name="connsiteX10" fmla="*/ 1193993 w 1400851"/>
                <a:gd name="connsiteY10" fmla="*/ 57435 h 2755008"/>
                <a:gd name="connsiteX11" fmla="*/ 1229014 w 1400851"/>
                <a:gd name="connsiteY11" fmla="*/ 45761 h 2755008"/>
                <a:gd name="connsiteX12" fmla="*/ 1259833 w 1400851"/>
                <a:gd name="connsiteY12" fmla="*/ 35488 h 2755008"/>
                <a:gd name="connsiteX13" fmla="*/ 1259833 w 1400851"/>
                <a:gd name="connsiteY13" fmla="*/ 35021 h 2755008"/>
                <a:gd name="connsiteX14" fmla="*/ 1286916 w 1400851"/>
                <a:gd name="connsiteY14" fmla="*/ 35021 h 2755008"/>
                <a:gd name="connsiteX15" fmla="*/ 1293453 w 1400851"/>
                <a:gd name="connsiteY15" fmla="*/ 35488 h 2755008"/>
                <a:gd name="connsiteX16" fmla="*/ 1351355 w 1400851"/>
                <a:gd name="connsiteY16" fmla="*/ 52298 h 2755008"/>
                <a:gd name="connsiteX17" fmla="*/ 1353223 w 1400851"/>
                <a:gd name="connsiteY17" fmla="*/ 53699 h 2755008"/>
                <a:gd name="connsiteX18" fmla="*/ 1363029 w 1400851"/>
                <a:gd name="connsiteY18" fmla="*/ 61637 h 2755008"/>
                <a:gd name="connsiteX19" fmla="*/ 1395248 w 1400851"/>
                <a:gd name="connsiteY19" fmla="*/ 335270 h 2755008"/>
                <a:gd name="connsiteX20" fmla="*/ 1386376 w 1400851"/>
                <a:gd name="connsiteY20" fmla="*/ 520650 h 2755008"/>
                <a:gd name="connsiteX21" fmla="*/ 1386376 w 1400851"/>
                <a:gd name="connsiteY21" fmla="*/ 814362 h 2755008"/>
                <a:gd name="connsiteX22" fmla="*/ 1387310 w 1400851"/>
                <a:gd name="connsiteY22" fmla="*/ 1515721 h 2755008"/>
                <a:gd name="connsiteX23" fmla="*/ 1387310 w 1400851"/>
                <a:gd name="connsiteY23" fmla="*/ 2260975 h 2755008"/>
                <a:gd name="connsiteX24" fmla="*/ 1261234 w 1400851"/>
                <a:gd name="connsiteY24" fmla="*/ 2580836 h 2755008"/>
                <a:gd name="connsiteX25" fmla="*/ 991336 w 1400851"/>
                <a:gd name="connsiteY25" fmla="*/ 2697106 h 2755008"/>
                <a:gd name="connsiteX26" fmla="*/ 914289 w 1400851"/>
                <a:gd name="connsiteY26" fmla="*/ 2700842 h 2755008"/>
                <a:gd name="connsiteX27" fmla="*/ 471153 w 1400851"/>
                <a:gd name="connsiteY27" fmla="*/ 2722322 h 275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0851" h="2755008">
                  <a:moveTo>
                    <a:pt x="471153" y="2722322"/>
                  </a:moveTo>
                  <a:cubicBezTo>
                    <a:pt x="241413" y="2733528"/>
                    <a:pt x="46228" y="2556087"/>
                    <a:pt x="35021" y="2327282"/>
                  </a:cubicBezTo>
                  <a:lnTo>
                    <a:pt x="85452" y="791948"/>
                  </a:lnTo>
                  <a:cubicBezTo>
                    <a:pt x="74245" y="562209"/>
                    <a:pt x="283906" y="398309"/>
                    <a:pt x="560808" y="268497"/>
                  </a:cubicBezTo>
                  <a:lnTo>
                    <a:pt x="814829" y="183979"/>
                  </a:lnTo>
                  <a:lnTo>
                    <a:pt x="826036" y="180243"/>
                  </a:lnTo>
                  <a:lnTo>
                    <a:pt x="918492" y="149424"/>
                  </a:lnTo>
                  <a:lnTo>
                    <a:pt x="1058577" y="102729"/>
                  </a:lnTo>
                  <a:lnTo>
                    <a:pt x="1131421" y="78915"/>
                  </a:lnTo>
                  <a:lnTo>
                    <a:pt x="1165509" y="67241"/>
                  </a:lnTo>
                  <a:lnTo>
                    <a:pt x="1193993" y="57435"/>
                  </a:lnTo>
                  <a:lnTo>
                    <a:pt x="1229014" y="45761"/>
                  </a:lnTo>
                  <a:lnTo>
                    <a:pt x="1259833" y="35488"/>
                  </a:lnTo>
                  <a:cubicBezTo>
                    <a:pt x="1259833" y="35488"/>
                    <a:pt x="1259833" y="35488"/>
                    <a:pt x="1259833" y="35021"/>
                  </a:cubicBezTo>
                  <a:lnTo>
                    <a:pt x="1286916" y="35021"/>
                  </a:lnTo>
                  <a:cubicBezTo>
                    <a:pt x="1288784" y="35021"/>
                    <a:pt x="1291585" y="35488"/>
                    <a:pt x="1293453" y="35488"/>
                  </a:cubicBezTo>
                  <a:cubicBezTo>
                    <a:pt x="1317735" y="37356"/>
                    <a:pt x="1337347" y="43426"/>
                    <a:pt x="1351355" y="52298"/>
                  </a:cubicBezTo>
                  <a:cubicBezTo>
                    <a:pt x="1352289" y="52765"/>
                    <a:pt x="1352756" y="52765"/>
                    <a:pt x="1353223" y="53699"/>
                  </a:cubicBezTo>
                  <a:cubicBezTo>
                    <a:pt x="1356492" y="56034"/>
                    <a:pt x="1359760" y="58836"/>
                    <a:pt x="1363029" y="61637"/>
                  </a:cubicBezTo>
                  <a:cubicBezTo>
                    <a:pt x="1419530" y="109266"/>
                    <a:pt x="1407389" y="216198"/>
                    <a:pt x="1395248" y="335270"/>
                  </a:cubicBezTo>
                  <a:cubicBezTo>
                    <a:pt x="1389178" y="395974"/>
                    <a:pt x="1383575" y="459479"/>
                    <a:pt x="1386376" y="520650"/>
                  </a:cubicBezTo>
                  <a:lnTo>
                    <a:pt x="1386376" y="814362"/>
                  </a:lnTo>
                  <a:lnTo>
                    <a:pt x="1387310" y="1515721"/>
                  </a:lnTo>
                  <a:lnTo>
                    <a:pt x="1387310" y="2260975"/>
                  </a:lnTo>
                  <a:cubicBezTo>
                    <a:pt x="1393848" y="2385650"/>
                    <a:pt x="1343884" y="2500053"/>
                    <a:pt x="1261234" y="2580836"/>
                  </a:cubicBezTo>
                  <a:cubicBezTo>
                    <a:pt x="1190724" y="2648077"/>
                    <a:pt x="1096400" y="2691970"/>
                    <a:pt x="991336" y="2697106"/>
                  </a:cubicBezTo>
                  <a:lnTo>
                    <a:pt x="914289" y="2700842"/>
                  </a:lnTo>
                  <a:lnTo>
                    <a:pt x="471153" y="2722322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0450BAA-6621-4C20-9111-4C14C0A0BC9A}"/>
                </a:ext>
              </a:extLst>
            </p:cNvPr>
            <p:cNvSpPr/>
            <p:nvPr/>
          </p:nvSpPr>
          <p:spPr>
            <a:xfrm>
              <a:off x="8582172" y="4042966"/>
              <a:ext cx="1400852" cy="2755008"/>
            </a:xfrm>
            <a:custGeom>
              <a:avLst/>
              <a:gdLst>
                <a:gd name="connsiteX0" fmla="*/ 471153 w 1400851"/>
                <a:gd name="connsiteY0" fmla="*/ 35524 h 2755008"/>
                <a:gd name="connsiteX1" fmla="*/ 35021 w 1400851"/>
                <a:gd name="connsiteY1" fmla="*/ 431498 h 2755008"/>
                <a:gd name="connsiteX2" fmla="*/ 85919 w 1400851"/>
                <a:gd name="connsiteY2" fmla="*/ 1966365 h 2755008"/>
                <a:gd name="connsiteX3" fmla="*/ 560808 w 1400851"/>
                <a:gd name="connsiteY3" fmla="*/ 2489816 h 2755008"/>
                <a:gd name="connsiteX4" fmla="*/ 1260767 w 1400851"/>
                <a:gd name="connsiteY4" fmla="*/ 2722824 h 2755008"/>
                <a:gd name="connsiteX5" fmla="*/ 1385909 w 1400851"/>
                <a:gd name="connsiteY5" fmla="*/ 2237663 h 2755008"/>
                <a:gd name="connsiteX6" fmla="*/ 1386376 w 1400851"/>
                <a:gd name="connsiteY6" fmla="*/ 496404 h 2755008"/>
                <a:gd name="connsiteX7" fmla="*/ 990402 w 1400851"/>
                <a:gd name="connsiteY7" fmla="*/ 60273 h 2755008"/>
                <a:gd name="connsiteX8" fmla="*/ 471153 w 1400851"/>
                <a:gd name="connsiteY8" fmla="*/ 35524 h 275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0851" h="2755008">
                  <a:moveTo>
                    <a:pt x="471153" y="35524"/>
                  </a:moveTo>
                  <a:cubicBezTo>
                    <a:pt x="241413" y="24318"/>
                    <a:pt x="46228" y="201759"/>
                    <a:pt x="35021" y="431498"/>
                  </a:cubicBezTo>
                  <a:lnTo>
                    <a:pt x="85919" y="1966365"/>
                  </a:lnTo>
                  <a:cubicBezTo>
                    <a:pt x="74712" y="2196104"/>
                    <a:pt x="283439" y="2359537"/>
                    <a:pt x="560808" y="2489816"/>
                  </a:cubicBezTo>
                  <a:lnTo>
                    <a:pt x="1260767" y="2722824"/>
                  </a:lnTo>
                  <a:cubicBezTo>
                    <a:pt x="1490506" y="2734032"/>
                    <a:pt x="1374703" y="2467403"/>
                    <a:pt x="1385909" y="2237663"/>
                  </a:cubicBezTo>
                  <a:lnTo>
                    <a:pt x="1386376" y="496404"/>
                  </a:lnTo>
                  <a:cubicBezTo>
                    <a:pt x="1397583" y="266665"/>
                    <a:pt x="1220142" y="71479"/>
                    <a:pt x="990402" y="60273"/>
                  </a:cubicBezTo>
                  <a:lnTo>
                    <a:pt x="471153" y="35524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706E0C2-F384-46B0-8E59-7771A9CF5642}"/>
                </a:ext>
              </a:extLst>
            </p:cNvPr>
            <p:cNvSpPr/>
            <p:nvPr/>
          </p:nvSpPr>
          <p:spPr>
            <a:xfrm>
              <a:off x="9018304" y="1160050"/>
              <a:ext cx="980596" cy="2708313"/>
            </a:xfrm>
            <a:custGeom>
              <a:avLst/>
              <a:gdLst>
                <a:gd name="connsiteX0" fmla="*/ 478157 w 980596"/>
                <a:gd name="connsiteY0" fmla="*/ 2701309 h 2708313"/>
                <a:gd name="connsiteX1" fmla="*/ 35021 w 980596"/>
                <a:gd name="connsiteY1" fmla="*/ 1378905 h 2708313"/>
                <a:gd name="connsiteX2" fmla="*/ 378697 w 980596"/>
                <a:gd name="connsiteY2" fmla="*/ 183979 h 2708313"/>
                <a:gd name="connsiteX3" fmla="*/ 389904 w 980596"/>
                <a:gd name="connsiteY3" fmla="*/ 180243 h 2708313"/>
                <a:gd name="connsiteX4" fmla="*/ 482360 w 980596"/>
                <a:gd name="connsiteY4" fmla="*/ 149424 h 2708313"/>
                <a:gd name="connsiteX5" fmla="*/ 622445 w 980596"/>
                <a:gd name="connsiteY5" fmla="*/ 102729 h 2708313"/>
                <a:gd name="connsiteX6" fmla="*/ 695289 w 980596"/>
                <a:gd name="connsiteY6" fmla="*/ 78915 h 2708313"/>
                <a:gd name="connsiteX7" fmla="*/ 729377 w 980596"/>
                <a:gd name="connsiteY7" fmla="*/ 67241 h 2708313"/>
                <a:gd name="connsiteX8" fmla="*/ 757861 w 980596"/>
                <a:gd name="connsiteY8" fmla="*/ 57435 h 2708313"/>
                <a:gd name="connsiteX9" fmla="*/ 792882 w 980596"/>
                <a:gd name="connsiteY9" fmla="*/ 45761 h 2708313"/>
                <a:gd name="connsiteX10" fmla="*/ 823701 w 980596"/>
                <a:gd name="connsiteY10" fmla="*/ 35488 h 2708313"/>
                <a:gd name="connsiteX11" fmla="*/ 823701 w 980596"/>
                <a:gd name="connsiteY11" fmla="*/ 35021 h 2708313"/>
                <a:gd name="connsiteX12" fmla="*/ 850784 w 980596"/>
                <a:gd name="connsiteY12" fmla="*/ 35021 h 2708313"/>
                <a:gd name="connsiteX13" fmla="*/ 857321 w 980596"/>
                <a:gd name="connsiteY13" fmla="*/ 35488 h 2708313"/>
                <a:gd name="connsiteX14" fmla="*/ 915223 w 980596"/>
                <a:gd name="connsiteY14" fmla="*/ 52298 h 2708313"/>
                <a:gd name="connsiteX15" fmla="*/ 917091 w 980596"/>
                <a:gd name="connsiteY15" fmla="*/ 53699 h 2708313"/>
                <a:gd name="connsiteX16" fmla="*/ 926897 w 980596"/>
                <a:gd name="connsiteY16" fmla="*/ 61637 h 2708313"/>
                <a:gd name="connsiteX17" fmla="*/ 959117 w 980596"/>
                <a:gd name="connsiteY17" fmla="*/ 335270 h 2708313"/>
                <a:gd name="connsiteX18" fmla="*/ 950245 w 980596"/>
                <a:gd name="connsiteY18" fmla="*/ 520650 h 2708313"/>
                <a:gd name="connsiteX19" fmla="*/ 950245 w 980596"/>
                <a:gd name="connsiteY19" fmla="*/ 814362 h 2708313"/>
                <a:gd name="connsiteX20" fmla="*/ 951178 w 980596"/>
                <a:gd name="connsiteY20" fmla="*/ 1515722 h 2708313"/>
                <a:gd name="connsiteX21" fmla="*/ 951178 w 980596"/>
                <a:gd name="connsiteY21" fmla="*/ 2260975 h 2708313"/>
                <a:gd name="connsiteX22" fmla="*/ 825102 w 980596"/>
                <a:gd name="connsiteY22" fmla="*/ 2580836 h 2708313"/>
                <a:gd name="connsiteX23" fmla="*/ 555204 w 980596"/>
                <a:gd name="connsiteY23" fmla="*/ 2697107 h 2708313"/>
                <a:gd name="connsiteX24" fmla="*/ 478157 w 980596"/>
                <a:gd name="connsiteY24" fmla="*/ 2701309 h 27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0596" h="2708313">
                  <a:moveTo>
                    <a:pt x="478157" y="2701309"/>
                  </a:moveTo>
                  <a:cubicBezTo>
                    <a:pt x="208727" y="2399659"/>
                    <a:pt x="35021" y="1919634"/>
                    <a:pt x="35021" y="1378905"/>
                  </a:cubicBezTo>
                  <a:cubicBezTo>
                    <a:pt x="35021" y="908686"/>
                    <a:pt x="166701" y="485162"/>
                    <a:pt x="378697" y="183979"/>
                  </a:cubicBezTo>
                  <a:lnTo>
                    <a:pt x="389904" y="180243"/>
                  </a:lnTo>
                  <a:lnTo>
                    <a:pt x="482360" y="149424"/>
                  </a:lnTo>
                  <a:lnTo>
                    <a:pt x="622445" y="102729"/>
                  </a:lnTo>
                  <a:lnTo>
                    <a:pt x="695289" y="78915"/>
                  </a:lnTo>
                  <a:lnTo>
                    <a:pt x="729377" y="67241"/>
                  </a:lnTo>
                  <a:lnTo>
                    <a:pt x="757861" y="57435"/>
                  </a:lnTo>
                  <a:lnTo>
                    <a:pt x="792882" y="45761"/>
                  </a:lnTo>
                  <a:lnTo>
                    <a:pt x="823701" y="35488"/>
                  </a:lnTo>
                  <a:cubicBezTo>
                    <a:pt x="823701" y="35488"/>
                    <a:pt x="823701" y="35488"/>
                    <a:pt x="823701" y="35021"/>
                  </a:cubicBezTo>
                  <a:lnTo>
                    <a:pt x="850784" y="35021"/>
                  </a:lnTo>
                  <a:cubicBezTo>
                    <a:pt x="852652" y="35021"/>
                    <a:pt x="855454" y="35488"/>
                    <a:pt x="857321" y="35488"/>
                  </a:cubicBezTo>
                  <a:cubicBezTo>
                    <a:pt x="881603" y="37356"/>
                    <a:pt x="901215" y="43426"/>
                    <a:pt x="915223" y="52298"/>
                  </a:cubicBezTo>
                  <a:cubicBezTo>
                    <a:pt x="916157" y="52765"/>
                    <a:pt x="916624" y="52765"/>
                    <a:pt x="917091" y="53699"/>
                  </a:cubicBezTo>
                  <a:cubicBezTo>
                    <a:pt x="920360" y="56034"/>
                    <a:pt x="923628" y="58836"/>
                    <a:pt x="926897" y="61637"/>
                  </a:cubicBezTo>
                  <a:cubicBezTo>
                    <a:pt x="983398" y="109266"/>
                    <a:pt x="971257" y="216198"/>
                    <a:pt x="959117" y="335270"/>
                  </a:cubicBezTo>
                  <a:cubicBezTo>
                    <a:pt x="953046" y="395974"/>
                    <a:pt x="947443" y="459479"/>
                    <a:pt x="950245" y="520650"/>
                  </a:cubicBezTo>
                  <a:lnTo>
                    <a:pt x="950245" y="814362"/>
                  </a:lnTo>
                  <a:lnTo>
                    <a:pt x="951178" y="1515722"/>
                  </a:lnTo>
                  <a:lnTo>
                    <a:pt x="951178" y="2260975"/>
                  </a:lnTo>
                  <a:cubicBezTo>
                    <a:pt x="957716" y="2385650"/>
                    <a:pt x="907752" y="2500053"/>
                    <a:pt x="825102" y="2580836"/>
                  </a:cubicBezTo>
                  <a:cubicBezTo>
                    <a:pt x="754592" y="2648077"/>
                    <a:pt x="660268" y="2691970"/>
                    <a:pt x="555204" y="2697107"/>
                  </a:cubicBezTo>
                  <a:lnTo>
                    <a:pt x="478157" y="2701309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C682706-1EAA-487E-B36C-AA89C21CA480}"/>
                </a:ext>
              </a:extLst>
            </p:cNvPr>
            <p:cNvSpPr/>
            <p:nvPr/>
          </p:nvSpPr>
          <p:spPr>
            <a:xfrm>
              <a:off x="9018304" y="4053742"/>
              <a:ext cx="980596" cy="2708313"/>
            </a:xfrm>
            <a:custGeom>
              <a:avLst/>
              <a:gdLst>
                <a:gd name="connsiteX0" fmla="*/ 478157 w 980596"/>
                <a:gd name="connsiteY0" fmla="*/ 35021 h 2708313"/>
                <a:gd name="connsiteX1" fmla="*/ 35021 w 980596"/>
                <a:gd name="connsiteY1" fmla="*/ 1356958 h 2708313"/>
                <a:gd name="connsiteX2" fmla="*/ 378697 w 980596"/>
                <a:gd name="connsiteY2" fmla="*/ 2551885 h 2708313"/>
                <a:gd name="connsiteX3" fmla="*/ 389904 w 980596"/>
                <a:gd name="connsiteY3" fmla="*/ 2555620 h 2708313"/>
                <a:gd name="connsiteX4" fmla="*/ 482360 w 980596"/>
                <a:gd name="connsiteY4" fmla="*/ 2586439 h 2708313"/>
                <a:gd name="connsiteX5" fmla="*/ 622445 w 980596"/>
                <a:gd name="connsiteY5" fmla="*/ 2633134 h 2708313"/>
                <a:gd name="connsiteX6" fmla="*/ 695289 w 980596"/>
                <a:gd name="connsiteY6" fmla="*/ 2656948 h 2708313"/>
                <a:gd name="connsiteX7" fmla="*/ 729377 w 980596"/>
                <a:gd name="connsiteY7" fmla="*/ 2668622 h 2708313"/>
                <a:gd name="connsiteX8" fmla="*/ 757861 w 980596"/>
                <a:gd name="connsiteY8" fmla="*/ 2678428 h 2708313"/>
                <a:gd name="connsiteX9" fmla="*/ 792882 w 980596"/>
                <a:gd name="connsiteY9" fmla="*/ 2690102 h 2708313"/>
                <a:gd name="connsiteX10" fmla="*/ 823701 w 980596"/>
                <a:gd name="connsiteY10" fmla="*/ 2700375 h 2708313"/>
                <a:gd name="connsiteX11" fmla="*/ 823701 w 980596"/>
                <a:gd name="connsiteY11" fmla="*/ 2700842 h 2708313"/>
                <a:gd name="connsiteX12" fmla="*/ 850784 w 980596"/>
                <a:gd name="connsiteY12" fmla="*/ 2700842 h 2708313"/>
                <a:gd name="connsiteX13" fmla="*/ 857321 w 980596"/>
                <a:gd name="connsiteY13" fmla="*/ 2700375 h 2708313"/>
                <a:gd name="connsiteX14" fmla="*/ 915223 w 980596"/>
                <a:gd name="connsiteY14" fmla="*/ 2683565 h 2708313"/>
                <a:gd name="connsiteX15" fmla="*/ 917091 w 980596"/>
                <a:gd name="connsiteY15" fmla="*/ 2682164 h 2708313"/>
                <a:gd name="connsiteX16" fmla="*/ 926897 w 980596"/>
                <a:gd name="connsiteY16" fmla="*/ 2674226 h 2708313"/>
                <a:gd name="connsiteX17" fmla="*/ 959117 w 980596"/>
                <a:gd name="connsiteY17" fmla="*/ 2400126 h 2708313"/>
                <a:gd name="connsiteX18" fmla="*/ 950245 w 980596"/>
                <a:gd name="connsiteY18" fmla="*/ 2214747 h 2708313"/>
                <a:gd name="connsiteX19" fmla="*/ 950245 w 980596"/>
                <a:gd name="connsiteY19" fmla="*/ 1921035 h 2708313"/>
                <a:gd name="connsiteX20" fmla="*/ 951178 w 980596"/>
                <a:gd name="connsiteY20" fmla="*/ 1219675 h 2708313"/>
                <a:gd name="connsiteX21" fmla="*/ 951178 w 980596"/>
                <a:gd name="connsiteY21" fmla="*/ 474889 h 2708313"/>
                <a:gd name="connsiteX22" fmla="*/ 825102 w 980596"/>
                <a:gd name="connsiteY22" fmla="*/ 155028 h 2708313"/>
                <a:gd name="connsiteX23" fmla="*/ 555204 w 980596"/>
                <a:gd name="connsiteY23" fmla="*/ 38757 h 2708313"/>
                <a:gd name="connsiteX24" fmla="*/ 478157 w 980596"/>
                <a:gd name="connsiteY24" fmla="*/ 35021 h 27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0596" h="2708313">
                  <a:moveTo>
                    <a:pt x="478157" y="35021"/>
                  </a:moveTo>
                  <a:cubicBezTo>
                    <a:pt x="208727" y="336671"/>
                    <a:pt x="35021" y="816696"/>
                    <a:pt x="35021" y="1356958"/>
                  </a:cubicBezTo>
                  <a:cubicBezTo>
                    <a:pt x="35021" y="1827177"/>
                    <a:pt x="166701" y="2251169"/>
                    <a:pt x="378697" y="2551885"/>
                  </a:cubicBezTo>
                  <a:lnTo>
                    <a:pt x="389904" y="2555620"/>
                  </a:lnTo>
                  <a:lnTo>
                    <a:pt x="482360" y="2586439"/>
                  </a:lnTo>
                  <a:lnTo>
                    <a:pt x="622445" y="2633134"/>
                  </a:lnTo>
                  <a:lnTo>
                    <a:pt x="695289" y="2656948"/>
                  </a:lnTo>
                  <a:lnTo>
                    <a:pt x="729377" y="2668622"/>
                  </a:lnTo>
                  <a:lnTo>
                    <a:pt x="757861" y="2678428"/>
                  </a:lnTo>
                  <a:lnTo>
                    <a:pt x="792882" y="2690102"/>
                  </a:lnTo>
                  <a:lnTo>
                    <a:pt x="823701" y="2700375"/>
                  </a:lnTo>
                  <a:cubicBezTo>
                    <a:pt x="823701" y="2700375"/>
                    <a:pt x="823701" y="2700375"/>
                    <a:pt x="823701" y="2700842"/>
                  </a:cubicBezTo>
                  <a:lnTo>
                    <a:pt x="850784" y="2700842"/>
                  </a:lnTo>
                  <a:cubicBezTo>
                    <a:pt x="852652" y="2700842"/>
                    <a:pt x="855454" y="2700375"/>
                    <a:pt x="857321" y="2700375"/>
                  </a:cubicBezTo>
                  <a:cubicBezTo>
                    <a:pt x="881603" y="2698507"/>
                    <a:pt x="901215" y="2692437"/>
                    <a:pt x="915223" y="2683565"/>
                  </a:cubicBezTo>
                  <a:cubicBezTo>
                    <a:pt x="916157" y="2683098"/>
                    <a:pt x="916624" y="2683098"/>
                    <a:pt x="917091" y="2682164"/>
                  </a:cubicBezTo>
                  <a:cubicBezTo>
                    <a:pt x="920360" y="2679362"/>
                    <a:pt x="923628" y="2677027"/>
                    <a:pt x="926897" y="2674226"/>
                  </a:cubicBezTo>
                  <a:cubicBezTo>
                    <a:pt x="983398" y="2626597"/>
                    <a:pt x="971257" y="2519665"/>
                    <a:pt x="959117" y="2400126"/>
                  </a:cubicBezTo>
                  <a:cubicBezTo>
                    <a:pt x="953046" y="2339422"/>
                    <a:pt x="947443" y="2275917"/>
                    <a:pt x="950245" y="2214747"/>
                  </a:cubicBezTo>
                  <a:lnTo>
                    <a:pt x="950245" y="1921035"/>
                  </a:lnTo>
                  <a:lnTo>
                    <a:pt x="951178" y="1219675"/>
                  </a:lnTo>
                  <a:lnTo>
                    <a:pt x="951178" y="474889"/>
                  </a:lnTo>
                  <a:cubicBezTo>
                    <a:pt x="957716" y="350213"/>
                    <a:pt x="907752" y="235810"/>
                    <a:pt x="825102" y="155028"/>
                  </a:cubicBezTo>
                  <a:cubicBezTo>
                    <a:pt x="754592" y="87787"/>
                    <a:pt x="660268" y="43893"/>
                    <a:pt x="555204" y="38757"/>
                  </a:cubicBezTo>
                  <a:lnTo>
                    <a:pt x="478157" y="35021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93E2F85-0E0E-4529-BFEB-FA5E2F432514}"/>
                </a:ext>
              </a:extLst>
            </p:cNvPr>
            <p:cNvSpPr/>
            <p:nvPr/>
          </p:nvSpPr>
          <p:spPr>
            <a:xfrm>
              <a:off x="9850693" y="1159845"/>
              <a:ext cx="1027291" cy="2241363"/>
            </a:xfrm>
            <a:custGeom>
              <a:avLst/>
              <a:gdLst>
                <a:gd name="connsiteX0" fmla="*/ 597414 w 1027291"/>
                <a:gd name="connsiteY0" fmla="*/ 2205612 h 2241362"/>
                <a:gd name="connsiteX1" fmla="*/ 544648 w 1027291"/>
                <a:gd name="connsiteY1" fmla="*/ 2120160 h 2241362"/>
                <a:gd name="connsiteX2" fmla="*/ 629633 w 1027291"/>
                <a:gd name="connsiteY2" fmla="*/ 2067395 h 2241362"/>
                <a:gd name="connsiteX3" fmla="*/ 865910 w 1027291"/>
                <a:gd name="connsiteY3" fmla="*/ 1867073 h 2241362"/>
                <a:gd name="connsiteX4" fmla="*/ 357868 w 1027291"/>
                <a:gd name="connsiteY4" fmla="*/ 720710 h 2241362"/>
                <a:gd name="connsiteX5" fmla="*/ 238329 w 1027291"/>
                <a:gd name="connsiteY5" fmla="*/ 521789 h 2241362"/>
                <a:gd name="connsiteX6" fmla="*/ 158013 w 1027291"/>
                <a:gd name="connsiteY6" fmla="*/ 388708 h 2241362"/>
                <a:gd name="connsiteX7" fmla="*/ 145873 w 1027291"/>
                <a:gd name="connsiteY7" fmla="*/ 368162 h 2241362"/>
                <a:gd name="connsiteX8" fmla="*/ 126727 w 1027291"/>
                <a:gd name="connsiteY8" fmla="*/ 335475 h 2241362"/>
                <a:gd name="connsiteX9" fmla="*/ 99644 w 1027291"/>
                <a:gd name="connsiteY9" fmla="*/ 288780 h 2241362"/>
                <a:gd name="connsiteX10" fmla="*/ 52482 w 1027291"/>
                <a:gd name="connsiteY10" fmla="*/ 207998 h 2241362"/>
                <a:gd name="connsiteX11" fmla="*/ 36139 w 1027291"/>
                <a:gd name="connsiteY11" fmla="*/ 180448 h 2241362"/>
                <a:gd name="connsiteX12" fmla="*/ 35672 w 1027291"/>
                <a:gd name="connsiteY12" fmla="*/ 170175 h 2241362"/>
                <a:gd name="connsiteX13" fmla="*/ 80499 w 1027291"/>
                <a:gd name="connsiteY13" fmla="*/ 89859 h 2241362"/>
                <a:gd name="connsiteX14" fmla="*/ 84235 w 1027291"/>
                <a:gd name="connsiteY14" fmla="*/ 79119 h 2241362"/>
                <a:gd name="connsiteX15" fmla="*/ 90772 w 1027291"/>
                <a:gd name="connsiteY15" fmla="*/ 66979 h 2241362"/>
                <a:gd name="connsiteX16" fmla="*/ 94508 w 1027291"/>
                <a:gd name="connsiteY16" fmla="*/ 61375 h 2241362"/>
                <a:gd name="connsiteX17" fmla="*/ 113653 w 1027291"/>
                <a:gd name="connsiteY17" fmla="*/ 44565 h 2241362"/>
                <a:gd name="connsiteX18" fmla="*/ 114120 w 1027291"/>
                <a:gd name="connsiteY18" fmla="*/ 44098 h 2241362"/>
                <a:gd name="connsiteX19" fmla="*/ 123926 w 1027291"/>
                <a:gd name="connsiteY19" fmla="*/ 39429 h 2241362"/>
                <a:gd name="connsiteX20" fmla="*/ 165951 w 1027291"/>
                <a:gd name="connsiteY20" fmla="*/ 37094 h 2241362"/>
                <a:gd name="connsiteX21" fmla="*/ 211246 w 1027291"/>
                <a:gd name="connsiteY21" fmla="*/ 70247 h 2241362"/>
                <a:gd name="connsiteX22" fmla="*/ 235527 w 1027291"/>
                <a:gd name="connsiteY22" fmla="*/ 77252 h 2241362"/>
                <a:gd name="connsiteX23" fmla="*/ 241597 w 1027291"/>
                <a:gd name="connsiteY23" fmla="*/ 87525 h 2241362"/>
                <a:gd name="connsiteX24" fmla="*/ 1004128 w 1027291"/>
                <a:gd name="connsiteY24" fmla="*/ 1896491 h 2241362"/>
                <a:gd name="connsiteX25" fmla="*/ 839294 w 1027291"/>
                <a:gd name="connsiteY25" fmla="*/ 2161719 h 2241362"/>
                <a:gd name="connsiteX26" fmla="*/ 597414 w 1027291"/>
                <a:gd name="connsiteY26" fmla="*/ 2205612 h 22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7291" h="2241362">
                  <a:moveTo>
                    <a:pt x="597414" y="2205612"/>
                  </a:moveTo>
                  <a:cubicBezTo>
                    <a:pt x="559591" y="2196273"/>
                    <a:pt x="536243" y="2158450"/>
                    <a:pt x="544648" y="2120160"/>
                  </a:cubicBezTo>
                  <a:cubicBezTo>
                    <a:pt x="553520" y="2081870"/>
                    <a:pt x="591810" y="2058523"/>
                    <a:pt x="629633" y="2067395"/>
                  </a:cubicBezTo>
                  <a:cubicBezTo>
                    <a:pt x="659985" y="2073932"/>
                    <a:pt x="816414" y="2095879"/>
                    <a:pt x="865910" y="1867073"/>
                  </a:cubicBezTo>
                  <a:cubicBezTo>
                    <a:pt x="901399" y="1699905"/>
                    <a:pt x="617026" y="1171317"/>
                    <a:pt x="357868" y="720710"/>
                  </a:cubicBezTo>
                  <a:cubicBezTo>
                    <a:pt x="342926" y="693626"/>
                    <a:pt x="287359" y="602571"/>
                    <a:pt x="238329" y="521789"/>
                  </a:cubicBezTo>
                  <a:cubicBezTo>
                    <a:pt x="201440" y="461552"/>
                    <a:pt x="168753" y="407386"/>
                    <a:pt x="158013" y="388708"/>
                  </a:cubicBezTo>
                  <a:cubicBezTo>
                    <a:pt x="153811" y="381703"/>
                    <a:pt x="150075" y="375166"/>
                    <a:pt x="145873" y="368162"/>
                  </a:cubicBezTo>
                  <a:cubicBezTo>
                    <a:pt x="139335" y="356955"/>
                    <a:pt x="133265" y="345748"/>
                    <a:pt x="126727" y="335475"/>
                  </a:cubicBezTo>
                  <a:cubicBezTo>
                    <a:pt x="117856" y="319599"/>
                    <a:pt x="108516" y="304190"/>
                    <a:pt x="99644" y="288780"/>
                  </a:cubicBezTo>
                  <a:cubicBezTo>
                    <a:pt x="83301" y="261230"/>
                    <a:pt x="67892" y="234147"/>
                    <a:pt x="52482" y="207998"/>
                  </a:cubicBezTo>
                  <a:cubicBezTo>
                    <a:pt x="46879" y="198659"/>
                    <a:pt x="41743" y="189320"/>
                    <a:pt x="36139" y="180448"/>
                  </a:cubicBezTo>
                  <a:cubicBezTo>
                    <a:pt x="34738" y="177646"/>
                    <a:pt x="34738" y="174377"/>
                    <a:pt x="35672" y="170175"/>
                  </a:cubicBezTo>
                  <a:cubicBezTo>
                    <a:pt x="40809" y="147761"/>
                    <a:pt x="77231" y="104335"/>
                    <a:pt x="80499" y="89859"/>
                  </a:cubicBezTo>
                  <a:cubicBezTo>
                    <a:pt x="81433" y="86124"/>
                    <a:pt x="82367" y="82388"/>
                    <a:pt x="84235" y="79119"/>
                  </a:cubicBezTo>
                  <a:cubicBezTo>
                    <a:pt x="85636" y="74450"/>
                    <a:pt x="87971" y="70247"/>
                    <a:pt x="90772" y="66979"/>
                  </a:cubicBezTo>
                  <a:cubicBezTo>
                    <a:pt x="91706" y="65111"/>
                    <a:pt x="93107" y="63243"/>
                    <a:pt x="94508" y="61375"/>
                  </a:cubicBezTo>
                  <a:cubicBezTo>
                    <a:pt x="99644" y="54838"/>
                    <a:pt x="106182" y="49235"/>
                    <a:pt x="113653" y="44565"/>
                  </a:cubicBezTo>
                  <a:lnTo>
                    <a:pt x="114120" y="44098"/>
                  </a:lnTo>
                  <a:cubicBezTo>
                    <a:pt x="117389" y="42230"/>
                    <a:pt x="120657" y="40830"/>
                    <a:pt x="123926" y="39429"/>
                  </a:cubicBezTo>
                  <a:cubicBezTo>
                    <a:pt x="137000" y="34292"/>
                    <a:pt x="151943" y="33825"/>
                    <a:pt x="165951" y="37094"/>
                  </a:cubicBezTo>
                  <a:cubicBezTo>
                    <a:pt x="184162" y="41296"/>
                    <a:pt x="200506" y="52036"/>
                    <a:pt x="211246" y="70247"/>
                  </a:cubicBezTo>
                  <a:cubicBezTo>
                    <a:pt x="220585" y="86591"/>
                    <a:pt x="214514" y="45032"/>
                    <a:pt x="235527" y="77252"/>
                  </a:cubicBezTo>
                  <a:cubicBezTo>
                    <a:pt x="237395" y="80053"/>
                    <a:pt x="239263" y="83322"/>
                    <a:pt x="241597" y="87525"/>
                  </a:cubicBezTo>
                  <a:cubicBezTo>
                    <a:pt x="424175" y="410654"/>
                    <a:pt x="1066232" y="1605581"/>
                    <a:pt x="1004128" y="1896491"/>
                  </a:cubicBezTo>
                  <a:cubicBezTo>
                    <a:pt x="977511" y="2019766"/>
                    <a:pt x="922411" y="2108954"/>
                    <a:pt x="839294" y="2161719"/>
                  </a:cubicBezTo>
                  <a:cubicBezTo>
                    <a:pt x="727226" y="2233629"/>
                    <a:pt x="610021" y="2208881"/>
                    <a:pt x="597414" y="2205612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09ABFF6-C960-4FDE-A709-26BCAF5D1A94}"/>
                </a:ext>
              </a:extLst>
            </p:cNvPr>
            <p:cNvSpPr/>
            <p:nvPr/>
          </p:nvSpPr>
          <p:spPr>
            <a:xfrm>
              <a:off x="9851626" y="4554455"/>
              <a:ext cx="1027291" cy="2241363"/>
            </a:xfrm>
            <a:custGeom>
              <a:avLst/>
              <a:gdLst>
                <a:gd name="connsiteX0" fmla="*/ 596480 w 1027291"/>
                <a:gd name="connsiteY0" fmla="*/ 41417 h 2241362"/>
                <a:gd name="connsiteX1" fmla="*/ 543715 w 1027291"/>
                <a:gd name="connsiteY1" fmla="*/ 126402 h 2241362"/>
                <a:gd name="connsiteX2" fmla="*/ 628700 w 1027291"/>
                <a:gd name="connsiteY2" fmla="*/ 179635 h 2241362"/>
                <a:gd name="connsiteX3" fmla="*/ 864976 w 1027291"/>
                <a:gd name="connsiteY3" fmla="*/ 379957 h 2241362"/>
                <a:gd name="connsiteX4" fmla="*/ 357401 w 1027291"/>
                <a:gd name="connsiteY4" fmla="*/ 1526320 h 2241362"/>
                <a:gd name="connsiteX5" fmla="*/ 157546 w 1027291"/>
                <a:gd name="connsiteY5" fmla="*/ 1858789 h 2241362"/>
                <a:gd name="connsiteX6" fmla="*/ 36139 w 1027291"/>
                <a:gd name="connsiteY6" fmla="*/ 2067049 h 2241362"/>
                <a:gd name="connsiteX7" fmla="*/ 35672 w 1027291"/>
                <a:gd name="connsiteY7" fmla="*/ 2077322 h 2241362"/>
                <a:gd name="connsiteX8" fmla="*/ 80032 w 1027291"/>
                <a:gd name="connsiteY8" fmla="*/ 2157637 h 2241362"/>
                <a:gd name="connsiteX9" fmla="*/ 113653 w 1027291"/>
                <a:gd name="connsiteY9" fmla="*/ 2202931 h 2241362"/>
                <a:gd name="connsiteX10" fmla="*/ 114120 w 1027291"/>
                <a:gd name="connsiteY10" fmla="*/ 2203398 h 2241362"/>
                <a:gd name="connsiteX11" fmla="*/ 165484 w 1027291"/>
                <a:gd name="connsiteY11" fmla="*/ 2210403 h 2241362"/>
                <a:gd name="connsiteX12" fmla="*/ 210779 w 1027291"/>
                <a:gd name="connsiteY12" fmla="*/ 2176782 h 2241362"/>
                <a:gd name="connsiteX13" fmla="*/ 241597 w 1027291"/>
                <a:gd name="connsiteY13" fmla="*/ 2159972 h 2241362"/>
                <a:gd name="connsiteX14" fmla="*/ 1003661 w 1027291"/>
                <a:gd name="connsiteY14" fmla="*/ 350538 h 2241362"/>
                <a:gd name="connsiteX15" fmla="*/ 838360 w 1027291"/>
                <a:gd name="connsiteY15" fmla="*/ 85310 h 2241362"/>
                <a:gd name="connsiteX16" fmla="*/ 596480 w 1027291"/>
                <a:gd name="connsiteY16" fmla="*/ 41417 h 22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7291" h="2241362">
                  <a:moveTo>
                    <a:pt x="596480" y="41417"/>
                  </a:moveTo>
                  <a:cubicBezTo>
                    <a:pt x="558190" y="50289"/>
                    <a:pt x="534842" y="88112"/>
                    <a:pt x="543715" y="126402"/>
                  </a:cubicBezTo>
                  <a:cubicBezTo>
                    <a:pt x="552587" y="165159"/>
                    <a:pt x="590876" y="188507"/>
                    <a:pt x="628700" y="179635"/>
                  </a:cubicBezTo>
                  <a:cubicBezTo>
                    <a:pt x="659051" y="173097"/>
                    <a:pt x="815480" y="151151"/>
                    <a:pt x="864976" y="379957"/>
                  </a:cubicBezTo>
                  <a:cubicBezTo>
                    <a:pt x="900465" y="547125"/>
                    <a:pt x="616092" y="1075713"/>
                    <a:pt x="357401" y="1526320"/>
                  </a:cubicBezTo>
                  <a:cubicBezTo>
                    <a:pt x="330785" y="1573015"/>
                    <a:pt x="182762" y="1814428"/>
                    <a:pt x="157546" y="1858789"/>
                  </a:cubicBezTo>
                  <a:cubicBezTo>
                    <a:pt x="114587" y="1932567"/>
                    <a:pt x="73962" y="2002610"/>
                    <a:pt x="36139" y="2067049"/>
                  </a:cubicBezTo>
                  <a:cubicBezTo>
                    <a:pt x="34738" y="2069384"/>
                    <a:pt x="34738" y="2073119"/>
                    <a:pt x="35672" y="2077322"/>
                  </a:cubicBezTo>
                  <a:cubicBezTo>
                    <a:pt x="40809" y="2100202"/>
                    <a:pt x="76764" y="2143162"/>
                    <a:pt x="80032" y="2157637"/>
                  </a:cubicBezTo>
                  <a:cubicBezTo>
                    <a:pt x="84235" y="2175848"/>
                    <a:pt x="96376" y="2192659"/>
                    <a:pt x="113653" y="2202931"/>
                  </a:cubicBezTo>
                  <a:lnTo>
                    <a:pt x="114120" y="2203398"/>
                  </a:lnTo>
                  <a:cubicBezTo>
                    <a:pt x="129996" y="2212738"/>
                    <a:pt x="148674" y="2214605"/>
                    <a:pt x="165484" y="2210403"/>
                  </a:cubicBezTo>
                  <a:cubicBezTo>
                    <a:pt x="183696" y="2206200"/>
                    <a:pt x="200506" y="2194526"/>
                    <a:pt x="210779" y="2176782"/>
                  </a:cubicBezTo>
                  <a:cubicBezTo>
                    <a:pt x="221052" y="2159038"/>
                    <a:pt x="213113" y="2209936"/>
                    <a:pt x="241597" y="2159972"/>
                  </a:cubicBezTo>
                  <a:cubicBezTo>
                    <a:pt x="423708" y="1835908"/>
                    <a:pt x="1066232" y="641916"/>
                    <a:pt x="1003661" y="350538"/>
                  </a:cubicBezTo>
                  <a:cubicBezTo>
                    <a:pt x="977045" y="227264"/>
                    <a:pt x="921944" y="138076"/>
                    <a:pt x="838360" y="85310"/>
                  </a:cubicBezTo>
                  <a:cubicBezTo>
                    <a:pt x="726292" y="13867"/>
                    <a:pt x="609555" y="38615"/>
                    <a:pt x="596480" y="41417"/>
                  </a:cubicBez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0FBF26F-E87D-41DA-9969-AF15654BDD6C}"/>
                </a:ext>
              </a:extLst>
            </p:cNvPr>
            <p:cNvSpPr/>
            <p:nvPr/>
          </p:nvSpPr>
          <p:spPr>
            <a:xfrm>
              <a:off x="9318086" y="5342993"/>
              <a:ext cx="326865" cy="1073986"/>
            </a:xfrm>
            <a:custGeom>
              <a:avLst/>
              <a:gdLst>
                <a:gd name="connsiteX0" fmla="*/ 182111 w 326865"/>
                <a:gd name="connsiteY0" fmla="*/ 1068850 h 1073986"/>
                <a:gd name="connsiteX1" fmla="*/ 35021 w 326865"/>
                <a:gd name="connsiteY1" fmla="*/ 921760 h 1073986"/>
                <a:gd name="connsiteX2" fmla="*/ 35021 w 326865"/>
                <a:gd name="connsiteY2" fmla="*/ 182110 h 1073986"/>
                <a:gd name="connsiteX3" fmla="*/ 182111 w 326865"/>
                <a:gd name="connsiteY3" fmla="*/ 35021 h 1073986"/>
                <a:gd name="connsiteX4" fmla="*/ 182111 w 326865"/>
                <a:gd name="connsiteY4" fmla="*/ 35021 h 1073986"/>
                <a:gd name="connsiteX5" fmla="*/ 329200 w 326865"/>
                <a:gd name="connsiteY5" fmla="*/ 182110 h 1073986"/>
                <a:gd name="connsiteX6" fmla="*/ 329200 w 326865"/>
                <a:gd name="connsiteY6" fmla="*/ 922227 h 1073986"/>
                <a:gd name="connsiteX7" fmla="*/ 182111 w 326865"/>
                <a:gd name="connsiteY7" fmla="*/ 1068850 h 1073986"/>
                <a:gd name="connsiteX8" fmla="*/ 182111 w 326865"/>
                <a:gd name="connsiteY8" fmla="*/ 1068850 h 107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65" h="1073986">
                  <a:moveTo>
                    <a:pt x="182111" y="1068850"/>
                  </a:moveTo>
                  <a:cubicBezTo>
                    <a:pt x="100861" y="1068850"/>
                    <a:pt x="35021" y="1003010"/>
                    <a:pt x="35021" y="921760"/>
                  </a:cubicBezTo>
                  <a:lnTo>
                    <a:pt x="35021" y="182110"/>
                  </a:lnTo>
                  <a:cubicBezTo>
                    <a:pt x="35021" y="100861"/>
                    <a:pt x="100861" y="35021"/>
                    <a:pt x="182111" y="35021"/>
                  </a:cubicBezTo>
                  <a:lnTo>
                    <a:pt x="182111" y="35021"/>
                  </a:lnTo>
                  <a:cubicBezTo>
                    <a:pt x="263360" y="35021"/>
                    <a:pt x="329200" y="100861"/>
                    <a:pt x="329200" y="182110"/>
                  </a:cubicBezTo>
                  <a:lnTo>
                    <a:pt x="329200" y="922227"/>
                  </a:lnTo>
                  <a:cubicBezTo>
                    <a:pt x="329200" y="1003477"/>
                    <a:pt x="263827" y="1068850"/>
                    <a:pt x="182111" y="1068850"/>
                  </a:cubicBezTo>
                  <a:lnTo>
                    <a:pt x="182111" y="10688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8FC94D-E67A-4330-86DD-9D8EBD6EC9FA}"/>
                </a:ext>
              </a:extLst>
            </p:cNvPr>
            <p:cNvSpPr/>
            <p:nvPr/>
          </p:nvSpPr>
          <p:spPr>
            <a:xfrm>
              <a:off x="9808851" y="1131566"/>
              <a:ext cx="280170" cy="5696797"/>
            </a:xfrm>
            <a:custGeom>
              <a:avLst/>
              <a:gdLst>
                <a:gd name="connsiteX0" fmla="*/ 280170 w 280170"/>
                <a:gd name="connsiteY0" fmla="*/ 5570253 h 5696796"/>
                <a:gd name="connsiteX1" fmla="*/ 280170 w 280170"/>
                <a:gd name="connsiteY1" fmla="*/ 2987083 h 5696796"/>
                <a:gd name="connsiteX2" fmla="*/ 280170 w 280170"/>
                <a:gd name="connsiteY2" fmla="*/ 2710181 h 5696796"/>
                <a:gd name="connsiteX3" fmla="*/ 280170 w 280170"/>
                <a:gd name="connsiteY3" fmla="*/ 127478 h 5696796"/>
                <a:gd name="connsiteX4" fmla="*/ 277836 w 280170"/>
                <a:gd name="connsiteY4" fmla="*/ 105998 h 5696796"/>
                <a:gd name="connsiteX5" fmla="*/ 187714 w 280170"/>
                <a:gd name="connsiteY5" fmla="*/ 35021 h 5696796"/>
                <a:gd name="connsiteX6" fmla="*/ 126544 w 280170"/>
                <a:gd name="connsiteY6" fmla="*/ 35021 h 5696796"/>
                <a:gd name="connsiteX7" fmla="*/ 111134 w 280170"/>
                <a:gd name="connsiteY7" fmla="*/ 36422 h 5696796"/>
                <a:gd name="connsiteX8" fmla="*/ 85452 w 280170"/>
                <a:gd name="connsiteY8" fmla="*/ 45761 h 5696796"/>
                <a:gd name="connsiteX9" fmla="*/ 76580 w 280170"/>
                <a:gd name="connsiteY9" fmla="*/ 50431 h 5696796"/>
                <a:gd name="connsiteX10" fmla="*/ 63972 w 280170"/>
                <a:gd name="connsiteY10" fmla="*/ 60704 h 5696796"/>
                <a:gd name="connsiteX11" fmla="*/ 60704 w 280170"/>
                <a:gd name="connsiteY11" fmla="*/ 63972 h 5696796"/>
                <a:gd name="connsiteX12" fmla="*/ 35021 w 280170"/>
                <a:gd name="connsiteY12" fmla="*/ 127944 h 5696796"/>
                <a:gd name="connsiteX13" fmla="*/ 35021 w 280170"/>
                <a:gd name="connsiteY13" fmla="*/ 2711115 h 5696796"/>
                <a:gd name="connsiteX14" fmla="*/ 35021 w 280170"/>
                <a:gd name="connsiteY14" fmla="*/ 2988017 h 5696796"/>
                <a:gd name="connsiteX15" fmla="*/ 35021 w 280170"/>
                <a:gd name="connsiteY15" fmla="*/ 5571187 h 5696796"/>
                <a:gd name="connsiteX16" fmla="*/ 127477 w 280170"/>
                <a:gd name="connsiteY16" fmla="*/ 5663176 h 5696796"/>
                <a:gd name="connsiteX17" fmla="*/ 188648 w 280170"/>
                <a:gd name="connsiteY17" fmla="*/ 5663176 h 5696796"/>
                <a:gd name="connsiteX18" fmla="*/ 280170 w 280170"/>
                <a:gd name="connsiteY18" fmla="*/ 5570253 h 569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170" h="5696796">
                  <a:moveTo>
                    <a:pt x="280170" y="5570253"/>
                  </a:moveTo>
                  <a:lnTo>
                    <a:pt x="280170" y="2987083"/>
                  </a:lnTo>
                  <a:lnTo>
                    <a:pt x="280170" y="2710181"/>
                  </a:lnTo>
                  <a:lnTo>
                    <a:pt x="280170" y="127478"/>
                  </a:lnTo>
                  <a:cubicBezTo>
                    <a:pt x="280170" y="120006"/>
                    <a:pt x="279236" y="113002"/>
                    <a:pt x="277836" y="105998"/>
                  </a:cubicBezTo>
                  <a:cubicBezTo>
                    <a:pt x="268030" y="65373"/>
                    <a:pt x="231141" y="35021"/>
                    <a:pt x="187714" y="35021"/>
                  </a:cubicBezTo>
                  <a:lnTo>
                    <a:pt x="126544" y="35021"/>
                  </a:lnTo>
                  <a:cubicBezTo>
                    <a:pt x="120940" y="35021"/>
                    <a:pt x="115804" y="35488"/>
                    <a:pt x="111134" y="36422"/>
                  </a:cubicBezTo>
                  <a:cubicBezTo>
                    <a:pt x="101795" y="38290"/>
                    <a:pt x="92923" y="41092"/>
                    <a:pt x="85452" y="45761"/>
                  </a:cubicBezTo>
                  <a:cubicBezTo>
                    <a:pt x="82183" y="46695"/>
                    <a:pt x="79382" y="48563"/>
                    <a:pt x="76580" y="50431"/>
                  </a:cubicBezTo>
                  <a:cubicBezTo>
                    <a:pt x="72377" y="53232"/>
                    <a:pt x="67241" y="56968"/>
                    <a:pt x="63972" y="60704"/>
                  </a:cubicBezTo>
                  <a:cubicBezTo>
                    <a:pt x="62571" y="61637"/>
                    <a:pt x="61637" y="63038"/>
                    <a:pt x="60704" y="63972"/>
                  </a:cubicBezTo>
                  <a:cubicBezTo>
                    <a:pt x="44360" y="80782"/>
                    <a:pt x="35021" y="102729"/>
                    <a:pt x="35021" y="127944"/>
                  </a:cubicBezTo>
                  <a:lnTo>
                    <a:pt x="35021" y="2711115"/>
                  </a:lnTo>
                  <a:lnTo>
                    <a:pt x="35021" y="2988017"/>
                  </a:lnTo>
                  <a:lnTo>
                    <a:pt x="35021" y="5571187"/>
                  </a:lnTo>
                  <a:cubicBezTo>
                    <a:pt x="35021" y="5622552"/>
                    <a:pt x="76580" y="5663176"/>
                    <a:pt x="127477" y="5663176"/>
                  </a:cubicBezTo>
                  <a:lnTo>
                    <a:pt x="188648" y="5663176"/>
                  </a:lnTo>
                  <a:cubicBezTo>
                    <a:pt x="238612" y="5662709"/>
                    <a:pt x="280170" y="5621618"/>
                    <a:pt x="280170" y="55702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93A2845-A90E-4807-A490-34DA8E356099}"/>
                </a:ext>
              </a:extLst>
            </p:cNvPr>
            <p:cNvSpPr/>
            <p:nvPr/>
          </p:nvSpPr>
          <p:spPr>
            <a:xfrm>
              <a:off x="10506475" y="906963"/>
              <a:ext cx="2007888" cy="1494242"/>
            </a:xfrm>
            <a:custGeom>
              <a:avLst/>
              <a:gdLst>
                <a:gd name="connsiteX0" fmla="*/ 1368165 w 2007887"/>
                <a:gd name="connsiteY0" fmla="*/ 35021 h 1494241"/>
                <a:gd name="connsiteX1" fmla="*/ 1987342 w 2007887"/>
                <a:gd name="connsiteY1" fmla="*/ 654198 h 1494241"/>
                <a:gd name="connsiteX2" fmla="*/ 1987342 w 2007887"/>
                <a:gd name="connsiteY2" fmla="*/ 875532 h 1494241"/>
                <a:gd name="connsiteX3" fmla="*/ 1368165 w 2007887"/>
                <a:gd name="connsiteY3" fmla="*/ 1494709 h 1494241"/>
                <a:gd name="connsiteX4" fmla="*/ 654198 w 2007887"/>
                <a:gd name="connsiteY4" fmla="*/ 1494709 h 1494241"/>
                <a:gd name="connsiteX5" fmla="*/ 35021 w 2007887"/>
                <a:gd name="connsiteY5" fmla="*/ 875532 h 1494241"/>
                <a:gd name="connsiteX6" fmla="*/ 35021 w 2007887"/>
                <a:gd name="connsiteY6" fmla="*/ 654198 h 1494241"/>
                <a:gd name="connsiteX7" fmla="*/ 654198 w 2007887"/>
                <a:gd name="connsiteY7" fmla="*/ 35021 h 1494241"/>
                <a:gd name="connsiteX8" fmla="*/ 1368165 w 2007887"/>
                <a:gd name="connsiteY8" fmla="*/ 35021 h 149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7887" h="1494241">
                  <a:moveTo>
                    <a:pt x="1368165" y="35021"/>
                  </a:moveTo>
                  <a:cubicBezTo>
                    <a:pt x="1709973" y="35021"/>
                    <a:pt x="1987342" y="312390"/>
                    <a:pt x="1987342" y="654198"/>
                  </a:cubicBezTo>
                  <a:lnTo>
                    <a:pt x="1987342" y="875532"/>
                  </a:lnTo>
                  <a:cubicBezTo>
                    <a:pt x="1987342" y="1217340"/>
                    <a:pt x="1709973" y="1494709"/>
                    <a:pt x="1368165" y="1494709"/>
                  </a:cubicBezTo>
                  <a:lnTo>
                    <a:pt x="654198" y="1494709"/>
                  </a:lnTo>
                  <a:cubicBezTo>
                    <a:pt x="312390" y="1494709"/>
                    <a:pt x="35021" y="1217340"/>
                    <a:pt x="35021" y="875532"/>
                  </a:cubicBezTo>
                  <a:lnTo>
                    <a:pt x="35021" y="654198"/>
                  </a:lnTo>
                  <a:cubicBezTo>
                    <a:pt x="35021" y="312390"/>
                    <a:pt x="312390" y="35021"/>
                    <a:pt x="654198" y="35021"/>
                  </a:cubicBezTo>
                  <a:lnTo>
                    <a:pt x="1368165" y="35021"/>
                  </a:lnTo>
                  <a:close/>
                </a:path>
              </a:pathLst>
            </a:custGeom>
            <a:solidFill>
              <a:srgbClr val="3030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CACD0C9-CA78-4392-8617-1BAD57AF6EBD}"/>
                </a:ext>
              </a:extLst>
            </p:cNvPr>
            <p:cNvSpPr/>
            <p:nvPr/>
          </p:nvSpPr>
          <p:spPr>
            <a:xfrm>
              <a:off x="11316634" y="811238"/>
              <a:ext cx="233475" cy="1727717"/>
            </a:xfrm>
            <a:custGeom>
              <a:avLst/>
              <a:gdLst>
                <a:gd name="connsiteX0" fmla="*/ 118138 w 233475"/>
                <a:gd name="connsiteY0" fmla="*/ 35021 h 1727716"/>
                <a:gd name="connsiteX1" fmla="*/ 201256 w 233475"/>
                <a:gd name="connsiteY1" fmla="*/ 118138 h 1727716"/>
                <a:gd name="connsiteX2" fmla="*/ 201256 w 233475"/>
                <a:gd name="connsiteY2" fmla="*/ 1624054 h 1727716"/>
                <a:gd name="connsiteX3" fmla="*/ 118138 w 233475"/>
                <a:gd name="connsiteY3" fmla="*/ 1707171 h 1727716"/>
                <a:gd name="connsiteX4" fmla="*/ 118138 w 233475"/>
                <a:gd name="connsiteY4" fmla="*/ 1707171 h 1727716"/>
                <a:gd name="connsiteX5" fmla="*/ 35021 w 233475"/>
                <a:gd name="connsiteY5" fmla="*/ 1624054 h 1727716"/>
                <a:gd name="connsiteX6" fmla="*/ 35021 w 233475"/>
                <a:gd name="connsiteY6" fmla="*/ 118138 h 1727716"/>
                <a:gd name="connsiteX7" fmla="*/ 118138 w 233475"/>
                <a:gd name="connsiteY7" fmla="*/ 35021 h 1727716"/>
                <a:gd name="connsiteX8" fmla="*/ 118138 w 233475"/>
                <a:gd name="connsiteY8" fmla="*/ 35021 h 17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75" h="1727716">
                  <a:moveTo>
                    <a:pt x="118138" y="35021"/>
                  </a:moveTo>
                  <a:cubicBezTo>
                    <a:pt x="163900" y="35021"/>
                    <a:pt x="201256" y="72377"/>
                    <a:pt x="201256" y="118138"/>
                  </a:cubicBezTo>
                  <a:lnTo>
                    <a:pt x="201256" y="1624054"/>
                  </a:lnTo>
                  <a:cubicBezTo>
                    <a:pt x="201256" y="1669815"/>
                    <a:pt x="163900" y="1707171"/>
                    <a:pt x="118138" y="1707171"/>
                  </a:cubicBezTo>
                  <a:lnTo>
                    <a:pt x="118138" y="1707171"/>
                  </a:lnTo>
                  <a:cubicBezTo>
                    <a:pt x="72377" y="1707171"/>
                    <a:pt x="35021" y="1669815"/>
                    <a:pt x="35021" y="1624054"/>
                  </a:cubicBezTo>
                  <a:lnTo>
                    <a:pt x="35021" y="118138"/>
                  </a:lnTo>
                  <a:cubicBezTo>
                    <a:pt x="35021" y="72377"/>
                    <a:pt x="72377" y="35021"/>
                    <a:pt x="118138" y="35021"/>
                  </a:cubicBezTo>
                  <a:lnTo>
                    <a:pt x="118138" y="35021"/>
                  </a:lnTo>
                  <a:close/>
                </a:path>
              </a:pathLst>
            </a:custGeom>
            <a:solidFill>
              <a:srgbClr val="FBCB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17E52E5-F751-4402-8F66-8EE4EA8F34DC}"/>
                </a:ext>
              </a:extLst>
            </p:cNvPr>
            <p:cNvSpPr/>
            <p:nvPr/>
          </p:nvSpPr>
          <p:spPr>
            <a:xfrm>
              <a:off x="12321979" y="1207212"/>
              <a:ext cx="2988484" cy="887206"/>
            </a:xfrm>
            <a:custGeom>
              <a:avLst/>
              <a:gdLst>
                <a:gd name="connsiteX0" fmla="*/ 97126 w 2988483"/>
                <a:gd name="connsiteY0" fmla="*/ 35021 h 887206"/>
                <a:gd name="connsiteX1" fmla="*/ 2904900 w 2988483"/>
                <a:gd name="connsiteY1" fmla="*/ 97126 h 887206"/>
                <a:gd name="connsiteX2" fmla="*/ 2967005 w 2988483"/>
                <a:gd name="connsiteY2" fmla="*/ 159230 h 887206"/>
                <a:gd name="connsiteX3" fmla="*/ 2967005 w 2988483"/>
                <a:gd name="connsiteY3" fmla="*/ 770468 h 887206"/>
                <a:gd name="connsiteX4" fmla="*/ 2904900 w 2988483"/>
                <a:gd name="connsiteY4" fmla="*/ 832573 h 887206"/>
                <a:gd name="connsiteX5" fmla="*/ 97126 w 2988483"/>
                <a:gd name="connsiteY5" fmla="*/ 894677 h 887206"/>
                <a:gd name="connsiteX6" fmla="*/ 54166 w 2988483"/>
                <a:gd name="connsiteY6" fmla="*/ 877400 h 887206"/>
                <a:gd name="connsiteX7" fmla="*/ 35021 w 2988483"/>
                <a:gd name="connsiteY7" fmla="*/ 832573 h 887206"/>
                <a:gd name="connsiteX8" fmla="*/ 35021 w 2988483"/>
                <a:gd name="connsiteY8" fmla="*/ 97126 h 887206"/>
                <a:gd name="connsiteX9" fmla="*/ 97126 w 2988483"/>
                <a:gd name="connsiteY9" fmla="*/ 35021 h 88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8483" h="887206">
                  <a:moveTo>
                    <a:pt x="97126" y="35021"/>
                  </a:moveTo>
                  <a:lnTo>
                    <a:pt x="2904900" y="97126"/>
                  </a:lnTo>
                  <a:cubicBezTo>
                    <a:pt x="2938987" y="97126"/>
                    <a:pt x="2967005" y="124676"/>
                    <a:pt x="2967005" y="159230"/>
                  </a:cubicBezTo>
                  <a:lnTo>
                    <a:pt x="2967005" y="770468"/>
                  </a:lnTo>
                  <a:cubicBezTo>
                    <a:pt x="2967005" y="804556"/>
                    <a:pt x="2938987" y="832573"/>
                    <a:pt x="2904900" y="832573"/>
                  </a:cubicBezTo>
                  <a:lnTo>
                    <a:pt x="97126" y="894677"/>
                  </a:lnTo>
                  <a:cubicBezTo>
                    <a:pt x="80316" y="894677"/>
                    <a:pt x="65373" y="888140"/>
                    <a:pt x="54166" y="877400"/>
                  </a:cubicBezTo>
                  <a:cubicBezTo>
                    <a:pt x="42493" y="866193"/>
                    <a:pt x="35021" y="850317"/>
                    <a:pt x="35021" y="832573"/>
                  </a:cubicBezTo>
                  <a:lnTo>
                    <a:pt x="35021" y="97126"/>
                  </a:lnTo>
                  <a:cubicBezTo>
                    <a:pt x="35021" y="62571"/>
                    <a:pt x="63039" y="35021"/>
                    <a:pt x="97126" y="350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D0CA6EE-CFA9-43AB-9D57-65A4021D519A}"/>
                </a:ext>
              </a:extLst>
            </p:cNvPr>
            <p:cNvSpPr/>
            <p:nvPr/>
          </p:nvSpPr>
          <p:spPr>
            <a:xfrm>
              <a:off x="12340657" y="1636806"/>
              <a:ext cx="2941789" cy="466951"/>
            </a:xfrm>
            <a:custGeom>
              <a:avLst/>
              <a:gdLst>
                <a:gd name="connsiteX0" fmla="*/ 97593 w 2941788"/>
                <a:gd name="connsiteY0" fmla="*/ 35021 h 466950"/>
                <a:gd name="connsiteX1" fmla="*/ 2947859 w 2941788"/>
                <a:gd name="connsiteY1" fmla="*/ 35021 h 466950"/>
                <a:gd name="connsiteX2" fmla="*/ 2947859 w 2941788"/>
                <a:gd name="connsiteY2" fmla="*/ 340874 h 466950"/>
                <a:gd name="connsiteX3" fmla="*/ 2885755 w 2941788"/>
                <a:gd name="connsiteY3" fmla="*/ 402978 h 466950"/>
                <a:gd name="connsiteX4" fmla="*/ 77981 w 2941788"/>
                <a:gd name="connsiteY4" fmla="*/ 465083 h 466950"/>
                <a:gd name="connsiteX5" fmla="*/ 35021 w 2941788"/>
                <a:gd name="connsiteY5" fmla="*/ 447806 h 466950"/>
                <a:gd name="connsiteX6" fmla="*/ 35021 w 2941788"/>
                <a:gd name="connsiteY6" fmla="*/ 96659 h 466950"/>
                <a:gd name="connsiteX7" fmla="*/ 97593 w 2941788"/>
                <a:gd name="connsiteY7" fmla="*/ 35021 h 4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1788" h="466950">
                  <a:moveTo>
                    <a:pt x="97593" y="35021"/>
                  </a:moveTo>
                  <a:lnTo>
                    <a:pt x="2947859" y="35021"/>
                  </a:lnTo>
                  <a:lnTo>
                    <a:pt x="2947859" y="340874"/>
                  </a:lnTo>
                  <a:cubicBezTo>
                    <a:pt x="2947859" y="374961"/>
                    <a:pt x="2919843" y="402978"/>
                    <a:pt x="2885755" y="402978"/>
                  </a:cubicBezTo>
                  <a:lnTo>
                    <a:pt x="77981" y="465083"/>
                  </a:lnTo>
                  <a:cubicBezTo>
                    <a:pt x="61171" y="465083"/>
                    <a:pt x="46228" y="458545"/>
                    <a:pt x="35021" y="447806"/>
                  </a:cubicBezTo>
                  <a:lnTo>
                    <a:pt x="35021" y="96659"/>
                  </a:lnTo>
                  <a:cubicBezTo>
                    <a:pt x="35488" y="62571"/>
                    <a:pt x="63038" y="35021"/>
                    <a:pt x="97593" y="350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F6A4778-16ED-422A-B17D-C558308995FE}"/>
                </a:ext>
              </a:extLst>
            </p:cNvPr>
            <p:cNvSpPr/>
            <p:nvPr/>
          </p:nvSpPr>
          <p:spPr>
            <a:xfrm>
              <a:off x="12280420" y="1077400"/>
              <a:ext cx="186780" cy="1167376"/>
            </a:xfrm>
            <a:custGeom>
              <a:avLst/>
              <a:gdLst>
                <a:gd name="connsiteX0" fmla="*/ 133081 w 186780"/>
                <a:gd name="connsiteY0" fmla="*/ 35021 h 1167376"/>
                <a:gd name="connsiteX1" fmla="*/ 195185 w 186780"/>
                <a:gd name="connsiteY1" fmla="*/ 97126 h 1167376"/>
                <a:gd name="connsiteX2" fmla="*/ 195185 w 186780"/>
                <a:gd name="connsiteY2" fmla="*/ 1091730 h 1167376"/>
                <a:gd name="connsiteX3" fmla="*/ 133081 w 186780"/>
                <a:gd name="connsiteY3" fmla="*/ 1153835 h 1167376"/>
                <a:gd name="connsiteX4" fmla="*/ 96659 w 186780"/>
                <a:gd name="connsiteY4" fmla="*/ 1153835 h 1167376"/>
                <a:gd name="connsiteX5" fmla="*/ 35021 w 186780"/>
                <a:gd name="connsiteY5" fmla="*/ 1091730 h 1167376"/>
                <a:gd name="connsiteX6" fmla="*/ 35021 w 186780"/>
                <a:gd name="connsiteY6" fmla="*/ 97126 h 1167376"/>
                <a:gd name="connsiteX7" fmla="*/ 96659 w 186780"/>
                <a:gd name="connsiteY7" fmla="*/ 35021 h 1167376"/>
                <a:gd name="connsiteX8" fmla="*/ 133081 w 186780"/>
                <a:gd name="connsiteY8" fmla="*/ 35021 h 11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80" h="1167376">
                  <a:moveTo>
                    <a:pt x="133081" y="35021"/>
                  </a:moveTo>
                  <a:cubicBezTo>
                    <a:pt x="167168" y="35021"/>
                    <a:pt x="195185" y="62571"/>
                    <a:pt x="195185" y="97126"/>
                  </a:cubicBezTo>
                  <a:lnTo>
                    <a:pt x="195185" y="1091730"/>
                  </a:lnTo>
                  <a:cubicBezTo>
                    <a:pt x="195185" y="1126285"/>
                    <a:pt x="167635" y="1153835"/>
                    <a:pt x="133081" y="1153835"/>
                  </a:cubicBezTo>
                  <a:lnTo>
                    <a:pt x="96659" y="1153835"/>
                  </a:lnTo>
                  <a:cubicBezTo>
                    <a:pt x="62572" y="1153835"/>
                    <a:pt x="35021" y="1126285"/>
                    <a:pt x="35021" y="1091730"/>
                  </a:cubicBezTo>
                  <a:lnTo>
                    <a:pt x="35021" y="97126"/>
                  </a:lnTo>
                  <a:cubicBezTo>
                    <a:pt x="35021" y="63038"/>
                    <a:pt x="62572" y="35021"/>
                    <a:pt x="96659" y="35021"/>
                  </a:cubicBezTo>
                  <a:lnTo>
                    <a:pt x="133081" y="35021"/>
                  </a:lnTo>
                  <a:close/>
                </a:path>
              </a:pathLst>
            </a:custGeom>
            <a:solidFill>
              <a:srgbClr val="606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EAAC58F-55F3-4707-9588-45AFF4668BC8}"/>
                </a:ext>
              </a:extLst>
            </p:cNvPr>
            <p:cNvSpPr/>
            <p:nvPr/>
          </p:nvSpPr>
          <p:spPr>
            <a:xfrm>
              <a:off x="12708147" y="1379983"/>
              <a:ext cx="326865" cy="280170"/>
            </a:xfrm>
            <a:custGeom>
              <a:avLst/>
              <a:gdLst>
                <a:gd name="connsiteX0" fmla="*/ 309588 w 326865"/>
                <a:gd name="connsiteY0" fmla="*/ 35021 h 280170"/>
                <a:gd name="connsiteX1" fmla="*/ 35021 w 326865"/>
                <a:gd name="connsiteY1" fmla="*/ 35021 h 280170"/>
                <a:gd name="connsiteX2" fmla="*/ 171838 w 326865"/>
                <a:gd name="connsiteY2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65" h="280170">
                  <a:moveTo>
                    <a:pt x="309588" y="35021"/>
                  </a:moveTo>
                  <a:lnTo>
                    <a:pt x="35021" y="35021"/>
                  </a:lnTo>
                  <a:lnTo>
                    <a:pt x="171838" y="27269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4C0F97B-65E0-4538-B7A9-5264B025E190}"/>
                </a:ext>
              </a:extLst>
            </p:cNvPr>
            <p:cNvSpPr/>
            <p:nvPr/>
          </p:nvSpPr>
          <p:spPr>
            <a:xfrm>
              <a:off x="12844497" y="1617661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955 w 46695"/>
                <a:gd name="connsiteY1" fmla="*/ 35488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955" y="35488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ED9BB9C7-9775-4E87-914E-47C4602A989B}"/>
                </a:ext>
              </a:extLst>
            </p:cNvPr>
            <p:cNvSpPr/>
            <p:nvPr/>
          </p:nvSpPr>
          <p:spPr>
            <a:xfrm>
              <a:off x="12570864" y="1379983"/>
              <a:ext cx="326865" cy="280170"/>
            </a:xfrm>
            <a:custGeom>
              <a:avLst/>
              <a:gdLst>
                <a:gd name="connsiteX0" fmla="*/ 309121 w 326865"/>
                <a:gd name="connsiteY0" fmla="*/ 272699 h 280170"/>
                <a:gd name="connsiteX1" fmla="*/ 172305 w 326865"/>
                <a:gd name="connsiteY1" fmla="*/ 35021 h 280170"/>
                <a:gd name="connsiteX2" fmla="*/ 35021 w 326865"/>
                <a:gd name="connsiteY2" fmla="*/ 273166 h 280170"/>
                <a:gd name="connsiteX3" fmla="*/ 308654 w 326865"/>
                <a:gd name="connsiteY3" fmla="*/ 273166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09121" y="272699"/>
                  </a:moveTo>
                  <a:lnTo>
                    <a:pt x="172305" y="35021"/>
                  </a:lnTo>
                  <a:lnTo>
                    <a:pt x="35021" y="273166"/>
                  </a:lnTo>
                  <a:lnTo>
                    <a:pt x="308654" y="273166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66ECCC9-6ECD-40E6-9CE6-3852BBA2F751}"/>
                </a:ext>
              </a:extLst>
            </p:cNvPr>
            <p:cNvSpPr/>
            <p:nvPr/>
          </p:nvSpPr>
          <p:spPr>
            <a:xfrm>
              <a:off x="12844964" y="1379983"/>
              <a:ext cx="326865" cy="280170"/>
            </a:xfrm>
            <a:custGeom>
              <a:avLst/>
              <a:gdLst>
                <a:gd name="connsiteX0" fmla="*/ 35488 w 326865"/>
                <a:gd name="connsiteY0" fmla="*/ 273166 h 280170"/>
                <a:gd name="connsiteX1" fmla="*/ 310055 w 326865"/>
                <a:gd name="connsiteY1" fmla="*/ 273166 h 280170"/>
                <a:gd name="connsiteX2" fmla="*/ 172772 w 326865"/>
                <a:gd name="connsiteY2" fmla="*/ 35021 h 280170"/>
                <a:gd name="connsiteX3" fmla="*/ 35021 w 326865"/>
                <a:gd name="connsiteY3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5488" y="273166"/>
                  </a:moveTo>
                  <a:lnTo>
                    <a:pt x="310055" y="273166"/>
                  </a:lnTo>
                  <a:lnTo>
                    <a:pt x="172772" y="35021"/>
                  </a:lnTo>
                  <a:lnTo>
                    <a:pt x="35021" y="272699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79CE0ED-D37B-4890-8EA2-9C2FFD05A9CA}"/>
                </a:ext>
              </a:extLst>
            </p:cNvPr>
            <p:cNvSpPr/>
            <p:nvPr/>
          </p:nvSpPr>
          <p:spPr>
            <a:xfrm>
              <a:off x="12845431" y="1618128"/>
              <a:ext cx="326865" cy="280170"/>
            </a:xfrm>
            <a:custGeom>
              <a:avLst/>
              <a:gdLst>
                <a:gd name="connsiteX0" fmla="*/ 309588 w 326865"/>
                <a:gd name="connsiteY0" fmla="*/ 35021 h 280170"/>
                <a:gd name="connsiteX1" fmla="*/ 35021 w 326865"/>
                <a:gd name="connsiteY1" fmla="*/ 35021 h 280170"/>
                <a:gd name="connsiteX2" fmla="*/ 172305 w 326865"/>
                <a:gd name="connsiteY2" fmla="*/ 272699 h 280170"/>
                <a:gd name="connsiteX3" fmla="*/ 172305 w 326865"/>
                <a:gd name="connsiteY3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09588" y="35021"/>
                  </a:moveTo>
                  <a:lnTo>
                    <a:pt x="35021" y="35021"/>
                  </a:lnTo>
                  <a:lnTo>
                    <a:pt x="172305" y="272699"/>
                  </a:lnTo>
                  <a:lnTo>
                    <a:pt x="172305" y="27269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A57CC4C-8AD9-4A9D-BFCD-97F0B88045E5}"/>
                </a:ext>
              </a:extLst>
            </p:cNvPr>
            <p:cNvSpPr/>
            <p:nvPr/>
          </p:nvSpPr>
          <p:spPr>
            <a:xfrm>
              <a:off x="12570864" y="1618128"/>
              <a:ext cx="326865" cy="280170"/>
            </a:xfrm>
            <a:custGeom>
              <a:avLst/>
              <a:gdLst>
                <a:gd name="connsiteX0" fmla="*/ 35021 w 326865"/>
                <a:gd name="connsiteY0" fmla="*/ 35021 h 280170"/>
                <a:gd name="connsiteX1" fmla="*/ 170904 w 326865"/>
                <a:gd name="connsiteY1" fmla="*/ 270831 h 280170"/>
                <a:gd name="connsiteX2" fmla="*/ 308654 w 326865"/>
                <a:gd name="connsiteY2" fmla="*/ 3502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65" h="280170">
                  <a:moveTo>
                    <a:pt x="35021" y="35021"/>
                  </a:moveTo>
                  <a:lnTo>
                    <a:pt x="170904" y="270831"/>
                  </a:lnTo>
                  <a:lnTo>
                    <a:pt x="308654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6EBB1C0-C9F1-4243-A522-4FAEA9A8FC78}"/>
                </a:ext>
              </a:extLst>
            </p:cNvPr>
            <p:cNvSpPr/>
            <p:nvPr/>
          </p:nvSpPr>
          <p:spPr>
            <a:xfrm>
              <a:off x="12706746" y="1618128"/>
              <a:ext cx="326865" cy="280170"/>
            </a:xfrm>
            <a:custGeom>
              <a:avLst/>
              <a:gdLst>
                <a:gd name="connsiteX0" fmla="*/ 172772 w 326865"/>
                <a:gd name="connsiteY0" fmla="*/ 35021 h 280170"/>
                <a:gd name="connsiteX1" fmla="*/ 35021 w 326865"/>
                <a:gd name="connsiteY1" fmla="*/ 270831 h 280170"/>
                <a:gd name="connsiteX2" fmla="*/ 36422 w 326865"/>
                <a:gd name="connsiteY2" fmla="*/ 272699 h 280170"/>
                <a:gd name="connsiteX3" fmla="*/ 310989 w 326865"/>
                <a:gd name="connsiteY3" fmla="*/ 272699 h 280170"/>
                <a:gd name="connsiteX4" fmla="*/ 173706 w 326865"/>
                <a:gd name="connsiteY4" fmla="*/ 3502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865" h="280170">
                  <a:moveTo>
                    <a:pt x="172772" y="35021"/>
                  </a:moveTo>
                  <a:lnTo>
                    <a:pt x="35021" y="270831"/>
                  </a:lnTo>
                  <a:lnTo>
                    <a:pt x="36422" y="272699"/>
                  </a:lnTo>
                  <a:lnTo>
                    <a:pt x="310989" y="272699"/>
                  </a:lnTo>
                  <a:lnTo>
                    <a:pt x="173706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DF998021-B4E6-466F-91BB-1077016350FF}"/>
                </a:ext>
              </a:extLst>
            </p:cNvPr>
            <p:cNvSpPr/>
            <p:nvPr/>
          </p:nvSpPr>
          <p:spPr>
            <a:xfrm>
              <a:off x="14011873" y="1379983"/>
              <a:ext cx="326865" cy="280170"/>
            </a:xfrm>
            <a:custGeom>
              <a:avLst/>
              <a:gdLst>
                <a:gd name="connsiteX0" fmla="*/ 309588 w 326865"/>
                <a:gd name="connsiteY0" fmla="*/ 35021 h 280170"/>
                <a:gd name="connsiteX1" fmla="*/ 35021 w 326865"/>
                <a:gd name="connsiteY1" fmla="*/ 35021 h 280170"/>
                <a:gd name="connsiteX2" fmla="*/ 171838 w 326865"/>
                <a:gd name="connsiteY2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65" h="280170">
                  <a:moveTo>
                    <a:pt x="309588" y="35021"/>
                  </a:moveTo>
                  <a:lnTo>
                    <a:pt x="35021" y="35021"/>
                  </a:lnTo>
                  <a:lnTo>
                    <a:pt x="171838" y="272699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EF4E35E-D176-439E-8E84-54BC0B4E504D}"/>
                </a:ext>
              </a:extLst>
            </p:cNvPr>
            <p:cNvSpPr/>
            <p:nvPr/>
          </p:nvSpPr>
          <p:spPr>
            <a:xfrm>
              <a:off x="14148223" y="1617661"/>
              <a:ext cx="46695" cy="46695"/>
            </a:xfrm>
            <a:custGeom>
              <a:avLst/>
              <a:gdLst>
                <a:gd name="connsiteX0" fmla="*/ 35021 w 46695"/>
                <a:gd name="connsiteY0" fmla="*/ 35488 h 46695"/>
                <a:gd name="connsiteX1" fmla="*/ 35955 w 46695"/>
                <a:gd name="connsiteY1" fmla="*/ 35488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488"/>
                  </a:moveTo>
                  <a:lnTo>
                    <a:pt x="35955" y="35488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F060BFE-6C60-4F19-BD2F-62A6AE634F70}"/>
                </a:ext>
              </a:extLst>
            </p:cNvPr>
            <p:cNvSpPr/>
            <p:nvPr/>
          </p:nvSpPr>
          <p:spPr>
            <a:xfrm>
              <a:off x="13874590" y="1379983"/>
              <a:ext cx="326865" cy="280170"/>
            </a:xfrm>
            <a:custGeom>
              <a:avLst/>
              <a:gdLst>
                <a:gd name="connsiteX0" fmla="*/ 309121 w 326865"/>
                <a:gd name="connsiteY0" fmla="*/ 272699 h 280170"/>
                <a:gd name="connsiteX1" fmla="*/ 172305 w 326865"/>
                <a:gd name="connsiteY1" fmla="*/ 35021 h 280170"/>
                <a:gd name="connsiteX2" fmla="*/ 35021 w 326865"/>
                <a:gd name="connsiteY2" fmla="*/ 273166 h 280170"/>
                <a:gd name="connsiteX3" fmla="*/ 308654 w 326865"/>
                <a:gd name="connsiteY3" fmla="*/ 273166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09121" y="272699"/>
                  </a:moveTo>
                  <a:lnTo>
                    <a:pt x="172305" y="35021"/>
                  </a:lnTo>
                  <a:lnTo>
                    <a:pt x="35021" y="273166"/>
                  </a:lnTo>
                  <a:lnTo>
                    <a:pt x="308654" y="273166"/>
                  </a:lnTo>
                  <a:close/>
                </a:path>
              </a:pathLst>
            </a:custGeom>
            <a:solidFill>
              <a:srgbClr val="D5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51EA042-8492-4F8C-A15D-9504D8448E4E}"/>
                </a:ext>
              </a:extLst>
            </p:cNvPr>
            <p:cNvSpPr/>
            <p:nvPr/>
          </p:nvSpPr>
          <p:spPr>
            <a:xfrm>
              <a:off x="14148690" y="1379983"/>
              <a:ext cx="326865" cy="280170"/>
            </a:xfrm>
            <a:custGeom>
              <a:avLst/>
              <a:gdLst>
                <a:gd name="connsiteX0" fmla="*/ 35488 w 326865"/>
                <a:gd name="connsiteY0" fmla="*/ 273166 h 280170"/>
                <a:gd name="connsiteX1" fmla="*/ 310055 w 326865"/>
                <a:gd name="connsiteY1" fmla="*/ 273166 h 280170"/>
                <a:gd name="connsiteX2" fmla="*/ 172772 w 326865"/>
                <a:gd name="connsiteY2" fmla="*/ 35021 h 280170"/>
                <a:gd name="connsiteX3" fmla="*/ 35021 w 326865"/>
                <a:gd name="connsiteY3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5488" y="273166"/>
                  </a:moveTo>
                  <a:lnTo>
                    <a:pt x="310055" y="273166"/>
                  </a:lnTo>
                  <a:lnTo>
                    <a:pt x="172772" y="35021"/>
                  </a:lnTo>
                  <a:lnTo>
                    <a:pt x="35021" y="272699"/>
                  </a:lnTo>
                  <a:close/>
                </a:path>
              </a:pathLst>
            </a:custGeom>
            <a:solidFill>
              <a:srgbClr val="A5B5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58C522-D741-45CE-B7A2-5A443E6478BD}"/>
                </a:ext>
              </a:extLst>
            </p:cNvPr>
            <p:cNvSpPr/>
            <p:nvPr/>
          </p:nvSpPr>
          <p:spPr>
            <a:xfrm>
              <a:off x="14149157" y="1618128"/>
              <a:ext cx="326865" cy="280170"/>
            </a:xfrm>
            <a:custGeom>
              <a:avLst/>
              <a:gdLst>
                <a:gd name="connsiteX0" fmla="*/ 309588 w 326865"/>
                <a:gd name="connsiteY0" fmla="*/ 35021 h 280170"/>
                <a:gd name="connsiteX1" fmla="*/ 35021 w 326865"/>
                <a:gd name="connsiteY1" fmla="*/ 35021 h 280170"/>
                <a:gd name="connsiteX2" fmla="*/ 171838 w 326865"/>
                <a:gd name="connsiteY2" fmla="*/ 272699 h 280170"/>
                <a:gd name="connsiteX3" fmla="*/ 172305 w 326865"/>
                <a:gd name="connsiteY3" fmla="*/ 272699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65" h="280170">
                  <a:moveTo>
                    <a:pt x="309588" y="35021"/>
                  </a:moveTo>
                  <a:lnTo>
                    <a:pt x="35021" y="35021"/>
                  </a:lnTo>
                  <a:lnTo>
                    <a:pt x="171838" y="272699"/>
                  </a:lnTo>
                  <a:lnTo>
                    <a:pt x="172305" y="272699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1D3893D-885B-4A75-AFC1-9575510E1AEE}"/>
                </a:ext>
              </a:extLst>
            </p:cNvPr>
            <p:cNvSpPr/>
            <p:nvPr/>
          </p:nvSpPr>
          <p:spPr>
            <a:xfrm>
              <a:off x="13874590" y="1618128"/>
              <a:ext cx="326865" cy="280170"/>
            </a:xfrm>
            <a:custGeom>
              <a:avLst/>
              <a:gdLst>
                <a:gd name="connsiteX0" fmla="*/ 35021 w 326865"/>
                <a:gd name="connsiteY0" fmla="*/ 35021 h 280170"/>
                <a:gd name="connsiteX1" fmla="*/ 170904 w 326865"/>
                <a:gd name="connsiteY1" fmla="*/ 270831 h 280170"/>
                <a:gd name="connsiteX2" fmla="*/ 308654 w 326865"/>
                <a:gd name="connsiteY2" fmla="*/ 3502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65" h="280170">
                  <a:moveTo>
                    <a:pt x="35021" y="35021"/>
                  </a:moveTo>
                  <a:lnTo>
                    <a:pt x="170904" y="270831"/>
                  </a:lnTo>
                  <a:lnTo>
                    <a:pt x="308654" y="35021"/>
                  </a:lnTo>
                  <a:close/>
                </a:path>
              </a:pathLst>
            </a:custGeom>
            <a:solidFill>
              <a:srgbClr val="B5C5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B7F21E1-DBAD-41DA-AA71-668D27CFB1FC}"/>
                </a:ext>
              </a:extLst>
            </p:cNvPr>
            <p:cNvSpPr/>
            <p:nvPr/>
          </p:nvSpPr>
          <p:spPr>
            <a:xfrm>
              <a:off x="14010472" y="1618128"/>
              <a:ext cx="326865" cy="280170"/>
            </a:xfrm>
            <a:custGeom>
              <a:avLst/>
              <a:gdLst>
                <a:gd name="connsiteX0" fmla="*/ 172772 w 326865"/>
                <a:gd name="connsiteY0" fmla="*/ 35021 h 280170"/>
                <a:gd name="connsiteX1" fmla="*/ 35021 w 326865"/>
                <a:gd name="connsiteY1" fmla="*/ 270831 h 280170"/>
                <a:gd name="connsiteX2" fmla="*/ 36422 w 326865"/>
                <a:gd name="connsiteY2" fmla="*/ 272699 h 280170"/>
                <a:gd name="connsiteX3" fmla="*/ 310522 w 326865"/>
                <a:gd name="connsiteY3" fmla="*/ 272699 h 280170"/>
                <a:gd name="connsiteX4" fmla="*/ 173706 w 326865"/>
                <a:gd name="connsiteY4" fmla="*/ 35021 h 2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865" h="280170">
                  <a:moveTo>
                    <a:pt x="172772" y="35021"/>
                  </a:moveTo>
                  <a:lnTo>
                    <a:pt x="35021" y="270831"/>
                  </a:lnTo>
                  <a:lnTo>
                    <a:pt x="36422" y="272699"/>
                  </a:lnTo>
                  <a:lnTo>
                    <a:pt x="310522" y="272699"/>
                  </a:lnTo>
                  <a:lnTo>
                    <a:pt x="173706" y="35021"/>
                  </a:lnTo>
                  <a:close/>
                </a:path>
              </a:pathLst>
            </a:custGeom>
            <a:solidFill>
              <a:srgbClr val="C5D5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ABA6B37-618E-4912-B19E-AF293DB326CC}"/>
                </a:ext>
              </a:extLst>
            </p:cNvPr>
            <p:cNvSpPr/>
            <p:nvPr/>
          </p:nvSpPr>
          <p:spPr>
            <a:xfrm>
              <a:off x="13385226" y="1489717"/>
              <a:ext cx="233475" cy="186780"/>
            </a:xfrm>
            <a:custGeom>
              <a:avLst/>
              <a:gdLst>
                <a:gd name="connsiteX0" fmla="*/ 217132 w 233475"/>
                <a:gd name="connsiteY0" fmla="*/ 35021 h 186780"/>
                <a:gd name="connsiteX1" fmla="*/ 35021 w 233475"/>
                <a:gd name="connsiteY1" fmla="*/ 35021 h 186780"/>
                <a:gd name="connsiteX2" fmla="*/ 126077 w 233475"/>
                <a:gd name="connsiteY2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475" h="186780">
                  <a:moveTo>
                    <a:pt x="217132" y="35021"/>
                  </a:moveTo>
                  <a:lnTo>
                    <a:pt x="35021" y="35021"/>
                  </a:lnTo>
                  <a:lnTo>
                    <a:pt x="126077" y="192384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D6D4B9B-6680-4E9C-93E4-30E726E4E5BA}"/>
                </a:ext>
              </a:extLst>
            </p:cNvPr>
            <p:cNvSpPr/>
            <p:nvPr/>
          </p:nvSpPr>
          <p:spPr>
            <a:xfrm>
              <a:off x="13475814" y="1647079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488 w 46695"/>
                <a:gd name="connsiteY1" fmla="*/ 35021 h 46695"/>
                <a:gd name="connsiteX2" fmla="*/ 35488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488" y="35021"/>
                  </a:lnTo>
                  <a:lnTo>
                    <a:pt x="35488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C9F5F26-9E58-4561-9F39-C2B9C52FE809}"/>
                </a:ext>
              </a:extLst>
            </p:cNvPr>
            <p:cNvSpPr/>
            <p:nvPr/>
          </p:nvSpPr>
          <p:spPr>
            <a:xfrm>
              <a:off x="13294170" y="1489717"/>
              <a:ext cx="233475" cy="186780"/>
            </a:xfrm>
            <a:custGeom>
              <a:avLst/>
              <a:gdLst>
                <a:gd name="connsiteX0" fmla="*/ 217132 w 233475"/>
                <a:gd name="connsiteY0" fmla="*/ 192384 h 186780"/>
                <a:gd name="connsiteX1" fmla="*/ 126077 w 233475"/>
                <a:gd name="connsiteY1" fmla="*/ 35021 h 186780"/>
                <a:gd name="connsiteX2" fmla="*/ 35021 w 233475"/>
                <a:gd name="connsiteY2" fmla="*/ 192384 h 186780"/>
                <a:gd name="connsiteX3" fmla="*/ 216665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7132" y="192384"/>
                  </a:moveTo>
                  <a:lnTo>
                    <a:pt x="126077" y="35021"/>
                  </a:lnTo>
                  <a:lnTo>
                    <a:pt x="35021" y="192384"/>
                  </a:lnTo>
                  <a:lnTo>
                    <a:pt x="216665" y="192384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513C687-27FC-4CD5-881E-E3D8A1E5A4CC}"/>
                </a:ext>
              </a:extLst>
            </p:cNvPr>
            <p:cNvSpPr/>
            <p:nvPr/>
          </p:nvSpPr>
          <p:spPr>
            <a:xfrm>
              <a:off x="13476281" y="1489717"/>
              <a:ext cx="233475" cy="186780"/>
            </a:xfrm>
            <a:custGeom>
              <a:avLst/>
              <a:gdLst>
                <a:gd name="connsiteX0" fmla="*/ 35021 w 233475"/>
                <a:gd name="connsiteY0" fmla="*/ 192384 h 186780"/>
                <a:gd name="connsiteX1" fmla="*/ 216665 w 233475"/>
                <a:gd name="connsiteY1" fmla="*/ 192384 h 186780"/>
                <a:gd name="connsiteX2" fmla="*/ 126077 w 233475"/>
                <a:gd name="connsiteY2" fmla="*/ 35021 h 186780"/>
                <a:gd name="connsiteX3" fmla="*/ 35021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192384"/>
                  </a:moveTo>
                  <a:lnTo>
                    <a:pt x="216665" y="192384"/>
                  </a:lnTo>
                  <a:lnTo>
                    <a:pt x="126077" y="35021"/>
                  </a:lnTo>
                  <a:lnTo>
                    <a:pt x="35021" y="19238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81E0D0B-2EAA-47D0-975B-73AD11BBB849}"/>
                </a:ext>
              </a:extLst>
            </p:cNvPr>
            <p:cNvSpPr/>
            <p:nvPr/>
          </p:nvSpPr>
          <p:spPr>
            <a:xfrm>
              <a:off x="13476281" y="1647079"/>
              <a:ext cx="233475" cy="186780"/>
            </a:xfrm>
            <a:custGeom>
              <a:avLst/>
              <a:gdLst>
                <a:gd name="connsiteX0" fmla="*/ 216665 w 233475"/>
                <a:gd name="connsiteY0" fmla="*/ 35021 h 186780"/>
                <a:gd name="connsiteX1" fmla="*/ 35021 w 233475"/>
                <a:gd name="connsiteY1" fmla="*/ 35021 h 186780"/>
                <a:gd name="connsiteX2" fmla="*/ 125610 w 233475"/>
                <a:gd name="connsiteY2" fmla="*/ 192384 h 186780"/>
                <a:gd name="connsiteX3" fmla="*/ 126077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6665" y="35021"/>
                  </a:moveTo>
                  <a:lnTo>
                    <a:pt x="35021" y="35021"/>
                  </a:lnTo>
                  <a:lnTo>
                    <a:pt x="125610" y="192384"/>
                  </a:lnTo>
                  <a:lnTo>
                    <a:pt x="126077" y="19238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ABD969C-F584-44B4-8569-3478BC4F952E}"/>
                </a:ext>
              </a:extLst>
            </p:cNvPr>
            <p:cNvSpPr/>
            <p:nvPr/>
          </p:nvSpPr>
          <p:spPr>
            <a:xfrm>
              <a:off x="13294170" y="1647079"/>
              <a:ext cx="233475" cy="186780"/>
            </a:xfrm>
            <a:custGeom>
              <a:avLst/>
              <a:gdLst>
                <a:gd name="connsiteX0" fmla="*/ 35021 w 233475"/>
                <a:gd name="connsiteY0" fmla="*/ 35021 h 186780"/>
                <a:gd name="connsiteX1" fmla="*/ 125609 w 233475"/>
                <a:gd name="connsiteY1" fmla="*/ 191450 h 186780"/>
                <a:gd name="connsiteX2" fmla="*/ 216665 w 23347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475" h="186780">
                  <a:moveTo>
                    <a:pt x="35021" y="35021"/>
                  </a:moveTo>
                  <a:lnTo>
                    <a:pt x="125609" y="191450"/>
                  </a:lnTo>
                  <a:lnTo>
                    <a:pt x="216665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8352BA0-58B9-4C53-98EA-130510855937}"/>
                </a:ext>
              </a:extLst>
            </p:cNvPr>
            <p:cNvSpPr/>
            <p:nvPr/>
          </p:nvSpPr>
          <p:spPr>
            <a:xfrm>
              <a:off x="13384759" y="1647079"/>
              <a:ext cx="233475" cy="186780"/>
            </a:xfrm>
            <a:custGeom>
              <a:avLst/>
              <a:gdLst>
                <a:gd name="connsiteX0" fmla="*/ 126077 w 233475"/>
                <a:gd name="connsiteY0" fmla="*/ 35021 h 186780"/>
                <a:gd name="connsiteX1" fmla="*/ 35021 w 233475"/>
                <a:gd name="connsiteY1" fmla="*/ 191450 h 186780"/>
                <a:gd name="connsiteX2" fmla="*/ 35488 w 233475"/>
                <a:gd name="connsiteY2" fmla="*/ 192384 h 186780"/>
                <a:gd name="connsiteX3" fmla="*/ 217132 w 233475"/>
                <a:gd name="connsiteY3" fmla="*/ 192384 h 186780"/>
                <a:gd name="connsiteX4" fmla="*/ 126544 w 233475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126077" y="35021"/>
                  </a:moveTo>
                  <a:lnTo>
                    <a:pt x="35021" y="191450"/>
                  </a:lnTo>
                  <a:lnTo>
                    <a:pt x="35488" y="192384"/>
                  </a:lnTo>
                  <a:lnTo>
                    <a:pt x="217132" y="192384"/>
                  </a:lnTo>
                  <a:lnTo>
                    <a:pt x="126544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2C9F3FF-1049-45C8-9548-C55BF64EC3A1}"/>
                </a:ext>
              </a:extLst>
            </p:cNvPr>
            <p:cNvSpPr/>
            <p:nvPr/>
          </p:nvSpPr>
          <p:spPr>
            <a:xfrm>
              <a:off x="14709031" y="1489717"/>
              <a:ext cx="233475" cy="186780"/>
            </a:xfrm>
            <a:custGeom>
              <a:avLst/>
              <a:gdLst>
                <a:gd name="connsiteX0" fmla="*/ 217132 w 233475"/>
                <a:gd name="connsiteY0" fmla="*/ 35021 h 186780"/>
                <a:gd name="connsiteX1" fmla="*/ 35021 w 233475"/>
                <a:gd name="connsiteY1" fmla="*/ 35021 h 186780"/>
                <a:gd name="connsiteX2" fmla="*/ 126077 w 233475"/>
                <a:gd name="connsiteY2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475" h="186780">
                  <a:moveTo>
                    <a:pt x="217132" y="35021"/>
                  </a:moveTo>
                  <a:lnTo>
                    <a:pt x="35021" y="35021"/>
                  </a:lnTo>
                  <a:lnTo>
                    <a:pt x="126077" y="192384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82DFED6-1705-4360-B48A-EED31559F9CB}"/>
                </a:ext>
              </a:extLst>
            </p:cNvPr>
            <p:cNvSpPr/>
            <p:nvPr/>
          </p:nvSpPr>
          <p:spPr>
            <a:xfrm>
              <a:off x="14800086" y="1647079"/>
              <a:ext cx="46695" cy="46695"/>
            </a:xfrm>
            <a:custGeom>
              <a:avLst/>
              <a:gdLst>
                <a:gd name="connsiteX0" fmla="*/ 35021 w 46695"/>
                <a:gd name="connsiteY0" fmla="*/ 35021 h 46695"/>
                <a:gd name="connsiteX1" fmla="*/ 35021 w 46695"/>
                <a:gd name="connsiteY1" fmla="*/ 35021 h 46695"/>
                <a:gd name="connsiteX2" fmla="*/ 35021 w 46695"/>
                <a:gd name="connsiteY2" fmla="*/ 35021 h 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95" h="46695">
                  <a:moveTo>
                    <a:pt x="35021" y="35021"/>
                  </a:moveTo>
                  <a:lnTo>
                    <a:pt x="35021" y="35021"/>
                  </a:lnTo>
                  <a:lnTo>
                    <a:pt x="35021" y="35021"/>
                  </a:lnTo>
                  <a:close/>
                </a:path>
              </a:pathLst>
            </a:custGeom>
            <a:solidFill>
              <a:srgbClr val="F3A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35DAFE-D59D-4575-8E1D-2490B805963B}"/>
                </a:ext>
              </a:extLst>
            </p:cNvPr>
            <p:cNvSpPr/>
            <p:nvPr/>
          </p:nvSpPr>
          <p:spPr>
            <a:xfrm>
              <a:off x="14618442" y="1489717"/>
              <a:ext cx="233475" cy="186780"/>
            </a:xfrm>
            <a:custGeom>
              <a:avLst/>
              <a:gdLst>
                <a:gd name="connsiteX0" fmla="*/ 216665 w 233475"/>
                <a:gd name="connsiteY0" fmla="*/ 192384 h 186780"/>
                <a:gd name="connsiteX1" fmla="*/ 125610 w 233475"/>
                <a:gd name="connsiteY1" fmla="*/ 35021 h 186780"/>
                <a:gd name="connsiteX2" fmla="*/ 35021 w 233475"/>
                <a:gd name="connsiteY2" fmla="*/ 192384 h 186780"/>
                <a:gd name="connsiteX3" fmla="*/ 216665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6665" y="192384"/>
                  </a:moveTo>
                  <a:lnTo>
                    <a:pt x="125610" y="35021"/>
                  </a:lnTo>
                  <a:lnTo>
                    <a:pt x="35021" y="192384"/>
                  </a:lnTo>
                  <a:lnTo>
                    <a:pt x="216665" y="192384"/>
                  </a:lnTo>
                  <a:close/>
                </a:path>
              </a:pathLst>
            </a:custGeom>
            <a:solidFill>
              <a:srgbClr val="FD8C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AF466BC-225F-49AE-8EAE-BC36E615122E}"/>
                </a:ext>
              </a:extLst>
            </p:cNvPr>
            <p:cNvSpPr/>
            <p:nvPr/>
          </p:nvSpPr>
          <p:spPr>
            <a:xfrm>
              <a:off x="14800086" y="1489717"/>
              <a:ext cx="233475" cy="186780"/>
            </a:xfrm>
            <a:custGeom>
              <a:avLst/>
              <a:gdLst>
                <a:gd name="connsiteX0" fmla="*/ 35021 w 233475"/>
                <a:gd name="connsiteY0" fmla="*/ 192384 h 186780"/>
                <a:gd name="connsiteX1" fmla="*/ 217132 w 233475"/>
                <a:gd name="connsiteY1" fmla="*/ 192384 h 186780"/>
                <a:gd name="connsiteX2" fmla="*/ 126077 w 233475"/>
                <a:gd name="connsiteY2" fmla="*/ 35021 h 186780"/>
                <a:gd name="connsiteX3" fmla="*/ 35021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35021" y="192384"/>
                  </a:moveTo>
                  <a:lnTo>
                    <a:pt x="217132" y="192384"/>
                  </a:lnTo>
                  <a:lnTo>
                    <a:pt x="126077" y="35021"/>
                  </a:lnTo>
                  <a:lnTo>
                    <a:pt x="35021" y="192384"/>
                  </a:lnTo>
                  <a:close/>
                </a:path>
              </a:pathLst>
            </a:custGeom>
            <a:solidFill>
              <a:srgbClr val="C52E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74FEBBB-19BE-4680-87D3-852D7DDFB218}"/>
                </a:ext>
              </a:extLst>
            </p:cNvPr>
            <p:cNvSpPr/>
            <p:nvPr/>
          </p:nvSpPr>
          <p:spPr>
            <a:xfrm>
              <a:off x="14800086" y="1647079"/>
              <a:ext cx="233475" cy="186780"/>
            </a:xfrm>
            <a:custGeom>
              <a:avLst/>
              <a:gdLst>
                <a:gd name="connsiteX0" fmla="*/ 217132 w 233475"/>
                <a:gd name="connsiteY0" fmla="*/ 35021 h 186780"/>
                <a:gd name="connsiteX1" fmla="*/ 35021 w 233475"/>
                <a:gd name="connsiteY1" fmla="*/ 35021 h 186780"/>
                <a:gd name="connsiteX2" fmla="*/ 126077 w 233475"/>
                <a:gd name="connsiteY2" fmla="*/ 192384 h 186780"/>
                <a:gd name="connsiteX3" fmla="*/ 126077 w 233475"/>
                <a:gd name="connsiteY3" fmla="*/ 192384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75" h="186780">
                  <a:moveTo>
                    <a:pt x="217132" y="35021"/>
                  </a:moveTo>
                  <a:lnTo>
                    <a:pt x="35021" y="35021"/>
                  </a:lnTo>
                  <a:lnTo>
                    <a:pt x="126077" y="192384"/>
                  </a:lnTo>
                  <a:lnTo>
                    <a:pt x="126077" y="192384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628ED36B-7DA5-4D25-97A6-CCF4BB1A18EF}"/>
                </a:ext>
              </a:extLst>
            </p:cNvPr>
            <p:cNvSpPr/>
            <p:nvPr/>
          </p:nvSpPr>
          <p:spPr>
            <a:xfrm>
              <a:off x="14618442" y="1647079"/>
              <a:ext cx="233475" cy="186780"/>
            </a:xfrm>
            <a:custGeom>
              <a:avLst/>
              <a:gdLst>
                <a:gd name="connsiteX0" fmla="*/ 35021 w 233475"/>
                <a:gd name="connsiteY0" fmla="*/ 35021 h 186780"/>
                <a:gd name="connsiteX1" fmla="*/ 125610 w 233475"/>
                <a:gd name="connsiteY1" fmla="*/ 191450 h 186780"/>
                <a:gd name="connsiteX2" fmla="*/ 216665 w 233475"/>
                <a:gd name="connsiteY2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475" h="186780">
                  <a:moveTo>
                    <a:pt x="35021" y="35021"/>
                  </a:moveTo>
                  <a:lnTo>
                    <a:pt x="125610" y="191450"/>
                  </a:lnTo>
                  <a:lnTo>
                    <a:pt x="216665" y="35021"/>
                  </a:lnTo>
                  <a:close/>
                </a:path>
              </a:pathLst>
            </a:custGeom>
            <a:solidFill>
              <a:srgbClr val="D53D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00E23F5-0A72-4722-9C99-89101B39E4C2}"/>
                </a:ext>
              </a:extLst>
            </p:cNvPr>
            <p:cNvSpPr/>
            <p:nvPr/>
          </p:nvSpPr>
          <p:spPr>
            <a:xfrm>
              <a:off x="14709031" y="1647079"/>
              <a:ext cx="233475" cy="186780"/>
            </a:xfrm>
            <a:custGeom>
              <a:avLst/>
              <a:gdLst>
                <a:gd name="connsiteX0" fmla="*/ 126077 w 233475"/>
                <a:gd name="connsiteY0" fmla="*/ 35021 h 186780"/>
                <a:gd name="connsiteX1" fmla="*/ 35021 w 233475"/>
                <a:gd name="connsiteY1" fmla="*/ 191450 h 186780"/>
                <a:gd name="connsiteX2" fmla="*/ 35021 w 233475"/>
                <a:gd name="connsiteY2" fmla="*/ 192384 h 186780"/>
                <a:gd name="connsiteX3" fmla="*/ 217132 w 233475"/>
                <a:gd name="connsiteY3" fmla="*/ 192384 h 186780"/>
                <a:gd name="connsiteX4" fmla="*/ 126077 w 233475"/>
                <a:gd name="connsiteY4" fmla="*/ 35021 h 18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75" h="186780">
                  <a:moveTo>
                    <a:pt x="126077" y="35021"/>
                  </a:moveTo>
                  <a:lnTo>
                    <a:pt x="35021" y="191450"/>
                  </a:lnTo>
                  <a:lnTo>
                    <a:pt x="35021" y="192384"/>
                  </a:lnTo>
                  <a:lnTo>
                    <a:pt x="217132" y="192384"/>
                  </a:lnTo>
                  <a:lnTo>
                    <a:pt x="126077" y="35021"/>
                  </a:lnTo>
                  <a:close/>
                </a:path>
              </a:pathLst>
            </a:custGeom>
            <a:solidFill>
              <a:srgbClr val="F55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D2E35D86-6588-4B18-B263-854237ADD6DD}"/>
              </a:ext>
            </a:extLst>
          </p:cNvPr>
          <p:cNvGrpSpPr/>
          <p:nvPr/>
        </p:nvGrpSpPr>
        <p:grpSpPr>
          <a:xfrm>
            <a:off x="13969441" y="4446805"/>
            <a:ext cx="7261959" cy="6687003"/>
            <a:chOff x="1455713" y="2581248"/>
            <a:chExt cx="7261959" cy="6687003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AC0A86C-8F77-4669-A2E2-35A738BF0321}"/>
                </a:ext>
              </a:extLst>
            </p:cNvPr>
            <p:cNvSpPr/>
            <p:nvPr/>
          </p:nvSpPr>
          <p:spPr>
            <a:xfrm>
              <a:off x="2166170" y="2581248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ED89469A-E1D0-44FD-9A4E-2991B60CB075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6DEA9C83-1B99-445C-B1D8-EDDE1FA7FC1D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EE52737A-CBB6-49F7-8A0E-D6A2E79FC3B4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81" name="Freeform 64">
                <a:extLst>
                  <a:ext uri="{FF2B5EF4-FFF2-40B4-BE49-F238E27FC236}">
                    <a16:creationId xmlns:a16="http://schemas.microsoft.com/office/drawing/2014/main" id="{4EC1A555-27AD-47B9-B84D-BAE718E1E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5E810F8-1FA2-410C-80B7-307A03E030DD}"/>
                </a:ext>
              </a:extLst>
            </p:cNvPr>
            <p:cNvSpPr/>
            <p:nvPr/>
          </p:nvSpPr>
          <p:spPr>
            <a:xfrm>
              <a:off x="2166170" y="4366445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9860DA26-2B0D-4CD2-84A4-480D61EB571C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9AA8D4B-8B39-4C51-9692-9A9E33A95DFD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5EEC8CC1-BF32-49E2-BC0C-5DE467E5BBA0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9" name="Freeform 64">
                <a:extLst>
                  <a:ext uri="{FF2B5EF4-FFF2-40B4-BE49-F238E27FC236}">
                    <a16:creationId xmlns:a16="http://schemas.microsoft.com/office/drawing/2014/main" id="{0A346290-578D-469A-BD18-E6F0CB15C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D7963787-B036-4904-B2BA-CF5A7A510F30}"/>
                </a:ext>
              </a:extLst>
            </p:cNvPr>
            <p:cNvSpPr/>
            <p:nvPr/>
          </p:nvSpPr>
          <p:spPr>
            <a:xfrm>
              <a:off x="2166170" y="6157836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39332900-6F24-4495-8282-A31BA18B49AE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0518F3A-2E6D-41FB-B62E-B4C618A02D36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9D5F78F9-9FED-4E49-B7CF-EC7F0F461315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7" name="Freeform 64">
                <a:extLst>
                  <a:ext uri="{FF2B5EF4-FFF2-40B4-BE49-F238E27FC236}">
                    <a16:creationId xmlns:a16="http://schemas.microsoft.com/office/drawing/2014/main" id="{3E7F2017-9542-4804-8BE9-76E7EA714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8641C99-28F8-4B13-9525-1C56FC357F74}"/>
                </a:ext>
              </a:extLst>
            </p:cNvPr>
            <p:cNvSpPr/>
            <p:nvPr/>
          </p:nvSpPr>
          <p:spPr>
            <a:xfrm>
              <a:off x="2166170" y="7943033"/>
              <a:ext cx="5888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simply dummy text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B4199118-DC0D-4DC8-BBF8-700485DF8A8E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1FD35348-0CFF-4822-A2B4-BE39E09BC6B5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5F67371-9201-4963-8AB9-934CC2AA714D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5" name="Freeform 64">
                <a:extLst>
                  <a:ext uri="{FF2B5EF4-FFF2-40B4-BE49-F238E27FC236}">
                    <a16:creationId xmlns:a16="http://schemas.microsoft.com/office/drawing/2014/main" id="{CF56FFD0-E483-49D4-AB97-F86273D52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5E697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479A49C9-BD02-4461-8474-65369246FF2D}"/>
              </a:ext>
            </a:extLst>
          </p:cNvPr>
          <p:cNvSpPr txBox="1"/>
          <p:nvPr/>
        </p:nvSpPr>
        <p:spPr>
          <a:xfrm>
            <a:off x="13897457" y="2848927"/>
            <a:ext cx="12323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Rapper Accessories </a:t>
            </a:r>
          </a:p>
        </p:txBody>
      </p:sp>
    </p:spTree>
    <p:extLst>
      <p:ext uri="{BB962C8B-B14F-4D97-AF65-F5344CB8AC3E}">
        <p14:creationId xmlns:p14="http://schemas.microsoft.com/office/powerpoint/2010/main" val="3072662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aningful Template">
  <a:themeElements>
    <a:clrScheme name="Custom 33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76F51"/>
      </a:accent6>
      <a:hlink>
        <a:srgbClr val="2A9D8F"/>
      </a:hlink>
      <a:folHlink>
        <a:srgbClr val="000000"/>
      </a:folHlink>
    </a:clrScheme>
    <a:fontScheme name="Custom 81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 Office">
  <a:themeElements>
    <a:clrScheme name="Custom 30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76F51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74010</TotalTime>
  <Words>1338</Words>
  <Application>Microsoft Office PowerPoint</Application>
  <PresentationFormat>Custom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Helvetica Light</vt:lpstr>
      <vt:lpstr>linea-basic-10</vt:lpstr>
      <vt:lpstr>Montserrat</vt:lpstr>
      <vt:lpstr>Montserrat </vt:lpstr>
      <vt:lpstr>Montserrat Light</vt:lpstr>
      <vt:lpstr>Montserrat Light </vt:lpstr>
      <vt:lpstr>Montserrat SemiBold</vt:lpstr>
      <vt:lpstr>Open Sans</vt:lpstr>
      <vt:lpstr>Open Sans Light</vt:lpstr>
      <vt:lpstr>Tahoma</vt:lpstr>
      <vt:lpstr>Тема Office</vt:lpstr>
      <vt:lpstr>Meaningful Template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Cannabis Infographics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3505</cp:revision>
  <cp:lastPrinted>2019-03-12T17:45:51Z</cp:lastPrinted>
  <dcterms:created xsi:type="dcterms:W3CDTF">2015-06-18T17:56:23Z</dcterms:created>
  <dcterms:modified xsi:type="dcterms:W3CDTF">2020-06-11T12:49:29Z</dcterms:modified>
</cp:coreProperties>
</file>