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13716000" cx="2437765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Lato Light"/>
      <p:regular r:id="rId17"/>
      <p:bold r:id="rId18"/>
      <p:italic r:id="rId19"/>
      <p:boldItalic r:id="rId20"/>
    </p:embeddedFont>
    <p:embeddedFont>
      <p:font typeface="Montserrat Light"/>
      <p:regular r:id="rId21"/>
      <p:bold r:id="rId22"/>
      <p:italic r:id="rId23"/>
      <p:boldItalic r:id="rId24"/>
    </p:embeddedFont>
    <p:embeddedFont>
      <p:font typeface="Lato Black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icNYyd8RpRNQ7wv9+lAP2vhI5V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boldItalic.fntdata"/><Relationship Id="rId22" Type="http://schemas.openxmlformats.org/officeDocument/2006/relationships/font" Target="fonts/MontserratLight-bold.fntdata"/><Relationship Id="rId21" Type="http://schemas.openxmlformats.org/officeDocument/2006/relationships/font" Target="fonts/MontserratLight-regular.fntdata"/><Relationship Id="rId24" Type="http://schemas.openxmlformats.org/officeDocument/2006/relationships/font" Target="fonts/MontserratLight-boldItalic.fntdata"/><Relationship Id="rId23" Type="http://schemas.openxmlformats.org/officeDocument/2006/relationships/font" Target="fonts/Montserrat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Black-boldItalic.fntdata"/><Relationship Id="rId25" Type="http://schemas.openxmlformats.org/officeDocument/2006/relationships/font" Target="fonts/LatoBlack-bold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-regular.fntdata"/><Relationship Id="rId12" Type="http://schemas.openxmlformats.org/officeDocument/2006/relationships/slide" Target="slides/slide8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LatoLight-regular.fntdata"/><Relationship Id="rId16" Type="http://schemas.openxmlformats.org/officeDocument/2006/relationships/font" Target="fonts/Lato-boldItalic.fntdata"/><Relationship Id="rId19" Type="http://schemas.openxmlformats.org/officeDocument/2006/relationships/font" Target="fonts/LatoLight-italic.fntdata"/><Relationship Id="rId18" Type="http://schemas.openxmlformats.org/officeDocument/2006/relationships/font" Target="fonts/Lato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5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7" name="Google Shape;307;p5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6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7" name="Google Shape;347;p6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7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5" name="Google Shape;385;p7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8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8" name="Google Shape;438;p8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">
  <p:cSld name="Mast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b="0" i="0" sz="87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136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b="0" i="0" sz="5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336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b="0" i="0" sz="4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536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b="0" i="0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136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136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136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136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136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136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/>
          <p:nvPr/>
        </p:nvSpPr>
        <p:spPr>
          <a:xfrm>
            <a:off x="8216060" y="1128776"/>
            <a:ext cx="7980712" cy="11996193"/>
          </a:xfrm>
          <a:custGeom>
            <a:rect b="b" l="l" r="r" t="t"/>
            <a:pathLst>
              <a:path extrusionOk="0" h="10524" w="7002">
                <a:moveTo>
                  <a:pt x="4784" y="0"/>
                </a:moveTo>
                <a:lnTo>
                  <a:pt x="6527" y="288"/>
                </a:lnTo>
                <a:lnTo>
                  <a:pt x="6527" y="288"/>
                </a:lnTo>
                <a:cubicBezTo>
                  <a:pt x="6741" y="323"/>
                  <a:pt x="6899" y="508"/>
                  <a:pt x="6899" y="726"/>
                </a:cubicBezTo>
                <a:lnTo>
                  <a:pt x="7001" y="10523"/>
                </a:lnTo>
                <a:lnTo>
                  <a:pt x="0" y="10523"/>
                </a:lnTo>
                <a:lnTo>
                  <a:pt x="102" y="764"/>
                </a:lnTo>
                <a:lnTo>
                  <a:pt x="102" y="764"/>
                </a:lnTo>
                <a:cubicBezTo>
                  <a:pt x="102" y="549"/>
                  <a:pt x="256" y="365"/>
                  <a:pt x="468" y="326"/>
                </a:cubicBezTo>
                <a:lnTo>
                  <a:pt x="2265" y="0"/>
                </a:lnTo>
                <a:lnTo>
                  <a:pt x="4784" y="0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0799238" y="591031"/>
            <a:ext cx="2869637" cy="537745"/>
          </a:xfrm>
          <a:custGeom>
            <a:rect b="b" l="l" r="r" t="t"/>
            <a:pathLst>
              <a:path extrusionOk="0" h="473" w="2520">
                <a:moveTo>
                  <a:pt x="2519" y="472"/>
                </a:moveTo>
                <a:lnTo>
                  <a:pt x="0" y="472"/>
                </a:lnTo>
                <a:lnTo>
                  <a:pt x="0" y="0"/>
                </a:lnTo>
                <a:lnTo>
                  <a:pt x="2519" y="0"/>
                </a:lnTo>
                <a:lnTo>
                  <a:pt x="2519" y="472"/>
                </a:lnTo>
              </a:path>
            </a:pathLst>
          </a:custGeom>
          <a:solidFill>
            <a:srgbClr val="FFC8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0799238" y="1128776"/>
            <a:ext cx="2869637" cy="1643382"/>
          </a:xfrm>
          <a:custGeom>
            <a:rect b="b" l="l" r="r" t="t"/>
            <a:pathLst>
              <a:path extrusionOk="0" h="1440" w="2520">
                <a:moveTo>
                  <a:pt x="1261" y="1439"/>
                </a:moveTo>
                <a:lnTo>
                  <a:pt x="0" y="0"/>
                </a:lnTo>
                <a:lnTo>
                  <a:pt x="2519" y="0"/>
                </a:lnTo>
                <a:lnTo>
                  <a:pt x="1261" y="1439"/>
                </a:lnTo>
                <a:lnTo>
                  <a:pt x="0" y="0"/>
                </a:lnTo>
                <a:lnTo>
                  <a:pt x="2519" y="0"/>
                </a:lnTo>
                <a:lnTo>
                  <a:pt x="1261" y="1439"/>
                </a:lnTo>
              </a:path>
            </a:pathLst>
          </a:custGeom>
          <a:solidFill>
            <a:srgbClr val="FFC8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9170931" y="1128776"/>
            <a:ext cx="3065639" cy="6442866"/>
          </a:xfrm>
          <a:custGeom>
            <a:rect b="b" l="l" r="r" t="t"/>
            <a:pathLst>
              <a:path extrusionOk="0" h="5652" w="2688">
                <a:moveTo>
                  <a:pt x="2687" y="5651"/>
                </a:moveTo>
                <a:lnTo>
                  <a:pt x="1418" y="0"/>
                </a:lnTo>
                <a:lnTo>
                  <a:pt x="191" y="224"/>
                </a:lnTo>
                <a:lnTo>
                  <a:pt x="0" y="1775"/>
                </a:lnTo>
                <a:lnTo>
                  <a:pt x="1609" y="2867"/>
                </a:lnTo>
                <a:lnTo>
                  <a:pt x="950" y="3682"/>
                </a:lnTo>
                <a:lnTo>
                  <a:pt x="2589" y="5651"/>
                </a:lnTo>
                <a:lnTo>
                  <a:pt x="2687" y="5651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2206416" y="1128776"/>
            <a:ext cx="3060611" cy="6442866"/>
          </a:xfrm>
          <a:custGeom>
            <a:rect b="b" l="l" r="r" t="t"/>
            <a:pathLst>
              <a:path extrusionOk="0" h="5652" w="2687">
                <a:moveTo>
                  <a:pt x="0" y="5651"/>
                </a:moveTo>
                <a:lnTo>
                  <a:pt x="1268" y="0"/>
                </a:lnTo>
                <a:lnTo>
                  <a:pt x="2491" y="200"/>
                </a:lnTo>
                <a:lnTo>
                  <a:pt x="2686" y="1775"/>
                </a:lnTo>
                <a:lnTo>
                  <a:pt x="1075" y="2867"/>
                </a:lnTo>
                <a:lnTo>
                  <a:pt x="1735" y="3682"/>
                </a:lnTo>
                <a:lnTo>
                  <a:pt x="97" y="5651"/>
                </a:lnTo>
                <a:lnTo>
                  <a:pt x="0" y="5651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12236570" y="1128776"/>
            <a:ext cx="2392203" cy="2025330"/>
          </a:xfrm>
          <a:custGeom>
            <a:rect b="b" l="l" r="r" t="t"/>
            <a:pathLst>
              <a:path extrusionOk="0" h="1776" w="2097">
                <a:moveTo>
                  <a:pt x="1258" y="0"/>
                </a:moveTo>
                <a:lnTo>
                  <a:pt x="2096" y="110"/>
                </a:lnTo>
                <a:lnTo>
                  <a:pt x="773" y="1775"/>
                </a:lnTo>
                <a:lnTo>
                  <a:pt x="0" y="1439"/>
                </a:lnTo>
                <a:lnTo>
                  <a:pt x="1258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9809186" y="1128776"/>
            <a:ext cx="2427384" cy="2025330"/>
          </a:xfrm>
          <a:custGeom>
            <a:rect b="b" l="l" r="r" t="t"/>
            <a:pathLst>
              <a:path extrusionOk="0" h="1776" w="2131">
                <a:moveTo>
                  <a:pt x="1457" y="1775"/>
                </a:moveTo>
                <a:lnTo>
                  <a:pt x="2130" y="1439"/>
                </a:lnTo>
                <a:lnTo>
                  <a:pt x="861" y="0"/>
                </a:lnTo>
                <a:lnTo>
                  <a:pt x="0" y="127"/>
                </a:lnTo>
                <a:lnTo>
                  <a:pt x="1457" y="1775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11633493" y="2767133"/>
            <a:ext cx="1191074" cy="1020203"/>
          </a:xfrm>
          <a:custGeom>
            <a:rect b="b" l="l" r="r" t="t"/>
            <a:pathLst>
              <a:path extrusionOk="0" h="894" w="1043">
                <a:moveTo>
                  <a:pt x="0" y="263"/>
                </a:moveTo>
                <a:lnTo>
                  <a:pt x="527" y="0"/>
                </a:lnTo>
                <a:lnTo>
                  <a:pt x="1042" y="224"/>
                </a:lnTo>
                <a:lnTo>
                  <a:pt x="544" y="893"/>
                </a:lnTo>
                <a:lnTo>
                  <a:pt x="0" y="263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11452570" y="3209389"/>
            <a:ext cx="1537845" cy="4296918"/>
          </a:xfrm>
          <a:custGeom>
            <a:rect b="b" l="l" r="r" t="t"/>
            <a:pathLst>
              <a:path extrusionOk="0" h="3771" w="1350">
                <a:moveTo>
                  <a:pt x="683" y="0"/>
                </a:moveTo>
                <a:lnTo>
                  <a:pt x="0" y="763"/>
                </a:lnTo>
                <a:lnTo>
                  <a:pt x="675" y="3770"/>
                </a:lnTo>
                <a:lnTo>
                  <a:pt x="1349" y="763"/>
                </a:lnTo>
                <a:lnTo>
                  <a:pt x="683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11894827" y="8395846"/>
            <a:ext cx="668408" cy="668408"/>
          </a:xfrm>
          <a:custGeom>
            <a:rect b="b" l="l" r="r" t="t"/>
            <a:pathLst>
              <a:path extrusionOk="0" h="587" w="587">
                <a:moveTo>
                  <a:pt x="586" y="293"/>
                </a:moveTo>
                <a:lnTo>
                  <a:pt x="586" y="293"/>
                </a:lnTo>
                <a:cubicBezTo>
                  <a:pt x="586" y="455"/>
                  <a:pt x="455" y="586"/>
                  <a:pt x="293" y="586"/>
                </a:cubicBezTo>
                <a:lnTo>
                  <a:pt x="293" y="586"/>
                </a:lnTo>
                <a:cubicBezTo>
                  <a:pt x="131" y="586"/>
                  <a:pt x="0" y="455"/>
                  <a:pt x="0" y="293"/>
                </a:cubicBezTo>
                <a:lnTo>
                  <a:pt x="0" y="293"/>
                </a:lnTo>
                <a:cubicBezTo>
                  <a:pt x="0" y="131"/>
                  <a:pt x="131" y="0"/>
                  <a:pt x="293" y="0"/>
                </a:cubicBezTo>
                <a:lnTo>
                  <a:pt x="293" y="0"/>
                </a:lnTo>
                <a:cubicBezTo>
                  <a:pt x="455" y="0"/>
                  <a:pt x="586" y="131"/>
                  <a:pt x="586" y="29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11894827" y="10200048"/>
            <a:ext cx="668408" cy="668411"/>
          </a:xfrm>
          <a:custGeom>
            <a:rect b="b" l="l" r="r" t="t"/>
            <a:pathLst>
              <a:path extrusionOk="0" h="587" w="587">
                <a:moveTo>
                  <a:pt x="586" y="293"/>
                </a:moveTo>
                <a:lnTo>
                  <a:pt x="586" y="293"/>
                </a:lnTo>
                <a:cubicBezTo>
                  <a:pt x="586" y="455"/>
                  <a:pt x="455" y="586"/>
                  <a:pt x="293" y="586"/>
                </a:cubicBezTo>
                <a:lnTo>
                  <a:pt x="293" y="586"/>
                </a:lnTo>
                <a:cubicBezTo>
                  <a:pt x="131" y="586"/>
                  <a:pt x="0" y="455"/>
                  <a:pt x="0" y="293"/>
                </a:cubicBezTo>
                <a:lnTo>
                  <a:pt x="0" y="293"/>
                </a:lnTo>
                <a:cubicBezTo>
                  <a:pt x="0" y="131"/>
                  <a:pt x="131" y="0"/>
                  <a:pt x="293" y="0"/>
                </a:cubicBezTo>
                <a:lnTo>
                  <a:pt x="293" y="0"/>
                </a:lnTo>
                <a:cubicBezTo>
                  <a:pt x="455" y="0"/>
                  <a:pt x="586" y="131"/>
                  <a:pt x="586" y="29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11894827" y="12004254"/>
            <a:ext cx="668408" cy="668408"/>
          </a:xfrm>
          <a:custGeom>
            <a:rect b="b" l="l" r="r" t="t"/>
            <a:pathLst>
              <a:path extrusionOk="0" h="587" w="587">
                <a:moveTo>
                  <a:pt x="586" y="293"/>
                </a:moveTo>
                <a:lnTo>
                  <a:pt x="586" y="293"/>
                </a:lnTo>
                <a:cubicBezTo>
                  <a:pt x="586" y="454"/>
                  <a:pt x="455" y="586"/>
                  <a:pt x="293" y="586"/>
                </a:cubicBezTo>
                <a:lnTo>
                  <a:pt x="293" y="586"/>
                </a:lnTo>
                <a:cubicBezTo>
                  <a:pt x="131" y="586"/>
                  <a:pt x="0" y="454"/>
                  <a:pt x="0" y="293"/>
                </a:cubicBezTo>
                <a:lnTo>
                  <a:pt x="0" y="293"/>
                </a:lnTo>
                <a:cubicBezTo>
                  <a:pt x="0" y="130"/>
                  <a:pt x="131" y="0"/>
                  <a:pt x="293" y="0"/>
                </a:cubicBezTo>
                <a:lnTo>
                  <a:pt x="293" y="0"/>
                </a:lnTo>
                <a:cubicBezTo>
                  <a:pt x="455" y="0"/>
                  <a:pt x="586" y="130"/>
                  <a:pt x="586" y="29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17433080" y="3420466"/>
            <a:ext cx="909639" cy="909639"/>
          </a:xfrm>
          <a:custGeom>
            <a:rect b="b" l="l" r="r" t="t"/>
            <a:pathLst>
              <a:path extrusionOk="0" h="796" w="796">
                <a:moveTo>
                  <a:pt x="762" y="364"/>
                </a:moveTo>
                <a:lnTo>
                  <a:pt x="762" y="364"/>
                </a:lnTo>
                <a:cubicBezTo>
                  <a:pt x="743" y="364"/>
                  <a:pt x="728" y="379"/>
                  <a:pt x="728" y="398"/>
                </a:cubicBezTo>
                <a:lnTo>
                  <a:pt x="728" y="728"/>
                </a:lnTo>
                <a:lnTo>
                  <a:pt x="68" y="728"/>
                </a:lnTo>
                <a:lnTo>
                  <a:pt x="68" y="68"/>
                </a:lnTo>
                <a:lnTo>
                  <a:pt x="398" y="68"/>
                </a:lnTo>
                <a:lnTo>
                  <a:pt x="398" y="68"/>
                </a:lnTo>
                <a:cubicBezTo>
                  <a:pt x="417" y="68"/>
                  <a:pt x="432" y="52"/>
                  <a:pt x="432" y="34"/>
                </a:cubicBezTo>
                <a:lnTo>
                  <a:pt x="432" y="34"/>
                </a:lnTo>
                <a:cubicBezTo>
                  <a:pt x="432" y="15"/>
                  <a:pt x="417" y="0"/>
                  <a:pt x="398" y="0"/>
                </a:cubicBezTo>
                <a:lnTo>
                  <a:pt x="47" y="0"/>
                </a:lnTo>
                <a:lnTo>
                  <a:pt x="47" y="0"/>
                </a:lnTo>
                <a:cubicBezTo>
                  <a:pt x="22" y="0"/>
                  <a:pt x="0" y="21"/>
                  <a:pt x="0" y="47"/>
                </a:cubicBezTo>
                <a:lnTo>
                  <a:pt x="0" y="748"/>
                </a:lnTo>
                <a:lnTo>
                  <a:pt x="0" y="748"/>
                </a:lnTo>
                <a:cubicBezTo>
                  <a:pt x="0" y="774"/>
                  <a:pt x="22" y="795"/>
                  <a:pt x="47" y="795"/>
                </a:cubicBezTo>
                <a:lnTo>
                  <a:pt x="748" y="795"/>
                </a:lnTo>
                <a:lnTo>
                  <a:pt x="748" y="795"/>
                </a:lnTo>
                <a:cubicBezTo>
                  <a:pt x="774" y="795"/>
                  <a:pt x="795" y="774"/>
                  <a:pt x="795" y="748"/>
                </a:cubicBezTo>
                <a:lnTo>
                  <a:pt x="795" y="398"/>
                </a:lnTo>
                <a:lnTo>
                  <a:pt x="795" y="398"/>
                </a:lnTo>
                <a:cubicBezTo>
                  <a:pt x="795" y="379"/>
                  <a:pt x="780" y="364"/>
                  <a:pt x="762" y="364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17935642" y="3319953"/>
            <a:ext cx="512615" cy="502564"/>
          </a:xfrm>
          <a:custGeom>
            <a:rect b="b" l="l" r="r" t="t"/>
            <a:pathLst>
              <a:path extrusionOk="0" h="439" w="448">
                <a:moveTo>
                  <a:pt x="321" y="173"/>
                </a:moveTo>
                <a:lnTo>
                  <a:pt x="272" y="124"/>
                </a:lnTo>
                <a:lnTo>
                  <a:pt x="315" y="82"/>
                </a:lnTo>
                <a:lnTo>
                  <a:pt x="363" y="131"/>
                </a:lnTo>
                <a:lnTo>
                  <a:pt x="321" y="173"/>
                </a:lnTo>
                <a:close/>
                <a:moveTo>
                  <a:pt x="151" y="345"/>
                </a:moveTo>
                <a:lnTo>
                  <a:pt x="83" y="359"/>
                </a:lnTo>
                <a:lnTo>
                  <a:pt x="100" y="296"/>
                </a:lnTo>
                <a:lnTo>
                  <a:pt x="224" y="171"/>
                </a:lnTo>
                <a:lnTo>
                  <a:pt x="274" y="221"/>
                </a:lnTo>
                <a:lnTo>
                  <a:pt x="151" y="345"/>
                </a:lnTo>
                <a:close/>
                <a:moveTo>
                  <a:pt x="434" y="108"/>
                </a:moveTo>
                <a:lnTo>
                  <a:pt x="340" y="10"/>
                </a:lnTo>
                <a:lnTo>
                  <a:pt x="340" y="10"/>
                </a:lnTo>
                <a:cubicBezTo>
                  <a:pt x="334" y="3"/>
                  <a:pt x="326" y="0"/>
                  <a:pt x="316" y="0"/>
                </a:cubicBezTo>
                <a:lnTo>
                  <a:pt x="316" y="0"/>
                </a:lnTo>
                <a:cubicBezTo>
                  <a:pt x="307" y="0"/>
                  <a:pt x="298" y="3"/>
                  <a:pt x="292" y="9"/>
                </a:cubicBezTo>
                <a:lnTo>
                  <a:pt x="46" y="254"/>
                </a:lnTo>
                <a:lnTo>
                  <a:pt x="46" y="254"/>
                </a:lnTo>
                <a:cubicBezTo>
                  <a:pt x="42" y="258"/>
                  <a:pt x="39" y="264"/>
                  <a:pt x="37" y="269"/>
                </a:cubicBezTo>
                <a:lnTo>
                  <a:pt x="3" y="395"/>
                </a:lnTo>
                <a:lnTo>
                  <a:pt x="3" y="395"/>
                </a:lnTo>
                <a:cubicBezTo>
                  <a:pt x="0" y="406"/>
                  <a:pt x="3" y="418"/>
                  <a:pt x="11" y="427"/>
                </a:cubicBezTo>
                <a:lnTo>
                  <a:pt x="11" y="427"/>
                </a:lnTo>
                <a:cubicBezTo>
                  <a:pt x="18" y="434"/>
                  <a:pt x="27" y="438"/>
                  <a:pt x="36" y="438"/>
                </a:cubicBezTo>
                <a:lnTo>
                  <a:pt x="36" y="438"/>
                </a:lnTo>
                <a:cubicBezTo>
                  <a:pt x="38" y="438"/>
                  <a:pt x="40" y="438"/>
                  <a:pt x="43" y="437"/>
                </a:cubicBezTo>
                <a:lnTo>
                  <a:pt x="175" y="409"/>
                </a:lnTo>
                <a:lnTo>
                  <a:pt x="175" y="409"/>
                </a:lnTo>
                <a:cubicBezTo>
                  <a:pt x="182" y="407"/>
                  <a:pt x="188" y="404"/>
                  <a:pt x="192" y="400"/>
                </a:cubicBezTo>
                <a:lnTo>
                  <a:pt x="434" y="156"/>
                </a:lnTo>
                <a:lnTo>
                  <a:pt x="434" y="156"/>
                </a:lnTo>
                <a:cubicBezTo>
                  <a:pt x="447" y="143"/>
                  <a:pt x="447" y="122"/>
                  <a:pt x="434" y="10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17985898" y="7315333"/>
            <a:ext cx="452307" cy="447283"/>
          </a:xfrm>
          <a:custGeom>
            <a:rect b="b" l="l" r="r" t="t"/>
            <a:pathLst>
              <a:path extrusionOk="0" h="393" w="397">
                <a:moveTo>
                  <a:pt x="34" y="392"/>
                </a:moveTo>
                <a:lnTo>
                  <a:pt x="34" y="392"/>
                </a:lnTo>
                <a:cubicBezTo>
                  <a:pt x="41" y="392"/>
                  <a:pt x="50" y="389"/>
                  <a:pt x="56" y="383"/>
                </a:cubicBezTo>
                <a:lnTo>
                  <a:pt x="334" y="104"/>
                </a:lnTo>
                <a:lnTo>
                  <a:pt x="334" y="237"/>
                </a:lnTo>
                <a:lnTo>
                  <a:pt x="334" y="237"/>
                </a:lnTo>
                <a:cubicBezTo>
                  <a:pt x="334" y="253"/>
                  <a:pt x="349" y="267"/>
                  <a:pt x="366" y="267"/>
                </a:cubicBezTo>
                <a:lnTo>
                  <a:pt x="366" y="267"/>
                </a:lnTo>
                <a:cubicBezTo>
                  <a:pt x="382" y="267"/>
                  <a:pt x="396" y="253"/>
                  <a:pt x="396" y="237"/>
                </a:cubicBezTo>
                <a:lnTo>
                  <a:pt x="396" y="30"/>
                </a:lnTo>
                <a:lnTo>
                  <a:pt x="396" y="30"/>
                </a:lnTo>
                <a:lnTo>
                  <a:pt x="396" y="29"/>
                </a:lnTo>
                <a:lnTo>
                  <a:pt x="396" y="29"/>
                </a:lnTo>
                <a:lnTo>
                  <a:pt x="396" y="28"/>
                </a:lnTo>
                <a:lnTo>
                  <a:pt x="396" y="28"/>
                </a:lnTo>
                <a:cubicBezTo>
                  <a:pt x="396" y="27"/>
                  <a:pt x="396" y="26"/>
                  <a:pt x="396" y="25"/>
                </a:cubicBezTo>
                <a:lnTo>
                  <a:pt x="396" y="25"/>
                </a:lnTo>
                <a:lnTo>
                  <a:pt x="396" y="25"/>
                </a:lnTo>
                <a:lnTo>
                  <a:pt x="396" y="25"/>
                </a:lnTo>
                <a:cubicBezTo>
                  <a:pt x="396" y="24"/>
                  <a:pt x="396" y="24"/>
                  <a:pt x="396" y="24"/>
                </a:cubicBezTo>
                <a:lnTo>
                  <a:pt x="396" y="24"/>
                </a:lnTo>
                <a:lnTo>
                  <a:pt x="395" y="23"/>
                </a:lnTo>
                <a:lnTo>
                  <a:pt x="395" y="23"/>
                </a:lnTo>
                <a:cubicBezTo>
                  <a:pt x="395" y="22"/>
                  <a:pt x="395" y="22"/>
                  <a:pt x="395" y="22"/>
                </a:cubicBezTo>
                <a:lnTo>
                  <a:pt x="395" y="22"/>
                </a:lnTo>
                <a:cubicBezTo>
                  <a:pt x="395" y="21"/>
                  <a:pt x="395" y="20"/>
                  <a:pt x="394" y="19"/>
                </a:cubicBezTo>
                <a:lnTo>
                  <a:pt x="394" y="19"/>
                </a:lnTo>
                <a:lnTo>
                  <a:pt x="394" y="19"/>
                </a:lnTo>
                <a:lnTo>
                  <a:pt x="394" y="19"/>
                </a:lnTo>
                <a:cubicBezTo>
                  <a:pt x="394" y="18"/>
                  <a:pt x="393" y="18"/>
                  <a:pt x="393" y="17"/>
                </a:cubicBezTo>
                <a:lnTo>
                  <a:pt x="393" y="17"/>
                </a:lnTo>
                <a:lnTo>
                  <a:pt x="393" y="17"/>
                </a:lnTo>
                <a:lnTo>
                  <a:pt x="393" y="17"/>
                </a:lnTo>
                <a:cubicBezTo>
                  <a:pt x="392" y="15"/>
                  <a:pt x="391" y="15"/>
                  <a:pt x="391" y="14"/>
                </a:cubicBezTo>
                <a:lnTo>
                  <a:pt x="391" y="14"/>
                </a:lnTo>
                <a:lnTo>
                  <a:pt x="391" y="14"/>
                </a:lnTo>
                <a:lnTo>
                  <a:pt x="391" y="14"/>
                </a:lnTo>
                <a:cubicBezTo>
                  <a:pt x="386" y="5"/>
                  <a:pt x="376" y="0"/>
                  <a:pt x="366" y="0"/>
                </a:cubicBezTo>
                <a:lnTo>
                  <a:pt x="160" y="0"/>
                </a:lnTo>
                <a:lnTo>
                  <a:pt x="160" y="0"/>
                </a:lnTo>
                <a:cubicBezTo>
                  <a:pt x="142" y="0"/>
                  <a:pt x="129" y="13"/>
                  <a:pt x="129" y="30"/>
                </a:cubicBezTo>
                <a:lnTo>
                  <a:pt x="129" y="30"/>
                </a:lnTo>
                <a:cubicBezTo>
                  <a:pt x="129" y="47"/>
                  <a:pt x="142" y="62"/>
                  <a:pt x="160" y="62"/>
                </a:cubicBezTo>
                <a:lnTo>
                  <a:pt x="291" y="62"/>
                </a:lnTo>
                <a:lnTo>
                  <a:pt x="12" y="339"/>
                </a:lnTo>
                <a:lnTo>
                  <a:pt x="12" y="339"/>
                </a:lnTo>
                <a:cubicBezTo>
                  <a:pt x="0" y="351"/>
                  <a:pt x="0" y="371"/>
                  <a:pt x="12" y="383"/>
                </a:cubicBezTo>
                <a:lnTo>
                  <a:pt x="12" y="383"/>
                </a:lnTo>
                <a:cubicBezTo>
                  <a:pt x="18" y="389"/>
                  <a:pt x="26" y="392"/>
                  <a:pt x="34" y="392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"/>
          <p:cNvSpPr/>
          <p:nvPr/>
        </p:nvSpPr>
        <p:spPr>
          <a:xfrm>
            <a:off x="17433080" y="7315333"/>
            <a:ext cx="452307" cy="447283"/>
          </a:xfrm>
          <a:custGeom>
            <a:rect b="b" l="l" r="r" t="t"/>
            <a:pathLst>
              <a:path extrusionOk="0" h="394" w="396">
                <a:moveTo>
                  <a:pt x="105" y="62"/>
                </a:moveTo>
                <a:lnTo>
                  <a:pt x="237" y="62"/>
                </a:lnTo>
                <a:lnTo>
                  <a:pt x="237" y="62"/>
                </a:lnTo>
                <a:cubicBezTo>
                  <a:pt x="254" y="62"/>
                  <a:pt x="267" y="48"/>
                  <a:pt x="267" y="31"/>
                </a:cubicBezTo>
                <a:lnTo>
                  <a:pt x="267" y="31"/>
                </a:lnTo>
                <a:cubicBezTo>
                  <a:pt x="267" y="14"/>
                  <a:pt x="254" y="0"/>
                  <a:pt x="237" y="0"/>
                </a:cubicBezTo>
                <a:lnTo>
                  <a:pt x="31" y="0"/>
                </a:lnTo>
                <a:lnTo>
                  <a:pt x="31" y="0"/>
                </a:lnTo>
                <a:cubicBezTo>
                  <a:pt x="30" y="0"/>
                  <a:pt x="29" y="0"/>
                  <a:pt x="29" y="1"/>
                </a:cubicBezTo>
                <a:lnTo>
                  <a:pt x="29" y="1"/>
                </a:lnTo>
                <a:lnTo>
                  <a:pt x="28" y="1"/>
                </a:lnTo>
                <a:lnTo>
                  <a:pt x="28" y="1"/>
                </a:lnTo>
                <a:cubicBezTo>
                  <a:pt x="27" y="1"/>
                  <a:pt x="27" y="1"/>
                  <a:pt x="26" y="1"/>
                </a:cubicBezTo>
                <a:lnTo>
                  <a:pt x="26" y="1"/>
                </a:lnTo>
                <a:cubicBezTo>
                  <a:pt x="25" y="1"/>
                  <a:pt x="25" y="1"/>
                  <a:pt x="25" y="1"/>
                </a:cubicBezTo>
                <a:lnTo>
                  <a:pt x="25" y="1"/>
                </a:lnTo>
                <a:lnTo>
                  <a:pt x="25" y="1"/>
                </a:lnTo>
                <a:lnTo>
                  <a:pt x="25" y="1"/>
                </a:lnTo>
                <a:cubicBezTo>
                  <a:pt x="24" y="2"/>
                  <a:pt x="23" y="2"/>
                  <a:pt x="23" y="2"/>
                </a:cubicBezTo>
                <a:lnTo>
                  <a:pt x="23" y="2"/>
                </a:lnTo>
                <a:lnTo>
                  <a:pt x="22" y="2"/>
                </a:lnTo>
                <a:lnTo>
                  <a:pt x="22" y="2"/>
                </a:lnTo>
                <a:cubicBezTo>
                  <a:pt x="22" y="2"/>
                  <a:pt x="20" y="2"/>
                  <a:pt x="20" y="3"/>
                </a:cubicBezTo>
                <a:lnTo>
                  <a:pt x="20" y="3"/>
                </a:lnTo>
                <a:cubicBezTo>
                  <a:pt x="20" y="3"/>
                  <a:pt x="20" y="3"/>
                  <a:pt x="19" y="3"/>
                </a:cubicBezTo>
                <a:lnTo>
                  <a:pt x="19" y="3"/>
                </a:lnTo>
                <a:cubicBezTo>
                  <a:pt x="18" y="3"/>
                  <a:pt x="18" y="3"/>
                  <a:pt x="17" y="4"/>
                </a:cubicBezTo>
                <a:lnTo>
                  <a:pt x="17" y="4"/>
                </a:lnTo>
                <a:lnTo>
                  <a:pt x="17" y="4"/>
                </a:lnTo>
                <a:lnTo>
                  <a:pt x="17" y="4"/>
                </a:lnTo>
                <a:cubicBezTo>
                  <a:pt x="16" y="5"/>
                  <a:pt x="15" y="5"/>
                  <a:pt x="14" y="6"/>
                </a:cubicBezTo>
                <a:lnTo>
                  <a:pt x="14" y="6"/>
                </a:lnTo>
                <a:lnTo>
                  <a:pt x="14" y="6"/>
                </a:lnTo>
                <a:lnTo>
                  <a:pt x="14" y="6"/>
                </a:lnTo>
                <a:cubicBezTo>
                  <a:pt x="6" y="11"/>
                  <a:pt x="0" y="20"/>
                  <a:pt x="0" y="31"/>
                </a:cubicBezTo>
                <a:lnTo>
                  <a:pt x="0" y="237"/>
                </a:lnTo>
                <a:lnTo>
                  <a:pt x="0" y="237"/>
                </a:lnTo>
                <a:cubicBezTo>
                  <a:pt x="0" y="254"/>
                  <a:pt x="14" y="267"/>
                  <a:pt x="31" y="267"/>
                </a:cubicBezTo>
                <a:lnTo>
                  <a:pt x="31" y="267"/>
                </a:lnTo>
                <a:cubicBezTo>
                  <a:pt x="48" y="267"/>
                  <a:pt x="62" y="254"/>
                  <a:pt x="62" y="237"/>
                </a:cubicBezTo>
                <a:lnTo>
                  <a:pt x="62" y="105"/>
                </a:lnTo>
                <a:lnTo>
                  <a:pt x="339" y="384"/>
                </a:lnTo>
                <a:lnTo>
                  <a:pt x="339" y="384"/>
                </a:lnTo>
                <a:cubicBezTo>
                  <a:pt x="346" y="391"/>
                  <a:pt x="354" y="393"/>
                  <a:pt x="361" y="393"/>
                </a:cubicBezTo>
                <a:lnTo>
                  <a:pt x="361" y="393"/>
                </a:lnTo>
                <a:cubicBezTo>
                  <a:pt x="370" y="393"/>
                  <a:pt x="377" y="391"/>
                  <a:pt x="384" y="384"/>
                </a:cubicBezTo>
                <a:lnTo>
                  <a:pt x="384" y="384"/>
                </a:lnTo>
                <a:cubicBezTo>
                  <a:pt x="395" y="373"/>
                  <a:pt x="395" y="353"/>
                  <a:pt x="384" y="341"/>
                </a:cubicBezTo>
                <a:lnTo>
                  <a:pt x="105" y="62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17428052" y="7873180"/>
            <a:ext cx="452307" cy="452307"/>
          </a:xfrm>
          <a:custGeom>
            <a:rect b="b" l="l" r="r" t="t"/>
            <a:pathLst>
              <a:path extrusionOk="0" h="396" w="397">
                <a:moveTo>
                  <a:pt x="340" y="12"/>
                </a:moveTo>
                <a:lnTo>
                  <a:pt x="62" y="290"/>
                </a:lnTo>
                <a:lnTo>
                  <a:pt x="62" y="158"/>
                </a:lnTo>
                <a:lnTo>
                  <a:pt x="62" y="158"/>
                </a:lnTo>
                <a:cubicBezTo>
                  <a:pt x="62" y="141"/>
                  <a:pt x="47" y="128"/>
                  <a:pt x="30" y="128"/>
                </a:cubicBezTo>
                <a:lnTo>
                  <a:pt x="30" y="128"/>
                </a:lnTo>
                <a:cubicBezTo>
                  <a:pt x="14" y="128"/>
                  <a:pt x="0" y="141"/>
                  <a:pt x="0" y="158"/>
                </a:cubicBezTo>
                <a:lnTo>
                  <a:pt x="0" y="364"/>
                </a:lnTo>
                <a:lnTo>
                  <a:pt x="0" y="364"/>
                </a:lnTo>
                <a:cubicBezTo>
                  <a:pt x="0" y="365"/>
                  <a:pt x="0" y="365"/>
                  <a:pt x="0" y="366"/>
                </a:cubicBezTo>
                <a:lnTo>
                  <a:pt x="0" y="366"/>
                </a:lnTo>
                <a:lnTo>
                  <a:pt x="0" y="367"/>
                </a:lnTo>
                <a:lnTo>
                  <a:pt x="0" y="367"/>
                </a:lnTo>
                <a:cubicBezTo>
                  <a:pt x="0" y="368"/>
                  <a:pt x="0" y="369"/>
                  <a:pt x="0" y="369"/>
                </a:cubicBezTo>
                <a:lnTo>
                  <a:pt x="0" y="369"/>
                </a:lnTo>
                <a:lnTo>
                  <a:pt x="0" y="370"/>
                </a:lnTo>
                <a:lnTo>
                  <a:pt x="0" y="370"/>
                </a:lnTo>
                <a:lnTo>
                  <a:pt x="0" y="370"/>
                </a:lnTo>
                <a:lnTo>
                  <a:pt x="0" y="370"/>
                </a:lnTo>
                <a:cubicBezTo>
                  <a:pt x="0" y="371"/>
                  <a:pt x="1" y="372"/>
                  <a:pt x="1" y="372"/>
                </a:cubicBezTo>
                <a:lnTo>
                  <a:pt x="1" y="372"/>
                </a:lnTo>
                <a:lnTo>
                  <a:pt x="1" y="373"/>
                </a:lnTo>
                <a:lnTo>
                  <a:pt x="1" y="373"/>
                </a:lnTo>
                <a:cubicBezTo>
                  <a:pt x="1" y="374"/>
                  <a:pt x="1" y="374"/>
                  <a:pt x="2" y="375"/>
                </a:cubicBezTo>
                <a:lnTo>
                  <a:pt x="2" y="375"/>
                </a:lnTo>
                <a:lnTo>
                  <a:pt x="2" y="375"/>
                </a:lnTo>
                <a:lnTo>
                  <a:pt x="2" y="375"/>
                </a:lnTo>
                <a:cubicBezTo>
                  <a:pt x="2" y="377"/>
                  <a:pt x="3" y="377"/>
                  <a:pt x="3" y="378"/>
                </a:cubicBezTo>
                <a:lnTo>
                  <a:pt x="3" y="378"/>
                </a:lnTo>
                <a:cubicBezTo>
                  <a:pt x="3" y="379"/>
                  <a:pt x="3" y="379"/>
                  <a:pt x="3" y="379"/>
                </a:cubicBezTo>
                <a:lnTo>
                  <a:pt x="3" y="379"/>
                </a:lnTo>
                <a:cubicBezTo>
                  <a:pt x="4" y="379"/>
                  <a:pt x="4" y="380"/>
                  <a:pt x="5" y="381"/>
                </a:cubicBezTo>
                <a:lnTo>
                  <a:pt x="5" y="381"/>
                </a:lnTo>
                <a:lnTo>
                  <a:pt x="5" y="381"/>
                </a:lnTo>
                <a:lnTo>
                  <a:pt x="5" y="381"/>
                </a:lnTo>
                <a:cubicBezTo>
                  <a:pt x="10" y="390"/>
                  <a:pt x="20" y="395"/>
                  <a:pt x="30" y="395"/>
                </a:cubicBezTo>
                <a:lnTo>
                  <a:pt x="236" y="395"/>
                </a:lnTo>
                <a:lnTo>
                  <a:pt x="236" y="395"/>
                </a:lnTo>
                <a:cubicBezTo>
                  <a:pt x="253" y="395"/>
                  <a:pt x="267" y="381"/>
                  <a:pt x="267" y="364"/>
                </a:cubicBezTo>
                <a:lnTo>
                  <a:pt x="267" y="364"/>
                </a:lnTo>
                <a:cubicBezTo>
                  <a:pt x="267" y="347"/>
                  <a:pt x="253" y="333"/>
                  <a:pt x="236" y="333"/>
                </a:cubicBezTo>
                <a:lnTo>
                  <a:pt x="105" y="333"/>
                </a:lnTo>
                <a:lnTo>
                  <a:pt x="384" y="55"/>
                </a:lnTo>
                <a:lnTo>
                  <a:pt x="384" y="55"/>
                </a:lnTo>
                <a:cubicBezTo>
                  <a:pt x="396" y="43"/>
                  <a:pt x="396" y="24"/>
                  <a:pt x="384" y="12"/>
                </a:cubicBezTo>
                <a:lnTo>
                  <a:pt x="384" y="12"/>
                </a:lnTo>
                <a:cubicBezTo>
                  <a:pt x="372" y="0"/>
                  <a:pt x="352" y="0"/>
                  <a:pt x="340" y="12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17990923" y="7873180"/>
            <a:ext cx="452307" cy="452307"/>
          </a:xfrm>
          <a:custGeom>
            <a:rect b="b" l="l" r="r" t="t"/>
            <a:pathLst>
              <a:path extrusionOk="0" h="397" w="397">
                <a:moveTo>
                  <a:pt x="376" y="394"/>
                </a:moveTo>
                <a:lnTo>
                  <a:pt x="376" y="394"/>
                </a:lnTo>
                <a:lnTo>
                  <a:pt x="376" y="394"/>
                </a:lnTo>
                <a:lnTo>
                  <a:pt x="376" y="394"/>
                </a:lnTo>
                <a:cubicBezTo>
                  <a:pt x="377" y="393"/>
                  <a:pt x="378" y="393"/>
                  <a:pt x="379" y="393"/>
                </a:cubicBezTo>
                <a:lnTo>
                  <a:pt x="379" y="393"/>
                </a:lnTo>
                <a:lnTo>
                  <a:pt x="379" y="393"/>
                </a:lnTo>
                <a:lnTo>
                  <a:pt x="379" y="393"/>
                </a:lnTo>
                <a:cubicBezTo>
                  <a:pt x="389" y="387"/>
                  <a:pt x="396" y="377"/>
                  <a:pt x="396" y="365"/>
                </a:cubicBezTo>
                <a:lnTo>
                  <a:pt x="396" y="160"/>
                </a:lnTo>
                <a:lnTo>
                  <a:pt x="396" y="160"/>
                </a:lnTo>
                <a:cubicBezTo>
                  <a:pt x="396" y="142"/>
                  <a:pt x="382" y="129"/>
                  <a:pt x="364" y="129"/>
                </a:cubicBezTo>
                <a:lnTo>
                  <a:pt x="364" y="129"/>
                </a:lnTo>
                <a:cubicBezTo>
                  <a:pt x="348" y="129"/>
                  <a:pt x="334" y="142"/>
                  <a:pt x="334" y="160"/>
                </a:cubicBezTo>
                <a:lnTo>
                  <a:pt x="334" y="291"/>
                </a:lnTo>
                <a:lnTo>
                  <a:pt x="56" y="12"/>
                </a:lnTo>
                <a:lnTo>
                  <a:pt x="56" y="12"/>
                </a:lnTo>
                <a:cubicBezTo>
                  <a:pt x="44" y="0"/>
                  <a:pt x="25" y="0"/>
                  <a:pt x="12" y="12"/>
                </a:cubicBezTo>
                <a:lnTo>
                  <a:pt x="12" y="12"/>
                </a:lnTo>
                <a:cubicBezTo>
                  <a:pt x="0" y="24"/>
                  <a:pt x="0" y="43"/>
                  <a:pt x="12" y="56"/>
                </a:cubicBezTo>
                <a:lnTo>
                  <a:pt x="290" y="335"/>
                </a:lnTo>
                <a:lnTo>
                  <a:pt x="159" y="335"/>
                </a:lnTo>
                <a:lnTo>
                  <a:pt x="159" y="335"/>
                </a:lnTo>
                <a:cubicBezTo>
                  <a:pt x="142" y="335"/>
                  <a:pt x="128" y="348"/>
                  <a:pt x="128" y="365"/>
                </a:cubicBezTo>
                <a:lnTo>
                  <a:pt x="128" y="365"/>
                </a:lnTo>
                <a:cubicBezTo>
                  <a:pt x="128" y="382"/>
                  <a:pt x="142" y="396"/>
                  <a:pt x="159" y="396"/>
                </a:cubicBezTo>
                <a:lnTo>
                  <a:pt x="364" y="396"/>
                </a:lnTo>
                <a:lnTo>
                  <a:pt x="364" y="396"/>
                </a:lnTo>
                <a:cubicBezTo>
                  <a:pt x="365" y="396"/>
                  <a:pt x="366" y="396"/>
                  <a:pt x="366" y="396"/>
                </a:cubicBezTo>
                <a:lnTo>
                  <a:pt x="366" y="396"/>
                </a:lnTo>
                <a:cubicBezTo>
                  <a:pt x="367" y="396"/>
                  <a:pt x="368" y="396"/>
                  <a:pt x="368" y="396"/>
                </a:cubicBezTo>
                <a:lnTo>
                  <a:pt x="368" y="396"/>
                </a:lnTo>
                <a:cubicBezTo>
                  <a:pt x="369" y="396"/>
                  <a:pt x="369" y="396"/>
                  <a:pt x="370" y="396"/>
                </a:cubicBezTo>
                <a:lnTo>
                  <a:pt x="370" y="396"/>
                </a:lnTo>
                <a:cubicBezTo>
                  <a:pt x="370" y="396"/>
                  <a:pt x="371" y="396"/>
                  <a:pt x="371" y="395"/>
                </a:cubicBezTo>
                <a:lnTo>
                  <a:pt x="371" y="395"/>
                </a:lnTo>
                <a:lnTo>
                  <a:pt x="371" y="395"/>
                </a:lnTo>
                <a:lnTo>
                  <a:pt x="371" y="395"/>
                </a:lnTo>
                <a:cubicBezTo>
                  <a:pt x="372" y="395"/>
                  <a:pt x="372" y="395"/>
                  <a:pt x="373" y="394"/>
                </a:cubicBezTo>
                <a:lnTo>
                  <a:pt x="373" y="394"/>
                </a:lnTo>
                <a:cubicBezTo>
                  <a:pt x="373" y="394"/>
                  <a:pt x="373" y="394"/>
                  <a:pt x="374" y="394"/>
                </a:cubicBezTo>
                <a:lnTo>
                  <a:pt x="374" y="394"/>
                </a:lnTo>
                <a:cubicBezTo>
                  <a:pt x="374" y="394"/>
                  <a:pt x="375" y="394"/>
                  <a:pt x="376" y="394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17428052" y="5435745"/>
            <a:ext cx="874461" cy="804102"/>
          </a:xfrm>
          <a:custGeom>
            <a:rect b="b" l="l" r="r" t="t"/>
            <a:pathLst>
              <a:path extrusionOk="0" h="704" w="766">
                <a:moveTo>
                  <a:pt x="705" y="536"/>
                </a:moveTo>
                <a:lnTo>
                  <a:pt x="575" y="536"/>
                </a:lnTo>
                <a:lnTo>
                  <a:pt x="575" y="160"/>
                </a:lnTo>
                <a:lnTo>
                  <a:pt x="705" y="160"/>
                </a:lnTo>
                <a:lnTo>
                  <a:pt x="705" y="536"/>
                </a:lnTo>
                <a:close/>
                <a:moveTo>
                  <a:pt x="640" y="643"/>
                </a:moveTo>
                <a:lnTo>
                  <a:pt x="59" y="643"/>
                </a:lnTo>
                <a:lnTo>
                  <a:pt x="59" y="60"/>
                </a:lnTo>
                <a:lnTo>
                  <a:pt x="640" y="60"/>
                </a:lnTo>
                <a:lnTo>
                  <a:pt x="640" y="100"/>
                </a:lnTo>
                <a:lnTo>
                  <a:pt x="550" y="100"/>
                </a:lnTo>
                <a:lnTo>
                  <a:pt x="550" y="100"/>
                </a:lnTo>
                <a:cubicBezTo>
                  <a:pt x="530" y="100"/>
                  <a:pt x="515" y="117"/>
                  <a:pt x="515" y="138"/>
                </a:cubicBezTo>
                <a:lnTo>
                  <a:pt x="515" y="557"/>
                </a:lnTo>
                <a:lnTo>
                  <a:pt x="515" y="557"/>
                </a:lnTo>
                <a:cubicBezTo>
                  <a:pt x="515" y="579"/>
                  <a:pt x="530" y="595"/>
                  <a:pt x="550" y="595"/>
                </a:cubicBezTo>
                <a:lnTo>
                  <a:pt x="640" y="595"/>
                </a:lnTo>
                <a:lnTo>
                  <a:pt x="640" y="643"/>
                </a:lnTo>
                <a:close/>
                <a:moveTo>
                  <a:pt x="729" y="100"/>
                </a:moveTo>
                <a:lnTo>
                  <a:pt x="700" y="100"/>
                </a:lnTo>
                <a:lnTo>
                  <a:pt x="700" y="42"/>
                </a:lnTo>
                <a:lnTo>
                  <a:pt x="700" y="42"/>
                </a:lnTo>
                <a:cubicBezTo>
                  <a:pt x="700" y="19"/>
                  <a:pt x="681" y="0"/>
                  <a:pt x="658" y="0"/>
                </a:cubicBezTo>
                <a:lnTo>
                  <a:pt x="41" y="0"/>
                </a:lnTo>
                <a:lnTo>
                  <a:pt x="41" y="0"/>
                </a:lnTo>
                <a:cubicBezTo>
                  <a:pt x="19" y="0"/>
                  <a:pt x="0" y="19"/>
                  <a:pt x="0" y="42"/>
                </a:cubicBezTo>
                <a:lnTo>
                  <a:pt x="0" y="661"/>
                </a:lnTo>
                <a:lnTo>
                  <a:pt x="0" y="661"/>
                </a:lnTo>
                <a:cubicBezTo>
                  <a:pt x="0" y="684"/>
                  <a:pt x="19" y="703"/>
                  <a:pt x="41" y="703"/>
                </a:cubicBezTo>
                <a:lnTo>
                  <a:pt x="658" y="703"/>
                </a:lnTo>
                <a:lnTo>
                  <a:pt x="658" y="703"/>
                </a:lnTo>
                <a:cubicBezTo>
                  <a:pt x="681" y="703"/>
                  <a:pt x="700" y="684"/>
                  <a:pt x="700" y="661"/>
                </a:cubicBezTo>
                <a:lnTo>
                  <a:pt x="700" y="595"/>
                </a:lnTo>
                <a:lnTo>
                  <a:pt x="729" y="595"/>
                </a:lnTo>
                <a:lnTo>
                  <a:pt x="729" y="595"/>
                </a:lnTo>
                <a:cubicBezTo>
                  <a:pt x="749" y="595"/>
                  <a:pt x="765" y="579"/>
                  <a:pt x="765" y="557"/>
                </a:cubicBezTo>
                <a:lnTo>
                  <a:pt x="765" y="138"/>
                </a:lnTo>
                <a:lnTo>
                  <a:pt x="765" y="138"/>
                </a:lnTo>
                <a:cubicBezTo>
                  <a:pt x="765" y="117"/>
                  <a:pt x="749" y="100"/>
                  <a:pt x="729" y="1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17619027" y="5968462"/>
            <a:ext cx="110564" cy="115591"/>
          </a:xfrm>
          <a:custGeom>
            <a:rect b="b" l="l" r="r" t="t"/>
            <a:pathLst>
              <a:path extrusionOk="0" h="100" w="99">
                <a:moveTo>
                  <a:pt x="49" y="0"/>
                </a:moveTo>
                <a:lnTo>
                  <a:pt x="49" y="0"/>
                </a:lnTo>
                <a:cubicBezTo>
                  <a:pt x="22" y="0"/>
                  <a:pt x="0" y="22"/>
                  <a:pt x="0" y="50"/>
                </a:cubicBezTo>
                <a:lnTo>
                  <a:pt x="0" y="50"/>
                </a:lnTo>
                <a:cubicBezTo>
                  <a:pt x="0" y="77"/>
                  <a:pt x="22" y="99"/>
                  <a:pt x="49" y="99"/>
                </a:cubicBezTo>
                <a:lnTo>
                  <a:pt x="49" y="99"/>
                </a:lnTo>
                <a:cubicBezTo>
                  <a:pt x="76" y="99"/>
                  <a:pt x="98" y="77"/>
                  <a:pt x="98" y="50"/>
                </a:cubicBezTo>
                <a:lnTo>
                  <a:pt x="98" y="50"/>
                </a:lnTo>
                <a:cubicBezTo>
                  <a:pt x="98" y="22"/>
                  <a:pt x="76" y="0"/>
                  <a:pt x="49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17428052" y="9526613"/>
            <a:ext cx="959898" cy="954871"/>
          </a:xfrm>
          <a:custGeom>
            <a:rect b="b" l="l" r="r" t="t"/>
            <a:pathLst>
              <a:path extrusionOk="0" h="838" w="844">
                <a:moveTo>
                  <a:pt x="732" y="774"/>
                </a:moveTo>
                <a:lnTo>
                  <a:pt x="111" y="774"/>
                </a:lnTo>
                <a:lnTo>
                  <a:pt x="111" y="245"/>
                </a:lnTo>
                <a:lnTo>
                  <a:pt x="158" y="245"/>
                </a:lnTo>
                <a:lnTo>
                  <a:pt x="673" y="245"/>
                </a:lnTo>
                <a:lnTo>
                  <a:pt x="732" y="245"/>
                </a:lnTo>
                <a:lnTo>
                  <a:pt x="732" y="774"/>
                </a:lnTo>
                <a:close/>
                <a:moveTo>
                  <a:pt x="63" y="64"/>
                </a:moveTo>
                <a:lnTo>
                  <a:pt x="780" y="64"/>
                </a:lnTo>
                <a:lnTo>
                  <a:pt x="780" y="182"/>
                </a:lnTo>
                <a:lnTo>
                  <a:pt x="751" y="182"/>
                </a:lnTo>
                <a:lnTo>
                  <a:pt x="673" y="182"/>
                </a:lnTo>
                <a:lnTo>
                  <a:pt x="158" y="182"/>
                </a:lnTo>
                <a:lnTo>
                  <a:pt x="92" y="182"/>
                </a:lnTo>
                <a:lnTo>
                  <a:pt x="63" y="182"/>
                </a:lnTo>
                <a:lnTo>
                  <a:pt x="63" y="64"/>
                </a:lnTo>
                <a:close/>
                <a:moveTo>
                  <a:pt x="797" y="0"/>
                </a:moveTo>
                <a:lnTo>
                  <a:pt x="46" y="0"/>
                </a:lnTo>
                <a:lnTo>
                  <a:pt x="46" y="0"/>
                </a:lnTo>
                <a:cubicBezTo>
                  <a:pt x="14" y="0"/>
                  <a:pt x="0" y="19"/>
                  <a:pt x="0" y="37"/>
                </a:cubicBezTo>
                <a:lnTo>
                  <a:pt x="0" y="208"/>
                </a:lnTo>
                <a:lnTo>
                  <a:pt x="0" y="208"/>
                </a:lnTo>
                <a:cubicBezTo>
                  <a:pt x="0" y="226"/>
                  <a:pt x="14" y="245"/>
                  <a:pt x="46" y="245"/>
                </a:cubicBezTo>
                <a:lnTo>
                  <a:pt x="48" y="245"/>
                </a:lnTo>
                <a:lnTo>
                  <a:pt x="48" y="794"/>
                </a:lnTo>
                <a:lnTo>
                  <a:pt x="48" y="794"/>
                </a:lnTo>
                <a:cubicBezTo>
                  <a:pt x="48" y="818"/>
                  <a:pt x="68" y="837"/>
                  <a:pt x="92" y="837"/>
                </a:cubicBezTo>
                <a:lnTo>
                  <a:pt x="751" y="837"/>
                </a:lnTo>
                <a:lnTo>
                  <a:pt x="751" y="837"/>
                </a:lnTo>
                <a:cubicBezTo>
                  <a:pt x="775" y="837"/>
                  <a:pt x="795" y="818"/>
                  <a:pt x="795" y="794"/>
                </a:cubicBezTo>
                <a:lnTo>
                  <a:pt x="795" y="245"/>
                </a:lnTo>
                <a:lnTo>
                  <a:pt x="797" y="245"/>
                </a:lnTo>
                <a:lnTo>
                  <a:pt x="797" y="245"/>
                </a:lnTo>
                <a:cubicBezTo>
                  <a:pt x="829" y="245"/>
                  <a:pt x="843" y="226"/>
                  <a:pt x="843" y="208"/>
                </a:cubicBezTo>
                <a:lnTo>
                  <a:pt x="843" y="37"/>
                </a:lnTo>
                <a:lnTo>
                  <a:pt x="843" y="37"/>
                </a:lnTo>
                <a:cubicBezTo>
                  <a:pt x="843" y="19"/>
                  <a:pt x="829" y="0"/>
                  <a:pt x="7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17804977" y="9908561"/>
            <a:ext cx="206050" cy="75386"/>
          </a:xfrm>
          <a:custGeom>
            <a:rect b="b" l="l" r="r" t="t"/>
            <a:pathLst>
              <a:path extrusionOk="0" h="64" w="179">
                <a:moveTo>
                  <a:pt x="146" y="0"/>
                </a:moveTo>
                <a:lnTo>
                  <a:pt x="32" y="0"/>
                </a:lnTo>
                <a:lnTo>
                  <a:pt x="32" y="0"/>
                </a:lnTo>
                <a:cubicBezTo>
                  <a:pt x="14" y="0"/>
                  <a:pt x="0" y="14"/>
                  <a:pt x="0" y="31"/>
                </a:cubicBezTo>
                <a:lnTo>
                  <a:pt x="0" y="31"/>
                </a:lnTo>
                <a:cubicBezTo>
                  <a:pt x="0" y="49"/>
                  <a:pt x="14" y="63"/>
                  <a:pt x="32" y="63"/>
                </a:cubicBezTo>
                <a:lnTo>
                  <a:pt x="146" y="63"/>
                </a:lnTo>
                <a:lnTo>
                  <a:pt x="146" y="63"/>
                </a:lnTo>
                <a:cubicBezTo>
                  <a:pt x="164" y="63"/>
                  <a:pt x="178" y="49"/>
                  <a:pt x="178" y="31"/>
                </a:cubicBezTo>
                <a:lnTo>
                  <a:pt x="178" y="31"/>
                </a:lnTo>
                <a:cubicBezTo>
                  <a:pt x="178" y="14"/>
                  <a:pt x="164" y="0"/>
                  <a:pt x="146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18632316" y="3124284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44" name="Google Shape;44;p1"/>
          <p:cNvSpPr/>
          <p:nvPr/>
        </p:nvSpPr>
        <p:spPr>
          <a:xfrm>
            <a:off x="18632955" y="3685271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45" name="Google Shape;45;p1"/>
          <p:cNvSpPr txBox="1"/>
          <p:nvPr/>
        </p:nvSpPr>
        <p:spPr>
          <a:xfrm>
            <a:off x="18638592" y="5107567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46" name="Google Shape;46;p1"/>
          <p:cNvSpPr/>
          <p:nvPr/>
        </p:nvSpPr>
        <p:spPr>
          <a:xfrm>
            <a:off x="18639231" y="5668554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18644486" y="7107179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48" name="Google Shape;48;p1"/>
          <p:cNvSpPr/>
          <p:nvPr/>
        </p:nvSpPr>
        <p:spPr>
          <a:xfrm>
            <a:off x="18645125" y="7668166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18649295" y="9304849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50" name="Google Shape;50;p1"/>
          <p:cNvSpPr/>
          <p:nvPr/>
        </p:nvSpPr>
        <p:spPr>
          <a:xfrm>
            <a:off x="18649934" y="9865836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51" name="Google Shape;51;p1"/>
          <p:cNvSpPr txBox="1"/>
          <p:nvPr/>
        </p:nvSpPr>
        <p:spPr>
          <a:xfrm>
            <a:off x="1259000" y="8245200"/>
            <a:ext cx="5725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</a:t>
            </a:r>
            <a:endParaRPr b="1" sz="720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1279676" y="9644653"/>
            <a:ext cx="5405337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/>
          <p:nvPr/>
        </p:nvSpPr>
        <p:spPr>
          <a:xfrm>
            <a:off x="11117109" y="4199027"/>
            <a:ext cx="1960581" cy="4017665"/>
          </a:xfrm>
          <a:custGeom>
            <a:rect b="b" l="l" r="r" t="t"/>
            <a:pathLst>
              <a:path extrusionOk="0" h="3490" w="1702">
                <a:moveTo>
                  <a:pt x="1701" y="3489"/>
                </a:moveTo>
                <a:lnTo>
                  <a:pt x="0" y="3489"/>
                </a:lnTo>
                <a:lnTo>
                  <a:pt x="0" y="561"/>
                </a:lnTo>
                <a:lnTo>
                  <a:pt x="851" y="0"/>
                </a:lnTo>
                <a:lnTo>
                  <a:pt x="1701" y="561"/>
                </a:lnTo>
                <a:lnTo>
                  <a:pt x="1701" y="3489"/>
                </a:lnTo>
              </a:path>
            </a:pathLst>
          </a:custGeom>
          <a:solidFill>
            <a:srgbClr val="F4CD4C"/>
          </a:solidFill>
          <a:ln cap="flat" cmpd="sng" w="9525">
            <a:solidFill>
              <a:schemeClr val="lt2"/>
            </a:solidFill>
            <a:prstDash val="solid"/>
            <a:bevel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12899919" y="5504386"/>
            <a:ext cx="1325676" cy="2712306"/>
          </a:xfrm>
          <a:custGeom>
            <a:rect b="b" l="l" r="r" t="t"/>
            <a:pathLst>
              <a:path extrusionOk="0" h="2354" w="1149">
                <a:moveTo>
                  <a:pt x="1148" y="2353"/>
                </a:moveTo>
                <a:lnTo>
                  <a:pt x="0" y="2353"/>
                </a:lnTo>
                <a:lnTo>
                  <a:pt x="0" y="379"/>
                </a:lnTo>
                <a:lnTo>
                  <a:pt x="575" y="0"/>
                </a:lnTo>
                <a:lnTo>
                  <a:pt x="1148" y="379"/>
                </a:lnTo>
                <a:lnTo>
                  <a:pt x="1148" y="2353"/>
                </a:lnTo>
              </a:path>
            </a:pathLst>
          </a:custGeom>
          <a:solidFill>
            <a:srgbClr val="F4CD4C"/>
          </a:solidFill>
          <a:ln cap="flat" cmpd="sng" w="9525">
            <a:solidFill>
              <a:schemeClr val="lt2"/>
            </a:solidFill>
            <a:prstDash val="solid"/>
            <a:bevel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9989521" y="5504386"/>
            <a:ext cx="1325679" cy="2712306"/>
          </a:xfrm>
          <a:custGeom>
            <a:rect b="b" l="l" r="r" t="t"/>
            <a:pathLst>
              <a:path extrusionOk="0" h="2354" w="1149">
                <a:moveTo>
                  <a:pt x="1148" y="2353"/>
                </a:moveTo>
                <a:lnTo>
                  <a:pt x="0" y="2353"/>
                </a:lnTo>
                <a:lnTo>
                  <a:pt x="0" y="379"/>
                </a:lnTo>
                <a:lnTo>
                  <a:pt x="574" y="0"/>
                </a:lnTo>
                <a:lnTo>
                  <a:pt x="1148" y="379"/>
                </a:lnTo>
                <a:lnTo>
                  <a:pt x="1148" y="2353"/>
                </a:lnTo>
              </a:path>
            </a:pathLst>
          </a:custGeom>
          <a:solidFill>
            <a:srgbClr val="F4CD4C"/>
          </a:solidFill>
          <a:ln cap="flat" cmpd="sng" w="9525">
            <a:solidFill>
              <a:schemeClr val="lt2"/>
            </a:solidFill>
            <a:prstDash val="solid"/>
            <a:bevel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11777408" y="7185611"/>
            <a:ext cx="639982" cy="1036162"/>
          </a:xfrm>
          <a:custGeom>
            <a:rect b="b" l="l" r="r" t="t"/>
            <a:pathLst>
              <a:path extrusionOk="0" h="900" w="556">
                <a:moveTo>
                  <a:pt x="555" y="899"/>
                </a:moveTo>
                <a:lnTo>
                  <a:pt x="0" y="899"/>
                </a:lnTo>
                <a:lnTo>
                  <a:pt x="0" y="0"/>
                </a:lnTo>
                <a:lnTo>
                  <a:pt x="555" y="0"/>
                </a:lnTo>
                <a:lnTo>
                  <a:pt x="555" y="899"/>
                </a:lnTo>
              </a:path>
            </a:pathLst>
          </a:custGeom>
          <a:solidFill>
            <a:srgbClr val="F4CD4C"/>
          </a:solidFill>
          <a:ln cap="flat" cmpd="sng" w="9525">
            <a:solidFill>
              <a:schemeClr val="lt2"/>
            </a:solidFill>
            <a:prstDash val="solid"/>
            <a:bevel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13550059" y="8450337"/>
            <a:ext cx="3850052" cy="766965"/>
          </a:xfrm>
          <a:custGeom>
            <a:rect b="b" l="l" r="r" t="t"/>
            <a:pathLst>
              <a:path extrusionOk="0" h="667" w="3344">
                <a:moveTo>
                  <a:pt x="0" y="0"/>
                </a:moveTo>
                <a:lnTo>
                  <a:pt x="0" y="368"/>
                </a:lnTo>
                <a:lnTo>
                  <a:pt x="0" y="368"/>
                </a:lnTo>
                <a:cubicBezTo>
                  <a:pt x="0" y="533"/>
                  <a:pt x="134" y="666"/>
                  <a:pt x="299" y="666"/>
                </a:cubicBezTo>
                <a:lnTo>
                  <a:pt x="3343" y="666"/>
                </a:lnTo>
              </a:path>
            </a:pathLst>
          </a:custGeom>
          <a:noFill/>
          <a:ln cap="flat" cmpd="sng" w="183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17237577" y="9003974"/>
            <a:ext cx="518081" cy="436813"/>
          </a:xfrm>
          <a:custGeom>
            <a:rect b="b" l="l" r="r" t="t"/>
            <a:pathLst>
              <a:path extrusionOk="0" h="378" w="449">
                <a:moveTo>
                  <a:pt x="0" y="377"/>
                </a:moveTo>
                <a:lnTo>
                  <a:pt x="81" y="188"/>
                </a:lnTo>
                <a:lnTo>
                  <a:pt x="0" y="0"/>
                </a:lnTo>
                <a:lnTo>
                  <a:pt x="448" y="188"/>
                </a:lnTo>
                <a:lnTo>
                  <a:pt x="0" y="377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12407232" y="8450337"/>
            <a:ext cx="4906531" cy="2763098"/>
          </a:xfrm>
          <a:custGeom>
            <a:rect b="b" l="l" r="r" t="t"/>
            <a:pathLst>
              <a:path extrusionOk="0" h="2401" w="4261">
                <a:moveTo>
                  <a:pt x="0" y="0"/>
                </a:moveTo>
                <a:lnTo>
                  <a:pt x="0" y="1559"/>
                </a:lnTo>
                <a:lnTo>
                  <a:pt x="0" y="1559"/>
                </a:lnTo>
                <a:cubicBezTo>
                  <a:pt x="0" y="2024"/>
                  <a:pt x="376" y="2400"/>
                  <a:pt x="840" y="2400"/>
                </a:cubicBezTo>
                <a:lnTo>
                  <a:pt x="4260" y="2400"/>
                </a:lnTo>
              </a:path>
            </a:pathLst>
          </a:custGeom>
          <a:noFill/>
          <a:ln cap="flat" cmpd="sng" w="183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17151228" y="11000107"/>
            <a:ext cx="518081" cy="436813"/>
          </a:xfrm>
          <a:custGeom>
            <a:rect b="b" l="l" r="r" t="t"/>
            <a:pathLst>
              <a:path extrusionOk="0" h="378" w="448">
                <a:moveTo>
                  <a:pt x="0" y="377"/>
                </a:moveTo>
                <a:lnTo>
                  <a:pt x="80" y="189"/>
                </a:lnTo>
                <a:lnTo>
                  <a:pt x="0" y="0"/>
                </a:lnTo>
                <a:lnTo>
                  <a:pt x="447" y="189"/>
                </a:lnTo>
                <a:lnTo>
                  <a:pt x="0" y="377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6774374" y="8450337"/>
            <a:ext cx="3850052" cy="766965"/>
          </a:xfrm>
          <a:custGeom>
            <a:rect b="b" l="l" r="r" t="t"/>
            <a:pathLst>
              <a:path extrusionOk="0" h="667" w="3344">
                <a:moveTo>
                  <a:pt x="3343" y="0"/>
                </a:moveTo>
                <a:lnTo>
                  <a:pt x="3343" y="368"/>
                </a:lnTo>
                <a:lnTo>
                  <a:pt x="3343" y="368"/>
                </a:lnTo>
                <a:cubicBezTo>
                  <a:pt x="3343" y="533"/>
                  <a:pt x="3209" y="666"/>
                  <a:pt x="3044" y="666"/>
                </a:cubicBezTo>
                <a:lnTo>
                  <a:pt x="0" y="666"/>
                </a:lnTo>
              </a:path>
            </a:pathLst>
          </a:custGeom>
          <a:noFill/>
          <a:ln cap="flat" cmpd="sng" w="183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6423906" y="9003974"/>
            <a:ext cx="518081" cy="436813"/>
          </a:xfrm>
          <a:custGeom>
            <a:rect b="b" l="l" r="r" t="t"/>
            <a:pathLst>
              <a:path extrusionOk="0" h="378" w="448">
                <a:moveTo>
                  <a:pt x="447" y="0"/>
                </a:moveTo>
                <a:lnTo>
                  <a:pt x="367" y="188"/>
                </a:lnTo>
                <a:lnTo>
                  <a:pt x="447" y="377"/>
                </a:lnTo>
                <a:lnTo>
                  <a:pt x="0" y="188"/>
                </a:lnTo>
                <a:lnTo>
                  <a:pt x="447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6860719" y="8450337"/>
            <a:ext cx="4906531" cy="2763098"/>
          </a:xfrm>
          <a:custGeom>
            <a:rect b="b" l="l" r="r" t="t"/>
            <a:pathLst>
              <a:path extrusionOk="0" h="2401" w="4261">
                <a:moveTo>
                  <a:pt x="4260" y="0"/>
                </a:moveTo>
                <a:lnTo>
                  <a:pt x="4260" y="1559"/>
                </a:lnTo>
                <a:lnTo>
                  <a:pt x="4260" y="1559"/>
                </a:lnTo>
                <a:cubicBezTo>
                  <a:pt x="4260" y="2024"/>
                  <a:pt x="3884" y="2400"/>
                  <a:pt x="3420" y="2400"/>
                </a:cubicBezTo>
                <a:lnTo>
                  <a:pt x="0" y="2400"/>
                </a:lnTo>
              </a:path>
            </a:pathLst>
          </a:custGeom>
          <a:noFill/>
          <a:ln cap="flat" cmpd="sng" w="183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6510254" y="11000107"/>
            <a:ext cx="518081" cy="436813"/>
          </a:xfrm>
          <a:custGeom>
            <a:rect b="b" l="l" r="r" t="t"/>
            <a:pathLst>
              <a:path extrusionOk="0" h="378" w="449">
                <a:moveTo>
                  <a:pt x="448" y="0"/>
                </a:moveTo>
                <a:lnTo>
                  <a:pt x="367" y="189"/>
                </a:lnTo>
                <a:lnTo>
                  <a:pt x="448" y="377"/>
                </a:lnTo>
                <a:lnTo>
                  <a:pt x="0" y="189"/>
                </a:lnTo>
                <a:lnTo>
                  <a:pt x="448" y="0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5326793" y="8821122"/>
            <a:ext cx="655222" cy="939655"/>
          </a:xfrm>
          <a:custGeom>
            <a:rect b="b" l="l" r="r" t="t"/>
            <a:pathLst>
              <a:path extrusionOk="0" h="818" w="569">
                <a:moveTo>
                  <a:pt x="65" y="751"/>
                </a:moveTo>
                <a:lnTo>
                  <a:pt x="503" y="751"/>
                </a:lnTo>
                <a:lnTo>
                  <a:pt x="503" y="66"/>
                </a:lnTo>
                <a:lnTo>
                  <a:pt x="65" y="66"/>
                </a:lnTo>
                <a:lnTo>
                  <a:pt x="65" y="751"/>
                </a:lnTo>
                <a:close/>
                <a:moveTo>
                  <a:pt x="521" y="817"/>
                </a:moveTo>
                <a:lnTo>
                  <a:pt x="46" y="817"/>
                </a:lnTo>
                <a:lnTo>
                  <a:pt x="46" y="817"/>
                </a:lnTo>
                <a:cubicBezTo>
                  <a:pt x="20" y="817"/>
                  <a:pt x="0" y="796"/>
                  <a:pt x="0" y="770"/>
                </a:cubicBezTo>
                <a:lnTo>
                  <a:pt x="0" y="47"/>
                </a:lnTo>
                <a:lnTo>
                  <a:pt x="0" y="47"/>
                </a:lnTo>
                <a:cubicBezTo>
                  <a:pt x="0" y="21"/>
                  <a:pt x="20" y="0"/>
                  <a:pt x="46" y="0"/>
                </a:cubicBezTo>
                <a:lnTo>
                  <a:pt x="521" y="0"/>
                </a:lnTo>
                <a:lnTo>
                  <a:pt x="521" y="0"/>
                </a:lnTo>
                <a:cubicBezTo>
                  <a:pt x="547" y="0"/>
                  <a:pt x="568" y="21"/>
                  <a:pt x="568" y="47"/>
                </a:cubicBezTo>
                <a:lnTo>
                  <a:pt x="568" y="770"/>
                </a:lnTo>
                <a:lnTo>
                  <a:pt x="568" y="770"/>
                </a:lnTo>
                <a:cubicBezTo>
                  <a:pt x="568" y="796"/>
                  <a:pt x="547" y="817"/>
                  <a:pt x="521" y="8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5489328" y="8678903"/>
            <a:ext cx="639982" cy="924419"/>
          </a:xfrm>
          <a:custGeom>
            <a:rect b="b" l="l" r="r" t="t"/>
            <a:pathLst>
              <a:path extrusionOk="0" h="803" w="555">
                <a:moveTo>
                  <a:pt x="508" y="65"/>
                </a:moveTo>
                <a:lnTo>
                  <a:pt x="508" y="65"/>
                </a:lnTo>
                <a:close/>
                <a:moveTo>
                  <a:pt x="521" y="802"/>
                </a:moveTo>
                <a:lnTo>
                  <a:pt x="521" y="802"/>
                </a:lnTo>
                <a:cubicBezTo>
                  <a:pt x="504" y="802"/>
                  <a:pt x="489" y="788"/>
                  <a:pt x="489" y="770"/>
                </a:cubicBezTo>
                <a:lnTo>
                  <a:pt x="489" y="65"/>
                </a:lnTo>
                <a:lnTo>
                  <a:pt x="33" y="65"/>
                </a:lnTo>
                <a:lnTo>
                  <a:pt x="33" y="65"/>
                </a:lnTo>
                <a:cubicBezTo>
                  <a:pt x="14" y="65"/>
                  <a:pt x="0" y="51"/>
                  <a:pt x="0" y="32"/>
                </a:cubicBezTo>
                <a:lnTo>
                  <a:pt x="0" y="32"/>
                </a:lnTo>
                <a:cubicBezTo>
                  <a:pt x="0" y="14"/>
                  <a:pt x="14" y="0"/>
                  <a:pt x="33" y="0"/>
                </a:cubicBezTo>
                <a:lnTo>
                  <a:pt x="508" y="0"/>
                </a:lnTo>
                <a:lnTo>
                  <a:pt x="508" y="0"/>
                </a:lnTo>
                <a:cubicBezTo>
                  <a:pt x="533" y="0"/>
                  <a:pt x="554" y="21"/>
                  <a:pt x="554" y="46"/>
                </a:cubicBezTo>
                <a:lnTo>
                  <a:pt x="554" y="770"/>
                </a:lnTo>
                <a:lnTo>
                  <a:pt x="554" y="770"/>
                </a:lnTo>
                <a:cubicBezTo>
                  <a:pt x="554" y="788"/>
                  <a:pt x="540" y="802"/>
                  <a:pt x="521" y="8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5484251" y="11045822"/>
            <a:ext cx="345387" cy="345387"/>
          </a:xfrm>
          <a:custGeom>
            <a:rect b="b" l="l" r="r" t="t"/>
            <a:pathLst>
              <a:path extrusionOk="0" h="298" w="298">
                <a:moveTo>
                  <a:pt x="149" y="66"/>
                </a:moveTo>
                <a:lnTo>
                  <a:pt x="149" y="66"/>
                </a:lnTo>
                <a:cubicBezTo>
                  <a:pt x="103" y="66"/>
                  <a:pt x="66" y="103"/>
                  <a:pt x="66" y="149"/>
                </a:cubicBezTo>
                <a:lnTo>
                  <a:pt x="66" y="149"/>
                </a:lnTo>
                <a:cubicBezTo>
                  <a:pt x="66" y="194"/>
                  <a:pt x="103" y="232"/>
                  <a:pt x="149" y="232"/>
                </a:cubicBezTo>
                <a:lnTo>
                  <a:pt x="149" y="232"/>
                </a:lnTo>
                <a:cubicBezTo>
                  <a:pt x="194" y="232"/>
                  <a:pt x="232" y="194"/>
                  <a:pt x="232" y="149"/>
                </a:cubicBezTo>
                <a:lnTo>
                  <a:pt x="232" y="149"/>
                </a:lnTo>
                <a:cubicBezTo>
                  <a:pt x="232" y="103"/>
                  <a:pt x="194" y="66"/>
                  <a:pt x="149" y="66"/>
                </a:cubicBezTo>
                <a:close/>
                <a:moveTo>
                  <a:pt x="149" y="297"/>
                </a:moveTo>
                <a:lnTo>
                  <a:pt x="149" y="297"/>
                </a:lnTo>
                <a:cubicBezTo>
                  <a:pt x="67" y="297"/>
                  <a:pt x="0" y="231"/>
                  <a:pt x="0" y="149"/>
                </a:cubicBezTo>
                <a:lnTo>
                  <a:pt x="0" y="149"/>
                </a:lnTo>
                <a:cubicBezTo>
                  <a:pt x="0" y="67"/>
                  <a:pt x="67" y="0"/>
                  <a:pt x="149" y="0"/>
                </a:cubicBezTo>
                <a:lnTo>
                  <a:pt x="149" y="0"/>
                </a:lnTo>
                <a:cubicBezTo>
                  <a:pt x="231" y="0"/>
                  <a:pt x="297" y="67"/>
                  <a:pt x="297" y="149"/>
                </a:cubicBezTo>
                <a:lnTo>
                  <a:pt x="297" y="149"/>
                </a:lnTo>
                <a:cubicBezTo>
                  <a:pt x="297" y="231"/>
                  <a:pt x="231" y="297"/>
                  <a:pt x="149" y="2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5072832" y="10634403"/>
            <a:ext cx="1163144" cy="1163144"/>
          </a:xfrm>
          <a:custGeom>
            <a:rect b="b" l="l" r="r" t="t"/>
            <a:pathLst>
              <a:path extrusionOk="0" h="1010" w="1010">
                <a:moveTo>
                  <a:pt x="457" y="944"/>
                </a:moveTo>
                <a:lnTo>
                  <a:pt x="554" y="944"/>
                </a:lnTo>
                <a:lnTo>
                  <a:pt x="554" y="810"/>
                </a:lnTo>
                <a:lnTo>
                  <a:pt x="554" y="810"/>
                </a:lnTo>
                <a:cubicBezTo>
                  <a:pt x="554" y="795"/>
                  <a:pt x="564" y="782"/>
                  <a:pt x="579" y="778"/>
                </a:cubicBezTo>
                <a:lnTo>
                  <a:pt x="579" y="778"/>
                </a:lnTo>
                <a:cubicBezTo>
                  <a:pt x="602" y="772"/>
                  <a:pt x="626" y="762"/>
                  <a:pt x="648" y="750"/>
                </a:cubicBezTo>
                <a:lnTo>
                  <a:pt x="648" y="750"/>
                </a:lnTo>
                <a:cubicBezTo>
                  <a:pt x="661" y="743"/>
                  <a:pt x="676" y="745"/>
                  <a:pt x="686" y="756"/>
                </a:cubicBezTo>
                <a:lnTo>
                  <a:pt x="781" y="849"/>
                </a:lnTo>
                <a:lnTo>
                  <a:pt x="850" y="780"/>
                </a:lnTo>
                <a:lnTo>
                  <a:pt x="759" y="688"/>
                </a:lnTo>
                <a:lnTo>
                  <a:pt x="759" y="688"/>
                </a:lnTo>
                <a:cubicBezTo>
                  <a:pt x="748" y="678"/>
                  <a:pt x="746" y="661"/>
                  <a:pt x="754" y="648"/>
                </a:cubicBezTo>
                <a:lnTo>
                  <a:pt x="754" y="648"/>
                </a:lnTo>
                <a:cubicBezTo>
                  <a:pt x="768" y="626"/>
                  <a:pt x="778" y="602"/>
                  <a:pt x="785" y="577"/>
                </a:cubicBezTo>
                <a:lnTo>
                  <a:pt x="785" y="577"/>
                </a:lnTo>
                <a:cubicBezTo>
                  <a:pt x="790" y="563"/>
                  <a:pt x="803" y="553"/>
                  <a:pt x="817" y="553"/>
                </a:cubicBezTo>
                <a:lnTo>
                  <a:pt x="944" y="552"/>
                </a:lnTo>
                <a:lnTo>
                  <a:pt x="944" y="455"/>
                </a:lnTo>
                <a:lnTo>
                  <a:pt x="822" y="455"/>
                </a:lnTo>
                <a:lnTo>
                  <a:pt x="822" y="455"/>
                </a:lnTo>
                <a:cubicBezTo>
                  <a:pt x="807" y="455"/>
                  <a:pt x="793" y="444"/>
                  <a:pt x="790" y="429"/>
                </a:cubicBezTo>
                <a:lnTo>
                  <a:pt x="790" y="429"/>
                </a:lnTo>
                <a:cubicBezTo>
                  <a:pt x="784" y="402"/>
                  <a:pt x="774" y="376"/>
                  <a:pt x="760" y="352"/>
                </a:cubicBezTo>
                <a:lnTo>
                  <a:pt x="760" y="352"/>
                </a:lnTo>
                <a:cubicBezTo>
                  <a:pt x="753" y="339"/>
                  <a:pt x="755" y="323"/>
                  <a:pt x="765" y="313"/>
                </a:cubicBezTo>
                <a:lnTo>
                  <a:pt x="849" y="228"/>
                </a:lnTo>
                <a:lnTo>
                  <a:pt x="780" y="159"/>
                </a:lnTo>
                <a:lnTo>
                  <a:pt x="698" y="240"/>
                </a:lnTo>
                <a:lnTo>
                  <a:pt x="698" y="240"/>
                </a:lnTo>
                <a:cubicBezTo>
                  <a:pt x="688" y="251"/>
                  <a:pt x="671" y="253"/>
                  <a:pt x="658" y="245"/>
                </a:cubicBezTo>
                <a:lnTo>
                  <a:pt x="658" y="245"/>
                </a:lnTo>
                <a:cubicBezTo>
                  <a:pt x="633" y="230"/>
                  <a:pt x="606" y="218"/>
                  <a:pt x="578" y="211"/>
                </a:cubicBezTo>
                <a:lnTo>
                  <a:pt x="578" y="211"/>
                </a:lnTo>
                <a:cubicBezTo>
                  <a:pt x="563" y="207"/>
                  <a:pt x="553" y="195"/>
                  <a:pt x="553" y="180"/>
                </a:cubicBezTo>
                <a:lnTo>
                  <a:pt x="552" y="66"/>
                </a:lnTo>
                <a:lnTo>
                  <a:pt x="455" y="66"/>
                </a:lnTo>
                <a:lnTo>
                  <a:pt x="455" y="180"/>
                </a:lnTo>
                <a:lnTo>
                  <a:pt x="455" y="180"/>
                </a:lnTo>
                <a:cubicBezTo>
                  <a:pt x="455" y="195"/>
                  <a:pt x="445" y="207"/>
                  <a:pt x="431" y="212"/>
                </a:cubicBezTo>
                <a:lnTo>
                  <a:pt x="431" y="212"/>
                </a:lnTo>
                <a:cubicBezTo>
                  <a:pt x="402" y="219"/>
                  <a:pt x="375" y="231"/>
                  <a:pt x="351" y="246"/>
                </a:cubicBezTo>
                <a:lnTo>
                  <a:pt x="351" y="246"/>
                </a:lnTo>
                <a:cubicBezTo>
                  <a:pt x="338" y="254"/>
                  <a:pt x="321" y="252"/>
                  <a:pt x="310" y="242"/>
                </a:cubicBezTo>
                <a:lnTo>
                  <a:pt x="228" y="160"/>
                </a:lnTo>
                <a:lnTo>
                  <a:pt x="159" y="229"/>
                </a:lnTo>
                <a:lnTo>
                  <a:pt x="244" y="313"/>
                </a:lnTo>
                <a:lnTo>
                  <a:pt x="244" y="313"/>
                </a:lnTo>
                <a:cubicBezTo>
                  <a:pt x="253" y="324"/>
                  <a:pt x="256" y="339"/>
                  <a:pt x="249" y="352"/>
                </a:cubicBezTo>
                <a:lnTo>
                  <a:pt x="249" y="352"/>
                </a:lnTo>
                <a:cubicBezTo>
                  <a:pt x="235" y="377"/>
                  <a:pt x="225" y="403"/>
                  <a:pt x="219" y="431"/>
                </a:cubicBezTo>
                <a:lnTo>
                  <a:pt x="219" y="431"/>
                </a:lnTo>
                <a:cubicBezTo>
                  <a:pt x="216" y="445"/>
                  <a:pt x="203" y="456"/>
                  <a:pt x="187" y="456"/>
                </a:cubicBezTo>
                <a:lnTo>
                  <a:pt x="66" y="456"/>
                </a:lnTo>
                <a:lnTo>
                  <a:pt x="66" y="554"/>
                </a:lnTo>
                <a:lnTo>
                  <a:pt x="192" y="554"/>
                </a:lnTo>
                <a:lnTo>
                  <a:pt x="192" y="554"/>
                </a:lnTo>
                <a:cubicBezTo>
                  <a:pt x="207" y="554"/>
                  <a:pt x="220" y="564"/>
                  <a:pt x="224" y="578"/>
                </a:cubicBezTo>
                <a:lnTo>
                  <a:pt x="224" y="578"/>
                </a:lnTo>
                <a:cubicBezTo>
                  <a:pt x="231" y="602"/>
                  <a:pt x="242" y="626"/>
                  <a:pt x="256" y="649"/>
                </a:cubicBezTo>
                <a:lnTo>
                  <a:pt x="256" y="649"/>
                </a:lnTo>
                <a:cubicBezTo>
                  <a:pt x="264" y="662"/>
                  <a:pt x="262" y="678"/>
                  <a:pt x="251" y="689"/>
                </a:cubicBezTo>
                <a:lnTo>
                  <a:pt x="160" y="781"/>
                </a:lnTo>
                <a:lnTo>
                  <a:pt x="229" y="850"/>
                </a:lnTo>
                <a:lnTo>
                  <a:pt x="323" y="756"/>
                </a:lnTo>
                <a:lnTo>
                  <a:pt x="323" y="756"/>
                </a:lnTo>
                <a:cubicBezTo>
                  <a:pt x="333" y="746"/>
                  <a:pt x="349" y="744"/>
                  <a:pt x="362" y="751"/>
                </a:cubicBezTo>
                <a:lnTo>
                  <a:pt x="362" y="751"/>
                </a:lnTo>
                <a:cubicBezTo>
                  <a:pt x="384" y="763"/>
                  <a:pt x="407" y="772"/>
                  <a:pt x="431" y="778"/>
                </a:cubicBezTo>
                <a:lnTo>
                  <a:pt x="431" y="778"/>
                </a:lnTo>
                <a:cubicBezTo>
                  <a:pt x="446" y="782"/>
                  <a:pt x="456" y="795"/>
                  <a:pt x="456" y="810"/>
                </a:cubicBezTo>
                <a:lnTo>
                  <a:pt x="457" y="944"/>
                </a:lnTo>
                <a:close/>
                <a:moveTo>
                  <a:pt x="587" y="1009"/>
                </a:moveTo>
                <a:lnTo>
                  <a:pt x="424" y="1009"/>
                </a:lnTo>
                <a:lnTo>
                  <a:pt x="424" y="1009"/>
                </a:lnTo>
                <a:cubicBezTo>
                  <a:pt x="406" y="1009"/>
                  <a:pt x="392" y="994"/>
                  <a:pt x="392" y="977"/>
                </a:cubicBezTo>
                <a:lnTo>
                  <a:pt x="390" y="834"/>
                </a:lnTo>
                <a:lnTo>
                  <a:pt x="390" y="834"/>
                </a:lnTo>
                <a:cubicBezTo>
                  <a:pt x="377" y="830"/>
                  <a:pt x="365" y="825"/>
                  <a:pt x="353" y="819"/>
                </a:cubicBezTo>
                <a:lnTo>
                  <a:pt x="252" y="919"/>
                </a:lnTo>
                <a:lnTo>
                  <a:pt x="252" y="919"/>
                </a:lnTo>
                <a:cubicBezTo>
                  <a:pt x="239" y="932"/>
                  <a:pt x="218" y="932"/>
                  <a:pt x="206" y="919"/>
                </a:cubicBezTo>
                <a:lnTo>
                  <a:pt x="91" y="804"/>
                </a:lnTo>
                <a:lnTo>
                  <a:pt x="91" y="804"/>
                </a:lnTo>
                <a:cubicBezTo>
                  <a:pt x="78" y="791"/>
                  <a:pt x="78" y="771"/>
                  <a:pt x="91" y="758"/>
                </a:cubicBezTo>
                <a:lnTo>
                  <a:pt x="187" y="660"/>
                </a:lnTo>
                <a:lnTo>
                  <a:pt x="187" y="660"/>
                </a:lnTo>
                <a:cubicBezTo>
                  <a:pt x="180" y="647"/>
                  <a:pt x="174" y="634"/>
                  <a:pt x="169" y="620"/>
                </a:cubicBezTo>
                <a:lnTo>
                  <a:pt x="33" y="619"/>
                </a:lnTo>
                <a:lnTo>
                  <a:pt x="33" y="619"/>
                </a:lnTo>
                <a:cubicBezTo>
                  <a:pt x="15" y="619"/>
                  <a:pt x="0" y="604"/>
                  <a:pt x="0" y="587"/>
                </a:cubicBezTo>
                <a:lnTo>
                  <a:pt x="0" y="424"/>
                </a:lnTo>
                <a:lnTo>
                  <a:pt x="0" y="424"/>
                </a:lnTo>
                <a:cubicBezTo>
                  <a:pt x="0" y="406"/>
                  <a:pt x="15" y="391"/>
                  <a:pt x="33" y="391"/>
                </a:cubicBezTo>
                <a:lnTo>
                  <a:pt x="162" y="391"/>
                </a:lnTo>
                <a:lnTo>
                  <a:pt x="162" y="391"/>
                </a:lnTo>
                <a:cubicBezTo>
                  <a:pt x="166" y="374"/>
                  <a:pt x="173" y="359"/>
                  <a:pt x="180" y="343"/>
                </a:cubicBezTo>
                <a:lnTo>
                  <a:pt x="90" y="252"/>
                </a:lnTo>
                <a:lnTo>
                  <a:pt x="90" y="252"/>
                </a:lnTo>
                <a:cubicBezTo>
                  <a:pt x="77" y="239"/>
                  <a:pt x="77" y="218"/>
                  <a:pt x="90" y="206"/>
                </a:cubicBezTo>
                <a:lnTo>
                  <a:pt x="204" y="91"/>
                </a:lnTo>
                <a:lnTo>
                  <a:pt x="204" y="91"/>
                </a:lnTo>
                <a:cubicBezTo>
                  <a:pt x="217" y="78"/>
                  <a:pt x="238" y="78"/>
                  <a:pt x="251" y="91"/>
                </a:cubicBezTo>
                <a:lnTo>
                  <a:pt x="338" y="177"/>
                </a:lnTo>
                <a:lnTo>
                  <a:pt x="338" y="177"/>
                </a:lnTo>
                <a:cubicBezTo>
                  <a:pt x="355" y="169"/>
                  <a:pt x="372" y="161"/>
                  <a:pt x="390" y="155"/>
                </a:cubicBezTo>
                <a:lnTo>
                  <a:pt x="390" y="33"/>
                </a:lnTo>
                <a:lnTo>
                  <a:pt x="390" y="33"/>
                </a:lnTo>
                <a:cubicBezTo>
                  <a:pt x="390" y="15"/>
                  <a:pt x="405" y="0"/>
                  <a:pt x="423" y="0"/>
                </a:cubicBezTo>
                <a:lnTo>
                  <a:pt x="585" y="0"/>
                </a:lnTo>
                <a:lnTo>
                  <a:pt x="585" y="0"/>
                </a:lnTo>
                <a:cubicBezTo>
                  <a:pt x="603" y="0"/>
                  <a:pt x="618" y="15"/>
                  <a:pt x="618" y="33"/>
                </a:cubicBezTo>
                <a:lnTo>
                  <a:pt x="618" y="155"/>
                </a:lnTo>
                <a:lnTo>
                  <a:pt x="618" y="155"/>
                </a:lnTo>
                <a:cubicBezTo>
                  <a:pt x="636" y="161"/>
                  <a:pt x="653" y="168"/>
                  <a:pt x="670" y="177"/>
                </a:cubicBezTo>
                <a:lnTo>
                  <a:pt x="757" y="90"/>
                </a:lnTo>
                <a:lnTo>
                  <a:pt x="757" y="90"/>
                </a:lnTo>
                <a:cubicBezTo>
                  <a:pt x="770" y="77"/>
                  <a:pt x="790" y="77"/>
                  <a:pt x="803" y="90"/>
                </a:cubicBezTo>
                <a:lnTo>
                  <a:pt x="918" y="204"/>
                </a:lnTo>
                <a:lnTo>
                  <a:pt x="918" y="204"/>
                </a:lnTo>
                <a:cubicBezTo>
                  <a:pt x="931" y="217"/>
                  <a:pt x="931" y="238"/>
                  <a:pt x="918" y="251"/>
                </a:cubicBezTo>
                <a:lnTo>
                  <a:pt x="828" y="342"/>
                </a:lnTo>
                <a:lnTo>
                  <a:pt x="828" y="342"/>
                </a:lnTo>
                <a:cubicBezTo>
                  <a:pt x="836" y="357"/>
                  <a:pt x="842" y="373"/>
                  <a:pt x="847" y="390"/>
                </a:cubicBezTo>
                <a:lnTo>
                  <a:pt x="976" y="390"/>
                </a:lnTo>
                <a:lnTo>
                  <a:pt x="976" y="390"/>
                </a:lnTo>
                <a:cubicBezTo>
                  <a:pt x="995" y="390"/>
                  <a:pt x="1009" y="404"/>
                  <a:pt x="1009" y="423"/>
                </a:cubicBezTo>
                <a:lnTo>
                  <a:pt x="1009" y="585"/>
                </a:lnTo>
                <a:lnTo>
                  <a:pt x="1009" y="585"/>
                </a:lnTo>
                <a:cubicBezTo>
                  <a:pt x="1009" y="603"/>
                  <a:pt x="995" y="618"/>
                  <a:pt x="977" y="618"/>
                </a:cubicBezTo>
                <a:lnTo>
                  <a:pt x="841" y="618"/>
                </a:lnTo>
                <a:lnTo>
                  <a:pt x="841" y="618"/>
                </a:lnTo>
                <a:cubicBezTo>
                  <a:pt x="836" y="632"/>
                  <a:pt x="830" y="647"/>
                  <a:pt x="823" y="660"/>
                </a:cubicBezTo>
                <a:lnTo>
                  <a:pt x="919" y="757"/>
                </a:lnTo>
                <a:lnTo>
                  <a:pt x="919" y="757"/>
                </a:lnTo>
                <a:cubicBezTo>
                  <a:pt x="932" y="770"/>
                  <a:pt x="932" y="790"/>
                  <a:pt x="919" y="803"/>
                </a:cubicBezTo>
                <a:lnTo>
                  <a:pt x="804" y="918"/>
                </a:lnTo>
                <a:lnTo>
                  <a:pt x="804" y="918"/>
                </a:lnTo>
                <a:cubicBezTo>
                  <a:pt x="791" y="931"/>
                  <a:pt x="772" y="931"/>
                  <a:pt x="759" y="918"/>
                </a:cubicBezTo>
                <a:lnTo>
                  <a:pt x="658" y="819"/>
                </a:lnTo>
                <a:lnTo>
                  <a:pt x="658" y="819"/>
                </a:lnTo>
                <a:cubicBezTo>
                  <a:pt x="646" y="825"/>
                  <a:pt x="633" y="829"/>
                  <a:pt x="620" y="834"/>
                </a:cubicBezTo>
                <a:lnTo>
                  <a:pt x="619" y="976"/>
                </a:lnTo>
                <a:lnTo>
                  <a:pt x="619" y="976"/>
                </a:lnTo>
                <a:cubicBezTo>
                  <a:pt x="619" y="994"/>
                  <a:pt x="605" y="1009"/>
                  <a:pt x="587" y="100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18029934" y="8775407"/>
            <a:ext cx="1163141" cy="893944"/>
          </a:xfrm>
          <a:custGeom>
            <a:rect b="b" l="l" r="r" t="t"/>
            <a:pathLst>
              <a:path extrusionOk="0" h="774" w="1010">
                <a:moveTo>
                  <a:pt x="382" y="66"/>
                </a:moveTo>
                <a:lnTo>
                  <a:pt x="382" y="66"/>
                </a:lnTo>
                <a:close/>
                <a:moveTo>
                  <a:pt x="524" y="125"/>
                </a:moveTo>
                <a:lnTo>
                  <a:pt x="524" y="125"/>
                </a:lnTo>
                <a:close/>
                <a:moveTo>
                  <a:pt x="66" y="707"/>
                </a:moveTo>
                <a:lnTo>
                  <a:pt x="944" y="707"/>
                </a:lnTo>
                <a:lnTo>
                  <a:pt x="944" y="185"/>
                </a:lnTo>
                <a:lnTo>
                  <a:pt x="510" y="185"/>
                </a:lnTo>
                <a:lnTo>
                  <a:pt x="510" y="185"/>
                </a:lnTo>
                <a:cubicBezTo>
                  <a:pt x="498" y="185"/>
                  <a:pt x="486" y="180"/>
                  <a:pt x="478" y="171"/>
                </a:cubicBezTo>
                <a:lnTo>
                  <a:pt x="374" y="66"/>
                </a:lnTo>
                <a:lnTo>
                  <a:pt x="66" y="66"/>
                </a:lnTo>
                <a:lnTo>
                  <a:pt x="66" y="707"/>
                </a:lnTo>
                <a:close/>
                <a:moveTo>
                  <a:pt x="959" y="773"/>
                </a:moveTo>
                <a:lnTo>
                  <a:pt x="50" y="773"/>
                </a:lnTo>
                <a:lnTo>
                  <a:pt x="50" y="773"/>
                </a:lnTo>
                <a:cubicBezTo>
                  <a:pt x="23" y="773"/>
                  <a:pt x="0" y="751"/>
                  <a:pt x="0" y="724"/>
                </a:cubicBezTo>
                <a:lnTo>
                  <a:pt x="0" y="53"/>
                </a:lnTo>
                <a:lnTo>
                  <a:pt x="0" y="53"/>
                </a:lnTo>
                <a:cubicBezTo>
                  <a:pt x="0" y="24"/>
                  <a:pt x="24" y="0"/>
                  <a:pt x="53" y="0"/>
                </a:cubicBezTo>
                <a:lnTo>
                  <a:pt x="382" y="0"/>
                </a:lnTo>
                <a:lnTo>
                  <a:pt x="382" y="0"/>
                </a:lnTo>
                <a:cubicBezTo>
                  <a:pt x="394" y="0"/>
                  <a:pt x="406" y="5"/>
                  <a:pt x="415" y="14"/>
                </a:cubicBezTo>
                <a:lnTo>
                  <a:pt x="518" y="119"/>
                </a:lnTo>
                <a:lnTo>
                  <a:pt x="959" y="119"/>
                </a:lnTo>
                <a:lnTo>
                  <a:pt x="959" y="119"/>
                </a:lnTo>
                <a:cubicBezTo>
                  <a:pt x="987" y="119"/>
                  <a:pt x="1009" y="141"/>
                  <a:pt x="1009" y="168"/>
                </a:cubicBezTo>
                <a:lnTo>
                  <a:pt x="1009" y="724"/>
                </a:lnTo>
                <a:lnTo>
                  <a:pt x="1009" y="724"/>
                </a:lnTo>
                <a:cubicBezTo>
                  <a:pt x="1009" y="751"/>
                  <a:pt x="987" y="773"/>
                  <a:pt x="959" y="7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18614044" y="8775407"/>
            <a:ext cx="584112" cy="76190"/>
          </a:xfrm>
          <a:custGeom>
            <a:rect b="b" l="l" r="r" t="t"/>
            <a:pathLst>
              <a:path extrusionOk="0" h="67" w="506">
                <a:moveTo>
                  <a:pt x="473" y="66"/>
                </a:moveTo>
                <a:lnTo>
                  <a:pt x="33" y="66"/>
                </a:lnTo>
                <a:lnTo>
                  <a:pt x="33" y="66"/>
                </a:lnTo>
                <a:cubicBezTo>
                  <a:pt x="15" y="66"/>
                  <a:pt x="0" y="51"/>
                  <a:pt x="0" y="33"/>
                </a:cubicBez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473" y="0"/>
                </a:lnTo>
                <a:lnTo>
                  <a:pt x="473" y="0"/>
                </a:lnTo>
                <a:cubicBezTo>
                  <a:pt x="491" y="0"/>
                  <a:pt x="505" y="15"/>
                  <a:pt x="505" y="33"/>
                </a:cubicBezTo>
                <a:lnTo>
                  <a:pt x="505" y="33"/>
                </a:lnTo>
                <a:cubicBezTo>
                  <a:pt x="505" y="51"/>
                  <a:pt x="491" y="66"/>
                  <a:pt x="473" y="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18136597" y="10741069"/>
            <a:ext cx="1000609" cy="944736"/>
          </a:xfrm>
          <a:custGeom>
            <a:rect b="b" l="l" r="r" t="t"/>
            <a:pathLst>
              <a:path extrusionOk="0" h="822" w="870">
                <a:moveTo>
                  <a:pt x="803" y="536"/>
                </a:moveTo>
                <a:lnTo>
                  <a:pt x="803" y="674"/>
                </a:lnTo>
                <a:lnTo>
                  <a:pt x="467" y="749"/>
                </a:lnTo>
                <a:lnTo>
                  <a:pt x="467" y="282"/>
                </a:lnTo>
                <a:lnTo>
                  <a:pt x="467" y="134"/>
                </a:lnTo>
                <a:lnTo>
                  <a:pt x="467" y="134"/>
                </a:lnTo>
                <a:cubicBezTo>
                  <a:pt x="467" y="134"/>
                  <a:pt x="467" y="134"/>
                  <a:pt x="467" y="133"/>
                </a:cubicBezTo>
                <a:lnTo>
                  <a:pt x="467" y="111"/>
                </a:lnTo>
                <a:lnTo>
                  <a:pt x="803" y="70"/>
                </a:lnTo>
                <a:lnTo>
                  <a:pt x="803" y="536"/>
                </a:lnTo>
                <a:close/>
                <a:moveTo>
                  <a:pt x="65" y="614"/>
                </a:moveTo>
                <a:lnTo>
                  <a:pt x="66" y="133"/>
                </a:lnTo>
                <a:lnTo>
                  <a:pt x="66" y="133"/>
                </a:lnTo>
                <a:lnTo>
                  <a:pt x="66" y="69"/>
                </a:lnTo>
                <a:lnTo>
                  <a:pt x="401" y="110"/>
                </a:lnTo>
                <a:lnTo>
                  <a:pt x="402" y="283"/>
                </a:lnTo>
                <a:lnTo>
                  <a:pt x="402" y="748"/>
                </a:lnTo>
                <a:lnTo>
                  <a:pt x="65" y="673"/>
                </a:lnTo>
                <a:lnTo>
                  <a:pt x="65" y="614"/>
                </a:lnTo>
                <a:close/>
                <a:moveTo>
                  <a:pt x="825" y="2"/>
                </a:moveTo>
                <a:lnTo>
                  <a:pt x="825" y="2"/>
                </a:lnTo>
                <a:cubicBezTo>
                  <a:pt x="824" y="2"/>
                  <a:pt x="822" y="2"/>
                  <a:pt x="821" y="2"/>
                </a:cubicBezTo>
                <a:lnTo>
                  <a:pt x="442" y="48"/>
                </a:lnTo>
                <a:lnTo>
                  <a:pt x="442" y="48"/>
                </a:lnTo>
                <a:cubicBezTo>
                  <a:pt x="440" y="49"/>
                  <a:pt x="438" y="49"/>
                  <a:pt x="436" y="49"/>
                </a:cubicBezTo>
                <a:lnTo>
                  <a:pt x="436" y="49"/>
                </a:lnTo>
                <a:cubicBezTo>
                  <a:pt x="433" y="48"/>
                  <a:pt x="430" y="47"/>
                  <a:pt x="425" y="47"/>
                </a:cubicBezTo>
                <a:lnTo>
                  <a:pt x="48" y="0"/>
                </a:lnTo>
                <a:lnTo>
                  <a:pt x="48" y="0"/>
                </a:lnTo>
                <a:cubicBezTo>
                  <a:pt x="47" y="0"/>
                  <a:pt x="46" y="0"/>
                  <a:pt x="45" y="0"/>
                </a:cubicBezTo>
                <a:lnTo>
                  <a:pt x="45" y="0"/>
                </a:lnTo>
                <a:cubicBezTo>
                  <a:pt x="20" y="0"/>
                  <a:pt x="1" y="21"/>
                  <a:pt x="1" y="47"/>
                </a:cubicBezTo>
                <a:lnTo>
                  <a:pt x="1" y="133"/>
                </a:lnTo>
                <a:lnTo>
                  <a:pt x="0" y="614"/>
                </a:lnTo>
                <a:lnTo>
                  <a:pt x="0" y="687"/>
                </a:lnTo>
                <a:lnTo>
                  <a:pt x="0" y="687"/>
                </a:lnTo>
                <a:cubicBezTo>
                  <a:pt x="0" y="711"/>
                  <a:pt x="17" y="731"/>
                  <a:pt x="39" y="733"/>
                </a:cubicBezTo>
                <a:lnTo>
                  <a:pt x="417" y="819"/>
                </a:lnTo>
                <a:lnTo>
                  <a:pt x="417" y="819"/>
                </a:lnTo>
                <a:cubicBezTo>
                  <a:pt x="419" y="819"/>
                  <a:pt x="421" y="819"/>
                  <a:pt x="424" y="819"/>
                </a:cubicBezTo>
                <a:lnTo>
                  <a:pt x="424" y="819"/>
                </a:lnTo>
                <a:cubicBezTo>
                  <a:pt x="426" y="819"/>
                  <a:pt x="430" y="819"/>
                  <a:pt x="432" y="819"/>
                </a:cubicBezTo>
                <a:lnTo>
                  <a:pt x="432" y="819"/>
                </a:lnTo>
                <a:cubicBezTo>
                  <a:pt x="437" y="820"/>
                  <a:pt x="441" y="821"/>
                  <a:pt x="446" y="821"/>
                </a:cubicBezTo>
                <a:lnTo>
                  <a:pt x="446" y="821"/>
                </a:lnTo>
                <a:cubicBezTo>
                  <a:pt x="448" y="821"/>
                  <a:pt x="451" y="820"/>
                  <a:pt x="453" y="820"/>
                </a:cubicBezTo>
                <a:lnTo>
                  <a:pt x="829" y="735"/>
                </a:lnTo>
                <a:lnTo>
                  <a:pt x="829" y="735"/>
                </a:lnTo>
                <a:cubicBezTo>
                  <a:pt x="851" y="732"/>
                  <a:pt x="868" y="712"/>
                  <a:pt x="868" y="688"/>
                </a:cubicBezTo>
                <a:lnTo>
                  <a:pt x="869" y="537"/>
                </a:lnTo>
                <a:lnTo>
                  <a:pt x="869" y="537"/>
                </a:lnTo>
                <a:lnTo>
                  <a:pt x="869" y="49"/>
                </a:lnTo>
                <a:lnTo>
                  <a:pt x="869" y="49"/>
                </a:lnTo>
                <a:cubicBezTo>
                  <a:pt x="869" y="22"/>
                  <a:pt x="849" y="2"/>
                  <a:pt x="825" y="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9526077" y="774106"/>
            <a:ext cx="532549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</a:t>
            </a:r>
            <a:endParaRPr b="1" sz="800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2451398" y="2289531"/>
            <a:ext cx="1947485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  <p:sp>
        <p:nvSpPr>
          <p:cNvPr id="79" name="Google Shape;79;p2"/>
          <p:cNvSpPr txBox="1"/>
          <p:nvPr/>
        </p:nvSpPr>
        <p:spPr>
          <a:xfrm>
            <a:off x="2905490" y="8558035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1773067" y="9119022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81" name="Google Shape;81;p2"/>
          <p:cNvSpPr txBox="1"/>
          <p:nvPr/>
        </p:nvSpPr>
        <p:spPr>
          <a:xfrm>
            <a:off x="2893907" y="10487908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1761484" y="11048895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19527778" y="8460442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19528417" y="9021429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19527778" y="10414723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19528417" y="10975710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12166117" y="5281100"/>
            <a:ext cx="418826" cy="7377364"/>
          </a:xfrm>
          <a:custGeom>
            <a:rect b="b" l="l" r="r" t="t"/>
            <a:pathLst>
              <a:path extrusionOk="0" h="6447" w="366">
                <a:moveTo>
                  <a:pt x="0" y="6446"/>
                </a:moveTo>
                <a:lnTo>
                  <a:pt x="365" y="6446"/>
                </a:lnTo>
                <a:lnTo>
                  <a:pt x="365" y="0"/>
                </a:lnTo>
                <a:lnTo>
                  <a:pt x="0" y="0"/>
                </a:lnTo>
                <a:lnTo>
                  <a:pt x="0" y="6446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8184764" y="4110411"/>
            <a:ext cx="8386579" cy="2543222"/>
          </a:xfrm>
          <a:custGeom>
            <a:rect b="b" l="l" r="r" t="t"/>
            <a:pathLst>
              <a:path extrusionOk="0" h="2223" w="7328">
                <a:moveTo>
                  <a:pt x="18" y="100"/>
                </a:moveTo>
                <a:lnTo>
                  <a:pt x="18" y="100"/>
                </a:lnTo>
                <a:lnTo>
                  <a:pt x="18" y="100"/>
                </a:lnTo>
                <a:cubicBezTo>
                  <a:pt x="35" y="37"/>
                  <a:pt x="100" y="0"/>
                  <a:pt x="163" y="17"/>
                </a:cubicBezTo>
                <a:lnTo>
                  <a:pt x="7227" y="1977"/>
                </a:lnTo>
                <a:lnTo>
                  <a:pt x="7227" y="1977"/>
                </a:lnTo>
                <a:cubicBezTo>
                  <a:pt x="7290" y="1994"/>
                  <a:pt x="7327" y="2059"/>
                  <a:pt x="7310" y="2122"/>
                </a:cubicBezTo>
                <a:lnTo>
                  <a:pt x="7310" y="2122"/>
                </a:lnTo>
                <a:cubicBezTo>
                  <a:pt x="7292" y="2185"/>
                  <a:pt x="7227" y="2222"/>
                  <a:pt x="7164" y="2205"/>
                </a:cubicBezTo>
                <a:lnTo>
                  <a:pt x="100" y="245"/>
                </a:lnTo>
                <a:lnTo>
                  <a:pt x="100" y="245"/>
                </a:lnTo>
                <a:cubicBezTo>
                  <a:pt x="37" y="228"/>
                  <a:pt x="0" y="162"/>
                  <a:pt x="18" y="10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8275594" y="4206288"/>
            <a:ext cx="116058" cy="2245502"/>
          </a:xfrm>
          <a:custGeom>
            <a:rect b="b" l="l" r="r" t="t"/>
            <a:pathLst>
              <a:path extrusionOk="0" h="1963" w="103">
                <a:moveTo>
                  <a:pt x="51" y="1962"/>
                </a:moveTo>
                <a:lnTo>
                  <a:pt x="51" y="1962"/>
                </a:lnTo>
                <a:cubicBezTo>
                  <a:pt x="23" y="1962"/>
                  <a:pt x="0" y="1939"/>
                  <a:pt x="0" y="1911"/>
                </a:cubicBezTo>
                <a:lnTo>
                  <a:pt x="0" y="51"/>
                </a:lnTo>
                <a:lnTo>
                  <a:pt x="0" y="51"/>
                </a:lnTo>
                <a:cubicBezTo>
                  <a:pt x="0" y="23"/>
                  <a:pt x="23" y="0"/>
                  <a:pt x="51" y="0"/>
                </a:cubicBezTo>
                <a:lnTo>
                  <a:pt x="51" y="0"/>
                </a:lnTo>
                <a:cubicBezTo>
                  <a:pt x="79" y="0"/>
                  <a:pt x="102" y="23"/>
                  <a:pt x="102" y="51"/>
                </a:cubicBezTo>
                <a:lnTo>
                  <a:pt x="102" y="1911"/>
                </a:lnTo>
                <a:lnTo>
                  <a:pt x="102" y="1911"/>
                </a:lnTo>
                <a:cubicBezTo>
                  <a:pt x="102" y="1939"/>
                  <a:pt x="79" y="1962"/>
                  <a:pt x="51" y="1962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16344269" y="6446746"/>
            <a:ext cx="116061" cy="2250550"/>
          </a:xfrm>
          <a:custGeom>
            <a:rect b="b" l="l" r="r" t="t"/>
            <a:pathLst>
              <a:path extrusionOk="0" h="1965" w="103">
                <a:moveTo>
                  <a:pt x="52" y="1964"/>
                </a:moveTo>
                <a:lnTo>
                  <a:pt x="52" y="1964"/>
                </a:lnTo>
                <a:cubicBezTo>
                  <a:pt x="24" y="1964"/>
                  <a:pt x="0" y="1940"/>
                  <a:pt x="0" y="1912"/>
                </a:cubicBezTo>
                <a:lnTo>
                  <a:pt x="0" y="52"/>
                </a:lnTo>
                <a:lnTo>
                  <a:pt x="0" y="52"/>
                </a:lnTo>
                <a:cubicBezTo>
                  <a:pt x="0" y="24"/>
                  <a:pt x="24" y="0"/>
                  <a:pt x="52" y="0"/>
                </a:cubicBezTo>
                <a:lnTo>
                  <a:pt x="52" y="0"/>
                </a:lnTo>
                <a:cubicBezTo>
                  <a:pt x="80" y="0"/>
                  <a:pt x="102" y="24"/>
                  <a:pt x="102" y="52"/>
                </a:cubicBezTo>
                <a:lnTo>
                  <a:pt x="102" y="1912"/>
                </a:lnTo>
                <a:lnTo>
                  <a:pt x="102" y="1912"/>
                </a:lnTo>
                <a:cubicBezTo>
                  <a:pt x="102" y="1940"/>
                  <a:pt x="80" y="1964"/>
                  <a:pt x="52" y="1964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7392529" y="6709142"/>
            <a:ext cx="1882188" cy="2512946"/>
          </a:xfrm>
          <a:custGeom>
            <a:rect b="b" l="l" r="r" t="t"/>
            <a:pathLst>
              <a:path extrusionOk="0" h="2197" w="1645">
                <a:moveTo>
                  <a:pt x="1474" y="2196"/>
                </a:moveTo>
                <a:lnTo>
                  <a:pt x="170" y="2196"/>
                </a:lnTo>
                <a:lnTo>
                  <a:pt x="170" y="2196"/>
                </a:lnTo>
                <a:cubicBezTo>
                  <a:pt x="76" y="2196"/>
                  <a:pt x="0" y="2120"/>
                  <a:pt x="0" y="2025"/>
                </a:cubicBezTo>
                <a:lnTo>
                  <a:pt x="0" y="561"/>
                </a:lnTo>
                <a:lnTo>
                  <a:pt x="0" y="561"/>
                </a:lnTo>
                <a:cubicBezTo>
                  <a:pt x="0" y="502"/>
                  <a:pt x="30" y="448"/>
                  <a:pt x="80" y="416"/>
                </a:cubicBezTo>
                <a:lnTo>
                  <a:pt x="700" y="34"/>
                </a:lnTo>
                <a:lnTo>
                  <a:pt x="700" y="34"/>
                </a:lnTo>
                <a:cubicBezTo>
                  <a:pt x="753" y="2"/>
                  <a:pt x="820" y="0"/>
                  <a:pt x="874" y="30"/>
                </a:cubicBezTo>
                <a:lnTo>
                  <a:pt x="1558" y="417"/>
                </a:lnTo>
                <a:lnTo>
                  <a:pt x="1558" y="417"/>
                </a:lnTo>
                <a:cubicBezTo>
                  <a:pt x="1611" y="448"/>
                  <a:pt x="1644" y="504"/>
                  <a:pt x="1644" y="565"/>
                </a:cubicBezTo>
                <a:lnTo>
                  <a:pt x="1644" y="2025"/>
                </a:lnTo>
                <a:lnTo>
                  <a:pt x="1644" y="2025"/>
                </a:lnTo>
                <a:cubicBezTo>
                  <a:pt x="1644" y="2120"/>
                  <a:pt x="1568" y="2196"/>
                  <a:pt x="1474" y="2196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7140225" y="6608220"/>
            <a:ext cx="2396888" cy="822509"/>
          </a:xfrm>
          <a:custGeom>
            <a:rect b="b" l="l" r="r" t="t"/>
            <a:pathLst>
              <a:path extrusionOk="0" h="717" w="2093">
                <a:moveTo>
                  <a:pt x="2022" y="707"/>
                </a:moveTo>
                <a:lnTo>
                  <a:pt x="2022" y="707"/>
                </a:lnTo>
                <a:cubicBezTo>
                  <a:pt x="2012" y="707"/>
                  <a:pt x="2002" y="705"/>
                  <a:pt x="1993" y="700"/>
                </a:cubicBezTo>
                <a:lnTo>
                  <a:pt x="1004" y="142"/>
                </a:lnTo>
                <a:lnTo>
                  <a:pt x="101" y="699"/>
                </a:lnTo>
                <a:lnTo>
                  <a:pt x="101" y="699"/>
                </a:lnTo>
                <a:cubicBezTo>
                  <a:pt x="72" y="716"/>
                  <a:pt x="35" y="707"/>
                  <a:pt x="17" y="679"/>
                </a:cubicBezTo>
                <a:lnTo>
                  <a:pt x="17" y="679"/>
                </a:lnTo>
                <a:cubicBezTo>
                  <a:pt x="0" y="650"/>
                  <a:pt x="9" y="613"/>
                  <a:pt x="37" y="596"/>
                </a:cubicBezTo>
                <a:lnTo>
                  <a:pt x="1002" y="0"/>
                </a:lnTo>
                <a:lnTo>
                  <a:pt x="2052" y="594"/>
                </a:lnTo>
                <a:lnTo>
                  <a:pt x="2052" y="594"/>
                </a:lnTo>
                <a:cubicBezTo>
                  <a:pt x="2081" y="611"/>
                  <a:pt x="2092" y="648"/>
                  <a:pt x="2075" y="677"/>
                </a:cubicBezTo>
                <a:lnTo>
                  <a:pt x="2075" y="677"/>
                </a:lnTo>
                <a:cubicBezTo>
                  <a:pt x="2064" y="696"/>
                  <a:pt x="2043" y="707"/>
                  <a:pt x="2022" y="707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8083843" y="8616558"/>
            <a:ext cx="494515" cy="620666"/>
          </a:xfrm>
          <a:custGeom>
            <a:rect b="b" l="l" r="r" t="t"/>
            <a:pathLst>
              <a:path extrusionOk="0" h="541" w="433">
                <a:moveTo>
                  <a:pt x="432" y="540"/>
                </a:moveTo>
                <a:lnTo>
                  <a:pt x="0" y="540"/>
                </a:lnTo>
                <a:lnTo>
                  <a:pt x="0" y="38"/>
                </a:lnTo>
                <a:lnTo>
                  <a:pt x="0" y="38"/>
                </a:lnTo>
                <a:cubicBezTo>
                  <a:pt x="0" y="17"/>
                  <a:pt x="17" y="0"/>
                  <a:pt x="38" y="0"/>
                </a:cubicBezTo>
                <a:lnTo>
                  <a:pt x="394" y="0"/>
                </a:lnTo>
                <a:lnTo>
                  <a:pt x="394" y="0"/>
                </a:lnTo>
                <a:cubicBezTo>
                  <a:pt x="415" y="0"/>
                  <a:pt x="432" y="17"/>
                  <a:pt x="432" y="38"/>
                </a:cubicBezTo>
                <a:lnTo>
                  <a:pt x="432" y="54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15546988" y="8929415"/>
            <a:ext cx="1710621" cy="2866171"/>
          </a:xfrm>
          <a:custGeom>
            <a:rect b="b" l="l" r="r" t="t"/>
            <a:pathLst>
              <a:path extrusionOk="0" h="2503" w="1495">
                <a:moveTo>
                  <a:pt x="1099" y="1681"/>
                </a:moveTo>
                <a:lnTo>
                  <a:pt x="1099" y="1681"/>
                </a:lnTo>
                <a:cubicBezTo>
                  <a:pt x="1099" y="1619"/>
                  <a:pt x="1074" y="1572"/>
                  <a:pt x="1024" y="1538"/>
                </a:cubicBezTo>
                <a:lnTo>
                  <a:pt x="1024" y="1538"/>
                </a:lnTo>
                <a:cubicBezTo>
                  <a:pt x="974" y="1505"/>
                  <a:pt x="904" y="1473"/>
                  <a:pt x="815" y="1445"/>
                </a:cubicBezTo>
                <a:lnTo>
                  <a:pt x="815" y="1876"/>
                </a:lnTo>
                <a:lnTo>
                  <a:pt x="815" y="1876"/>
                </a:lnTo>
                <a:cubicBezTo>
                  <a:pt x="1004" y="1872"/>
                  <a:pt x="1099" y="1806"/>
                  <a:pt x="1099" y="1681"/>
                </a:cubicBezTo>
                <a:close/>
                <a:moveTo>
                  <a:pt x="447" y="808"/>
                </a:moveTo>
                <a:lnTo>
                  <a:pt x="447" y="808"/>
                </a:lnTo>
                <a:cubicBezTo>
                  <a:pt x="447" y="869"/>
                  <a:pt x="468" y="915"/>
                  <a:pt x="510" y="946"/>
                </a:cubicBezTo>
                <a:lnTo>
                  <a:pt x="510" y="946"/>
                </a:lnTo>
                <a:cubicBezTo>
                  <a:pt x="552" y="978"/>
                  <a:pt x="616" y="1006"/>
                  <a:pt x="702" y="1031"/>
                </a:cubicBezTo>
                <a:lnTo>
                  <a:pt x="702" y="596"/>
                </a:lnTo>
                <a:lnTo>
                  <a:pt x="702" y="596"/>
                </a:lnTo>
                <a:cubicBezTo>
                  <a:pt x="532" y="607"/>
                  <a:pt x="447" y="678"/>
                  <a:pt x="447" y="808"/>
                </a:cubicBezTo>
                <a:close/>
                <a:moveTo>
                  <a:pt x="1302" y="710"/>
                </a:moveTo>
                <a:lnTo>
                  <a:pt x="1302" y="710"/>
                </a:lnTo>
                <a:cubicBezTo>
                  <a:pt x="1282" y="746"/>
                  <a:pt x="1238" y="757"/>
                  <a:pt x="1203" y="736"/>
                </a:cubicBezTo>
                <a:lnTo>
                  <a:pt x="1203" y="736"/>
                </a:lnTo>
                <a:cubicBezTo>
                  <a:pt x="1203" y="736"/>
                  <a:pt x="1203" y="736"/>
                  <a:pt x="1202" y="736"/>
                </a:cubicBezTo>
                <a:lnTo>
                  <a:pt x="1202" y="736"/>
                </a:lnTo>
                <a:cubicBezTo>
                  <a:pt x="1173" y="718"/>
                  <a:pt x="1138" y="700"/>
                  <a:pt x="1098" y="681"/>
                </a:cubicBezTo>
                <a:lnTo>
                  <a:pt x="1098" y="681"/>
                </a:lnTo>
                <a:cubicBezTo>
                  <a:pt x="1057" y="662"/>
                  <a:pt x="1013" y="645"/>
                  <a:pt x="965" y="630"/>
                </a:cubicBezTo>
                <a:lnTo>
                  <a:pt x="965" y="630"/>
                </a:lnTo>
                <a:cubicBezTo>
                  <a:pt x="917" y="615"/>
                  <a:pt x="867" y="604"/>
                  <a:pt x="815" y="599"/>
                </a:cubicBezTo>
                <a:lnTo>
                  <a:pt x="815" y="1063"/>
                </a:lnTo>
                <a:lnTo>
                  <a:pt x="882" y="1079"/>
                </a:lnTo>
                <a:lnTo>
                  <a:pt x="882" y="1079"/>
                </a:lnTo>
                <a:cubicBezTo>
                  <a:pt x="975" y="1104"/>
                  <a:pt x="1059" y="1131"/>
                  <a:pt x="1136" y="1160"/>
                </a:cubicBezTo>
                <a:lnTo>
                  <a:pt x="1136" y="1160"/>
                </a:lnTo>
                <a:cubicBezTo>
                  <a:pt x="1212" y="1188"/>
                  <a:pt x="1276" y="1224"/>
                  <a:pt x="1329" y="1267"/>
                </a:cubicBezTo>
                <a:lnTo>
                  <a:pt x="1329" y="1267"/>
                </a:lnTo>
                <a:cubicBezTo>
                  <a:pt x="1381" y="1310"/>
                  <a:pt x="1422" y="1361"/>
                  <a:pt x="1451" y="1421"/>
                </a:cubicBezTo>
                <a:lnTo>
                  <a:pt x="1451" y="1421"/>
                </a:lnTo>
                <a:cubicBezTo>
                  <a:pt x="1479" y="1481"/>
                  <a:pt x="1494" y="1555"/>
                  <a:pt x="1494" y="1643"/>
                </a:cubicBezTo>
                <a:lnTo>
                  <a:pt x="1494" y="1643"/>
                </a:lnTo>
                <a:cubicBezTo>
                  <a:pt x="1494" y="1741"/>
                  <a:pt x="1476" y="1826"/>
                  <a:pt x="1442" y="1895"/>
                </a:cubicBezTo>
                <a:lnTo>
                  <a:pt x="1442" y="1895"/>
                </a:lnTo>
                <a:cubicBezTo>
                  <a:pt x="1407" y="1965"/>
                  <a:pt x="1359" y="2022"/>
                  <a:pt x="1299" y="2067"/>
                </a:cubicBezTo>
                <a:lnTo>
                  <a:pt x="1299" y="2067"/>
                </a:lnTo>
                <a:cubicBezTo>
                  <a:pt x="1239" y="2112"/>
                  <a:pt x="1169" y="2145"/>
                  <a:pt x="1090" y="2168"/>
                </a:cubicBezTo>
                <a:lnTo>
                  <a:pt x="1090" y="2168"/>
                </a:lnTo>
                <a:cubicBezTo>
                  <a:pt x="1010" y="2190"/>
                  <a:pt x="926" y="2203"/>
                  <a:pt x="839" y="2206"/>
                </a:cubicBezTo>
                <a:lnTo>
                  <a:pt x="839" y="2431"/>
                </a:lnTo>
                <a:lnTo>
                  <a:pt x="839" y="2431"/>
                </a:lnTo>
                <a:cubicBezTo>
                  <a:pt x="839" y="2470"/>
                  <a:pt x="807" y="2502"/>
                  <a:pt x="768" y="2502"/>
                </a:cubicBezTo>
                <a:lnTo>
                  <a:pt x="748" y="2502"/>
                </a:lnTo>
                <a:lnTo>
                  <a:pt x="748" y="2502"/>
                </a:lnTo>
                <a:cubicBezTo>
                  <a:pt x="709" y="2502"/>
                  <a:pt x="678" y="2470"/>
                  <a:pt x="678" y="2431"/>
                </a:cubicBezTo>
                <a:lnTo>
                  <a:pt x="678" y="2204"/>
                </a:lnTo>
                <a:lnTo>
                  <a:pt x="678" y="2204"/>
                </a:lnTo>
                <a:cubicBezTo>
                  <a:pt x="553" y="2195"/>
                  <a:pt x="431" y="2169"/>
                  <a:pt x="311" y="2128"/>
                </a:cubicBezTo>
                <a:lnTo>
                  <a:pt x="311" y="2128"/>
                </a:lnTo>
                <a:cubicBezTo>
                  <a:pt x="215" y="2093"/>
                  <a:pt x="125" y="2051"/>
                  <a:pt x="43" y="1999"/>
                </a:cubicBezTo>
                <a:lnTo>
                  <a:pt x="43" y="1999"/>
                </a:lnTo>
                <a:cubicBezTo>
                  <a:pt x="12" y="1979"/>
                  <a:pt x="0" y="1939"/>
                  <a:pt x="17" y="1906"/>
                </a:cubicBezTo>
                <a:lnTo>
                  <a:pt x="112" y="1719"/>
                </a:lnTo>
                <a:lnTo>
                  <a:pt x="112" y="1719"/>
                </a:lnTo>
                <a:cubicBezTo>
                  <a:pt x="132" y="1681"/>
                  <a:pt x="180" y="1668"/>
                  <a:pt x="215" y="1693"/>
                </a:cubicBezTo>
                <a:lnTo>
                  <a:pt x="215" y="1693"/>
                </a:lnTo>
                <a:cubicBezTo>
                  <a:pt x="219" y="1695"/>
                  <a:pt x="222" y="1697"/>
                  <a:pt x="226" y="1700"/>
                </a:cubicBezTo>
                <a:lnTo>
                  <a:pt x="226" y="1700"/>
                </a:lnTo>
                <a:cubicBezTo>
                  <a:pt x="260" y="1723"/>
                  <a:pt x="303" y="1746"/>
                  <a:pt x="352" y="1768"/>
                </a:cubicBezTo>
                <a:lnTo>
                  <a:pt x="352" y="1768"/>
                </a:lnTo>
                <a:cubicBezTo>
                  <a:pt x="401" y="1790"/>
                  <a:pt x="456" y="1811"/>
                  <a:pt x="516" y="1831"/>
                </a:cubicBezTo>
                <a:lnTo>
                  <a:pt x="516" y="1831"/>
                </a:lnTo>
                <a:cubicBezTo>
                  <a:pt x="575" y="1851"/>
                  <a:pt x="638" y="1864"/>
                  <a:pt x="702" y="1872"/>
                </a:cubicBezTo>
                <a:lnTo>
                  <a:pt x="702" y="1410"/>
                </a:lnTo>
                <a:lnTo>
                  <a:pt x="702" y="1410"/>
                </a:lnTo>
                <a:cubicBezTo>
                  <a:pt x="686" y="1406"/>
                  <a:pt x="670" y="1402"/>
                  <a:pt x="654" y="1397"/>
                </a:cubicBezTo>
                <a:lnTo>
                  <a:pt x="654" y="1397"/>
                </a:lnTo>
                <a:cubicBezTo>
                  <a:pt x="638" y="1393"/>
                  <a:pt x="621" y="1388"/>
                  <a:pt x="605" y="1383"/>
                </a:cubicBezTo>
                <a:lnTo>
                  <a:pt x="605" y="1383"/>
                </a:lnTo>
                <a:cubicBezTo>
                  <a:pt x="514" y="1358"/>
                  <a:pt x="435" y="1330"/>
                  <a:pt x="368" y="1301"/>
                </a:cubicBezTo>
                <a:lnTo>
                  <a:pt x="368" y="1301"/>
                </a:lnTo>
                <a:cubicBezTo>
                  <a:pt x="301" y="1271"/>
                  <a:pt x="244" y="1237"/>
                  <a:pt x="200" y="1196"/>
                </a:cubicBezTo>
                <a:lnTo>
                  <a:pt x="200" y="1196"/>
                </a:lnTo>
                <a:cubicBezTo>
                  <a:pt x="155" y="1156"/>
                  <a:pt x="122" y="1109"/>
                  <a:pt x="100" y="1056"/>
                </a:cubicBezTo>
                <a:lnTo>
                  <a:pt x="100" y="1056"/>
                </a:lnTo>
                <a:cubicBezTo>
                  <a:pt x="77" y="1004"/>
                  <a:pt x="66" y="941"/>
                  <a:pt x="66" y="867"/>
                </a:cubicBezTo>
                <a:lnTo>
                  <a:pt x="66" y="867"/>
                </a:lnTo>
                <a:cubicBezTo>
                  <a:pt x="66" y="778"/>
                  <a:pt x="81" y="698"/>
                  <a:pt x="112" y="627"/>
                </a:cubicBezTo>
                <a:lnTo>
                  <a:pt x="112" y="627"/>
                </a:lnTo>
                <a:cubicBezTo>
                  <a:pt x="144" y="557"/>
                  <a:pt x="187" y="496"/>
                  <a:pt x="242" y="446"/>
                </a:cubicBezTo>
                <a:lnTo>
                  <a:pt x="242" y="446"/>
                </a:lnTo>
                <a:cubicBezTo>
                  <a:pt x="296" y="396"/>
                  <a:pt x="361" y="357"/>
                  <a:pt x="436" y="328"/>
                </a:cubicBezTo>
                <a:lnTo>
                  <a:pt x="436" y="328"/>
                </a:lnTo>
                <a:cubicBezTo>
                  <a:pt x="511" y="299"/>
                  <a:pt x="592" y="281"/>
                  <a:pt x="678" y="274"/>
                </a:cubicBezTo>
                <a:lnTo>
                  <a:pt x="678" y="71"/>
                </a:lnTo>
                <a:lnTo>
                  <a:pt x="678" y="71"/>
                </a:lnTo>
                <a:cubicBezTo>
                  <a:pt x="678" y="32"/>
                  <a:pt x="709" y="0"/>
                  <a:pt x="748" y="0"/>
                </a:cubicBezTo>
                <a:lnTo>
                  <a:pt x="768" y="0"/>
                </a:lnTo>
                <a:lnTo>
                  <a:pt x="768" y="0"/>
                </a:lnTo>
                <a:cubicBezTo>
                  <a:pt x="807" y="0"/>
                  <a:pt x="839" y="32"/>
                  <a:pt x="839" y="71"/>
                </a:cubicBezTo>
                <a:lnTo>
                  <a:pt x="839" y="272"/>
                </a:lnTo>
                <a:lnTo>
                  <a:pt x="839" y="272"/>
                </a:lnTo>
                <a:cubicBezTo>
                  <a:pt x="957" y="280"/>
                  <a:pt x="1066" y="305"/>
                  <a:pt x="1165" y="344"/>
                </a:cubicBezTo>
                <a:lnTo>
                  <a:pt x="1165" y="344"/>
                </a:lnTo>
                <a:cubicBezTo>
                  <a:pt x="1240" y="374"/>
                  <a:pt x="1309" y="407"/>
                  <a:pt x="1370" y="444"/>
                </a:cubicBezTo>
                <a:lnTo>
                  <a:pt x="1370" y="444"/>
                </a:lnTo>
                <a:cubicBezTo>
                  <a:pt x="1402" y="464"/>
                  <a:pt x="1413" y="505"/>
                  <a:pt x="1395" y="539"/>
                </a:cubicBezTo>
                <a:lnTo>
                  <a:pt x="1302" y="7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11893629" y="4897599"/>
            <a:ext cx="963802" cy="968847"/>
          </a:xfrm>
          <a:custGeom>
            <a:rect b="b" l="l" r="r" t="t"/>
            <a:pathLst>
              <a:path extrusionOk="0" h="845" w="844">
                <a:moveTo>
                  <a:pt x="843" y="422"/>
                </a:moveTo>
                <a:lnTo>
                  <a:pt x="843" y="422"/>
                </a:lnTo>
                <a:cubicBezTo>
                  <a:pt x="843" y="655"/>
                  <a:pt x="654" y="844"/>
                  <a:pt x="421" y="844"/>
                </a:cubicBezTo>
                <a:lnTo>
                  <a:pt x="421" y="844"/>
                </a:lnTo>
                <a:cubicBezTo>
                  <a:pt x="189" y="844"/>
                  <a:pt x="0" y="655"/>
                  <a:pt x="0" y="422"/>
                </a:cubicBezTo>
                <a:lnTo>
                  <a:pt x="0" y="422"/>
                </a:lnTo>
                <a:cubicBezTo>
                  <a:pt x="0" y="189"/>
                  <a:pt x="189" y="0"/>
                  <a:pt x="421" y="0"/>
                </a:cubicBezTo>
                <a:lnTo>
                  <a:pt x="421" y="0"/>
                </a:lnTo>
                <a:cubicBezTo>
                  <a:pt x="654" y="0"/>
                  <a:pt x="843" y="189"/>
                  <a:pt x="843" y="422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17837906" y="6027920"/>
            <a:ext cx="1327120" cy="1327120"/>
          </a:xfrm>
          <a:custGeom>
            <a:rect b="b" l="l" r="r" t="t"/>
            <a:pathLst>
              <a:path extrusionOk="0" h="1158" w="1160">
                <a:moveTo>
                  <a:pt x="1159" y="578"/>
                </a:moveTo>
                <a:lnTo>
                  <a:pt x="1159" y="578"/>
                </a:lnTo>
                <a:cubicBezTo>
                  <a:pt x="1159" y="898"/>
                  <a:pt x="899" y="1157"/>
                  <a:pt x="579" y="1157"/>
                </a:cubicBezTo>
                <a:lnTo>
                  <a:pt x="579" y="1157"/>
                </a:lnTo>
                <a:cubicBezTo>
                  <a:pt x="259" y="1157"/>
                  <a:pt x="0" y="898"/>
                  <a:pt x="0" y="578"/>
                </a:cubicBezTo>
                <a:lnTo>
                  <a:pt x="0" y="578"/>
                </a:lnTo>
                <a:cubicBezTo>
                  <a:pt x="0" y="259"/>
                  <a:pt x="259" y="0"/>
                  <a:pt x="579" y="0"/>
                </a:cubicBezTo>
                <a:lnTo>
                  <a:pt x="579" y="0"/>
                </a:lnTo>
                <a:cubicBezTo>
                  <a:pt x="899" y="0"/>
                  <a:pt x="1159" y="259"/>
                  <a:pt x="1159" y="578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17837906" y="8091766"/>
            <a:ext cx="1327120" cy="1327116"/>
          </a:xfrm>
          <a:custGeom>
            <a:rect b="b" l="l" r="r" t="t"/>
            <a:pathLst>
              <a:path extrusionOk="0" h="1160" w="1160">
                <a:moveTo>
                  <a:pt x="1159" y="579"/>
                </a:moveTo>
                <a:lnTo>
                  <a:pt x="1159" y="579"/>
                </a:lnTo>
                <a:cubicBezTo>
                  <a:pt x="1159" y="899"/>
                  <a:pt x="899" y="1159"/>
                  <a:pt x="579" y="1159"/>
                </a:cubicBezTo>
                <a:lnTo>
                  <a:pt x="579" y="1159"/>
                </a:lnTo>
                <a:cubicBezTo>
                  <a:pt x="259" y="1159"/>
                  <a:pt x="0" y="899"/>
                  <a:pt x="0" y="579"/>
                </a:cubicBezTo>
                <a:lnTo>
                  <a:pt x="0" y="579"/>
                </a:lnTo>
                <a:cubicBezTo>
                  <a:pt x="0" y="259"/>
                  <a:pt x="259" y="0"/>
                  <a:pt x="579" y="0"/>
                </a:cubicBezTo>
                <a:lnTo>
                  <a:pt x="579" y="0"/>
                </a:lnTo>
                <a:cubicBezTo>
                  <a:pt x="899" y="0"/>
                  <a:pt x="1159" y="259"/>
                  <a:pt x="1159" y="57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17837906" y="10155610"/>
            <a:ext cx="1327120" cy="1327120"/>
          </a:xfrm>
          <a:custGeom>
            <a:rect b="b" l="l" r="r" t="t"/>
            <a:pathLst>
              <a:path extrusionOk="0" h="1160" w="1160">
                <a:moveTo>
                  <a:pt x="1159" y="579"/>
                </a:moveTo>
                <a:lnTo>
                  <a:pt x="1159" y="579"/>
                </a:lnTo>
                <a:cubicBezTo>
                  <a:pt x="1159" y="899"/>
                  <a:pt x="899" y="1159"/>
                  <a:pt x="579" y="1159"/>
                </a:cubicBezTo>
                <a:lnTo>
                  <a:pt x="579" y="1159"/>
                </a:lnTo>
                <a:cubicBezTo>
                  <a:pt x="259" y="1159"/>
                  <a:pt x="0" y="899"/>
                  <a:pt x="0" y="579"/>
                </a:cubicBezTo>
                <a:lnTo>
                  <a:pt x="0" y="579"/>
                </a:lnTo>
                <a:cubicBezTo>
                  <a:pt x="0" y="259"/>
                  <a:pt x="259" y="0"/>
                  <a:pt x="579" y="0"/>
                </a:cubicBezTo>
                <a:lnTo>
                  <a:pt x="579" y="0"/>
                </a:lnTo>
                <a:cubicBezTo>
                  <a:pt x="899" y="0"/>
                  <a:pt x="1159" y="259"/>
                  <a:pt x="1159" y="5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5217671" y="6027920"/>
            <a:ext cx="1327117" cy="1327120"/>
          </a:xfrm>
          <a:custGeom>
            <a:rect b="b" l="l" r="r" t="t"/>
            <a:pathLst>
              <a:path extrusionOk="0" h="1158" w="1160">
                <a:moveTo>
                  <a:pt x="1159" y="578"/>
                </a:moveTo>
                <a:lnTo>
                  <a:pt x="1159" y="578"/>
                </a:lnTo>
                <a:cubicBezTo>
                  <a:pt x="1159" y="898"/>
                  <a:pt x="900" y="1157"/>
                  <a:pt x="580" y="1157"/>
                </a:cubicBezTo>
                <a:lnTo>
                  <a:pt x="580" y="1157"/>
                </a:lnTo>
                <a:cubicBezTo>
                  <a:pt x="260" y="1157"/>
                  <a:pt x="0" y="898"/>
                  <a:pt x="0" y="578"/>
                </a:cubicBezTo>
                <a:lnTo>
                  <a:pt x="0" y="578"/>
                </a:lnTo>
                <a:cubicBezTo>
                  <a:pt x="0" y="259"/>
                  <a:pt x="260" y="0"/>
                  <a:pt x="580" y="0"/>
                </a:cubicBezTo>
                <a:lnTo>
                  <a:pt x="580" y="0"/>
                </a:lnTo>
                <a:cubicBezTo>
                  <a:pt x="900" y="0"/>
                  <a:pt x="1159" y="259"/>
                  <a:pt x="1159" y="57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5217671" y="8091766"/>
            <a:ext cx="1327117" cy="1327116"/>
          </a:xfrm>
          <a:custGeom>
            <a:rect b="b" l="l" r="r" t="t"/>
            <a:pathLst>
              <a:path extrusionOk="0" h="1160" w="1160">
                <a:moveTo>
                  <a:pt x="1159" y="579"/>
                </a:moveTo>
                <a:lnTo>
                  <a:pt x="1159" y="579"/>
                </a:lnTo>
                <a:cubicBezTo>
                  <a:pt x="1159" y="899"/>
                  <a:pt x="900" y="1159"/>
                  <a:pt x="580" y="1159"/>
                </a:cubicBezTo>
                <a:lnTo>
                  <a:pt x="580" y="1159"/>
                </a:lnTo>
                <a:cubicBezTo>
                  <a:pt x="260" y="1159"/>
                  <a:pt x="0" y="899"/>
                  <a:pt x="0" y="579"/>
                </a:cubicBezTo>
                <a:lnTo>
                  <a:pt x="0" y="579"/>
                </a:lnTo>
                <a:cubicBezTo>
                  <a:pt x="0" y="259"/>
                  <a:pt x="260" y="0"/>
                  <a:pt x="580" y="0"/>
                </a:cubicBezTo>
                <a:lnTo>
                  <a:pt x="580" y="0"/>
                </a:lnTo>
                <a:cubicBezTo>
                  <a:pt x="900" y="0"/>
                  <a:pt x="1159" y="259"/>
                  <a:pt x="1159" y="57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5217671" y="10155610"/>
            <a:ext cx="1327117" cy="1327120"/>
          </a:xfrm>
          <a:custGeom>
            <a:rect b="b" l="l" r="r" t="t"/>
            <a:pathLst>
              <a:path extrusionOk="0" h="1160" w="1160">
                <a:moveTo>
                  <a:pt x="1159" y="579"/>
                </a:moveTo>
                <a:lnTo>
                  <a:pt x="1159" y="579"/>
                </a:lnTo>
                <a:cubicBezTo>
                  <a:pt x="1159" y="899"/>
                  <a:pt x="900" y="1159"/>
                  <a:pt x="580" y="1159"/>
                </a:cubicBezTo>
                <a:lnTo>
                  <a:pt x="580" y="1159"/>
                </a:lnTo>
                <a:cubicBezTo>
                  <a:pt x="260" y="1159"/>
                  <a:pt x="0" y="899"/>
                  <a:pt x="0" y="579"/>
                </a:cubicBezTo>
                <a:lnTo>
                  <a:pt x="0" y="579"/>
                </a:lnTo>
                <a:cubicBezTo>
                  <a:pt x="0" y="259"/>
                  <a:pt x="260" y="0"/>
                  <a:pt x="580" y="0"/>
                </a:cubicBezTo>
                <a:lnTo>
                  <a:pt x="580" y="0"/>
                </a:lnTo>
                <a:cubicBezTo>
                  <a:pt x="900" y="0"/>
                  <a:pt x="1159" y="259"/>
                  <a:pt x="1159" y="579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18186088" y="10387730"/>
            <a:ext cx="635806" cy="872973"/>
          </a:xfrm>
          <a:custGeom>
            <a:rect b="b" l="l" r="r" t="t"/>
            <a:pathLst>
              <a:path extrusionOk="0" h="761" w="557">
                <a:moveTo>
                  <a:pt x="511" y="716"/>
                </a:moveTo>
                <a:lnTo>
                  <a:pt x="44" y="716"/>
                </a:lnTo>
                <a:lnTo>
                  <a:pt x="44" y="122"/>
                </a:lnTo>
                <a:lnTo>
                  <a:pt x="70" y="122"/>
                </a:lnTo>
                <a:lnTo>
                  <a:pt x="70" y="662"/>
                </a:lnTo>
                <a:lnTo>
                  <a:pt x="70" y="662"/>
                </a:lnTo>
                <a:cubicBezTo>
                  <a:pt x="70" y="674"/>
                  <a:pt x="80" y="684"/>
                  <a:pt x="92" y="684"/>
                </a:cubicBezTo>
                <a:lnTo>
                  <a:pt x="465" y="684"/>
                </a:lnTo>
                <a:lnTo>
                  <a:pt x="465" y="684"/>
                </a:lnTo>
                <a:cubicBezTo>
                  <a:pt x="477" y="684"/>
                  <a:pt x="487" y="674"/>
                  <a:pt x="487" y="662"/>
                </a:cubicBezTo>
                <a:lnTo>
                  <a:pt x="487" y="122"/>
                </a:lnTo>
                <a:lnTo>
                  <a:pt x="511" y="122"/>
                </a:lnTo>
                <a:lnTo>
                  <a:pt x="511" y="716"/>
                </a:lnTo>
                <a:close/>
                <a:moveTo>
                  <a:pt x="114" y="122"/>
                </a:moveTo>
                <a:lnTo>
                  <a:pt x="137" y="122"/>
                </a:lnTo>
                <a:lnTo>
                  <a:pt x="137" y="165"/>
                </a:lnTo>
                <a:lnTo>
                  <a:pt x="137" y="165"/>
                </a:lnTo>
                <a:cubicBezTo>
                  <a:pt x="137" y="179"/>
                  <a:pt x="148" y="189"/>
                  <a:pt x="164" y="189"/>
                </a:cubicBezTo>
                <a:lnTo>
                  <a:pt x="392" y="189"/>
                </a:lnTo>
                <a:lnTo>
                  <a:pt x="392" y="189"/>
                </a:lnTo>
                <a:cubicBezTo>
                  <a:pt x="406" y="189"/>
                  <a:pt x="418" y="179"/>
                  <a:pt x="418" y="165"/>
                </a:cubicBezTo>
                <a:lnTo>
                  <a:pt x="418" y="122"/>
                </a:lnTo>
                <a:lnTo>
                  <a:pt x="443" y="122"/>
                </a:lnTo>
                <a:lnTo>
                  <a:pt x="443" y="640"/>
                </a:lnTo>
                <a:lnTo>
                  <a:pt x="114" y="640"/>
                </a:lnTo>
                <a:lnTo>
                  <a:pt x="114" y="122"/>
                </a:lnTo>
                <a:close/>
                <a:moveTo>
                  <a:pt x="181" y="104"/>
                </a:moveTo>
                <a:lnTo>
                  <a:pt x="181" y="104"/>
                </a:lnTo>
                <a:cubicBezTo>
                  <a:pt x="189" y="87"/>
                  <a:pt x="202" y="73"/>
                  <a:pt x="218" y="62"/>
                </a:cubicBezTo>
                <a:lnTo>
                  <a:pt x="218" y="62"/>
                </a:lnTo>
                <a:cubicBezTo>
                  <a:pt x="235" y="50"/>
                  <a:pt x="256" y="44"/>
                  <a:pt x="277" y="44"/>
                </a:cubicBezTo>
                <a:lnTo>
                  <a:pt x="277" y="44"/>
                </a:lnTo>
                <a:cubicBezTo>
                  <a:pt x="300" y="44"/>
                  <a:pt x="320" y="50"/>
                  <a:pt x="338" y="62"/>
                </a:cubicBezTo>
                <a:lnTo>
                  <a:pt x="338" y="62"/>
                </a:lnTo>
                <a:cubicBezTo>
                  <a:pt x="354" y="73"/>
                  <a:pt x="366" y="87"/>
                  <a:pt x="374" y="104"/>
                </a:cubicBezTo>
                <a:lnTo>
                  <a:pt x="374" y="145"/>
                </a:lnTo>
                <a:lnTo>
                  <a:pt x="181" y="145"/>
                </a:lnTo>
                <a:lnTo>
                  <a:pt x="181" y="104"/>
                </a:lnTo>
                <a:close/>
                <a:moveTo>
                  <a:pt x="524" y="78"/>
                </a:moveTo>
                <a:lnTo>
                  <a:pt x="410" y="78"/>
                </a:lnTo>
                <a:lnTo>
                  <a:pt x="410" y="78"/>
                </a:lnTo>
                <a:cubicBezTo>
                  <a:pt x="399" y="57"/>
                  <a:pt x="383" y="39"/>
                  <a:pt x="363" y="26"/>
                </a:cubicBezTo>
                <a:lnTo>
                  <a:pt x="363" y="26"/>
                </a:lnTo>
                <a:cubicBezTo>
                  <a:pt x="337" y="8"/>
                  <a:pt x="308" y="0"/>
                  <a:pt x="277" y="0"/>
                </a:cubicBezTo>
                <a:lnTo>
                  <a:pt x="277" y="0"/>
                </a:lnTo>
                <a:cubicBezTo>
                  <a:pt x="247" y="0"/>
                  <a:pt x="218" y="8"/>
                  <a:pt x="192" y="26"/>
                </a:cubicBezTo>
                <a:lnTo>
                  <a:pt x="192" y="26"/>
                </a:lnTo>
                <a:cubicBezTo>
                  <a:pt x="172" y="39"/>
                  <a:pt x="156" y="57"/>
                  <a:pt x="145" y="78"/>
                </a:cubicBezTo>
                <a:lnTo>
                  <a:pt x="31" y="78"/>
                </a:lnTo>
                <a:lnTo>
                  <a:pt x="31" y="78"/>
                </a:lnTo>
                <a:cubicBezTo>
                  <a:pt x="13" y="78"/>
                  <a:pt x="0" y="96"/>
                  <a:pt x="0" y="120"/>
                </a:cubicBezTo>
                <a:lnTo>
                  <a:pt x="0" y="738"/>
                </a:lnTo>
                <a:lnTo>
                  <a:pt x="0" y="738"/>
                </a:lnTo>
                <a:cubicBezTo>
                  <a:pt x="0" y="750"/>
                  <a:pt x="9" y="760"/>
                  <a:pt x="22" y="760"/>
                </a:cubicBezTo>
                <a:lnTo>
                  <a:pt x="534" y="760"/>
                </a:lnTo>
                <a:lnTo>
                  <a:pt x="534" y="760"/>
                </a:lnTo>
                <a:cubicBezTo>
                  <a:pt x="546" y="760"/>
                  <a:pt x="556" y="750"/>
                  <a:pt x="556" y="738"/>
                </a:cubicBezTo>
                <a:lnTo>
                  <a:pt x="556" y="120"/>
                </a:lnTo>
                <a:lnTo>
                  <a:pt x="556" y="120"/>
                </a:lnTo>
                <a:cubicBezTo>
                  <a:pt x="556" y="96"/>
                  <a:pt x="542" y="78"/>
                  <a:pt x="524" y="7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18382883" y="10665265"/>
            <a:ext cx="237167" cy="50461"/>
          </a:xfrm>
          <a:custGeom>
            <a:rect b="b" l="l" r="r" t="t"/>
            <a:pathLst>
              <a:path extrusionOk="0" h="45" w="206">
                <a:moveTo>
                  <a:pt x="22" y="44"/>
                </a:moveTo>
                <a:lnTo>
                  <a:pt x="183" y="44"/>
                </a:lnTo>
                <a:lnTo>
                  <a:pt x="183" y="44"/>
                </a:lnTo>
                <a:cubicBezTo>
                  <a:pt x="195" y="44"/>
                  <a:pt x="205" y="34"/>
                  <a:pt x="205" y="22"/>
                </a:cubicBezTo>
                <a:lnTo>
                  <a:pt x="205" y="22"/>
                </a:lnTo>
                <a:cubicBezTo>
                  <a:pt x="205" y="10"/>
                  <a:pt x="195" y="0"/>
                  <a:pt x="183" y="0"/>
                </a:cubicBez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22"/>
                </a:lnTo>
                <a:cubicBezTo>
                  <a:pt x="0" y="34"/>
                  <a:pt x="10" y="44"/>
                  <a:pt x="22" y="44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18382883" y="10801508"/>
            <a:ext cx="237167" cy="50461"/>
          </a:xfrm>
          <a:custGeom>
            <a:rect b="b" l="l" r="r" t="t"/>
            <a:pathLst>
              <a:path extrusionOk="0" h="46" w="206">
                <a:moveTo>
                  <a:pt x="22" y="45"/>
                </a:moveTo>
                <a:lnTo>
                  <a:pt x="183" y="45"/>
                </a:lnTo>
                <a:lnTo>
                  <a:pt x="183" y="45"/>
                </a:lnTo>
                <a:cubicBezTo>
                  <a:pt x="195" y="45"/>
                  <a:pt x="205" y="34"/>
                  <a:pt x="205" y="22"/>
                </a:cubicBezTo>
                <a:lnTo>
                  <a:pt x="205" y="22"/>
                </a:lnTo>
                <a:cubicBezTo>
                  <a:pt x="205" y="10"/>
                  <a:pt x="195" y="0"/>
                  <a:pt x="183" y="0"/>
                </a:cubicBez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22"/>
                </a:lnTo>
                <a:cubicBezTo>
                  <a:pt x="0" y="34"/>
                  <a:pt x="10" y="45"/>
                  <a:pt x="22" y="45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8382883" y="10937754"/>
            <a:ext cx="237167" cy="50461"/>
          </a:xfrm>
          <a:custGeom>
            <a:rect b="b" l="l" r="r" t="t"/>
            <a:pathLst>
              <a:path extrusionOk="0" h="45" w="206">
                <a:moveTo>
                  <a:pt x="22" y="44"/>
                </a:moveTo>
                <a:lnTo>
                  <a:pt x="183" y="44"/>
                </a:lnTo>
                <a:lnTo>
                  <a:pt x="183" y="44"/>
                </a:lnTo>
                <a:cubicBezTo>
                  <a:pt x="195" y="44"/>
                  <a:pt x="205" y="34"/>
                  <a:pt x="205" y="22"/>
                </a:cubicBezTo>
                <a:lnTo>
                  <a:pt x="205" y="22"/>
                </a:lnTo>
                <a:cubicBezTo>
                  <a:pt x="205" y="10"/>
                  <a:pt x="195" y="0"/>
                  <a:pt x="183" y="0"/>
                </a:cubicBez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22"/>
                </a:lnTo>
                <a:cubicBezTo>
                  <a:pt x="0" y="34"/>
                  <a:pt x="10" y="44"/>
                  <a:pt x="22" y="44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8191131" y="6340776"/>
            <a:ext cx="620669" cy="691314"/>
          </a:xfrm>
          <a:custGeom>
            <a:rect b="b" l="l" r="r" t="t"/>
            <a:pathLst>
              <a:path extrusionOk="0" h="603" w="542">
                <a:moveTo>
                  <a:pt x="469" y="354"/>
                </a:moveTo>
                <a:lnTo>
                  <a:pt x="469" y="354"/>
                </a:lnTo>
                <a:cubicBezTo>
                  <a:pt x="455" y="435"/>
                  <a:pt x="442" y="508"/>
                  <a:pt x="440" y="514"/>
                </a:cubicBezTo>
                <a:lnTo>
                  <a:pt x="440" y="514"/>
                </a:lnTo>
                <a:cubicBezTo>
                  <a:pt x="439" y="523"/>
                  <a:pt x="424" y="535"/>
                  <a:pt x="390" y="545"/>
                </a:cubicBezTo>
                <a:lnTo>
                  <a:pt x="390" y="545"/>
                </a:lnTo>
                <a:cubicBezTo>
                  <a:pt x="357" y="554"/>
                  <a:pt x="314" y="559"/>
                  <a:pt x="269" y="558"/>
                </a:cubicBezTo>
                <a:lnTo>
                  <a:pt x="269" y="558"/>
                </a:lnTo>
                <a:cubicBezTo>
                  <a:pt x="225" y="557"/>
                  <a:pt x="183" y="551"/>
                  <a:pt x="152" y="541"/>
                </a:cubicBezTo>
                <a:lnTo>
                  <a:pt x="152" y="541"/>
                </a:lnTo>
                <a:cubicBezTo>
                  <a:pt x="111" y="528"/>
                  <a:pt x="105" y="512"/>
                  <a:pt x="104" y="508"/>
                </a:cubicBezTo>
                <a:lnTo>
                  <a:pt x="104" y="508"/>
                </a:lnTo>
                <a:cubicBezTo>
                  <a:pt x="104" y="507"/>
                  <a:pt x="104" y="504"/>
                  <a:pt x="102" y="498"/>
                </a:cubicBezTo>
                <a:lnTo>
                  <a:pt x="102" y="498"/>
                </a:lnTo>
                <a:cubicBezTo>
                  <a:pt x="65" y="311"/>
                  <a:pt x="53" y="235"/>
                  <a:pt x="48" y="205"/>
                </a:cubicBezTo>
                <a:lnTo>
                  <a:pt x="48" y="205"/>
                </a:lnTo>
                <a:lnTo>
                  <a:pt x="48" y="205"/>
                </a:lnTo>
                <a:lnTo>
                  <a:pt x="48" y="205"/>
                </a:lnTo>
                <a:lnTo>
                  <a:pt x="486" y="205"/>
                </a:lnTo>
                <a:lnTo>
                  <a:pt x="486" y="205"/>
                </a:lnTo>
                <a:lnTo>
                  <a:pt x="486" y="205"/>
                </a:lnTo>
                <a:lnTo>
                  <a:pt x="494" y="205"/>
                </a:lnTo>
                <a:lnTo>
                  <a:pt x="494" y="205"/>
                </a:lnTo>
                <a:cubicBezTo>
                  <a:pt x="490" y="225"/>
                  <a:pt x="484" y="268"/>
                  <a:pt x="469" y="354"/>
                </a:cubicBezTo>
                <a:close/>
                <a:moveTo>
                  <a:pt x="534" y="168"/>
                </a:moveTo>
                <a:lnTo>
                  <a:pt x="534" y="168"/>
                </a:lnTo>
                <a:cubicBezTo>
                  <a:pt x="530" y="163"/>
                  <a:pt x="524" y="160"/>
                  <a:pt x="517" y="160"/>
                </a:cubicBezTo>
                <a:lnTo>
                  <a:pt x="496" y="160"/>
                </a:lnTo>
                <a:lnTo>
                  <a:pt x="365" y="11"/>
                </a:lnTo>
                <a:lnTo>
                  <a:pt x="365" y="11"/>
                </a:lnTo>
                <a:cubicBezTo>
                  <a:pt x="357" y="1"/>
                  <a:pt x="343" y="0"/>
                  <a:pt x="334" y="8"/>
                </a:cubicBezTo>
                <a:lnTo>
                  <a:pt x="334" y="8"/>
                </a:lnTo>
                <a:cubicBezTo>
                  <a:pt x="325" y="16"/>
                  <a:pt x="324" y="29"/>
                  <a:pt x="332" y="39"/>
                </a:cubicBezTo>
                <a:lnTo>
                  <a:pt x="437" y="160"/>
                </a:lnTo>
                <a:lnTo>
                  <a:pt x="97" y="160"/>
                </a:lnTo>
                <a:lnTo>
                  <a:pt x="203" y="39"/>
                </a:lnTo>
                <a:lnTo>
                  <a:pt x="203" y="39"/>
                </a:lnTo>
                <a:cubicBezTo>
                  <a:pt x="211" y="29"/>
                  <a:pt x="210" y="16"/>
                  <a:pt x="201" y="8"/>
                </a:cubicBezTo>
                <a:lnTo>
                  <a:pt x="201" y="8"/>
                </a:lnTo>
                <a:cubicBezTo>
                  <a:pt x="191" y="0"/>
                  <a:pt x="178" y="1"/>
                  <a:pt x="169" y="11"/>
                </a:cubicBezTo>
                <a:lnTo>
                  <a:pt x="39" y="160"/>
                </a:lnTo>
                <a:lnTo>
                  <a:pt x="25" y="160"/>
                </a:lnTo>
                <a:lnTo>
                  <a:pt x="25" y="160"/>
                </a:lnTo>
                <a:lnTo>
                  <a:pt x="25" y="160"/>
                </a:lnTo>
                <a:cubicBezTo>
                  <a:pt x="18" y="160"/>
                  <a:pt x="11" y="163"/>
                  <a:pt x="7" y="168"/>
                </a:cubicBezTo>
                <a:lnTo>
                  <a:pt x="7" y="168"/>
                </a:lnTo>
                <a:cubicBezTo>
                  <a:pt x="0" y="177"/>
                  <a:pt x="1" y="187"/>
                  <a:pt x="2" y="198"/>
                </a:cubicBezTo>
                <a:lnTo>
                  <a:pt x="2" y="198"/>
                </a:lnTo>
                <a:cubicBezTo>
                  <a:pt x="4" y="206"/>
                  <a:pt x="5" y="217"/>
                  <a:pt x="7" y="231"/>
                </a:cubicBezTo>
                <a:lnTo>
                  <a:pt x="7" y="231"/>
                </a:lnTo>
                <a:cubicBezTo>
                  <a:pt x="11" y="254"/>
                  <a:pt x="17" y="287"/>
                  <a:pt x="25" y="328"/>
                </a:cubicBezTo>
                <a:lnTo>
                  <a:pt x="25" y="328"/>
                </a:lnTo>
                <a:cubicBezTo>
                  <a:pt x="38" y="400"/>
                  <a:pt x="54" y="480"/>
                  <a:pt x="59" y="507"/>
                </a:cubicBezTo>
                <a:lnTo>
                  <a:pt x="59" y="507"/>
                </a:lnTo>
                <a:cubicBezTo>
                  <a:pt x="60" y="512"/>
                  <a:pt x="61" y="516"/>
                  <a:pt x="61" y="517"/>
                </a:cubicBezTo>
                <a:lnTo>
                  <a:pt x="61" y="517"/>
                </a:lnTo>
                <a:cubicBezTo>
                  <a:pt x="66" y="545"/>
                  <a:pt x="93" y="568"/>
                  <a:pt x="138" y="582"/>
                </a:cubicBezTo>
                <a:lnTo>
                  <a:pt x="138" y="582"/>
                </a:lnTo>
                <a:cubicBezTo>
                  <a:pt x="173" y="594"/>
                  <a:pt x="219" y="602"/>
                  <a:pt x="268" y="602"/>
                </a:cubicBezTo>
                <a:lnTo>
                  <a:pt x="268" y="602"/>
                </a:lnTo>
                <a:cubicBezTo>
                  <a:pt x="272" y="602"/>
                  <a:pt x="275" y="602"/>
                  <a:pt x="280" y="602"/>
                </a:cubicBezTo>
                <a:lnTo>
                  <a:pt x="280" y="602"/>
                </a:lnTo>
                <a:cubicBezTo>
                  <a:pt x="325" y="602"/>
                  <a:pt x="368" y="597"/>
                  <a:pt x="402" y="587"/>
                </a:cubicBezTo>
                <a:lnTo>
                  <a:pt x="402" y="587"/>
                </a:lnTo>
                <a:cubicBezTo>
                  <a:pt x="450" y="574"/>
                  <a:pt x="477" y="553"/>
                  <a:pt x="483" y="524"/>
                </a:cubicBezTo>
                <a:lnTo>
                  <a:pt x="483" y="524"/>
                </a:lnTo>
                <a:cubicBezTo>
                  <a:pt x="485" y="517"/>
                  <a:pt x="500" y="435"/>
                  <a:pt x="514" y="353"/>
                </a:cubicBezTo>
                <a:lnTo>
                  <a:pt x="514" y="353"/>
                </a:lnTo>
                <a:cubicBezTo>
                  <a:pt x="523" y="306"/>
                  <a:pt x="529" y="268"/>
                  <a:pt x="533" y="239"/>
                </a:cubicBezTo>
                <a:lnTo>
                  <a:pt x="533" y="239"/>
                </a:lnTo>
                <a:cubicBezTo>
                  <a:pt x="536" y="223"/>
                  <a:pt x="537" y="210"/>
                  <a:pt x="538" y="201"/>
                </a:cubicBezTo>
                <a:lnTo>
                  <a:pt x="538" y="201"/>
                </a:lnTo>
                <a:cubicBezTo>
                  <a:pt x="540" y="186"/>
                  <a:pt x="541" y="177"/>
                  <a:pt x="534" y="1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8357655" y="6633449"/>
            <a:ext cx="50461" cy="237167"/>
          </a:xfrm>
          <a:custGeom>
            <a:rect b="b" l="l" r="r" t="t"/>
            <a:pathLst>
              <a:path extrusionOk="0" h="206" w="45">
                <a:moveTo>
                  <a:pt x="22" y="0"/>
                </a:move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183"/>
                </a:lnTo>
                <a:lnTo>
                  <a:pt x="0" y="183"/>
                </a:lnTo>
                <a:cubicBezTo>
                  <a:pt x="0" y="195"/>
                  <a:pt x="10" y="205"/>
                  <a:pt x="22" y="205"/>
                </a:cubicBezTo>
                <a:lnTo>
                  <a:pt x="22" y="205"/>
                </a:lnTo>
                <a:cubicBezTo>
                  <a:pt x="35" y="205"/>
                  <a:pt x="44" y="195"/>
                  <a:pt x="44" y="183"/>
                </a:cubicBezTo>
                <a:lnTo>
                  <a:pt x="44" y="22"/>
                </a:lnTo>
                <a:lnTo>
                  <a:pt x="44" y="22"/>
                </a:lnTo>
                <a:cubicBezTo>
                  <a:pt x="44" y="10"/>
                  <a:pt x="35" y="0"/>
                  <a:pt x="22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18473713" y="6658681"/>
            <a:ext cx="50461" cy="232120"/>
          </a:xfrm>
          <a:custGeom>
            <a:rect b="b" l="l" r="r" t="t"/>
            <a:pathLst>
              <a:path extrusionOk="0" h="205" w="45">
                <a:moveTo>
                  <a:pt x="22" y="0"/>
                </a:move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182"/>
                </a:lnTo>
                <a:lnTo>
                  <a:pt x="0" y="182"/>
                </a:lnTo>
                <a:cubicBezTo>
                  <a:pt x="0" y="194"/>
                  <a:pt x="10" y="204"/>
                  <a:pt x="22" y="204"/>
                </a:cubicBezTo>
                <a:lnTo>
                  <a:pt x="22" y="204"/>
                </a:lnTo>
                <a:cubicBezTo>
                  <a:pt x="34" y="204"/>
                  <a:pt x="44" y="194"/>
                  <a:pt x="44" y="182"/>
                </a:cubicBezTo>
                <a:lnTo>
                  <a:pt x="44" y="22"/>
                </a:lnTo>
                <a:lnTo>
                  <a:pt x="44" y="22"/>
                </a:lnTo>
                <a:cubicBezTo>
                  <a:pt x="44" y="10"/>
                  <a:pt x="34" y="0"/>
                  <a:pt x="22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18589773" y="6633449"/>
            <a:ext cx="50461" cy="237167"/>
          </a:xfrm>
          <a:custGeom>
            <a:rect b="b" l="l" r="r" t="t"/>
            <a:pathLst>
              <a:path extrusionOk="0" h="206" w="45">
                <a:moveTo>
                  <a:pt x="22" y="0"/>
                </a:moveTo>
                <a:lnTo>
                  <a:pt x="22" y="0"/>
                </a:lnTo>
                <a:cubicBezTo>
                  <a:pt x="9" y="0"/>
                  <a:pt x="0" y="10"/>
                  <a:pt x="0" y="22"/>
                </a:cubicBezTo>
                <a:lnTo>
                  <a:pt x="0" y="183"/>
                </a:lnTo>
                <a:lnTo>
                  <a:pt x="0" y="183"/>
                </a:lnTo>
                <a:cubicBezTo>
                  <a:pt x="0" y="195"/>
                  <a:pt x="9" y="205"/>
                  <a:pt x="22" y="205"/>
                </a:cubicBezTo>
                <a:lnTo>
                  <a:pt x="22" y="205"/>
                </a:lnTo>
                <a:cubicBezTo>
                  <a:pt x="34" y="205"/>
                  <a:pt x="44" y="195"/>
                  <a:pt x="44" y="183"/>
                </a:cubicBezTo>
                <a:lnTo>
                  <a:pt x="44" y="22"/>
                </a:lnTo>
                <a:lnTo>
                  <a:pt x="44" y="22"/>
                </a:lnTo>
                <a:cubicBezTo>
                  <a:pt x="44" y="10"/>
                  <a:pt x="34" y="0"/>
                  <a:pt x="22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5535572" y="6345824"/>
            <a:ext cx="691314" cy="686266"/>
          </a:xfrm>
          <a:custGeom>
            <a:rect b="b" l="l" r="r" t="t"/>
            <a:pathLst>
              <a:path extrusionOk="0" h="601" w="603">
                <a:moveTo>
                  <a:pt x="411" y="556"/>
                </a:moveTo>
                <a:lnTo>
                  <a:pt x="411" y="556"/>
                </a:lnTo>
                <a:cubicBezTo>
                  <a:pt x="411" y="556"/>
                  <a:pt x="411" y="556"/>
                  <a:pt x="411" y="555"/>
                </a:cubicBezTo>
                <a:lnTo>
                  <a:pt x="351" y="450"/>
                </a:lnTo>
                <a:lnTo>
                  <a:pt x="442" y="335"/>
                </a:lnTo>
                <a:lnTo>
                  <a:pt x="557" y="481"/>
                </a:lnTo>
                <a:lnTo>
                  <a:pt x="557" y="556"/>
                </a:lnTo>
                <a:lnTo>
                  <a:pt x="411" y="556"/>
                </a:lnTo>
                <a:close/>
                <a:moveTo>
                  <a:pt x="44" y="411"/>
                </a:moveTo>
                <a:lnTo>
                  <a:pt x="44" y="411"/>
                </a:lnTo>
                <a:cubicBezTo>
                  <a:pt x="45" y="411"/>
                  <a:pt x="45" y="410"/>
                  <a:pt x="45" y="410"/>
                </a:cubicBezTo>
                <a:lnTo>
                  <a:pt x="162" y="205"/>
                </a:lnTo>
                <a:lnTo>
                  <a:pt x="361" y="556"/>
                </a:lnTo>
                <a:lnTo>
                  <a:pt x="44" y="556"/>
                </a:lnTo>
                <a:lnTo>
                  <a:pt x="44" y="411"/>
                </a:lnTo>
                <a:close/>
                <a:moveTo>
                  <a:pt x="557" y="43"/>
                </a:moveTo>
                <a:lnTo>
                  <a:pt x="557" y="410"/>
                </a:lnTo>
                <a:lnTo>
                  <a:pt x="462" y="289"/>
                </a:lnTo>
                <a:lnTo>
                  <a:pt x="462" y="289"/>
                </a:lnTo>
                <a:cubicBezTo>
                  <a:pt x="461" y="286"/>
                  <a:pt x="459" y="284"/>
                  <a:pt x="457" y="282"/>
                </a:cubicBezTo>
                <a:lnTo>
                  <a:pt x="457" y="282"/>
                </a:lnTo>
                <a:cubicBezTo>
                  <a:pt x="452" y="279"/>
                  <a:pt x="447" y="277"/>
                  <a:pt x="443" y="277"/>
                </a:cubicBezTo>
                <a:lnTo>
                  <a:pt x="443" y="277"/>
                </a:lnTo>
                <a:cubicBezTo>
                  <a:pt x="442" y="277"/>
                  <a:pt x="442" y="277"/>
                  <a:pt x="442" y="277"/>
                </a:cubicBezTo>
                <a:lnTo>
                  <a:pt x="442" y="277"/>
                </a:lnTo>
                <a:lnTo>
                  <a:pt x="442" y="277"/>
                </a:lnTo>
                <a:lnTo>
                  <a:pt x="442" y="277"/>
                </a:lnTo>
                <a:cubicBezTo>
                  <a:pt x="437" y="277"/>
                  <a:pt x="433" y="279"/>
                  <a:pt x="429" y="282"/>
                </a:cubicBezTo>
                <a:lnTo>
                  <a:pt x="429" y="282"/>
                </a:lnTo>
                <a:cubicBezTo>
                  <a:pt x="426" y="284"/>
                  <a:pt x="424" y="286"/>
                  <a:pt x="422" y="289"/>
                </a:cubicBezTo>
                <a:lnTo>
                  <a:pt x="328" y="408"/>
                </a:lnTo>
                <a:lnTo>
                  <a:pt x="181" y="150"/>
                </a:lnTo>
                <a:lnTo>
                  <a:pt x="181" y="150"/>
                </a:lnTo>
                <a:lnTo>
                  <a:pt x="181" y="149"/>
                </a:lnTo>
                <a:lnTo>
                  <a:pt x="181" y="149"/>
                </a:lnTo>
                <a:cubicBezTo>
                  <a:pt x="180" y="149"/>
                  <a:pt x="180" y="148"/>
                  <a:pt x="180" y="148"/>
                </a:cubicBezTo>
                <a:lnTo>
                  <a:pt x="180" y="148"/>
                </a:lnTo>
                <a:cubicBezTo>
                  <a:pt x="179" y="148"/>
                  <a:pt x="179" y="148"/>
                  <a:pt x="179" y="147"/>
                </a:cubicBezTo>
                <a:lnTo>
                  <a:pt x="179" y="147"/>
                </a:lnTo>
                <a:lnTo>
                  <a:pt x="179" y="147"/>
                </a:lnTo>
                <a:lnTo>
                  <a:pt x="179" y="147"/>
                </a:lnTo>
                <a:cubicBezTo>
                  <a:pt x="178" y="146"/>
                  <a:pt x="178" y="146"/>
                  <a:pt x="178" y="145"/>
                </a:cubicBezTo>
                <a:lnTo>
                  <a:pt x="178" y="145"/>
                </a:lnTo>
                <a:cubicBezTo>
                  <a:pt x="178" y="145"/>
                  <a:pt x="178" y="145"/>
                  <a:pt x="177" y="145"/>
                </a:cubicBezTo>
                <a:lnTo>
                  <a:pt x="177" y="145"/>
                </a:lnTo>
                <a:lnTo>
                  <a:pt x="177" y="144"/>
                </a:lnTo>
                <a:lnTo>
                  <a:pt x="177" y="144"/>
                </a:lnTo>
                <a:lnTo>
                  <a:pt x="176" y="143"/>
                </a:lnTo>
                <a:lnTo>
                  <a:pt x="176" y="143"/>
                </a:lnTo>
                <a:cubicBezTo>
                  <a:pt x="175" y="143"/>
                  <a:pt x="175" y="143"/>
                  <a:pt x="175" y="143"/>
                </a:cubicBezTo>
                <a:lnTo>
                  <a:pt x="175" y="143"/>
                </a:lnTo>
                <a:cubicBezTo>
                  <a:pt x="175" y="142"/>
                  <a:pt x="174" y="142"/>
                  <a:pt x="174" y="142"/>
                </a:cubicBezTo>
                <a:lnTo>
                  <a:pt x="174" y="142"/>
                </a:lnTo>
                <a:cubicBezTo>
                  <a:pt x="173" y="142"/>
                  <a:pt x="173" y="142"/>
                  <a:pt x="173" y="142"/>
                </a:cubicBezTo>
                <a:lnTo>
                  <a:pt x="173" y="142"/>
                </a:lnTo>
                <a:cubicBezTo>
                  <a:pt x="173" y="141"/>
                  <a:pt x="173" y="141"/>
                  <a:pt x="173" y="141"/>
                </a:cubicBezTo>
                <a:lnTo>
                  <a:pt x="173" y="141"/>
                </a:lnTo>
                <a:cubicBezTo>
                  <a:pt x="172" y="141"/>
                  <a:pt x="172" y="141"/>
                  <a:pt x="172" y="141"/>
                </a:cubicBezTo>
                <a:lnTo>
                  <a:pt x="172" y="141"/>
                </a:lnTo>
                <a:cubicBezTo>
                  <a:pt x="172" y="141"/>
                  <a:pt x="172" y="141"/>
                  <a:pt x="171" y="141"/>
                </a:cubicBezTo>
                <a:lnTo>
                  <a:pt x="171" y="141"/>
                </a:lnTo>
                <a:cubicBezTo>
                  <a:pt x="170" y="141"/>
                  <a:pt x="170" y="140"/>
                  <a:pt x="170" y="140"/>
                </a:cubicBezTo>
                <a:lnTo>
                  <a:pt x="170" y="140"/>
                </a:lnTo>
                <a:lnTo>
                  <a:pt x="169" y="140"/>
                </a:lnTo>
                <a:lnTo>
                  <a:pt x="169" y="140"/>
                </a:lnTo>
                <a:cubicBezTo>
                  <a:pt x="168" y="139"/>
                  <a:pt x="168" y="139"/>
                  <a:pt x="168" y="139"/>
                </a:cubicBezTo>
                <a:lnTo>
                  <a:pt x="168" y="139"/>
                </a:lnTo>
                <a:cubicBezTo>
                  <a:pt x="167" y="139"/>
                  <a:pt x="167" y="139"/>
                  <a:pt x="167" y="139"/>
                </a:cubicBezTo>
                <a:lnTo>
                  <a:pt x="167" y="139"/>
                </a:lnTo>
                <a:cubicBezTo>
                  <a:pt x="167" y="139"/>
                  <a:pt x="166" y="139"/>
                  <a:pt x="165" y="139"/>
                </a:cubicBezTo>
                <a:lnTo>
                  <a:pt x="165" y="139"/>
                </a:lnTo>
                <a:lnTo>
                  <a:pt x="165" y="139"/>
                </a:lnTo>
                <a:lnTo>
                  <a:pt x="165" y="139"/>
                </a:lnTo>
                <a:cubicBezTo>
                  <a:pt x="164" y="139"/>
                  <a:pt x="164" y="139"/>
                  <a:pt x="164" y="139"/>
                </a:cubicBezTo>
                <a:lnTo>
                  <a:pt x="164" y="139"/>
                </a:lnTo>
                <a:lnTo>
                  <a:pt x="163" y="139"/>
                </a:lnTo>
                <a:lnTo>
                  <a:pt x="163" y="139"/>
                </a:lnTo>
                <a:cubicBezTo>
                  <a:pt x="162" y="139"/>
                  <a:pt x="162" y="139"/>
                  <a:pt x="162" y="139"/>
                </a:cubicBezTo>
                <a:lnTo>
                  <a:pt x="162" y="139"/>
                </a:lnTo>
                <a:cubicBezTo>
                  <a:pt x="161" y="139"/>
                  <a:pt x="160" y="139"/>
                  <a:pt x="160" y="139"/>
                </a:cubicBezTo>
                <a:lnTo>
                  <a:pt x="160" y="139"/>
                </a:lnTo>
                <a:cubicBezTo>
                  <a:pt x="160" y="139"/>
                  <a:pt x="160" y="139"/>
                  <a:pt x="159" y="139"/>
                </a:cubicBezTo>
                <a:lnTo>
                  <a:pt x="159" y="139"/>
                </a:lnTo>
                <a:cubicBezTo>
                  <a:pt x="159" y="139"/>
                  <a:pt x="159" y="139"/>
                  <a:pt x="158" y="139"/>
                </a:cubicBezTo>
                <a:lnTo>
                  <a:pt x="158" y="139"/>
                </a:lnTo>
                <a:lnTo>
                  <a:pt x="158" y="139"/>
                </a:lnTo>
                <a:lnTo>
                  <a:pt x="158" y="139"/>
                </a:lnTo>
                <a:cubicBezTo>
                  <a:pt x="157" y="139"/>
                  <a:pt x="157" y="139"/>
                  <a:pt x="156" y="139"/>
                </a:cubicBezTo>
                <a:lnTo>
                  <a:pt x="156" y="139"/>
                </a:lnTo>
                <a:cubicBezTo>
                  <a:pt x="156" y="139"/>
                  <a:pt x="156" y="139"/>
                  <a:pt x="155" y="139"/>
                </a:cubicBezTo>
                <a:lnTo>
                  <a:pt x="155" y="139"/>
                </a:lnTo>
                <a:cubicBezTo>
                  <a:pt x="155" y="139"/>
                  <a:pt x="154" y="139"/>
                  <a:pt x="154" y="140"/>
                </a:cubicBezTo>
                <a:lnTo>
                  <a:pt x="154" y="140"/>
                </a:lnTo>
                <a:cubicBezTo>
                  <a:pt x="154" y="140"/>
                  <a:pt x="154" y="140"/>
                  <a:pt x="153" y="140"/>
                </a:cubicBezTo>
                <a:lnTo>
                  <a:pt x="153" y="140"/>
                </a:lnTo>
                <a:cubicBezTo>
                  <a:pt x="153" y="140"/>
                  <a:pt x="153" y="141"/>
                  <a:pt x="152" y="141"/>
                </a:cubicBezTo>
                <a:lnTo>
                  <a:pt x="152" y="141"/>
                </a:lnTo>
                <a:lnTo>
                  <a:pt x="151" y="141"/>
                </a:lnTo>
                <a:lnTo>
                  <a:pt x="151" y="141"/>
                </a:lnTo>
                <a:lnTo>
                  <a:pt x="151" y="141"/>
                </a:lnTo>
                <a:lnTo>
                  <a:pt x="151" y="141"/>
                </a:lnTo>
                <a:cubicBezTo>
                  <a:pt x="151" y="141"/>
                  <a:pt x="150" y="141"/>
                  <a:pt x="150" y="142"/>
                </a:cubicBezTo>
                <a:lnTo>
                  <a:pt x="150" y="142"/>
                </a:lnTo>
                <a:lnTo>
                  <a:pt x="149" y="142"/>
                </a:lnTo>
                <a:lnTo>
                  <a:pt x="149" y="142"/>
                </a:lnTo>
                <a:cubicBezTo>
                  <a:pt x="149" y="142"/>
                  <a:pt x="149" y="142"/>
                  <a:pt x="148" y="143"/>
                </a:cubicBezTo>
                <a:lnTo>
                  <a:pt x="148" y="143"/>
                </a:lnTo>
                <a:lnTo>
                  <a:pt x="148" y="143"/>
                </a:lnTo>
                <a:lnTo>
                  <a:pt x="148" y="143"/>
                </a:lnTo>
                <a:cubicBezTo>
                  <a:pt x="147" y="143"/>
                  <a:pt x="147" y="143"/>
                  <a:pt x="147" y="144"/>
                </a:cubicBezTo>
                <a:lnTo>
                  <a:pt x="147" y="144"/>
                </a:lnTo>
                <a:cubicBezTo>
                  <a:pt x="147" y="144"/>
                  <a:pt x="147" y="145"/>
                  <a:pt x="146" y="145"/>
                </a:cubicBezTo>
                <a:lnTo>
                  <a:pt x="146" y="145"/>
                </a:lnTo>
                <a:lnTo>
                  <a:pt x="145" y="145"/>
                </a:lnTo>
                <a:lnTo>
                  <a:pt x="145" y="145"/>
                </a:lnTo>
                <a:cubicBezTo>
                  <a:pt x="145" y="146"/>
                  <a:pt x="144" y="146"/>
                  <a:pt x="144" y="147"/>
                </a:cubicBezTo>
                <a:lnTo>
                  <a:pt x="144" y="147"/>
                </a:lnTo>
                <a:lnTo>
                  <a:pt x="144" y="147"/>
                </a:lnTo>
                <a:lnTo>
                  <a:pt x="144" y="147"/>
                </a:lnTo>
                <a:cubicBezTo>
                  <a:pt x="143" y="148"/>
                  <a:pt x="143" y="148"/>
                  <a:pt x="143" y="148"/>
                </a:cubicBezTo>
                <a:lnTo>
                  <a:pt x="143" y="148"/>
                </a:lnTo>
                <a:lnTo>
                  <a:pt x="143" y="149"/>
                </a:lnTo>
                <a:lnTo>
                  <a:pt x="143" y="149"/>
                </a:lnTo>
                <a:cubicBezTo>
                  <a:pt x="142" y="149"/>
                  <a:pt x="142" y="150"/>
                  <a:pt x="142" y="150"/>
                </a:cubicBezTo>
                <a:lnTo>
                  <a:pt x="44" y="321"/>
                </a:lnTo>
                <a:lnTo>
                  <a:pt x="44" y="43"/>
                </a:lnTo>
                <a:lnTo>
                  <a:pt x="557" y="43"/>
                </a:lnTo>
                <a:close/>
                <a:moveTo>
                  <a:pt x="564" y="0"/>
                </a:moveTo>
                <a:lnTo>
                  <a:pt x="38" y="0"/>
                </a:lnTo>
                <a:lnTo>
                  <a:pt x="38" y="0"/>
                </a:lnTo>
                <a:cubicBezTo>
                  <a:pt x="17" y="0"/>
                  <a:pt x="0" y="13"/>
                  <a:pt x="0" y="31"/>
                </a:cubicBezTo>
                <a:lnTo>
                  <a:pt x="0" y="567"/>
                </a:lnTo>
                <a:lnTo>
                  <a:pt x="0" y="567"/>
                </a:lnTo>
                <a:cubicBezTo>
                  <a:pt x="0" y="586"/>
                  <a:pt x="17" y="600"/>
                  <a:pt x="38" y="600"/>
                </a:cubicBezTo>
                <a:lnTo>
                  <a:pt x="564" y="600"/>
                </a:lnTo>
                <a:lnTo>
                  <a:pt x="564" y="600"/>
                </a:lnTo>
                <a:cubicBezTo>
                  <a:pt x="585" y="600"/>
                  <a:pt x="602" y="586"/>
                  <a:pt x="602" y="567"/>
                </a:cubicBezTo>
                <a:lnTo>
                  <a:pt x="602" y="31"/>
                </a:lnTo>
                <a:lnTo>
                  <a:pt x="602" y="31"/>
                </a:lnTo>
                <a:cubicBezTo>
                  <a:pt x="602" y="13"/>
                  <a:pt x="585" y="0"/>
                  <a:pt x="5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5939259" y="6421514"/>
            <a:ext cx="206891" cy="206891"/>
          </a:xfrm>
          <a:custGeom>
            <a:rect b="b" l="l" r="r" t="t"/>
            <a:pathLst>
              <a:path extrusionOk="0" h="182" w="182">
                <a:moveTo>
                  <a:pt x="90" y="45"/>
                </a:moveTo>
                <a:lnTo>
                  <a:pt x="90" y="45"/>
                </a:lnTo>
                <a:cubicBezTo>
                  <a:pt x="116" y="45"/>
                  <a:pt x="137" y="65"/>
                  <a:pt x="137" y="90"/>
                </a:cubicBezTo>
                <a:lnTo>
                  <a:pt x="137" y="90"/>
                </a:lnTo>
                <a:cubicBezTo>
                  <a:pt x="137" y="116"/>
                  <a:pt x="116" y="137"/>
                  <a:pt x="90" y="137"/>
                </a:cubicBezTo>
                <a:lnTo>
                  <a:pt x="90" y="137"/>
                </a:lnTo>
                <a:cubicBezTo>
                  <a:pt x="65" y="137"/>
                  <a:pt x="44" y="116"/>
                  <a:pt x="44" y="90"/>
                </a:cubicBezTo>
                <a:lnTo>
                  <a:pt x="44" y="90"/>
                </a:lnTo>
                <a:cubicBezTo>
                  <a:pt x="44" y="65"/>
                  <a:pt x="65" y="45"/>
                  <a:pt x="90" y="45"/>
                </a:cubicBezTo>
                <a:close/>
                <a:moveTo>
                  <a:pt x="90" y="181"/>
                </a:moveTo>
                <a:lnTo>
                  <a:pt x="90" y="181"/>
                </a:lnTo>
                <a:cubicBezTo>
                  <a:pt x="141" y="181"/>
                  <a:pt x="181" y="140"/>
                  <a:pt x="181" y="90"/>
                </a:cubicBezTo>
                <a:lnTo>
                  <a:pt x="181" y="90"/>
                </a:lnTo>
                <a:cubicBezTo>
                  <a:pt x="181" y="41"/>
                  <a:pt x="141" y="0"/>
                  <a:pt x="90" y="0"/>
                </a:cubicBezTo>
                <a:lnTo>
                  <a:pt x="90" y="0"/>
                </a:lnTo>
                <a:cubicBezTo>
                  <a:pt x="41" y="0"/>
                  <a:pt x="0" y="41"/>
                  <a:pt x="0" y="90"/>
                </a:cubicBezTo>
                <a:lnTo>
                  <a:pt x="0" y="90"/>
                </a:lnTo>
                <a:cubicBezTo>
                  <a:pt x="0" y="140"/>
                  <a:pt x="41" y="181"/>
                  <a:pt x="90" y="18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5515388" y="8364255"/>
            <a:ext cx="726635" cy="782140"/>
          </a:xfrm>
          <a:custGeom>
            <a:rect b="b" l="l" r="r" t="t"/>
            <a:pathLst>
              <a:path extrusionOk="0" h="683" w="637">
                <a:moveTo>
                  <a:pt x="591" y="638"/>
                </a:moveTo>
                <a:lnTo>
                  <a:pt x="44" y="638"/>
                </a:lnTo>
                <a:lnTo>
                  <a:pt x="44" y="269"/>
                </a:lnTo>
                <a:lnTo>
                  <a:pt x="591" y="269"/>
                </a:lnTo>
                <a:lnTo>
                  <a:pt x="591" y="638"/>
                </a:lnTo>
                <a:close/>
                <a:moveTo>
                  <a:pt x="44" y="93"/>
                </a:moveTo>
                <a:lnTo>
                  <a:pt x="96" y="93"/>
                </a:lnTo>
                <a:lnTo>
                  <a:pt x="96" y="119"/>
                </a:lnTo>
                <a:lnTo>
                  <a:pt x="96" y="119"/>
                </a:lnTo>
                <a:cubicBezTo>
                  <a:pt x="96" y="132"/>
                  <a:pt x="107" y="141"/>
                  <a:pt x="119" y="141"/>
                </a:cubicBezTo>
                <a:lnTo>
                  <a:pt x="119" y="141"/>
                </a:lnTo>
                <a:cubicBezTo>
                  <a:pt x="131" y="141"/>
                  <a:pt x="141" y="132"/>
                  <a:pt x="141" y="119"/>
                </a:cubicBezTo>
                <a:lnTo>
                  <a:pt x="141" y="93"/>
                </a:lnTo>
                <a:lnTo>
                  <a:pt x="493" y="93"/>
                </a:lnTo>
                <a:lnTo>
                  <a:pt x="493" y="119"/>
                </a:lnTo>
                <a:lnTo>
                  <a:pt x="493" y="119"/>
                </a:lnTo>
                <a:cubicBezTo>
                  <a:pt x="493" y="132"/>
                  <a:pt x="503" y="141"/>
                  <a:pt x="515" y="141"/>
                </a:cubicBezTo>
                <a:lnTo>
                  <a:pt x="515" y="141"/>
                </a:lnTo>
                <a:cubicBezTo>
                  <a:pt x="527" y="141"/>
                  <a:pt x="537" y="132"/>
                  <a:pt x="537" y="119"/>
                </a:cubicBezTo>
                <a:lnTo>
                  <a:pt x="537" y="93"/>
                </a:lnTo>
                <a:lnTo>
                  <a:pt x="591" y="93"/>
                </a:lnTo>
                <a:lnTo>
                  <a:pt x="591" y="225"/>
                </a:lnTo>
                <a:lnTo>
                  <a:pt x="44" y="225"/>
                </a:lnTo>
                <a:lnTo>
                  <a:pt x="44" y="93"/>
                </a:lnTo>
                <a:close/>
                <a:moveTo>
                  <a:pt x="636" y="75"/>
                </a:moveTo>
                <a:lnTo>
                  <a:pt x="636" y="75"/>
                </a:lnTo>
                <a:cubicBezTo>
                  <a:pt x="636" y="58"/>
                  <a:pt x="619" y="49"/>
                  <a:pt x="603" y="49"/>
                </a:cubicBezTo>
                <a:lnTo>
                  <a:pt x="537" y="49"/>
                </a:lnTo>
                <a:lnTo>
                  <a:pt x="537" y="22"/>
                </a:lnTo>
                <a:lnTo>
                  <a:pt x="537" y="22"/>
                </a:lnTo>
                <a:cubicBezTo>
                  <a:pt x="537" y="10"/>
                  <a:pt x="527" y="0"/>
                  <a:pt x="515" y="0"/>
                </a:cubicBezTo>
                <a:lnTo>
                  <a:pt x="515" y="0"/>
                </a:lnTo>
                <a:cubicBezTo>
                  <a:pt x="503" y="0"/>
                  <a:pt x="493" y="10"/>
                  <a:pt x="493" y="22"/>
                </a:cubicBezTo>
                <a:lnTo>
                  <a:pt x="493" y="49"/>
                </a:lnTo>
                <a:lnTo>
                  <a:pt x="141" y="49"/>
                </a:lnTo>
                <a:lnTo>
                  <a:pt x="141" y="22"/>
                </a:lnTo>
                <a:lnTo>
                  <a:pt x="141" y="22"/>
                </a:lnTo>
                <a:cubicBezTo>
                  <a:pt x="141" y="10"/>
                  <a:pt x="131" y="0"/>
                  <a:pt x="119" y="0"/>
                </a:cubicBezTo>
                <a:lnTo>
                  <a:pt x="119" y="0"/>
                </a:lnTo>
                <a:cubicBezTo>
                  <a:pt x="107" y="0"/>
                  <a:pt x="96" y="10"/>
                  <a:pt x="96" y="22"/>
                </a:cubicBezTo>
                <a:lnTo>
                  <a:pt x="96" y="49"/>
                </a:lnTo>
                <a:lnTo>
                  <a:pt x="33" y="49"/>
                </a:lnTo>
                <a:lnTo>
                  <a:pt x="33" y="49"/>
                </a:lnTo>
                <a:cubicBezTo>
                  <a:pt x="11" y="49"/>
                  <a:pt x="0" y="62"/>
                  <a:pt x="0" y="75"/>
                </a:cubicBezTo>
                <a:lnTo>
                  <a:pt x="0" y="242"/>
                </a:lnTo>
                <a:lnTo>
                  <a:pt x="0" y="242"/>
                </a:lnTo>
                <a:cubicBezTo>
                  <a:pt x="0" y="244"/>
                  <a:pt x="0" y="246"/>
                  <a:pt x="1" y="249"/>
                </a:cubicBezTo>
                <a:lnTo>
                  <a:pt x="1" y="249"/>
                </a:lnTo>
                <a:cubicBezTo>
                  <a:pt x="0" y="252"/>
                  <a:pt x="0" y="255"/>
                  <a:pt x="0" y="258"/>
                </a:cubicBezTo>
                <a:lnTo>
                  <a:pt x="0" y="648"/>
                </a:lnTo>
                <a:lnTo>
                  <a:pt x="0" y="648"/>
                </a:lnTo>
                <a:cubicBezTo>
                  <a:pt x="0" y="667"/>
                  <a:pt x="15" y="682"/>
                  <a:pt x="33" y="682"/>
                </a:cubicBezTo>
                <a:lnTo>
                  <a:pt x="603" y="682"/>
                </a:lnTo>
                <a:lnTo>
                  <a:pt x="603" y="682"/>
                </a:lnTo>
                <a:cubicBezTo>
                  <a:pt x="621" y="682"/>
                  <a:pt x="636" y="667"/>
                  <a:pt x="636" y="648"/>
                </a:cubicBezTo>
                <a:lnTo>
                  <a:pt x="636" y="258"/>
                </a:lnTo>
                <a:lnTo>
                  <a:pt x="636" y="258"/>
                </a:lnTo>
                <a:cubicBezTo>
                  <a:pt x="636" y="255"/>
                  <a:pt x="636" y="252"/>
                  <a:pt x="634" y="249"/>
                </a:cubicBezTo>
                <a:lnTo>
                  <a:pt x="634" y="249"/>
                </a:lnTo>
                <a:cubicBezTo>
                  <a:pt x="636" y="246"/>
                  <a:pt x="636" y="244"/>
                  <a:pt x="636" y="242"/>
                </a:cubicBezTo>
                <a:lnTo>
                  <a:pt x="636" y="7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5747508" y="8520681"/>
            <a:ext cx="272488" cy="50461"/>
          </a:xfrm>
          <a:custGeom>
            <a:rect b="b" l="l" r="r" t="t"/>
            <a:pathLst>
              <a:path extrusionOk="0" h="46" w="240">
                <a:moveTo>
                  <a:pt x="217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10"/>
                  <a:pt x="0" y="23"/>
                </a:cubicBezTo>
                <a:lnTo>
                  <a:pt x="0" y="23"/>
                </a:lnTo>
                <a:cubicBezTo>
                  <a:pt x="0" y="35"/>
                  <a:pt x="10" y="45"/>
                  <a:pt x="22" y="45"/>
                </a:cubicBezTo>
                <a:lnTo>
                  <a:pt x="217" y="45"/>
                </a:lnTo>
                <a:lnTo>
                  <a:pt x="217" y="45"/>
                </a:lnTo>
                <a:cubicBezTo>
                  <a:pt x="229" y="45"/>
                  <a:pt x="239" y="35"/>
                  <a:pt x="239" y="23"/>
                </a:cubicBezTo>
                <a:lnTo>
                  <a:pt x="239" y="23"/>
                </a:lnTo>
                <a:cubicBezTo>
                  <a:pt x="239" y="10"/>
                  <a:pt x="229" y="0"/>
                  <a:pt x="217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5697047" y="8783077"/>
            <a:ext cx="166522" cy="227075"/>
          </a:xfrm>
          <a:custGeom>
            <a:rect b="b" l="l" r="r" t="t"/>
            <a:pathLst>
              <a:path extrusionOk="0" h="198" w="147">
                <a:moveTo>
                  <a:pt x="65" y="110"/>
                </a:moveTo>
                <a:lnTo>
                  <a:pt x="11" y="155"/>
                </a:lnTo>
                <a:lnTo>
                  <a:pt x="11" y="155"/>
                </a:lnTo>
                <a:cubicBezTo>
                  <a:pt x="3" y="161"/>
                  <a:pt x="0" y="168"/>
                  <a:pt x="0" y="177"/>
                </a:cubicBezTo>
                <a:lnTo>
                  <a:pt x="0" y="177"/>
                </a:lnTo>
                <a:cubicBezTo>
                  <a:pt x="0" y="189"/>
                  <a:pt x="9" y="197"/>
                  <a:pt x="22" y="197"/>
                </a:cubicBezTo>
                <a:lnTo>
                  <a:pt x="127" y="197"/>
                </a:lnTo>
                <a:lnTo>
                  <a:pt x="127" y="197"/>
                </a:lnTo>
                <a:cubicBezTo>
                  <a:pt x="138" y="197"/>
                  <a:pt x="146" y="189"/>
                  <a:pt x="146" y="178"/>
                </a:cubicBezTo>
                <a:lnTo>
                  <a:pt x="146" y="178"/>
                </a:lnTo>
                <a:cubicBezTo>
                  <a:pt x="146" y="168"/>
                  <a:pt x="138" y="160"/>
                  <a:pt x="127" y="160"/>
                </a:cubicBezTo>
                <a:lnTo>
                  <a:pt x="60" y="160"/>
                </a:lnTo>
                <a:lnTo>
                  <a:pt x="91" y="136"/>
                </a:lnTo>
                <a:lnTo>
                  <a:pt x="91" y="136"/>
                </a:lnTo>
                <a:cubicBezTo>
                  <a:pt x="126" y="109"/>
                  <a:pt x="142" y="93"/>
                  <a:pt x="142" y="60"/>
                </a:cubicBezTo>
                <a:lnTo>
                  <a:pt x="142" y="60"/>
                </a:lnTo>
                <a:lnTo>
                  <a:pt x="142" y="60"/>
                </a:lnTo>
                <a:cubicBezTo>
                  <a:pt x="142" y="24"/>
                  <a:pt x="116" y="0"/>
                  <a:pt x="75" y="0"/>
                </a:cubicBezTo>
                <a:lnTo>
                  <a:pt x="75" y="0"/>
                </a:lnTo>
                <a:cubicBezTo>
                  <a:pt x="46" y="0"/>
                  <a:pt x="28" y="11"/>
                  <a:pt x="12" y="29"/>
                </a:cubicBezTo>
                <a:lnTo>
                  <a:pt x="12" y="29"/>
                </a:lnTo>
                <a:cubicBezTo>
                  <a:pt x="9" y="32"/>
                  <a:pt x="7" y="37"/>
                  <a:pt x="7" y="42"/>
                </a:cubicBezTo>
                <a:lnTo>
                  <a:pt x="7" y="42"/>
                </a:lnTo>
                <a:cubicBezTo>
                  <a:pt x="7" y="53"/>
                  <a:pt x="16" y="62"/>
                  <a:pt x="27" y="62"/>
                </a:cubicBezTo>
                <a:lnTo>
                  <a:pt x="27" y="62"/>
                </a:lnTo>
                <a:cubicBezTo>
                  <a:pt x="34" y="62"/>
                  <a:pt x="39" y="58"/>
                  <a:pt x="41" y="56"/>
                </a:cubicBezTo>
                <a:lnTo>
                  <a:pt x="41" y="56"/>
                </a:lnTo>
                <a:cubicBezTo>
                  <a:pt x="52" y="44"/>
                  <a:pt x="61" y="39"/>
                  <a:pt x="73" y="39"/>
                </a:cubicBezTo>
                <a:lnTo>
                  <a:pt x="73" y="39"/>
                </a:lnTo>
                <a:cubicBezTo>
                  <a:pt x="88" y="39"/>
                  <a:pt x="99" y="47"/>
                  <a:pt x="99" y="63"/>
                </a:cubicBezTo>
                <a:lnTo>
                  <a:pt x="99" y="63"/>
                </a:lnTo>
                <a:cubicBezTo>
                  <a:pt x="99" y="80"/>
                  <a:pt x="89" y="90"/>
                  <a:pt x="65" y="11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5898890" y="8788125"/>
            <a:ext cx="166522" cy="227072"/>
          </a:xfrm>
          <a:custGeom>
            <a:rect b="b" l="l" r="r" t="t"/>
            <a:pathLst>
              <a:path extrusionOk="0" h="197" w="144">
                <a:moveTo>
                  <a:pt x="18" y="37"/>
                </a:moveTo>
                <a:lnTo>
                  <a:pt x="92" y="37"/>
                </a:lnTo>
                <a:lnTo>
                  <a:pt x="20" y="163"/>
                </a:lnTo>
                <a:lnTo>
                  <a:pt x="20" y="163"/>
                </a:lnTo>
                <a:cubicBezTo>
                  <a:pt x="18" y="167"/>
                  <a:pt x="16" y="173"/>
                  <a:pt x="16" y="176"/>
                </a:cubicBezTo>
                <a:lnTo>
                  <a:pt x="16" y="176"/>
                </a:lnTo>
                <a:cubicBezTo>
                  <a:pt x="16" y="188"/>
                  <a:pt x="27" y="196"/>
                  <a:pt x="38" y="196"/>
                </a:cubicBezTo>
                <a:lnTo>
                  <a:pt x="38" y="196"/>
                </a:lnTo>
                <a:cubicBezTo>
                  <a:pt x="47" y="196"/>
                  <a:pt x="54" y="191"/>
                  <a:pt x="59" y="181"/>
                </a:cubicBezTo>
                <a:lnTo>
                  <a:pt x="137" y="40"/>
                </a:lnTo>
                <a:lnTo>
                  <a:pt x="137" y="40"/>
                </a:lnTo>
                <a:cubicBezTo>
                  <a:pt x="140" y="34"/>
                  <a:pt x="143" y="26"/>
                  <a:pt x="143" y="19"/>
                </a:cubicBezTo>
                <a:lnTo>
                  <a:pt x="143" y="19"/>
                </a:lnTo>
                <a:cubicBezTo>
                  <a:pt x="143" y="7"/>
                  <a:pt x="135" y="0"/>
                  <a:pt x="123" y="0"/>
                </a:cubicBezTo>
                <a:lnTo>
                  <a:pt x="18" y="0"/>
                </a:lnTo>
                <a:lnTo>
                  <a:pt x="18" y="0"/>
                </a:lnTo>
                <a:cubicBezTo>
                  <a:pt x="8" y="0"/>
                  <a:pt x="0" y="8"/>
                  <a:pt x="0" y="19"/>
                </a:cubicBezTo>
                <a:lnTo>
                  <a:pt x="0" y="19"/>
                </a:lnTo>
                <a:cubicBezTo>
                  <a:pt x="0" y="29"/>
                  <a:pt x="8" y="37"/>
                  <a:pt x="18" y="3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5570897" y="10488651"/>
            <a:ext cx="620666" cy="666082"/>
          </a:xfrm>
          <a:custGeom>
            <a:rect b="b" l="l" r="r" t="t"/>
            <a:pathLst>
              <a:path extrusionOk="0" h="581" w="543">
                <a:moveTo>
                  <a:pt x="538" y="451"/>
                </a:moveTo>
                <a:lnTo>
                  <a:pt x="538" y="451"/>
                </a:lnTo>
                <a:cubicBezTo>
                  <a:pt x="538" y="450"/>
                  <a:pt x="539" y="450"/>
                  <a:pt x="539" y="449"/>
                </a:cubicBezTo>
                <a:lnTo>
                  <a:pt x="539" y="449"/>
                </a:lnTo>
                <a:lnTo>
                  <a:pt x="540" y="449"/>
                </a:lnTo>
                <a:lnTo>
                  <a:pt x="540" y="449"/>
                </a:lnTo>
                <a:cubicBezTo>
                  <a:pt x="540" y="448"/>
                  <a:pt x="540" y="448"/>
                  <a:pt x="540" y="447"/>
                </a:cubicBezTo>
                <a:lnTo>
                  <a:pt x="540" y="447"/>
                </a:lnTo>
                <a:lnTo>
                  <a:pt x="540" y="447"/>
                </a:lnTo>
                <a:lnTo>
                  <a:pt x="540" y="447"/>
                </a:lnTo>
                <a:cubicBezTo>
                  <a:pt x="541" y="446"/>
                  <a:pt x="541" y="446"/>
                  <a:pt x="541" y="446"/>
                </a:cubicBezTo>
                <a:lnTo>
                  <a:pt x="541" y="446"/>
                </a:lnTo>
                <a:cubicBezTo>
                  <a:pt x="541" y="446"/>
                  <a:pt x="541" y="445"/>
                  <a:pt x="542" y="445"/>
                </a:cubicBezTo>
                <a:lnTo>
                  <a:pt x="542" y="445"/>
                </a:lnTo>
                <a:lnTo>
                  <a:pt x="542" y="444"/>
                </a:lnTo>
                <a:lnTo>
                  <a:pt x="542" y="444"/>
                </a:lnTo>
                <a:cubicBezTo>
                  <a:pt x="542" y="443"/>
                  <a:pt x="542" y="443"/>
                  <a:pt x="542" y="443"/>
                </a:cubicBezTo>
                <a:lnTo>
                  <a:pt x="542" y="443"/>
                </a:lnTo>
                <a:cubicBezTo>
                  <a:pt x="542" y="442"/>
                  <a:pt x="542" y="442"/>
                  <a:pt x="542" y="441"/>
                </a:cubicBezTo>
                <a:lnTo>
                  <a:pt x="542" y="441"/>
                </a:lnTo>
                <a:cubicBezTo>
                  <a:pt x="542" y="441"/>
                  <a:pt x="542" y="441"/>
                  <a:pt x="542" y="440"/>
                </a:cubicBezTo>
                <a:lnTo>
                  <a:pt x="542" y="440"/>
                </a:lnTo>
                <a:cubicBezTo>
                  <a:pt x="542" y="440"/>
                  <a:pt x="542" y="439"/>
                  <a:pt x="542" y="438"/>
                </a:cubicBezTo>
                <a:lnTo>
                  <a:pt x="542" y="438"/>
                </a:lnTo>
                <a:lnTo>
                  <a:pt x="542" y="438"/>
                </a:lnTo>
                <a:cubicBezTo>
                  <a:pt x="542" y="438"/>
                  <a:pt x="542" y="437"/>
                  <a:pt x="542" y="436"/>
                </a:cubicBezTo>
                <a:lnTo>
                  <a:pt x="542" y="436"/>
                </a:lnTo>
                <a:lnTo>
                  <a:pt x="542" y="435"/>
                </a:lnTo>
                <a:lnTo>
                  <a:pt x="542" y="435"/>
                </a:lnTo>
                <a:lnTo>
                  <a:pt x="542" y="434"/>
                </a:lnTo>
                <a:lnTo>
                  <a:pt x="542" y="434"/>
                </a:lnTo>
                <a:cubicBezTo>
                  <a:pt x="542" y="433"/>
                  <a:pt x="542" y="433"/>
                  <a:pt x="542" y="433"/>
                </a:cubicBezTo>
                <a:lnTo>
                  <a:pt x="542" y="433"/>
                </a:lnTo>
                <a:lnTo>
                  <a:pt x="542" y="432"/>
                </a:lnTo>
                <a:lnTo>
                  <a:pt x="542" y="432"/>
                </a:lnTo>
                <a:cubicBezTo>
                  <a:pt x="541" y="432"/>
                  <a:pt x="541" y="431"/>
                  <a:pt x="541" y="431"/>
                </a:cubicBezTo>
                <a:lnTo>
                  <a:pt x="541" y="431"/>
                </a:lnTo>
                <a:cubicBezTo>
                  <a:pt x="541" y="430"/>
                  <a:pt x="541" y="430"/>
                  <a:pt x="540" y="430"/>
                </a:cubicBezTo>
                <a:lnTo>
                  <a:pt x="540" y="430"/>
                </a:lnTo>
                <a:lnTo>
                  <a:pt x="540" y="429"/>
                </a:lnTo>
                <a:lnTo>
                  <a:pt x="540" y="429"/>
                </a:lnTo>
                <a:cubicBezTo>
                  <a:pt x="540" y="428"/>
                  <a:pt x="540" y="428"/>
                  <a:pt x="540" y="428"/>
                </a:cubicBezTo>
                <a:lnTo>
                  <a:pt x="540" y="428"/>
                </a:lnTo>
                <a:cubicBezTo>
                  <a:pt x="540" y="427"/>
                  <a:pt x="539" y="427"/>
                  <a:pt x="539" y="427"/>
                </a:cubicBezTo>
                <a:lnTo>
                  <a:pt x="539" y="427"/>
                </a:lnTo>
                <a:lnTo>
                  <a:pt x="538" y="426"/>
                </a:lnTo>
                <a:lnTo>
                  <a:pt x="538" y="426"/>
                </a:lnTo>
                <a:cubicBezTo>
                  <a:pt x="538" y="426"/>
                  <a:pt x="538" y="426"/>
                  <a:pt x="538" y="425"/>
                </a:cubicBezTo>
                <a:lnTo>
                  <a:pt x="538" y="425"/>
                </a:lnTo>
                <a:lnTo>
                  <a:pt x="537" y="424"/>
                </a:lnTo>
                <a:lnTo>
                  <a:pt x="537" y="424"/>
                </a:lnTo>
                <a:cubicBezTo>
                  <a:pt x="537" y="424"/>
                  <a:pt x="537" y="423"/>
                  <a:pt x="536" y="423"/>
                </a:cubicBezTo>
                <a:lnTo>
                  <a:pt x="536" y="423"/>
                </a:lnTo>
                <a:lnTo>
                  <a:pt x="536" y="422"/>
                </a:lnTo>
                <a:lnTo>
                  <a:pt x="416" y="303"/>
                </a:lnTo>
                <a:lnTo>
                  <a:pt x="416" y="303"/>
                </a:lnTo>
                <a:cubicBezTo>
                  <a:pt x="407" y="295"/>
                  <a:pt x="394" y="295"/>
                  <a:pt x="385" y="303"/>
                </a:cubicBezTo>
                <a:lnTo>
                  <a:pt x="385" y="303"/>
                </a:lnTo>
                <a:cubicBezTo>
                  <a:pt x="376" y="312"/>
                  <a:pt x="376" y="326"/>
                  <a:pt x="385" y="335"/>
                </a:cubicBezTo>
                <a:lnTo>
                  <a:pt x="467" y="416"/>
                </a:lnTo>
                <a:lnTo>
                  <a:pt x="252" y="416"/>
                </a:lnTo>
                <a:lnTo>
                  <a:pt x="252" y="416"/>
                </a:lnTo>
                <a:cubicBezTo>
                  <a:pt x="137" y="416"/>
                  <a:pt x="44" y="333"/>
                  <a:pt x="44" y="231"/>
                </a:cubicBezTo>
                <a:lnTo>
                  <a:pt x="44" y="231"/>
                </a:lnTo>
                <a:cubicBezTo>
                  <a:pt x="44" y="128"/>
                  <a:pt x="137" y="44"/>
                  <a:pt x="252" y="44"/>
                </a:cubicBezTo>
                <a:lnTo>
                  <a:pt x="401" y="44"/>
                </a:lnTo>
                <a:lnTo>
                  <a:pt x="401" y="44"/>
                </a:lnTo>
                <a:cubicBezTo>
                  <a:pt x="412" y="44"/>
                  <a:pt x="423" y="34"/>
                  <a:pt x="423" y="22"/>
                </a:cubicBezTo>
                <a:lnTo>
                  <a:pt x="423" y="22"/>
                </a:lnTo>
                <a:cubicBezTo>
                  <a:pt x="422" y="10"/>
                  <a:pt x="412" y="0"/>
                  <a:pt x="400" y="0"/>
                </a:cubicBezTo>
                <a:lnTo>
                  <a:pt x="400" y="0"/>
                </a:lnTo>
                <a:lnTo>
                  <a:pt x="252" y="1"/>
                </a:lnTo>
                <a:lnTo>
                  <a:pt x="252" y="1"/>
                </a:lnTo>
                <a:cubicBezTo>
                  <a:pt x="185" y="1"/>
                  <a:pt x="122" y="24"/>
                  <a:pt x="74" y="67"/>
                </a:cubicBezTo>
                <a:lnTo>
                  <a:pt x="74" y="67"/>
                </a:lnTo>
                <a:cubicBezTo>
                  <a:pt x="26" y="111"/>
                  <a:pt x="0" y="169"/>
                  <a:pt x="0" y="231"/>
                </a:cubicBezTo>
                <a:lnTo>
                  <a:pt x="0" y="231"/>
                </a:lnTo>
                <a:cubicBezTo>
                  <a:pt x="0" y="292"/>
                  <a:pt x="26" y="350"/>
                  <a:pt x="74" y="394"/>
                </a:cubicBezTo>
                <a:lnTo>
                  <a:pt x="74" y="394"/>
                </a:lnTo>
                <a:cubicBezTo>
                  <a:pt x="122" y="437"/>
                  <a:pt x="185" y="460"/>
                  <a:pt x="252" y="460"/>
                </a:cubicBezTo>
                <a:lnTo>
                  <a:pt x="467" y="460"/>
                </a:lnTo>
                <a:lnTo>
                  <a:pt x="385" y="542"/>
                </a:lnTo>
                <a:lnTo>
                  <a:pt x="385" y="542"/>
                </a:lnTo>
                <a:cubicBezTo>
                  <a:pt x="376" y="551"/>
                  <a:pt x="376" y="565"/>
                  <a:pt x="385" y="573"/>
                </a:cubicBezTo>
                <a:lnTo>
                  <a:pt x="385" y="573"/>
                </a:lnTo>
                <a:cubicBezTo>
                  <a:pt x="389" y="578"/>
                  <a:pt x="395" y="580"/>
                  <a:pt x="400" y="580"/>
                </a:cubicBezTo>
                <a:lnTo>
                  <a:pt x="400" y="580"/>
                </a:lnTo>
                <a:cubicBezTo>
                  <a:pt x="406" y="580"/>
                  <a:pt x="412" y="578"/>
                  <a:pt x="416" y="573"/>
                </a:cubicBezTo>
                <a:lnTo>
                  <a:pt x="535" y="454"/>
                </a:lnTo>
                <a:lnTo>
                  <a:pt x="535" y="454"/>
                </a:lnTo>
                <a:cubicBezTo>
                  <a:pt x="536" y="454"/>
                  <a:pt x="537" y="453"/>
                  <a:pt x="537" y="452"/>
                </a:cubicBezTo>
                <a:lnTo>
                  <a:pt x="537" y="452"/>
                </a:lnTo>
                <a:lnTo>
                  <a:pt x="538" y="452"/>
                </a:lnTo>
                <a:lnTo>
                  <a:pt x="538" y="452"/>
                </a:lnTo>
                <a:cubicBezTo>
                  <a:pt x="538" y="451"/>
                  <a:pt x="538" y="451"/>
                  <a:pt x="538" y="4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18155811" y="8364255"/>
            <a:ext cx="696359" cy="782140"/>
          </a:xfrm>
          <a:custGeom>
            <a:rect b="b" l="l" r="r" t="t"/>
            <a:pathLst>
              <a:path extrusionOk="0" h="683" w="608">
                <a:moveTo>
                  <a:pt x="561" y="638"/>
                </a:moveTo>
                <a:lnTo>
                  <a:pt x="500" y="638"/>
                </a:lnTo>
                <a:lnTo>
                  <a:pt x="500" y="398"/>
                </a:lnTo>
                <a:lnTo>
                  <a:pt x="500" y="398"/>
                </a:lnTo>
                <a:cubicBezTo>
                  <a:pt x="500" y="382"/>
                  <a:pt x="486" y="370"/>
                  <a:pt x="468" y="370"/>
                </a:cubicBezTo>
                <a:lnTo>
                  <a:pt x="129" y="370"/>
                </a:lnTo>
                <a:lnTo>
                  <a:pt x="129" y="370"/>
                </a:lnTo>
                <a:cubicBezTo>
                  <a:pt x="110" y="370"/>
                  <a:pt x="97" y="382"/>
                  <a:pt x="97" y="398"/>
                </a:cubicBezTo>
                <a:lnTo>
                  <a:pt x="97" y="638"/>
                </a:lnTo>
                <a:lnTo>
                  <a:pt x="44" y="638"/>
                </a:lnTo>
                <a:lnTo>
                  <a:pt x="44" y="44"/>
                </a:lnTo>
                <a:lnTo>
                  <a:pt x="159" y="44"/>
                </a:lnTo>
                <a:lnTo>
                  <a:pt x="159" y="187"/>
                </a:lnTo>
                <a:lnTo>
                  <a:pt x="159" y="187"/>
                </a:lnTo>
                <a:cubicBezTo>
                  <a:pt x="159" y="201"/>
                  <a:pt x="172" y="212"/>
                  <a:pt x="188" y="212"/>
                </a:cubicBezTo>
                <a:lnTo>
                  <a:pt x="389" y="212"/>
                </a:lnTo>
                <a:lnTo>
                  <a:pt x="389" y="212"/>
                </a:lnTo>
                <a:cubicBezTo>
                  <a:pt x="404" y="212"/>
                  <a:pt x="416" y="201"/>
                  <a:pt x="416" y="187"/>
                </a:cubicBezTo>
                <a:lnTo>
                  <a:pt x="416" y="50"/>
                </a:lnTo>
                <a:lnTo>
                  <a:pt x="562" y="190"/>
                </a:lnTo>
                <a:lnTo>
                  <a:pt x="562" y="190"/>
                </a:lnTo>
                <a:cubicBezTo>
                  <a:pt x="562" y="191"/>
                  <a:pt x="561" y="192"/>
                  <a:pt x="561" y="192"/>
                </a:cubicBezTo>
                <a:lnTo>
                  <a:pt x="561" y="638"/>
                </a:lnTo>
                <a:close/>
                <a:moveTo>
                  <a:pt x="141" y="415"/>
                </a:moveTo>
                <a:lnTo>
                  <a:pt x="455" y="415"/>
                </a:lnTo>
                <a:lnTo>
                  <a:pt x="455" y="638"/>
                </a:lnTo>
                <a:lnTo>
                  <a:pt x="141" y="638"/>
                </a:lnTo>
                <a:lnTo>
                  <a:pt x="141" y="415"/>
                </a:lnTo>
                <a:close/>
                <a:moveTo>
                  <a:pt x="372" y="168"/>
                </a:moveTo>
                <a:lnTo>
                  <a:pt x="204" y="168"/>
                </a:lnTo>
                <a:lnTo>
                  <a:pt x="204" y="46"/>
                </a:lnTo>
                <a:lnTo>
                  <a:pt x="372" y="46"/>
                </a:lnTo>
                <a:lnTo>
                  <a:pt x="372" y="168"/>
                </a:lnTo>
                <a:close/>
                <a:moveTo>
                  <a:pt x="605" y="187"/>
                </a:moveTo>
                <a:lnTo>
                  <a:pt x="605" y="187"/>
                </a:lnTo>
                <a:cubicBezTo>
                  <a:pt x="607" y="179"/>
                  <a:pt x="605" y="171"/>
                  <a:pt x="599" y="165"/>
                </a:cubicBezTo>
                <a:lnTo>
                  <a:pt x="434" y="6"/>
                </a:lnTo>
                <a:lnTo>
                  <a:pt x="434" y="6"/>
                </a:lnTo>
                <a:cubicBezTo>
                  <a:pt x="434" y="6"/>
                  <a:pt x="434" y="6"/>
                  <a:pt x="433" y="6"/>
                </a:cubicBezTo>
                <a:lnTo>
                  <a:pt x="433" y="6"/>
                </a:lnTo>
                <a:lnTo>
                  <a:pt x="433" y="5"/>
                </a:lnTo>
                <a:lnTo>
                  <a:pt x="433" y="5"/>
                </a:lnTo>
                <a:cubicBezTo>
                  <a:pt x="432" y="4"/>
                  <a:pt x="432" y="4"/>
                  <a:pt x="431" y="4"/>
                </a:cubicBezTo>
                <a:lnTo>
                  <a:pt x="431" y="4"/>
                </a:lnTo>
                <a:lnTo>
                  <a:pt x="431" y="4"/>
                </a:lnTo>
                <a:lnTo>
                  <a:pt x="431" y="4"/>
                </a:lnTo>
                <a:cubicBezTo>
                  <a:pt x="430" y="3"/>
                  <a:pt x="430" y="3"/>
                  <a:pt x="430" y="3"/>
                </a:cubicBezTo>
                <a:lnTo>
                  <a:pt x="430" y="3"/>
                </a:lnTo>
                <a:lnTo>
                  <a:pt x="429" y="3"/>
                </a:lnTo>
                <a:lnTo>
                  <a:pt x="429" y="3"/>
                </a:lnTo>
                <a:cubicBezTo>
                  <a:pt x="428" y="3"/>
                  <a:pt x="428" y="2"/>
                  <a:pt x="428" y="2"/>
                </a:cubicBezTo>
                <a:lnTo>
                  <a:pt x="428" y="2"/>
                </a:lnTo>
                <a:cubicBezTo>
                  <a:pt x="428" y="2"/>
                  <a:pt x="427" y="2"/>
                  <a:pt x="427" y="1"/>
                </a:cubicBezTo>
                <a:lnTo>
                  <a:pt x="427" y="1"/>
                </a:lnTo>
                <a:cubicBezTo>
                  <a:pt x="427" y="1"/>
                  <a:pt x="427" y="1"/>
                  <a:pt x="426" y="1"/>
                </a:cubicBezTo>
                <a:lnTo>
                  <a:pt x="426" y="1"/>
                </a:lnTo>
                <a:cubicBezTo>
                  <a:pt x="425" y="1"/>
                  <a:pt x="425" y="1"/>
                  <a:pt x="425" y="1"/>
                </a:cubicBezTo>
                <a:lnTo>
                  <a:pt x="425" y="1"/>
                </a:lnTo>
                <a:lnTo>
                  <a:pt x="424" y="1"/>
                </a:lnTo>
                <a:lnTo>
                  <a:pt x="424" y="1"/>
                </a:lnTo>
                <a:lnTo>
                  <a:pt x="423" y="0"/>
                </a:lnTo>
                <a:lnTo>
                  <a:pt x="423" y="0"/>
                </a:lnTo>
                <a:cubicBezTo>
                  <a:pt x="422" y="0"/>
                  <a:pt x="422" y="0"/>
                  <a:pt x="422" y="0"/>
                </a:cubicBezTo>
                <a:lnTo>
                  <a:pt x="422" y="0"/>
                </a:lnTo>
                <a:cubicBezTo>
                  <a:pt x="421" y="0"/>
                  <a:pt x="421" y="0"/>
                  <a:pt x="420" y="0"/>
                </a:cubicBezTo>
                <a:lnTo>
                  <a:pt x="420" y="0"/>
                </a:lnTo>
                <a:cubicBezTo>
                  <a:pt x="420" y="0"/>
                  <a:pt x="420" y="0"/>
                  <a:pt x="419" y="0"/>
                </a:cubicBezTo>
                <a:lnTo>
                  <a:pt x="419" y="0"/>
                </a:lnTo>
                <a:lnTo>
                  <a:pt x="419" y="0"/>
                </a:lnTo>
                <a:lnTo>
                  <a:pt x="38" y="0"/>
                </a:lnTo>
                <a:lnTo>
                  <a:pt x="38" y="0"/>
                </a:lnTo>
                <a:cubicBezTo>
                  <a:pt x="20" y="0"/>
                  <a:pt x="0" y="19"/>
                  <a:pt x="0" y="42"/>
                </a:cubicBezTo>
                <a:lnTo>
                  <a:pt x="0" y="660"/>
                </a:lnTo>
                <a:lnTo>
                  <a:pt x="0" y="660"/>
                </a:lnTo>
                <a:cubicBezTo>
                  <a:pt x="0" y="672"/>
                  <a:pt x="10" y="682"/>
                  <a:pt x="22" y="682"/>
                </a:cubicBezTo>
                <a:lnTo>
                  <a:pt x="129" y="682"/>
                </a:lnTo>
                <a:lnTo>
                  <a:pt x="468" y="682"/>
                </a:lnTo>
                <a:lnTo>
                  <a:pt x="584" y="682"/>
                </a:lnTo>
                <a:lnTo>
                  <a:pt x="584" y="682"/>
                </a:lnTo>
                <a:cubicBezTo>
                  <a:pt x="596" y="682"/>
                  <a:pt x="606" y="672"/>
                  <a:pt x="606" y="660"/>
                </a:cubicBezTo>
                <a:lnTo>
                  <a:pt x="606" y="192"/>
                </a:lnTo>
                <a:lnTo>
                  <a:pt x="606" y="192"/>
                </a:lnTo>
                <a:cubicBezTo>
                  <a:pt x="606" y="190"/>
                  <a:pt x="605" y="188"/>
                  <a:pt x="605" y="18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9526077" y="774106"/>
            <a:ext cx="532549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</a:t>
            </a:r>
            <a:endParaRPr b="1" sz="800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2451398" y="2289531"/>
            <a:ext cx="1947485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2782515" y="5975676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1650092" y="6536663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2768038" y="8054448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1635615" y="8615435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2792287" y="10125060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1659864" y="10686047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19517613" y="5975676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19518252" y="6536663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133" name="Google Shape;133;p3"/>
          <p:cNvSpPr txBox="1"/>
          <p:nvPr/>
        </p:nvSpPr>
        <p:spPr>
          <a:xfrm>
            <a:off x="19516973" y="7992102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19517613" y="8553089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135" name="Google Shape;135;p3"/>
          <p:cNvSpPr txBox="1"/>
          <p:nvPr/>
        </p:nvSpPr>
        <p:spPr>
          <a:xfrm>
            <a:off x="19512569" y="10104278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19513208" y="10665265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/>
          <p:nvPr/>
        </p:nvSpPr>
        <p:spPr>
          <a:xfrm>
            <a:off x="8984348" y="5361097"/>
            <a:ext cx="6713881" cy="4867701"/>
          </a:xfrm>
          <a:custGeom>
            <a:rect b="b" l="l" r="r" t="t"/>
            <a:pathLst>
              <a:path extrusionOk="0" h="3873" w="5340">
                <a:moveTo>
                  <a:pt x="3672" y="3872"/>
                </a:moveTo>
                <a:lnTo>
                  <a:pt x="1667" y="3872"/>
                </a:lnTo>
                <a:lnTo>
                  <a:pt x="1667" y="3872"/>
                </a:lnTo>
                <a:cubicBezTo>
                  <a:pt x="746" y="3872"/>
                  <a:pt x="0" y="3126"/>
                  <a:pt x="0" y="2205"/>
                </a:cubicBezTo>
                <a:lnTo>
                  <a:pt x="0" y="1666"/>
                </a:lnTo>
                <a:lnTo>
                  <a:pt x="0" y="1666"/>
                </a:lnTo>
                <a:cubicBezTo>
                  <a:pt x="0" y="746"/>
                  <a:pt x="746" y="0"/>
                  <a:pt x="1667" y="0"/>
                </a:cubicBezTo>
                <a:lnTo>
                  <a:pt x="3672" y="0"/>
                </a:lnTo>
                <a:lnTo>
                  <a:pt x="3672" y="0"/>
                </a:lnTo>
                <a:cubicBezTo>
                  <a:pt x="4592" y="0"/>
                  <a:pt x="5339" y="746"/>
                  <a:pt x="5339" y="1666"/>
                </a:cubicBezTo>
                <a:lnTo>
                  <a:pt x="5339" y="2205"/>
                </a:lnTo>
                <a:lnTo>
                  <a:pt x="5339" y="2205"/>
                </a:lnTo>
                <a:cubicBezTo>
                  <a:pt x="5339" y="3126"/>
                  <a:pt x="4592" y="3872"/>
                  <a:pt x="3672" y="3872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10309385" y="4717984"/>
            <a:ext cx="1014565" cy="1014568"/>
          </a:xfrm>
          <a:custGeom>
            <a:rect b="b" l="l" r="r" t="t"/>
            <a:pathLst>
              <a:path extrusionOk="0" h="808" w="807">
                <a:moveTo>
                  <a:pt x="806" y="807"/>
                </a:moveTo>
                <a:lnTo>
                  <a:pt x="0" y="807"/>
                </a:lnTo>
                <a:lnTo>
                  <a:pt x="0" y="0"/>
                </a:lnTo>
                <a:lnTo>
                  <a:pt x="392" y="0"/>
                </a:lnTo>
                <a:lnTo>
                  <a:pt x="392" y="0"/>
                </a:lnTo>
                <a:cubicBezTo>
                  <a:pt x="621" y="0"/>
                  <a:pt x="806" y="186"/>
                  <a:pt x="806" y="414"/>
                </a:cubicBezTo>
                <a:lnTo>
                  <a:pt x="806" y="807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8657249" y="6946704"/>
            <a:ext cx="537774" cy="1557888"/>
          </a:xfrm>
          <a:custGeom>
            <a:rect b="b" l="l" r="r" t="t"/>
            <a:pathLst>
              <a:path extrusionOk="0" h="1238" w="428">
                <a:moveTo>
                  <a:pt x="427" y="1237"/>
                </a:moveTo>
                <a:lnTo>
                  <a:pt x="0" y="1237"/>
                </a:lnTo>
                <a:lnTo>
                  <a:pt x="0" y="0"/>
                </a:lnTo>
                <a:lnTo>
                  <a:pt x="427" y="0"/>
                </a:lnTo>
                <a:lnTo>
                  <a:pt x="427" y="1237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10353737" y="9702112"/>
            <a:ext cx="1291769" cy="1036741"/>
          </a:xfrm>
          <a:custGeom>
            <a:rect b="b" l="l" r="r" t="t"/>
            <a:pathLst>
              <a:path extrusionOk="0" h="825" w="1028">
                <a:moveTo>
                  <a:pt x="1027" y="824"/>
                </a:moveTo>
                <a:lnTo>
                  <a:pt x="0" y="824"/>
                </a:lnTo>
                <a:lnTo>
                  <a:pt x="101" y="0"/>
                </a:lnTo>
                <a:lnTo>
                  <a:pt x="926" y="0"/>
                </a:lnTo>
                <a:lnTo>
                  <a:pt x="1027" y="824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13469509" y="9702112"/>
            <a:ext cx="1291769" cy="1036741"/>
          </a:xfrm>
          <a:custGeom>
            <a:rect b="b" l="l" r="r" t="t"/>
            <a:pathLst>
              <a:path extrusionOk="0" h="825" w="1028">
                <a:moveTo>
                  <a:pt x="1027" y="824"/>
                </a:moveTo>
                <a:lnTo>
                  <a:pt x="0" y="824"/>
                </a:lnTo>
                <a:lnTo>
                  <a:pt x="101" y="0"/>
                </a:lnTo>
                <a:lnTo>
                  <a:pt x="926" y="0"/>
                </a:lnTo>
                <a:lnTo>
                  <a:pt x="1027" y="824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11307319" y="6408930"/>
            <a:ext cx="2067940" cy="2760951"/>
          </a:xfrm>
          <a:custGeom>
            <a:rect b="b" l="l" r="r" t="t"/>
            <a:pathLst>
              <a:path extrusionOk="0" h="2196" w="1644">
                <a:moveTo>
                  <a:pt x="1472" y="2195"/>
                </a:moveTo>
                <a:lnTo>
                  <a:pt x="170" y="2195"/>
                </a:lnTo>
                <a:lnTo>
                  <a:pt x="170" y="2195"/>
                </a:lnTo>
                <a:cubicBezTo>
                  <a:pt x="76" y="2195"/>
                  <a:pt x="0" y="2118"/>
                  <a:pt x="0" y="2024"/>
                </a:cubicBezTo>
                <a:lnTo>
                  <a:pt x="0" y="560"/>
                </a:lnTo>
                <a:lnTo>
                  <a:pt x="0" y="560"/>
                </a:lnTo>
                <a:cubicBezTo>
                  <a:pt x="0" y="500"/>
                  <a:pt x="30" y="446"/>
                  <a:pt x="80" y="414"/>
                </a:cubicBezTo>
                <a:lnTo>
                  <a:pt x="700" y="33"/>
                </a:lnTo>
                <a:lnTo>
                  <a:pt x="700" y="33"/>
                </a:lnTo>
                <a:cubicBezTo>
                  <a:pt x="752" y="1"/>
                  <a:pt x="819" y="0"/>
                  <a:pt x="873" y="30"/>
                </a:cubicBezTo>
                <a:lnTo>
                  <a:pt x="1556" y="415"/>
                </a:lnTo>
                <a:lnTo>
                  <a:pt x="1556" y="415"/>
                </a:lnTo>
                <a:cubicBezTo>
                  <a:pt x="1610" y="446"/>
                  <a:pt x="1643" y="502"/>
                  <a:pt x="1643" y="564"/>
                </a:cubicBezTo>
                <a:lnTo>
                  <a:pt x="1643" y="2024"/>
                </a:lnTo>
                <a:lnTo>
                  <a:pt x="1643" y="2024"/>
                </a:lnTo>
                <a:cubicBezTo>
                  <a:pt x="1643" y="2118"/>
                  <a:pt x="1567" y="2195"/>
                  <a:pt x="1472" y="2195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11035657" y="6298048"/>
            <a:ext cx="2627893" cy="898141"/>
          </a:xfrm>
          <a:custGeom>
            <a:rect b="b" l="l" r="r" t="t"/>
            <a:pathLst>
              <a:path extrusionOk="0" h="716" w="2091">
                <a:moveTo>
                  <a:pt x="2021" y="706"/>
                </a:moveTo>
                <a:lnTo>
                  <a:pt x="2021" y="706"/>
                </a:lnTo>
                <a:cubicBezTo>
                  <a:pt x="2011" y="706"/>
                  <a:pt x="2001" y="704"/>
                  <a:pt x="1991" y="698"/>
                </a:cubicBezTo>
                <a:lnTo>
                  <a:pt x="1003" y="141"/>
                </a:lnTo>
                <a:lnTo>
                  <a:pt x="100" y="697"/>
                </a:lnTo>
                <a:lnTo>
                  <a:pt x="100" y="697"/>
                </a:lnTo>
                <a:cubicBezTo>
                  <a:pt x="72" y="715"/>
                  <a:pt x="35" y="705"/>
                  <a:pt x="17" y="677"/>
                </a:cubicBezTo>
                <a:lnTo>
                  <a:pt x="17" y="677"/>
                </a:lnTo>
                <a:cubicBezTo>
                  <a:pt x="0" y="648"/>
                  <a:pt x="9" y="611"/>
                  <a:pt x="37" y="594"/>
                </a:cubicBezTo>
                <a:lnTo>
                  <a:pt x="1001" y="0"/>
                </a:lnTo>
                <a:lnTo>
                  <a:pt x="2051" y="592"/>
                </a:lnTo>
                <a:lnTo>
                  <a:pt x="2051" y="592"/>
                </a:lnTo>
                <a:cubicBezTo>
                  <a:pt x="2080" y="609"/>
                  <a:pt x="2090" y="646"/>
                  <a:pt x="2074" y="676"/>
                </a:cubicBezTo>
                <a:lnTo>
                  <a:pt x="2074" y="676"/>
                </a:lnTo>
                <a:cubicBezTo>
                  <a:pt x="2063" y="695"/>
                  <a:pt x="2042" y="706"/>
                  <a:pt x="2021" y="706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12072402" y="8504591"/>
            <a:ext cx="543320" cy="681920"/>
          </a:xfrm>
          <a:custGeom>
            <a:rect b="b" l="l" r="r" t="t"/>
            <a:pathLst>
              <a:path extrusionOk="0" h="542" w="433">
                <a:moveTo>
                  <a:pt x="432" y="541"/>
                </a:moveTo>
                <a:lnTo>
                  <a:pt x="0" y="541"/>
                </a:lnTo>
                <a:lnTo>
                  <a:pt x="0" y="38"/>
                </a:lnTo>
                <a:lnTo>
                  <a:pt x="0" y="38"/>
                </a:lnTo>
                <a:cubicBezTo>
                  <a:pt x="0" y="17"/>
                  <a:pt x="17" y="0"/>
                  <a:pt x="39" y="0"/>
                </a:cubicBezTo>
                <a:lnTo>
                  <a:pt x="394" y="0"/>
                </a:lnTo>
                <a:lnTo>
                  <a:pt x="394" y="0"/>
                </a:lnTo>
                <a:cubicBezTo>
                  <a:pt x="415" y="0"/>
                  <a:pt x="432" y="17"/>
                  <a:pt x="432" y="38"/>
                </a:cubicBezTo>
                <a:lnTo>
                  <a:pt x="432" y="541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11523536" y="5510789"/>
            <a:ext cx="1641047" cy="105336"/>
          </a:xfrm>
          <a:custGeom>
            <a:rect b="b" l="l" r="r" t="t"/>
            <a:pathLst>
              <a:path extrusionOk="0" h="83" w="1306">
                <a:moveTo>
                  <a:pt x="1305" y="82"/>
                </a:moveTo>
                <a:lnTo>
                  <a:pt x="0" y="82"/>
                </a:lnTo>
                <a:lnTo>
                  <a:pt x="0" y="0"/>
                </a:lnTo>
                <a:lnTo>
                  <a:pt x="1305" y="0"/>
                </a:lnTo>
                <a:lnTo>
                  <a:pt x="1305" y="82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2741716" y="5699288"/>
            <a:ext cx="2866290" cy="831612"/>
          </a:xfrm>
          <a:custGeom>
            <a:rect b="b" l="l" r="r" t="t"/>
            <a:pathLst>
              <a:path extrusionOk="0" h="661" w="2280">
                <a:moveTo>
                  <a:pt x="2279" y="331"/>
                </a:moveTo>
                <a:lnTo>
                  <a:pt x="2279" y="331"/>
                </a:lnTo>
                <a:cubicBezTo>
                  <a:pt x="2279" y="513"/>
                  <a:pt x="1769" y="660"/>
                  <a:pt x="1139" y="660"/>
                </a:cubicBezTo>
                <a:lnTo>
                  <a:pt x="1139" y="660"/>
                </a:lnTo>
                <a:cubicBezTo>
                  <a:pt x="510" y="660"/>
                  <a:pt x="0" y="513"/>
                  <a:pt x="0" y="331"/>
                </a:cubicBezTo>
                <a:lnTo>
                  <a:pt x="0" y="331"/>
                </a:lnTo>
                <a:cubicBezTo>
                  <a:pt x="0" y="148"/>
                  <a:pt x="510" y="0"/>
                  <a:pt x="1139" y="0"/>
                </a:cubicBezTo>
                <a:lnTo>
                  <a:pt x="1139" y="0"/>
                </a:lnTo>
                <a:cubicBezTo>
                  <a:pt x="1769" y="0"/>
                  <a:pt x="2279" y="148"/>
                  <a:pt x="2279" y="331"/>
                </a:cubicBezTo>
              </a:path>
            </a:pathLst>
          </a:custGeom>
          <a:solidFill>
            <a:schemeClr val="accent4"/>
          </a:solidFill>
          <a:ln cap="flat" cmpd="sng" w="183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2780526" y="5743640"/>
            <a:ext cx="2794216" cy="371452"/>
          </a:xfrm>
          <a:custGeom>
            <a:rect b="b" l="l" r="r" t="t"/>
            <a:pathLst>
              <a:path extrusionOk="0" h="294" w="2222">
                <a:moveTo>
                  <a:pt x="2221" y="293"/>
                </a:moveTo>
                <a:lnTo>
                  <a:pt x="0" y="293"/>
                </a:lnTo>
                <a:lnTo>
                  <a:pt x="0" y="0"/>
                </a:lnTo>
                <a:lnTo>
                  <a:pt x="2221" y="0"/>
                </a:lnTo>
                <a:lnTo>
                  <a:pt x="2221" y="293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2741716" y="5327833"/>
            <a:ext cx="2866290" cy="831612"/>
          </a:xfrm>
          <a:custGeom>
            <a:rect b="b" l="l" r="r" t="t"/>
            <a:pathLst>
              <a:path extrusionOk="0" h="661" w="2280">
                <a:moveTo>
                  <a:pt x="2279" y="331"/>
                </a:moveTo>
                <a:lnTo>
                  <a:pt x="2279" y="331"/>
                </a:lnTo>
                <a:cubicBezTo>
                  <a:pt x="2279" y="513"/>
                  <a:pt x="1769" y="660"/>
                  <a:pt x="1139" y="660"/>
                </a:cubicBezTo>
                <a:lnTo>
                  <a:pt x="1139" y="660"/>
                </a:lnTo>
                <a:cubicBezTo>
                  <a:pt x="510" y="660"/>
                  <a:pt x="0" y="513"/>
                  <a:pt x="0" y="331"/>
                </a:cubicBezTo>
                <a:lnTo>
                  <a:pt x="0" y="331"/>
                </a:lnTo>
                <a:cubicBezTo>
                  <a:pt x="0" y="148"/>
                  <a:pt x="510" y="0"/>
                  <a:pt x="1139" y="0"/>
                </a:cubicBezTo>
                <a:lnTo>
                  <a:pt x="1139" y="0"/>
                </a:lnTo>
                <a:cubicBezTo>
                  <a:pt x="1769" y="0"/>
                  <a:pt x="2279" y="148"/>
                  <a:pt x="2279" y="331"/>
                </a:cubicBezTo>
              </a:path>
            </a:pathLst>
          </a:custGeom>
          <a:solidFill>
            <a:srgbClr val="3183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2741716" y="5327833"/>
            <a:ext cx="2866290" cy="831612"/>
          </a:xfrm>
          <a:custGeom>
            <a:rect b="b" l="l" r="r" t="t"/>
            <a:pathLst>
              <a:path extrusionOk="0" h="661" w="2280">
                <a:moveTo>
                  <a:pt x="2279" y="331"/>
                </a:moveTo>
                <a:lnTo>
                  <a:pt x="2279" y="331"/>
                </a:lnTo>
                <a:cubicBezTo>
                  <a:pt x="2279" y="513"/>
                  <a:pt x="1769" y="660"/>
                  <a:pt x="1139" y="660"/>
                </a:cubicBezTo>
                <a:lnTo>
                  <a:pt x="1139" y="660"/>
                </a:lnTo>
                <a:cubicBezTo>
                  <a:pt x="510" y="660"/>
                  <a:pt x="0" y="513"/>
                  <a:pt x="0" y="331"/>
                </a:cubicBezTo>
                <a:lnTo>
                  <a:pt x="0" y="331"/>
                </a:lnTo>
                <a:cubicBezTo>
                  <a:pt x="0" y="148"/>
                  <a:pt x="510" y="0"/>
                  <a:pt x="1139" y="0"/>
                </a:cubicBezTo>
                <a:lnTo>
                  <a:pt x="1139" y="0"/>
                </a:lnTo>
                <a:cubicBezTo>
                  <a:pt x="1769" y="0"/>
                  <a:pt x="2279" y="148"/>
                  <a:pt x="2279" y="331"/>
                </a:cubicBezTo>
              </a:path>
            </a:pathLst>
          </a:custGeom>
          <a:solidFill>
            <a:schemeClr val="accent4"/>
          </a:solidFill>
          <a:ln cap="flat" cmpd="sng" w="183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2891407" y="5932139"/>
            <a:ext cx="5542" cy="371452"/>
          </a:xfrm>
          <a:custGeom>
            <a:rect b="b" l="l" r="r" t="t"/>
            <a:pathLst>
              <a:path extrusionOk="0" h="294" w="1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4"/>
          <p:cNvCxnSpPr/>
          <p:nvPr/>
        </p:nvCxnSpPr>
        <p:spPr>
          <a:xfrm>
            <a:off x="2891407" y="5932139"/>
            <a:ext cx="5542" cy="365909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4"/>
          <p:cNvSpPr/>
          <p:nvPr/>
        </p:nvSpPr>
        <p:spPr>
          <a:xfrm>
            <a:off x="3118713" y="6026386"/>
            <a:ext cx="5546" cy="371455"/>
          </a:xfrm>
          <a:custGeom>
            <a:rect b="b" l="l" r="r" t="t"/>
            <a:pathLst>
              <a:path extrusionOk="0" h="295" w="1">
                <a:moveTo>
                  <a:pt x="0" y="0"/>
                </a:moveTo>
                <a:lnTo>
                  <a:pt x="0" y="294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4"/>
          <p:cNvCxnSpPr/>
          <p:nvPr/>
        </p:nvCxnSpPr>
        <p:spPr>
          <a:xfrm>
            <a:off x="3118713" y="6026386"/>
            <a:ext cx="5546" cy="371455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4"/>
          <p:cNvSpPr/>
          <p:nvPr/>
        </p:nvSpPr>
        <p:spPr>
          <a:xfrm>
            <a:off x="3351564" y="6081827"/>
            <a:ext cx="5546" cy="371455"/>
          </a:xfrm>
          <a:custGeom>
            <a:rect b="b" l="l" r="r" t="t"/>
            <a:pathLst>
              <a:path extrusionOk="0" h="294" w="1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4"/>
          <p:cNvCxnSpPr/>
          <p:nvPr/>
        </p:nvCxnSpPr>
        <p:spPr>
          <a:xfrm>
            <a:off x="3351564" y="6081827"/>
            <a:ext cx="5546" cy="365909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4"/>
          <p:cNvSpPr/>
          <p:nvPr/>
        </p:nvSpPr>
        <p:spPr>
          <a:xfrm>
            <a:off x="3578873" y="6120638"/>
            <a:ext cx="5542" cy="371452"/>
          </a:xfrm>
          <a:custGeom>
            <a:rect b="b" l="l" r="r" t="t"/>
            <a:pathLst>
              <a:path extrusionOk="0" h="294" w="1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4"/>
          <p:cNvCxnSpPr/>
          <p:nvPr/>
        </p:nvCxnSpPr>
        <p:spPr>
          <a:xfrm>
            <a:off x="3578873" y="6120638"/>
            <a:ext cx="5542" cy="365909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4"/>
          <p:cNvSpPr/>
          <p:nvPr/>
        </p:nvSpPr>
        <p:spPr>
          <a:xfrm>
            <a:off x="3806179" y="6148356"/>
            <a:ext cx="5546" cy="371455"/>
          </a:xfrm>
          <a:custGeom>
            <a:rect b="b" l="l" r="r" t="t"/>
            <a:pathLst>
              <a:path extrusionOk="0" h="294" w="1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4"/>
          <p:cNvCxnSpPr/>
          <p:nvPr/>
        </p:nvCxnSpPr>
        <p:spPr>
          <a:xfrm>
            <a:off x="3806179" y="6148356"/>
            <a:ext cx="5546" cy="365909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4"/>
          <p:cNvSpPr/>
          <p:nvPr/>
        </p:nvSpPr>
        <p:spPr>
          <a:xfrm>
            <a:off x="4033488" y="6159444"/>
            <a:ext cx="5542" cy="371455"/>
          </a:xfrm>
          <a:custGeom>
            <a:rect b="b" l="l" r="r" t="t"/>
            <a:pathLst>
              <a:path extrusionOk="0" h="296" w="1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4"/>
          <p:cNvCxnSpPr/>
          <p:nvPr/>
        </p:nvCxnSpPr>
        <p:spPr>
          <a:xfrm>
            <a:off x="4033488" y="6159444"/>
            <a:ext cx="5542" cy="371455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4"/>
          <p:cNvSpPr/>
          <p:nvPr/>
        </p:nvSpPr>
        <p:spPr>
          <a:xfrm>
            <a:off x="4266339" y="6159444"/>
            <a:ext cx="5542" cy="371455"/>
          </a:xfrm>
          <a:custGeom>
            <a:rect b="b" l="l" r="r" t="t"/>
            <a:pathLst>
              <a:path extrusionOk="0" h="294" w="1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4"/>
          <p:cNvCxnSpPr/>
          <p:nvPr/>
        </p:nvCxnSpPr>
        <p:spPr>
          <a:xfrm>
            <a:off x="4266339" y="6159444"/>
            <a:ext cx="5542" cy="365909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4"/>
          <p:cNvSpPr/>
          <p:nvPr/>
        </p:nvSpPr>
        <p:spPr>
          <a:xfrm>
            <a:off x="4493644" y="6148356"/>
            <a:ext cx="5546" cy="371455"/>
          </a:xfrm>
          <a:custGeom>
            <a:rect b="b" l="l" r="r" t="t"/>
            <a:pathLst>
              <a:path extrusionOk="0" h="294" w="1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p4"/>
          <p:cNvCxnSpPr/>
          <p:nvPr/>
        </p:nvCxnSpPr>
        <p:spPr>
          <a:xfrm>
            <a:off x="4493644" y="6148356"/>
            <a:ext cx="5546" cy="365909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4"/>
          <p:cNvSpPr/>
          <p:nvPr/>
        </p:nvSpPr>
        <p:spPr>
          <a:xfrm>
            <a:off x="4720953" y="6131726"/>
            <a:ext cx="5542" cy="365909"/>
          </a:xfrm>
          <a:custGeom>
            <a:rect b="b" l="l" r="r" t="t"/>
            <a:pathLst>
              <a:path extrusionOk="0" h="292" w="1">
                <a:moveTo>
                  <a:pt x="0" y="0"/>
                </a:moveTo>
                <a:lnTo>
                  <a:pt x="0" y="29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4"/>
          <p:cNvCxnSpPr/>
          <p:nvPr/>
        </p:nvCxnSpPr>
        <p:spPr>
          <a:xfrm>
            <a:off x="4720953" y="6131726"/>
            <a:ext cx="5542" cy="365909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4"/>
          <p:cNvSpPr/>
          <p:nvPr/>
        </p:nvSpPr>
        <p:spPr>
          <a:xfrm>
            <a:off x="4948259" y="6092915"/>
            <a:ext cx="5546" cy="371455"/>
          </a:xfrm>
          <a:custGeom>
            <a:rect b="b" l="l" r="r" t="t"/>
            <a:pathLst>
              <a:path extrusionOk="0" h="294" w="1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4"/>
          <p:cNvCxnSpPr/>
          <p:nvPr/>
        </p:nvCxnSpPr>
        <p:spPr>
          <a:xfrm>
            <a:off x="4948259" y="6092915"/>
            <a:ext cx="5546" cy="365909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4"/>
          <p:cNvSpPr/>
          <p:nvPr/>
        </p:nvSpPr>
        <p:spPr>
          <a:xfrm>
            <a:off x="5181110" y="6043020"/>
            <a:ext cx="5546" cy="371452"/>
          </a:xfrm>
          <a:custGeom>
            <a:rect b="b" l="l" r="r" t="t"/>
            <a:pathLst>
              <a:path extrusionOk="0" h="294" w="1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4"/>
          <p:cNvCxnSpPr/>
          <p:nvPr/>
        </p:nvCxnSpPr>
        <p:spPr>
          <a:xfrm>
            <a:off x="5181110" y="6043020"/>
            <a:ext cx="5546" cy="365909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4"/>
          <p:cNvSpPr/>
          <p:nvPr/>
        </p:nvSpPr>
        <p:spPr>
          <a:xfrm>
            <a:off x="5408419" y="5959857"/>
            <a:ext cx="5542" cy="371455"/>
          </a:xfrm>
          <a:custGeom>
            <a:rect b="b" l="l" r="r" t="t"/>
            <a:pathLst>
              <a:path extrusionOk="0" h="294" w="1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4"/>
          <p:cNvCxnSpPr/>
          <p:nvPr/>
        </p:nvCxnSpPr>
        <p:spPr>
          <a:xfrm>
            <a:off x="5408419" y="5959857"/>
            <a:ext cx="5542" cy="365909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4"/>
          <p:cNvSpPr/>
          <p:nvPr/>
        </p:nvSpPr>
        <p:spPr>
          <a:xfrm>
            <a:off x="3290581" y="3875284"/>
            <a:ext cx="1901617" cy="2006957"/>
          </a:xfrm>
          <a:custGeom>
            <a:rect b="b" l="l" r="r" t="t"/>
            <a:pathLst>
              <a:path extrusionOk="0" h="1596" w="1514">
                <a:moveTo>
                  <a:pt x="1513" y="798"/>
                </a:moveTo>
                <a:lnTo>
                  <a:pt x="1513" y="798"/>
                </a:lnTo>
                <a:cubicBezTo>
                  <a:pt x="1513" y="1238"/>
                  <a:pt x="1174" y="1595"/>
                  <a:pt x="757" y="1595"/>
                </a:cubicBezTo>
                <a:lnTo>
                  <a:pt x="757" y="1595"/>
                </a:lnTo>
                <a:cubicBezTo>
                  <a:pt x="339" y="1595"/>
                  <a:pt x="0" y="1238"/>
                  <a:pt x="0" y="798"/>
                </a:cubicBezTo>
                <a:lnTo>
                  <a:pt x="0" y="798"/>
                </a:lnTo>
                <a:cubicBezTo>
                  <a:pt x="0" y="357"/>
                  <a:pt x="339" y="0"/>
                  <a:pt x="757" y="0"/>
                </a:cubicBezTo>
                <a:lnTo>
                  <a:pt x="757" y="0"/>
                </a:lnTo>
                <a:cubicBezTo>
                  <a:pt x="1174" y="0"/>
                  <a:pt x="1513" y="357"/>
                  <a:pt x="1513" y="798"/>
                </a:cubicBezTo>
              </a:path>
            </a:pathLst>
          </a:custGeom>
          <a:solidFill>
            <a:srgbClr val="3183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3290581" y="3875284"/>
            <a:ext cx="1901617" cy="2006957"/>
          </a:xfrm>
          <a:custGeom>
            <a:rect b="b" l="l" r="r" t="t"/>
            <a:pathLst>
              <a:path extrusionOk="0" h="1596" w="1514">
                <a:moveTo>
                  <a:pt x="1513" y="798"/>
                </a:moveTo>
                <a:lnTo>
                  <a:pt x="1513" y="798"/>
                </a:lnTo>
                <a:cubicBezTo>
                  <a:pt x="1513" y="1238"/>
                  <a:pt x="1174" y="1595"/>
                  <a:pt x="757" y="1595"/>
                </a:cubicBezTo>
                <a:lnTo>
                  <a:pt x="757" y="1595"/>
                </a:lnTo>
                <a:cubicBezTo>
                  <a:pt x="339" y="1595"/>
                  <a:pt x="0" y="1238"/>
                  <a:pt x="0" y="798"/>
                </a:cubicBezTo>
                <a:lnTo>
                  <a:pt x="0" y="798"/>
                </a:lnTo>
                <a:cubicBezTo>
                  <a:pt x="0" y="357"/>
                  <a:pt x="339" y="0"/>
                  <a:pt x="757" y="0"/>
                </a:cubicBezTo>
                <a:lnTo>
                  <a:pt x="757" y="0"/>
                </a:lnTo>
                <a:cubicBezTo>
                  <a:pt x="1174" y="0"/>
                  <a:pt x="1513" y="357"/>
                  <a:pt x="1513" y="798"/>
                </a:cubicBezTo>
              </a:path>
            </a:pathLst>
          </a:custGeom>
          <a:solidFill>
            <a:schemeClr val="accent4"/>
          </a:solidFill>
          <a:ln cap="flat" cmpd="sng" w="183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3174154" y="3875284"/>
            <a:ext cx="1901621" cy="2006957"/>
          </a:xfrm>
          <a:custGeom>
            <a:rect b="b" l="l" r="r" t="t"/>
            <a:pathLst>
              <a:path extrusionOk="0" h="1596" w="1514">
                <a:moveTo>
                  <a:pt x="1513" y="798"/>
                </a:moveTo>
                <a:lnTo>
                  <a:pt x="1513" y="798"/>
                </a:lnTo>
                <a:cubicBezTo>
                  <a:pt x="1513" y="1238"/>
                  <a:pt x="1174" y="1595"/>
                  <a:pt x="756" y="1595"/>
                </a:cubicBezTo>
                <a:lnTo>
                  <a:pt x="756" y="1595"/>
                </a:lnTo>
                <a:cubicBezTo>
                  <a:pt x="338" y="1595"/>
                  <a:pt x="0" y="1238"/>
                  <a:pt x="0" y="798"/>
                </a:cubicBezTo>
                <a:lnTo>
                  <a:pt x="0" y="798"/>
                </a:lnTo>
                <a:cubicBezTo>
                  <a:pt x="0" y="357"/>
                  <a:pt x="338" y="0"/>
                  <a:pt x="756" y="0"/>
                </a:cubicBezTo>
                <a:lnTo>
                  <a:pt x="756" y="0"/>
                </a:lnTo>
                <a:cubicBezTo>
                  <a:pt x="1174" y="0"/>
                  <a:pt x="1513" y="357"/>
                  <a:pt x="1513" y="798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3174154" y="3875284"/>
            <a:ext cx="1901621" cy="2006957"/>
          </a:xfrm>
          <a:custGeom>
            <a:rect b="b" l="l" r="r" t="t"/>
            <a:pathLst>
              <a:path extrusionOk="0" h="1596" w="1514">
                <a:moveTo>
                  <a:pt x="1513" y="798"/>
                </a:moveTo>
                <a:lnTo>
                  <a:pt x="1513" y="798"/>
                </a:lnTo>
                <a:cubicBezTo>
                  <a:pt x="1513" y="1238"/>
                  <a:pt x="1174" y="1595"/>
                  <a:pt x="756" y="1595"/>
                </a:cubicBezTo>
                <a:lnTo>
                  <a:pt x="756" y="1595"/>
                </a:lnTo>
                <a:cubicBezTo>
                  <a:pt x="338" y="1595"/>
                  <a:pt x="0" y="1238"/>
                  <a:pt x="0" y="798"/>
                </a:cubicBezTo>
                <a:lnTo>
                  <a:pt x="0" y="798"/>
                </a:lnTo>
                <a:cubicBezTo>
                  <a:pt x="0" y="357"/>
                  <a:pt x="338" y="0"/>
                  <a:pt x="756" y="0"/>
                </a:cubicBezTo>
                <a:lnTo>
                  <a:pt x="756" y="0"/>
                </a:lnTo>
                <a:cubicBezTo>
                  <a:pt x="1174" y="0"/>
                  <a:pt x="1513" y="357"/>
                  <a:pt x="1513" y="798"/>
                </a:cubicBezTo>
              </a:path>
            </a:pathLst>
          </a:custGeom>
          <a:noFill/>
          <a:ln cap="flat" cmpd="sng" w="183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"/>
          <p:cNvSpPr/>
          <p:nvPr/>
        </p:nvSpPr>
        <p:spPr>
          <a:xfrm>
            <a:off x="2741716" y="10378490"/>
            <a:ext cx="2871833" cy="831612"/>
          </a:xfrm>
          <a:custGeom>
            <a:rect b="b" l="l" r="r" t="t"/>
            <a:pathLst>
              <a:path extrusionOk="0" h="663" w="2286">
                <a:moveTo>
                  <a:pt x="2285" y="331"/>
                </a:moveTo>
                <a:lnTo>
                  <a:pt x="2285" y="331"/>
                </a:lnTo>
                <a:cubicBezTo>
                  <a:pt x="2285" y="514"/>
                  <a:pt x="1774" y="662"/>
                  <a:pt x="1142" y="662"/>
                </a:cubicBezTo>
                <a:lnTo>
                  <a:pt x="1142" y="662"/>
                </a:lnTo>
                <a:cubicBezTo>
                  <a:pt x="511" y="662"/>
                  <a:pt x="0" y="514"/>
                  <a:pt x="0" y="331"/>
                </a:cubicBezTo>
                <a:lnTo>
                  <a:pt x="0" y="331"/>
                </a:lnTo>
                <a:cubicBezTo>
                  <a:pt x="0" y="148"/>
                  <a:pt x="511" y="0"/>
                  <a:pt x="1142" y="0"/>
                </a:cubicBezTo>
                <a:lnTo>
                  <a:pt x="1142" y="0"/>
                </a:lnTo>
                <a:cubicBezTo>
                  <a:pt x="1774" y="0"/>
                  <a:pt x="2285" y="148"/>
                  <a:pt x="2285" y="33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4"/>
          <p:cNvSpPr/>
          <p:nvPr/>
        </p:nvSpPr>
        <p:spPr>
          <a:xfrm>
            <a:off x="2741716" y="10378490"/>
            <a:ext cx="2871833" cy="831612"/>
          </a:xfrm>
          <a:custGeom>
            <a:rect b="b" l="l" r="r" t="t"/>
            <a:pathLst>
              <a:path extrusionOk="0" h="663" w="2286">
                <a:moveTo>
                  <a:pt x="2285" y="331"/>
                </a:moveTo>
                <a:lnTo>
                  <a:pt x="2285" y="331"/>
                </a:lnTo>
                <a:cubicBezTo>
                  <a:pt x="2285" y="514"/>
                  <a:pt x="1774" y="662"/>
                  <a:pt x="1142" y="662"/>
                </a:cubicBezTo>
                <a:lnTo>
                  <a:pt x="1142" y="662"/>
                </a:lnTo>
                <a:cubicBezTo>
                  <a:pt x="511" y="662"/>
                  <a:pt x="0" y="514"/>
                  <a:pt x="0" y="331"/>
                </a:cubicBezTo>
                <a:lnTo>
                  <a:pt x="0" y="331"/>
                </a:lnTo>
                <a:cubicBezTo>
                  <a:pt x="0" y="148"/>
                  <a:pt x="511" y="0"/>
                  <a:pt x="1142" y="0"/>
                </a:cubicBezTo>
                <a:lnTo>
                  <a:pt x="1142" y="0"/>
                </a:lnTo>
                <a:cubicBezTo>
                  <a:pt x="1774" y="0"/>
                  <a:pt x="2285" y="148"/>
                  <a:pt x="2285" y="331"/>
                </a:cubicBezTo>
              </a:path>
            </a:pathLst>
          </a:custGeom>
          <a:solidFill>
            <a:schemeClr val="accent3"/>
          </a:solidFill>
          <a:ln cap="flat" cmpd="sng" w="183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2774980" y="10422843"/>
            <a:ext cx="2799761" cy="371452"/>
          </a:xfrm>
          <a:custGeom>
            <a:rect b="b" l="l" r="r" t="t"/>
            <a:pathLst>
              <a:path extrusionOk="0" h="294" w="2228">
                <a:moveTo>
                  <a:pt x="2227" y="293"/>
                </a:moveTo>
                <a:lnTo>
                  <a:pt x="0" y="293"/>
                </a:lnTo>
                <a:lnTo>
                  <a:pt x="0" y="0"/>
                </a:lnTo>
                <a:lnTo>
                  <a:pt x="2227" y="0"/>
                </a:lnTo>
                <a:lnTo>
                  <a:pt x="2227" y="293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"/>
          <p:cNvSpPr/>
          <p:nvPr/>
        </p:nvSpPr>
        <p:spPr>
          <a:xfrm>
            <a:off x="2741716" y="10007035"/>
            <a:ext cx="2871833" cy="831612"/>
          </a:xfrm>
          <a:custGeom>
            <a:rect b="b" l="l" r="r" t="t"/>
            <a:pathLst>
              <a:path extrusionOk="0" h="663" w="2286">
                <a:moveTo>
                  <a:pt x="2285" y="331"/>
                </a:moveTo>
                <a:lnTo>
                  <a:pt x="2285" y="331"/>
                </a:lnTo>
                <a:cubicBezTo>
                  <a:pt x="2285" y="513"/>
                  <a:pt x="1774" y="662"/>
                  <a:pt x="1142" y="662"/>
                </a:cubicBezTo>
                <a:lnTo>
                  <a:pt x="1142" y="662"/>
                </a:lnTo>
                <a:cubicBezTo>
                  <a:pt x="511" y="662"/>
                  <a:pt x="0" y="513"/>
                  <a:pt x="0" y="331"/>
                </a:cubicBezTo>
                <a:lnTo>
                  <a:pt x="0" y="331"/>
                </a:lnTo>
                <a:cubicBezTo>
                  <a:pt x="0" y="148"/>
                  <a:pt x="511" y="0"/>
                  <a:pt x="1142" y="0"/>
                </a:cubicBezTo>
                <a:lnTo>
                  <a:pt x="1142" y="0"/>
                </a:lnTo>
                <a:cubicBezTo>
                  <a:pt x="1774" y="0"/>
                  <a:pt x="2285" y="148"/>
                  <a:pt x="2285" y="33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2741716" y="10007035"/>
            <a:ext cx="2871833" cy="831612"/>
          </a:xfrm>
          <a:custGeom>
            <a:rect b="b" l="l" r="r" t="t"/>
            <a:pathLst>
              <a:path extrusionOk="0" h="663" w="2286">
                <a:moveTo>
                  <a:pt x="2285" y="331"/>
                </a:moveTo>
                <a:lnTo>
                  <a:pt x="2285" y="331"/>
                </a:lnTo>
                <a:cubicBezTo>
                  <a:pt x="2285" y="513"/>
                  <a:pt x="1774" y="662"/>
                  <a:pt x="1142" y="662"/>
                </a:cubicBezTo>
                <a:lnTo>
                  <a:pt x="1142" y="662"/>
                </a:lnTo>
                <a:cubicBezTo>
                  <a:pt x="511" y="662"/>
                  <a:pt x="0" y="513"/>
                  <a:pt x="0" y="331"/>
                </a:cubicBezTo>
                <a:lnTo>
                  <a:pt x="0" y="331"/>
                </a:lnTo>
                <a:cubicBezTo>
                  <a:pt x="0" y="148"/>
                  <a:pt x="511" y="0"/>
                  <a:pt x="1142" y="0"/>
                </a:cubicBezTo>
                <a:lnTo>
                  <a:pt x="1142" y="0"/>
                </a:lnTo>
                <a:cubicBezTo>
                  <a:pt x="1774" y="0"/>
                  <a:pt x="2285" y="148"/>
                  <a:pt x="2285" y="331"/>
                </a:cubicBezTo>
              </a:path>
            </a:pathLst>
          </a:custGeom>
          <a:solidFill>
            <a:schemeClr val="accent3"/>
          </a:solidFill>
          <a:ln cap="flat" cmpd="sng" w="183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2891407" y="10611341"/>
            <a:ext cx="5542" cy="371452"/>
          </a:xfrm>
          <a:custGeom>
            <a:rect b="b" l="l" r="r" t="t"/>
            <a:pathLst>
              <a:path extrusionOk="0" h="294" w="1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4"/>
          <p:cNvCxnSpPr/>
          <p:nvPr/>
        </p:nvCxnSpPr>
        <p:spPr>
          <a:xfrm>
            <a:off x="2891407" y="10611341"/>
            <a:ext cx="5542" cy="365909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4"/>
          <p:cNvSpPr/>
          <p:nvPr/>
        </p:nvSpPr>
        <p:spPr>
          <a:xfrm>
            <a:off x="3118713" y="10705589"/>
            <a:ext cx="5546" cy="371455"/>
          </a:xfrm>
          <a:custGeom>
            <a:rect b="b" l="l" r="r" t="t"/>
            <a:pathLst>
              <a:path extrusionOk="0" h="294" w="1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4"/>
          <p:cNvCxnSpPr/>
          <p:nvPr/>
        </p:nvCxnSpPr>
        <p:spPr>
          <a:xfrm>
            <a:off x="3118713" y="10705589"/>
            <a:ext cx="5546" cy="365909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4"/>
          <p:cNvSpPr/>
          <p:nvPr/>
        </p:nvSpPr>
        <p:spPr>
          <a:xfrm>
            <a:off x="3346022" y="10766576"/>
            <a:ext cx="5542" cy="371452"/>
          </a:xfrm>
          <a:custGeom>
            <a:rect b="b" l="l" r="r" t="t"/>
            <a:pathLst>
              <a:path extrusionOk="0" h="295" w="1">
                <a:moveTo>
                  <a:pt x="0" y="0"/>
                </a:moveTo>
                <a:lnTo>
                  <a:pt x="0" y="294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p4"/>
          <p:cNvCxnSpPr/>
          <p:nvPr/>
        </p:nvCxnSpPr>
        <p:spPr>
          <a:xfrm>
            <a:off x="3346022" y="10766576"/>
            <a:ext cx="5542" cy="371452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4"/>
          <p:cNvSpPr/>
          <p:nvPr/>
        </p:nvSpPr>
        <p:spPr>
          <a:xfrm>
            <a:off x="3578873" y="10805382"/>
            <a:ext cx="5542" cy="371455"/>
          </a:xfrm>
          <a:custGeom>
            <a:rect b="b" l="l" r="r" t="t"/>
            <a:pathLst>
              <a:path extrusionOk="0" h="295" w="1">
                <a:moveTo>
                  <a:pt x="0" y="0"/>
                </a:moveTo>
                <a:lnTo>
                  <a:pt x="0" y="294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4"/>
          <p:cNvCxnSpPr/>
          <p:nvPr/>
        </p:nvCxnSpPr>
        <p:spPr>
          <a:xfrm>
            <a:off x="3578873" y="10805382"/>
            <a:ext cx="5542" cy="371455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4"/>
          <p:cNvSpPr/>
          <p:nvPr/>
        </p:nvSpPr>
        <p:spPr>
          <a:xfrm>
            <a:off x="3806179" y="10827559"/>
            <a:ext cx="5546" cy="371455"/>
          </a:xfrm>
          <a:custGeom>
            <a:rect b="b" l="l" r="r" t="t"/>
            <a:pathLst>
              <a:path extrusionOk="0" h="294" w="1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4"/>
          <p:cNvCxnSpPr/>
          <p:nvPr/>
        </p:nvCxnSpPr>
        <p:spPr>
          <a:xfrm>
            <a:off x="3806179" y="10827559"/>
            <a:ext cx="5546" cy="365909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4"/>
          <p:cNvSpPr/>
          <p:nvPr/>
        </p:nvSpPr>
        <p:spPr>
          <a:xfrm>
            <a:off x="4033488" y="10838647"/>
            <a:ext cx="5542" cy="371455"/>
          </a:xfrm>
          <a:custGeom>
            <a:rect b="b" l="l" r="r" t="t"/>
            <a:pathLst>
              <a:path extrusionOk="0" h="296" w="1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4"/>
          <p:cNvCxnSpPr/>
          <p:nvPr/>
        </p:nvCxnSpPr>
        <p:spPr>
          <a:xfrm>
            <a:off x="4033488" y="10838647"/>
            <a:ext cx="5542" cy="371455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4"/>
          <p:cNvSpPr/>
          <p:nvPr/>
        </p:nvSpPr>
        <p:spPr>
          <a:xfrm>
            <a:off x="4266339" y="10838647"/>
            <a:ext cx="5542" cy="371455"/>
          </a:xfrm>
          <a:custGeom>
            <a:rect b="b" l="l" r="r" t="t"/>
            <a:pathLst>
              <a:path extrusionOk="0" h="295" w="1">
                <a:moveTo>
                  <a:pt x="0" y="0"/>
                </a:moveTo>
                <a:lnTo>
                  <a:pt x="0" y="294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p4"/>
          <p:cNvCxnSpPr/>
          <p:nvPr/>
        </p:nvCxnSpPr>
        <p:spPr>
          <a:xfrm>
            <a:off x="4266339" y="10838647"/>
            <a:ext cx="5542" cy="371455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4"/>
          <p:cNvSpPr/>
          <p:nvPr/>
        </p:nvSpPr>
        <p:spPr>
          <a:xfrm>
            <a:off x="4493644" y="10833104"/>
            <a:ext cx="5546" cy="371452"/>
          </a:xfrm>
          <a:custGeom>
            <a:rect b="b" l="l" r="r" t="t"/>
            <a:pathLst>
              <a:path extrusionOk="0" h="295" w="1">
                <a:moveTo>
                  <a:pt x="0" y="0"/>
                </a:moveTo>
                <a:lnTo>
                  <a:pt x="0" y="294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4"/>
          <p:cNvCxnSpPr/>
          <p:nvPr/>
        </p:nvCxnSpPr>
        <p:spPr>
          <a:xfrm>
            <a:off x="4493644" y="10833104"/>
            <a:ext cx="5546" cy="371452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4"/>
          <p:cNvSpPr/>
          <p:nvPr/>
        </p:nvSpPr>
        <p:spPr>
          <a:xfrm>
            <a:off x="4720953" y="10810928"/>
            <a:ext cx="5542" cy="365909"/>
          </a:xfrm>
          <a:custGeom>
            <a:rect b="b" l="l" r="r" t="t"/>
            <a:pathLst>
              <a:path extrusionOk="0" h="292" w="1">
                <a:moveTo>
                  <a:pt x="0" y="0"/>
                </a:moveTo>
                <a:lnTo>
                  <a:pt x="0" y="291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4"/>
          <p:cNvCxnSpPr/>
          <p:nvPr/>
        </p:nvCxnSpPr>
        <p:spPr>
          <a:xfrm>
            <a:off x="4720953" y="10810928"/>
            <a:ext cx="5542" cy="365909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4"/>
          <p:cNvSpPr/>
          <p:nvPr/>
        </p:nvSpPr>
        <p:spPr>
          <a:xfrm>
            <a:off x="4953805" y="10777664"/>
            <a:ext cx="5542" cy="371452"/>
          </a:xfrm>
          <a:custGeom>
            <a:rect b="b" l="l" r="r" t="t"/>
            <a:pathLst>
              <a:path extrusionOk="0" h="295" w="1">
                <a:moveTo>
                  <a:pt x="0" y="0"/>
                </a:moveTo>
                <a:lnTo>
                  <a:pt x="0" y="294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Google Shape;207;p4"/>
          <p:cNvCxnSpPr/>
          <p:nvPr/>
        </p:nvCxnSpPr>
        <p:spPr>
          <a:xfrm>
            <a:off x="4953805" y="10777664"/>
            <a:ext cx="5542" cy="371452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4"/>
          <p:cNvSpPr/>
          <p:nvPr/>
        </p:nvSpPr>
        <p:spPr>
          <a:xfrm>
            <a:off x="5181110" y="10722223"/>
            <a:ext cx="5546" cy="371452"/>
          </a:xfrm>
          <a:custGeom>
            <a:rect b="b" l="l" r="r" t="t"/>
            <a:pathLst>
              <a:path extrusionOk="0" h="294" w="1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4"/>
          <p:cNvCxnSpPr/>
          <p:nvPr/>
        </p:nvCxnSpPr>
        <p:spPr>
          <a:xfrm>
            <a:off x="5181110" y="10722223"/>
            <a:ext cx="5546" cy="365909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4"/>
          <p:cNvSpPr/>
          <p:nvPr/>
        </p:nvSpPr>
        <p:spPr>
          <a:xfrm>
            <a:off x="5408419" y="10639060"/>
            <a:ext cx="5542" cy="371455"/>
          </a:xfrm>
          <a:custGeom>
            <a:rect b="b" l="l" r="r" t="t"/>
            <a:pathLst>
              <a:path extrusionOk="0" h="295" w="1">
                <a:moveTo>
                  <a:pt x="0" y="0"/>
                </a:moveTo>
                <a:lnTo>
                  <a:pt x="0" y="294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4"/>
          <p:cNvCxnSpPr/>
          <p:nvPr/>
        </p:nvCxnSpPr>
        <p:spPr>
          <a:xfrm>
            <a:off x="5408419" y="10639060"/>
            <a:ext cx="5542" cy="371455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4"/>
          <p:cNvSpPr/>
          <p:nvPr/>
        </p:nvSpPr>
        <p:spPr>
          <a:xfrm>
            <a:off x="3290581" y="8548944"/>
            <a:ext cx="1907163" cy="2012499"/>
          </a:xfrm>
          <a:custGeom>
            <a:rect b="b" l="l" r="r" t="t"/>
            <a:pathLst>
              <a:path extrusionOk="0" h="1600" w="1518">
                <a:moveTo>
                  <a:pt x="1517" y="799"/>
                </a:moveTo>
                <a:lnTo>
                  <a:pt x="1517" y="799"/>
                </a:lnTo>
                <a:cubicBezTo>
                  <a:pt x="1517" y="1241"/>
                  <a:pt x="1178" y="1599"/>
                  <a:pt x="759" y="1599"/>
                </a:cubicBezTo>
                <a:lnTo>
                  <a:pt x="759" y="1599"/>
                </a:lnTo>
                <a:cubicBezTo>
                  <a:pt x="340" y="1599"/>
                  <a:pt x="0" y="1241"/>
                  <a:pt x="0" y="799"/>
                </a:cubicBezTo>
                <a:lnTo>
                  <a:pt x="0" y="799"/>
                </a:lnTo>
                <a:cubicBezTo>
                  <a:pt x="0" y="358"/>
                  <a:pt x="340" y="0"/>
                  <a:pt x="759" y="0"/>
                </a:cubicBezTo>
                <a:lnTo>
                  <a:pt x="759" y="0"/>
                </a:lnTo>
                <a:cubicBezTo>
                  <a:pt x="1178" y="0"/>
                  <a:pt x="1517" y="358"/>
                  <a:pt x="1517" y="799"/>
                </a:cubicBezTo>
              </a:path>
            </a:pathLst>
          </a:custGeom>
          <a:solidFill>
            <a:srgbClr val="47CBC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4"/>
          <p:cNvSpPr/>
          <p:nvPr/>
        </p:nvSpPr>
        <p:spPr>
          <a:xfrm>
            <a:off x="3290581" y="8548944"/>
            <a:ext cx="1907163" cy="2012499"/>
          </a:xfrm>
          <a:custGeom>
            <a:rect b="b" l="l" r="r" t="t"/>
            <a:pathLst>
              <a:path extrusionOk="0" h="1600" w="1518">
                <a:moveTo>
                  <a:pt x="1517" y="799"/>
                </a:moveTo>
                <a:lnTo>
                  <a:pt x="1517" y="799"/>
                </a:lnTo>
                <a:cubicBezTo>
                  <a:pt x="1517" y="1241"/>
                  <a:pt x="1178" y="1599"/>
                  <a:pt x="759" y="1599"/>
                </a:cubicBezTo>
                <a:lnTo>
                  <a:pt x="759" y="1599"/>
                </a:lnTo>
                <a:cubicBezTo>
                  <a:pt x="340" y="1599"/>
                  <a:pt x="0" y="1241"/>
                  <a:pt x="0" y="799"/>
                </a:cubicBezTo>
                <a:lnTo>
                  <a:pt x="0" y="799"/>
                </a:lnTo>
                <a:cubicBezTo>
                  <a:pt x="0" y="358"/>
                  <a:pt x="340" y="0"/>
                  <a:pt x="759" y="0"/>
                </a:cubicBezTo>
                <a:lnTo>
                  <a:pt x="759" y="0"/>
                </a:lnTo>
                <a:cubicBezTo>
                  <a:pt x="1178" y="0"/>
                  <a:pt x="1517" y="358"/>
                  <a:pt x="1517" y="799"/>
                </a:cubicBezTo>
              </a:path>
            </a:pathLst>
          </a:custGeom>
          <a:solidFill>
            <a:schemeClr val="accent3"/>
          </a:solidFill>
          <a:ln cap="flat" cmpd="sng" w="183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4"/>
          <p:cNvSpPr/>
          <p:nvPr/>
        </p:nvSpPr>
        <p:spPr>
          <a:xfrm>
            <a:off x="3174154" y="8548944"/>
            <a:ext cx="1907163" cy="2012499"/>
          </a:xfrm>
          <a:custGeom>
            <a:rect b="b" l="l" r="r" t="t"/>
            <a:pathLst>
              <a:path extrusionOk="0" h="1600" w="1518">
                <a:moveTo>
                  <a:pt x="1517" y="799"/>
                </a:moveTo>
                <a:lnTo>
                  <a:pt x="1517" y="799"/>
                </a:lnTo>
                <a:cubicBezTo>
                  <a:pt x="1517" y="1241"/>
                  <a:pt x="1177" y="1599"/>
                  <a:pt x="758" y="1599"/>
                </a:cubicBezTo>
                <a:lnTo>
                  <a:pt x="758" y="1599"/>
                </a:lnTo>
                <a:cubicBezTo>
                  <a:pt x="339" y="1599"/>
                  <a:pt x="0" y="1241"/>
                  <a:pt x="0" y="799"/>
                </a:cubicBezTo>
                <a:lnTo>
                  <a:pt x="0" y="799"/>
                </a:lnTo>
                <a:cubicBezTo>
                  <a:pt x="0" y="358"/>
                  <a:pt x="339" y="0"/>
                  <a:pt x="758" y="0"/>
                </a:cubicBezTo>
                <a:lnTo>
                  <a:pt x="758" y="0"/>
                </a:lnTo>
                <a:cubicBezTo>
                  <a:pt x="1177" y="0"/>
                  <a:pt x="1517" y="358"/>
                  <a:pt x="1517" y="799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4"/>
          <p:cNvSpPr/>
          <p:nvPr/>
        </p:nvSpPr>
        <p:spPr>
          <a:xfrm>
            <a:off x="3174154" y="8548944"/>
            <a:ext cx="1907163" cy="2012499"/>
          </a:xfrm>
          <a:custGeom>
            <a:rect b="b" l="l" r="r" t="t"/>
            <a:pathLst>
              <a:path extrusionOk="0" h="1600" w="1518">
                <a:moveTo>
                  <a:pt x="1517" y="799"/>
                </a:moveTo>
                <a:lnTo>
                  <a:pt x="1517" y="799"/>
                </a:lnTo>
                <a:cubicBezTo>
                  <a:pt x="1517" y="1241"/>
                  <a:pt x="1177" y="1599"/>
                  <a:pt x="758" y="1599"/>
                </a:cubicBezTo>
                <a:lnTo>
                  <a:pt x="758" y="1599"/>
                </a:lnTo>
                <a:cubicBezTo>
                  <a:pt x="339" y="1599"/>
                  <a:pt x="0" y="1241"/>
                  <a:pt x="0" y="799"/>
                </a:cubicBezTo>
                <a:lnTo>
                  <a:pt x="0" y="799"/>
                </a:lnTo>
                <a:cubicBezTo>
                  <a:pt x="0" y="358"/>
                  <a:pt x="339" y="0"/>
                  <a:pt x="758" y="0"/>
                </a:cubicBezTo>
                <a:lnTo>
                  <a:pt x="758" y="0"/>
                </a:lnTo>
                <a:cubicBezTo>
                  <a:pt x="1177" y="0"/>
                  <a:pt x="1517" y="358"/>
                  <a:pt x="1517" y="799"/>
                </a:cubicBezTo>
              </a:path>
            </a:pathLst>
          </a:custGeom>
          <a:noFill/>
          <a:ln cap="flat" cmpd="sng" w="183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4"/>
          <p:cNvSpPr/>
          <p:nvPr/>
        </p:nvSpPr>
        <p:spPr>
          <a:xfrm>
            <a:off x="18642133" y="5699288"/>
            <a:ext cx="2866290" cy="831612"/>
          </a:xfrm>
          <a:custGeom>
            <a:rect b="b" l="l" r="r" t="t"/>
            <a:pathLst>
              <a:path extrusionOk="0" h="661" w="2280">
                <a:moveTo>
                  <a:pt x="2279" y="331"/>
                </a:moveTo>
                <a:lnTo>
                  <a:pt x="2279" y="331"/>
                </a:lnTo>
                <a:cubicBezTo>
                  <a:pt x="2279" y="513"/>
                  <a:pt x="1768" y="660"/>
                  <a:pt x="1139" y="660"/>
                </a:cubicBezTo>
                <a:lnTo>
                  <a:pt x="1139" y="660"/>
                </a:lnTo>
                <a:cubicBezTo>
                  <a:pt x="510" y="660"/>
                  <a:pt x="0" y="513"/>
                  <a:pt x="0" y="331"/>
                </a:cubicBezTo>
                <a:lnTo>
                  <a:pt x="0" y="331"/>
                </a:lnTo>
                <a:cubicBezTo>
                  <a:pt x="0" y="148"/>
                  <a:pt x="510" y="0"/>
                  <a:pt x="1139" y="0"/>
                </a:cubicBezTo>
                <a:lnTo>
                  <a:pt x="1139" y="0"/>
                </a:lnTo>
                <a:cubicBezTo>
                  <a:pt x="1768" y="0"/>
                  <a:pt x="2279" y="148"/>
                  <a:pt x="2279" y="331"/>
                </a:cubicBezTo>
              </a:path>
            </a:pathLst>
          </a:custGeom>
          <a:solidFill>
            <a:schemeClr val="accent1"/>
          </a:solidFill>
          <a:ln cap="flat" cmpd="sng" w="183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4"/>
          <p:cNvSpPr/>
          <p:nvPr/>
        </p:nvSpPr>
        <p:spPr>
          <a:xfrm>
            <a:off x="18680944" y="5743640"/>
            <a:ext cx="2794216" cy="371452"/>
          </a:xfrm>
          <a:custGeom>
            <a:rect b="b" l="l" r="r" t="t"/>
            <a:pathLst>
              <a:path extrusionOk="0" h="294" w="2223">
                <a:moveTo>
                  <a:pt x="2222" y="293"/>
                </a:moveTo>
                <a:lnTo>
                  <a:pt x="0" y="293"/>
                </a:lnTo>
                <a:lnTo>
                  <a:pt x="0" y="0"/>
                </a:lnTo>
                <a:lnTo>
                  <a:pt x="2222" y="0"/>
                </a:lnTo>
                <a:lnTo>
                  <a:pt x="2222" y="293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4"/>
          <p:cNvSpPr/>
          <p:nvPr/>
        </p:nvSpPr>
        <p:spPr>
          <a:xfrm>
            <a:off x="18642133" y="5327833"/>
            <a:ext cx="2866290" cy="831612"/>
          </a:xfrm>
          <a:custGeom>
            <a:rect b="b" l="l" r="r" t="t"/>
            <a:pathLst>
              <a:path extrusionOk="0" h="661" w="2280">
                <a:moveTo>
                  <a:pt x="2279" y="331"/>
                </a:moveTo>
                <a:lnTo>
                  <a:pt x="2279" y="331"/>
                </a:lnTo>
                <a:cubicBezTo>
                  <a:pt x="2279" y="513"/>
                  <a:pt x="1768" y="660"/>
                  <a:pt x="1139" y="660"/>
                </a:cubicBezTo>
                <a:lnTo>
                  <a:pt x="1139" y="660"/>
                </a:lnTo>
                <a:cubicBezTo>
                  <a:pt x="510" y="660"/>
                  <a:pt x="0" y="513"/>
                  <a:pt x="0" y="331"/>
                </a:cubicBezTo>
                <a:lnTo>
                  <a:pt x="0" y="331"/>
                </a:lnTo>
                <a:cubicBezTo>
                  <a:pt x="0" y="148"/>
                  <a:pt x="510" y="0"/>
                  <a:pt x="1139" y="0"/>
                </a:cubicBezTo>
                <a:lnTo>
                  <a:pt x="1139" y="0"/>
                </a:lnTo>
                <a:cubicBezTo>
                  <a:pt x="1768" y="0"/>
                  <a:pt x="2279" y="148"/>
                  <a:pt x="2279" y="33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4"/>
          <p:cNvSpPr/>
          <p:nvPr/>
        </p:nvSpPr>
        <p:spPr>
          <a:xfrm>
            <a:off x="18642133" y="5327833"/>
            <a:ext cx="2866290" cy="831612"/>
          </a:xfrm>
          <a:custGeom>
            <a:rect b="b" l="l" r="r" t="t"/>
            <a:pathLst>
              <a:path extrusionOk="0" h="661" w="2280">
                <a:moveTo>
                  <a:pt x="2279" y="331"/>
                </a:moveTo>
                <a:lnTo>
                  <a:pt x="2279" y="331"/>
                </a:lnTo>
                <a:cubicBezTo>
                  <a:pt x="2279" y="513"/>
                  <a:pt x="1768" y="660"/>
                  <a:pt x="1139" y="660"/>
                </a:cubicBezTo>
                <a:lnTo>
                  <a:pt x="1139" y="660"/>
                </a:lnTo>
                <a:cubicBezTo>
                  <a:pt x="510" y="660"/>
                  <a:pt x="0" y="513"/>
                  <a:pt x="0" y="331"/>
                </a:cubicBezTo>
                <a:lnTo>
                  <a:pt x="0" y="331"/>
                </a:lnTo>
                <a:cubicBezTo>
                  <a:pt x="0" y="148"/>
                  <a:pt x="510" y="0"/>
                  <a:pt x="1139" y="0"/>
                </a:cubicBezTo>
                <a:lnTo>
                  <a:pt x="1139" y="0"/>
                </a:lnTo>
                <a:cubicBezTo>
                  <a:pt x="1768" y="0"/>
                  <a:pt x="2279" y="148"/>
                  <a:pt x="2279" y="331"/>
                </a:cubicBezTo>
              </a:path>
            </a:pathLst>
          </a:custGeom>
          <a:solidFill>
            <a:schemeClr val="accent1"/>
          </a:solidFill>
          <a:ln cap="flat" cmpd="sng" w="183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4"/>
          <p:cNvSpPr/>
          <p:nvPr/>
        </p:nvSpPr>
        <p:spPr>
          <a:xfrm>
            <a:off x="18791825" y="5932139"/>
            <a:ext cx="5542" cy="371452"/>
          </a:xfrm>
          <a:custGeom>
            <a:rect b="b" l="l" r="r" t="t"/>
            <a:pathLst>
              <a:path extrusionOk="0" h="294" w="1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4"/>
          <p:cNvCxnSpPr/>
          <p:nvPr/>
        </p:nvCxnSpPr>
        <p:spPr>
          <a:xfrm>
            <a:off x="18791825" y="5932139"/>
            <a:ext cx="5542" cy="365909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4"/>
          <p:cNvSpPr/>
          <p:nvPr/>
        </p:nvSpPr>
        <p:spPr>
          <a:xfrm>
            <a:off x="19024677" y="6026386"/>
            <a:ext cx="5542" cy="371455"/>
          </a:xfrm>
          <a:custGeom>
            <a:rect b="b" l="l" r="r" t="t"/>
            <a:pathLst>
              <a:path extrusionOk="0" h="295" w="1">
                <a:moveTo>
                  <a:pt x="0" y="0"/>
                </a:moveTo>
                <a:lnTo>
                  <a:pt x="0" y="294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4"/>
          <p:cNvCxnSpPr/>
          <p:nvPr/>
        </p:nvCxnSpPr>
        <p:spPr>
          <a:xfrm>
            <a:off x="19024677" y="6026386"/>
            <a:ext cx="5542" cy="371455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4"/>
          <p:cNvSpPr/>
          <p:nvPr/>
        </p:nvSpPr>
        <p:spPr>
          <a:xfrm>
            <a:off x="19251981" y="6081827"/>
            <a:ext cx="5546" cy="371455"/>
          </a:xfrm>
          <a:custGeom>
            <a:rect b="b" l="l" r="r" t="t"/>
            <a:pathLst>
              <a:path extrusionOk="0" h="294" w="1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4"/>
          <p:cNvCxnSpPr/>
          <p:nvPr/>
        </p:nvCxnSpPr>
        <p:spPr>
          <a:xfrm>
            <a:off x="19251981" y="6081827"/>
            <a:ext cx="5546" cy="365909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4"/>
          <p:cNvSpPr/>
          <p:nvPr/>
        </p:nvSpPr>
        <p:spPr>
          <a:xfrm>
            <a:off x="19479291" y="6120638"/>
            <a:ext cx="5542" cy="371452"/>
          </a:xfrm>
          <a:custGeom>
            <a:rect b="b" l="l" r="r" t="t"/>
            <a:pathLst>
              <a:path extrusionOk="0" h="294" w="1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4"/>
          <p:cNvCxnSpPr/>
          <p:nvPr/>
        </p:nvCxnSpPr>
        <p:spPr>
          <a:xfrm>
            <a:off x="19479291" y="6120638"/>
            <a:ext cx="5542" cy="365909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4"/>
          <p:cNvSpPr/>
          <p:nvPr/>
        </p:nvSpPr>
        <p:spPr>
          <a:xfrm>
            <a:off x="19706595" y="6148356"/>
            <a:ext cx="5546" cy="371455"/>
          </a:xfrm>
          <a:custGeom>
            <a:rect b="b" l="l" r="r" t="t"/>
            <a:pathLst>
              <a:path extrusionOk="0" h="294" w="1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4"/>
          <p:cNvCxnSpPr/>
          <p:nvPr/>
        </p:nvCxnSpPr>
        <p:spPr>
          <a:xfrm>
            <a:off x="19706595" y="6148356"/>
            <a:ext cx="5546" cy="365909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4"/>
          <p:cNvSpPr/>
          <p:nvPr/>
        </p:nvSpPr>
        <p:spPr>
          <a:xfrm>
            <a:off x="19939447" y="6159444"/>
            <a:ext cx="5546" cy="371455"/>
          </a:xfrm>
          <a:custGeom>
            <a:rect b="b" l="l" r="r" t="t"/>
            <a:pathLst>
              <a:path extrusionOk="0" h="296" w="1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p4"/>
          <p:cNvCxnSpPr/>
          <p:nvPr/>
        </p:nvCxnSpPr>
        <p:spPr>
          <a:xfrm>
            <a:off x="19939447" y="6159444"/>
            <a:ext cx="5546" cy="371455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4"/>
          <p:cNvSpPr/>
          <p:nvPr/>
        </p:nvSpPr>
        <p:spPr>
          <a:xfrm>
            <a:off x="20166756" y="6159444"/>
            <a:ext cx="5542" cy="371455"/>
          </a:xfrm>
          <a:custGeom>
            <a:rect b="b" l="l" r="r" t="t"/>
            <a:pathLst>
              <a:path extrusionOk="0" h="294" w="1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p4"/>
          <p:cNvCxnSpPr/>
          <p:nvPr/>
        </p:nvCxnSpPr>
        <p:spPr>
          <a:xfrm>
            <a:off x="20166756" y="6159444"/>
            <a:ext cx="5542" cy="365909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4"/>
          <p:cNvSpPr/>
          <p:nvPr/>
        </p:nvSpPr>
        <p:spPr>
          <a:xfrm>
            <a:off x="20394063" y="6148356"/>
            <a:ext cx="5546" cy="371455"/>
          </a:xfrm>
          <a:custGeom>
            <a:rect b="b" l="l" r="r" t="t"/>
            <a:pathLst>
              <a:path extrusionOk="0" h="294" w="1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4"/>
          <p:cNvCxnSpPr/>
          <p:nvPr/>
        </p:nvCxnSpPr>
        <p:spPr>
          <a:xfrm>
            <a:off x="20394063" y="6148356"/>
            <a:ext cx="5546" cy="365909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4"/>
          <p:cNvSpPr/>
          <p:nvPr/>
        </p:nvSpPr>
        <p:spPr>
          <a:xfrm>
            <a:off x="20621370" y="6131726"/>
            <a:ext cx="5542" cy="365909"/>
          </a:xfrm>
          <a:custGeom>
            <a:rect b="b" l="l" r="r" t="t"/>
            <a:pathLst>
              <a:path extrusionOk="0" h="292" w="1">
                <a:moveTo>
                  <a:pt x="0" y="0"/>
                </a:moveTo>
                <a:lnTo>
                  <a:pt x="0" y="291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" name="Google Shape;237;p4"/>
          <p:cNvCxnSpPr/>
          <p:nvPr/>
        </p:nvCxnSpPr>
        <p:spPr>
          <a:xfrm>
            <a:off x="20621370" y="6131726"/>
            <a:ext cx="5542" cy="365909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4"/>
          <p:cNvSpPr/>
          <p:nvPr/>
        </p:nvSpPr>
        <p:spPr>
          <a:xfrm>
            <a:off x="20848677" y="6092915"/>
            <a:ext cx="5546" cy="371455"/>
          </a:xfrm>
          <a:custGeom>
            <a:rect b="b" l="l" r="r" t="t"/>
            <a:pathLst>
              <a:path extrusionOk="0" h="294" w="1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4"/>
          <p:cNvCxnSpPr/>
          <p:nvPr/>
        </p:nvCxnSpPr>
        <p:spPr>
          <a:xfrm>
            <a:off x="20848677" y="6092915"/>
            <a:ext cx="5546" cy="365909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4"/>
          <p:cNvSpPr/>
          <p:nvPr/>
        </p:nvSpPr>
        <p:spPr>
          <a:xfrm>
            <a:off x="21081528" y="6043020"/>
            <a:ext cx="5546" cy="371452"/>
          </a:xfrm>
          <a:custGeom>
            <a:rect b="b" l="l" r="r" t="t"/>
            <a:pathLst>
              <a:path extrusionOk="0" h="294" w="1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4"/>
          <p:cNvCxnSpPr/>
          <p:nvPr/>
        </p:nvCxnSpPr>
        <p:spPr>
          <a:xfrm>
            <a:off x="21081528" y="6043020"/>
            <a:ext cx="5546" cy="365909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4"/>
          <p:cNvSpPr/>
          <p:nvPr/>
        </p:nvSpPr>
        <p:spPr>
          <a:xfrm>
            <a:off x="21308838" y="5959857"/>
            <a:ext cx="5542" cy="371455"/>
          </a:xfrm>
          <a:custGeom>
            <a:rect b="b" l="l" r="r" t="t"/>
            <a:pathLst>
              <a:path extrusionOk="0" h="294" w="1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4"/>
          <p:cNvCxnSpPr/>
          <p:nvPr/>
        </p:nvCxnSpPr>
        <p:spPr>
          <a:xfrm>
            <a:off x="21308838" y="5959857"/>
            <a:ext cx="5542" cy="365909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4"/>
          <p:cNvSpPr/>
          <p:nvPr/>
        </p:nvSpPr>
        <p:spPr>
          <a:xfrm>
            <a:off x="19190998" y="3875284"/>
            <a:ext cx="1901617" cy="2006957"/>
          </a:xfrm>
          <a:custGeom>
            <a:rect b="b" l="l" r="r" t="t"/>
            <a:pathLst>
              <a:path extrusionOk="0" h="1596" w="1514">
                <a:moveTo>
                  <a:pt x="1513" y="798"/>
                </a:moveTo>
                <a:lnTo>
                  <a:pt x="1513" y="798"/>
                </a:lnTo>
                <a:cubicBezTo>
                  <a:pt x="1513" y="1238"/>
                  <a:pt x="1175" y="1595"/>
                  <a:pt x="756" y="1595"/>
                </a:cubicBezTo>
                <a:lnTo>
                  <a:pt x="756" y="1595"/>
                </a:lnTo>
                <a:cubicBezTo>
                  <a:pt x="338" y="1595"/>
                  <a:pt x="0" y="1238"/>
                  <a:pt x="0" y="798"/>
                </a:cubicBezTo>
                <a:lnTo>
                  <a:pt x="0" y="798"/>
                </a:lnTo>
                <a:cubicBezTo>
                  <a:pt x="0" y="357"/>
                  <a:pt x="338" y="0"/>
                  <a:pt x="756" y="0"/>
                </a:cubicBezTo>
                <a:lnTo>
                  <a:pt x="756" y="0"/>
                </a:lnTo>
                <a:cubicBezTo>
                  <a:pt x="1175" y="0"/>
                  <a:pt x="1513" y="357"/>
                  <a:pt x="1513" y="79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"/>
          <p:cNvSpPr/>
          <p:nvPr/>
        </p:nvSpPr>
        <p:spPr>
          <a:xfrm>
            <a:off x="19190998" y="3875284"/>
            <a:ext cx="1901617" cy="2006957"/>
          </a:xfrm>
          <a:custGeom>
            <a:rect b="b" l="l" r="r" t="t"/>
            <a:pathLst>
              <a:path extrusionOk="0" h="1596" w="1514">
                <a:moveTo>
                  <a:pt x="1513" y="798"/>
                </a:moveTo>
                <a:lnTo>
                  <a:pt x="1513" y="798"/>
                </a:lnTo>
                <a:cubicBezTo>
                  <a:pt x="1513" y="1238"/>
                  <a:pt x="1175" y="1595"/>
                  <a:pt x="756" y="1595"/>
                </a:cubicBezTo>
                <a:lnTo>
                  <a:pt x="756" y="1595"/>
                </a:lnTo>
                <a:cubicBezTo>
                  <a:pt x="338" y="1595"/>
                  <a:pt x="0" y="1238"/>
                  <a:pt x="0" y="798"/>
                </a:cubicBezTo>
                <a:lnTo>
                  <a:pt x="0" y="798"/>
                </a:lnTo>
                <a:cubicBezTo>
                  <a:pt x="0" y="357"/>
                  <a:pt x="338" y="0"/>
                  <a:pt x="756" y="0"/>
                </a:cubicBezTo>
                <a:lnTo>
                  <a:pt x="756" y="0"/>
                </a:lnTo>
                <a:cubicBezTo>
                  <a:pt x="1175" y="0"/>
                  <a:pt x="1513" y="357"/>
                  <a:pt x="1513" y="798"/>
                </a:cubicBezTo>
              </a:path>
            </a:pathLst>
          </a:custGeom>
          <a:noFill/>
          <a:ln cap="flat" cmpd="sng" w="183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"/>
          <p:cNvSpPr/>
          <p:nvPr/>
        </p:nvSpPr>
        <p:spPr>
          <a:xfrm>
            <a:off x="19074570" y="3875284"/>
            <a:ext cx="1901621" cy="2006957"/>
          </a:xfrm>
          <a:custGeom>
            <a:rect b="b" l="l" r="r" t="t"/>
            <a:pathLst>
              <a:path extrusionOk="0" h="1596" w="1514">
                <a:moveTo>
                  <a:pt x="1513" y="798"/>
                </a:moveTo>
                <a:lnTo>
                  <a:pt x="1513" y="798"/>
                </a:lnTo>
                <a:cubicBezTo>
                  <a:pt x="1513" y="1238"/>
                  <a:pt x="1174" y="1595"/>
                  <a:pt x="756" y="1595"/>
                </a:cubicBezTo>
                <a:lnTo>
                  <a:pt x="756" y="1595"/>
                </a:lnTo>
                <a:cubicBezTo>
                  <a:pt x="339" y="1595"/>
                  <a:pt x="0" y="1238"/>
                  <a:pt x="0" y="798"/>
                </a:cubicBezTo>
                <a:lnTo>
                  <a:pt x="0" y="798"/>
                </a:lnTo>
                <a:cubicBezTo>
                  <a:pt x="0" y="357"/>
                  <a:pt x="339" y="0"/>
                  <a:pt x="756" y="0"/>
                </a:cubicBezTo>
                <a:lnTo>
                  <a:pt x="756" y="0"/>
                </a:lnTo>
                <a:cubicBezTo>
                  <a:pt x="1174" y="0"/>
                  <a:pt x="1513" y="357"/>
                  <a:pt x="1513" y="79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4"/>
          <p:cNvSpPr/>
          <p:nvPr/>
        </p:nvSpPr>
        <p:spPr>
          <a:xfrm>
            <a:off x="19074570" y="3875284"/>
            <a:ext cx="1901621" cy="2006957"/>
          </a:xfrm>
          <a:custGeom>
            <a:rect b="b" l="l" r="r" t="t"/>
            <a:pathLst>
              <a:path extrusionOk="0" h="1596" w="1514">
                <a:moveTo>
                  <a:pt x="1513" y="798"/>
                </a:moveTo>
                <a:lnTo>
                  <a:pt x="1513" y="798"/>
                </a:lnTo>
                <a:cubicBezTo>
                  <a:pt x="1513" y="1238"/>
                  <a:pt x="1174" y="1595"/>
                  <a:pt x="756" y="1595"/>
                </a:cubicBezTo>
                <a:lnTo>
                  <a:pt x="756" y="1595"/>
                </a:lnTo>
                <a:cubicBezTo>
                  <a:pt x="339" y="1595"/>
                  <a:pt x="0" y="1238"/>
                  <a:pt x="0" y="798"/>
                </a:cubicBezTo>
                <a:lnTo>
                  <a:pt x="0" y="798"/>
                </a:lnTo>
                <a:cubicBezTo>
                  <a:pt x="0" y="357"/>
                  <a:pt x="339" y="0"/>
                  <a:pt x="756" y="0"/>
                </a:cubicBezTo>
                <a:lnTo>
                  <a:pt x="756" y="0"/>
                </a:lnTo>
                <a:cubicBezTo>
                  <a:pt x="1174" y="0"/>
                  <a:pt x="1513" y="357"/>
                  <a:pt x="1513" y="798"/>
                </a:cubicBezTo>
              </a:path>
            </a:pathLst>
          </a:custGeom>
          <a:noFill/>
          <a:ln cap="flat" cmpd="sng" w="183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"/>
          <p:cNvSpPr/>
          <p:nvPr/>
        </p:nvSpPr>
        <p:spPr>
          <a:xfrm>
            <a:off x="18642133" y="10378490"/>
            <a:ext cx="2871833" cy="831612"/>
          </a:xfrm>
          <a:custGeom>
            <a:rect b="b" l="l" r="r" t="t"/>
            <a:pathLst>
              <a:path extrusionOk="0" h="663" w="2286">
                <a:moveTo>
                  <a:pt x="2285" y="331"/>
                </a:moveTo>
                <a:lnTo>
                  <a:pt x="2285" y="331"/>
                </a:lnTo>
                <a:cubicBezTo>
                  <a:pt x="2285" y="514"/>
                  <a:pt x="1773" y="662"/>
                  <a:pt x="1142" y="662"/>
                </a:cubicBezTo>
                <a:lnTo>
                  <a:pt x="1142" y="662"/>
                </a:lnTo>
                <a:cubicBezTo>
                  <a:pt x="512" y="662"/>
                  <a:pt x="0" y="514"/>
                  <a:pt x="0" y="331"/>
                </a:cubicBezTo>
                <a:lnTo>
                  <a:pt x="0" y="331"/>
                </a:lnTo>
                <a:cubicBezTo>
                  <a:pt x="0" y="148"/>
                  <a:pt x="512" y="0"/>
                  <a:pt x="1142" y="0"/>
                </a:cubicBezTo>
                <a:lnTo>
                  <a:pt x="1142" y="0"/>
                </a:lnTo>
                <a:cubicBezTo>
                  <a:pt x="1773" y="0"/>
                  <a:pt x="2285" y="148"/>
                  <a:pt x="2285" y="331"/>
                </a:cubicBezTo>
              </a:path>
            </a:pathLst>
          </a:custGeom>
          <a:solidFill>
            <a:schemeClr val="accent5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18642133" y="10378490"/>
            <a:ext cx="2871833" cy="831612"/>
          </a:xfrm>
          <a:custGeom>
            <a:rect b="b" l="l" r="r" t="t"/>
            <a:pathLst>
              <a:path extrusionOk="0" h="663" w="2286">
                <a:moveTo>
                  <a:pt x="2285" y="331"/>
                </a:moveTo>
                <a:lnTo>
                  <a:pt x="2285" y="331"/>
                </a:lnTo>
                <a:cubicBezTo>
                  <a:pt x="2285" y="514"/>
                  <a:pt x="1773" y="662"/>
                  <a:pt x="1142" y="662"/>
                </a:cubicBezTo>
                <a:lnTo>
                  <a:pt x="1142" y="662"/>
                </a:lnTo>
                <a:cubicBezTo>
                  <a:pt x="512" y="662"/>
                  <a:pt x="0" y="514"/>
                  <a:pt x="0" y="331"/>
                </a:cubicBezTo>
                <a:lnTo>
                  <a:pt x="0" y="331"/>
                </a:lnTo>
                <a:cubicBezTo>
                  <a:pt x="0" y="148"/>
                  <a:pt x="512" y="0"/>
                  <a:pt x="1142" y="0"/>
                </a:cubicBezTo>
                <a:lnTo>
                  <a:pt x="1142" y="0"/>
                </a:lnTo>
                <a:cubicBezTo>
                  <a:pt x="1773" y="0"/>
                  <a:pt x="2285" y="148"/>
                  <a:pt x="2285" y="331"/>
                </a:cubicBezTo>
              </a:path>
            </a:pathLst>
          </a:custGeom>
          <a:solidFill>
            <a:schemeClr val="accent5"/>
          </a:solidFill>
          <a:ln cap="flat" cmpd="sng" w="183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18675397" y="10422843"/>
            <a:ext cx="2799761" cy="371452"/>
          </a:xfrm>
          <a:custGeom>
            <a:rect b="b" l="l" r="r" t="t"/>
            <a:pathLst>
              <a:path extrusionOk="0" h="294" w="2228">
                <a:moveTo>
                  <a:pt x="2227" y="293"/>
                </a:moveTo>
                <a:lnTo>
                  <a:pt x="0" y="293"/>
                </a:lnTo>
                <a:lnTo>
                  <a:pt x="0" y="0"/>
                </a:lnTo>
                <a:lnTo>
                  <a:pt x="2227" y="0"/>
                </a:lnTo>
                <a:lnTo>
                  <a:pt x="2227" y="293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18642133" y="10007035"/>
            <a:ext cx="2871833" cy="831612"/>
          </a:xfrm>
          <a:custGeom>
            <a:rect b="b" l="l" r="r" t="t"/>
            <a:pathLst>
              <a:path extrusionOk="0" h="663" w="2286">
                <a:moveTo>
                  <a:pt x="2285" y="331"/>
                </a:moveTo>
                <a:lnTo>
                  <a:pt x="2285" y="331"/>
                </a:lnTo>
                <a:cubicBezTo>
                  <a:pt x="2285" y="513"/>
                  <a:pt x="1773" y="662"/>
                  <a:pt x="1142" y="662"/>
                </a:cubicBezTo>
                <a:lnTo>
                  <a:pt x="1142" y="662"/>
                </a:lnTo>
                <a:cubicBezTo>
                  <a:pt x="512" y="662"/>
                  <a:pt x="0" y="513"/>
                  <a:pt x="0" y="331"/>
                </a:cubicBezTo>
                <a:lnTo>
                  <a:pt x="0" y="331"/>
                </a:lnTo>
                <a:cubicBezTo>
                  <a:pt x="0" y="148"/>
                  <a:pt x="512" y="0"/>
                  <a:pt x="1142" y="0"/>
                </a:cubicBezTo>
                <a:lnTo>
                  <a:pt x="1142" y="0"/>
                </a:lnTo>
                <a:cubicBezTo>
                  <a:pt x="1773" y="0"/>
                  <a:pt x="2285" y="148"/>
                  <a:pt x="2285" y="33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18642133" y="10007035"/>
            <a:ext cx="2871833" cy="831612"/>
          </a:xfrm>
          <a:custGeom>
            <a:rect b="b" l="l" r="r" t="t"/>
            <a:pathLst>
              <a:path extrusionOk="0" h="663" w="2286">
                <a:moveTo>
                  <a:pt x="2285" y="331"/>
                </a:moveTo>
                <a:lnTo>
                  <a:pt x="2285" y="331"/>
                </a:lnTo>
                <a:cubicBezTo>
                  <a:pt x="2285" y="513"/>
                  <a:pt x="1773" y="662"/>
                  <a:pt x="1142" y="662"/>
                </a:cubicBezTo>
                <a:lnTo>
                  <a:pt x="1142" y="662"/>
                </a:lnTo>
                <a:cubicBezTo>
                  <a:pt x="512" y="662"/>
                  <a:pt x="0" y="513"/>
                  <a:pt x="0" y="331"/>
                </a:cubicBezTo>
                <a:lnTo>
                  <a:pt x="0" y="331"/>
                </a:lnTo>
                <a:cubicBezTo>
                  <a:pt x="0" y="148"/>
                  <a:pt x="512" y="0"/>
                  <a:pt x="1142" y="0"/>
                </a:cubicBezTo>
                <a:lnTo>
                  <a:pt x="1142" y="0"/>
                </a:lnTo>
                <a:cubicBezTo>
                  <a:pt x="1773" y="0"/>
                  <a:pt x="2285" y="148"/>
                  <a:pt x="2285" y="331"/>
                </a:cubicBezTo>
              </a:path>
            </a:pathLst>
          </a:custGeom>
          <a:solidFill>
            <a:schemeClr val="accent5"/>
          </a:solidFill>
          <a:ln cap="flat" cmpd="sng" w="183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18791825" y="10611341"/>
            <a:ext cx="5542" cy="371452"/>
          </a:xfrm>
          <a:custGeom>
            <a:rect b="b" l="l" r="r" t="t"/>
            <a:pathLst>
              <a:path extrusionOk="0" h="294" w="1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p4"/>
          <p:cNvCxnSpPr/>
          <p:nvPr/>
        </p:nvCxnSpPr>
        <p:spPr>
          <a:xfrm>
            <a:off x="18791825" y="10611341"/>
            <a:ext cx="5542" cy="365909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4"/>
          <p:cNvSpPr/>
          <p:nvPr/>
        </p:nvSpPr>
        <p:spPr>
          <a:xfrm>
            <a:off x="19019130" y="10705589"/>
            <a:ext cx="5546" cy="371455"/>
          </a:xfrm>
          <a:custGeom>
            <a:rect b="b" l="l" r="r" t="t"/>
            <a:pathLst>
              <a:path extrusionOk="0" h="294" w="1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" name="Google Shape;256;p4"/>
          <p:cNvCxnSpPr/>
          <p:nvPr/>
        </p:nvCxnSpPr>
        <p:spPr>
          <a:xfrm>
            <a:off x="19019130" y="10705589"/>
            <a:ext cx="5546" cy="365909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4"/>
          <p:cNvSpPr/>
          <p:nvPr/>
        </p:nvSpPr>
        <p:spPr>
          <a:xfrm>
            <a:off x="19246439" y="10766576"/>
            <a:ext cx="5542" cy="371452"/>
          </a:xfrm>
          <a:custGeom>
            <a:rect b="b" l="l" r="r" t="t"/>
            <a:pathLst>
              <a:path extrusionOk="0" h="295" w="1">
                <a:moveTo>
                  <a:pt x="0" y="0"/>
                </a:moveTo>
                <a:lnTo>
                  <a:pt x="0" y="294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Google Shape;258;p4"/>
          <p:cNvCxnSpPr/>
          <p:nvPr/>
        </p:nvCxnSpPr>
        <p:spPr>
          <a:xfrm>
            <a:off x="19246439" y="10766576"/>
            <a:ext cx="5542" cy="371452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4"/>
          <p:cNvSpPr/>
          <p:nvPr/>
        </p:nvSpPr>
        <p:spPr>
          <a:xfrm>
            <a:off x="19479291" y="10805382"/>
            <a:ext cx="5542" cy="371455"/>
          </a:xfrm>
          <a:custGeom>
            <a:rect b="b" l="l" r="r" t="t"/>
            <a:pathLst>
              <a:path extrusionOk="0" h="295" w="1">
                <a:moveTo>
                  <a:pt x="0" y="0"/>
                </a:moveTo>
                <a:lnTo>
                  <a:pt x="0" y="294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0" name="Google Shape;260;p4"/>
          <p:cNvCxnSpPr/>
          <p:nvPr/>
        </p:nvCxnSpPr>
        <p:spPr>
          <a:xfrm>
            <a:off x="19479291" y="10805382"/>
            <a:ext cx="5542" cy="371455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4"/>
          <p:cNvSpPr/>
          <p:nvPr/>
        </p:nvSpPr>
        <p:spPr>
          <a:xfrm>
            <a:off x="19706595" y="10827559"/>
            <a:ext cx="5546" cy="371455"/>
          </a:xfrm>
          <a:custGeom>
            <a:rect b="b" l="l" r="r" t="t"/>
            <a:pathLst>
              <a:path extrusionOk="0" h="294" w="1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2" name="Google Shape;262;p4"/>
          <p:cNvCxnSpPr/>
          <p:nvPr/>
        </p:nvCxnSpPr>
        <p:spPr>
          <a:xfrm>
            <a:off x="19706595" y="10827559"/>
            <a:ext cx="5546" cy="365909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4"/>
          <p:cNvSpPr/>
          <p:nvPr/>
        </p:nvSpPr>
        <p:spPr>
          <a:xfrm>
            <a:off x="19933905" y="10838647"/>
            <a:ext cx="5542" cy="371455"/>
          </a:xfrm>
          <a:custGeom>
            <a:rect b="b" l="l" r="r" t="t"/>
            <a:pathLst>
              <a:path extrusionOk="0" h="296" w="1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4"/>
          <p:cNvCxnSpPr/>
          <p:nvPr/>
        </p:nvCxnSpPr>
        <p:spPr>
          <a:xfrm>
            <a:off x="19933905" y="10838647"/>
            <a:ext cx="5542" cy="371455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4"/>
          <p:cNvSpPr/>
          <p:nvPr/>
        </p:nvSpPr>
        <p:spPr>
          <a:xfrm>
            <a:off x="20166756" y="10838647"/>
            <a:ext cx="5542" cy="371455"/>
          </a:xfrm>
          <a:custGeom>
            <a:rect b="b" l="l" r="r" t="t"/>
            <a:pathLst>
              <a:path extrusionOk="0" h="295" w="1">
                <a:moveTo>
                  <a:pt x="0" y="0"/>
                </a:moveTo>
                <a:lnTo>
                  <a:pt x="0" y="294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4"/>
          <p:cNvCxnSpPr/>
          <p:nvPr/>
        </p:nvCxnSpPr>
        <p:spPr>
          <a:xfrm>
            <a:off x="20166756" y="10838647"/>
            <a:ext cx="5542" cy="371455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4"/>
          <p:cNvSpPr/>
          <p:nvPr/>
        </p:nvSpPr>
        <p:spPr>
          <a:xfrm>
            <a:off x="20394063" y="10833104"/>
            <a:ext cx="5546" cy="371452"/>
          </a:xfrm>
          <a:custGeom>
            <a:rect b="b" l="l" r="r" t="t"/>
            <a:pathLst>
              <a:path extrusionOk="0" h="295" w="1">
                <a:moveTo>
                  <a:pt x="0" y="0"/>
                </a:moveTo>
                <a:lnTo>
                  <a:pt x="0" y="294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4"/>
          <p:cNvCxnSpPr/>
          <p:nvPr/>
        </p:nvCxnSpPr>
        <p:spPr>
          <a:xfrm>
            <a:off x="20394063" y="10833104"/>
            <a:ext cx="5546" cy="371452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4"/>
          <p:cNvSpPr/>
          <p:nvPr/>
        </p:nvSpPr>
        <p:spPr>
          <a:xfrm>
            <a:off x="20621370" y="10810928"/>
            <a:ext cx="5542" cy="365909"/>
          </a:xfrm>
          <a:custGeom>
            <a:rect b="b" l="l" r="r" t="t"/>
            <a:pathLst>
              <a:path extrusionOk="0" h="292" w="1">
                <a:moveTo>
                  <a:pt x="0" y="0"/>
                </a:moveTo>
                <a:lnTo>
                  <a:pt x="0" y="291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" name="Google Shape;270;p4"/>
          <p:cNvCxnSpPr/>
          <p:nvPr/>
        </p:nvCxnSpPr>
        <p:spPr>
          <a:xfrm>
            <a:off x="20621370" y="10810928"/>
            <a:ext cx="5542" cy="365909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4"/>
          <p:cNvSpPr/>
          <p:nvPr/>
        </p:nvSpPr>
        <p:spPr>
          <a:xfrm>
            <a:off x="20854222" y="10777664"/>
            <a:ext cx="5542" cy="371452"/>
          </a:xfrm>
          <a:custGeom>
            <a:rect b="b" l="l" r="r" t="t"/>
            <a:pathLst>
              <a:path extrusionOk="0" h="295" w="1">
                <a:moveTo>
                  <a:pt x="0" y="0"/>
                </a:moveTo>
                <a:lnTo>
                  <a:pt x="0" y="294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p4"/>
          <p:cNvCxnSpPr/>
          <p:nvPr/>
        </p:nvCxnSpPr>
        <p:spPr>
          <a:xfrm>
            <a:off x="20854222" y="10777664"/>
            <a:ext cx="5542" cy="371452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4"/>
          <p:cNvSpPr/>
          <p:nvPr/>
        </p:nvSpPr>
        <p:spPr>
          <a:xfrm>
            <a:off x="21081528" y="10722223"/>
            <a:ext cx="5546" cy="371452"/>
          </a:xfrm>
          <a:custGeom>
            <a:rect b="b" l="l" r="r" t="t"/>
            <a:pathLst>
              <a:path extrusionOk="0" h="294" w="1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4"/>
          <p:cNvCxnSpPr/>
          <p:nvPr/>
        </p:nvCxnSpPr>
        <p:spPr>
          <a:xfrm>
            <a:off x="21081528" y="10722223"/>
            <a:ext cx="5546" cy="365909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4"/>
          <p:cNvSpPr/>
          <p:nvPr/>
        </p:nvSpPr>
        <p:spPr>
          <a:xfrm>
            <a:off x="21314380" y="10639060"/>
            <a:ext cx="5546" cy="371455"/>
          </a:xfrm>
          <a:custGeom>
            <a:rect b="b" l="l" r="r" t="t"/>
            <a:pathLst>
              <a:path extrusionOk="0" h="295" w="1">
                <a:moveTo>
                  <a:pt x="0" y="0"/>
                </a:moveTo>
                <a:lnTo>
                  <a:pt x="0" y="294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Google Shape;276;p4"/>
          <p:cNvCxnSpPr/>
          <p:nvPr/>
        </p:nvCxnSpPr>
        <p:spPr>
          <a:xfrm>
            <a:off x="21314380" y="10639060"/>
            <a:ext cx="5546" cy="371455"/>
          </a:xfrm>
          <a:prstGeom prst="straightConnector1">
            <a:avLst/>
          </a:prstGeom>
          <a:noFill/>
          <a:ln cap="flat" cmpd="sng" w="183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4"/>
          <p:cNvSpPr/>
          <p:nvPr/>
        </p:nvSpPr>
        <p:spPr>
          <a:xfrm>
            <a:off x="19190998" y="8548944"/>
            <a:ext cx="1907163" cy="2012499"/>
          </a:xfrm>
          <a:custGeom>
            <a:rect b="b" l="l" r="r" t="t"/>
            <a:pathLst>
              <a:path extrusionOk="0" h="1600" w="1518">
                <a:moveTo>
                  <a:pt x="1517" y="799"/>
                </a:moveTo>
                <a:lnTo>
                  <a:pt x="1517" y="799"/>
                </a:lnTo>
                <a:cubicBezTo>
                  <a:pt x="1517" y="1241"/>
                  <a:pt x="1178" y="1599"/>
                  <a:pt x="759" y="1599"/>
                </a:cubicBezTo>
                <a:lnTo>
                  <a:pt x="759" y="1599"/>
                </a:lnTo>
                <a:cubicBezTo>
                  <a:pt x="340" y="1599"/>
                  <a:pt x="0" y="1241"/>
                  <a:pt x="0" y="799"/>
                </a:cubicBezTo>
                <a:lnTo>
                  <a:pt x="0" y="799"/>
                </a:lnTo>
                <a:cubicBezTo>
                  <a:pt x="0" y="358"/>
                  <a:pt x="340" y="0"/>
                  <a:pt x="759" y="0"/>
                </a:cubicBezTo>
                <a:lnTo>
                  <a:pt x="759" y="0"/>
                </a:lnTo>
                <a:cubicBezTo>
                  <a:pt x="1178" y="0"/>
                  <a:pt x="1517" y="358"/>
                  <a:pt x="1517" y="79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19190998" y="8548944"/>
            <a:ext cx="1907163" cy="2012499"/>
          </a:xfrm>
          <a:custGeom>
            <a:rect b="b" l="l" r="r" t="t"/>
            <a:pathLst>
              <a:path extrusionOk="0" h="1600" w="1518">
                <a:moveTo>
                  <a:pt x="1517" y="799"/>
                </a:moveTo>
                <a:lnTo>
                  <a:pt x="1517" y="799"/>
                </a:lnTo>
                <a:cubicBezTo>
                  <a:pt x="1517" y="1241"/>
                  <a:pt x="1178" y="1599"/>
                  <a:pt x="759" y="1599"/>
                </a:cubicBezTo>
                <a:lnTo>
                  <a:pt x="759" y="1599"/>
                </a:lnTo>
                <a:cubicBezTo>
                  <a:pt x="340" y="1599"/>
                  <a:pt x="0" y="1241"/>
                  <a:pt x="0" y="799"/>
                </a:cubicBezTo>
                <a:lnTo>
                  <a:pt x="0" y="799"/>
                </a:lnTo>
                <a:cubicBezTo>
                  <a:pt x="0" y="358"/>
                  <a:pt x="340" y="0"/>
                  <a:pt x="759" y="0"/>
                </a:cubicBezTo>
                <a:lnTo>
                  <a:pt x="759" y="0"/>
                </a:lnTo>
                <a:cubicBezTo>
                  <a:pt x="1178" y="0"/>
                  <a:pt x="1517" y="358"/>
                  <a:pt x="1517" y="799"/>
                </a:cubicBezTo>
              </a:path>
            </a:pathLst>
          </a:custGeom>
          <a:noFill/>
          <a:ln cap="flat" cmpd="sng" w="183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19074570" y="8548944"/>
            <a:ext cx="1907163" cy="2012499"/>
          </a:xfrm>
          <a:custGeom>
            <a:rect b="b" l="l" r="r" t="t"/>
            <a:pathLst>
              <a:path extrusionOk="0" h="1600" w="1518">
                <a:moveTo>
                  <a:pt x="1517" y="799"/>
                </a:moveTo>
                <a:lnTo>
                  <a:pt x="1517" y="799"/>
                </a:lnTo>
                <a:cubicBezTo>
                  <a:pt x="1517" y="1241"/>
                  <a:pt x="1177" y="1599"/>
                  <a:pt x="758" y="1599"/>
                </a:cubicBezTo>
                <a:lnTo>
                  <a:pt x="758" y="1599"/>
                </a:lnTo>
                <a:cubicBezTo>
                  <a:pt x="339" y="1599"/>
                  <a:pt x="0" y="1241"/>
                  <a:pt x="0" y="799"/>
                </a:cubicBezTo>
                <a:lnTo>
                  <a:pt x="0" y="799"/>
                </a:lnTo>
                <a:cubicBezTo>
                  <a:pt x="0" y="358"/>
                  <a:pt x="339" y="0"/>
                  <a:pt x="758" y="0"/>
                </a:cubicBezTo>
                <a:lnTo>
                  <a:pt x="758" y="0"/>
                </a:lnTo>
                <a:cubicBezTo>
                  <a:pt x="1177" y="0"/>
                  <a:pt x="1517" y="358"/>
                  <a:pt x="1517" y="79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19074570" y="8548944"/>
            <a:ext cx="1907163" cy="2012499"/>
          </a:xfrm>
          <a:custGeom>
            <a:rect b="b" l="l" r="r" t="t"/>
            <a:pathLst>
              <a:path extrusionOk="0" h="1600" w="1518">
                <a:moveTo>
                  <a:pt x="1517" y="799"/>
                </a:moveTo>
                <a:lnTo>
                  <a:pt x="1517" y="799"/>
                </a:lnTo>
                <a:cubicBezTo>
                  <a:pt x="1517" y="1241"/>
                  <a:pt x="1177" y="1599"/>
                  <a:pt x="758" y="1599"/>
                </a:cubicBezTo>
                <a:lnTo>
                  <a:pt x="758" y="1599"/>
                </a:lnTo>
                <a:cubicBezTo>
                  <a:pt x="339" y="1599"/>
                  <a:pt x="0" y="1241"/>
                  <a:pt x="0" y="799"/>
                </a:cubicBezTo>
                <a:lnTo>
                  <a:pt x="0" y="799"/>
                </a:lnTo>
                <a:cubicBezTo>
                  <a:pt x="0" y="358"/>
                  <a:pt x="339" y="0"/>
                  <a:pt x="758" y="0"/>
                </a:cubicBezTo>
                <a:lnTo>
                  <a:pt x="758" y="0"/>
                </a:lnTo>
                <a:cubicBezTo>
                  <a:pt x="1177" y="0"/>
                  <a:pt x="1517" y="358"/>
                  <a:pt x="1517" y="799"/>
                </a:cubicBezTo>
              </a:path>
            </a:pathLst>
          </a:custGeom>
          <a:noFill/>
          <a:ln cap="flat" cmpd="sng" w="183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3905972" y="4701353"/>
            <a:ext cx="83163" cy="526686"/>
          </a:xfrm>
          <a:custGeom>
            <a:rect b="b" l="l" r="r" t="t"/>
            <a:pathLst>
              <a:path extrusionOk="0" h="420" w="65">
                <a:moveTo>
                  <a:pt x="32" y="419"/>
                </a:moveTo>
                <a:lnTo>
                  <a:pt x="32" y="419"/>
                </a:lnTo>
                <a:cubicBezTo>
                  <a:pt x="50" y="419"/>
                  <a:pt x="64" y="405"/>
                  <a:pt x="64" y="387"/>
                </a:cubicBezTo>
                <a:lnTo>
                  <a:pt x="64" y="32"/>
                </a:lnTo>
                <a:lnTo>
                  <a:pt x="64" y="32"/>
                </a:lnTo>
                <a:cubicBezTo>
                  <a:pt x="64" y="14"/>
                  <a:pt x="50" y="0"/>
                  <a:pt x="32" y="0"/>
                </a:cubicBezTo>
                <a:lnTo>
                  <a:pt x="32" y="0"/>
                </a:lnTo>
                <a:cubicBezTo>
                  <a:pt x="14" y="0"/>
                  <a:pt x="0" y="14"/>
                  <a:pt x="0" y="32"/>
                </a:cubicBezTo>
                <a:lnTo>
                  <a:pt x="0" y="387"/>
                </a:lnTo>
                <a:lnTo>
                  <a:pt x="0" y="387"/>
                </a:lnTo>
                <a:cubicBezTo>
                  <a:pt x="0" y="405"/>
                  <a:pt x="14" y="419"/>
                  <a:pt x="32" y="41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4083383" y="4767882"/>
            <a:ext cx="83163" cy="526686"/>
          </a:xfrm>
          <a:custGeom>
            <a:rect b="b" l="l" r="r" t="t"/>
            <a:pathLst>
              <a:path extrusionOk="0" h="420" w="65">
                <a:moveTo>
                  <a:pt x="32" y="419"/>
                </a:moveTo>
                <a:lnTo>
                  <a:pt x="32" y="419"/>
                </a:lnTo>
                <a:cubicBezTo>
                  <a:pt x="49" y="419"/>
                  <a:pt x="64" y="405"/>
                  <a:pt x="64" y="387"/>
                </a:cubicBezTo>
                <a:lnTo>
                  <a:pt x="64" y="32"/>
                </a:lnTo>
                <a:lnTo>
                  <a:pt x="64" y="32"/>
                </a:lnTo>
                <a:cubicBezTo>
                  <a:pt x="64" y="15"/>
                  <a:pt x="49" y="0"/>
                  <a:pt x="32" y="0"/>
                </a:cubicBezTo>
                <a:lnTo>
                  <a:pt x="32" y="0"/>
                </a:lnTo>
                <a:cubicBezTo>
                  <a:pt x="14" y="0"/>
                  <a:pt x="0" y="15"/>
                  <a:pt x="0" y="32"/>
                </a:cubicBezTo>
                <a:lnTo>
                  <a:pt x="0" y="387"/>
                </a:lnTo>
                <a:lnTo>
                  <a:pt x="0" y="387"/>
                </a:lnTo>
                <a:cubicBezTo>
                  <a:pt x="0" y="405"/>
                  <a:pt x="14" y="419"/>
                  <a:pt x="32" y="41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"/>
          <p:cNvSpPr/>
          <p:nvPr/>
        </p:nvSpPr>
        <p:spPr>
          <a:xfrm>
            <a:off x="4255251" y="4701353"/>
            <a:ext cx="83159" cy="526686"/>
          </a:xfrm>
          <a:custGeom>
            <a:rect b="b" l="l" r="r" t="t"/>
            <a:pathLst>
              <a:path extrusionOk="0" h="420" w="64">
                <a:moveTo>
                  <a:pt x="32" y="419"/>
                </a:moveTo>
                <a:lnTo>
                  <a:pt x="32" y="419"/>
                </a:lnTo>
                <a:cubicBezTo>
                  <a:pt x="49" y="419"/>
                  <a:pt x="63" y="405"/>
                  <a:pt x="63" y="387"/>
                </a:cubicBezTo>
                <a:lnTo>
                  <a:pt x="63" y="32"/>
                </a:lnTo>
                <a:lnTo>
                  <a:pt x="63" y="32"/>
                </a:lnTo>
                <a:cubicBezTo>
                  <a:pt x="63" y="14"/>
                  <a:pt x="49" y="0"/>
                  <a:pt x="32" y="0"/>
                </a:cubicBezTo>
                <a:lnTo>
                  <a:pt x="32" y="0"/>
                </a:lnTo>
                <a:cubicBezTo>
                  <a:pt x="14" y="0"/>
                  <a:pt x="0" y="14"/>
                  <a:pt x="0" y="32"/>
                </a:cubicBezTo>
                <a:lnTo>
                  <a:pt x="0" y="387"/>
                </a:lnTo>
                <a:lnTo>
                  <a:pt x="0" y="387"/>
                </a:lnTo>
                <a:cubicBezTo>
                  <a:pt x="0" y="405"/>
                  <a:pt x="14" y="419"/>
                  <a:pt x="32" y="41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3878253" y="4257827"/>
            <a:ext cx="498967" cy="188499"/>
          </a:xfrm>
          <a:custGeom>
            <a:rect b="b" l="l" r="r" t="t"/>
            <a:pathLst>
              <a:path extrusionOk="0" h="148" w="398">
                <a:moveTo>
                  <a:pt x="32" y="147"/>
                </a:moveTo>
                <a:lnTo>
                  <a:pt x="32" y="147"/>
                </a:lnTo>
                <a:cubicBezTo>
                  <a:pt x="49" y="147"/>
                  <a:pt x="64" y="133"/>
                  <a:pt x="64" y="115"/>
                </a:cubicBezTo>
                <a:lnTo>
                  <a:pt x="64" y="64"/>
                </a:lnTo>
                <a:lnTo>
                  <a:pt x="333" y="64"/>
                </a:lnTo>
                <a:lnTo>
                  <a:pt x="333" y="115"/>
                </a:lnTo>
                <a:lnTo>
                  <a:pt x="333" y="115"/>
                </a:lnTo>
                <a:cubicBezTo>
                  <a:pt x="333" y="133"/>
                  <a:pt x="347" y="147"/>
                  <a:pt x="364" y="147"/>
                </a:cubicBezTo>
                <a:lnTo>
                  <a:pt x="364" y="147"/>
                </a:lnTo>
                <a:cubicBezTo>
                  <a:pt x="382" y="147"/>
                  <a:pt x="397" y="133"/>
                  <a:pt x="397" y="115"/>
                </a:cubicBezTo>
                <a:lnTo>
                  <a:pt x="397" y="35"/>
                </a:lnTo>
                <a:lnTo>
                  <a:pt x="397" y="35"/>
                </a:lnTo>
                <a:cubicBezTo>
                  <a:pt x="397" y="16"/>
                  <a:pt x="380" y="0"/>
                  <a:pt x="358" y="0"/>
                </a:cubicBezTo>
                <a:lnTo>
                  <a:pt x="39" y="0"/>
                </a:lnTo>
                <a:lnTo>
                  <a:pt x="39" y="0"/>
                </a:lnTo>
                <a:cubicBezTo>
                  <a:pt x="17" y="0"/>
                  <a:pt x="0" y="16"/>
                  <a:pt x="0" y="35"/>
                </a:cubicBezTo>
                <a:lnTo>
                  <a:pt x="0" y="115"/>
                </a:lnTo>
                <a:lnTo>
                  <a:pt x="0" y="115"/>
                </a:lnTo>
                <a:cubicBezTo>
                  <a:pt x="0" y="133"/>
                  <a:pt x="15" y="147"/>
                  <a:pt x="32" y="14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"/>
          <p:cNvSpPr/>
          <p:nvPr/>
        </p:nvSpPr>
        <p:spPr>
          <a:xfrm>
            <a:off x="3540063" y="4468502"/>
            <a:ext cx="1169802" cy="1025653"/>
          </a:xfrm>
          <a:custGeom>
            <a:rect b="b" l="l" r="r" t="t"/>
            <a:pathLst>
              <a:path extrusionOk="0" h="817" w="932">
                <a:moveTo>
                  <a:pt x="694" y="694"/>
                </a:moveTo>
                <a:lnTo>
                  <a:pt x="694" y="694"/>
                </a:lnTo>
                <a:cubicBezTo>
                  <a:pt x="692" y="705"/>
                  <a:pt x="673" y="722"/>
                  <a:pt x="627" y="735"/>
                </a:cubicBezTo>
                <a:lnTo>
                  <a:pt x="627" y="735"/>
                </a:lnTo>
                <a:cubicBezTo>
                  <a:pt x="583" y="747"/>
                  <a:pt x="525" y="754"/>
                  <a:pt x="463" y="752"/>
                </a:cubicBezTo>
                <a:lnTo>
                  <a:pt x="463" y="752"/>
                </a:lnTo>
                <a:cubicBezTo>
                  <a:pt x="403" y="751"/>
                  <a:pt x="347" y="743"/>
                  <a:pt x="305" y="729"/>
                </a:cubicBezTo>
                <a:lnTo>
                  <a:pt x="305" y="729"/>
                </a:lnTo>
                <a:cubicBezTo>
                  <a:pt x="262" y="715"/>
                  <a:pt x="243" y="698"/>
                  <a:pt x="241" y="686"/>
                </a:cubicBezTo>
                <a:lnTo>
                  <a:pt x="241" y="686"/>
                </a:lnTo>
                <a:cubicBezTo>
                  <a:pt x="236" y="654"/>
                  <a:pt x="175" y="186"/>
                  <a:pt x="164" y="63"/>
                </a:cubicBezTo>
                <a:lnTo>
                  <a:pt x="768" y="63"/>
                </a:lnTo>
                <a:lnTo>
                  <a:pt x="768" y="63"/>
                </a:lnTo>
                <a:cubicBezTo>
                  <a:pt x="759" y="187"/>
                  <a:pt x="700" y="661"/>
                  <a:pt x="694" y="694"/>
                </a:cubicBezTo>
                <a:close/>
                <a:moveTo>
                  <a:pt x="899" y="0"/>
                </a:moveTo>
                <a:lnTo>
                  <a:pt x="131" y="0"/>
                </a:lnTo>
                <a:lnTo>
                  <a:pt x="131" y="0"/>
                </a:lnTo>
                <a:lnTo>
                  <a:pt x="32" y="0"/>
                </a:lnTo>
                <a:lnTo>
                  <a:pt x="32" y="0"/>
                </a:lnTo>
                <a:cubicBezTo>
                  <a:pt x="14" y="0"/>
                  <a:pt x="0" y="14"/>
                  <a:pt x="0" y="31"/>
                </a:cubicBezTo>
                <a:lnTo>
                  <a:pt x="0" y="31"/>
                </a:lnTo>
                <a:cubicBezTo>
                  <a:pt x="0" y="49"/>
                  <a:pt x="14" y="63"/>
                  <a:pt x="32" y="63"/>
                </a:cubicBezTo>
                <a:lnTo>
                  <a:pt x="100" y="63"/>
                </a:lnTo>
                <a:lnTo>
                  <a:pt x="100" y="63"/>
                </a:lnTo>
                <a:cubicBezTo>
                  <a:pt x="100" y="64"/>
                  <a:pt x="100" y="65"/>
                  <a:pt x="100" y="65"/>
                </a:cubicBezTo>
                <a:lnTo>
                  <a:pt x="100" y="65"/>
                </a:lnTo>
                <a:cubicBezTo>
                  <a:pt x="102" y="83"/>
                  <a:pt x="104" y="108"/>
                  <a:pt x="108" y="140"/>
                </a:cubicBezTo>
                <a:lnTo>
                  <a:pt x="108" y="140"/>
                </a:lnTo>
                <a:cubicBezTo>
                  <a:pt x="114" y="196"/>
                  <a:pt x="123" y="271"/>
                  <a:pt x="135" y="365"/>
                </a:cubicBezTo>
                <a:lnTo>
                  <a:pt x="135" y="365"/>
                </a:lnTo>
                <a:cubicBezTo>
                  <a:pt x="154" y="516"/>
                  <a:pt x="176" y="689"/>
                  <a:pt x="178" y="698"/>
                </a:cubicBezTo>
                <a:lnTo>
                  <a:pt x="178" y="698"/>
                </a:lnTo>
                <a:cubicBezTo>
                  <a:pt x="186" y="738"/>
                  <a:pt x="222" y="769"/>
                  <a:pt x="285" y="790"/>
                </a:cubicBezTo>
                <a:lnTo>
                  <a:pt x="285" y="790"/>
                </a:lnTo>
                <a:cubicBezTo>
                  <a:pt x="332" y="806"/>
                  <a:pt x="395" y="815"/>
                  <a:pt x="462" y="816"/>
                </a:cubicBezTo>
                <a:lnTo>
                  <a:pt x="462" y="816"/>
                </a:lnTo>
                <a:cubicBezTo>
                  <a:pt x="467" y="816"/>
                  <a:pt x="473" y="816"/>
                  <a:pt x="477" y="816"/>
                </a:cubicBezTo>
                <a:lnTo>
                  <a:pt x="477" y="816"/>
                </a:lnTo>
                <a:cubicBezTo>
                  <a:pt x="539" y="816"/>
                  <a:pt x="598" y="809"/>
                  <a:pt x="644" y="796"/>
                </a:cubicBezTo>
                <a:lnTo>
                  <a:pt x="644" y="796"/>
                </a:lnTo>
                <a:cubicBezTo>
                  <a:pt x="710" y="778"/>
                  <a:pt x="748" y="748"/>
                  <a:pt x="757" y="709"/>
                </a:cubicBezTo>
                <a:lnTo>
                  <a:pt x="757" y="709"/>
                </a:lnTo>
                <a:cubicBezTo>
                  <a:pt x="760" y="696"/>
                  <a:pt x="783" y="508"/>
                  <a:pt x="800" y="368"/>
                </a:cubicBezTo>
                <a:lnTo>
                  <a:pt x="800" y="368"/>
                </a:lnTo>
                <a:cubicBezTo>
                  <a:pt x="811" y="275"/>
                  <a:pt x="820" y="197"/>
                  <a:pt x="825" y="141"/>
                </a:cubicBezTo>
                <a:lnTo>
                  <a:pt x="825" y="141"/>
                </a:lnTo>
                <a:cubicBezTo>
                  <a:pt x="829" y="108"/>
                  <a:pt x="831" y="83"/>
                  <a:pt x="833" y="65"/>
                </a:cubicBezTo>
                <a:lnTo>
                  <a:pt x="833" y="65"/>
                </a:lnTo>
                <a:cubicBezTo>
                  <a:pt x="833" y="65"/>
                  <a:pt x="833" y="64"/>
                  <a:pt x="833" y="63"/>
                </a:cubicBezTo>
                <a:lnTo>
                  <a:pt x="899" y="63"/>
                </a:lnTo>
                <a:lnTo>
                  <a:pt x="899" y="63"/>
                </a:lnTo>
                <a:cubicBezTo>
                  <a:pt x="917" y="63"/>
                  <a:pt x="931" y="49"/>
                  <a:pt x="931" y="31"/>
                </a:cubicBezTo>
                <a:lnTo>
                  <a:pt x="931" y="31"/>
                </a:lnTo>
                <a:cubicBezTo>
                  <a:pt x="931" y="14"/>
                  <a:pt x="917" y="0"/>
                  <a:pt x="8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19429392" y="4307722"/>
            <a:ext cx="1125450" cy="1208609"/>
          </a:xfrm>
          <a:custGeom>
            <a:rect b="b" l="l" r="r" t="t"/>
            <a:pathLst>
              <a:path extrusionOk="0" h="961" w="893">
                <a:moveTo>
                  <a:pt x="794" y="829"/>
                </a:moveTo>
                <a:lnTo>
                  <a:pt x="794" y="829"/>
                </a:lnTo>
                <a:cubicBezTo>
                  <a:pt x="794" y="865"/>
                  <a:pt x="764" y="894"/>
                  <a:pt x="729" y="894"/>
                </a:cubicBezTo>
                <a:lnTo>
                  <a:pt x="729" y="894"/>
                </a:lnTo>
                <a:cubicBezTo>
                  <a:pt x="693" y="894"/>
                  <a:pt x="664" y="865"/>
                  <a:pt x="664" y="829"/>
                </a:cubicBezTo>
                <a:lnTo>
                  <a:pt x="664" y="829"/>
                </a:lnTo>
                <a:cubicBezTo>
                  <a:pt x="664" y="793"/>
                  <a:pt x="693" y="765"/>
                  <a:pt x="729" y="765"/>
                </a:cubicBezTo>
                <a:lnTo>
                  <a:pt x="729" y="765"/>
                </a:lnTo>
                <a:cubicBezTo>
                  <a:pt x="764" y="765"/>
                  <a:pt x="794" y="793"/>
                  <a:pt x="794" y="829"/>
                </a:cubicBezTo>
                <a:close/>
                <a:moveTo>
                  <a:pt x="399" y="829"/>
                </a:moveTo>
                <a:lnTo>
                  <a:pt x="399" y="829"/>
                </a:lnTo>
                <a:cubicBezTo>
                  <a:pt x="399" y="865"/>
                  <a:pt x="371" y="894"/>
                  <a:pt x="335" y="894"/>
                </a:cubicBezTo>
                <a:lnTo>
                  <a:pt x="335" y="894"/>
                </a:lnTo>
                <a:cubicBezTo>
                  <a:pt x="299" y="894"/>
                  <a:pt x="270" y="865"/>
                  <a:pt x="270" y="829"/>
                </a:cubicBezTo>
                <a:lnTo>
                  <a:pt x="270" y="829"/>
                </a:lnTo>
                <a:cubicBezTo>
                  <a:pt x="270" y="793"/>
                  <a:pt x="299" y="765"/>
                  <a:pt x="335" y="765"/>
                </a:cubicBezTo>
                <a:lnTo>
                  <a:pt x="335" y="765"/>
                </a:lnTo>
                <a:cubicBezTo>
                  <a:pt x="371" y="765"/>
                  <a:pt x="399" y="793"/>
                  <a:pt x="399" y="829"/>
                </a:cubicBezTo>
                <a:close/>
                <a:moveTo>
                  <a:pt x="860" y="698"/>
                </a:moveTo>
                <a:lnTo>
                  <a:pt x="143" y="698"/>
                </a:lnTo>
                <a:lnTo>
                  <a:pt x="186" y="631"/>
                </a:lnTo>
                <a:lnTo>
                  <a:pt x="237" y="631"/>
                </a:lnTo>
                <a:lnTo>
                  <a:pt x="237" y="631"/>
                </a:lnTo>
                <a:lnTo>
                  <a:pt x="237" y="631"/>
                </a:lnTo>
                <a:lnTo>
                  <a:pt x="237" y="631"/>
                </a:lnTo>
                <a:lnTo>
                  <a:pt x="237" y="631"/>
                </a:lnTo>
                <a:lnTo>
                  <a:pt x="744" y="631"/>
                </a:lnTo>
                <a:lnTo>
                  <a:pt x="744" y="631"/>
                </a:lnTo>
                <a:cubicBezTo>
                  <a:pt x="744" y="631"/>
                  <a:pt x="744" y="631"/>
                  <a:pt x="745" y="631"/>
                </a:cubicBezTo>
                <a:lnTo>
                  <a:pt x="745" y="631"/>
                </a:lnTo>
                <a:cubicBezTo>
                  <a:pt x="746" y="631"/>
                  <a:pt x="747" y="630"/>
                  <a:pt x="748" y="630"/>
                </a:cubicBezTo>
                <a:lnTo>
                  <a:pt x="748" y="630"/>
                </a:lnTo>
                <a:lnTo>
                  <a:pt x="748" y="630"/>
                </a:lnTo>
                <a:lnTo>
                  <a:pt x="748" y="630"/>
                </a:lnTo>
                <a:cubicBezTo>
                  <a:pt x="749" y="630"/>
                  <a:pt x="750" y="630"/>
                  <a:pt x="751" y="630"/>
                </a:cubicBezTo>
                <a:lnTo>
                  <a:pt x="751" y="630"/>
                </a:lnTo>
                <a:cubicBezTo>
                  <a:pt x="751" y="629"/>
                  <a:pt x="752" y="629"/>
                  <a:pt x="752" y="629"/>
                </a:cubicBezTo>
                <a:lnTo>
                  <a:pt x="752" y="629"/>
                </a:lnTo>
                <a:lnTo>
                  <a:pt x="753" y="629"/>
                </a:lnTo>
                <a:lnTo>
                  <a:pt x="753" y="629"/>
                </a:lnTo>
                <a:cubicBezTo>
                  <a:pt x="754" y="629"/>
                  <a:pt x="755" y="629"/>
                  <a:pt x="755" y="629"/>
                </a:cubicBezTo>
                <a:lnTo>
                  <a:pt x="755" y="629"/>
                </a:lnTo>
                <a:cubicBezTo>
                  <a:pt x="755" y="629"/>
                  <a:pt x="756" y="628"/>
                  <a:pt x="757" y="628"/>
                </a:cubicBezTo>
                <a:lnTo>
                  <a:pt x="757" y="628"/>
                </a:lnTo>
                <a:cubicBezTo>
                  <a:pt x="757" y="628"/>
                  <a:pt x="757" y="627"/>
                  <a:pt x="758" y="627"/>
                </a:cubicBezTo>
                <a:lnTo>
                  <a:pt x="758" y="627"/>
                </a:lnTo>
                <a:cubicBezTo>
                  <a:pt x="758" y="627"/>
                  <a:pt x="759" y="627"/>
                  <a:pt x="760" y="627"/>
                </a:cubicBezTo>
                <a:lnTo>
                  <a:pt x="760" y="627"/>
                </a:lnTo>
                <a:lnTo>
                  <a:pt x="760" y="626"/>
                </a:lnTo>
                <a:lnTo>
                  <a:pt x="760" y="626"/>
                </a:lnTo>
                <a:cubicBezTo>
                  <a:pt x="761" y="626"/>
                  <a:pt x="762" y="625"/>
                  <a:pt x="763" y="625"/>
                </a:cubicBezTo>
                <a:lnTo>
                  <a:pt x="763" y="625"/>
                </a:lnTo>
                <a:cubicBezTo>
                  <a:pt x="763" y="624"/>
                  <a:pt x="763" y="624"/>
                  <a:pt x="764" y="624"/>
                </a:cubicBezTo>
                <a:lnTo>
                  <a:pt x="764" y="624"/>
                </a:lnTo>
                <a:cubicBezTo>
                  <a:pt x="764" y="624"/>
                  <a:pt x="764" y="623"/>
                  <a:pt x="765" y="623"/>
                </a:cubicBezTo>
                <a:lnTo>
                  <a:pt x="765" y="623"/>
                </a:lnTo>
                <a:cubicBezTo>
                  <a:pt x="766" y="622"/>
                  <a:pt x="766" y="622"/>
                  <a:pt x="766" y="622"/>
                </a:cubicBezTo>
                <a:lnTo>
                  <a:pt x="766" y="622"/>
                </a:lnTo>
                <a:cubicBezTo>
                  <a:pt x="766" y="622"/>
                  <a:pt x="767" y="621"/>
                  <a:pt x="768" y="621"/>
                </a:cubicBezTo>
                <a:lnTo>
                  <a:pt x="768" y="621"/>
                </a:lnTo>
                <a:cubicBezTo>
                  <a:pt x="768" y="621"/>
                  <a:pt x="768" y="621"/>
                  <a:pt x="768" y="620"/>
                </a:cubicBezTo>
                <a:lnTo>
                  <a:pt x="768" y="620"/>
                </a:lnTo>
                <a:cubicBezTo>
                  <a:pt x="769" y="620"/>
                  <a:pt x="769" y="620"/>
                  <a:pt x="769" y="619"/>
                </a:cubicBezTo>
                <a:lnTo>
                  <a:pt x="769" y="619"/>
                </a:lnTo>
                <a:cubicBezTo>
                  <a:pt x="770" y="618"/>
                  <a:pt x="770" y="618"/>
                  <a:pt x="770" y="618"/>
                </a:cubicBezTo>
                <a:lnTo>
                  <a:pt x="770" y="618"/>
                </a:lnTo>
                <a:cubicBezTo>
                  <a:pt x="771" y="618"/>
                  <a:pt x="771" y="617"/>
                  <a:pt x="771" y="616"/>
                </a:cubicBezTo>
                <a:lnTo>
                  <a:pt x="771" y="616"/>
                </a:lnTo>
                <a:cubicBezTo>
                  <a:pt x="772" y="616"/>
                  <a:pt x="772" y="616"/>
                  <a:pt x="772" y="616"/>
                </a:cubicBezTo>
                <a:lnTo>
                  <a:pt x="772" y="616"/>
                </a:lnTo>
                <a:cubicBezTo>
                  <a:pt x="772" y="615"/>
                  <a:pt x="773" y="614"/>
                  <a:pt x="773" y="614"/>
                </a:cubicBezTo>
                <a:lnTo>
                  <a:pt x="773" y="614"/>
                </a:lnTo>
                <a:cubicBezTo>
                  <a:pt x="773" y="614"/>
                  <a:pt x="774" y="614"/>
                  <a:pt x="774" y="613"/>
                </a:cubicBezTo>
                <a:lnTo>
                  <a:pt x="774" y="613"/>
                </a:lnTo>
                <a:cubicBezTo>
                  <a:pt x="774" y="612"/>
                  <a:pt x="774" y="611"/>
                  <a:pt x="775" y="611"/>
                </a:cubicBezTo>
                <a:lnTo>
                  <a:pt x="775" y="611"/>
                </a:lnTo>
                <a:cubicBezTo>
                  <a:pt x="775" y="610"/>
                  <a:pt x="775" y="610"/>
                  <a:pt x="775" y="610"/>
                </a:cubicBezTo>
                <a:lnTo>
                  <a:pt x="775" y="610"/>
                </a:lnTo>
                <a:cubicBezTo>
                  <a:pt x="776" y="609"/>
                  <a:pt x="776" y="609"/>
                  <a:pt x="776" y="607"/>
                </a:cubicBezTo>
                <a:lnTo>
                  <a:pt x="776" y="607"/>
                </a:lnTo>
                <a:cubicBezTo>
                  <a:pt x="776" y="607"/>
                  <a:pt x="776" y="607"/>
                  <a:pt x="776" y="606"/>
                </a:cubicBezTo>
                <a:lnTo>
                  <a:pt x="776" y="606"/>
                </a:lnTo>
                <a:cubicBezTo>
                  <a:pt x="776" y="605"/>
                  <a:pt x="777" y="605"/>
                  <a:pt x="777" y="605"/>
                </a:cubicBezTo>
                <a:lnTo>
                  <a:pt x="876" y="167"/>
                </a:lnTo>
                <a:lnTo>
                  <a:pt x="876" y="167"/>
                </a:lnTo>
                <a:cubicBezTo>
                  <a:pt x="876" y="166"/>
                  <a:pt x="876" y="166"/>
                  <a:pt x="876" y="166"/>
                </a:cubicBezTo>
                <a:lnTo>
                  <a:pt x="876" y="166"/>
                </a:lnTo>
                <a:cubicBezTo>
                  <a:pt x="876" y="166"/>
                  <a:pt x="876" y="165"/>
                  <a:pt x="877" y="165"/>
                </a:cubicBezTo>
                <a:lnTo>
                  <a:pt x="877" y="165"/>
                </a:lnTo>
                <a:cubicBezTo>
                  <a:pt x="877" y="164"/>
                  <a:pt x="877" y="163"/>
                  <a:pt x="877" y="163"/>
                </a:cubicBezTo>
                <a:lnTo>
                  <a:pt x="877" y="163"/>
                </a:lnTo>
                <a:cubicBezTo>
                  <a:pt x="877" y="163"/>
                  <a:pt x="877" y="162"/>
                  <a:pt x="877" y="161"/>
                </a:cubicBezTo>
                <a:lnTo>
                  <a:pt x="877" y="161"/>
                </a:lnTo>
                <a:lnTo>
                  <a:pt x="877" y="160"/>
                </a:lnTo>
                <a:lnTo>
                  <a:pt x="877" y="160"/>
                </a:lnTo>
                <a:lnTo>
                  <a:pt x="877" y="160"/>
                </a:lnTo>
                <a:lnTo>
                  <a:pt x="877" y="160"/>
                </a:lnTo>
                <a:cubicBezTo>
                  <a:pt x="877" y="159"/>
                  <a:pt x="877" y="159"/>
                  <a:pt x="877" y="158"/>
                </a:cubicBezTo>
                <a:lnTo>
                  <a:pt x="877" y="158"/>
                </a:lnTo>
                <a:lnTo>
                  <a:pt x="877" y="157"/>
                </a:lnTo>
                <a:lnTo>
                  <a:pt x="877" y="157"/>
                </a:lnTo>
                <a:cubicBezTo>
                  <a:pt x="877" y="156"/>
                  <a:pt x="877" y="155"/>
                  <a:pt x="877" y="155"/>
                </a:cubicBezTo>
                <a:lnTo>
                  <a:pt x="877" y="155"/>
                </a:lnTo>
                <a:cubicBezTo>
                  <a:pt x="877" y="155"/>
                  <a:pt x="877" y="154"/>
                  <a:pt x="876" y="153"/>
                </a:cubicBezTo>
                <a:lnTo>
                  <a:pt x="876" y="153"/>
                </a:lnTo>
                <a:lnTo>
                  <a:pt x="876" y="152"/>
                </a:lnTo>
                <a:lnTo>
                  <a:pt x="876" y="152"/>
                </a:lnTo>
                <a:cubicBezTo>
                  <a:pt x="876" y="151"/>
                  <a:pt x="876" y="150"/>
                  <a:pt x="876" y="150"/>
                </a:cubicBezTo>
                <a:lnTo>
                  <a:pt x="876" y="150"/>
                </a:lnTo>
                <a:cubicBezTo>
                  <a:pt x="876" y="150"/>
                  <a:pt x="876" y="149"/>
                  <a:pt x="875" y="149"/>
                </a:cubicBezTo>
                <a:lnTo>
                  <a:pt x="875" y="149"/>
                </a:lnTo>
                <a:cubicBezTo>
                  <a:pt x="875" y="148"/>
                  <a:pt x="875" y="147"/>
                  <a:pt x="874" y="147"/>
                </a:cubicBezTo>
                <a:lnTo>
                  <a:pt x="874" y="147"/>
                </a:lnTo>
                <a:cubicBezTo>
                  <a:pt x="874" y="147"/>
                  <a:pt x="874" y="146"/>
                  <a:pt x="874" y="145"/>
                </a:cubicBezTo>
                <a:lnTo>
                  <a:pt x="874" y="145"/>
                </a:lnTo>
                <a:cubicBezTo>
                  <a:pt x="874" y="145"/>
                  <a:pt x="874" y="145"/>
                  <a:pt x="873" y="144"/>
                </a:cubicBezTo>
                <a:lnTo>
                  <a:pt x="873" y="144"/>
                </a:lnTo>
                <a:lnTo>
                  <a:pt x="873" y="143"/>
                </a:lnTo>
                <a:lnTo>
                  <a:pt x="873" y="143"/>
                </a:lnTo>
                <a:cubicBezTo>
                  <a:pt x="872" y="143"/>
                  <a:pt x="872" y="142"/>
                  <a:pt x="872" y="141"/>
                </a:cubicBezTo>
                <a:lnTo>
                  <a:pt x="872" y="141"/>
                </a:lnTo>
                <a:cubicBezTo>
                  <a:pt x="872" y="141"/>
                  <a:pt x="872" y="141"/>
                  <a:pt x="871" y="140"/>
                </a:cubicBezTo>
                <a:lnTo>
                  <a:pt x="871" y="140"/>
                </a:lnTo>
                <a:cubicBezTo>
                  <a:pt x="871" y="139"/>
                  <a:pt x="870" y="139"/>
                  <a:pt x="870" y="139"/>
                </a:cubicBezTo>
                <a:lnTo>
                  <a:pt x="870" y="139"/>
                </a:lnTo>
                <a:cubicBezTo>
                  <a:pt x="870" y="138"/>
                  <a:pt x="869" y="138"/>
                  <a:pt x="869" y="138"/>
                </a:cubicBezTo>
                <a:lnTo>
                  <a:pt x="869" y="138"/>
                </a:lnTo>
                <a:cubicBezTo>
                  <a:pt x="868" y="138"/>
                  <a:pt x="868" y="137"/>
                  <a:pt x="868" y="136"/>
                </a:cubicBezTo>
                <a:lnTo>
                  <a:pt x="868" y="136"/>
                </a:lnTo>
                <a:lnTo>
                  <a:pt x="867" y="136"/>
                </a:lnTo>
                <a:lnTo>
                  <a:pt x="867" y="136"/>
                </a:lnTo>
                <a:cubicBezTo>
                  <a:pt x="867" y="135"/>
                  <a:pt x="866" y="134"/>
                  <a:pt x="865" y="134"/>
                </a:cubicBezTo>
                <a:lnTo>
                  <a:pt x="865" y="134"/>
                </a:lnTo>
                <a:cubicBezTo>
                  <a:pt x="865" y="134"/>
                  <a:pt x="865" y="134"/>
                  <a:pt x="865" y="133"/>
                </a:cubicBezTo>
                <a:lnTo>
                  <a:pt x="865" y="133"/>
                </a:lnTo>
                <a:cubicBezTo>
                  <a:pt x="864" y="133"/>
                  <a:pt x="863" y="133"/>
                  <a:pt x="863" y="133"/>
                </a:cubicBezTo>
                <a:lnTo>
                  <a:pt x="863" y="133"/>
                </a:lnTo>
                <a:cubicBezTo>
                  <a:pt x="863" y="132"/>
                  <a:pt x="862" y="132"/>
                  <a:pt x="862" y="132"/>
                </a:cubicBezTo>
                <a:lnTo>
                  <a:pt x="862" y="132"/>
                </a:lnTo>
                <a:cubicBezTo>
                  <a:pt x="861" y="132"/>
                  <a:pt x="861" y="131"/>
                  <a:pt x="861" y="131"/>
                </a:cubicBezTo>
                <a:lnTo>
                  <a:pt x="861" y="131"/>
                </a:lnTo>
                <a:cubicBezTo>
                  <a:pt x="860" y="130"/>
                  <a:pt x="859" y="130"/>
                  <a:pt x="859" y="130"/>
                </a:cubicBezTo>
                <a:lnTo>
                  <a:pt x="859" y="130"/>
                </a:lnTo>
                <a:cubicBezTo>
                  <a:pt x="859" y="130"/>
                  <a:pt x="858" y="130"/>
                  <a:pt x="857" y="129"/>
                </a:cubicBezTo>
                <a:lnTo>
                  <a:pt x="857" y="129"/>
                </a:lnTo>
                <a:cubicBezTo>
                  <a:pt x="857" y="129"/>
                  <a:pt x="856" y="129"/>
                  <a:pt x="856" y="128"/>
                </a:cubicBezTo>
                <a:lnTo>
                  <a:pt x="856" y="128"/>
                </a:lnTo>
                <a:lnTo>
                  <a:pt x="855" y="128"/>
                </a:lnTo>
                <a:lnTo>
                  <a:pt x="855" y="128"/>
                </a:lnTo>
                <a:cubicBezTo>
                  <a:pt x="854" y="128"/>
                  <a:pt x="853" y="128"/>
                  <a:pt x="852" y="128"/>
                </a:cubicBezTo>
                <a:lnTo>
                  <a:pt x="852" y="128"/>
                </a:lnTo>
                <a:lnTo>
                  <a:pt x="852" y="127"/>
                </a:lnTo>
                <a:lnTo>
                  <a:pt x="852" y="127"/>
                </a:lnTo>
                <a:cubicBezTo>
                  <a:pt x="851" y="127"/>
                  <a:pt x="851" y="127"/>
                  <a:pt x="851" y="127"/>
                </a:cubicBezTo>
                <a:lnTo>
                  <a:pt x="851" y="127"/>
                </a:lnTo>
                <a:lnTo>
                  <a:pt x="850" y="127"/>
                </a:lnTo>
                <a:lnTo>
                  <a:pt x="850" y="127"/>
                </a:lnTo>
                <a:cubicBezTo>
                  <a:pt x="849" y="127"/>
                  <a:pt x="848" y="127"/>
                  <a:pt x="848" y="127"/>
                </a:cubicBezTo>
                <a:lnTo>
                  <a:pt x="848" y="127"/>
                </a:lnTo>
                <a:cubicBezTo>
                  <a:pt x="848" y="127"/>
                  <a:pt x="847" y="127"/>
                  <a:pt x="846" y="127"/>
                </a:cubicBezTo>
                <a:lnTo>
                  <a:pt x="846" y="127"/>
                </a:lnTo>
                <a:lnTo>
                  <a:pt x="845" y="127"/>
                </a:lnTo>
                <a:lnTo>
                  <a:pt x="845" y="127"/>
                </a:lnTo>
                <a:lnTo>
                  <a:pt x="845" y="127"/>
                </a:lnTo>
                <a:lnTo>
                  <a:pt x="237" y="127"/>
                </a:lnTo>
                <a:lnTo>
                  <a:pt x="237" y="127"/>
                </a:lnTo>
                <a:cubicBezTo>
                  <a:pt x="218" y="127"/>
                  <a:pt x="204" y="141"/>
                  <a:pt x="204" y="160"/>
                </a:cubicBezTo>
                <a:lnTo>
                  <a:pt x="204" y="160"/>
                </a:lnTo>
                <a:cubicBezTo>
                  <a:pt x="204" y="178"/>
                  <a:pt x="218" y="192"/>
                  <a:pt x="237" y="192"/>
                </a:cubicBezTo>
                <a:lnTo>
                  <a:pt x="803" y="192"/>
                </a:lnTo>
                <a:lnTo>
                  <a:pt x="719" y="564"/>
                </a:lnTo>
                <a:lnTo>
                  <a:pt x="264" y="564"/>
                </a:lnTo>
                <a:lnTo>
                  <a:pt x="162" y="26"/>
                </a:lnTo>
                <a:lnTo>
                  <a:pt x="162" y="26"/>
                </a:lnTo>
                <a:lnTo>
                  <a:pt x="162" y="26"/>
                </a:lnTo>
                <a:lnTo>
                  <a:pt x="162" y="26"/>
                </a:lnTo>
                <a:cubicBezTo>
                  <a:pt x="162" y="25"/>
                  <a:pt x="162" y="24"/>
                  <a:pt x="161" y="24"/>
                </a:cubicBezTo>
                <a:lnTo>
                  <a:pt x="161" y="24"/>
                </a:lnTo>
                <a:cubicBezTo>
                  <a:pt x="161" y="23"/>
                  <a:pt x="161" y="23"/>
                  <a:pt x="161" y="23"/>
                </a:cubicBezTo>
                <a:lnTo>
                  <a:pt x="161" y="23"/>
                </a:lnTo>
                <a:cubicBezTo>
                  <a:pt x="161" y="22"/>
                  <a:pt x="160" y="22"/>
                  <a:pt x="160" y="21"/>
                </a:cubicBezTo>
                <a:lnTo>
                  <a:pt x="160" y="21"/>
                </a:lnTo>
                <a:cubicBezTo>
                  <a:pt x="160" y="20"/>
                  <a:pt x="160" y="19"/>
                  <a:pt x="160" y="19"/>
                </a:cubicBezTo>
                <a:lnTo>
                  <a:pt x="160" y="19"/>
                </a:lnTo>
                <a:lnTo>
                  <a:pt x="159" y="18"/>
                </a:lnTo>
                <a:lnTo>
                  <a:pt x="159" y="18"/>
                </a:lnTo>
                <a:lnTo>
                  <a:pt x="158" y="17"/>
                </a:lnTo>
                <a:lnTo>
                  <a:pt x="158" y="17"/>
                </a:lnTo>
                <a:cubicBezTo>
                  <a:pt x="158" y="16"/>
                  <a:pt x="158" y="16"/>
                  <a:pt x="158" y="15"/>
                </a:cubicBezTo>
                <a:lnTo>
                  <a:pt x="158" y="15"/>
                </a:lnTo>
                <a:cubicBezTo>
                  <a:pt x="157" y="15"/>
                  <a:pt x="157" y="14"/>
                  <a:pt x="157" y="14"/>
                </a:cubicBezTo>
                <a:lnTo>
                  <a:pt x="157" y="14"/>
                </a:lnTo>
                <a:cubicBezTo>
                  <a:pt x="157" y="13"/>
                  <a:pt x="157" y="13"/>
                  <a:pt x="156" y="13"/>
                </a:cubicBezTo>
                <a:lnTo>
                  <a:pt x="156" y="13"/>
                </a:lnTo>
                <a:cubicBezTo>
                  <a:pt x="156" y="12"/>
                  <a:pt x="155" y="12"/>
                  <a:pt x="155" y="11"/>
                </a:cubicBezTo>
                <a:lnTo>
                  <a:pt x="155" y="11"/>
                </a:lnTo>
                <a:lnTo>
                  <a:pt x="154" y="11"/>
                </a:lnTo>
                <a:lnTo>
                  <a:pt x="154" y="11"/>
                </a:lnTo>
                <a:cubicBezTo>
                  <a:pt x="154" y="10"/>
                  <a:pt x="153" y="10"/>
                  <a:pt x="153" y="9"/>
                </a:cubicBezTo>
                <a:lnTo>
                  <a:pt x="153" y="9"/>
                </a:lnTo>
                <a:cubicBezTo>
                  <a:pt x="152" y="9"/>
                  <a:pt x="152" y="9"/>
                  <a:pt x="152" y="8"/>
                </a:cubicBezTo>
                <a:lnTo>
                  <a:pt x="152" y="8"/>
                </a:lnTo>
                <a:cubicBezTo>
                  <a:pt x="151" y="7"/>
                  <a:pt x="150" y="7"/>
                  <a:pt x="150" y="7"/>
                </a:cubicBezTo>
                <a:lnTo>
                  <a:pt x="150" y="7"/>
                </a:lnTo>
                <a:cubicBezTo>
                  <a:pt x="150" y="6"/>
                  <a:pt x="149" y="6"/>
                  <a:pt x="148" y="6"/>
                </a:cubicBezTo>
                <a:lnTo>
                  <a:pt x="148" y="6"/>
                </a:lnTo>
                <a:lnTo>
                  <a:pt x="148" y="5"/>
                </a:lnTo>
                <a:lnTo>
                  <a:pt x="148" y="5"/>
                </a:lnTo>
                <a:cubicBezTo>
                  <a:pt x="147" y="4"/>
                  <a:pt x="146" y="4"/>
                  <a:pt x="145" y="4"/>
                </a:cubicBezTo>
                <a:lnTo>
                  <a:pt x="145" y="3"/>
                </a:lnTo>
                <a:lnTo>
                  <a:pt x="145" y="3"/>
                </a:lnTo>
                <a:cubicBezTo>
                  <a:pt x="144" y="3"/>
                  <a:pt x="144" y="2"/>
                  <a:pt x="143" y="2"/>
                </a:cubicBezTo>
                <a:lnTo>
                  <a:pt x="143" y="2"/>
                </a:lnTo>
                <a:lnTo>
                  <a:pt x="143" y="2"/>
                </a:lnTo>
                <a:lnTo>
                  <a:pt x="143" y="2"/>
                </a:lnTo>
                <a:cubicBezTo>
                  <a:pt x="142" y="2"/>
                  <a:pt x="141" y="1"/>
                  <a:pt x="140" y="1"/>
                </a:cubicBezTo>
                <a:lnTo>
                  <a:pt x="140" y="1"/>
                </a:lnTo>
                <a:lnTo>
                  <a:pt x="139" y="1"/>
                </a:lnTo>
                <a:lnTo>
                  <a:pt x="139" y="1"/>
                </a:lnTo>
                <a:lnTo>
                  <a:pt x="138" y="1"/>
                </a:lnTo>
                <a:lnTo>
                  <a:pt x="138" y="1"/>
                </a:lnTo>
                <a:cubicBezTo>
                  <a:pt x="137" y="0"/>
                  <a:pt x="136" y="0"/>
                  <a:pt x="136" y="0"/>
                </a:cubicBezTo>
                <a:lnTo>
                  <a:pt x="136" y="0"/>
                </a:lnTo>
                <a:lnTo>
                  <a:pt x="135" y="0"/>
                </a:lnTo>
                <a:lnTo>
                  <a:pt x="135" y="0"/>
                </a:lnTo>
                <a:cubicBezTo>
                  <a:pt x="134" y="0"/>
                  <a:pt x="133" y="0"/>
                  <a:pt x="133" y="0"/>
                </a:cubicBezTo>
                <a:lnTo>
                  <a:pt x="133" y="0"/>
                </a:lnTo>
                <a:lnTo>
                  <a:pt x="132" y="0"/>
                </a:lnTo>
                <a:lnTo>
                  <a:pt x="132" y="0"/>
                </a:lnTo>
                <a:cubicBezTo>
                  <a:pt x="131" y="0"/>
                  <a:pt x="130" y="0"/>
                  <a:pt x="130" y="0"/>
                </a:cubicBezTo>
                <a:lnTo>
                  <a:pt x="130" y="0"/>
                </a:lnTo>
                <a:lnTo>
                  <a:pt x="130" y="0"/>
                </a:lnTo>
                <a:lnTo>
                  <a:pt x="32" y="0"/>
                </a:lnTo>
                <a:lnTo>
                  <a:pt x="32" y="0"/>
                </a:lnTo>
                <a:cubicBezTo>
                  <a:pt x="14" y="0"/>
                  <a:pt x="0" y="14"/>
                  <a:pt x="0" y="32"/>
                </a:cubicBezTo>
                <a:lnTo>
                  <a:pt x="0" y="32"/>
                </a:lnTo>
                <a:cubicBezTo>
                  <a:pt x="0" y="50"/>
                  <a:pt x="14" y="65"/>
                  <a:pt x="32" y="65"/>
                </a:cubicBezTo>
                <a:lnTo>
                  <a:pt x="102" y="65"/>
                </a:lnTo>
                <a:lnTo>
                  <a:pt x="197" y="564"/>
                </a:lnTo>
                <a:lnTo>
                  <a:pt x="168" y="564"/>
                </a:lnTo>
                <a:lnTo>
                  <a:pt x="168" y="564"/>
                </a:lnTo>
                <a:lnTo>
                  <a:pt x="168" y="564"/>
                </a:lnTo>
                <a:lnTo>
                  <a:pt x="168" y="564"/>
                </a:lnTo>
                <a:cubicBezTo>
                  <a:pt x="168" y="564"/>
                  <a:pt x="167" y="564"/>
                  <a:pt x="166" y="564"/>
                </a:cubicBezTo>
                <a:lnTo>
                  <a:pt x="166" y="564"/>
                </a:lnTo>
                <a:cubicBezTo>
                  <a:pt x="166" y="564"/>
                  <a:pt x="165" y="564"/>
                  <a:pt x="165" y="565"/>
                </a:cubicBezTo>
                <a:lnTo>
                  <a:pt x="165" y="565"/>
                </a:lnTo>
                <a:cubicBezTo>
                  <a:pt x="165" y="565"/>
                  <a:pt x="164" y="565"/>
                  <a:pt x="163" y="565"/>
                </a:cubicBezTo>
                <a:lnTo>
                  <a:pt x="163" y="565"/>
                </a:lnTo>
                <a:lnTo>
                  <a:pt x="162" y="565"/>
                </a:lnTo>
                <a:lnTo>
                  <a:pt x="162" y="565"/>
                </a:lnTo>
                <a:cubicBezTo>
                  <a:pt x="162" y="566"/>
                  <a:pt x="161" y="566"/>
                  <a:pt x="160" y="566"/>
                </a:cubicBezTo>
                <a:lnTo>
                  <a:pt x="160" y="566"/>
                </a:lnTo>
                <a:cubicBezTo>
                  <a:pt x="160" y="566"/>
                  <a:pt x="159" y="566"/>
                  <a:pt x="158" y="566"/>
                </a:cubicBezTo>
                <a:lnTo>
                  <a:pt x="158" y="566"/>
                </a:lnTo>
                <a:lnTo>
                  <a:pt x="158" y="566"/>
                </a:lnTo>
                <a:lnTo>
                  <a:pt x="158" y="566"/>
                </a:lnTo>
                <a:cubicBezTo>
                  <a:pt x="157" y="567"/>
                  <a:pt x="156" y="567"/>
                  <a:pt x="155" y="568"/>
                </a:cubicBezTo>
                <a:lnTo>
                  <a:pt x="155" y="568"/>
                </a:lnTo>
                <a:cubicBezTo>
                  <a:pt x="155" y="568"/>
                  <a:pt x="155" y="568"/>
                  <a:pt x="154" y="568"/>
                </a:cubicBezTo>
                <a:lnTo>
                  <a:pt x="154" y="568"/>
                </a:lnTo>
                <a:cubicBezTo>
                  <a:pt x="154" y="568"/>
                  <a:pt x="154" y="568"/>
                  <a:pt x="153" y="569"/>
                </a:cubicBezTo>
                <a:lnTo>
                  <a:pt x="153" y="569"/>
                </a:lnTo>
                <a:cubicBezTo>
                  <a:pt x="152" y="569"/>
                  <a:pt x="152" y="569"/>
                  <a:pt x="151" y="569"/>
                </a:cubicBezTo>
                <a:lnTo>
                  <a:pt x="151" y="569"/>
                </a:lnTo>
                <a:cubicBezTo>
                  <a:pt x="150" y="570"/>
                  <a:pt x="150" y="570"/>
                  <a:pt x="150" y="570"/>
                </a:cubicBezTo>
                <a:lnTo>
                  <a:pt x="150" y="570"/>
                </a:lnTo>
                <a:cubicBezTo>
                  <a:pt x="149" y="571"/>
                  <a:pt x="149" y="571"/>
                  <a:pt x="148" y="572"/>
                </a:cubicBezTo>
                <a:lnTo>
                  <a:pt x="148" y="572"/>
                </a:lnTo>
                <a:cubicBezTo>
                  <a:pt x="148" y="572"/>
                  <a:pt x="148" y="572"/>
                  <a:pt x="147" y="572"/>
                </a:cubicBezTo>
                <a:lnTo>
                  <a:pt x="147" y="572"/>
                </a:lnTo>
                <a:cubicBezTo>
                  <a:pt x="147" y="572"/>
                  <a:pt x="147" y="573"/>
                  <a:pt x="146" y="574"/>
                </a:cubicBezTo>
                <a:lnTo>
                  <a:pt x="146" y="574"/>
                </a:lnTo>
                <a:cubicBezTo>
                  <a:pt x="145" y="574"/>
                  <a:pt x="145" y="574"/>
                  <a:pt x="145" y="574"/>
                </a:cubicBezTo>
                <a:lnTo>
                  <a:pt x="145" y="574"/>
                </a:lnTo>
                <a:cubicBezTo>
                  <a:pt x="145" y="575"/>
                  <a:pt x="144" y="575"/>
                  <a:pt x="144" y="575"/>
                </a:cubicBezTo>
                <a:lnTo>
                  <a:pt x="144" y="575"/>
                </a:lnTo>
                <a:cubicBezTo>
                  <a:pt x="144" y="576"/>
                  <a:pt x="143" y="576"/>
                  <a:pt x="143" y="577"/>
                </a:cubicBezTo>
                <a:lnTo>
                  <a:pt x="143" y="577"/>
                </a:lnTo>
                <a:cubicBezTo>
                  <a:pt x="143" y="577"/>
                  <a:pt x="143" y="577"/>
                  <a:pt x="142" y="578"/>
                </a:cubicBezTo>
                <a:lnTo>
                  <a:pt x="142" y="578"/>
                </a:lnTo>
                <a:cubicBezTo>
                  <a:pt x="142" y="579"/>
                  <a:pt x="141" y="579"/>
                  <a:pt x="141" y="580"/>
                </a:cubicBezTo>
                <a:lnTo>
                  <a:pt x="141" y="580"/>
                </a:lnTo>
                <a:lnTo>
                  <a:pt x="141" y="580"/>
                </a:lnTo>
                <a:lnTo>
                  <a:pt x="55" y="714"/>
                </a:lnTo>
                <a:lnTo>
                  <a:pt x="55" y="714"/>
                </a:lnTo>
                <a:lnTo>
                  <a:pt x="55" y="714"/>
                </a:lnTo>
                <a:lnTo>
                  <a:pt x="55" y="714"/>
                </a:lnTo>
                <a:cubicBezTo>
                  <a:pt x="54" y="715"/>
                  <a:pt x="54" y="716"/>
                  <a:pt x="54" y="716"/>
                </a:cubicBezTo>
                <a:lnTo>
                  <a:pt x="54" y="716"/>
                </a:lnTo>
                <a:cubicBezTo>
                  <a:pt x="54" y="717"/>
                  <a:pt x="53" y="718"/>
                  <a:pt x="53" y="718"/>
                </a:cubicBezTo>
                <a:lnTo>
                  <a:pt x="53" y="718"/>
                </a:lnTo>
                <a:lnTo>
                  <a:pt x="53" y="719"/>
                </a:lnTo>
                <a:lnTo>
                  <a:pt x="53" y="719"/>
                </a:lnTo>
                <a:cubicBezTo>
                  <a:pt x="52" y="720"/>
                  <a:pt x="52" y="720"/>
                  <a:pt x="52" y="720"/>
                </a:cubicBezTo>
                <a:lnTo>
                  <a:pt x="52" y="720"/>
                </a:lnTo>
                <a:cubicBezTo>
                  <a:pt x="52" y="721"/>
                  <a:pt x="52" y="722"/>
                  <a:pt x="52" y="722"/>
                </a:cubicBezTo>
                <a:lnTo>
                  <a:pt x="52" y="722"/>
                </a:lnTo>
                <a:cubicBezTo>
                  <a:pt x="52" y="723"/>
                  <a:pt x="52" y="724"/>
                  <a:pt x="51" y="724"/>
                </a:cubicBezTo>
                <a:lnTo>
                  <a:pt x="51" y="724"/>
                </a:lnTo>
                <a:lnTo>
                  <a:pt x="51" y="725"/>
                </a:lnTo>
                <a:lnTo>
                  <a:pt x="51" y="725"/>
                </a:lnTo>
                <a:cubicBezTo>
                  <a:pt x="51" y="726"/>
                  <a:pt x="51" y="726"/>
                  <a:pt x="50" y="727"/>
                </a:cubicBezTo>
                <a:lnTo>
                  <a:pt x="50" y="727"/>
                </a:lnTo>
                <a:cubicBezTo>
                  <a:pt x="50" y="728"/>
                  <a:pt x="50" y="728"/>
                  <a:pt x="50" y="729"/>
                </a:cubicBezTo>
                <a:lnTo>
                  <a:pt x="50" y="729"/>
                </a:lnTo>
                <a:lnTo>
                  <a:pt x="50" y="730"/>
                </a:lnTo>
                <a:lnTo>
                  <a:pt x="50" y="730"/>
                </a:lnTo>
                <a:cubicBezTo>
                  <a:pt x="50" y="731"/>
                  <a:pt x="50" y="731"/>
                  <a:pt x="50" y="731"/>
                </a:cubicBezTo>
                <a:lnTo>
                  <a:pt x="50" y="731"/>
                </a:lnTo>
                <a:lnTo>
                  <a:pt x="50" y="731"/>
                </a:lnTo>
                <a:lnTo>
                  <a:pt x="50" y="731"/>
                </a:lnTo>
                <a:cubicBezTo>
                  <a:pt x="50" y="733"/>
                  <a:pt x="50" y="733"/>
                  <a:pt x="50" y="734"/>
                </a:cubicBezTo>
                <a:lnTo>
                  <a:pt x="50" y="734"/>
                </a:lnTo>
                <a:lnTo>
                  <a:pt x="50" y="735"/>
                </a:lnTo>
                <a:lnTo>
                  <a:pt x="50" y="735"/>
                </a:lnTo>
                <a:cubicBezTo>
                  <a:pt x="50" y="736"/>
                  <a:pt x="51" y="736"/>
                  <a:pt x="51" y="736"/>
                </a:cubicBezTo>
                <a:lnTo>
                  <a:pt x="51" y="736"/>
                </a:lnTo>
                <a:cubicBezTo>
                  <a:pt x="51" y="737"/>
                  <a:pt x="51" y="737"/>
                  <a:pt x="51" y="738"/>
                </a:cubicBezTo>
                <a:lnTo>
                  <a:pt x="51" y="738"/>
                </a:lnTo>
                <a:cubicBezTo>
                  <a:pt x="51" y="739"/>
                  <a:pt x="51" y="739"/>
                  <a:pt x="52" y="739"/>
                </a:cubicBezTo>
                <a:lnTo>
                  <a:pt x="52" y="739"/>
                </a:lnTo>
                <a:cubicBezTo>
                  <a:pt x="52" y="740"/>
                  <a:pt x="52" y="741"/>
                  <a:pt x="52" y="741"/>
                </a:cubicBezTo>
                <a:lnTo>
                  <a:pt x="52" y="741"/>
                </a:lnTo>
                <a:cubicBezTo>
                  <a:pt x="52" y="742"/>
                  <a:pt x="52" y="742"/>
                  <a:pt x="52" y="742"/>
                </a:cubicBezTo>
                <a:lnTo>
                  <a:pt x="52" y="742"/>
                </a:lnTo>
                <a:cubicBezTo>
                  <a:pt x="52" y="743"/>
                  <a:pt x="53" y="744"/>
                  <a:pt x="53" y="744"/>
                </a:cubicBezTo>
                <a:lnTo>
                  <a:pt x="53" y="744"/>
                </a:lnTo>
                <a:cubicBezTo>
                  <a:pt x="53" y="745"/>
                  <a:pt x="53" y="745"/>
                  <a:pt x="53" y="746"/>
                </a:cubicBezTo>
                <a:lnTo>
                  <a:pt x="53" y="746"/>
                </a:lnTo>
                <a:cubicBezTo>
                  <a:pt x="54" y="746"/>
                  <a:pt x="54" y="747"/>
                  <a:pt x="54" y="747"/>
                </a:cubicBezTo>
                <a:lnTo>
                  <a:pt x="54" y="747"/>
                </a:lnTo>
                <a:cubicBezTo>
                  <a:pt x="54" y="748"/>
                  <a:pt x="55" y="749"/>
                  <a:pt x="55" y="749"/>
                </a:cubicBezTo>
                <a:lnTo>
                  <a:pt x="55" y="749"/>
                </a:lnTo>
                <a:cubicBezTo>
                  <a:pt x="56" y="749"/>
                  <a:pt x="56" y="750"/>
                  <a:pt x="56" y="750"/>
                </a:cubicBezTo>
                <a:lnTo>
                  <a:pt x="56" y="750"/>
                </a:lnTo>
                <a:cubicBezTo>
                  <a:pt x="56" y="750"/>
                  <a:pt x="57" y="751"/>
                  <a:pt x="57" y="752"/>
                </a:cubicBezTo>
                <a:lnTo>
                  <a:pt x="57" y="752"/>
                </a:lnTo>
                <a:cubicBezTo>
                  <a:pt x="58" y="752"/>
                  <a:pt x="58" y="752"/>
                  <a:pt x="58" y="752"/>
                </a:cubicBezTo>
                <a:lnTo>
                  <a:pt x="58" y="752"/>
                </a:lnTo>
                <a:cubicBezTo>
                  <a:pt x="58" y="753"/>
                  <a:pt x="59" y="753"/>
                  <a:pt x="59" y="754"/>
                </a:cubicBezTo>
                <a:lnTo>
                  <a:pt x="59" y="754"/>
                </a:lnTo>
                <a:cubicBezTo>
                  <a:pt x="59" y="754"/>
                  <a:pt x="59" y="755"/>
                  <a:pt x="60" y="755"/>
                </a:cubicBezTo>
                <a:lnTo>
                  <a:pt x="60" y="755"/>
                </a:lnTo>
                <a:cubicBezTo>
                  <a:pt x="61" y="755"/>
                  <a:pt x="61" y="755"/>
                  <a:pt x="61" y="756"/>
                </a:cubicBezTo>
                <a:lnTo>
                  <a:pt x="61" y="756"/>
                </a:lnTo>
                <a:cubicBezTo>
                  <a:pt x="62" y="757"/>
                  <a:pt x="62" y="757"/>
                  <a:pt x="63" y="757"/>
                </a:cubicBezTo>
                <a:lnTo>
                  <a:pt x="63" y="757"/>
                </a:lnTo>
                <a:cubicBezTo>
                  <a:pt x="63" y="757"/>
                  <a:pt x="63" y="758"/>
                  <a:pt x="64" y="758"/>
                </a:cubicBezTo>
                <a:lnTo>
                  <a:pt x="64" y="758"/>
                </a:lnTo>
                <a:cubicBezTo>
                  <a:pt x="64" y="758"/>
                  <a:pt x="64" y="758"/>
                  <a:pt x="65" y="759"/>
                </a:cubicBezTo>
                <a:lnTo>
                  <a:pt x="65" y="759"/>
                </a:lnTo>
                <a:lnTo>
                  <a:pt x="65" y="759"/>
                </a:lnTo>
                <a:lnTo>
                  <a:pt x="65" y="759"/>
                </a:lnTo>
                <a:cubicBezTo>
                  <a:pt x="66" y="760"/>
                  <a:pt x="66" y="760"/>
                  <a:pt x="67" y="760"/>
                </a:cubicBezTo>
                <a:lnTo>
                  <a:pt x="67" y="760"/>
                </a:lnTo>
                <a:lnTo>
                  <a:pt x="67" y="760"/>
                </a:lnTo>
                <a:lnTo>
                  <a:pt x="67" y="760"/>
                </a:lnTo>
                <a:cubicBezTo>
                  <a:pt x="69" y="761"/>
                  <a:pt x="69" y="761"/>
                  <a:pt x="70" y="761"/>
                </a:cubicBezTo>
                <a:lnTo>
                  <a:pt x="70" y="761"/>
                </a:lnTo>
                <a:cubicBezTo>
                  <a:pt x="70" y="761"/>
                  <a:pt x="70" y="762"/>
                  <a:pt x="71" y="762"/>
                </a:cubicBezTo>
                <a:lnTo>
                  <a:pt x="71" y="762"/>
                </a:lnTo>
                <a:cubicBezTo>
                  <a:pt x="71" y="762"/>
                  <a:pt x="72" y="763"/>
                  <a:pt x="73" y="763"/>
                </a:cubicBezTo>
                <a:lnTo>
                  <a:pt x="73" y="763"/>
                </a:lnTo>
                <a:lnTo>
                  <a:pt x="74" y="763"/>
                </a:lnTo>
                <a:lnTo>
                  <a:pt x="74" y="763"/>
                </a:lnTo>
                <a:cubicBezTo>
                  <a:pt x="75" y="763"/>
                  <a:pt x="75" y="763"/>
                  <a:pt x="76" y="764"/>
                </a:cubicBezTo>
                <a:lnTo>
                  <a:pt x="76" y="764"/>
                </a:lnTo>
                <a:lnTo>
                  <a:pt x="76" y="764"/>
                </a:lnTo>
                <a:lnTo>
                  <a:pt x="76" y="764"/>
                </a:lnTo>
                <a:cubicBezTo>
                  <a:pt x="78" y="764"/>
                  <a:pt x="78" y="764"/>
                  <a:pt x="80" y="764"/>
                </a:cubicBezTo>
                <a:lnTo>
                  <a:pt x="80" y="764"/>
                </a:lnTo>
                <a:lnTo>
                  <a:pt x="80" y="764"/>
                </a:lnTo>
                <a:lnTo>
                  <a:pt x="80" y="764"/>
                </a:lnTo>
                <a:cubicBezTo>
                  <a:pt x="81" y="765"/>
                  <a:pt x="82" y="765"/>
                  <a:pt x="83" y="765"/>
                </a:cubicBezTo>
                <a:lnTo>
                  <a:pt x="83" y="765"/>
                </a:lnTo>
                <a:lnTo>
                  <a:pt x="221" y="765"/>
                </a:lnTo>
                <a:lnTo>
                  <a:pt x="221" y="765"/>
                </a:lnTo>
                <a:cubicBezTo>
                  <a:pt x="210" y="783"/>
                  <a:pt x="204" y="805"/>
                  <a:pt x="204" y="829"/>
                </a:cubicBezTo>
                <a:lnTo>
                  <a:pt x="204" y="829"/>
                </a:lnTo>
                <a:cubicBezTo>
                  <a:pt x="204" y="902"/>
                  <a:pt x="262" y="960"/>
                  <a:pt x="335" y="960"/>
                </a:cubicBezTo>
                <a:lnTo>
                  <a:pt x="335" y="960"/>
                </a:lnTo>
                <a:cubicBezTo>
                  <a:pt x="407" y="960"/>
                  <a:pt x="465" y="902"/>
                  <a:pt x="465" y="829"/>
                </a:cubicBezTo>
                <a:lnTo>
                  <a:pt x="465" y="829"/>
                </a:lnTo>
                <a:cubicBezTo>
                  <a:pt x="465" y="805"/>
                  <a:pt x="459" y="783"/>
                  <a:pt x="448" y="765"/>
                </a:cubicBezTo>
                <a:lnTo>
                  <a:pt x="615" y="765"/>
                </a:lnTo>
                <a:lnTo>
                  <a:pt x="615" y="765"/>
                </a:lnTo>
                <a:cubicBezTo>
                  <a:pt x="604" y="783"/>
                  <a:pt x="598" y="805"/>
                  <a:pt x="598" y="829"/>
                </a:cubicBezTo>
                <a:lnTo>
                  <a:pt x="598" y="829"/>
                </a:lnTo>
                <a:cubicBezTo>
                  <a:pt x="598" y="902"/>
                  <a:pt x="657" y="960"/>
                  <a:pt x="729" y="960"/>
                </a:cubicBezTo>
                <a:lnTo>
                  <a:pt x="729" y="960"/>
                </a:lnTo>
                <a:cubicBezTo>
                  <a:pt x="801" y="960"/>
                  <a:pt x="859" y="902"/>
                  <a:pt x="859" y="829"/>
                </a:cubicBezTo>
                <a:lnTo>
                  <a:pt x="859" y="829"/>
                </a:lnTo>
                <a:cubicBezTo>
                  <a:pt x="859" y="805"/>
                  <a:pt x="853" y="783"/>
                  <a:pt x="842" y="765"/>
                </a:cubicBezTo>
                <a:lnTo>
                  <a:pt x="860" y="765"/>
                </a:lnTo>
                <a:lnTo>
                  <a:pt x="860" y="765"/>
                </a:lnTo>
                <a:cubicBezTo>
                  <a:pt x="878" y="765"/>
                  <a:pt x="892" y="750"/>
                  <a:pt x="892" y="731"/>
                </a:cubicBezTo>
                <a:lnTo>
                  <a:pt x="892" y="731"/>
                </a:lnTo>
                <a:cubicBezTo>
                  <a:pt x="892" y="713"/>
                  <a:pt x="878" y="698"/>
                  <a:pt x="860" y="69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3662033" y="9053453"/>
            <a:ext cx="997934" cy="1097728"/>
          </a:xfrm>
          <a:custGeom>
            <a:rect b="b" l="l" r="r" t="t"/>
            <a:pathLst>
              <a:path extrusionOk="0" h="875" w="793">
                <a:moveTo>
                  <a:pt x="159" y="633"/>
                </a:moveTo>
                <a:lnTo>
                  <a:pt x="159" y="633"/>
                </a:lnTo>
                <a:cubicBezTo>
                  <a:pt x="96" y="570"/>
                  <a:pt x="61" y="486"/>
                  <a:pt x="61" y="396"/>
                </a:cubicBezTo>
                <a:lnTo>
                  <a:pt x="61" y="396"/>
                </a:lnTo>
                <a:cubicBezTo>
                  <a:pt x="61" y="307"/>
                  <a:pt x="96" y="223"/>
                  <a:pt x="159" y="160"/>
                </a:cubicBezTo>
                <a:lnTo>
                  <a:pt x="159" y="160"/>
                </a:lnTo>
                <a:cubicBezTo>
                  <a:pt x="222" y="97"/>
                  <a:pt x="306" y="62"/>
                  <a:pt x="396" y="62"/>
                </a:cubicBezTo>
                <a:lnTo>
                  <a:pt x="396" y="62"/>
                </a:lnTo>
                <a:cubicBezTo>
                  <a:pt x="485" y="62"/>
                  <a:pt x="570" y="97"/>
                  <a:pt x="633" y="160"/>
                </a:cubicBezTo>
                <a:lnTo>
                  <a:pt x="633" y="160"/>
                </a:lnTo>
                <a:cubicBezTo>
                  <a:pt x="696" y="223"/>
                  <a:pt x="731" y="307"/>
                  <a:pt x="731" y="396"/>
                </a:cubicBezTo>
                <a:lnTo>
                  <a:pt x="731" y="396"/>
                </a:lnTo>
                <a:cubicBezTo>
                  <a:pt x="731" y="486"/>
                  <a:pt x="696" y="570"/>
                  <a:pt x="633" y="633"/>
                </a:cubicBezTo>
                <a:lnTo>
                  <a:pt x="633" y="633"/>
                </a:lnTo>
                <a:cubicBezTo>
                  <a:pt x="570" y="696"/>
                  <a:pt x="485" y="731"/>
                  <a:pt x="396" y="731"/>
                </a:cubicBezTo>
                <a:lnTo>
                  <a:pt x="396" y="731"/>
                </a:lnTo>
                <a:cubicBezTo>
                  <a:pt x="306" y="731"/>
                  <a:pt x="222" y="696"/>
                  <a:pt x="159" y="633"/>
                </a:cubicBezTo>
                <a:close/>
                <a:moveTo>
                  <a:pt x="792" y="396"/>
                </a:moveTo>
                <a:lnTo>
                  <a:pt x="792" y="396"/>
                </a:lnTo>
                <a:cubicBezTo>
                  <a:pt x="792" y="290"/>
                  <a:pt x="751" y="191"/>
                  <a:pt x="676" y="116"/>
                </a:cubicBezTo>
                <a:lnTo>
                  <a:pt x="676" y="116"/>
                </a:lnTo>
                <a:cubicBezTo>
                  <a:pt x="601" y="41"/>
                  <a:pt x="502" y="0"/>
                  <a:pt x="396" y="0"/>
                </a:cubicBezTo>
                <a:lnTo>
                  <a:pt x="396" y="0"/>
                </a:lnTo>
                <a:cubicBezTo>
                  <a:pt x="290" y="0"/>
                  <a:pt x="191" y="41"/>
                  <a:pt x="116" y="116"/>
                </a:cubicBezTo>
                <a:lnTo>
                  <a:pt x="116" y="116"/>
                </a:lnTo>
                <a:cubicBezTo>
                  <a:pt x="41" y="191"/>
                  <a:pt x="0" y="290"/>
                  <a:pt x="0" y="396"/>
                </a:cubicBezTo>
                <a:lnTo>
                  <a:pt x="0" y="396"/>
                </a:lnTo>
                <a:cubicBezTo>
                  <a:pt x="0" y="502"/>
                  <a:pt x="41" y="602"/>
                  <a:pt x="116" y="676"/>
                </a:cubicBezTo>
                <a:lnTo>
                  <a:pt x="116" y="676"/>
                </a:lnTo>
                <a:cubicBezTo>
                  <a:pt x="123" y="684"/>
                  <a:pt x="130" y="690"/>
                  <a:pt x="138" y="697"/>
                </a:cubicBezTo>
                <a:lnTo>
                  <a:pt x="86" y="832"/>
                </a:lnTo>
                <a:lnTo>
                  <a:pt x="86" y="832"/>
                </a:lnTo>
                <a:cubicBezTo>
                  <a:pt x="80" y="848"/>
                  <a:pt x="88" y="866"/>
                  <a:pt x="104" y="871"/>
                </a:cubicBezTo>
                <a:lnTo>
                  <a:pt x="104" y="871"/>
                </a:lnTo>
                <a:cubicBezTo>
                  <a:pt x="108" y="873"/>
                  <a:pt x="111" y="874"/>
                  <a:pt x="115" y="874"/>
                </a:cubicBezTo>
                <a:lnTo>
                  <a:pt x="115" y="874"/>
                </a:lnTo>
                <a:cubicBezTo>
                  <a:pt x="127" y="874"/>
                  <a:pt x="139" y="866"/>
                  <a:pt x="144" y="854"/>
                </a:cubicBezTo>
                <a:lnTo>
                  <a:pt x="190" y="734"/>
                </a:lnTo>
                <a:lnTo>
                  <a:pt x="190" y="734"/>
                </a:lnTo>
                <a:cubicBezTo>
                  <a:pt x="251" y="772"/>
                  <a:pt x="322" y="792"/>
                  <a:pt x="396" y="792"/>
                </a:cubicBezTo>
                <a:lnTo>
                  <a:pt x="396" y="792"/>
                </a:lnTo>
                <a:cubicBezTo>
                  <a:pt x="469" y="792"/>
                  <a:pt x="539" y="773"/>
                  <a:pt x="600" y="735"/>
                </a:cubicBezTo>
                <a:lnTo>
                  <a:pt x="645" y="854"/>
                </a:lnTo>
                <a:lnTo>
                  <a:pt x="645" y="854"/>
                </a:lnTo>
                <a:cubicBezTo>
                  <a:pt x="650" y="866"/>
                  <a:pt x="662" y="874"/>
                  <a:pt x="674" y="874"/>
                </a:cubicBezTo>
                <a:lnTo>
                  <a:pt x="674" y="874"/>
                </a:lnTo>
                <a:cubicBezTo>
                  <a:pt x="678" y="874"/>
                  <a:pt x="681" y="873"/>
                  <a:pt x="685" y="871"/>
                </a:cubicBezTo>
                <a:lnTo>
                  <a:pt x="685" y="871"/>
                </a:lnTo>
                <a:cubicBezTo>
                  <a:pt x="701" y="866"/>
                  <a:pt x="709" y="848"/>
                  <a:pt x="703" y="832"/>
                </a:cubicBezTo>
                <a:lnTo>
                  <a:pt x="651" y="699"/>
                </a:lnTo>
                <a:lnTo>
                  <a:pt x="651" y="699"/>
                </a:lnTo>
                <a:cubicBezTo>
                  <a:pt x="660" y="691"/>
                  <a:pt x="668" y="684"/>
                  <a:pt x="676" y="676"/>
                </a:cubicBezTo>
                <a:lnTo>
                  <a:pt x="676" y="676"/>
                </a:lnTo>
                <a:cubicBezTo>
                  <a:pt x="751" y="602"/>
                  <a:pt x="792" y="502"/>
                  <a:pt x="792" y="39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3928148" y="9258586"/>
            <a:ext cx="515601" cy="332645"/>
          </a:xfrm>
          <a:custGeom>
            <a:rect b="b" l="l" r="r" t="t"/>
            <a:pathLst>
              <a:path extrusionOk="0" h="265" w="412">
                <a:moveTo>
                  <a:pt x="355" y="12"/>
                </a:moveTo>
                <a:lnTo>
                  <a:pt x="164" y="203"/>
                </a:lnTo>
                <a:lnTo>
                  <a:pt x="30" y="203"/>
                </a:lnTo>
                <a:lnTo>
                  <a:pt x="30" y="203"/>
                </a:lnTo>
                <a:cubicBezTo>
                  <a:pt x="14" y="203"/>
                  <a:pt x="0" y="216"/>
                  <a:pt x="0" y="233"/>
                </a:cubicBezTo>
                <a:lnTo>
                  <a:pt x="0" y="233"/>
                </a:lnTo>
                <a:cubicBezTo>
                  <a:pt x="0" y="250"/>
                  <a:pt x="14" y="264"/>
                  <a:pt x="30" y="264"/>
                </a:cubicBezTo>
                <a:lnTo>
                  <a:pt x="177" y="264"/>
                </a:lnTo>
                <a:lnTo>
                  <a:pt x="177" y="264"/>
                </a:lnTo>
                <a:cubicBezTo>
                  <a:pt x="188" y="264"/>
                  <a:pt x="197" y="258"/>
                  <a:pt x="203" y="250"/>
                </a:cubicBezTo>
                <a:lnTo>
                  <a:pt x="399" y="56"/>
                </a:lnTo>
                <a:lnTo>
                  <a:pt x="399" y="56"/>
                </a:lnTo>
                <a:cubicBezTo>
                  <a:pt x="410" y="44"/>
                  <a:pt x="411" y="25"/>
                  <a:pt x="399" y="12"/>
                </a:cubicBezTo>
                <a:lnTo>
                  <a:pt x="399" y="12"/>
                </a:lnTo>
                <a:cubicBezTo>
                  <a:pt x="387" y="1"/>
                  <a:pt x="367" y="0"/>
                  <a:pt x="355" y="12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"/>
          <p:cNvSpPr/>
          <p:nvPr/>
        </p:nvSpPr>
        <p:spPr>
          <a:xfrm>
            <a:off x="4493644" y="9003558"/>
            <a:ext cx="210675" cy="210675"/>
          </a:xfrm>
          <a:custGeom>
            <a:rect b="b" l="l" r="r" t="t"/>
            <a:pathLst>
              <a:path extrusionOk="0" h="168" w="168">
                <a:moveTo>
                  <a:pt x="151" y="138"/>
                </a:moveTo>
                <a:lnTo>
                  <a:pt x="151" y="138"/>
                </a:lnTo>
                <a:lnTo>
                  <a:pt x="151" y="138"/>
                </a:lnTo>
                <a:cubicBezTo>
                  <a:pt x="141" y="151"/>
                  <a:pt x="126" y="162"/>
                  <a:pt x="109" y="166"/>
                </a:cubicBezTo>
                <a:lnTo>
                  <a:pt x="109" y="166"/>
                </a:lnTo>
                <a:cubicBezTo>
                  <a:pt x="105" y="166"/>
                  <a:pt x="100" y="167"/>
                  <a:pt x="96" y="167"/>
                </a:cubicBezTo>
                <a:lnTo>
                  <a:pt x="96" y="167"/>
                </a:lnTo>
                <a:cubicBezTo>
                  <a:pt x="83" y="167"/>
                  <a:pt x="71" y="163"/>
                  <a:pt x="60" y="156"/>
                </a:cubicBezTo>
                <a:lnTo>
                  <a:pt x="60" y="156"/>
                </a:lnTo>
                <a:lnTo>
                  <a:pt x="60" y="156"/>
                </a:lnTo>
                <a:lnTo>
                  <a:pt x="60" y="156"/>
                </a:lnTo>
                <a:cubicBezTo>
                  <a:pt x="57" y="154"/>
                  <a:pt x="55" y="152"/>
                  <a:pt x="52" y="150"/>
                </a:cubicBezTo>
                <a:lnTo>
                  <a:pt x="52" y="150"/>
                </a:lnTo>
                <a:cubicBezTo>
                  <a:pt x="51" y="149"/>
                  <a:pt x="51" y="149"/>
                  <a:pt x="50" y="148"/>
                </a:cubicBezTo>
                <a:lnTo>
                  <a:pt x="18" y="116"/>
                </a:lnTo>
                <a:lnTo>
                  <a:pt x="18" y="116"/>
                </a:lnTo>
                <a:cubicBezTo>
                  <a:pt x="7" y="105"/>
                  <a:pt x="0" y="89"/>
                  <a:pt x="0" y="73"/>
                </a:cubicBezTo>
                <a:lnTo>
                  <a:pt x="0" y="73"/>
                </a:lnTo>
                <a:cubicBezTo>
                  <a:pt x="0" y="57"/>
                  <a:pt x="7" y="41"/>
                  <a:pt x="18" y="30"/>
                </a:cubicBezTo>
                <a:lnTo>
                  <a:pt x="24" y="24"/>
                </a:lnTo>
                <a:lnTo>
                  <a:pt x="24" y="24"/>
                </a:lnTo>
                <a:cubicBezTo>
                  <a:pt x="48" y="0"/>
                  <a:pt x="87" y="0"/>
                  <a:pt x="111" y="24"/>
                </a:cubicBezTo>
                <a:lnTo>
                  <a:pt x="142" y="55"/>
                </a:lnTo>
                <a:lnTo>
                  <a:pt x="142" y="55"/>
                </a:lnTo>
                <a:cubicBezTo>
                  <a:pt x="164" y="77"/>
                  <a:pt x="167" y="111"/>
                  <a:pt x="151" y="13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"/>
          <p:cNvSpPr/>
          <p:nvPr/>
        </p:nvSpPr>
        <p:spPr>
          <a:xfrm>
            <a:off x="3601050" y="9009101"/>
            <a:ext cx="210675" cy="205133"/>
          </a:xfrm>
          <a:custGeom>
            <a:rect b="b" l="l" r="r" t="t"/>
            <a:pathLst>
              <a:path extrusionOk="0" h="162" w="168">
                <a:moveTo>
                  <a:pt x="167" y="67"/>
                </a:moveTo>
                <a:lnTo>
                  <a:pt x="167" y="67"/>
                </a:lnTo>
                <a:cubicBezTo>
                  <a:pt x="167" y="83"/>
                  <a:pt x="161" y="99"/>
                  <a:pt x="150" y="111"/>
                </a:cubicBezTo>
                <a:lnTo>
                  <a:pt x="119" y="141"/>
                </a:lnTo>
                <a:lnTo>
                  <a:pt x="119" y="141"/>
                </a:lnTo>
                <a:cubicBezTo>
                  <a:pt x="115" y="144"/>
                  <a:pt x="112" y="147"/>
                  <a:pt x="109" y="150"/>
                </a:cubicBezTo>
                <a:lnTo>
                  <a:pt x="109" y="150"/>
                </a:lnTo>
                <a:cubicBezTo>
                  <a:pt x="108" y="150"/>
                  <a:pt x="108" y="150"/>
                  <a:pt x="108" y="150"/>
                </a:cubicBezTo>
                <a:lnTo>
                  <a:pt x="108" y="150"/>
                </a:lnTo>
                <a:cubicBezTo>
                  <a:pt x="97" y="157"/>
                  <a:pt x="85" y="161"/>
                  <a:pt x="72" y="161"/>
                </a:cubicBezTo>
                <a:lnTo>
                  <a:pt x="72" y="161"/>
                </a:lnTo>
                <a:cubicBezTo>
                  <a:pt x="68" y="161"/>
                  <a:pt x="63" y="160"/>
                  <a:pt x="59" y="160"/>
                </a:cubicBezTo>
                <a:lnTo>
                  <a:pt x="59" y="160"/>
                </a:lnTo>
                <a:cubicBezTo>
                  <a:pt x="41" y="156"/>
                  <a:pt x="27" y="145"/>
                  <a:pt x="18" y="131"/>
                </a:cubicBezTo>
                <a:lnTo>
                  <a:pt x="18" y="131"/>
                </a:lnTo>
                <a:cubicBezTo>
                  <a:pt x="0" y="105"/>
                  <a:pt x="4" y="70"/>
                  <a:pt x="26" y="49"/>
                </a:cubicBezTo>
                <a:lnTo>
                  <a:pt x="26" y="49"/>
                </a:lnTo>
                <a:lnTo>
                  <a:pt x="57" y="18"/>
                </a:lnTo>
                <a:lnTo>
                  <a:pt x="57" y="18"/>
                </a:lnTo>
                <a:cubicBezTo>
                  <a:pt x="63" y="12"/>
                  <a:pt x="70" y="7"/>
                  <a:pt x="77" y="4"/>
                </a:cubicBezTo>
                <a:lnTo>
                  <a:pt x="77" y="4"/>
                </a:lnTo>
                <a:cubicBezTo>
                  <a:pt x="84" y="1"/>
                  <a:pt x="92" y="0"/>
                  <a:pt x="100" y="0"/>
                </a:cubicBezTo>
                <a:lnTo>
                  <a:pt x="100" y="0"/>
                </a:lnTo>
                <a:cubicBezTo>
                  <a:pt x="117" y="0"/>
                  <a:pt x="132" y="6"/>
                  <a:pt x="144" y="18"/>
                </a:cubicBezTo>
                <a:lnTo>
                  <a:pt x="150" y="24"/>
                </a:lnTo>
                <a:lnTo>
                  <a:pt x="150" y="24"/>
                </a:lnTo>
                <a:cubicBezTo>
                  <a:pt x="161" y="35"/>
                  <a:pt x="167" y="51"/>
                  <a:pt x="167" y="6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"/>
          <p:cNvSpPr/>
          <p:nvPr/>
        </p:nvSpPr>
        <p:spPr>
          <a:xfrm>
            <a:off x="19412763" y="9036823"/>
            <a:ext cx="1219697" cy="964670"/>
          </a:xfrm>
          <a:custGeom>
            <a:rect b="b" l="l" r="r" t="t"/>
            <a:pathLst>
              <a:path extrusionOk="0" h="768" w="970">
                <a:moveTo>
                  <a:pt x="63" y="704"/>
                </a:moveTo>
                <a:lnTo>
                  <a:pt x="63" y="512"/>
                </a:lnTo>
                <a:lnTo>
                  <a:pt x="63" y="512"/>
                </a:lnTo>
                <a:cubicBezTo>
                  <a:pt x="80" y="521"/>
                  <a:pt x="100" y="527"/>
                  <a:pt x="121" y="527"/>
                </a:cubicBezTo>
                <a:lnTo>
                  <a:pt x="848" y="527"/>
                </a:lnTo>
                <a:lnTo>
                  <a:pt x="848" y="527"/>
                </a:lnTo>
                <a:cubicBezTo>
                  <a:pt x="869" y="527"/>
                  <a:pt x="889" y="521"/>
                  <a:pt x="907" y="512"/>
                </a:cubicBezTo>
                <a:lnTo>
                  <a:pt x="907" y="704"/>
                </a:lnTo>
                <a:lnTo>
                  <a:pt x="63" y="704"/>
                </a:lnTo>
                <a:close/>
                <a:moveTo>
                  <a:pt x="63" y="202"/>
                </a:moveTo>
                <a:lnTo>
                  <a:pt x="228" y="202"/>
                </a:lnTo>
                <a:lnTo>
                  <a:pt x="228" y="203"/>
                </a:lnTo>
                <a:lnTo>
                  <a:pt x="742" y="203"/>
                </a:lnTo>
                <a:lnTo>
                  <a:pt x="742" y="202"/>
                </a:lnTo>
                <a:lnTo>
                  <a:pt x="907" y="202"/>
                </a:lnTo>
                <a:lnTo>
                  <a:pt x="907" y="260"/>
                </a:lnTo>
                <a:lnTo>
                  <a:pt x="907" y="405"/>
                </a:lnTo>
                <a:lnTo>
                  <a:pt x="907" y="405"/>
                </a:lnTo>
                <a:cubicBezTo>
                  <a:pt x="907" y="438"/>
                  <a:pt x="880" y="464"/>
                  <a:pt x="848" y="464"/>
                </a:cubicBezTo>
                <a:lnTo>
                  <a:pt x="121" y="464"/>
                </a:lnTo>
                <a:lnTo>
                  <a:pt x="121" y="464"/>
                </a:lnTo>
                <a:cubicBezTo>
                  <a:pt x="89" y="464"/>
                  <a:pt x="63" y="438"/>
                  <a:pt x="63" y="405"/>
                </a:cubicBezTo>
                <a:lnTo>
                  <a:pt x="63" y="260"/>
                </a:lnTo>
                <a:lnTo>
                  <a:pt x="63" y="202"/>
                </a:lnTo>
                <a:close/>
                <a:moveTo>
                  <a:pt x="373" y="97"/>
                </a:moveTo>
                <a:lnTo>
                  <a:pt x="373" y="97"/>
                </a:lnTo>
                <a:cubicBezTo>
                  <a:pt x="406" y="75"/>
                  <a:pt x="445" y="63"/>
                  <a:pt x="485" y="63"/>
                </a:cubicBezTo>
                <a:lnTo>
                  <a:pt x="485" y="63"/>
                </a:lnTo>
                <a:cubicBezTo>
                  <a:pt x="525" y="63"/>
                  <a:pt x="564" y="75"/>
                  <a:pt x="596" y="97"/>
                </a:cubicBezTo>
                <a:lnTo>
                  <a:pt x="596" y="97"/>
                </a:lnTo>
                <a:cubicBezTo>
                  <a:pt x="614" y="109"/>
                  <a:pt x="628" y="123"/>
                  <a:pt x="641" y="139"/>
                </a:cubicBezTo>
                <a:lnTo>
                  <a:pt x="485" y="139"/>
                </a:lnTo>
                <a:lnTo>
                  <a:pt x="328" y="139"/>
                </a:lnTo>
                <a:lnTo>
                  <a:pt x="328" y="139"/>
                </a:lnTo>
                <a:cubicBezTo>
                  <a:pt x="341" y="123"/>
                  <a:pt x="356" y="109"/>
                  <a:pt x="373" y="97"/>
                </a:cubicBezTo>
                <a:close/>
                <a:moveTo>
                  <a:pt x="921" y="139"/>
                </a:moveTo>
                <a:lnTo>
                  <a:pt x="715" y="139"/>
                </a:lnTo>
                <a:lnTo>
                  <a:pt x="715" y="139"/>
                </a:lnTo>
                <a:cubicBezTo>
                  <a:pt x="696" y="101"/>
                  <a:pt x="667" y="69"/>
                  <a:pt x="631" y="45"/>
                </a:cubicBezTo>
                <a:lnTo>
                  <a:pt x="631" y="45"/>
                </a:lnTo>
                <a:cubicBezTo>
                  <a:pt x="588" y="16"/>
                  <a:pt x="537" y="0"/>
                  <a:pt x="485" y="0"/>
                </a:cubicBezTo>
                <a:lnTo>
                  <a:pt x="485" y="0"/>
                </a:lnTo>
                <a:cubicBezTo>
                  <a:pt x="432" y="0"/>
                  <a:pt x="381" y="16"/>
                  <a:pt x="338" y="45"/>
                </a:cubicBezTo>
                <a:lnTo>
                  <a:pt x="338" y="45"/>
                </a:lnTo>
                <a:cubicBezTo>
                  <a:pt x="302" y="69"/>
                  <a:pt x="273" y="101"/>
                  <a:pt x="254" y="139"/>
                </a:cubicBezTo>
                <a:lnTo>
                  <a:pt x="50" y="140"/>
                </a:lnTo>
                <a:lnTo>
                  <a:pt x="50" y="140"/>
                </a:lnTo>
                <a:cubicBezTo>
                  <a:pt x="23" y="140"/>
                  <a:pt x="0" y="162"/>
                  <a:pt x="0" y="190"/>
                </a:cubicBezTo>
                <a:lnTo>
                  <a:pt x="0" y="260"/>
                </a:lnTo>
                <a:lnTo>
                  <a:pt x="0" y="405"/>
                </a:lnTo>
                <a:lnTo>
                  <a:pt x="0" y="720"/>
                </a:lnTo>
                <a:lnTo>
                  <a:pt x="0" y="720"/>
                </a:lnTo>
                <a:cubicBezTo>
                  <a:pt x="0" y="746"/>
                  <a:pt x="21" y="767"/>
                  <a:pt x="48" y="767"/>
                </a:cubicBezTo>
                <a:lnTo>
                  <a:pt x="921" y="767"/>
                </a:lnTo>
                <a:lnTo>
                  <a:pt x="921" y="767"/>
                </a:lnTo>
                <a:cubicBezTo>
                  <a:pt x="948" y="767"/>
                  <a:pt x="969" y="746"/>
                  <a:pt x="969" y="720"/>
                </a:cubicBezTo>
                <a:lnTo>
                  <a:pt x="969" y="405"/>
                </a:lnTo>
                <a:lnTo>
                  <a:pt x="969" y="260"/>
                </a:lnTo>
                <a:lnTo>
                  <a:pt x="969" y="186"/>
                </a:lnTo>
                <a:lnTo>
                  <a:pt x="969" y="186"/>
                </a:lnTo>
                <a:cubicBezTo>
                  <a:pt x="969" y="160"/>
                  <a:pt x="948" y="139"/>
                  <a:pt x="921" y="13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"/>
          <p:cNvSpPr txBox="1"/>
          <p:nvPr/>
        </p:nvSpPr>
        <p:spPr>
          <a:xfrm>
            <a:off x="9526077" y="774106"/>
            <a:ext cx="532549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</a:t>
            </a:r>
            <a:endParaRPr b="1" sz="800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93" name="Google Shape;293;p4"/>
          <p:cNvSpPr txBox="1"/>
          <p:nvPr/>
        </p:nvSpPr>
        <p:spPr>
          <a:xfrm>
            <a:off x="2451398" y="2289531"/>
            <a:ext cx="1947485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  <p:sp>
        <p:nvSpPr>
          <p:cNvPr id="294" name="Google Shape;294;p4"/>
          <p:cNvSpPr txBox="1"/>
          <p:nvPr/>
        </p:nvSpPr>
        <p:spPr>
          <a:xfrm>
            <a:off x="3123962" y="6670405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295" name="Google Shape;295;p4"/>
          <p:cNvSpPr/>
          <p:nvPr/>
        </p:nvSpPr>
        <p:spPr>
          <a:xfrm>
            <a:off x="2571446" y="7213436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296" name="Google Shape;296;p4"/>
          <p:cNvSpPr txBox="1"/>
          <p:nvPr/>
        </p:nvSpPr>
        <p:spPr>
          <a:xfrm>
            <a:off x="3123962" y="11343350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297" name="Google Shape;297;p4"/>
          <p:cNvSpPr/>
          <p:nvPr/>
        </p:nvSpPr>
        <p:spPr>
          <a:xfrm>
            <a:off x="2571446" y="11886381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298" name="Google Shape;298;p4"/>
          <p:cNvSpPr txBox="1"/>
          <p:nvPr/>
        </p:nvSpPr>
        <p:spPr>
          <a:xfrm>
            <a:off x="19096927" y="6630019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299" name="Google Shape;299;p4"/>
          <p:cNvSpPr/>
          <p:nvPr/>
        </p:nvSpPr>
        <p:spPr>
          <a:xfrm>
            <a:off x="18544411" y="7173050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300" name="Google Shape;300;p4"/>
          <p:cNvSpPr txBox="1"/>
          <p:nvPr/>
        </p:nvSpPr>
        <p:spPr>
          <a:xfrm>
            <a:off x="19073948" y="11351321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301" name="Google Shape;301;p4"/>
          <p:cNvSpPr/>
          <p:nvPr/>
        </p:nvSpPr>
        <p:spPr>
          <a:xfrm>
            <a:off x="18521433" y="11894352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302" name="Google Shape;302;p4"/>
          <p:cNvSpPr txBox="1"/>
          <p:nvPr/>
        </p:nvSpPr>
        <p:spPr>
          <a:xfrm>
            <a:off x="11484701" y="11351321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303" name="Google Shape;303;p4"/>
          <p:cNvSpPr/>
          <p:nvPr/>
        </p:nvSpPr>
        <p:spPr>
          <a:xfrm>
            <a:off x="10932185" y="11894352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"/>
          <p:cNvSpPr/>
          <p:nvPr/>
        </p:nvSpPr>
        <p:spPr>
          <a:xfrm>
            <a:off x="4731555" y="9263242"/>
            <a:ext cx="2754719" cy="1387638"/>
          </a:xfrm>
          <a:custGeom>
            <a:rect b="b" l="l" r="r" t="t"/>
            <a:pathLst>
              <a:path extrusionOk="0" h="1192" w="2364">
                <a:moveTo>
                  <a:pt x="2363" y="215"/>
                </a:moveTo>
                <a:lnTo>
                  <a:pt x="2363" y="215"/>
                </a:lnTo>
                <a:cubicBezTo>
                  <a:pt x="2262" y="770"/>
                  <a:pt x="1776" y="1191"/>
                  <a:pt x="1191" y="1191"/>
                </a:cubicBezTo>
                <a:lnTo>
                  <a:pt x="1191" y="1191"/>
                </a:lnTo>
                <a:cubicBezTo>
                  <a:pt x="534" y="1191"/>
                  <a:pt x="0" y="658"/>
                  <a:pt x="0" y="0"/>
                </a:cubicBezTo>
              </a:path>
            </a:pathLst>
          </a:custGeom>
          <a:noFill/>
          <a:ln cap="flat" cmpd="sng" w="111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5"/>
          <p:cNvSpPr/>
          <p:nvPr/>
        </p:nvSpPr>
        <p:spPr>
          <a:xfrm>
            <a:off x="7332092" y="9263242"/>
            <a:ext cx="287806" cy="370037"/>
          </a:xfrm>
          <a:custGeom>
            <a:rect b="b" l="l" r="r" t="t"/>
            <a:pathLst>
              <a:path extrusionOk="0" h="316" w="248">
                <a:moveTo>
                  <a:pt x="154" y="0"/>
                </a:moveTo>
                <a:lnTo>
                  <a:pt x="0" y="290"/>
                </a:lnTo>
                <a:lnTo>
                  <a:pt x="131" y="231"/>
                </a:lnTo>
                <a:lnTo>
                  <a:pt x="247" y="315"/>
                </a:lnTo>
                <a:lnTo>
                  <a:pt x="154" y="0"/>
                </a:ln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5"/>
          <p:cNvSpPr/>
          <p:nvPr/>
        </p:nvSpPr>
        <p:spPr>
          <a:xfrm>
            <a:off x="10307804" y="4416785"/>
            <a:ext cx="2754719" cy="1387638"/>
          </a:xfrm>
          <a:custGeom>
            <a:rect b="b" l="l" r="r" t="t"/>
            <a:pathLst>
              <a:path extrusionOk="0" h="1192" w="2364">
                <a:moveTo>
                  <a:pt x="2363" y="976"/>
                </a:moveTo>
                <a:lnTo>
                  <a:pt x="2363" y="976"/>
                </a:lnTo>
                <a:cubicBezTo>
                  <a:pt x="2261" y="421"/>
                  <a:pt x="1775" y="0"/>
                  <a:pt x="1191" y="0"/>
                </a:cubicBezTo>
                <a:lnTo>
                  <a:pt x="1191" y="0"/>
                </a:lnTo>
                <a:cubicBezTo>
                  <a:pt x="534" y="0"/>
                  <a:pt x="0" y="533"/>
                  <a:pt x="0" y="1191"/>
                </a:cubicBezTo>
              </a:path>
            </a:pathLst>
          </a:custGeom>
          <a:noFill/>
          <a:ln cap="flat" cmpd="sng" w="111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5"/>
          <p:cNvSpPr/>
          <p:nvPr/>
        </p:nvSpPr>
        <p:spPr>
          <a:xfrm>
            <a:off x="12903203" y="5434386"/>
            <a:ext cx="287806" cy="370037"/>
          </a:xfrm>
          <a:custGeom>
            <a:rect b="b" l="l" r="r" t="t"/>
            <a:pathLst>
              <a:path extrusionOk="0" h="317" w="248">
                <a:moveTo>
                  <a:pt x="154" y="316"/>
                </a:moveTo>
                <a:lnTo>
                  <a:pt x="247" y="0"/>
                </a:lnTo>
                <a:lnTo>
                  <a:pt x="131" y="85"/>
                </a:lnTo>
                <a:lnTo>
                  <a:pt x="0" y="25"/>
                </a:lnTo>
                <a:lnTo>
                  <a:pt x="154" y="316"/>
                </a:ln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5"/>
          <p:cNvSpPr/>
          <p:nvPr/>
        </p:nvSpPr>
        <p:spPr>
          <a:xfrm>
            <a:off x="15878916" y="9263242"/>
            <a:ext cx="2754719" cy="1387638"/>
          </a:xfrm>
          <a:custGeom>
            <a:rect b="b" l="l" r="r" t="t"/>
            <a:pathLst>
              <a:path extrusionOk="0" h="1192" w="2364">
                <a:moveTo>
                  <a:pt x="2363" y="215"/>
                </a:moveTo>
                <a:lnTo>
                  <a:pt x="2363" y="215"/>
                </a:lnTo>
                <a:cubicBezTo>
                  <a:pt x="2262" y="770"/>
                  <a:pt x="1775" y="1191"/>
                  <a:pt x="1191" y="1191"/>
                </a:cubicBezTo>
                <a:lnTo>
                  <a:pt x="1191" y="1191"/>
                </a:lnTo>
                <a:cubicBezTo>
                  <a:pt x="533" y="1191"/>
                  <a:pt x="0" y="658"/>
                  <a:pt x="0" y="0"/>
                </a:cubicBezTo>
              </a:path>
            </a:pathLst>
          </a:custGeom>
          <a:noFill/>
          <a:ln cap="flat" cmpd="sng" w="111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5"/>
          <p:cNvSpPr/>
          <p:nvPr/>
        </p:nvSpPr>
        <p:spPr>
          <a:xfrm>
            <a:off x="18474316" y="9263242"/>
            <a:ext cx="287806" cy="370037"/>
          </a:xfrm>
          <a:custGeom>
            <a:rect b="b" l="l" r="r" t="t"/>
            <a:pathLst>
              <a:path extrusionOk="0" h="316" w="249">
                <a:moveTo>
                  <a:pt x="154" y="0"/>
                </a:moveTo>
                <a:lnTo>
                  <a:pt x="0" y="290"/>
                </a:lnTo>
                <a:lnTo>
                  <a:pt x="131" y="231"/>
                </a:lnTo>
                <a:lnTo>
                  <a:pt x="248" y="315"/>
                </a:lnTo>
                <a:lnTo>
                  <a:pt x="154" y="0"/>
                </a:ln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5"/>
          <p:cNvSpPr/>
          <p:nvPr/>
        </p:nvSpPr>
        <p:spPr>
          <a:xfrm>
            <a:off x="1704446" y="5311041"/>
            <a:ext cx="3309775" cy="3618139"/>
          </a:xfrm>
          <a:custGeom>
            <a:rect b="b" l="l" r="r" t="t"/>
            <a:pathLst>
              <a:path extrusionOk="0" h="3106" w="2842">
                <a:moveTo>
                  <a:pt x="2787" y="805"/>
                </a:moveTo>
                <a:lnTo>
                  <a:pt x="1362" y="0"/>
                </a:lnTo>
                <a:lnTo>
                  <a:pt x="51" y="809"/>
                </a:lnTo>
                <a:lnTo>
                  <a:pt x="51" y="809"/>
                </a:lnTo>
                <a:cubicBezTo>
                  <a:pt x="12" y="833"/>
                  <a:pt x="0" y="883"/>
                  <a:pt x="24" y="922"/>
                </a:cubicBezTo>
                <a:lnTo>
                  <a:pt x="24" y="922"/>
                </a:lnTo>
                <a:cubicBezTo>
                  <a:pt x="48" y="960"/>
                  <a:pt x="98" y="972"/>
                  <a:pt x="137" y="949"/>
                </a:cubicBezTo>
                <a:lnTo>
                  <a:pt x="297" y="850"/>
                </a:lnTo>
                <a:lnTo>
                  <a:pt x="297" y="850"/>
                </a:lnTo>
                <a:cubicBezTo>
                  <a:pt x="295" y="861"/>
                  <a:pt x="295" y="873"/>
                  <a:pt x="295" y="884"/>
                </a:cubicBezTo>
                <a:lnTo>
                  <a:pt x="295" y="2873"/>
                </a:lnTo>
                <a:lnTo>
                  <a:pt x="295" y="2873"/>
                </a:lnTo>
                <a:cubicBezTo>
                  <a:pt x="295" y="3001"/>
                  <a:pt x="398" y="3105"/>
                  <a:pt x="527" y="3105"/>
                </a:cubicBezTo>
                <a:lnTo>
                  <a:pt x="964" y="3105"/>
                </a:lnTo>
                <a:lnTo>
                  <a:pt x="964" y="3105"/>
                </a:lnTo>
                <a:cubicBezTo>
                  <a:pt x="1050" y="3105"/>
                  <a:pt x="1118" y="3036"/>
                  <a:pt x="1118" y="2951"/>
                </a:cubicBezTo>
                <a:lnTo>
                  <a:pt x="1118" y="2441"/>
                </a:lnTo>
                <a:lnTo>
                  <a:pt x="1118" y="2441"/>
                </a:lnTo>
                <a:cubicBezTo>
                  <a:pt x="1118" y="2412"/>
                  <a:pt x="1141" y="2389"/>
                  <a:pt x="1170" y="2389"/>
                </a:cubicBezTo>
                <a:lnTo>
                  <a:pt x="1654" y="2389"/>
                </a:lnTo>
                <a:lnTo>
                  <a:pt x="1654" y="2389"/>
                </a:lnTo>
                <a:cubicBezTo>
                  <a:pt x="1683" y="2389"/>
                  <a:pt x="1706" y="2412"/>
                  <a:pt x="1706" y="2441"/>
                </a:cubicBezTo>
                <a:lnTo>
                  <a:pt x="1706" y="2951"/>
                </a:lnTo>
                <a:lnTo>
                  <a:pt x="1706" y="2951"/>
                </a:lnTo>
                <a:cubicBezTo>
                  <a:pt x="1706" y="3036"/>
                  <a:pt x="1775" y="3105"/>
                  <a:pt x="1860" y="3105"/>
                </a:cubicBezTo>
                <a:lnTo>
                  <a:pt x="2298" y="3105"/>
                </a:lnTo>
                <a:lnTo>
                  <a:pt x="2298" y="3105"/>
                </a:lnTo>
                <a:cubicBezTo>
                  <a:pt x="2426" y="3105"/>
                  <a:pt x="2530" y="3001"/>
                  <a:pt x="2530" y="2873"/>
                </a:cubicBezTo>
                <a:lnTo>
                  <a:pt x="2530" y="890"/>
                </a:lnTo>
                <a:lnTo>
                  <a:pt x="2530" y="890"/>
                </a:lnTo>
                <a:cubicBezTo>
                  <a:pt x="2530" y="875"/>
                  <a:pt x="2528" y="861"/>
                  <a:pt x="2526" y="847"/>
                </a:cubicBezTo>
                <a:lnTo>
                  <a:pt x="2708" y="950"/>
                </a:lnTo>
                <a:lnTo>
                  <a:pt x="2708" y="950"/>
                </a:lnTo>
                <a:cubicBezTo>
                  <a:pt x="2721" y="957"/>
                  <a:pt x="2735" y="961"/>
                  <a:pt x="2749" y="961"/>
                </a:cubicBezTo>
                <a:lnTo>
                  <a:pt x="2749" y="961"/>
                </a:lnTo>
                <a:cubicBezTo>
                  <a:pt x="2781" y="961"/>
                  <a:pt x="2812" y="942"/>
                  <a:pt x="2825" y="908"/>
                </a:cubicBezTo>
                <a:lnTo>
                  <a:pt x="2825" y="908"/>
                </a:lnTo>
                <a:cubicBezTo>
                  <a:pt x="2841" y="870"/>
                  <a:pt x="2823" y="826"/>
                  <a:pt x="2787" y="80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5"/>
          <p:cNvSpPr/>
          <p:nvPr/>
        </p:nvSpPr>
        <p:spPr>
          <a:xfrm>
            <a:off x="3981202" y="6852861"/>
            <a:ext cx="2050620" cy="2050623"/>
          </a:xfrm>
          <a:custGeom>
            <a:rect b="b" l="l" r="r" t="t"/>
            <a:pathLst>
              <a:path extrusionOk="0" h="1759" w="1759">
                <a:moveTo>
                  <a:pt x="1758" y="878"/>
                </a:moveTo>
                <a:lnTo>
                  <a:pt x="1758" y="878"/>
                </a:lnTo>
                <a:cubicBezTo>
                  <a:pt x="1758" y="1364"/>
                  <a:pt x="1365" y="1758"/>
                  <a:pt x="879" y="1758"/>
                </a:cubicBezTo>
                <a:lnTo>
                  <a:pt x="879" y="1758"/>
                </a:lnTo>
                <a:cubicBezTo>
                  <a:pt x="393" y="1758"/>
                  <a:pt x="0" y="1364"/>
                  <a:pt x="0" y="878"/>
                </a:cubicBezTo>
                <a:lnTo>
                  <a:pt x="0" y="878"/>
                </a:lnTo>
                <a:cubicBezTo>
                  <a:pt x="0" y="393"/>
                  <a:pt x="393" y="0"/>
                  <a:pt x="879" y="0"/>
                </a:cubicBezTo>
                <a:lnTo>
                  <a:pt x="879" y="0"/>
                </a:lnTo>
                <a:cubicBezTo>
                  <a:pt x="1365" y="0"/>
                  <a:pt x="1758" y="393"/>
                  <a:pt x="1758" y="87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5"/>
          <p:cNvSpPr/>
          <p:nvPr/>
        </p:nvSpPr>
        <p:spPr>
          <a:xfrm>
            <a:off x="7249862" y="5311041"/>
            <a:ext cx="3309775" cy="3618139"/>
          </a:xfrm>
          <a:custGeom>
            <a:rect b="b" l="l" r="r" t="t"/>
            <a:pathLst>
              <a:path extrusionOk="0" h="3106" w="2842">
                <a:moveTo>
                  <a:pt x="2787" y="805"/>
                </a:moveTo>
                <a:lnTo>
                  <a:pt x="1362" y="0"/>
                </a:lnTo>
                <a:lnTo>
                  <a:pt x="51" y="809"/>
                </a:lnTo>
                <a:lnTo>
                  <a:pt x="51" y="809"/>
                </a:lnTo>
                <a:cubicBezTo>
                  <a:pt x="12" y="833"/>
                  <a:pt x="0" y="883"/>
                  <a:pt x="24" y="922"/>
                </a:cubicBezTo>
                <a:lnTo>
                  <a:pt x="24" y="922"/>
                </a:lnTo>
                <a:cubicBezTo>
                  <a:pt x="48" y="960"/>
                  <a:pt x="98" y="972"/>
                  <a:pt x="137" y="949"/>
                </a:cubicBezTo>
                <a:lnTo>
                  <a:pt x="297" y="850"/>
                </a:lnTo>
                <a:lnTo>
                  <a:pt x="297" y="850"/>
                </a:lnTo>
                <a:cubicBezTo>
                  <a:pt x="296" y="861"/>
                  <a:pt x="295" y="873"/>
                  <a:pt x="295" y="884"/>
                </a:cubicBezTo>
                <a:lnTo>
                  <a:pt x="295" y="2873"/>
                </a:lnTo>
                <a:lnTo>
                  <a:pt x="295" y="2873"/>
                </a:lnTo>
                <a:cubicBezTo>
                  <a:pt x="295" y="3001"/>
                  <a:pt x="399" y="3105"/>
                  <a:pt x="526" y="3105"/>
                </a:cubicBezTo>
                <a:lnTo>
                  <a:pt x="964" y="3105"/>
                </a:lnTo>
                <a:lnTo>
                  <a:pt x="964" y="3105"/>
                </a:lnTo>
                <a:cubicBezTo>
                  <a:pt x="1049" y="3105"/>
                  <a:pt x="1118" y="3036"/>
                  <a:pt x="1118" y="2951"/>
                </a:cubicBezTo>
                <a:lnTo>
                  <a:pt x="1118" y="2441"/>
                </a:lnTo>
                <a:lnTo>
                  <a:pt x="1118" y="2441"/>
                </a:lnTo>
                <a:cubicBezTo>
                  <a:pt x="1118" y="2412"/>
                  <a:pt x="1142" y="2389"/>
                  <a:pt x="1170" y="2389"/>
                </a:cubicBezTo>
                <a:lnTo>
                  <a:pt x="1655" y="2389"/>
                </a:lnTo>
                <a:lnTo>
                  <a:pt x="1655" y="2389"/>
                </a:lnTo>
                <a:cubicBezTo>
                  <a:pt x="1683" y="2389"/>
                  <a:pt x="1706" y="2412"/>
                  <a:pt x="1706" y="2441"/>
                </a:cubicBezTo>
                <a:lnTo>
                  <a:pt x="1706" y="2951"/>
                </a:lnTo>
                <a:lnTo>
                  <a:pt x="1706" y="2951"/>
                </a:lnTo>
                <a:cubicBezTo>
                  <a:pt x="1706" y="3036"/>
                  <a:pt x="1775" y="3105"/>
                  <a:pt x="1860" y="3105"/>
                </a:cubicBezTo>
                <a:lnTo>
                  <a:pt x="2298" y="3105"/>
                </a:lnTo>
                <a:lnTo>
                  <a:pt x="2298" y="3105"/>
                </a:lnTo>
                <a:cubicBezTo>
                  <a:pt x="2426" y="3105"/>
                  <a:pt x="2530" y="3001"/>
                  <a:pt x="2530" y="2873"/>
                </a:cubicBezTo>
                <a:lnTo>
                  <a:pt x="2530" y="890"/>
                </a:lnTo>
                <a:lnTo>
                  <a:pt x="2530" y="890"/>
                </a:lnTo>
                <a:cubicBezTo>
                  <a:pt x="2530" y="875"/>
                  <a:pt x="2529" y="861"/>
                  <a:pt x="2526" y="847"/>
                </a:cubicBezTo>
                <a:lnTo>
                  <a:pt x="2709" y="950"/>
                </a:lnTo>
                <a:lnTo>
                  <a:pt x="2709" y="950"/>
                </a:lnTo>
                <a:cubicBezTo>
                  <a:pt x="2721" y="957"/>
                  <a:pt x="2735" y="961"/>
                  <a:pt x="2749" y="961"/>
                </a:cubicBezTo>
                <a:lnTo>
                  <a:pt x="2749" y="961"/>
                </a:lnTo>
                <a:cubicBezTo>
                  <a:pt x="2781" y="961"/>
                  <a:pt x="2812" y="942"/>
                  <a:pt x="2825" y="908"/>
                </a:cubicBezTo>
                <a:lnTo>
                  <a:pt x="2825" y="908"/>
                </a:lnTo>
                <a:cubicBezTo>
                  <a:pt x="2841" y="870"/>
                  <a:pt x="2823" y="826"/>
                  <a:pt x="2787" y="80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5"/>
          <p:cNvSpPr/>
          <p:nvPr/>
        </p:nvSpPr>
        <p:spPr>
          <a:xfrm>
            <a:off x="9526615" y="6852861"/>
            <a:ext cx="2050623" cy="2050623"/>
          </a:xfrm>
          <a:custGeom>
            <a:rect b="b" l="l" r="r" t="t"/>
            <a:pathLst>
              <a:path extrusionOk="0" h="1759" w="1760">
                <a:moveTo>
                  <a:pt x="1759" y="878"/>
                </a:moveTo>
                <a:lnTo>
                  <a:pt x="1759" y="878"/>
                </a:lnTo>
                <a:cubicBezTo>
                  <a:pt x="1759" y="1364"/>
                  <a:pt x="1366" y="1758"/>
                  <a:pt x="880" y="1758"/>
                </a:cubicBezTo>
                <a:lnTo>
                  <a:pt x="880" y="1758"/>
                </a:lnTo>
                <a:cubicBezTo>
                  <a:pt x="394" y="1758"/>
                  <a:pt x="0" y="1364"/>
                  <a:pt x="0" y="878"/>
                </a:cubicBezTo>
                <a:lnTo>
                  <a:pt x="0" y="878"/>
                </a:lnTo>
                <a:cubicBezTo>
                  <a:pt x="0" y="393"/>
                  <a:pt x="394" y="0"/>
                  <a:pt x="880" y="0"/>
                </a:cubicBezTo>
                <a:lnTo>
                  <a:pt x="880" y="0"/>
                </a:lnTo>
                <a:cubicBezTo>
                  <a:pt x="1366" y="0"/>
                  <a:pt x="1759" y="393"/>
                  <a:pt x="1759" y="87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5"/>
          <p:cNvSpPr/>
          <p:nvPr/>
        </p:nvSpPr>
        <p:spPr>
          <a:xfrm>
            <a:off x="12800415" y="5311041"/>
            <a:ext cx="3309775" cy="3618139"/>
          </a:xfrm>
          <a:custGeom>
            <a:rect b="b" l="l" r="r" t="t"/>
            <a:pathLst>
              <a:path extrusionOk="0" h="3106" w="2842">
                <a:moveTo>
                  <a:pt x="2787" y="805"/>
                </a:moveTo>
                <a:lnTo>
                  <a:pt x="1362" y="0"/>
                </a:lnTo>
                <a:lnTo>
                  <a:pt x="51" y="809"/>
                </a:lnTo>
                <a:lnTo>
                  <a:pt x="51" y="809"/>
                </a:lnTo>
                <a:cubicBezTo>
                  <a:pt x="12" y="833"/>
                  <a:pt x="0" y="883"/>
                  <a:pt x="24" y="922"/>
                </a:cubicBezTo>
                <a:lnTo>
                  <a:pt x="24" y="922"/>
                </a:lnTo>
                <a:cubicBezTo>
                  <a:pt x="48" y="960"/>
                  <a:pt x="99" y="972"/>
                  <a:pt x="137" y="949"/>
                </a:cubicBezTo>
                <a:lnTo>
                  <a:pt x="297" y="850"/>
                </a:lnTo>
                <a:lnTo>
                  <a:pt x="297" y="850"/>
                </a:lnTo>
                <a:cubicBezTo>
                  <a:pt x="296" y="861"/>
                  <a:pt x="295" y="873"/>
                  <a:pt x="295" y="884"/>
                </a:cubicBezTo>
                <a:lnTo>
                  <a:pt x="295" y="2873"/>
                </a:lnTo>
                <a:lnTo>
                  <a:pt x="295" y="2873"/>
                </a:lnTo>
                <a:cubicBezTo>
                  <a:pt x="295" y="3001"/>
                  <a:pt x="399" y="3105"/>
                  <a:pt x="526" y="3105"/>
                </a:cubicBezTo>
                <a:lnTo>
                  <a:pt x="965" y="3105"/>
                </a:lnTo>
                <a:lnTo>
                  <a:pt x="965" y="3105"/>
                </a:lnTo>
                <a:cubicBezTo>
                  <a:pt x="1050" y="3105"/>
                  <a:pt x="1118" y="3036"/>
                  <a:pt x="1118" y="2951"/>
                </a:cubicBezTo>
                <a:lnTo>
                  <a:pt x="1118" y="2441"/>
                </a:lnTo>
                <a:lnTo>
                  <a:pt x="1118" y="2441"/>
                </a:lnTo>
                <a:cubicBezTo>
                  <a:pt x="1118" y="2412"/>
                  <a:pt x="1141" y="2389"/>
                  <a:pt x="1170" y="2389"/>
                </a:cubicBezTo>
                <a:lnTo>
                  <a:pt x="1655" y="2389"/>
                </a:lnTo>
                <a:lnTo>
                  <a:pt x="1655" y="2389"/>
                </a:lnTo>
                <a:cubicBezTo>
                  <a:pt x="1683" y="2389"/>
                  <a:pt x="1707" y="2412"/>
                  <a:pt x="1707" y="2441"/>
                </a:cubicBezTo>
                <a:lnTo>
                  <a:pt x="1707" y="2951"/>
                </a:lnTo>
                <a:lnTo>
                  <a:pt x="1707" y="2951"/>
                </a:lnTo>
                <a:cubicBezTo>
                  <a:pt x="1707" y="3036"/>
                  <a:pt x="1775" y="3105"/>
                  <a:pt x="1860" y="3105"/>
                </a:cubicBezTo>
                <a:lnTo>
                  <a:pt x="2298" y="3105"/>
                </a:lnTo>
                <a:lnTo>
                  <a:pt x="2298" y="3105"/>
                </a:lnTo>
                <a:cubicBezTo>
                  <a:pt x="2426" y="3105"/>
                  <a:pt x="2530" y="3001"/>
                  <a:pt x="2530" y="2873"/>
                </a:cubicBezTo>
                <a:lnTo>
                  <a:pt x="2530" y="890"/>
                </a:lnTo>
                <a:lnTo>
                  <a:pt x="2530" y="890"/>
                </a:lnTo>
                <a:cubicBezTo>
                  <a:pt x="2530" y="875"/>
                  <a:pt x="2529" y="861"/>
                  <a:pt x="2526" y="847"/>
                </a:cubicBezTo>
                <a:lnTo>
                  <a:pt x="2708" y="950"/>
                </a:lnTo>
                <a:lnTo>
                  <a:pt x="2708" y="950"/>
                </a:lnTo>
                <a:cubicBezTo>
                  <a:pt x="2721" y="957"/>
                  <a:pt x="2735" y="961"/>
                  <a:pt x="2749" y="961"/>
                </a:cubicBezTo>
                <a:lnTo>
                  <a:pt x="2749" y="961"/>
                </a:lnTo>
                <a:cubicBezTo>
                  <a:pt x="2781" y="961"/>
                  <a:pt x="2812" y="942"/>
                  <a:pt x="2826" y="908"/>
                </a:cubicBezTo>
                <a:lnTo>
                  <a:pt x="2826" y="908"/>
                </a:lnTo>
                <a:cubicBezTo>
                  <a:pt x="2841" y="870"/>
                  <a:pt x="2823" y="826"/>
                  <a:pt x="2787" y="80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5"/>
          <p:cNvSpPr/>
          <p:nvPr/>
        </p:nvSpPr>
        <p:spPr>
          <a:xfrm>
            <a:off x="15072031" y="6852861"/>
            <a:ext cx="2050620" cy="2050623"/>
          </a:xfrm>
          <a:custGeom>
            <a:rect b="b" l="l" r="r" t="t"/>
            <a:pathLst>
              <a:path extrusionOk="0" h="1759" w="1760">
                <a:moveTo>
                  <a:pt x="1759" y="878"/>
                </a:moveTo>
                <a:lnTo>
                  <a:pt x="1759" y="878"/>
                </a:lnTo>
                <a:cubicBezTo>
                  <a:pt x="1759" y="1364"/>
                  <a:pt x="1365" y="1758"/>
                  <a:pt x="879" y="1758"/>
                </a:cubicBezTo>
                <a:lnTo>
                  <a:pt x="879" y="1758"/>
                </a:lnTo>
                <a:cubicBezTo>
                  <a:pt x="394" y="1758"/>
                  <a:pt x="0" y="1364"/>
                  <a:pt x="0" y="878"/>
                </a:cubicBezTo>
                <a:lnTo>
                  <a:pt x="0" y="878"/>
                </a:lnTo>
                <a:cubicBezTo>
                  <a:pt x="0" y="393"/>
                  <a:pt x="394" y="0"/>
                  <a:pt x="879" y="0"/>
                </a:cubicBezTo>
                <a:lnTo>
                  <a:pt x="879" y="0"/>
                </a:lnTo>
                <a:cubicBezTo>
                  <a:pt x="1365" y="0"/>
                  <a:pt x="1759" y="393"/>
                  <a:pt x="1759" y="878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5"/>
          <p:cNvSpPr/>
          <p:nvPr/>
        </p:nvSpPr>
        <p:spPr>
          <a:xfrm>
            <a:off x="18345828" y="5311041"/>
            <a:ext cx="3309775" cy="3618139"/>
          </a:xfrm>
          <a:custGeom>
            <a:rect b="b" l="l" r="r" t="t"/>
            <a:pathLst>
              <a:path extrusionOk="0" h="3106" w="2842">
                <a:moveTo>
                  <a:pt x="2787" y="805"/>
                </a:moveTo>
                <a:lnTo>
                  <a:pt x="1362" y="0"/>
                </a:lnTo>
                <a:lnTo>
                  <a:pt x="51" y="809"/>
                </a:lnTo>
                <a:lnTo>
                  <a:pt x="51" y="809"/>
                </a:lnTo>
                <a:cubicBezTo>
                  <a:pt x="12" y="833"/>
                  <a:pt x="0" y="883"/>
                  <a:pt x="24" y="922"/>
                </a:cubicBezTo>
                <a:lnTo>
                  <a:pt x="24" y="922"/>
                </a:lnTo>
                <a:cubicBezTo>
                  <a:pt x="48" y="960"/>
                  <a:pt x="99" y="972"/>
                  <a:pt x="137" y="949"/>
                </a:cubicBezTo>
                <a:lnTo>
                  <a:pt x="297" y="850"/>
                </a:lnTo>
                <a:lnTo>
                  <a:pt x="297" y="850"/>
                </a:lnTo>
                <a:cubicBezTo>
                  <a:pt x="296" y="861"/>
                  <a:pt x="295" y="873"/>
                  <a:pt x="295" y="884"/>
                </a:cubicBezTo>
                <a:lnTo>
                  <a:pt x="295" y="2873"/>
                </a:lnTo>
                <a:lnTo>
                  <a:pt x="295" y="2873"/>
                </a:lnTo>
                <a:cubicBezTo>
                  <a:pt x="295" y="3001"/>
                  <a:pt x="398" y="3105"/>
                  <a:pt x="527" y="3105"/>
                </a:cubicBezTo>
                <a:lnTo>
                  <a:pt x="965" y="3105"/>
                </a:lnTo>
                <a:lnTo>
                  <a:pt x="965" y="3105"/>
                </a:lnTo>
                <a:cubicBezTo>
                  <a:pt x="1049" y="3105"/>
                  <a:pt x="1118" y="3036"/>
                  <a:pt x="1118" y="2951"/>
                </a:cubicBezTo>
                <a:lnTo>
                  <a:pt x="1118" y="2441"/>
                </a:lnTo>
                <a:lnTo>
                  <a:pt x="1118" y="2441"/>
                </a:lnTo>
                <a:cubicBezTo>
                  <a:pt x="1118" y="2412"/>
                  <a:pt x="1141" y="2389"/>
                  <a:pt x="1170" y="2389"/>
                </a:cubicBezTo>
                <a:lnTo>
                  <a:pt x="1655" y="2389"/>
                </a:lnTo>
                <a:lnTo>
                  <a:pt x="1655" y="2389"/>
                </a:lnTo>
                <a:cubicBezTo>
                  <a:pt x="1683" y="2389"/>
                  <a:pt x="1707" y="2412"/>
                  <a:pt x="1707" y="2441"/>
                </a:cubicBezTo>
                <a:lnTo>
                  <a:pt x="1707" y="2951"/>
                </a:lnTo>
                <a:lnTo>
                  <a:pt x="1707" y="2951"/>
                </a:lnTo>
                <a:cubicBezTo>
                  <a:pt x="1707" y="3036"/>
                  <a:pt x="1775" y="3105"/>
                  <a:pt x="1860" y="3105"/>
                </a:cubicBezTo>
                <a:lnTo>
                  <a:pt x="2299" y="3105"/>
                </a:lnTo>
                <a:lnTo>
                  <a:pt x="2299" y="3105"/>
                </a:lnTo>
                <a:cubicBezTo>
                  <a:pt x="2426" y="3105"/>
                  <a:pt x="2530" y="3001"/>
                  <a:pt x="2530" y="2873"/>
                </a:cubicBezTo>
                <a:lnTo>
                  <a:pt x="2530" y="890"/>
                </a:lnTo>
                <a:lnTo>
                  <a:pt x="2530" y="890"/>
                </a:lnTo>
                <a:cubicBezTo>
                  <a:pt x="2530" y="875"/>
                  <a:pt x="2528" y="861"/>
                  <a:pt x="2526" y="847"/>
                </a:cubicBezTo>
                <a:lnTo>
                  <a:pt x="2708" y="950"/>
                </a:lnTo>
                <a:lnTo>
                  <a:pt x="2708" y="950"/>
                </a:lnTo>
                <a:cubicBezTo>
                  <a:pt x="2721" y="957"/>
                  <a:pt x="2735" y="961"/>
                  <a:pt x="2748" y="961"/>
                </a:cubicBezTo>
                <a:lnTo>
                  <a:pt x="2748" y="961"/>
                </a:lnTo>
                <a:cubicBezTo>
                  <a:pt x="2781" y="961"/>
                  <a:pt x="2812" y="942"/>
                  <a:pt x="2826" y="908"/>
                </a:cubicBezTo>
                <a:lnTo>
                  <a:pt x="2826" y="908"/>
                </a:lnTo>
                <a:cubicBezTo>
                  <a:pt x="2841" y="870"/>
                  <a:pt x="2823" y="826"/>
                  <a:pt x="2787" y="80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5"/>
          <p:cNvSpPr/>
          <p:nvPr/>
        </p:nvSpPr>
        <p:spPr>
          <a:xfrm>
            <a:off x="20622584" y="6852861"/>
            <a:ext cx="2050620" cy="2050623"/>
          </a:xfrm>
          <a:custGeom>
            <a:rect b="b" l="l" r="r" t="t"/>
            <a:pathLst>
              <a:path extrusionOk="0" h="1759" w="1760">
                <a:moveTo>
                  <a:pt x="1759" y="878"/>
                </a:moveTo>
                <a:lnTo>
                  <a:pt x="1759" y="878"/>
                </a:lnTo>
                <a:cubicBezTo>
                  <a:pt x="1759" y="1364"/>
                  <a:pt x="1365" y="1758"/>
                  <a:pt x="879" y="1758"/>
                </a:cubicBezTo>
                <a:lnTo>
                  <a:pt x="879" y="1758"/>
                </a:lnTo>
                <a:cubicBezTo>
                  <a:pt x="394" y="1758"/>
                  <a:pt x="0" y="1364"/>
                  <a:pt x="0" y="878"/>
                </a:cubicBezTo>
                <a:lnTo>
                  <a:pt x="0" y="878"/>
                </a:lnTo>
                <a:cubicBezTo>
                  <a:pt x="0" y="393"/>
                  <a:pt x="394" y="0"/>
                  <a:pt x="879" y="0"/>
                </a:cubicBezTo>
                <a:lnTo>
                  <a:pt x="879" y="0"/>
                </a:lnTo>
                <a:cubicBezTo>
                  <a:pt x="1365" y="0"/>
                  <a:pt x="1759" y="393"/>
                  <a:pt x="1759" y="87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5"/>
          <p:cNvSpPr/>
          <p:nvPr/>
        </p:nvSpPr>
        <p:spPr>
          <a:xfrm>
            <a:off x="2891649" y="6544497"/>
            <a:ext cx="940509" cy="1151226"/>
          </a:xfrm>
          <a:custGeom>
            <a:rect b="b" l="l" r="r" t="t"/>
            <a:pathLst>
              <a:path extrusionOk="0" h="987" w="809">
                <a:moveTo>
                  <a:pt x="657" y="525"/>
                </a:moveTo>
                <a:lnTo>
                  <a:pt x="657" y="525"/>
                </a:lnTo>
                <a:cubicBezTo>
                  <a:pt x="645" y="608"/>
                  <a:pt x="645" y="692"/>
                  <a:pt x="648" y="747"/>
                </a:cubicBezTo>
                <a:lnTo>
                  <a:pt x="648" y="760"/>
                </a:lnTo>
                <a:lnTo>
                  <a:pt x="648" y="760"/>
                </a:lnTo>
                <a:lnTo>
                  <a:pt x="648" y="760"/>
                </a:lnTo>
                <a:cubicBezTo>
                  <a:pt x="650" y="784"/>
                  <a:pt x="651" y="803"/>
                  <a:pt x="652" y="813"/>
                </a:cubicBezTo>
                <a:lnTo>
                  <a:pt x="652" y="813"/>
                </a:lnTo>
                <a:cubicBezTo>
                  <a:pt x="653" y="829"/>
                  <a:pt x="652" y="845"/>
                  <a:pt x="649" y="859"/>
                </a:cubicBezTo>
                <a:lnTo>
                  <a:pt x="649" y="859"/>
                </a:lnTo>
                <a:cubicBezTo>
                  <a:pt x="646" y="871"/>
                  <a:pt x="625" y="889"/>
                  <a:pt x="576" y="903"/>
                </a:cubicBezTo>
                <a:lnTo>
                  <a:pt x="576" y="903"/>
                </a:lnTo>
                <a:cubicBezTo>
                  <a:pt x="529" y="917"/>
                  <a:pt x="466" y="923"/>
                  <a:pt x="401" y="922"/>
                </a:cubicBezTo>
                <a:lnTo>
                  <a:pt x="401" y="922"/>
                </a:lnTo>
                <a:cubicBezTo>
                  <a:pt x="337" y="921"/>
                  <a:pt x="277" y="912"/>
                  <a:pt x="232" y="897"/>
                </a:cubicBezTo>
                <a:lnTo>
                  <a:pt x="232" y="897"/>
                </a:lnTo>
                <a:cubicBezTo>
                  <a:pt x="172" y="877"/>
                  <a:pt x="164" y="856"/>
                  <a:pt x="163" y="850"/>
                </a:cubicBezTo>
                <a:lnTo>
                  <a:pt x="163" y="850"/>
                </a:lnTo>
                <a:cubicBezTo>
                  <a:pt x="160" y="840"/>
                  <a:pt x="160" y="827"/>
                  <a:pt x="161" y="816"/>
                </a:cubicBezTo>
                <a:lnTo>
                  <a:pt x="161" y="816"/>
                </a:lnTo>
                <a:cubicBezTo>
                  <a:pt x="162" y="799"/>
                  <a:pt x="164" y="775"/>
                  <a:pt x="165" y="753"/>
                </a:cubicBezTo>
                <a:lnTo>
                  <a:pt x="165" y="753"/>
                </a:lnTo>
                <a:cubicBezTo>
                  <a:pt x="167" y="697"/>
                  <a:pt x="167" y="614"/>
                  <a:pt x="153" y="530"/>
                </a:cubicBezTo>
                <a:lnTo>
                  <a:pt x="153" y="530"/>
                </a:lnTo>
                <a:cubicBezTo>
                  <a:pt x="140" y="449"/>
                  <a:pt x="117" y="382"/>
                  <a:pt x="85" y="331"/>
                </a:cubicBezTo>
                <a:lnTo>
                  <a:pt x="721" y="331"/>
                </a:lnTo>
                <a:lnTo>
                  <a:pt x="721" y="331"/>
                </a:lnTo>
                <a:cubicBezTo>
                  <a:pt x="691" y="380"/>
                  <a:pt x="669" y="445"/>
                  <a:pt x="657" y="525"/>
                </a:cubicBezTo>
                <a:close/>
                <a:moveTo>
                  <a:pt x="274" y="194"/>
                </a:moveTo>
                <a:lnTo>
                  <a:pt x="274" y="194"/>
                </a:lnTo>
                <a:cubicBezTo>
                  <a:pt x="274" y="123"/>
                  <a:pt x="332" y="65"/>
                  <a:pt x="404" y="65"/>
                </a:cubicBezTo>
                <a:lnTo>
                  <a:pt x="404" y="65"/>
                </a:lnTo>
                <a:cubicBezTo>
                  <a:pt x="475" y="65"/>
                  <a:pt x="533" y="123"/>
                  <a:pt x="533" y="194"/>
                </a:cubicBezTo>
                <a:lnTo>
                  <a:pt x="534" y="267"/>
                </a:lnTo>
                <a:lnTo>
                  <a:pt x="274" y="267"/>
                </a:lnTo>
                <a:lnTo>
                  <a:pt x="274" y="194"/>
                </a:lnTo>
                <a:close/>
                <a:moveTo>
                  <a:pt x="800" y="293"/>
                </a:moveTo>
                <a:lnTo>
                  <a:pt x="800" y="293"/>
                </a:lnTo>
                <a:cubicBezTo>
                  <a:pt x="793" y="277"/>
                  <a:pt x="777" y="267"/>
                  <a:pt x="760" y="267"/>
                </a:cubicBezTo>
                <a:lnTo>
                  <a:pt x="598" y="267"/>
                </a:lnTo>
                <a:lnTo>
                  <a:pt x="598" y="194"/>
                </a:lnTo>
                <a:lnTo>
                  <a:pt x="598" y="194"/>
                </a:lnTo>
                <a:cubicBezTo>
                  <a:pt x="598" y="88"/>
                  <a:pt x="511" y="0"/>
                  <a:pt x="404" y="0"/>
                </a:cubicBezTo>
                <a:lnTo>
                  <a:pt x="404" y="0"/>
                </a:lnTo>
                <a:cubicBezTo>
                  <a:pt x="297" y="0"/>
                  <a:pt x="210" y="88"/>
                  <a:pt x="210" y="194"/>
                </a:cubicBezTo>
                <a:lnTo>
                  <a:pt x="211" y="267"/>
                </a:lnTo>
                <a:lnTo>
                  <a:pt x="47" y="267"/>
                </a:lnTo>
                <a:lnTo>
                  <a:pt x="47" y="267"/>
                </a:lnTo>
                <a:lnTo>
                  <a:pt x="47" y="267"/>
                </a:lnTo>
                <a:cubicBezTo>
                  <a:pt x="30" y="267"/>
                  <a:pt x="14" y="277"/>
                  <a:pt x="7" y="292"/>
                </a:cubicBezTo>
                <a:lnTo>
                  <a:pt x="7" y="292"/>
                </a:lnTo>
                <a:cubicBezTo>
                  <a:pt x="0" y="308"/>
                  <a:pt x="2" y="326"/>
                  <a:pt x="13" y="339"/>
                </a:cubicBezTo>
                <a:lnTo>
                  <a:pt x="13" y="339"/>
                </a:lnTo>
                <a:cubicBezTo>
                  <a:pt x="50" y="384"/>
                  <a:pt x="76" y="452"/>
                  <a:pt x="90" y="541"/>
                </a:cubicBezTo>
                <a:lnTo>
                  <a:pt x="90" y="541"/>
                </a:lnTo>
                <a:cubicBezTo>
                  <a:pt x="102" y="619"/>
                  <a:pt x="103" y="698"/>
                  <a:pt x="101" y="750"/>
                </a:cubicBezTo>
                <a:lnTo>
                  <a:pt x="101" y="750"/>
                </a:lnTo>
                <a:cubicBezTo>
                  <a:pt x="100" y="771"/>
                  <a:pt x="98" y="795"/>
                  <a:pt x="97" y="811"/>
                </a:cubicBezTo>
                <a:lnTo>
                  <a:pt x="97" y="811"/>
                </a:lnTo>
                <a:cubicBezTo>
                  <a:pt x="96" y="829"/>
                  <a:pt x="97" y="846"/>
                  <a:pt x="100" y="862"/>
                </a:cubicBezTo>
                <a:lnTo>
                  <a:pt x="100" y="862"/>
                </a:lnTo>
                <a:cubicBezTo>
                  <a:pt x="108" y="904"/>
                  <a:pt x="145" y="936"/>
                  <a:pt x="212" y="958"/>
                </a:cubicBezTo>
                <a:lnTo>
                  <a:pt x="212" y="958"/>
                </a:lnTo>
                <a:cubicBezTo>
                  <a:pt x="263" y="975"/>
                  <a:pt x="329" y="985"/>
                  <a:pt x="400" y="986"/>
                </a:cubicBezTo>
                <a:lnTo>
                  <a:pt x="400" y="986"/>
                </a:lnTo>
                <a:cubicBezTo>
                  <a:pt x="405" y="986"/>
                  <a:pt x="411" y="986"/>
                  <a:pt x="416" y="986"/>
                </a:cubicBezTo>
                <a:lnTo>
                  <a:pt x="416" y="986"/>
                </a:lnTo>
                <a:cubicBezTo>
                  <a:pt x="481" y="986"/>
                  <a:pt x="544" y="979"/>
                  <a:pt x="594" y="965"/>
                </a:cubicBezTo>
                <a:lnTo>
                  <a:pt x="594" y="965"/>
                </a:lnTo>
                <a:cubicBezTo>
                  <a:pt x="662" y="945"/>
                  <a:pt x="702" y="914"/>
                  <a:pt x="711" y="873"/>
                </a:cubicBezTo>
                <a:lnTo>
                  <a:pt x="711" y="873"/>
                </a:lnTo>
                <a:cubicBezTo>
                  <a:pt x="716" y="852"/>
                  <a:pt x="718" y="830"/>
                  <a:pt x="716" y="807"/>
                </a:cubicBezTo>
                <a:lnTo>
                  <a:pt x="716" y="807"/>
                </a:lnTo>
                <a:cubicBezTo>
                  <a:pt x="715" y="796"/>
                  <a:pt x="713" y="774"/>
                  <a:pt x="711" y="745"/>
                </a:cubicBezTo>
                <a:lnTo>
                  <a:pt x="711" y="733"/>
                </a:lnTo>
                <a:lnTo>
                  <a:pt x="711" y="732"/>
                </a:lnTo>
                <a:lnTo>
                  <a:pt x="711" y="732"/>
                </a:lnTo>
                <a:cubicBezTo>
                  <a:pt x="709" y="680"/>
                  <a:pt x="710" y="607"/>
                  <a:pt x="720" y="535"/>
                </a:cubicBezTo>
                <a:lnTo>
                  <a:pt x="720" y="535"/>
                </a:lnTo>
                <a:cubicBezTo>
                  <a:pt x="733" y="448"/>
                  <a:pt x="758" y="382"/>
                  <a:pt x="794" y="340"/>
                </a:cubicBezTo>
                <a:lnTo>
                  <a:pt x="794" y="340"/>
                </a:lnTo>
                <a:cubicBezTo>
                  <a:pt x="805" y="326"/>
                  <a:pt x="808" y="309"/>
                  <a:pt x="800" y="29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5"/>
          <p:cNvSpPr/>
          <p:nvPr/>
        </p:nvSpPr>
        <p:spPr>
          <a:xfrm>
            <a:off x="8462761" y="6575333"/>
            <a:ext cx="889115" cy="1089553"/>
          </a:xfrm>
          <a:custGeom>
            <a:rect b="b" l="l" r="r" t="t"/>
            <a:pathLst>
              <a:path extrusionOk="0" h="935" w="764">
                <a:moveTo>
                  <a:pt x="64" y="871"/>
                </a:moveTo>
                <a:lnTo>
                  <a:pt x="64" y="64"/>
                </a:lnTo>
                <a:lnTo>
                  <a:pt x="460" y="64"/>
                </a:lnTo>
                <a:lnTo>
                  <a:pt x="460" y="255"/>
                </a:lnTo>
                <a:lnTo>
                  <a:pt x="460" y="255"/>
                </a:lnTo>
                <a:cubicBezTo>
                  <a:pt x="460" y="273"/>
                  <a:pt x="475" y="287"/>
                  <a:pt x="492" y="287"/>
                </a:cubicBezTo>
                <a:lnTo>
                  <a:pt x="694" y="287"/>
                </a:lnTo>
                <a:lnTo>
                  <a:pt x="694" y="287"/>
                </a:lnTo>
                <a:cubicBezTo>
                  <a:pt x="696" y="287"/>
                  <a:pt x="697" y="287"/>
                  <a:pt x="699" y="287"/>
                </a:cubicBezTo>
                <a:lnTo>
                  <a:pt x="699" y="871"/>
                </a:lnTo>
                <a:lnTo>
                  <a:pt x="64" y="871"/>
                </a:lnTo>
                <a:close/>
                <a:moveTo>
                  <a:pt x="524" y="223"/>
                </a:moveTo>
                <a:lnTo>
                  <a:pt x="524" y="108"/>
                </a:lnTo>
                <a:lnTo>
                  <a:pt x="644" y="223"/>
                </a:lnTo>
                <a:lnTo>
                  <a:pt x="524" y="223"/>
                </a:lnTo>
                <a:close/>
                <a:moveTo>
                  <a:pt x="763" y="264"/>
                </a:moveTo>
                <a:lnTo>
                  <a:pt x="763" y="264"/>
                </a:lnTo>
                <a:cubicBezTo>
                  <a:pt x="763" y="254"/>
                  <a:pt x="760" y="246"/>
                  <a:pt x="753" y="239"/>
                </a:cubicBezTo>
                <a:lnTo>
                  <a:pt x="514" y="9"/>
                </a:lnTo>
                <a:lnTo>
                  <a:pt x="514" y="9"/>
                </a:lnTo>
                <a:cubicBezTo>
                  <a:pt x="508" y="3"/>
                  <a:pt x="499" y="0"/>
                  <a:pt x="491" y="1"/>
                </a:cubicBezTo>
                <a:lnTo>
                  <a:pt x="491" y="1"/>
                </a:lnTo>
                <a:cubicBezTo>
                  <a:pt x="491" y="1"/>
                  <a:pt x="490" y="1"/>
                  <a:pt x="489" y="1"/>
                </a:cubicBezTo>
                <a:lnTo>
                  <a:pt x="45" y="1"/>
                </a:lnTo>
                <a:lnTo>
                  <a:pt x="45" y="1"/>
                </a:lnTo>
                <a:cubicBezTo>
                  <a:pt x="19" y="1"/>
                  <a:pt x="0" y="25"/>
                  <a:pt x="0" y="59"/>
                </a:cubicBezTo>
                <a:lnTo>
                  <a:pt x="0" y="902"/>
                </a:lnTo>
                <a:lnTo>
                  <a:pt x="0" y="902"/>
                </a:lnTo>
                <a:cubicBezTo>
                  <a:pt x="0" y="920"/>
                  <a:pt x="14" y="934"/>
                  <a:pt x="32" y="934"/>
                </a:cubicBezTo>
                <a:lnTo>
                  <a:pt x="731" y="934"/>
                </a:lnTo>
                <a:lnTo>
                  <a:pt x="731" y="934"/>
                </a:lnTo>
                <a:cubicBezTo>
                  <a:pt x="749" y="934"/>
                  <a:pt x="763" y="920"/>
                  <a:pt x="763" y="902"/>
                </a:cubicBezTo>
                <a:lnTo>
                  <a:pt x="763" y="265"/>
                </a:lnTo>
                <a:lnTo>
                  <a:pt x="763" y="265"/>
                </a:lnTo>
                <a:cubicBezTo>
                  <a:pt x="763" y="264"/>
                  <a:pt x="763" y="264"/>
                  <a:pt x="763" y="26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5"/>
          <p:cNvSpPr/>
          <p:nvPr/>
        </p:nvSpPr>
        <p:spPr>
          <a:xfrm>
            <a:off x="8678615" y="7012184"/>
            <a:ext cx="462546" cy="77089"/>
          </a:xfrm>
          <a:custGeom>
            <a:rect b="b" l="l" r="r" t="t"/>
            <a:pathLst>
              <a:path extrusionOk="0" h="65" w="395">
                <a:moveTo>
                  <a:pt x="362" y="0"/>
                </a:moveTo>
                <a:lnTo>
                  <a:pt x="32" y="0"/>
                </a:lnTo>
                <a:lnTo>
                  <a:pt x="32" y="0"/>
                </a:lnTo>
                <a:cubicBezTo>
                  <a:pt x="14" y="0"/>
                  <a:pt x="0" y="15"/>
                  <a:pt x="0" y="32"/>
                </a:cubicBezTo>
                <a:lnTo>
                  <a:pt x="0" y="32"/>
                </a:lnTo>
                <a:cubicBezTo>
                  <a:pt x="0" y="50"/>
                  <a:pt x="14" y="64"/>
                  <a:pt x="32" y="64"/>
                </a:cubicBezTo>
                <a:lnTo>
                  <a:pt x="362" y="64"/>
                </a:lnTo>
                <a:lnTo>
                  <a:pt x="362" y="64"/>
                </a:lnTo>
                <a:cubicBezTo>
                  <a:pt x="379" y="64"/>
                  <a:pt x="394" y="50"/>
                  <a:pt x="394" y="32"/>
                </a:cubicBezTo>
                <a:lnTo>
                  <a:pt x="394" y="32"/>
                </a:lnTo>
                <a:cubicBezTo>
                  <a:pt x="394" y="15"/>
                  <a:pt x="379" y="0"/>
                  <a:pt x="362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5"/>
          <p:cNvSpPr/>
          <p:nvPr/>
        </p:nvSpPr>
        <p:spPr>
          <a:xfrm>
            <a:off x="8678615" y="7202340"/>
            <a:ext cx="462546" cy="77093"/>
          </a:xfrm>
          <a:custGeom>
            <a:rect b="b" l="l" r="r" t="t"/>
            <a:pathLst>
              <a:path extrusionOk="0" h="65" w="395">
                <a:moveTo>
                  <a:pt x="362" y="0"/>
                </a:moveTo>
                <a:lnTo>
                  <a:pt x="32" y="0"/>
                </a:lnTo>
                <a:lnTo>
                  <a:pt x="32" y="0"/>
                </a:lnTo>
                <a:cubicBezTo>
                  <a:pt x="14" y="0"/>
                  <a:pt x="0" y="14"/>
                  <a:pt x="0" y="32"/>
                </a:cubicBezTo>
                <a:lnTo>
                  <a:pt x="0" y="32"/>
                </a:lnTo>
                <a:cubicBezTo>
                  <a:pt x="0" y="50"/>
                  <a:pt x="14" y="64"/>
                  <a:pt x="32" y="64"/>
                </a:cubicBezTo>
                <a:lnTo>
                  <a:pt x="362" y="64"/>
                </a:lnTo>
                <a:lnTo>
                  <a:pt x="362" y="64"/>
                </a:lnTo>
                <a:cubicBezTo>
                  <a:pt x="379" y="64"/>
                  <a:pt x="394" y="50"/>
                  <a:pt x="394" y="32"/>
                </a:cubicBezTo>
                <a:lnTo>
                  <a:pt x="394" y="32"/>
                </a:lnTo>
                <a:cubicBezTo>
                  <a:pt x="394" y="14"/>
                  <a:pt x="379" y="0"/>
                  <a:pt x="362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5"/>
          <p:cNvSpPr/>
          <p:nvPr/>
        </p:nvSpPr>
        <p:spPr>
          <a:xfrm>
            <a:off x="8678615" y="7397638"/>
            <a:ext cx="462546" cy="77093"/>
          </a:xfrm>
          <a:custGeom>
            <a:rect b="b" l="l" r="r" t="t"/>
            <a:pathLst>
              <a:path extrusionOk="0" h="65" w="395">
                <a:moveTo>
                  <a:pt x="362" y="0"/>
                </a:moveTo>
                <a:lnTo>
                  <a:pt x="32" y="0"/>
                </a:lnTo>
                <a:lnTo>
                  <a:pt x="32" y="0"/>
                </a:lnTo>
                <a:cubicBezTo>
                  <a:pt x="14" y="0"/>
                  <a:pt x="0" y="14"/>
                  <a:pt x="0" y="31"/>
                </a:cubicBezTo>
                <a:lnTo>
                  <a:pt x="0" y="31"/>
                </a:lnTo>
                <a:cubicBezTo>
                  <a:pt x="0" y="49"/>
                  <a:pt x="14" y="64"/>
                  <a:pt x="32" y="64"/>
                </a:cubicBezTo>
                <a:lnTo>
                  <a:pt x="362" y="64"/>
                </a:lnTo>
                <a:lnTo>
                  <a:pt x="362" y="64"/>
                </a:lnTo>
                <a:cubicBezTo>
                  <a:pt x="379" y="64"/>
                  <a:pt x="394" y="49"/>
                  <a:pt x="394" y="31"/>
                </a:cubicBezTo>
                <a:lnTo>
                  <a:pt x="394" y="31"/>
                </a:lnTo>
                <a:cubicBezTo>
                  <a:pt x="394" y="14"/>
                  <a:pt x="379" y="0"/>
                  <a:pt x="362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5"/>
          <p:cNvSpPr/>
          <p:nvPr/>
        </p:nvSpPr>
        <p:spPr>
          <a:xfrm>
            <a:off x="13905384" y="6637006"/>
            <a:ext cx="1099832" cy="966207"/>
          </a:xfrm>
          <a:custGeom>
            <a:rect b="b" l="l" r="r" t="t"/>
            <a:pathLst>
              <a:path extrusionOk="0" h="828" w="943">
                <a:moveTo>
                  <a:pt x="799" y="277"/>
                </a:moveTo>
                <a:lnTo>
                  <a:pt x="799" y="277"/>
                </a:lnTo>
                <a:cubicBezTo>
                  <a:pt x="757" y="277"/>
                  <a:pt x="722" y="242"/>
                  <a:pt x="722" y="199"/>
                </a:cubicBezTo>
                <a:lnTo>
                  <a:pt x="722" y="199"/>
                </a:lnTo>
                <a:cubicBezTo>
                  <a:pt x="722" y="182"/>
                  <a:pt x="707" y="167"/>
                  <a:pt x="690" y="167"/>
                </a:cubicBezTo>
                <a:lnTo>
                  <a:pt x="690" y="167"/>
                </a:lnTo>
                <a:cubicBezTo>
                  <a:pt x="672" y="167"/>
                  <a:pt x="658" y="182"/>
                  <a:pt x="658" y="199"/>
                </a:cubicBezTo>
                <a:lnTo>
                  <a:pt x="658" y="199"/>
                </a:lnTo>
                <a:cubicBezTo>
                  <a:pt x="658" y="242"/>
                  <a:pt x="623" y="277"/>
                  <a:pt x="580" y="277"/>
                </a:cubicBezTo>
                <a:lnTo>
                  <a:pt x="580" y="277"/>
                </a:lnTo>
                <a:cubicBezTo>
                  <a:pt x="537" y="277"/>
                  <a:pt x="502" y="242"/>
                  <a:pt x="502" y="199"/>
                </a:cubicBezTo>
                <a:lnTo>
                  <a:pt x="502" y="199"/>
                </a:lnTo>
                <a:cubicBezTo>
                  <a:pt x="502" y="182"/>
                  <a:pt x="488" y="167"/>
                  <a:pt x="471" y="167"/>
                </a:cubicBezTo>
                <a:lnTo>
                  <a:pt x="471" y="167"/>
                </a:lnTo>
                <a:cubicBezTo>
                  <a:pt x="453" y="167"/>
                  <a:pt x="438" y="182"/>
                  <a:pt x="438" y="199"/>
                </a:cubicBezTo>
                <a:lnTo>
                  <a:pt x="438" y="199"/>
                </a:lnTo>
                <a:cubicBezTo>
                  <a:pt x="438" y="242"/>
                  <a:pt x="403" y="277"/>
                  <a:pt x="361" y="277"/>
                </a:cubicBezTo>
                <a:lnTo>
                  <a:pt x="361" y="277"/>
                </a:lnTo>
                <a:cubicBezTo>
                  <a:pt x="318" y="277"/>
                  <a:pt x="283" y="242"/>
                  <a:pt x="283" y="199"/>
                </a:cubicBezTo>
                <a:lnTo>
                  <a:pt x="283" y="199"/>
                </a:lnTo>
                <a:cubicBezTo>
                  <a:pt x="283" y="182"/>
                  <a:pt x="269" y="167"/>
                  <a:pt x="251" y="167"/>
                </a:cubicBezTo>
                <a:lnTo>
                  <a:pt x="251" y="167"/>
                </a:lnTo>
                <a:cubicBezTo>
                  <a:pt x="233" y="167"/>
                  <a:pt x="219" y="182"/>
                  <a:pt x="219" y="199"/>
                </a:cubicBezTo>
                <a:lnTo>
                  <a:pt x="219" y="199"/>
                </a:lnTo>
                <a:cubicBezTo>
                  <a:pt x="219" y="242"/>
                  <a:pt x="184" y="277"/>
                  <a:pt x="141" y="277"/>
                </a:cubicBezTo>
                <a:lnTo>
                  <a:pt x="141" y="277"/>
                </a:lnTo>
                <a:cubicBezTo>
                  <a:pt x="101" y="277"/>
                  <a:pt x="69" y="247"/>
                  <a:pt x="64" y="208"/>
                </a:cubicBezTo>
                <a:lnTo>
                  <a:pt x="192" y="64"/>
                </a:lnTo>
                <a:lnTo>
                  <a:pt x="749" y="64"/>
                </a:lnTo>
                <a:lnTo>
                  <a:pt x="877" y="208"/>
                </a:lnTo>
                <a:lnTo>
                  <a:pt x="877" y="208"/>
                </a:lnTo>
                <a:cubicBezTo>
                  <a:pt x="872" y="247"/>
                  <a:pt x="839" y="277"/>
                  <a:pt x="799" y="277"/>
                </a:cubicBezTo>
                <a:close/>
                <a:moveTo>
                  <a:pt x="650" y="763"/>
                </a:moveTo>
                <a:lnTo>
                  <a:pt x="650" y="541"/>
                </a:lnTo>
                <a:lnTo>
                  <a:pt x="650" y="541"/>
                </a:lnTo>
                <a:cubicBezTo>
                  <a:pt x="650" y="519"/>
                  <a:pt x="633" y="502"/>
                  <a:pt x="613" y="502"/>
                </a:cubicBezTo>
                <a:lnTo>
                  <a:pt x="327" y="502"/>
                </a:lnTo>
                <a:lnTo>
                  <a:pt x="327" y="502"/>
                </a:lnTo>
                <a:cubicBezTo>
                  <a:pt x="307" y="502"/>
                  <a:pt x="290" y="519"/>
                  <a:pt x="290" y="541"/>
                </a:cubicBezTo>
                <a:lnTo>
                  <a:pt x="290" y="763"/>
                </a:lnTo>
                <a:lnTo>
                  <a:pt x="158" y="763"/>
                </a:lnTo>
                <a:lnTo>
                  <a:pt x="158" y="339"/>
                </a:lnTo>
                <a:lnTo>
                  <a:pt x="158" y="339"/>
                </a:lnTo>
                <a:cubicBezTo>
                  <a:pt x="195" y="335"/>
                  <a:pt x="229" y="316"/>
                  <a:pt x="251" y="289"/>
                </a:cubicBezTo>
                <a:lnTo>
                  <a:pt x="251" y="289"/>
                </a:lnTo>
                <a:cubicBezTo>
                  <a:pt x="277" y="320"/>
                  <a:pt x="316" y="340"/>
                  <a:pt x="361" y="340"/>
                </a:cubicBezTo>
                <a:lnTo>
                  <a:pt x="361" y="340"/>
                </a:lnTo>
                <a:cubicBezTo>
                  <a:pt x="405" y="340"/>
                  <a:pt x="444" y="320"/>
                  <a:pt x="471" y="289"/>
                </a:cubicBezTo>
                <a:lnTo>
                  <a:pt x="471" y="289"/>
                </a:lnTo>
                <a:cubicBezTo>
                  <a:pt x="496" y="320"/>
                  <a:pt x="536" y="340"/>
                  <a:pt x="580" y="340"/>
                </a:cubicBezTo>
                <a:lnTo>
                  <a:pt x="580" y="340"/>
                </a:lnTo>
                <a:cubicBezTo>
                  <a:pt x="624" y="340"/>
                  <a:pt x="664" y="320"/>
                  <a:pt x="690" y="289"/>
                </a:cubicBezTo>
                <a:lnTo>
                  <a:pt x="690" y="289"/>
                </a:lnTo>
                <a:cubicBezTo>
                  <a:pt x="713" y="316"/>
                  <a:pt x="746" y="335"/>
                  <a:pt x="783" y="339"/>
                </a:cubicBezTo>
                <a:lnTo>
                  <a:pt x="783" y="763"/>
                </a:lnTo>
                <a:lnTo>
                  <a:pt x="650" y="763"/>
                </a:lnTo>
                <a:close/>
                <a:moveTo>
                  <a:pt x="355" y="566"/>
                </a:moveTo>
                <a:lnTo>
                  <a:pt x="586" y="566"/>
                </a:lnTo>
                <a:lnTo>
                  <a:pt x="586" y="763"/>
                </a:lnTo>
                <a:lnTo>
                  <a:pt x="355" y="763"/>
                </a:lnTo>
                <a:lnTo>
                  <a:pt x="355" y="566"/>
                </a:lnTo>
                <a:close/>
                <a:moveTo>
                  <a:pt x="942" y="199"/>
                </a:moveTo>
                <a:lnTo>
                  <a:pt x="942" y="199"/>
                </a:lnTo>
                <a:cubicBezTo>
                  <a:pt x="942" y="193"/>
                  <a:pt x="940" y="188"/>
                  <a:pt x="937" y="182"/>
                </a:cubicBezTo>
                <a:lnTo>
                  <a:pt x="937" y="182"/>
                </a:lnTo>
                <a:cubicBezTo>
                  <a:pt x="935" y="178"/>
                  <a:pt x="933" y="176"/>
                  <a:pt x="930" y="172"/>
                </a:cubicBezTo>
                <a:lnTo>
                  <a:pt x="787" y="11"/>
                </a:lnTo>
                <a:lnTo>
                  <a:pt x="787" y="11"/>
                </a:lnTo>
                <a:cubicBezTo>
                  <a:pt x="781" y="4"/>
                  <a:pt x="772" y="0"/>
                  <a:pt x="763" y="0"/>
                </a:cubicBezTo>
                <a:lnTo>
                  <a:pt x="178" y="0"/>
                </a:lnTo>
                <a:lnTo>
                  <a:pt x="178" y="0"/>
                </a:lnTo>
                <a:cubicBezTo>
                  <a:pt x="168" y="0"/>
                  <a:pt x="160" y="4"/>
                  <a:pt x="154" y="11"/>
                </a:cubicBezTo>
                <a:lnTo>
                  <a:pt x="10" y="174"/>
                </a:lnTo>
                <a:lnTo>
                  <a:pt x="10" y="174"/>
                </a:lnTo>
                <a:cubicBezTo>
                  <a:pt x="9" y="175"/>
                  <a:pt x="8" y="176"/>
                  <a:pt x="7" y="177"/>
                </a:cubicBezTo>
                <a:lnTo>
                  <a:pt x="7" y="177"/>
                </a:lnTo>
                <a:cubicBezTo>
                  <a:pt x="2" y="184"/>
                  <a:pt x="0" y="192"/>
                  <a:pt x="0" y="199"/>
                </a:cubicBezTo>
                <a:lnTo>
                  <a:pt x="0" y="199"/>
                </a:lnTo>
                <a:cubicBezTo>
                  <a:pt x="0" y="261"/>
                  <a:pt x="39" y="313"/>
                  <a:pt x="94" y="332"/>
                </a:cubicBezTo>
                <a:lnTo>
                  <a:pt x="94" y="782"/>
                </a:lnTo>
                <a:lnTo>
                  <a:pt x="94" y="782"/>
                </a:lnTo>
                <a:cubicBezTo>
                  <a:pt x="94" y="807"/>
                  <a:pt x="114" y="827"/>
                  <a:pt x="138" y="827"/>
                </a:cubicBezTo>
                <a:lnTo>
                  <a:pt x="327" y="827"/>
                </a:lnTo>
                <a:lnTo>
                  <a:pt x="613" y="827"/>
                </a:lnTo>
                <a:lnTo>
                  <a:pt x="802" y="827"/>
                </a:lnTo>
                <a:lnTo>
                  <a:pt x="802" y="827"/>
                </a:lnTo>
                <a:cubicBezTo>
                  <a:pt x="827" y="827"/>
                  <a:pt x="847" y="807"/>
                  <a:pt x="847" y="782"/>
                </a:cubicBezTo>
                <a:lnTo>
                  <a:pt x="847" y="332"/>
                </a:lnTo>
                <a:lnTo>
                  <a:pt x="847" y="332"/>
                </a:lnTo>
                <a:cubicBezTo>
                  <a:pt x="902" y="313"/>
                  <a:pt x="942" y="261"/>
                  <a:pt x="942" y="19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5"/>
          <p:cNvSpPr/>
          <p:nvPr/>
        </p:nvSpPr>
        <p:spPr>
          <a:xfrm>
            <a:off x="19718050" y="6580474"/>
            <a:ext cx="575613" cy="1074133"/>
          </a:xfrm>
          <a:custGeom>
            <a:rect b="b" l="l" r="r" t="t"/>
            <a:pathLst>
              <a:path extrusionOk="0" h="921" w="492">
                <a:moveTo>
                  <a:pt x="245" y="920"/>
                </a:moveTo>
                <a:lnTo>
                  <a:pt x="245" y="920"/>
                </a:lnTo>
                <a:cubicBezTo>
                  <a:pt x="111" y="920"/>
                  <a:pt x="1" y="810"/>
                  <a:pt x="1" y="675"/>
                </a:cubicBezTo>
                <a:lnTo>
                  <a:pt x="0" y="210"/>
                </a:lnTo>
                <a:lnTo>
                  <a:pt x="0" y="210"/>
                </a:lnTo>
                <a:cubicBezTo>
                  <a:pt x="0" y="192"/>
                  <a:pt x="14" y="177"/>
                  <a:pt x="32" y="177"/>
                </a:cubicBezTo>
                <a:lnTo>
                  <a:pt x="32" y="177"/>
                </a:lnTo>
                <a:lnTo>
                  <a:pt x="32" y="177"/>
                </a:lnTo>
                <a:cubicBezTo>
                  <a:pt x="50" y="177"/>
                  <a:pt x="64" y="192"/>
                  <a:pt x="64" y="209"/>
                </a:cubicBezTo>
                <a:lnTo>
                  <a:pt x="64" y="675"/>
                </a:lnTo>
                <a:lnTo>
                  <a:pt x="64" y="675"/>
                </a:lnTo>
                <a:cubicBezTo>
                  <a:pt x="64" y="775"/>
                  <a:pt x="146" y="856"/>
                  <a:pt x="245" y="856"/>
                </a:cubicBezTo>
                <a:lnTo>
                  <a:pt x="245" y="856"/>
                </a:lnTo>
                <a:cubicBezTo>
                  <a:pt x="346" y="856"/>
                  <a:pt x="427" y="775"/>
                  <a:pt x="427" y="675"/>
                </a:cubicBezTo>
                <a:lnTo>
                  <a:pt x="426" y="538"/>
                </a:lnTo>
                <a:lnTo>
                  <a:pt x="426" y="537"/>
                </a:lnTo>
                <a:lnTo>
                  <a:pt x="427" y="268"/>
                </a:lnTo>
                <a:lnTo>
                  <a:pt x="426" y="176"/>
                </a:lnTo>
                <a:lnTo>
                  <a:pt x="426" y="176"/>
                </a:lnTo>
                <a:cubicBezTo>
                  <a:pt x="426" y="114"/>
                  <a:pt x="376" y="64"/>
                  <a:pt x="315" y="64"/>
                </a:cubicBezTo>
                <a:lnTo>
                  <a:pt x="315" y="64"/>
                </a:lnTo>
                <a:cubicBezTo>
                  <a:pt x="254" y="64"/>
                  <a:pt x="205" y="114"/>
                  <a:pt x="205" y="175"/>
                </a:cubicBezTo>
                <a:lnTo>
                  <a:pt x="205" y="268"/>
                </a:lnTo>
                <a:lnTo>
                  <a:pt x="205" y="625"/>
                </a:lnTo>
                <a:lnTo>
                  <a:pt x="205" y="671"/>
                </a:lnTo>
                <a:lnTo>
                  <a:pt x="205" y="671"/>
                </a:lnTo>
                <a:cubicBezTo>
                  <a:pt x="205" y="693"/>
                  <a:pt x="222" y="711"/>
                  <a:pt x="244" y="711"/>
                </a:cubicBezTo>
                <a:lnTo>
                  <a:pt x="244" y="711"/>
                </a:lnTo>
                <a:cubicBezTo>
                  <a:pt x="266" y="711"/>
                  <a:pt x="284" y="693"/>
                  <a:pt x="284" y="671"/>
                </a:cubicBezTo>
                <a:lnTo>
                  <a:pt x="284" y="214"/>
                </a:lnTo>
                <a:lnTo>
                  <a:pt x="284" y="214"/>
                </a:lnTo>
                <a:cubicBezTo>
                  <a:pt x="284" y="197"/>
                  <a:pt x="297" y="182"/>
                  <a:pt x="315" y="182"/>
                </a:cubicBezTo>
                <a:lnTo>
                  <a:pt x="315" y="182"/>
                </a:lnTo>
                <a:lnTo>
                  <a:pt x="315" y="182"/>
                </a:lnTo>
                <a:cubicBezTo>
                  <a:pt x="333" y="182"/>
                  <a:pt x="347" y="197"/>
                  <a:pt x="347" y="214"/>
                </a:cubicBezTo>
                <a:lnTo>
                  <a:pt x="348" y="671"/>
                </a:lnTo>
                <a:lnTo>
                  <a:pt x="348" y="671"/>
                </a:lnTo>
                <a:cubicBezTo>
                  <a:pt x="348" y="728"/>
                  <a:pt x="301" y="774"/>
                  <a:pt x="244" y="774"/>
                </a:cubicBezTo>
                <a:lnTo>
                  <a:pt x="244" y="774"/>
                </a:lnTo>
                <a:cubicBezTo>
                  <a:pt x="187" y="774"/>
                  <a:pt x="141" y="728"/>
                  <a:pt x="141" y="671"/>
                </a:cubicBezTo>
                <a:lnTo>
                  <a:pt x="141" y="626"/>
                </a:lnTo>
                <a:lnTo>
                  <a:pt x="141" y="268"/>
                </a:lnTo>
                <a:lnTo>
                  <a:pt x="140" y="176"/>
                </a:lnTo>
                <a:lnTo>
                  <a:pt x="140" y="176"/>
                </a:lnTo>
                <a:cubicBezTo>
                  <a:pt x="140" y="79"/>
                  <a:pt x="218" y="0"/>
                  <a:pt x="315" y="0"/>
                </a:cubicBezTo>
                <a:lnTo>
                  <a:pt x="315" y="0"/>
                </a:lnTo>
                <a:cubicBezTo>
                  <a:pt x="412" y="0"/>
                  <a:pt x="490" y="79"/>
                  <a:pt x="490" y="175"/>
                </a:cubicBezTo>
                <a:lnTo>
                  <a:pt x="491" y="268"/>
                </a:lnTo>
                <a:lnTo>
                  <a:pt x="491" y="268"/>
                </a:lnTo>
                <a:lnTo>
                  <a:pt x="490" y="537"/>
                </a:lnTo>
                <a:lnTo>
                  <a:pt x="491" y="675"/>
                </a:lnTo>
                <a:lnTo>
                  <a:pt x="491" y="675"/>
                </a:lnTo>
                <a:cubicBezTo>
                  <a:pt x="491" y="810"/>
                  <a:pt x="381" y="920"/>
                  <a:pt x="245" y="92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5"/>
          <p:cNvSpPr txBox="1"/>
          <p:nvPr/>
        </p:nvSpPr>
        <p:spPr>
          <a:xfrm>
            <a:off x="9526077" y="875707"/>
            <a:ext cx="532549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</a:t>
            </a:r>
            <a:endParaRPr b="1" sz="800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31" name="Google Shape;331;p5"/>
          <p:cNvSpPr txBox="1"/>
          <p:nvPr/>
        </p:nvSpPr>
        <p:spPr>
          <a:xfrm>
            <a:off x="2451398" y="2391132"/>
            <a:ext cx="1947485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  <p:sp>
        <p:nvSpPr>
          <p:cNvPr id="332" name="Google Shape;332;p5"/>
          <p:cNvSpPr txBox="1"/>
          <p:nvPr/>
        </p:nvSpPr>
        <p:spPr>
          <a:xfrm>
            <a:off x="4479705" y="7014109"/>
            <a:ext cx="114353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9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5"/>
          <p:cNvSpPr txBox="1"/>
          <p:nvPr/>
        </p:nvSpPr>
        <p:spPr>
          <a:xfrm>
            <a:off x="10027648" y="7050728"/>
            <a:ext cx="114353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9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5"/>
          <p:cNvSpPr txBox="1"/>
          <p:nvPr/>
        </p:nvSpPr>
        <p:spPr>
          <a:xfrm>
            <a:off x="15627086" y="7068657"/>
            <a:ext cx="114353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9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5"/>
          <p:cNvSpPr txBox="1"/>
          <p:nvPr/>
        </p:nvSpPr>
        <p:spPr>
          <a:xfrm>
            <a:off x="21164447" y="7067405"/>
            <a:ext cx="114353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9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" name="Google Shape;336;p5"/>
          <p:cNvSpPr txBox="1"/>
          <p:nvPr/>
        </p:nvSpPr>
        <p:spPr>
          <a:xfrm>
            <a:off x="2332765" y="10471000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337" name="Google Shape;337;p5"/>
          <p:cNvSpPr/>
          <p:nvPr/>
        </p:nvSpPr>
        <p:spPr>
          <a:xfrm>
            <a:off x="1780249" y="11014031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338" name="Google Shape;338;p5"/>
          <p:cNvSpPr txBox="1"/>
          <p:nvPr/>
        </p:nvSpPr>
        <p:spPr>
          <a:xfrm>
            <a:off x="7897479" y="10471000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339" name="Google Shape;339;p5"/>
          <p:cNvSpPr/>
          <p:nvPr/>
        </p:nvSpPr>
        <p:spPr>
          <a:xfrm>
            <a:off x="7344963" y="11014031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340" name="Google Shape;340;p5"/>
          <p:cNvSpPr txBox="1"/>
          <p:nvPr/>
        </p:nvSpPr>
        <p:spPr>
          <a:xfrm>
            <a:off x="13500294" y="10471000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341" name="Google Shape;341;p5"/>
          <p:cNvSpPr/>
          <p:nvPr/>
        </p:nvSpPr>
        <p:spPr>
          <a:xfrm>
            <a:off x="12947777" y="11014031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342" name="Google Shape;342;p5"/>
          <p:cNvSpPr txBox="1"/>
          <p:nvPr/>
        </p:nvSpPr>
        <p:spPr>
          <a:xfrm>
            <a:off x="19050733" y="10471000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343" name="Google Shape;343;p5"/>
          <p:cNvSpPr/>
          <p:nvPr/>
        </p:nvSpPr>
        <p:spPr>
          <a:xfrm>
            <a:off x="18498217" y="11014031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"/>
          <p:cNvSpPr/>
          <p:nvPr/>
        </p:nvSpPr>
        <p:spPr>
          <a:xfrm>
            <a:off x="1386927" y="4868543"/>
            <a:ext cx="3085464" cy="5954499"/>
          </a:xfrm>
          <a:custGeom>
            <a:rect b="b" l="l" r="r" t="t"/>
            <a:pathLst>
              <a:path extrusionOk="0" h="4730" w="2452">
                <a:moveTo>
                  <a:pt x="2322" y="622"/>
                </a:moveTo>
                <a:lnTo>
                  <a:pt x="1303" y="46"/>
                </a:lnTo>
                <a:lnTo>
                  <a:pt x="1303" y="46"/>
                </a:lnTo>
                <a:cubicBezTo>
                  <a:pt x="1223" y="0"/>
                  <a:pt x="1124" y="2"/>
                  <a:pt x="1045" y="50"/>
                </a:cubicBezTo>
                <a:lnTo>
                  <a:pt x="120" y="620"/>
                </a:lnTo>
                <a:lnTo>
                  <a:pt x="120" y="620"/>
                </a:lnTo>
                <a:cubicBezTo>
                  <a:pt x="46" y="666"/>
                  <a:pt x="0" y="748"/>
                  <a:pt x="0" y="836"/>
                </a:cubicBezTo>
                <a:lnTo>
                  <a:pt x="0" y="4474"/>
                </a:lnTo>
                <a:lnTo>
                  <a:pt x="0" y="4474"/>
                </a:lnTo>
                <a:cubicBezTo>
                  <a:pt x="0" y="4615"/>
                  <a:pt x="114" y="4729"/>
                  <a:pt x="254" y="4729"/>
                </a:cubicBezTo>
                <a:lnTo>
                  <a:pt x="788" y="4729"/>
                </a:lnTo>
                <a:lnTo>
                  <a:pt x="788" y="4729"/>
                </a:lnTo>
                <a:cubicBezTo>
                  <a:pt x="852" y="4729"/>
                  <a:pt x="903" y="4677"/>
                  <a:pt x="903" y="4614"/>
                </a:cubicBezTo>
                <a:lnTo>
                  <a:pt x="903" y="4096"/>
                </a:lnTo>
                <a:lnTo>
                  <a:pt x="903" y="4096"/>
                </a:lnTo>
                <a:cubicBezTo>
                  <a:pt x="903" y="4011"/>
                  <a:pt x="972" y="3943"/>
                  <a:pt x="1056" y="3943"/>
                </a:cubicBezTo>
                <a:lnTo>
                  <a:pt x="1395" y="3943"/>
                </a:lnTo>
                <a:lnTo>
                  <a:pt x="1395" y="3943"/>
                </a:lnTo>
                <a:cubicBezTo>
                  <a:pt x="1480" y="3943"/>
                  <a:pt x="1548" y="4011"/>
                  <a:pt x="1548" y="4096"/>
                </a:cubicBezTo>
                <a:lnTo>
                  <a:pt x="1548" y="4614"/>
                </a:lnTo>
                <a:lnTo>
                  <a:pt x="1548" y="4614"/>
                </a:lnTo>
                <a:cubicBezTo>
                  <a:pt x="1548" y="4677"/>
                  <a:pt x="1599" y="4729"/>
                  <a:pt x="1663" y="4729"/>
                </a:cubicBezTo>
                <a:lnTo>
                  <a:pt x="2197" y="4729"/>
                </a:lnTo>
                <a:lnTo>
                  <a:pt x="2197" y="4729"/>
                </a:lnTo>
                <a:cubicBezTo>
                  <a:pt x="2337" y="4729"/>
                  <a:pt x="2451" y="4615"/>
                  <a:pt x="2451" y="4474"/>
                </a:cubicBezTo>
                <a:lnTo>
                  <a:pt x="2451" y="843"/>
                </a:lnTo>
                <a:lnTo>
                  <a:pt x="2451" y="843"/>
                </a:lnTo>
                <a:cubicBezTo>
                  <a:pt x="2451" y="751"/>
                  <a:pt x="2402" y="666"/>
                  <a:pt x="2322" y="62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6"/>
          <p:cNvSpPr/>
          <p:nvPr/>
        </p:nvSpPr>
        <p:spPr>
          <a:xfrm>
            <a:off x="5326998" y="7831920"/>
            <a:ext cx="3085464" cy="2985575"/>
          </a:xfrm>
          <a:custGeom>
            <a:rect b="b" l="l" r="r" t="t"/>
            <a:pathLst>
              <a:path extrusionOk="0" h="2373" w="2453">
                <a:moveTo>
                  <a:pt x="2322" y="622"/>
                </a:moveTo>
                <a:lnTo>
                  <a:pt x="1303" y="46"/>
                </a:lnTo>
                <a:lnTo>
                  <a:pt x="1303" y="46"/>
                </a:lnTo>
                <a:cubicBezTo>
                  <a:pt x="1222" y="0"/>
                  <a:pt x="1124" y="2"/>
                  <a:pt x="1045" y="51"/>
                </a:cubicBezTo>
                <a:lnTo>
                  <a:pt x="121" y="620"/>
                </a:lnTo>
                <a:lnTo>
                  <a:pt x="121" y="620"/>
                </a:lnTo>
                <a:cubicBezTo>
                  <a:pt x="46" y="666"/>
                  <a:pt x="0" y="748"/>
                  <a:pt x="0" y="837"/>
                </a:cubicBezTo>
                <a:lnTo>
                  <a:pt x="0" y="2117"/>
                </a:lnTo>
                <a:lnTo>
                  <a:pt x="0" y="2117"/>
                </a:lnTo>
                <a:cubicBezTo>
                  <a:pt x="0" y="2258"/>
                  <a:pt x="114" y="2372"/>
                  <a:pt x="254" y="2372"/>
                </a:cubicBezTo>
                <a:lnTo>
                  <a:pt x="789" y="2372"/>
                </a:lnTo>
                <a:lnTo>
                  <a:pt x="789" y="2372"/>
                </a:lnTo>
                <a:cubicBezTo>
                  <a:pt x="852" y="2372"/>
                  <a:pt x="904" y="2320"/>
                  <a:pt x="904" y="2257"/>
                </a:cubicBezTo>
                <a:lnTo>
                  <a:pt x="904" y="1739"/>
                </a:lnTo>
                <a:lnTo>
                  <a:pt x="904" y="1739"/>
                </a:lnTo>
                <a:cubicBezTo>
                  <a:pt x="904" y="1654"/>
                  <a:pt x="972" y="1586"/>
                  <a:pt x="1056" y="1586"/>
                </a:cubicBezTo>
                <a:lnTo>
                  <a:pt x="1395" y="1586"/>
                </a:lnTo>
                <a:lnTo>
                  <a:pt x="1395" y="1586"/>
                </a:lnTo>
                <a:cubicBezTo>
                  <a:pt x="1480" y="1586"/>
                  <a:pt x="1548" y="1654"/>
                  <a:pt x="1548" y="1739"/>
                </a:cubicBezTo>
                <a:lnTo>
                  <a:pt x="1548" y="2257"/>
                </a:lnTo>
                <a:lnTo>
                  <a:pt x="1548" y="2257"/>
                </a:lnTo>
                <a:cubicBezTo>
                  <a:pt x="1548" y="2320"/>
                  <a:pt x="1599" y="2372"/>
                  <a:pt x="1663" y="2372"/>
                </a:cubicBezTo>
                <a:lnTo>
                  <a:pt x="2197" y="2372"/>
                </a:lnTo>
                <a:lnTo>
                  <a:pt x="2197" y="2372"/>
                </a:lnTo>
                <a:cubicBezTo>
                  <a:pt x="2338" y="2372"/>
                  <a:pt x="2452" y="2258"/>
                  <a:pt x="2452" y="2117"/>
                </a:cubicBezTo>
                <a:lnTo>
                  <a:pt x="2452" y="843"/>
                </a:lnTo>
                <a:lnTo>
                  <a:pt x="2452" y="843"/>
                </a:lnTo>
                <a:cubicBezTo>
                  <a:pt x="2452" y="752"/>
                  <a:pt x="2402" y="666"/>
                  <a:pt x="2322" y="622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6"/>
          <p:cNvSpPr/>
          <p:nvPr/>
        </p:nvSpPr>
        <p:spPr>
          <a:xfrm>
            <a:off x="9267068" y="3747565"/>
            <a:ext cx="3085464" cy="7069929"/>
          </a:xfrm>
          <a:custGeom>
            <a:rect b="b" l="l" r="r" t="t"/>
            <a:pathLst>
              <a:path extrusionOk="0" h="5619" w="2453">
                <a:moveTo>
                  <a:pt x="2323" y="621"/>
                </a:moveTo>
                <a:lnTo>
                  <a:pt x="1303" y="45"/>
                </a:lnTo>
                <a:lnTo>
                  <a:pt x="1303" y="45"/>
                </a:lnTo>
                <a:cubicBezTo>
                  <a:pt x="1223" y="0"/>
                  <a:pt x="1123" y="2"/>
                  <a:pt x="1045" y="50"/>
                </a:cubicBezTo>
                <a:lnTo>
                  <a:pt x="121" y="620"/>
                </a:lnTo>
                <a:lnTo>
                  <a:pt x="121" y="620"/>
                </a:lnTo>
                <a:cubicBezTo>
                  <a:pt x="46" y="666"/>
                  <a:pt x="0" y="748"/>
                  <a:pt x="0" y="836"/>
                </a:cubicBezTo>
                <a:lnTo>
                  <a:pt x="0" y="5363"/>
                </a:lnTo>
                <a:lnTo>
                  <a:pt x="0" y="5363"/>
                </a:lnTo>
                <a:cubicBezTo>
                  <a:pt x="0" y="5504"/>
                  <a:pt x="114" y="5618"/>
                  <a:pt x="254" y="5618"/>
                </a:cubicBezTo>
                <a:lnTo>
                  <a:pt x="789" y="5618"/>
                </a:lnTo>
                <a:lnTo>
                  <a:pt x="789" y="5618"/>
                </a:lnTo>
                <a:cubicBezTo>
                  <a:pt x="852" y="5618"/>
                  <a:pt x="903" y="5566"/>
                  <a:pt x="903" y="5503"/>
                </a:cubicBezTo>
                <a:lnTo>
                  <a:pt x="903" y="4985"/>
                </a:lnTo>
                <a:lnTo>
                  <a:pt x="903" y="4985"/>
                </a:lnTo>
                <a:cubicBezTo>
                  <a:pt x="903" y="4900"/>
                  <a:pt x="972" y="4832"/>
                  <a:pt x="1056" y="4832"/>
                </a:cubicBezTo>
                <a:lnTo>
                  <a:pt x="1396" y="4832"/>
                </a:lnTo>
                <a:lnTo>
                  <a:pt x="1396" y="4832"/>
                </a:lnTo>
                <a:cubicBezTo>
                  <a:pt x="1480" y="4832"/>
                  <a:pt x="1549" y="4900"/>
                  <a:pt x="1549" y="4985"/>
                </a:cubicBezTo>
                <a:lnTo>
                  <a:pt x="1549" y="5503"/>
                </a:lnTo>
                <a:lnTo>
                  <a:pt x="1549" y="5503"/>
                </a:lnTo>
                <a:cubicBezTo>
                  <a:pt x="1549" y="5566"/>
                  <a:pt x="1600" y="5618"/>
                  <a:pt x="1663" y="5618"/>
                </a:cubicBezTo>
                <a:lnTo>
                  <a:pt x="2197" y="5618"/>
                </a:lnTo>
                <a:lnTo>
                  <a:pt x="2197" y="5618"/>
                </a:lnTo>
                <a:cubicBezTo>
                  <a:pt x="2338" y="5618"/>
                  <a:pt x="2452" y="5504"/>
                  <a:pt x="2452" y="5363"/>
                </a:cubicBezTo>
                <a:lnTo>
                  <a:pt x="2452" y="843"/>
                </a:lnTo>
                <a:lnTo>
                  <a:pt x="2452" y="843"/>
                </a:lnTo>
                <a:cubicBezTo>
                  <a:pt x="2452" y="751"/>
                  <a:pt x="2402" y="667"/>
                  <a:pt x="2323" y="62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6"/>
          <p:cNvSpPr/>
          <p:nvPr/>
        </p:nvSpPr>
        <p:spPr>
          <a:xfrm>
            <a:off x="13207139" y="6350230"/>
            <a:ext cx="3085464" cy="4467265"/>
          </a:xfrm>
          <a:custGeom>
            <a:rect b="b" l="l" r="r" t="t"/>
            <a:pathLst>
              <a:path extrusionOk="0" h="3551" w="2453">
                <a:moveTo>
                  <a:pt x="2322" y="621"/>
                </a:moveTo>
                <a:lnTo>
                  <a:pt x="1303" y="46"/>
                </a:lnTo>
                <a:lnTo>
                  <a:pt x="1303" y="46"/>
                </a:lnTo>
                <a:cubicBezTo>
                  <a:pt x="1223" y="0"/>
                  <a:pt x="1124" y="2"/>
                  <a:pt x="1045" y="51"/>
                </a:cubicBezTo>
                <a:lnTo>
                  <a:pt x="121" y="619"/>
                </a:lnTo>
                <a:lnTo>
                  <a:pt x="121" y="619"/>
                </a:lnTo>
                <a:cubicBezTo>
                  <a:pt x="46" y="665"/>
                  <a:pt x="0" y="747"/>
                  <a:pt x="0" y="835"/>
                </a:cubicBezTo>
                <a:lnTo>
                  <a:pt x="0" y="3295"/>
                </a:lnTo>
                <a:lnTo>
                  <a:pt x="0" y="3295"/>
                </a:lnTo>
                <a:cubicBezTo>
                  <a:pt x="0" y="3436"/>
                  <a:pt x="114" y="3550"/>
                  <a:pt x="255" y="3550"/>
                </a:cubicBezTo>
                <a:lnTo>
                  <a:pt x="789" y="3550"/>
                </a:lnTo>
                <a:lnTo>
                  <a:pt x="789" y="3550"/>
                </a:lnTo>
                <a:cubicBezTo>
                  <a:pt x="852" y="3550"/>
                  <a:pt x="904" y="3498"/>
                  <a:pt x="904" y="3435"/>
                </a:cubicBezTo>
                <a:lnTo>
                  <a:pt x="904" y="2917"/>
                </a:lnTo>
                <a:lnTo>
                  <a:pt x="904" y="2917"/>
                </a:lnTo>
                <a:cubicBezTo>
                  <a:pt x="904" y="2832"/>
                  <a:pt x="972" y="2764"/>
                  <a:pt x="1056" y="2764"/>
                </a:cubicBezTo>
                <a:lnTo>
                  <a:pt x="1396" y="2764"/>
                </a:lnTo>
                <a:lnTo>
                  <a:pt x="1396" y="2764"/>
                </a:lnTo>
                <a:cubicBezTo>
                  <a:pt x="1480" y="2764"/>
                  <a:pt x="1549" y="2832"/>
                  <a:pt x="1549" y="2917"/>
                </a:cubicBezTo>
                <a:lnTo>
                  <a:pt x="1549" y="3435"/>
                </a:lnTo>
                <a:lnTo>
                  <a:pt x="1549" y="3435"/>
                </a:lnTo>
                <a:cubicBezTo>
                  <a:pt x="1549" y="3498"/>
                  <a:pt x="1600" y="3550"/>
                  <a:pt x="1663" y="3550"/>
                </a:cubicBezTo>
                <a:lnTo>
                  <a:pt x="2197" y="3550"/>
                </a:lnTo>
                <a:lnTo>
                  <a:pt x="2197" y="3550"/>
                </a:lnTo>
                <a:cubicBezTo>
                  <a:pt x="2338" y="3550"/>
                  <a:pt x="2452" y="3436"/>
                  <a:pt x="2452" y="3295"/>
                </a:cubicBezTo>
                <a:lnTo>
                  <a:pt x="2452" y="842"/>
                </a:lnTo>
                <a:lnTo>
                  <a:pt x="2452" y="842"/>
                </a:lnTo>
                <a:cubicBezTo>
                  <a:pt x="2452" y="750"/>
                  <a:pt x="2403" y="665"/>
                  <a:pt x="2322" y="62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6"/>
          <p:cNvSpPr/>
          <p:nvPr/>
        </p:nvSpPr>
        <p:spPr>
          <a:xfrm>
            <a:off x="2374720" y="7376870"/>
            <a:ext cx="1109879" cy="948945"/>
          </a:xfrm>
          <a:custGeom>
            <a:rect b="b" l="l" r="r" t="t"/>
            <a:pathLst>
              <a:path extrusionOk="0" h="753" w="880">
                <a:moveTo>
                  <a:pt x="57" y="695"/>
                </a:moveTo>
                <a:lnTo>
                  <a:pt x="57" y="460"/>
                </a:lnTo>
                <a:lnTo>
                  <a:pt x="155" y="460"/>
                </a:lnTo>
                <a:lnTo>
                  <a:pt x="155" y="509"/>
                </a:lnTo>
                <a:lnTo>
                  <a:pt x="155" y="509"/>
                </a:lnTo>
                <a:cubicBezTo>
                  <a:pt x="155" y="525"/>
                  <a:pt x="168" y="538"/>
                  <a:pt x="184" y="538"/>
                </a:cubicBezTo>
                <a:lnTo>
                  <a:pt x="184" y="538"/>
                </a:lnTo>
                <a:cubicBezTo>
                  <a:pt x="200" y="538"/>
                  <a:pt x="213" y="525"/>
                  <a:pt x="213" y="509"/>
                </a:cubicBezTo>
                <a:lnTo>
                  <a:pt x="213" y="460"/>
                </a:lnTo>
                <a:lnTo>
                  <a:pt x="667" y="460"/>
                </a:lnTo>
                <a:lnTo>
                  <a:pt x="667" y="509"/>
                </a:lnTo>
                <a:lnTo>
                  <a:pt x="667" y="509"/>
                </a:lnTo>
                <a:cubicBezTo>
                  <a:pt x="667" y="525"/>
                  <a:pt x="679" y="538"/>
                  <a:pt x="695" y="538"/>
                </a:cubicBezTo>
                <a:lnTo>
                  <a:pt x="695" y="538"/>
                </a:lnTo>
                <a:cubicBezTo>
                  <a:pt x="711" y="538"/>
                  <a:pt x="724" y="525"/>
                  <a:pt x="724" y="509"/>
                </a:cubicBezTo>
                <a:lnTo>
                  <a:pt x="724" y="460"/>
                </a:lnTo>
                <a:lnTo>
                  <a:pt x="822" y="460"/>
                </a:lnTo>
                <a:lnTo>
                  <a:pt x="822" y="695"/>
                </a:lnTo>
                <a:lnTo>
                  <a:pt x="57" y="695"/>
                </a:lnTo>
                <a:close/>
                <a:moveTo>
                  <a:pt x="440" y="167"/>
                </a:moveTo>
                <a:lnTo>
                  <a:pt x="822" y="167"/>
                </a:lnTo>
                <a:lnTo>
                  <a:pt x="822" y="403"/>
                </a:lnTo>
                <a:lnTo>
                  <a:pt x="724" y="403"/>
                </a:lnTo>
                <a:lnTo>
                  <a:pt x="724" y="384"/>
                </a:lnTo>
                <a:lnTo>
                  <a:pt x="724" y="384"/>
                </a:lnTo>
                <a:cubicBezTo>
                  <a:pt x="724" y="368"/>
                  <a:pt x="711" y="356"/>
                  <a:pt x="695" y="356"/>
                </a:cubicBezTo>
                <a:lnTo>
                  <a:pt x="695" y="356"/>
                </a:lnTo>
                <a:cubicBezTo>
                  <a:pt x="679" y="356"/>
                  <a:pt x="667" y="368"/>
                  <a:pt x="667" y="384"/>
                </a:cubicBezTo>
                <a:lnTo>
                  <a:pt x="667" y="403"/>
                </a:lnTo>
                <a:lnTo>
                  <a:pt x="213" y="403"/>
                </a:lnTo>
                <a:lnTo>
                  <a:pt x="213" y="384"/>
                </a:lnTo>
                <a:lnTo>
                  <a:pt x="213" y="384"/>
                </a:lnTo>
                <a:cubicBezTo>
                  <a:pt x="213" y="368"/>
                  <a:pt x="200" y="356"/>
                  <a:pt x="184" y="356"/>
                </a:cubicBezTo>
                <a:lnTo>
                  <a:pt x="184" y="356"/>
                </a:lnTo>
                <a:cubicBezTo>
                  <a:pt x="168" y="356"/>
                  <a:pt x="155" y="368"/>
                  <a:pt x="155" y="384"/>
                </a:cubicBezTo>
                <a:lnTo>
                  <a:pt x="155" y="403"/>
                </a:lnTo>
                <a:lnTo>
                  <a:pt x="57" y="403"/>
                </a:lnTo>
                <a:lnTo>
                  <a:pt x="57" y="168"/>
                </a:lnTo>
                <a:lnTo>
                  <a:pt x="440" y="167"/>
                </a:lnTo>
                <a:close/>
                <a:moveTo>
                  <a:pt x="292" y="102"/>
                </a:moveTo>
                <a:lnTo>
                  <a:pt x="292" y="57"/>
                </a:lnTo>
                <a:lnTo>
                  <a:pt x="588" y="57"/>
                </a:lnTo>
                <a:lnTo>
                  <a:pt x="588" y="102"/>
                </a:lnTo>
                <a:lnTo>
                  <a:pt x="588" y="102"/>
                </a:lnTo>
                <a:cubicBezTo>
                  <a:pt x="588" y="105"/>
                  <a:pt x="588" y="107"/>
                  <a:pt x="589" y="110"/>
                </a:cubicBezTo>
                <a:lnTo>
                  <a:pt x="440" y="110"/>
                </a:lnTo>
                <a:lnTo>
                  <a:pt x="291" y="110"/>
                </a:lnTo>
                <a:lnTo>
                  <a:pt x="291" y="110"/>
                </a:lnTo>
                <a:cubicBezTo>
                  <a:pt x="292" y="108"/>
                  <a:pt x="292" y="105"/>
                  <a:pt x="292" y="102"/>
                </a:cubicBezTo>
                <a:close/>
                <a:moveTo>
                  <a:pt x="835" y="110"/>
                </a:moveTo>
                <a:lnTo>
                  <a:pt x="643" y="110"/>
                </a:lnTo>
                <a:lnTo>
                  <a:pt x="643" y="110"/>
                </a:lnTo>
                <a:cubicBezTo>
                  <a:pt x="644" y="107"/>
                  <a:pt x="644" y="105"/>
                  <a:pt x="644" y="102"/>
                </a:cubicBezTo>
                <a:lnTo>
                  <a:pt x="644" y="31"/>
                </a:lnTo>
                <a:lnTo>
                  <a:pt x="644" y="31"/>
                </a:lnTo>
                <a:cubicBezTo>
                  <a:pt x="644" y="11"/>
                  <a:pt x="626" y="0"/>
                  <a:pt x="610" y="0"/>
                </a:cubicBezTo>
                <a:lnTo>
                  <a:pt x="270" y="0"/>
                </a:lnTo>
                <a:lnTo>
                  <a:pt x="270" y="0"/>
                </a:lnTo>
                <a:cubicBezTo>
                  <a:pt x="253" y="0"/>
                  <a:pt x="235" y="11"/>
                  <a:pt x="235" y="31"/>
                </a:cubicBezTo>
                <a:lnTo>
                  <a:pt x="235" y="102"/>
                </a:lnTo>
                <a:lnTo>
                  <a:pt x="235" y="102"/>
                </a:lnTo>
                <a:cubicBezTo>
                  <a:pt x="235" y="105"/>
                  <a:pt x="235" y="108"/>
                  <a:pt x="236" y="110"/>
                </a:cubicBezTo>
                <a:lnTo>
                  <a:pt x="46" y="110"/>
                </a:lnTo>
                <a:lnTo>
                  <a:pt x="46" y="110"/>
                </a:lnTo>
                <a:cubicBezTo>
                  <a:pt x="21" y="110"/>
                  <a:pt x="0" y="132"/>
                  <a:pt x="0" y="159"/>
                </a:cubicBezTo>
                <a:lnTo>
                  <a:pt x="0" y="707"/>
                </a:lnTo>
                <a:lnTo>
                  <a:pt x="0" y="707"/>
                </a:lnTo>
                <a:cubicBezTo>
                  <a:pt x="0" y="732"/>
                  <a:pt x="20" y="752"/>
                  <a:pt x="44" y="752"/>
                </a:cubicBezTo>
                <a:lnTo>
                  <a:pt x="835" y="752"/>
                </a:lnTo>
                <a:lnTo>
                  <a:pt x="835" y="752"/>
                </a:lnTo>
                <a:cubicBezTo>
                  <a:pt x="860" y="752"/>
                  <a:pt x="879" y="732"/>
                  <a:pt x="879" y="707"/>
                </a:cubicBezTo>
                <a:lnTo>
                  <a:pt x="879" y="155"/>
                </a:lnTo>
                <a:lnTo>
                  <a:pt x="879" y="155"/>
                </a:lnTo>
                <a:cubicBezTo>
                  <a:pt x="879" y="130"/>
                  <a:pt x="860" y="110"/>
                  <a:pt x="835" y="11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6"/>
          <p:cNvSpPr/>
          <p:nvPr/>
        </p:nvSpPr>
        <p:spPr>
          <a:xfrm>
            <a:off x="6353638" y="8392407"/>
            <a:ext cx="1026636" cy="1109879"/>
          </a:xfrm>
          <a:custGeom>
            <a:rect b="b" l="l" r="r" t="t"/>
            <a:pathLst>
              <a:path extrusionOk="0" h="882" w="815">
                <a:moveTo>
                  <a:pt x="374" y="76"/>
                </a:moveTo>
                <a:lnTo>
                  <a:pt x="374" y="76"/>
                </a:lnTo>
                <a:close/>
                <a:moveTo>
                  <a:pt x="488" y="803"/>
                </a:moveTo>
                <a:lnTo>
                  <a:pt x="488" y="803"/>
                </a:lnTo>
                <a:cubicBezTo>
                  <a:pt x="500" y="803"/>
                  <a:pt x="512" y="805"/>
                  <a:pt x="524" y="808"/>
                </a:cubicBezTo>
                <a:lnTo>
                  <a:pt x="524" y="808"/>
                </a:lnTo>
                <a:cubicBezTo>
                  <a:pt x="546" y="813"/>
                  <a:pt x="579" y="820"/>
                  <a:pt x="609" y="823"/>
                </a:cubicBezTo>
                <a:lnTo>
                  <a:pt x="609" y="823"/>
                </a:lnTo>
                <a:cubicBezTo>
                  <a:pt x="654" y="826"/>
                  <a:pt x="668" y="817"/>
                  <a:pt x="671" y="814"/>
                </a:cubicBezTo>
                <a:lnTo>
                  <a:pt x="671" y="814"/>
                </a:lnTo>
                <a:cubicBezTo>
                  <a:pt x="682" y="804"/>
                  <a:pt x="686" y="794"/>
                  <a:pt x="683" y="781"/>
                </a:cubicBezTo>
                <a:lnTo>
                  <a:pt x="683" y="781"/>
                </a:lnTo>
                <a:cubicBezTo>
                  <a:pt x="682" y="770"/>
                  <a:pt x="676" y="763"/>
                  <a:pt x="676" y="763"/>
                </a:cubicBezTo>
                <a:lnTo>
                  <a:pt x="676" y="763"/>
                </a:lnTo>
                <a:cubicBezTo>
                  <a:pt x="670" y="755"/>
                  <a:pt x="669" y="745"/>
                  <a:pt x="672" y="737"/>
                </a:cubicBezTo>
                <a:lnTo>
                  <a:pt x="672" y="737"/>
                </a:lnTo>
                <a:cubicBezTo>
                  <a:pt x="675" y="728"/>
                  <a:pt x="682" y="721"/>
                  <a:pt x="691" y="718"/>
                </a:cubicBezTo>
                <a:lnTo>
                  <a:pt x="691" y="718"/>
                </a:lnTo>
                <a:cubicBezTo>
                  <a:pt x="715" y="712"/>
                  <a:pt x="730" y="703"/>
                  <a:pt x="733" y="693"/>
                </a:cubicBezTo>
                <a:lnTo>
                  <a:pt x="733" y="693"/>
                </a:lnTo>
                <a:cubicBezTo>
                  <a:pt x="737" y="678"/>
                  <a:pt x="721" y="655"/>
                  <a:pt x="713" y="647"/>
                </a:cubicBezTo>
                <a:lnTo>
                  <a:pt x="713" y="647"/>
                </a:lnTo>
                <a:cubicBezTo>
                  <a:pt x="705" y="640"/>
                  <a:pt x="703" y="629"/>
                  <a:pt x="706" y="619"/>
                </a:cubicBezTo>
                <a:lnTo>
                  <a:pt x="706" y="619"/>
                </a:lnTo>
                <a:cubicBezTo>
                  <a:pt x="709" y="609"/>
                  <a:pt x="717" y="602"/>
                  <a:pt x="727" y="600"/>
                </a:cubicBezTo>
                <a:lnTo>
                  <a:pt x="727" y="600"/>
                </a:lnTo>
                <a:cubicBezTo>
                  <a:pt x="728" y="599"/>
                  <a:pt x="736" y="597"/>
                  <a:pt x="744" y="591"/>
                </a:cubicBezTo>
                <a:lnTo>
                  <a:pt x="744" y="591"/>
                </a:lnTo>
                <a:cubicBezTo>
                  <a:pt x="753" y="584"/>
                  <a:pt x="757" y="574"/>
                  <a:pt x="757" y="561"/>
                </a:cubicBezTo>
                <a:lnTo>
                  <a:pt x="757" y="561"/>
                </a:lnTo>
                <a:cubicBezTo>
                  <a:pt x="757" y="557"/>
                  <a:pt x="757" y="544"/>
                  <a:pt x="724" y="525"/>
                </a:cubicBezTo>
                <a:lnTo>
                  <a:pt x="724" y="525"/>
                </a:lnTo>
                <a:cubicBezTo>
                  <a:pt x="715" y="520"/>
                  <a:pt x="709" y="510"/>
                  <a:pt x="709" y="500"/>
                </a:cubicBezTo>
                <a:lnTo>
                  <a:pt x="709" y="500"/>
                </a:lnTo>
                <a:cubicBezTo>
                  <a:pt x="709" y="490"/>
                  <a:pt x="715" y="481"/>
                  <a:pt x="724" y="475"/>
                </a:cubicBezTo>
                <a:lnTo>
                  <a:pt x="724" y="475"/>
                </a:lnTo>
                <a:cubicBezTo>
                  <a:pt x="735" y="469"/>
                  <a:pt x="751" y="455"/>
                  <a:pt x="751" y="445"/>
                </a:cubicBezTo>
                <a:lnTo>
                  <a:pt x="751" y="445"/>
                </a:lnTo>
                <a:cubicBezTo>
                  <a:pt x="756" y="405"/>
                  <a:pt x="740" y="402"/>
                  <a:pt x="728" y="400"/>
                </a:cubicBezTo>
                <a:lnTo>
                  <a:pt x="728" y="400"/>
                </a:lnTo>
                <a:cubicBezTo>
                  <a:pt x="702" y="395"/>
                  <a:pt x="677" y="395"/>
                  <a:pt x="653" y="395"/>
                </a:cubicBezTo>
                <a:lnTo>
                  <a:pt x="653" y="395"/>
                </a:lnTo>
                <a:cubicBezTo>
                  <a:pt x="603" y="394"/>
                  <a:pt x="552" y="393"/>
                  <a:pt x="502" y="356"/>
                </a:cubicBezTo>
                <a:lnTo>
                  <a:pt x="502" y="356"/>
                </a:lnTo>
                <a:cubicBezTo>
                  <a:pt x="469" y="333"/>
                  <a:pt x="476" y="284"/>
                  <a:pt x="483" y="231"/>
                </a:cubicBezTo>
                <a:lnTo>
                  <a:pt x="483" y="231"/>
                </a:lnTo>
                <a:cubicBezTo>
                  <a:pt x="488" y="199"/>
                  <a:pt x="493" y="158"/>
                  <a:pt x="485" y="141"/>
                </a:cubicBezTo>
                <a:lnTo>
                  <a:pt x="485" y="141"/>
                </a:lnTo>
                <a:cubicBezTo>
                  <a:pt x="458" y="87"/>
                  <a:pt x="425" y="57"/>
                  <a:pt x="396" y="62"/>
                </a:cubicBezTo>
                <a:lnTo>
                  <a:pt x="396" y="62"/>
                </a:lnTo>
                <a:cubicBezTo>
                  <a:pt x="383" y="63"/>
                  <a:pt x="375" y="73"/>
                  <a:pt x="374" y="76"/>
                </a:cubicBezTo>
                <a:lnTo>
                  <a:pt x="374" y="76"/>
                </a:lnTo>
                <a:cubicBezTo>
                  <a:pt x="375" y="82"/>
                  <a:pt x="377" y="86"/>
                  <a:pt x="379" y="91"/>
                </a:cubicBezTo>
                <a:lnTo>
                  <a:pt x="379" y="91"/>
                </a:lnTo>
                <a:cubicBezTo>
                  <a:pt x="386" y="112"/>
                  <a:pt x="395" y="136"/>
                  <a:pt x="394" y="230"/>
                </a:cubicBezTo>
                <a:lnTo>
                  <a:pt x="394" y="230"/>
                </a:lnTo>
                <a:cubicBezTo>
                  <a:pt x="394" y="248"/>
                  <a:pt x="385" y="279"/>
                  <a:pt x="320" y="358"/>
                </a:cubicBezTo>
                <a:lnTo>
                  <a:pt x="320" y="358"/>
                </a:lnTo>
                <a:cubicBezTo>
                  <a:pt x="286" y="399"/>
                  <a:pt x="253" y="433"/>
                  <a:pt x="252" y="434"/>
                </a:cubicBezTo>
                <a:lnTo>
                  <a:pt x="252" y="434"/>
                </a:lnTo>
                <a:cubicBezTo>
                  <a:pt x="246" y="440"/>
                  <a:pt x="238" y="443"/>
                  <a:pt x="229" y="443"/>
                </a:cubicBezTo>
                <a:lnTo>
                  <a:pt x="110" y="434"/>
                </a:lnTo>
                <a:lnTo>
                  <a:pt x="110" y="434"/>
                </a:lnTo>
                <a:cubicBezTo>
                  <a:pt x="105" y="433"/>
                  <a:pt x="101" y="435"/>
                  <a:pt x="98" y="438"/>
                </a:cubicBezTo>
                <a:lnTo>
                  <a:pt x="98" y="438"/>
                </a:lnTo>
                <a:cubicBezTo>
                  <a:pt x="82" y="455"/>
                  <a:pt x="56" y="498"/>
                  <a:pt x="56" y="594"/>
                </a:cubicBezTo>
                <a:lnTo>
                  <a:pt x="56" y="594"/>
                </a:lnTo>
                <a:cubicBezTo>
                  <a:pt x="56" y="657"/>
                  <a:pt x="69" y="705"/>
                  <a:pt x="93" y="734"/>
                </a:cubicBezTo>
                <a:lnTo>
                  <a:pt x="93" y="734"/>
                </a:lnTo>
                <a:cubicBezTo>
                  <a:pt x="108" y="752"/>
                  <a:pt x="132" y="759"/>
                  <a:pt x="155" y="753"/>
                </a:cubicBezTo>
                <a:lnTo>
                  <a:pt x="155" y="753"/>
                </a:lnTo>
                <a:cubicBezTo>
                  <a:pt x="164" y="751"/>
                  <a:pt x="173" y="748"/>
                  <a:pt x="182" y="745"/>
                </a:cubicBezTo>
                <a:lnTo>
                  <a:pt x="182" y="745"/>
                </a:lnTo>
                <a:cubicBezTo>
                  <a:pt x="197" y="741"/>
                  <a:pt x="222" y="735"/>
                  <a:pt x="239" y="733"/>
                </a:cubicBezTo>
                <a:lnTo>
                  <a:pt x="239" y="733"/>
                </a:lnTo>
                <a:cubicBezTo>
                  <a:pt x="250" y="731"/>
                  <a:pt x="259" y="729"/>
                  <a:pt x="267" y="728"/>
                </a:cubicBezTo>
                <a:lnTo>
                  <a:pt x="267" y="728"/>
                </a:lnTo>
                <a:cubicBezTo>
                  <a:pt x="279" y="726"/>
                  <a:pt x="291" y="725"/>
                  <a:pt x="302" y="734"/>
                </a:cubicBezTo>
                <a:lnTo>
                  <a:pt x="302" y="734"/>
                </a:lnTo>
                <a:cubicBezTo>
                  <a:pt x="335" y="764"/>
                  <a:pt x="373" y="781"/>
                  <a:pt x="400" y="791"/>
                </a:cubicBezTo>
                <a:lnTo>
                  <a:pt x="400" y="791"/>
                </a:lnTo>
                <a:cubicBezTo>
                  <a:pt x="432" y="802"/>
                  <a:pt x="461" y="805"/>
                  <a:pt x="474" y="804"/>
                </a:cubicBezTo>
                <a:lnTo>
                  <a:pt x="474" y="804"/>
                </a:lnTo>
                <a:cubicBezTo>
                  <a:pt x="479" y="803"/>
                  <a:pt x="483" y="803"/>
                  <a:pt x="488" y="803"/>
                </a:cubicBezTo>
                <a:close/>
                <a:moveTo>
                  <a:pt x="628" y="881"/>
                </a:moveTo>
                <a:lnTo>
                  <a:pt x="628" y="881"/>
                </a:lnTo>
                <a:cubicBezTo>
                  <a:pt x="620" y="881"/>
                  <a:pt x="613" y="880"/>
                  <a:pt x="605" y="879"/>
                </a:cubicBezTo>
                <a:lnTo>
                  <a:pt x="605" y="879"/>
                </a:lnTo>
                <a:cubicBezTo>
                  <a:pt x="570" y="877"/>
                  <a:pt x="534" y="870"/>
                  <a:pt x="510" y="863"/>
                </a:cubicBezTo>
                <a:lnTo>
                  <a:pt x="510" y="863"/>
                </a:lnTo>
                <a:cubicBezTo>
                  <a:pt x="500" y="860"/>
                  <a:pt x="490" y="860"/>
                  <a:pt x="480" y="861"/>
                </a:cubicBezTo>
                <a:lnTo>
                  <a:pt x="480" y="861"/>
                </a:lnTo>
                <a:cubicBezTo>
                  <a:pt x="477" y="861"/>
                  <a:pt x="473" y="861"/>
                  <a:pt x="469" y="861"/>
                </a:cubicBezTo>
                <a:lnTo>
                  <a:pt x="469" y="861"/>
                </a:lnTo>
                <a:cubicBezTo>
                  <a:pt x="422" y="861"/>
                  <a:pt x="338" y="838"/>
                  <a:pt x="273" y="785"/>
                </a:cubicBezTo>
                <a:lnTo>
                  <a:pt x="273" y="785"/>
                </a:lnTo>
                <a:cubicBezTo>
                  <a:pt x="255" y="787"/>
                  <a:pt x="216" y="795"/>
                  <a:pt x="198" y="800"/>
                </a:cubicBezTo>
                <a:lnTo>
                  <a:pt x="198" y="800"/>
                </a:lnTo>
                <a:cubicBezTo>
                  <a:pt x="189" y="803"/>
                  <a:pt x="179" y="805"/>
                  <a:pt x="170" y="808"/>
                </a:cubicBezTo>
                <a:lnTo>
                  <a:pt x="170" y="808"/>
                </a:lnTo>
                <a:cubicBezTo>
                  <a:pt x="126" y="820"/>
                  <a:pt x="79" y="805"/>
                  <a:pt x="49" y="770"/>
                </a:cubicBezTo>
                <a:lnTo>
                  <a:pt x="49" y="770"/>
                </a:lnTo>
                <a:cubicBezTo>
                  <a:pt x="16" y="730"/>
                  <a:pt x="0" y="671"/>
                  <a:pt x="0" y="594"/>
                </a:cubicBezTo>
                <a:lnTo>
                  <a:pt x="0" y="594"/>
                </a:lnTo>
                <a:cubicBezTo>
                  <a:pt x="0" y="484"/>
                  <a:pt x="30" y="428"/>
                  <a:pt x="56" y="399"/>
                </a:cubicBezTo>
                <a:lnTo>
                  <a:pt x="56" y="399"/>
                </a:lnTo>
                <a:cubicBezTo>
                  <a:pt x="71" y="383"/>
                  <a:pt x="92" y="375"/>
                  <a:pt x="114" y="377"/>
                </a:cubicBezTo>
                <a:lnTo>
                  <a:pt x="220" y="385"/>
                </a:lnTo>
                <a:lnTo>
                  <a:pt x="220" y="385"/>
                </a:lnTo>
                <a:cubicBezTo>
                  <a:pt x="232" y="372"/>
                  <a:pt x="253" y="348"/>
                  <a:pt x="275" y="322"/>
                </a:cubicBezTo>
                <a:lnTo>
                  <a:pt x="275" y="322"/>
                </a:lnTo>
                <a:cubicBezTo>
                  <a:pt x="335" y="251"/>
                  <a:pt x="337" y="230"/>
                  <a:pt x="337" y="230"/>
                </a:cubicBezTo>
                <a:lnTo>
                  <a:pt x="337" y="230"/>
                </a:lnTo>
                <a:cubicBezTo>
                  <a:pt x="337" y="145"/>
                  <a:pt x="331" y="127"/>
                  <a:pt x="325" y="110"/>
                </a:cubicBezTo>
                <a:lnTo>
                  <a:pt x="325" y="110"/>
                </a:lnTo>
                <a:cubicBezTo>
                  <a:pt x="322" y="104"/>
                  <a:pt x="320" y="97"/>
                  <a:pt x="318" y="88"/>
                </a:cubicBezTo>
                <a:lnTo>
                  <a:pt x="318" y="88"/>
                </a:lnTo>
                <a:cubicBezTo>
                  <a:pt x="311" y="57"/>
                  <a:pt x="334" y="22"/>
                  <a:pt x="370" y="9"/>
                </a:cubicBezTo>
                <a:lnTo>
                  <a:pt x="370" y="9"/>
                </a:lnTo>
                <a:cubicBezTo>
                  <a:pt x="398" y="0"/>
                  <a:pt x="428" y="3"/>
                  <a:pt x="455" y="20"/>
                </a:cubicBezTo>
                <a:lnTo>
                  <a:pt x="455" y="20"/>
                </a:lnTo>
                <a:cubicBezTo>
                  <a:pt x="486" y="37"/>
                  <a:pt x="513" y="70"/>
                  <a:pt x="537" y="116"/>
                </a:cubicBezTo>
                <a:lnTo>
                  <a:pt x="537" y="116"/>
                </a:lnTo>
                <a:cubicBezTo>
                  <a:pt x="552" y="148"/>
                  <a:pt x="546" y="194"/>
                  <a:pt x="540" y="239"/>
                </a:cubicBezTo>
                <a:lnTo>
                  <a:pt x="540" y="239"/>
                </a:lnTo>
                <a:cubicBezTo>
                  <a:pt x="537" y="257"/>
                  <a:pt x="535" y="274"/>
                  <a:pt x="535" y="289"/>
                </a:cubicBezTo>
                <a:lnTo>
                  <a:pt x="535" y="289"/>
                </a:lnTo>
                <a:cubicBezTo>
                  <a:pt x="534" y="304"/>
                  <a:pt x="536" y="309"/>
                  <a:pt x="537" y="311"/>
                </a:cubicBezTo>
                <a:lnTo>
                  <a:pt x="537" y="311"/>
                </a:lnTo>
                <a:cubicBezTo>
                  <a:pt x="572" y="337"/>
                  <a:pt x="608" y="337"/>
                  <a:pt x="653" y="338"/>
                </a:cubicBezTo>
                <a:lnTo>
                  <a:pt x="653" y="338"/>
                </a:lnTo>
                <a:cubicBezTo>
                  <a:pt x="678" y="338"/>
                  <a:pt x="706" y="339"/>
                  <a:pt x="737" y="343"/>
                </a:cubicBezTo>
                <a:lnTo>
                  <a:pt x="737" y="343"/>
                </a:lnTo>
                <a:cubicBezTo>
                  <a:pt x="789" y="353"/>
                  <a:pt x="814" y="391"/>
                  <a:pt x="808" y="451"/>
                </a:cubicBezTo>
                <a:lnTo>
                  <a:pt x="808" y="451"/>
                </a:lnTo>
                <a:cubicBezTo>
                  <a:pt x="806" y="470"/>
                  <a:pt x="796" y="486"/>
                  <a:pt x="785" y="499"/>
                </a:cubicBezTo>
                <a:lnTo>
                  <a:pt x="785" y="499"/>
                </a:lnTo>
                <a:cubicBezTo>
                  <a:pt x="804" y="516"/>
                  <a:pt x="814" y="538"/>
                  <a:pt x="814" y="561"/>
                </a:cubicBezTo>
                <a:lnTo>
                  <a:pt x="814" y="561"/>
                </a:lnTo>
                <a:cubicBezTo>
                  <a:pt x="814" y="599"/>
                  <a:pt x="796" y="623"/>
                  <a:pt x="776" y="638"/>
                </a:cubicBezTo>
                <a:lnTo>
                  <a:pt x="776" y="638"/>
                </a:lnTo>
                <a:cubicBezTo>
                  <a:pt x="786" y="657"/>
                  <a:pt x="795" y="682"/>
                  <a:pt x="788" y="707"/>
                </a:cubicBezTo>
                <a:lnTo>
                  <a:pt x="788" y="707"/>
                </a:lnTo>
                <a:cubicBezTo>
                  <a:pt x="781" y="731"/>
                  <a:pt x="765" y="749"/>
                  <a:pt x="737" y="762"/>
                </a:cubicBezTo>
                <a:lnTo>
                  <a:pt x="737" y="762"/>
                </a:lnTo>
                <a:cubicBezTo>
                  <a:pt x="738" y="764"/>
                  <a:pt x="739" y="767"/>
                  <a:pt x="739" y="770"/>
                </a:cubicBezTo>
                <a:lnTo>
                  <a:pt x="739" y="770"/>
                </a:lnTo>
                <a:cubicBezTo>
                  <a:pt x="746" y="802"/>
                  <a:pt x="735" y="833"/>
                  <a:pt x="710" y="856"/>
                </a:cubicBezTo>
                <a:lnTo>
                  <a:pt x="710" y="856"/>
                </a:lnTo>
                <a:cubicBezTo>
                  <a:pt x="692" y="872"/>
                  <a:pt x="665" y="881"/>
                  <a:pt x="628" y="88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6"/>
          <p:cNvSpPr/>
          <p:nvPr/>
        </p:nvSpPr>
        <p:spPr>
          <a:xfrm>
            <a:off x="14439105" y="8048345"/>
            <a:ext cx="621532" cy="1082134"/>
          </a:xfrm>
          <a:custGeom>
            <a:rect b="b" l="l" r="r" t="t"/>
            <a:pathLst>
              <a:path extrusionOk="0" h="860" w="493">
                <a:moveTo>
                  <a:pt x="88" y="57"/>
                </a:moveTo>
                <a:lnTo>
                  <a:pt x="88" y="57"/>
                </a:lnTo>
                <a:cubicBezTo>
                  <a:pt x="71" y="57"/>
                  <a:pt x="57" y="71"/>
                  <a:pt x="57" y="88"/>
                </a:cubicBezTo>
                <a:lnTo>
                  <a:pt x="57" y="771"/>
                </a:lnTo>
                <a:lnTo>
                  <a:pt x="57" y="771"/>
                </a:lnTo>
                <a:cubicBezTo>
                  <a:pt x="57" y="787"/>
                  <a:pt x="71" y="802"/>
                  <a:pt x="88" y="802"/>
                </a:cubicBezTo>
                <a:lnTo>
                  <a:pt x="403" y="802"/>
                </a:lnTo>
                <a:lnTo>
                  <a:pt x="403" y="802"/>
                </a:lnTo>
                <a:cubicBezTo>
                  <a:pt x="421" y="802"/>
                  <a:pt x="434" y="787"/>
                  <a:pt x="434" y="771"/>
                </a:cubicBezTo>
                <a:lnTo>
                  <a:pt x="434" y="88"/>
                </a:lnTo>
                <a:lnTo>
                  <a:pt x="434" y="88"/>
                </a:lnTo>
                <a:cubicBezTo>
                  <a:pt x="434" y="71"/>
                  <a:pt x="421" y="57"/>
                  <a:pt x="403" y="57"/>
                </a:cubicBezTo>
                <a:lnTo>
                  <a:pt x="88" y="57"/>
                </a:lnTo>
                <a:close/>
                <a:moveTo>
                  <a:pt x="403" y="859"/>
                </a:moveTo>
                <a:lnTo>
                  <a:pt x="88" y="859"/>
                </a:lnTo>
                <a:lnTo>
                  <a:pt x="88" y="859"/>
                </a:lnTo>
                <a:cubicBezTo>
                  <a:pt x="40" y="859"/>
                  <a:pt x="0" y="820"/>
                  <a:pt x="0" y="771"/>
                </a:cubicBezTo>
                <a:lnTo>
                  <a:pt x="0" y="88"/>
                </a:lnTo>
                <a:lnTo>
                  <a:pt x="0" y="88"/>
                </a:lnTo>
                <a:cubicBezTo>
                  <a:pt x="0" y="40"/>
                  <a:pt x="40" y="0"/>
                  <a:pt x="88" y="0"/>
                </a:cubicBezTo>
                <a:lnTo>
                  <a:pt x="403" y="0"/>
                </a:lnTo>
                <a:lnTo>
                  <a:pt x="403" y="0"/>
                </a:lnTo>
                <a:cubicBezTo>
                  <a:pt x="452" y="0"/>
                  <a:pt x="492" y="40"/>
                  <a:pt x="492" y="88"/>
                </a:cubicBezTo>
                <a:lnTo>
                  <a:pt x="492" y="771"/>
                </a:lnTo>
                <a:lnTo>
                  <a:pt x="492" y="771"/>
                </a:lnTo>
                <a:cubicBezTo>
                  <a:pt x="492" y="820"/>
                  <a:pt x="452" y="859"/>
                  <a:pt x="403" y="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6"/>
          <p:cNvSpPr/>
          <p:nvPr/>
        </p:nvSpPr>
        <p:spPr>
          <a:xfrm>
            <a:off x="14705475" y="8908503"/>
            <a:ext cx="83243" cy="83239"/>
          </a:xfrm>
          <a:custGeom>
            <a:rect b="b" l="l" r="r" t="t"/>
            <a:pathLst>
              <a:path extrusionOk="0" h="67" w="67">
                <a:moveTo>
                  <a:pt x="33" y="66"/>
                </a:moveTo>
                <a:lnTo>
                  <a:pt x="33" y="66"/>
                </a:lnTo>
                <a:cubicBezTo>
                  <a:pt x="15" y="66"/>
                  <a:pt x="0" y="51"/>
                  <a:pt x="0" y="33"/>
                </a:cubicBezTo>
                <a:lnTo>
                  <a:pt x="0" y="33"/>
                </a:lnTo>
                <a:cubicBezTo>
                  <a:pt x="0" y="14"/>
                  <a:pt x="15" y="0"/>
                  <a:pt x="33" y="0"/>
                </a:cubicBezTo>
                <a:lnTo>
                  <a:pt x="33" y="0"/>
                </a:lnTo>
                <a:cubicBezTo>
                  <a:pt x="51" y="0"/>
                  <a:pt x="66" y="14"/>
                  <a:pt x="66" y="33"/>
                </a:cubicBezTo>
                <a:lnTo>
                  <a:pt x="66" y="33"/>
                </a:lnTo>
                <a:cubicBezTo>
                  <a:pt x="66" y="51"/>
                  <a:pt x="51" y="66"/>
                  <a:pt x="33" y="66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6"/>
          <p:cNvSpPr/>
          <p:nvPr/>
        </p:nvSpPr>
        <p:spPr>
          <a:xfrm>
            <a:off x="14666631" y="8187082"/>
            <a:ext cx="166482" cy="38844"/>
          </a:xfrm>
          <a:custGeom>
            <a:rect b="b" l="l" r="r" t="t"/>
            <a:pathLst>
              <a:path extrusionOk="0" h="29" w="133">
                <a:moveTo>
                  <a:pt x="117" y="28"/>
                </a:moveTo>
                <a:lnTo>
                  <a:pt x="14" y="28"/>
                </a:lnTo>
                <a:lnTo>
                  <a:pt x="14" y="28"/>
                </a:lnTo>
                <a:cubicBezTo>
                  <a:pt x="6" y="28"/>
                  <a:pt x="0" y="22"/>
                  <a:pt x="0" y="14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lnTo>
                  <a:pt x="117" y="0"/>
                </a:lnTo>
                <a:lnTo>
                  <a:pt x="117" y="0"/>
                </a:lnTo>
                <a:cubicBezTo>
                  <a:pt x="125" y="0"/>
                  <a:pt x="132" y="6"/>
                  <a:pt x="132" y="14"/>
                </a:cubicBezTo>
                <a:lnTo>
                  <a:pt x="132" y="14"/>
                </a:lnTo>
                <a:cubicBezTo>
                  <a:pt x="132" y="22"/>
                  <a:pt x="125" y="28"/>
                  <a:pt x="117" y="2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6"/>
          <p:cNvSpPr/>
          <p:nvPr/>
        </p:nvSpPr>
        <p:spPr>
          <a:xfrm>
            <a:off x="10127226" y="6866325"/>
            <a:ext cx="1365151" cy="849056"/>
          </a:xfrm>
          <a:custGeom>
            <a:rect b="b" l="l" r="r" t="t"/>
            <a:pathLst>
              <a:path extrusionOk="0" h="673" w="1085">
                <a:moveTo>
                  <a:pt x="66" y="336"/>
                </a:moveTo>
                <a:lnTo>
                  <a:pt x="66" y="336"/>
                </a:lnTo>
                <a:cubicBezTo>
                  <a:pt x="138" y="432"/>
                  <a:pt x="307" y="615"/>
                  <a:pt x="542" y="615"/>
                </a:cubicBezTo>
                <a:lnTo>
                  <a:pt x="542" y="615"/>
                </a:lnTo>
                <a:cubicBezTo>
                  <a:pt x="544" y="615"/>
                  <a:pt x="546" y="615"/>
                  <a:pt x="548" y="615"/>
                </a:cubicBezTo>
                <a:lnTo>
                  <a:pt x="548" y="615"/>
                </a:lnTo>
                <a:cubicBezTo>
                  <a:pt x="659" y="614"/>
                  <a:pt x="767" y="572"/>
                  <a:pt x="870" y="491"/>
                </a:cubicBezTo>
                <a:lnTo>
                  <a:pt x="870" y="491"/>
                </a:lnTo>
                <a:cubicBezTo>
                  <a:pt x="923" y="448"/>
                  <a:pt x="974" y="395"/>
                  <a:pt x="1018" y="337"/>
                </a:cubicBezTo>
                <a:lnTo>
                  <a:pt x="1018" y="337"/>
                </a:lnTo>
                <a:cubicBezTo>
                  <a:pt x="946" y="241"/>
                  <a:pt x="777" y="58"/>
                  <a:pt x="541" y="58"/>
                </a:cubicBezTo>
                <a:lnTo>
                  <a:pt x="541" y="58"/>
                </a:lnTo>
                <a:cubicBezTo>
                  <a:pt x="540" y="58"/>
                  <a:pt x="538" y="58"/>
                  <a:pt x="537" y="58"/>
                </a:cubicBezTo>
                <a:lnTo>
                  <a:pt x="537" y="58"/>
                </a:lnTo>
                <a:cubicBezTo>
                  <a:pt x="425" y="59"/>
                  <a:pt x="316" y="101"/>
                  <a:pt x="214" y="182"/>
                </a:cubicBezTo>
                <a:lnTo>
                  <a:pt x="214" y="182"/>
                </a:lnTo>
                <a:cubicBezTo>
                  <a:pt x="161" y="225"/>
                  <a:pt x="110" y="278"/>
                  <a:pt x="66" y="336"/>
                </a:cubicBezTo>
                <a:close/>
                <a:moveTo>
                  <a:pt x="542" y="672"/>
                </a:moveTo>
                <a:lnTo>
                  <a:pt x="542" y="672"/>
                </a:lnTo>
                <a:cubicBezTo>
                  <a:pt x="417" y="672"/>
                  <a:pt x="296" y="627"/>
                  <a:pt x="182" y="537"/>
                </a:cubicBezTo>
                <a:lnTo>
                  <a:pt x="182" y="537"/>
                </a:lnTo>
                <a:cubicBezTo>
                  <a:pt x="120" y="488"/>
                  <a:pt x="60" y="426"/>
                  <a:pt x="10" y="357"/>
                </a:cubicBezTo>
                <a:lnTo>
                  <a:pt x="10" y="357"/>
                </a:lnTo>
                <a:cubicBezTo>
                  <a:pt x="8" y="355"/>
                  <a:pt x="6" y="353"/>
                  <a:pt x="5" y="349"/>
                </a:cubicBezTo>
                <a:lnTo>
                  <a:pt x="5" y="349"/>
                </a:lnTo>
                <a:cubicBezTo>
                  <a:pt x="0" y="340"/>
                  <a:pt x="0" y="329"/>
                  <a:pt x="6" y="320"/>
                </a:cubicBezTo>
                <a:lnTo>
                  <a:pt x="6" y="320"/>
                </a:lnTo>
                <a:cubicBezTo>
                  <a:pt x="57" y="250"/>
                  <a:pt x="116" y="187"/>
                  <a:pt x="179" y="138"/>
                </a:cubicBezTo>
                <a:lnTo>
                  <a:pt x="179" y="138"/>
                </a:lnTo>
                <a:cubicBezTo>
                  <a:pt x="291" y="48"/>
                  <a:pt x="411" y="2"/>
                  <a:pt x="535" y="1"/>
                </a:cubicBezTo>
                <a:lnTo>
                  <a:pt x="535" y="1"/>
                </a:lnTo>
                <a:cubicBezTo>
                  <a:pt x="663" y="0"/>
                  <a:pt x="786" y="45"/>
                  <a:pt x="902" y="136"/>
                </a:cubicBezTo>
                <a:lnTo>
                  <a:pt x="902" y="136"/>
                </a:lnTo>
                <a:cubicBezTo>
                  <a:pt x="965" y="185"/>
                  <a:pt x="1023" y="247"/>
                  <a:pt x="1074" y="316"/>
                </a:cubicBezTo>
                <a:lnTo>
                  <a:pt x="1074" y="316"/>
                </a:lnTo>
                <a:cubicBezTo>
                  <a:pt x="1076" y="318"/>
                  <a:pt x="1078" y="321"/>
                  <a:pt x="1079" y="323"/>
                </a:cubicBezTo>
                <a:lnTo>
                  <a:pt x="1079" y="323"/>
                </a:lnTo>
                <a:cubicBezTo>
                  <a:pt x="1084" y="333"/>
                  <a:pt x="1083" y="344"/>
                  <a:pt x="1077" y="353"/>
                </a:cubicBezTo>
                <a:lnTo>
                  <a:pt x="1077" y="353"/>
                </a:lnTo>
                <a:cubicBezTo>
                  <a:pt x="1027" y="422"/>
                  <a:pt x="968" y="485"/>
                  <a:pt x="906" y="536"/>
                </a:cubicBezTo>
                <a:lnTo>
                  <a:pt x="906" y="536"/>
                </a:lnTo>
                <a:cubicBezTo>
                  <a:pt x="793" y="625"/>
                  <a:pt x="672" y="671"/>
                  <a:pt x="548" y="672"/>
                </a:cubicBezTo>
                <a:lnTo>
                  <a:pt x="548" y="672"/>
                </a:lnTo>
                <a:cubicBezTo>
                  <a:pt x="546" y="672"/>
                  <a:pt x="544" y="672"/>
                  <a:pt x="542" y="67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6"/>
          <p:cNvSpPr/>
          <p:nvPr/>
        </p:nvSpPr>
        <p:spPr>
          <a:xfrm>
            <a:off x="10526783" y="7005059"/>
            <a:ext cx="560487" cy="560491"/>
          </a:xfrm>
          <a:custGeom>
            <a:rect b="b" l="l" r="r" t="t"/>
            <a:pathLst>
              <a:path extrusionOk="0" h="447" w="446">
                <a:moveTo>
                  <a:pt x="223" y="58"/>
                </a:moveTo>
                <a:lnTo>
                  <a:pt x="223" y="58"/>
                </a:lnTo>
                <a:cubicBezTo>
                  <a:pt x="131" y="58"/>
                  <a:pt x="57" y="132"/>
                  <a:pt x="57" y="224"/>
                </a:cubicBezTo>
                <a:lnTo>
                  <a:pt x="57" y="224"/>
                </a:lnTo>
                <a:cubicBezTo>
                  <a:pt x="57" y="315"/>
                  <a:pt x="131" y="389"/>
                  <a:pt x="223" y="389"/>
                </a:cubicBezTo>
                <a:lnTo>
                  <a:pt x="223" y="389"/>
                </a:lnTo>
                <a:cubicBezTo>
                  <a:pt x="314" y="389"/>
                  <a:pt x="388" y="315"/>
                  <a:pt x="388" y="224"/>
                </a:cubicBezTo>
                <a:lnTo>
                  <a:pt x="388" y="224"/>
                </a:lnTo>
                <a:cubicBezTo>
                  <a:pt x="388" y="132"/>
                  <a:pt x="314" y="58"/>
                  <a:pt x="223" y="58"/>
                </a:cubicBezTo>
                <a:close/>
                <a:moveTo>
                  <a:pt x="223" y="446"/>
                </a:moveTo>
                <a:lnTo>
                  <a:pt x="223" y="446"/>
                </a:lnTo>
                <a:cubicBezTo>
                  <a:pt x="100" y="446"/>
                  <a:pt x="0" y="346"/>
                  <a:pt x="0" y="224"/>
                </a:cubicBezTo>
                <a:lnTo>
                  <a:pt x="0" y="224"/>
                </a:lnTo>
                <a:cubicBezTo>
                  <a:pt x="0" y="101"/>
                  <a:pt x="100" y="0"/>
                  <a:pt x="223" y="0"/>
                </a:cubicBezTo>
                <a:lnTo>
                  <a:pt x="223" y="0"/>
                </a:lnTo>
                <a:cubicBezTo>
                  <a:pt x="346" y="0"/>
                  <a:pt x="445" y="101"/>
                  <a:pt x="445" y="224"/>
                </a:cubicBezTo>
                <a:lnTo>
                  <a:pt x="445" y="224"/>
                </a:lnTo>
                <a:cubicBezTo>
                  <a:pt x="445" y="346"/>
                  <a:pt x="346" y="446"/>
                  <a:pt x="223" y="44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6"/>
          <p:cNvSpPr/>
          <p:nvPr/>
        </p:nvSpPr>
        <p:spPr>
          <a:xfrm>
            <a:off x="1930768" y="1211490"/>
            <a:ext cx="1997782" cy="1997782"/>
          </a:xfrm>
          <a:custGeom>
            <a:rect b="b" l="l" r="r" t="t"/>
            <a:pathLst>
              <a:path extrusionOk="0" h="1587" w="1586">
                <a:moveTo>
                  <a:pt x="1585" y="793"/>
                </a:moveTo>
                <a:lnTo>
                  <a:pt x="1585" y="793"/>
                </a:lnTo>
                <a:cubicBezTo>
                  <a:pt x="1585" y="1231"/>
                  <a:pt x="1230" y="1586"/>
                  <a:pt x="792" y="1586"/>
                </a:cubicBezTo>
                <a:lnTo>
                  <a:pt x="792" y="1586"/>
                </a:lnTo>
                <a:cubicBezTo>
                  <a:pt x="354" y="1586"/>
                  <a:pt x="0" y="1231"/>
                  <a:pt x="0" y="793"/>
                </a:cubicBezTo>
                <a:lnTo>
                  <a:pt x="0" y="793"/>
                </a:lnTo>
                <a:cubicBezTo>
                  <a:pt x="0" y="355"/>
                  <a:pt x="354" y="0"/>
                  <a:pt x="792" y="0"/>
                </a:cubicBezTo>
                <a:lnTo>
                  <a:pt x="792" y="0"/>
                </a:lnTo>
                <a:cubicBezTo>
                  <a:pt x="1230" y="0"/>
                  <a:pt x="1585" y="355"/>
                  <a:pt x="1585" y="793"/>
                </a:cubicBezTo>
              </a:path>
            </a:pathLst>
          </a:custGeom>
          <a:noFill/>
          <a:ln cap="flat" cmpd="sng" w="183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6"/>
          <p:cNvSpPr/>
          <p:nvPr/>
        </p:nvSpPr>
        <p:spPr>
          <a:xfrm>
            <a:off x="5870839" y="1211490"/>
            <a:ext cx="1997782" cy="1997782"/>
          </a:xfrm>
          <a:custGeom>
            <a:rect b="b" l="l" r="r" t="t"/>
            <a:pathLst>
              <a:path extrusionOk="0" h="1587" w="1586">
                <a:moveTo>
                  <a:pt x="1585" y="793"/>
                </a:moveTo>
                <a:lnTo>
                  <a:pt x="1585" y="793"/>
                </a:lnTo>
                <a:cubicBezTo>
                  <a:pt x="1585" y="1231"/>
                  <a:pt x="1230" y="1586"/>
                  <a:pt x="793" y="1586"/>
                </a:cubicBezTo>
                <a:lnTo>
                  <a:pt x="793" y="1586"/>
                </a:lnTo>
                <a:cubicBezTo>
                  <a:pt x="355" y="1586"/>
                  <a:pt x="0" y="1231"/>
                  <a:pt x="0" y="793"/>
                </a:cubicBezTo>
                <a:lnTo>
                  <a:pt x="0" y="793"/>
                </a:lnTo>
                <a:cubicBezTo>
                  <a:pt x="0" y="355"/>
                  <a:pt x="355" y="0"/>
                  <a:pt x="793" y="0"/>
                </a:cubicBezTo>
                <a:lnTo>
                  <a:pt x="793" y="0"/>
                </a:lnTo>
                <a:cubicBezTo>
                  <a:pt x="1230" y="0"/>
                  <a:pt x="1585" y="355"/>
                  <a:pt x="1585" y="793"/>
                </a:cubicBezTo>
              </a:path>
            </a:pathLst>
          </a:custGeom>
          <a:noFill/>
          <a:ln cap="flat" cmpd="sng" w="183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6"/>
          <p:cNvSpPr/>
          <p:nvPr/>
        </p:nvSpPr>
        <p:spPr>
          <a:xfrm>
            <a:off x="9810909" y="1211490"/>
            <a:ext cx="1997782" cy="1997782"/>
          </a:xfrm>
          <a:custGeom>
            <a:rect b="b" l="l" r="r" t="t"/>
            <a:pathLst>
              <a:path extrusionOk="0" h="1587" w="1586">
                <a:moveTo>
                  <a:pt x="1585" y="793"/>
                </a:moveTo>
                <a:lnTo>
                  <a:pt x="1585" y="793"/>
                </a:lnTo>
                <a:cubicBezTo>
                  <a:pt x="1585" y="1231"/>
                  <a:pt x="1230" y="1586"/>
                  <a:pt x="793" y="1586"/>
                </a:cubicBezTo>
                <a:lnTo>
                  <a:pt x="793" y="1586"/>
                </a:lnTo>
                <a:cubicBezTo>
                  <a:pt x="355" y="1586"/>
                  <a:pt x="0" y="1231"/>
                  <a:pt x="0" y="793"/>
                </a:cubicBezTo>
                <a:lnTo>
                  <a:pt x="0" y="793"/>
                </a:lnTo>
                <a:cubicBezTo>
                  <a:pt x="0" y="355"/>
                  <a:pt x="355" y="0"/>
                  <a:pt x="793" y="0"/>
                </a:cubicBezTo>
                <a:lnTo>
                  <a:pt x="793" y="0"/>
                </a:lnTo>
                <a:cubicBezTo>
                  <a:pt x="1230" y="0"/>
                  <a:pt x="1585" y="355"/>
                  <a:pt x="1585" y="793"/>
                </a:cubicBezTo>
              </a:path>
            </a:pathLst>
          </a:custGeom>
          <a:noFill/>
          <a:ln cap="flat" cmpd="sng" w="183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6"/>
          <p:cNvSpPr/>
          <p:nvPr/>
        </p:nvSpPr>
        <p:spPr>
          <a:xfrm>
            <a:off x="13750980" y="1211490"/>
            <a:ext cx="1997782" cy="1997782"/>
          </a:xfrm>
          <a:custGeom>
            <a:rect b="b" l="l" r="r" t="t"/>
            <a:pathLst>
              <a:path extrusionOk="0" h="1587" w="1586">
                <a:moveTo>
                  <a:pt x="1585" y="793"/>
                </a:moveTo>
                <a:lnTo>
                  <a:pt x="1585" y="793"/>
                </a:lnTo>
                <a:cubicBezTo>
                  <a:pt x="1585" y="1231"/>
                  <a:pt x="1230" y="1586"/>
                  <a:pt x="793" y="1586"/>
                </a:cubicBezTo>
                <a:lnTo>
                  <a:pt x="793" y="1586"/>
                </a:lnTo>
                <a:cubicBezTo>
                  <a:pt x="355" y="1586"/>
                  <a:pt x="0" y="1231"/>
                  <a:pt x="0" y="793"/>
                </a:cubicBezTo>
                <a:lnTo>
                  <a:pt x="0" y="793"/>
                </a:lnTo>
                <a:cubicBezTo>
                  <a:pt x="0" y="355"/>
                  <a:pt x="355" y="0"/>
                  <a:pt x="793" y="0"/>
                </a:cubicBezTo>
                <a:lnTo>
                  <a:pt x="793" y="0"/>
                </a:lnTo>
                <a:cubicBezTo>
                  <a:pt x="1230" y="0"/>
                  <a:pt x="1585" y="355"/>
                  <a:pt x="1585" y="793"/>
                </a:cubicBezTo>
              </a:path>
            </a:pathLst>
          </a:custGeom>
          <a:noFill/>
          <a:ln cap="flat" cmpd="sng" w="183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4" name="Google Shape;364;p6"/>
          <p:cNvCxnSpPr/>
          <p:nvPr/>
        </p:nvCxnSpPr>
        <p:spPr>
          <a:xfrm flipH="1" rot="10800000">
            <a:off x="2863066" y="3203725"/>
            <a:ext cx="5551" cy="2569368"/>
          </a:xfrm>
          <a:prstGeom prst="straightConnector1">
            <a:avLst/>
          </a:prstGeom>
          <a:noFill/>
          <a:ln cap="flat" cmpd="sng" w="183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6"/>
          <p:cNvCxnSpPr/>
          <p:nvPr/>
        </p:nvCxnSpPr>
        <p:spPr>
          <a:xfrm flipH="1" rot="10800000">
            <a:off x="6803137" y="3203725"/>
            <a:ext cx="5551" cy="4905665"/>
          </a:xfrm>
          <a:prstGeom prst="straightConnector1">
            <a:avLst/>
          </a:prstGeom>
          <a:noFill/>
          <a:ln cap="flat" cmpd="sng" w="183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6"/>
          <p:cNvCxnSpPr/>
          <p:nvPr/>
        </p:nvCxnSpPr>
        <p:spPr>
          <a:xfrm flipH="1" rot="10800000">
            <a:off x="10743207" y="3198173"/>
            <a:ext cx="5551" cy="1687016"/>
          </a:xfrm>
          <a:prstGeom prst="straightConnector1">
            <a:avLst/>
          </a:prstGeom>
          <a:noFill/>
          <a:ln cap="flat" cmpd="sng" w="183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6"/>
          <p:cNvCxnSpPr/>
          <p:nvPr/>
        </p:nvCxnSpPr>
        <p:spPr>
          <a:xfrm flipH="1" rot="10800000">
            <a:off x="14683278" y="3203725"/>
            <a:ext cx="5551" cy="3668148"/>
          </a:xfrm>
          <a:prstGeom prst="straightConnector1">
            <a:avLst/>
          </a:prstGeom>
          <a:noFill/>
          <a:ln cap="flat" cmpd="sng" w="183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6"/>
          <p:cNvSpPr txBox="1"/>
          <p:nvPr/>
        </p:nvSpPr>
        <p:spPr>
          <a:xfrm>
            <a:off x="17772352" y="4907280"/>
            <a:ext cx="480933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</a:t>
            </a:r>
            <a:endParaRPr b="1" sz="720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69" name="Google Shape;369;p6"/>
          <p:cNvSpPr txBox="1"/>
          <p:nvPr/>
        </p:nvSpPr>
        <p:spPr>
          <a:xfrm>
            <a:off x="17793017" y="6306737"/>
            <a:ext cx="5405337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  <p:sp>
        <p:nvSpPr>
          <p:cNvPr id="370" name="Google Shape;370;p6"/>
          <p:cNvSpPr txBox="1"/>
          <p:nvPr/>
        </p:nvSpPr>
        <p:spPr>
          <a:xfrm>
            <a:off x="1930768" y="1727153"/>
            <a:ext cx="202376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80%</a:t>
            </a:r>
            <a:endParaRPr/>
          </a:p>
        </p:txBody>
      </p:sp>
      <p:sp>
        <p:nvSpPr>
          <p:cNvPr id="371" name="Google Shape;371;p6"/>
          <p:cNvSpPr txBox="1"/>
          <p:nvPr/>
        </p:nvSpPr>
        <p:spPr>
          <a:xfrm>
            <a:off x="5916755" y="1748716"/>
            <a:ext cx="202376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20%</a:t>
            </a:r>
            <a:endParaRPr/>
          </a:p>
        </p:txBody>
      </p:sp>
      <p:sp>
        <p:nvSpPr>
          <p:cNvPr id="372" name="Google Shape;372;p6"/>
          <p:cNvSpPr txBox="1"/>
          <p:nvPr/>
        </p:nvSpPr>
        <p:spPr>
          <a:xfrm>
            <a:off x="9856826" y="1774333"/>
            <a:ext cx="202376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90%</a:t>
            </a:r>
            <a:endParaRPr/>
          </a:p>
        </p:txBody>
      </p:sp>
      <p:sp>
        <p:nvSpPr>
          <p:cNvPr id="373" name="Google Shape;373;p6"/>
          <p:cNvSpPr txBox="1"/>
          <p:nvPr/>
        </p:nvSpPr>
        <p:spPr>
          <a:xfrm>
            <a:off x="13765492" y="1766813"/>
            <a:ext cx="202376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60%</a:t>
            </a:r>
            <a:endParaRPr/>
          </a:p>
        </p:txBody>
      </p:sp>
      <p:sp>
        <p:nvSpPr>
          <p:cNvPr id="374" name="Google Shape;374;p6"/>
          <p:cNvSpPr txBox="1"/>
          <p:nvPr/>
        </p:nvSpPr>
        <p:spPr>
          <a:xfrm>
            <a:off x="1832860" y="11128163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375" name="Google Shape;375;p6"/>
          <p:cNvSpPr/>
          <p:nvPr/>
        </p:nvSpPr>
        <p:spPr>
          <a:xfrm>
            <a:off x="1280344" y="11671194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376" name="Google Shape;376;p6"/>
          <p:cNvSpPr txBox="1"/>
          <p:nvPr/>
        </p:nvSpPr>
        <p:spPr>
          <a:xfrm>
            <a:off x="5800002" y="11145540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377" name="Google Shape;377;p6"/>
          <p:cNvSpPr/>
          <p:nvPr/>
        </p:nvSpPr>
        <p:spPr>
          <a:xfrm>
            <a:off x="5247486" y="11688571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378" name="Google Shape;378;p6"/>
          <p:cNvSpPr txBox="1"/>
          <p:nvPr/>
        </p:nvSpPr>
        <p:spPr>
          <a:xfrm>
            <a:off x="9770077" y="11145540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379" name="Google Shape;379;p6"/>
          <p:cNvSpPr/>
          <p:nvPr/>
        </p:nvSpPr>
        <p:spPr>
          <a:xfrm>
            <a:off x="9217561" y="11688571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380" name="Google Shape;380;p6"/>
          <p:cNvSpPr txBox="1"/>
          <p:nvPr/>
        </p:nvSpPr>
        <p:spPr>
          <a:xfrm>
            <a:off x="13697295" y="11141582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381" name="Google Shape;381;p6"/>
          <p:cNvSpPr/>
          <p:nvPr/>
        </p:nvSpPr>
        <p:spPr>
          <a:xfrm>
            <a:off x="13144780" y="11684613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"/>
          <p:cNvSpPr/>
          <p:nvPr/>
        </p:nvSpPr>
        <p:spPr>
          <a:xfrm>
            <a:off x="1774225" y="8087052"/>
            <a:ext cx="2593358" cy="799766"/>
          </a:xfrm>
          <a:custGeom>
            <a:rect b="b" l="l" r="r" t="t"/>
            <a:pathLst>
              <a:path extrusionOk="0" h="600" w="1943">
                <a:moveTo>
                  <a:pt x="0" y="0"/>
                </a:moveTo>
                <a:lnTo>
                  <a:pt x="0" y="0"/>
                </a:lnTo>
                <a:cubicBezTo>
                  <a:pt x="3" y="210"/>
                  <a:pt x="39" y="410"/>
                  <a:pt x="103" y="599"/>
                </a:cubicBezTo>
                <a:lnTo>
                  <a:pt x="1942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7"/>
          <p:cNvSpPr/>
          <p:nvPr/>
        </p:nvSpPr>
        <p:spPr>
          <a:xfrm>
            <a:off x="4367582" y="8087052"/>
            <a:ext cx="2452226" cy="1511321"/>
          </a:xfrm>
          <a:custGeom>
            <a:rect b="b" l="l" r="r" t="t"/>
            <a:pathLst>
              <a:path extrusionOk="0" h="1134" w="1840">
                <a:moveTo>
                  <a:pt x="0" y="0"/>
                </a:moveTo>
                <a:lnTo>
                  <a:pt x="1558" y="1133"/>
                </a:lnTo>
                <a:lnTo>
                  <a:pt x="1558" y="1133"/>
                </a:lnTo>
                <a:cubicBezTo>
                  <a:pt x="1678" y="972"/>
                  <a:pt x="1774" y="792"/>
                  <a:pt x="1839" y="599"/>
                </a:cubicBezTo>
                <a:lnTo>
                  <a:pt x="0" y="0"/>
                </a:lnTo>
                <a:close/>
                <a:moveTo>
                  <a:pt x="58" y="30"/>
                </a:moveTo>
                <a:lnTo>
                  <a:pt x="1826" y="605"/>
                </a:lnTo>
                <a:lnTo>
                  <a:pt x="1826" y="605"/>
                </a:lnTo>
                <a:cubicBezTo>
                  <a:pt x="1763" y="789"/>
                  <a:pt x="1672" y="961"/>
                  <a:pt x="1556" y="1119"/>
                </a:cubicBezTo>
                <a:lnTo>
                  <a:pt x="58" y="30"/>
                </a:lnTo>
                <a:close/>
              </a:path>
            </a:pathLst>
          </a:custGeom>
          <a:solidFill>
            <a:srgbClr val="47CBC1"/>
          </a:solidFill>
          <a:ln cap="flat" cmpd="sng" w="9525">
            <a:solidFill>
              <a:schemeClr val="accent3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7"/>
          <p:cNvSpPr/>
          <p:nvPr/>
        </p:nvSpPr>
        <p:spPr>
          <a:xfrm>
            <a:off x="4367582" y="8087052"/>
            <a:ext cx="2081744" cy="2075862"/>
          </a:xfrm>
          <a:custGeom>
            <a:rect b="b" l="l" r="r" t="t"/>
            <a:pathLst>
              <a:path extrusionOk="0" h="1555" w="1559">
                <a:moveTo>
                  <a:pt x="0" y="0"/>
                </a:moveTo>
                <a:lnTo>
                  <a:pt x="1129" y="1554"/>
                </a:lnTo>
                <a:lnTo>
                  <a:pt x="1129" y="1554"/>
                </a:lnTo>
                <a:cubicBezTo>
                  <a:pt x="1293" y="1437"/>
                  <a:pt x="1438" y="1295"/>
                  <a:pt x="1558" y="1133"/>
                </a:cubicBezTo>
                <a:lnTo>
                  <a:pt x="0" y="0"/>
                </a:lnTo>
                <a:close/>
                <a:moveTo>
                  <a:pt x="46" y="47"/>
                </a:moveTo>
                <a:lnTo>
                  <a:pt x="1544" y="1135"/>
                </a:lnTo>
                <a:lnTo>
                  <a:pt x="1544" y="1135"/>
                </a:lnTo>
                <a:cubicBezTo>
                  <a:pt x="1427" y="1290"/>
                  <a:pt x="1289" y="1427"/>
                  <a:pt x="1131" y="1540"/>
                </a:cubicBezTo>
                <a:lnTo>
                  <a:pt x="46" y="47"/>
                </a:lnTo>
                <a:close/>
              </a:path>
            </a:pathLst>
          </a:custGeom>
          <a:solidFill>
            <a:srgbClr val="47CBC1"/>
          </a:solidFill>
          <a:ln cap="flat" cmpd="sng" w="9525">
            <a:solidFill>
              <a:schemeClr val="accent3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7"/>
          <p:cNvSpPr/>
          <p:nvPr/>
        </p:nvSpPr>
        <p:spPr>
          <a:xfrm>
            <a:off x="4367582" y="8087052"/>
            <a:ext cx="2587479" cy="799766"/>
          </a:xfrm>
          <a:custGeom>
            <a:rect b="b" l="l" r="r" t="t"/>
            <a:pathLst>
              <a:path extrusionOk="0" h="600" w="1942">
                <a:moveTo>
                  <a:pt x="1941" y="0"/>
                </a:moveTo>
                <a:lnTo>
                  <a:pt x="0" y="0"/>
                </a:lnTo>
                <a:lnTo>
                  <a:pt x="1839" y="599"/>
                </a:lnTo>
                <a:lnTo>
                  <a:pt x="1839" y="599"/>
                </a:lnTo>
                <a:cubicBezTo>
                  <a:pt x="1903" y="410"/>
                  <a:pt x="1939" y="210"/>
                  <a:pt x="1941" y="0"/>
                </a:cubicBezTo>
                <a:close/>
                <a:moveTo>
                  <a:pt x="1941" y="0"/>
                </a:moveTo>
                <a:lnTo>
                  <a:pt x="1941" y="0"/>
                </a:lnTo>
                <a:close/>
                <a:moveTo>
                  <a:pt x="1931" y="11"/>
                </a:moveTo>
                <a:lnTo>
                  <a:pt x="1931" y="11"/>
                </a:lnTo>
                <a:cubicBezTo>
                  <a:pt x="1927" y="208"/>
                  <a:pt x="1894" y="401"/>
                  <a:pt x="1833" y="586"/>
                </a:cubicBezTo>
                <a:lnTo>
                  <a:pt x="65" y="11"/>
                </a:lnTo>
                <a:lnTo>
                  <a:pt x="1931" y="11"/>
                </a:lnTo>
                <a:close/>
              </a:path>
            </a:pathLst>
          </a:custGeom>
          <a:solidFill>
            <a:srgbClr val="47CBC1"/>
          </a:solidFill>
          <a:ln cap="flat" cmpd="sng" w="9525">
            <a:solidFill>
              <a:schemeClr val="accent3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7"/>
          <p:cNvSpPr/>
          <p:nvPr/>
        </p:nvSpPr>
        <p:spPr>
          <a:xfrm>
            <a:off x="4367582" y="8087052"/>
            <a:ext cx="1505442" cy="2434582"/>
          </a:xfrm>
          <a:custGeom>
            <a:rect b="b" l="l" r="r" t="t"/>
            <a:pathLst>
              <a:path extrusionOk="0" h="1825" w="1130">
                <a:moveTo>
                  <a:pt x="0" y="0"/>
                </a:moveTo>
                <a:lnTo>
                  <a:pt x="592" y="1824"/>
                </a:lnTo>
                <a:lnTo>
                  <a:pt x="592" y="1824"/>
                </a:lnTo>
                <a:cubicBezTo>
                  <a:pt x="786" y="1762"/>
                  <a:pt x="967" y="1670"/>
                  <a:pt x="1129" y="1554"/>
                </a:cubicBezTo>
                <a:lnTo>
                  <a:pt x="0" y="0"/>
                </a:lnTo>
                <a:close/>
                <a:moveTo>
                  <a:pt x="30" y="59"/>
                </a:moveTo>
                <a:lnTo>
                  <a:pt x="1115" y="1552"/>
                </a:lnTo>
                <a:lnTo>
                  <a:pt x="1115" y="1552"/>
                </a:lnTo>
                <a:cubicBezTo>
                  <a:pt x="956" y="1664"/>
                  <a:pt x="783" y="1751"/>
                  <a:pt x="599" y="1811"/>
                </a:cubicBezTo>
                <a:lnTo>
                  <a:pt x="30" y="59"/>
                </a:lnTo>
                <a:close/>
              </a:path>
            </a:pathLst>
          </a:custGeom>
          <a:solidFill>
            <a:srgbClr val="47CBC1"/>
          </a:solidFill>
          <a:ln cap="flat" cmpd="sng" w="9525">
            <a:solidFill>
              <a:schemeClr val="accent3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7"/>
          <p:cNvSpPr/>
          <p:nvPr/>
        </p:nvSpPr>
        <p:spPr>
          <a:xfrm>
            <a:off x="2862140" y="8087052"/>
            <a:ext cx="1505442" cy="2434582"/>
          </a:xfrm>
          <a:custGeom>
            <a:rect b="b" l="l" r="r" t="t"/>
            <a:pathLst>
              <a:path extrusionOk="0" h="1825" w="1130">
                <a:moveTo>
                  <a:pt x="0" y="1554"/>
                </a:moveTo>
                <a:lnTo>
                  <a:pt x="0" y="1554"/>
                </a:lnTo>
                <a:cubicBezTo>
                  <a:pt x="162" y="1670"/>
                  <a:pt x="343" y="1762"/>
                  <a:pt x="536" y="1824"/>
                </a:cubicBezTo>
                <a:lnTo>
                  <a:pt x="1129" y="0"/>
                </a:lnTo>
                <a:lnTo>
                  <a:pt x="0" y="1554"/>
                </a:lnTo>
              </a:path>
            </a:pathLst>
          </a:cu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7"/>
          <p:cNvSpPr/>
          <p:nvPr/>
        </p:nvSpPr>
        <p:spPr>
          <a:xfrm>
            <a:off x="4367582" y="8087052"/>
            <a:ext cx="788005" cy="2558074"/>
          </a:xfrm>
          <a:custGeom>
            <a:rect b="b" l="l" r="r" t="t"/>
            <a:pathLst>
              <a:path extrusionOk="0" h="1917" w="593">
                <a:moveTo>
                  <a:pt x="0" y="0"/>
                </a:moveTo>
                <a:lnTo>
                  <a:pt x="0" y="1916"/>
                </a:lnTo>
                <a:lnTo>
                  <a:pt x="0" y="1916"/>
                </a:lnTo>
                <a:cubicBezTo>
                  <a:pt x="206" y="1916"/>
                  <a:pt x="406" y="1884"/>
                  <a:pt x="592" y="1824"/>
                </a:cubicBezTo>
                <a:lnTo>
                  <a:pt x="0" y="0"/>
                </a:lnTo>
                <a:close/>
                <a:moveTo>
                  <a:pt x="10" y="65"/>
                </a:moveTo>
                <a:lnTo>
                  <a:pt x="579" y="1817"/>
                </a:lnTo>
                <a:lnTo>
                  <a:pt x="579" y="1817"/>
                </a:lnTo>
                <a:cubicBezTo>
                  <a:pt x="396" y="1876"/>
                  <a:pt x="204" y="1905"/>
                  <a:pt x="10" y="1906"/>
                </a:cubicBezTo>
                <a:lnTo>
                  <a:pt x="10" y="65"/>
                </a:lnTo>
                <a:close/>
              </a:path>
            </a:pathLst>
          </a:custGeom>
          <a:solidFill>
            <a:srgbClr val="47CBC1"/>
          </a:solidFill>
          <a:ln cap="flat" cmpd="sng" w="9525">
            <a:solidFill>
              <a:schemeClr val="accent3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7"/>
          <p:cNvSpPr/>
          <p:nvPr/>
        </p:nvSpPr>
        <p:spPr>
          <a:xfrm>
            <a:off x="1915360" y="8087052"/>
            <a:ext cx="2452222" cy="1511321"/>
          </a:xfrm>
          <a:custGeom>
            <a:rect b="b" l="l" r="r" t="t"/>
            <a:pathLst>
              <a:path extrusionOk="0" h="1134" w="1840">
                <a:moveTo>
                  <a:pt x="0" y="599"/>
                </a:moveTo>
                <a:lnTo>
                  <a:pt x="0" y="599"/>
                </a:lnTo>
                <a:cubicBezTo>
                  <a:pt x="65" y="792"/>
                  <a:pt x="160" y="972"/>
                  <a:pt x="280" y="1133"/>
                </a:cubicBezTo>
                <a:lnTo>
                  <a:pt x="1839" y="0"/>
                </a:lnTo>
                <a:lnTo>
                  <a:pt x="0" y="599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7"/>
          <p:cNvSpPr/>
          <p:nvPr/>
        </p:nvSpPr>
        <p:spPr>
          <a:xfrm>
            <a:off x="1915360" y="8087052"/>
            <a:ext cx="2452222" cy="1511321"/>
          </a:xfrm>
          <a:custGeom>
            <a:rect b="b" l="l" r="r" t="t"/>
            <a:pathLst>
              <a:path extrusionOk="0" h="1134" w="1840">
                <a:moveTo>
                  <a:pt x="0" y="599"/>
                </a:moveTo>
                <a:lnTo>
                  <a:pt x="0" y="599"/>
                </a:lnTo>
                <a:cubicBezTo>
                  <a:pt x="65" y="792"/>
                  <a:pt x="160" y="972"/>
                  <a:pt x="280" y="1133"/>
                </a:cubicBezTo>
                <a:lnTo>
                  <a:pt x="1839" y="0"/>
                </a:lnTo>
                <a:lnTo>
                  <a:pt x="0" y="599"/>
                </a:lnTo>
              </a:path>
            </a:pathLst>
          </a:custGeom>
          <a:noFill/>
          <a:ln cap="flat" cmpd="sng" w="111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7"/>
          <p:cNvSpPr/>
          <p:nvPr/>
        </p:nvSpPr>
        <p:spPr>
          <a:xfrm>
            <a:off x="2285838" y="8087052"/>
            <a:ext cx="2081744" cy="2075862"/>
          </a:xfrm>
          <a:custGeom>
            <a:rect b="b" l="l" r="r" t="t"/>
            <a:pathLst>
              <a:path extrusionOk="0" h="1555" w="1560">
                <a:moveTo>
                  <a:pt x="0" y="1133"/>
                </a:moveTo>
                <a:lnTo>
                  <a:pt x="0" y="1133"/>
                </a:lnTo>
                <a:cubicBezTo>
                  <a:pt x="121" y="1295"/>
                  <a:pt x="266" y="1437"/>
                  <a:pt x="430" y="1554"/>
                </a:cubicBezTo>
                <a:lnTo>
                  <a:pt x="1559" y="0"/>
                </a:lnTo>
                <a:lnTo>
                  <a:pt x="0" y="1133"/>
                </a:lnTo>
              </a:path>
            </a:pathLst>
          </a:custGeom>
          <a:solidFill>
            <a:schemeClr val="accent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7"/>
          <p:cNvSpPr/>
          <p:nvPr/>
        </p:nvSpPr>
        <p:spPr>
          <a:xfrm>
            <a:off x="3573699" y="8087052"/>
            <a:ext cx="793884" cy="2558074"/>
          </a:xfrm>
          <a:custGeom>
            <a:rect b="b" l="l" r="r" t="t"/>
            <a:pathLst>
              <a:path extrusionOk="0" h="1917" w="594">
                <a:moveTo>
                  <a:pt x="593" y="0"/>
                </a:moveTo>
                <a:lnTo>
                  <a:pt x="0" y="1824"/>
                </a:lnTo>
                <a:lnTo>
                  <a:pt x="0" y="1824"/>
                </a:lnTo>
                <a:cubicBezTo>
                  <a:pt x="187" y="1884"/>
                  <a:pt x="387" y="1916"/>
                  <a:pt x="593" y="1916"/>
                </a:cubicBezTo>
                <a:lnTo>
                  <a:pt x="593" y="0"/>
                </a:lnTo>
                <a:close/>
                <a:moveTo>
                  <a:pt x="583" y="65"/>
                </a:moveTo>
                <a:lnTo>
                  <a:pt x="583" y="1906"/>
                </a:lnTo>
                <a:lnTo>
                  <a:pt x="583" y="1906"/>
                </a:lnTo>
                <a:cubicBezTo>
                  <a:pt x="389" y="1905"/>
                  <a:pt x="198" y="1876"/>
                  <a:pt x="13" y="1817"/>
                </a:cubicBezTo>
                <a:lnTo>
                  <a:pt x="583" y="65"/>
                </a:lnTo>
                <a:close/>
              </a:path>
            </a:pathLst>
          </a:custGeom>
          <a:solidFill>
            <a:srgbClr val="47CBC1"/>
          </a:solidFill>
          <a:ln cap="flat" cmpd="sng" w="9525">
            <a:solidFill>
              <a:schemeClr val="accent3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7"/>
          <p:cNvSpPr/>
          <p:nvPr/>
        </p:nvSpPr>
        <p:spPr>
          <a:xfrm>
            <a:off x="9536661" y="8087052"/>
            <a:ext cx="2587479" cy="799766"/>
          </a:xfrm>
          <a:custGeom>
            <a:rect b="b" l="l" r="r" t="t"/>
            <a:pathLst>
              <a:path extrusionOk="0" h="600" w="1941">
                <a:moveTo>
                  <a:pt x="0" y="0"/>
                </a:moveTo>
                <a:lnTo>
                  <a:pt x="0" y="0"/>
                </a:lnTo>
                <a:cubicBezTo>
                  <a:pt x="2" y="210"/>
                  <a:pt x="38" y="410"/>
                  <a:pt x="102" y="599"/>
                </a:cubicBezTo>
                <a:lnTo>
                  <a:pt x="1940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7"/>
          <p:cNvSpPr/>
          <p:nvPr/>
        </p:nvSpPr>
        <p:spPr>
          <a:xfrm>
            <a:off x="12124140" y="8087052"/>
            <a:ext cx="2452222" cy="1511321"/>
          </a:xfrm>
          <a:custGeom>
            <a:rect b="b" l="l" r="r" t="t"/>
            <a:pathLst>
              <a:path extrusionOk="0" h="1134" w="1840">
                <a:moveTo>
                  <a:pt x="0" y="0"/>
                </a:moveTo>
                <a:lnTo>
                  <a:pt x="1559" y="1133"/>
                </a:lnTo>
                <a:lnTo>
                  <a:pt x="1559" y="1133"/>
                </a:lnTo>
                <a:cubicBezTo>
                  <a:pt x="1678" y="972"/>
                  <a:pt x="1774" y="792"/>
                  <a:pt x="1839" y="599"/>
                </a:cubicBezTo>
                <a:lnTo>
                  <a:pt x="0" y="0"/>
                </a:lnTo>
                <a:close/>
                <a:moveTo>
                  <a:pt x="58" y="30"/>
                </a:moveTo>
                <a:lnTo>
                  <a:pt x="1826" y="605"/>
                </a:lnTo>
                <a:lnTo>
                  <a:pt x="1826" y="605"/>
                </a:lnTo>
                <a:cubicBezTo>
                  <a:pt x="1763" y="789"/>
                  <a:pt x="1672" y="961"/>
                  <a:pt x="1556" y="1119"/>
                </a:cubicBezTo>
                <a:lnTo>
                  <a:pt x="58" y="30"/>
                </a:lnTo>
                <a:close/>
              </a:path>
            </a:pathLst>
          </a:custGeom>
          <a:solidFill>
            <a:srgbClr val="6E98BB"/>
          </a:solidFill>
          <a:ln cap="flat" cmpd="sng" w="9525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7"/>
          <p:cNvSpPr/>
          <p:nvPr/>
        </p:nvSpPr>
        <p:spPr>
          <a:xfrm>
            <a:off x="12124140" y="8087052"/>
            <a:ext cx="2081744" cy="2075862"/>
          </a:xfrm>
          <a:custGeom>
            <a:rect b="b" l="l" r="r" t="t"/>
            <a:pathLst>
              <a:path extrusionOk="0" h="1555" w="1560">
                <a:moveTo>
                  <a:pt x="0" y="0"/>
                </a:moveTo>
                <a:lnTo>
                  <a:pt x="1129" y="1554"/>
                </a:lnTo>
                <a:lnTo>
                  <a:pt x="1129" y="1554"/>
                </a:lnTo>
                <a:cubicBezTo>
                  <a:pt x="1293" y="1437"/>
                  <a:pt x="1438" y="1295"/>
                  <a:pt x="1559" y="1133"/>
                </a:cubicBezTo>
                <a:lnTo>
                  <a:pt x="0" y="0"/>
                </a:lnTo>
                <a:close/>
                <a:moveTo>
                  <a:pt x="46" y="47"/>
                </a:moveTo>
                <a:lnTo>
                  <a:pt x="1544" y="1135"/>
                </a:lnTo>
                <a:lnTo>
                  <a:pt x="1544" y="1135"/>
                </a:lnTo>
                <a:cubicBezTo>
                  <a:pt x="1428" y="1290"/>
                  <a:pt x="1289" y="1427"/>
                  <a:pt x="1131" y="1540"/>
                </a:cubicBezTo>
                <a:lnTo>
                  <a:pt x="46" y="47"/>
                </a:lnTo>
                <a:close/>
              </a:path>
            </a:pathLst>
          </a:custGeom>
          <a:solidFill>
            <a:srgbClr val="6E98BB"/>
          </a:solidFill>
          <a:ln cap="flat" cmpd="sng" w="9525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7"/>
          <p:cNvSpPr/>
          <p:nvPr/>
        </p:nvSpPr>
        <p:spPr>
          <a:xfrm>
            <a:off x="12124140" y="8087052"/>
            <a:ext cx="2593358" cy="799766"/>
          </a:xfrm>
          <a:custGeom>
            <a:rect b="b" l="l" r="r" t="t"/>
            <a:pathLst>
              <a:path extrusionOk="0" h="600" w="1943">
                <a:moveTo>
                  <a:pt x="1941" y="0"/>
                </a:moveTo>
                <a:lnTo>
                  <a:pt x="0" y="0"/>
                </a:lnTo>
                <a:lnTo>
                  <a:pt x="1839" y="599"/>
                </a:lnTo>
                <a:lnTo>
                  <a:pt x="1839" y="599"/>
                </a:lnTo>
                <a:cubicBezTo>
                  <a:pt x="1904" y="410"/>
                  <a:pt x="1939" y="210"/>
                  <a:pt x="1941" y="0"/>
                </a:cubicBezTo>
                <a:close/>
                <a:moveTo>
                  <a:pt x="1941" y="0"/>
                </a:moveTo>
                <a:lnTo>
                  <a:pt x="1942" y="0"/>
                </a:lnTo>
                <a:lnTo>
                  <a:pt x="1941" y="0"/>
                </a:lnTo>
                <a:close/>
                <a:moveTo>
                  <a:pt x="1932" y="11"/>
                </a:moveTo>
                <a:lnTo>
                  <a:pt x="1932" y="11"/>
                </a:lnTo>
                <a:cubicBezTo>
                  <a:pt x="1928" y="208"/>
                  <a:pt x="1895" y="401"/>
                  <a:pt x="1833" y="586"/>
                </a:cubicBezTo>
                <a:lnTo>
                  <a:pt x="64" y="11"/>
                </a:lnTo>
                <a:lnTo>
                  <a:pt x="1932" y="11"/>
                </a:lnTo>
                <a:close/>
              </a:path>
            </a:pathLst>
          </a:custGeom>
          <a:solidFill>
            <a:srgbClr val="6E98BB"/>
          </a:solidFill>
          <a:ln cap="flat" cmpd="sng" w="9525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7"/>
          <p:cNvSpPr/>
          <p:nvPr/>
        </p:nvSpPr>
        <p:spPr>
          <a:xfrm>
            <a:off x="12124140" y="8087052"/>
            <a:ext cx="1505442" cy="2434582"/>
          </a:xfrm>
          <a:custGeom>
            <a:rect b="b" l="l" r="r" t="t"/>
            <a:pathLst>
              <a:path extrusionOk="0" h="1825" w="1130">
                <a:moveTo>
                  <a:pt x="592" y="1824"/>
                </a:moveTo>
                <a:lnTo>
                  <a:pt x="592" y="1824"/>
                </a:lnTo>
                <a:cubicBezTo>
                  <a:pt x="786" y="1762"/>
                  <a:pt x="967" y="1670"/>
                  <a:pt x="1129" y="1554"/>
                </a:cubicBezTo>
                <a:lnTo>
                  <a:pt x="0" y="0"/>
                </a:lnTo>
                <a:lnTo>
                  <a:pt x="592" y="1824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7"/>
          <p:cNvSpPr/>
          <p:nvPr/>
        </p:nvSpPr>
        <p:spPr>
          <a:xfrm>
            <a:off x="10618698" y="8087052"/>
            <a:ext cx="1505442" cy="2434582"/>
          </a:xfrm>
          <a:custGeom>
            <a:rect b="b" l="l" r="r" t="t"/>
            <a:pathLst>
              <a:path extrusionOk="0" h="1825" w="1129">
                <a:moveTo>
                  <a:pt x="0" y="1554"/>
                </a:moveTo>
                <a:lnTo>
                  <a:pt x="0" y="1554"/>
                </a:lnTo>
                <a:cubicBezTo>
                  <a:pt x="162" y="1670"/>
                  <a:pt x="343" y="1762"/>
                  <a:pt x="537" y="1824"/>
                </a:cubicBezTo>
                <a:lnTo>
                  <a:pt x="1128" y="0"/>
                </a:lnTo>
                <a:lnTo>
                  <a:pt x="0" y="1554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7"/>
          <p:cNvSpPr/>
          <p:nvPr/>
        </p:nvSpPr>
        <p:spPr>
          <a:xfrm>
            <a:off x="12124140" y="8087052"/>
            <a:ext cx="788005" cy="2558074"/>
          </a:xfrm>
          <a:custGeom>
            <a:rect b="b" l="l" r="r" t="t"/>
            <a:pathLst>
              <a:path extrusionOk="0" h="1917" w="593">
                <a:moveTo>
                  <a:pt x="0" y="1916"/>
                </a:moveTo>
                <a:lnTo>
                  <a:pt x="0" y="1916"/>
                </a:lnTo>
                <a:cubicBezTo>
                  <a:pt x="207" y="1916"/>
                  <a:pt x="406" y="1884"/>
                  <a:pt x="592" y="1824"/>
                </a:cubicBezTo>
                <a:lnTo>
                  <a:pt x="0" y="0"/>
                </a:lnTo>
                <a:lnTo>
                  <a:pt x="0" y="1916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7"/>
          <p:cNvSpPr/>
          <p:nvPr/>
        </p:nvSpPr>
        <p:spPr>
          <a:xfrm>
            <a:off x="9671914" y="8087052"/>
            <a:ext cx="2452226" cy="1511321"/>
          </a:xfrm>
          <a:custGeom>
            <a:rect b="b" l="l" r="r" t="t"/>
            <a:pathLst>
              <a:path extrusionOk="0" h="1134" w="1839">
                <a:moveTo>
                  <a:pt x="0" y="599"/>
                </a:moveTo>
                <a:lnTo>
                  <a:pt x="0" y="599"/>
                </a:lnTo>
                <a:cubicBezTo>
                  <a:pt x="65" y="792"/>
                  <a:pt x="161" y="972"/>
                  <a:pt x="280" y="1133"/>
                </a:cubicBezTo>
                <a:lnTo>
                  <a:pt x="1838" y="0"/>
                </a:lnTo>
                <a:lnTo>
                  <a:pt x="0" y="599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7"/>
          <p:cNvSpPr/>
          <p:nvPr/>
        </p:nvSpPr>
        <p:spPr>
          <a:xfrm>
            <a:off x="10048274" y="8087052"/>
            <a:ext cx="2081744" cy="2075862"/>
          </a:xfrm>
          <a:custGeom>
            <a:rect b="b" l="l" r="r" t="t"/>
            <a:pathLst>
              <a:path extrusionOk="0" h="1555" w="1559">
                <a:moveTo>
                  <a:pt x="0" y="1133"/>
                </a:moveTo>
                <a:lnTo>
                  <a:pt x="0" y="1133"/>
                </a:lnTo>
                <a:cubicBezTo>
                  <a:pt x="121" y="1295"/>
                  <a:pt x="266" y="1437"/>
                  <a:pt x="430" y="1554"/>
                </a:cubicBezTo>
                <a:lnTo>
                  <a:pt x="1558" y="0"/>
                </a:lnTo>
                <a:lnTo>
                  <a:pt x="0" y="1133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7"/>
          <p:cNvSpPr/>
          <p:nvPr/>
        </p:nvSpPr>
        <p:spPr>
          <a:xfrm>
            <a:off x="11336135" y="8087052"/>
            <a:ext cx="788005" cy="2558074"/>
          </a:xfrm>
          <a:custGeom>
            <a:rect b="b" l="l" r="r" t="t"/>
            <a:pathLst>
              <a:path extrusionOk="0" h="1917" w="592">
                <a:moveTo>
                  <a:pt x="0" y="1824"/>
                </a:moveTo>
                <a:lnTo>
                  <a:pt x="0" y="1824"/>
                </a:lnTo>
                <a:cubicBezTo>
                  <a:pt x="186" y="1884"/>
                  <a:pt x="384" y="1916"/>
                  <a:pt x="591" y="1916"/>
                </a:cubicBezTo>
                <a:lnTo>
                  <a:pt x="591" y="0"/>
                </a:lnTo>
                <a:lnTo>
                  <a:pt x="0" y="1824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7"/>
          <p:cNvSpPr/>
          <p:nvPr/>
        </p:nvSpPr>
        <p:spPr>
          <a:xfrm>
            <a:off x="17575484" y="8087052"/>
            <a:ext cx="2587479" cy="799766"/>
          </a:xfrm>
          <a:custGeom>
            <a:rect b="b" l="l" r="r" t="t"/>
            <a:pathLst>
              <a:path extrusionOk="0" h="600" w="1942">
                <a:moveTo>
                  <a:pt x="0" y="0"/>
                </a:moveTo>
                <a:lnTo>
                  <a:pt x="0" y="0"/>
                </a:lnTo>
                <a:cubicBezTo>
                  <a:pt x="3" y="210"/>
                  <a:pt x="38" y="410"/>
                  <a:pt x="102" y="599"/>
                </a:cubicBezTo>
                <a:lnTo>
                  <a:pt x="1941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7"/>
          <p:cNvSpPr/>
          <p:nvPr/>
        </p:nvSpPr>
        <p:spPr>
          <a:xfrm>
            <a:off x="20162964" y="8087052"/>
            <a:ext cx="2452226" cy="1511321"/>
          </a:xfrm>
          <a:custGeom>
            <a:rect b="b" l="l" r="r" t="t"/>
            <a:pathLst>
              <a:path extrusionOk="0" h="1134" w="1841">
                <a:moveTo>
                  <a:pt x="0" y="0"/>
                </a:moveTo>
                <a:lnTo>
                  <a:pt x="1559" y="1133"/>
                </a:lnTo>
                <a:lnTo>
                  <a:pt x="1559" y="1133"/>
                </a:lnTo>
                <a:cubicBezTo>
                  <a:pt x="1679" y="972"/>
                  <a:pt x="1774" y="792"/>
                  <a:pt x="1840" y="599"/>
                </a:cubicBezTo>
                <a:lnTo>
                  <a:pt x="0" y="0"/>
                </a:lnTo>
                <a:close/>
                <a:moveTo>
                  <a:pt x="59" y="30"/>
                </a:moveTo>
                <a:lnTo>
                  <a:pt x="1827" y="605"/>
                </a:lnTo>
                <a:lnTo>
                  <a:pt x="1827" y="605"/>
                </a:lnTo>
                <a:cubicBezTo>
                  <a:pt x="1764" y="789"/>
                  <a:pt x="1673" y="961"/>
                  <a:pt x="1557" y="1119"/>
                </a:cubicBezTo>
                <a:lnTo>
                  <a:pt x="59" y="30"/>
                </a:lnTo>
                <a:close/>
              </a:path>
            </a:pathLst>
          </a:custGeom>
          <a:solidFill>
            <a:srgbClr val="3183B2"/>
          </a:solidFill>
          <a:ln cap="flat" cmpd="sng" w="9525">
            <a:solidFill>
              <a:schemeClr val="accent4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7"/>
          <p:cNvSpPr/>
          <p:nvPr/>
        </p:nvSpPr>
        <p:spPr>
          <a:xfrm>
            <a:off x="20162964" y="8087052"/>
            <a:ext cx="2081744" cy="2075862"/>
          </a:xfrm>
          <a:custGeom>
            <a:rect b="b" l="l" r="r" t="t"/>
            <a:pathLst>
              <a:path extrusionOk="0" h="1555" w="1560">
                <a:moveTo>
                  <a:pt x="0" y="0"/>
                </a:moveTo>
                <a:lnTo>
                  <a:pt x="1130" y="1554"/>
                </a:lnTo>
                <a:lnTo>
                  <a:pt x="1130" y="1554"/>
                </a:lnTo>
                <a:cubicBezTo>
                  <a:pt x="1293" y="1437"/>
                  <a:pt x="1438" y="1295"/>
                  <a:pt x="1559" y="1133"/>
                </a:cubicBezTo>
                <a:lnTo>
                  <a:pt x="0" y="0"/>
                </a:lnTo>
                <a:close/>
                <a:moveTo>
                  <a:pt x="46" y="47"/>
                </a:moveTo>
                <a:lnTo>
                  <a:pt x="1545" y="1135"/>
                </a:lnTo>
                <a:lnTo>
                  <a:pt x="1545" y="1135"/>
                </a:lnTo>
                <a:cubicBezTo>
                  <a:pt x="1428" y="1290"/>
                  <a:pt x="1289" y="1427"/>
                  <a:pt x="1132" y="1540"/>
                </a:cubicBezTo>
                <a:lnTo>
                  <a:pt x="46" y="47"/>
                </a:lnTo>
                <a:close/>
              </a:path>
            </a:pathLst>
          </a:custGeom>
          <a:solidFill>
            <a:srgbClr val="3183B2"/>
          </a:solidFill>
          <a:ln cap="flat" cmpd="sng" w="9525">
            <a:solidFill>
              <a:schemeClr val="accent4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7"/>
          <p:cNvSpPr/>
          <p:nvPr/>
        </p:nvSpPr>
        <p:spPr>
          <a:xfrm>
            <a:off x="20162964" y="8087052"/>
            <a:ext cx="2593361" cy="799766"/>
          </a:xfrm>
          <a:custGeom>
            <a:rect b="b" l="l" r="r" t="t"/>
            <a:pathLst>
              <a:path extrusionOk="0" h="600" w="1943">
                <a:moveTo>
                  <a:pt x="1942" y="0"/>
                </a:moveTo>
                <a:lnTo>
                  <a:pt x="0" y="0"/>
                </a:lnTo>
                <a:lnTo>
                  <a:pt x="1840" y="599"/>
                </a:lnTo>
                <a:lnTo>
                  <a:pt x="1840" y="599"/>
                </a:lnTo>
                <a:cubicBezTo>
                  <a:pt x="1904" y="410"/>
                  <a:pt x="1939" y="210"/>
                  <a:pt x="1942" y="0"/>
                </a:cubicBezTo>
                <a:close/>
                <a:moveTo>
                  <a:pt x="1942" y="0"/>
                </a:moveTo>
                <a:lnTo>
                  <a:pt x="1942" y="0"/>
                </a:lnTo>
                <a:close/>
                <a:moveTo>
                  <a:pt x="1932" y="11"/>
                </a:moveTo>
                <a:lnTo>
                  <a:pt x="1932" y="11"/>
                </a:lnTo>
                <a:cubicBezTo>
                  <a:pt x="1928" y="208"/>
                  <a:pt x="1895" y="401"/>
                  <a:pt x="1833" y="586"/>
                </a:cubicBezTo>
                <a:lnTo>
                  <a:pt x="65" y="11"/>
                </a:lnTo>
                <a:lnTo>
                  <a:pt x="1932" y="11"/>
                </a:lnTo>
                <a:close/>
              </a:path>
            </a:pathLst>
          </a:custGeom>
          <a:solidFill>
            <a:srgbClr val="3183B2"/>
          </a:solidFill>
          <a:ln cap="flat" cmpd="sng" w="9525">
            <a:solidFill>
              <a:schemeClr val="accent4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7"/>
          <p:cNvSpPr/>
          <p:nvPr/>
        </p:nvSpPr>
        <p:spPr>
          <a:xfrm>
            <a:off x="20162964" y="8087052"/>
            <a:ext cx="1505442" cy="2434582"/>
          </a:xfrm>
          <a:custGeom>
            <a:rect b="b" l="l" r="r" t="t"/>
            <a:pathLst>
              <a:path extrusionOk="0" h="1825" w="1131">
                <a:moveTo>
                  <a:pt x="0" y="0"/>
                </a:moveTo>
                <a:lnTo>
                  <a:pt x="593" y="1824"/>
                </a:lnTo>
                <a:lnTo>
                  <a:pt x="593" y="1824"/>
                </a:lnTo>
                <a:cubicBezTo>
                  <a:pt x="787" y="1762"/>
                  <a:pt x="968" y="1670"/>
                  <a:pt x="1130" y="1554"/>
                </a:cubicBezTo>
                <a:lnTo>
                  <a:pt x="0" y="0"/>
                </a:lnTo>
                <a:close/>
                <a:moveTo>
                  <a:pt x="30" y="59"/>
                </a:moveTo>
                <a:lnTo>
                  <a:pt x="1115" y="1552"/>
                </a:lnTo>
                <a:lnTo>
                  <a:pt x="1115" y="1552"/>
                </a:lnTo>
                <a:cubicBezTo>
                  <a:pt x="957" y="1664"/>
                  <a:pt x="783" y="1751"/>
                  <a:pt x="599" y="1811"/>
                </a:cubicBezTo>
                <a:lnTo>
                  <a:pt x="30" y="59"/>
                </a:lnTo>
                <a:close/>
              </a:path>
            </a:pathLst>
          </a:custGeom>
          <a:solidFill>
            <a:srgbClr val="3183B2"/>
          </a:solidFill>
          <a:ln cap="flat" cmpd="sng" w="9525">
            <a:solidFill>
              <a:schemeClr val="accent4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7"/>
          <p:cNvSpPr/>
          <p:nvPr/>
        </p:nvSpPr>
        <p:spPr>
          <a:xfrm>
            <a:off x="18657522" y="8087052"/>
            <a:ext cx="1505442" cy="2434582"/>
          </a:xfrm>
          <a:custGeom>
            <a:rect b="b" l="l" r="r" t="t"/>
            <a:pathLst>
              <a:path extrusionOk="0" h="1825" w="1129">
                <a:moveTo>
                  <a:pt x="0" y="1554"/>
                </a:moveTo>
                <a:lnTo>
                  <a:pt x="0" y="1554"/>
                </a:lnTo>
                <a:cubicBezTo>
                  <a:pt x="162" y="1670"/>
                  <a:pt x="342" y="1762"/>
                  <a:pt x="536" y="1824"/>
                </a:cubicBezTo>
                <a:lnTo>
                  <a:pt x="1128" y="0"/>
                </a:lnTo>
                <a:lnTo>
                  <a:pt x="0" y="1554"/>
                </a:lnTo>
              </a:path>
            </a:pathLst>
          </a:custGeom>
          <a:solidFill>
            <a:schemeClr val="accent4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7"/>
          <p:cNvSpPr/>
          <p:nvPr/>
        </p:nvSpPr>
        <p:spPr>
          <a:xfrm>
            <a:off x="20162964" y="8087052"/>
            <a:ext cx="793887" cy="2558074"/>
          </a:xfrm>
          <a:custGeom>
            <a:rect b="b" l="l" r="r" t="t"/>
            <a:pathLst>
              <a:path extrusionOk="0" h="1917" w="594">
                <a:moveTo>
                  <a:pt x="0" y="0"/>
                </a:moveTo>
                <a:lnTo>
                  <a:pt x="0" y="1916"/>
                </a:lnTo>
                <a:lnTo>
                  <a:pt x="0" y="1916"/>
                </a:lnTo>
                <a:cubicBezTo>
                  <a:pt x="207" y="1916"/>
                  <a:pt x="406" y="1884"/>
                  <a:pt x="593" y="1824"/>
                </a:cubicBezTo>
                <a:lnTo>
                  <a:pt x="0" y="0"/>
                </a:lnTo>
                <a:close/>
                <a:moveTo>
                  <a:pt x="11" y="65"/>
                </a:moveTo>
                <a:lnTo>
                  <a:pt x="580" y="1817"/>
                </a:lnTo>
                <a:lnTo>
                  <a:pt x="580" y="1817"/>
                </a:lnTo>
                <a:cubicBezTo>
                  <a:pt x="396" y="1876"/>
                  <a:pt x="205" y="1905"/>
                  <a:pt x="11" y="1906"/>
                </a:cubicBezTo>
                <a:lnTo>
                  <a:pt x="11" y="65"/>
                </a:lnTo>
                <a:close/>
              </a:path>
            </a:pathLst>
          </a:custGeom>
          <a:solidFill>
            <a:srgbClr val="3183B2"/>
          </a:solidFill>
          <a:ln cap="flat" cmpd="sng" w="9525">
            <a:solidFill>
              <a:schemeClr val="accent4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7"/>
          <p:cNvSpPr/>
          <p:nvPr/>
        </p:nvSpPr>
        <p:spPr>
          <a:xfrm>
            <a:off x="17710742" y="8087052"/>
            <a:ext cx="2452222" cy="1511321"/>
          </a:xfrm>
          <a:custGeom>
            <a:rect b="b" l="l" r="r" t="t"/>
            <a:pathLst>
              <a:path extrusionOk="0" h="1134" w="1840">
                <a:moveTo>
                  <a:pt x="0" y="599"/>
                </a:moveTo>
                <a:lnTo>
                  <a:pt x="0" y="599"/>
                </a:lnTo>
                <a:cubicBezTo>
                  <a:pt x="66" y="792"/>
                  <a:pt x="161" y="972"/>
                  <a:pt x="281" y="1133"/>
                </a:cubicBezTo>
                <a:lnTo>
                  <a:pt x="1839" y="0"/>
                </a:lnTo>
                <a:lnTo>
                  <a:pt x="0" y="599"/>
                </a:lnTo>
              </a:path>
            </a:pathLst>
          </a:custGeom>
          <a:solidFill>
            <a:schemeClr val="accent4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7"/>
          <p:cNvSpPr/>
          <p:nvPr/>
        </p:nvSpPr>
        <p:spPr>
          <a:xfrm>
            <a:off x="18087102" y="8087052"/>
            <a:ext cx="2081744" cy="2075862"/>
          </a:xfrm>
          <a:custGeom>
            <a:rect b="b" l="l" r="r" t="t"/>
            <a:pathLst>
              <a:path extrusionOk="0" h="1555" w="1559">
                <a:moveTo>
                  <a:pt x="0" y="1133"/>
                </a:moveTo>
                <a:lnTo>
                  <a:pt x="0" y="1133"/>
                </a:lnTo>
                <a:cubicBezTo>
                  <a:pt x="120" y="1295"/>
                  <a:pt x="266" y="1437"/>
                  <a:pt x="430" y="1554"/>
                </a:cubicBezTo>
                <a:lnTo>
                  <a:pt x="1558" y="0"/>
                </a:lnTo>
                <a:lnTo>
                  <a:pt x="0" y="1133"/>
                </a:lnTo>
              </a:path>
            </a:pathLst>
          </a:custGeom>
          <a:solidFill>
            <a:schemeClr val="accent4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7"/>
          <p:cNvSpPr/>
          <p:nvPr/>
        </p:nvSpPr>
        <p:spPr>
          <a:xfrm>
            <a:off x="19374959" y="8087052"/>
            <a:ext cx="788005" cy="2558074"/>
          </a:xfrm>
          <a:custGeom>
            <a:rect b="b" l="l" r="r" t="t"/>
            <a:pathLst>
              <a:path extrusionOk="0" h="1917" w="593">
                <a:moveTo>
                  <a:pt x="0" y="1824"/>
                </a:moveTo>
                <a:lnTo>
                  <a:pt x="0" y="1824"/>
                </a:lnTo>
                <a:cubicBezTo>
                  <a:pt x="187" y="1884"/>
                  <a:pt x="386" y="1916"/>
                  <a:pt x="592" y="1916"/>
                </a:cubicBezTo>
                <a:lnTo>
                  <a:pt x="592" y="0"/>
                </a:lnTo>
                <a:lnTo>
                  <a:pt x="0" y="1824"/>
                </a:lnTo>
              </a:path>
            </a:pathLst>
          </a:custGeom>
          <a:solidFill>
            <a:schemeClr val="accent4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7"/>
          <p:cNvSpPr/>
          <p:nvPr/>
        </p:nvSpPr>
        <p:spPr>
          <a:xfrm>
            <a:off x="2421094" y="4370492"/>
            <a:ext cx="3904741" cy="3710678"/>
          </a:xfrm>
          <a:custGeom>
            <a:rect b="b" l="l" r="r" t="t"/>
            <a:pathLst>
              <a:path extrusionOk="0" h="2784" w="2928">
                <a:moveTo>
                  <a:pt x="2470" y="906"/>
                </a:moveTo>
                <a:lnTo>
                  <a:pt x="2134" y="1127"/>
                </a:lnTo>
                <a:lnTo>
                  <a:pt x="2134" y="448"/>
                </a:lnTo>
                <a:lnTo>
                  <a:pt x="1456" y="0"/>
                </a:lnTo>
                <a:lnTo>
                  <a:pt x="778" y="448"/>
                </a:lnTo>
                <a:lnTo>
                  <a:pt x="778" y="1117"/>
                </a:lnTo>
                <a:lnTo>
                  <a:pt x="458" y="906"/>
                </a:lnTo>
                <a:lnTo>
                  <a:pt x="0" y="1207"/>
                </a:lnTo>
                <a:lnTo>
                  <a:pt x="0" y="2779"/>
                </a:lnTo>
                <a:lnTo>
                  <a:pt x="778" y="2779"/>
                </a:lnTo>
                <a:lnTo>
                  <a:pt x="914" y="2779"/>
                </a:lnTo>
                <a:lnTo>
                  <a:pt x="1234" y="2779"/>
                </a:lnTo>
                <a:lnTo>
                  <a:pt x="1234" y="2783"/>
                </a:lnTo>
                <a:lnTo>
                  <a:pt x="1678" y="2783"/>
                </a:lnTo>
                <a:lnTo>
                  <a:pt x="1678" y="2779"/>
                </a:lnTo>
                <a:lnTo>
                  <a:pt x="2012" y="2779"/>
                </a:lnTo>
                <a:lnTo>
                  <a:pt x="2134" y="2779"/>
                </a:lnTo>
                <a:lnTo>
                  <a:pt x="2927" y="2779"/>
                </a:lnTo>
                <a:lnTo>
                  <a:pt x="2927" y="1207"/>
                </a:lnTo>
                <a:lnTo>
                  <a:pt x="2470" y="906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7"/>
          <p:cNvSpPr/>
          <p:nvPr/>
        </p:nvSpPr>
        <p:spPr>
          <a:xfrm>
            <a:off x="18222355" y="4370492"/>
            <a:ext cx="3904741" cy="3710678"/>
          </a:xfrm>
          <a:custGeom>
            <a:rect b="b" l="l" r="r" t="t"/>
            <a:pathLst>
              <a:path extrusionOk="0" h="2784" w="2927">
                <a:moveTo>
                  <a:pt x="2469" y="906"/>
                </a:moveTo>
                <a:lnTo>
                  <a:pt x="2133" y="1127"/>
                </a:lnTo>
                <a:lnTo>
                  <a:pt x="2133" y="448"/>
                </a:lnTo>
                <a:lnTo>
                  <a:pt x="1455" y="0"/>
                </a:lnTo>
                <a:lnTo>
                  <a:pt x="778" y="448"/>
                </a:lnTo>
                <a:lnTo>
                  <a:pt x="778" y="1117"/>
                </a:lnTo>
                <a:lnTo>
                  <a:pt x="457" y="906"/>
                </a:lnTo>
                <a:lnTo>
                  <a:pt x="0" y="1207"/>
                </a:lnTo>
                <a:lnTo>
                  <a:pt x="0" y="2779"/>
                </a:lnTo>
                <a:lnTo>
                  <a:pt x="778" y="2779"/>
                </a:lnTo>
                <a:lnTo>
                  <a:pt x="914" y="2779"/>
                </a:lnTo>
                <a:lnTo>
                  <a:pt x="1234" y="2779"/>
                </a:lnTo>
                <a:lnTo>
                  <a:pt x="1234" y="2783"/>
                </a:lnTo>
                <a:lnTo>
                  <a:pt x="1677" y="2783"/>
                </a:lnTo>
                <a:lnTo>
                  <a:pt x="1677" y="2779"/>
                </a:lnTo>
                <a:lnTo>
                  <a:pt x="2011" y="2779"/>
                </a:lnTo>
                <a:lnTo>
                  <a:pt x="2133" y="2779"/>
                </a:lnTo>
                <a:lnTo>
                  <a:pt x="2926" y="2779"/>
                </a:lnTo>
                <a:lnTo>
                  <a:pt x="2926" y="1207"/>
                </a:lnTo>
                <a:lnTo>
                  <a:pt x="2469" y="906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7"/>
          <p:cNvSpPr/>
          <p:nvPr/>
        </p:nvSpPr>
        <p:spPr>
          <a:xfrm>
            <a:off x="10183531" y="4370492"/>
            <a:ext cx="3904741" cy="3710678"/>
          </a:xfrm>
          <a:custGeom>
            <a:rect b="b" l="l" r="r" t="t"/>
            <a:pathLst>
              <a:path extrusionOk="0" h="2784" w="2926">
                <a:moveTo>
                  <a:pt x="2133" y="1127"/>
                </a:moveTo>
                <a:lnTo>
                  <a:pt x="2133" y="448"/>
                </a:lnTo>
                <a:lnTo>
                  <a:pt x="1455" y="0"/>
                </a:lnTo>
                <a:lnTo>
                  <a:pt x="778" y="448"/>
                </a:lnTo>
                <a:lnTo>
                  <a:pt x="778" y="1117"/>
                </a:lnTo>
                <a:lnTo>
                  <a:pt x="457" y="906"/>
                </a:lnTo>
                <a:lnTo>
                  <a:pt x="0" y="1207"/>
                </a:lnTo>
                <a:lnTo>
                  <a:pt x="0" y="2779"/>
                </a:lnTo>
                <a:lnTo>
                  <a:pt x="778" y="2779"/>
                </a:lnTo>
                <a:lnTo>
                  <a:pt x="915" y="2779"/>
                </a:lnTo>
                <a:lnTo>
                  <a:pt x="1233" y="2779"/>
                </a:lnTo>
                <a:lnTo>
                  <a:pt x="1233" y="2783"/>
                </a:lnTo>
                <a:lnTo>
                  <a:pt x="1677" y="2783"/>
                </a:lnTo>
                <a:lnTo>
                  <a:pt x="1677" y="2779"/>
                </a:lnTo>
                <a:lnTo>
                  <a:pt x="2011" y="2779"/>
                </a:lnTo>
                <a:lnTo>
                  <a:pt x="2133" y="2779"/>
                </a:lnTo>
                <a:lnTo>
                  <a:pt x="2925" y="2779"/>
                </a:lnTo>
                <a:lnTo>
                  <a:pt x="2925" y="1207"/>
                </a:lnTo>
                <a:lnTo>
                  <a:pt x="2469" y="906"/>
                </a:lnTo>
                <a:lnTo>
                  <a:pt x="2133" y="1127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7"/>
          <p:cNvSpPr/>
          <p:nvPr/>
        </p:nvSpPr>
        <p:spPr>
          <a:xfrm>
            <a:off x="3650145" y="6181727"/>
            <a:ext cx="1452518" cy="1452515"/>
          </a:xfrm>
          <a:custGeom>
            <a:rect b="b" l="l" r="r" t="t"/>
            <a:pathLst>
              <a:path extrusionOk="0" h="1090" w="1090">
                <a:moveTo>
                  <a:pt x="913" y="840"/>
                </a:moveTo>
                <a:lnTo>
                  <a:pt x="913" y="840"/>
                </a:lnTo>
                <a:cubicBezTo>
                  <a:pt x="910" y="837"/>
                  <a:pt x="907" y="833"/>
                  <a:pt x="903" y="830"/>
                </a:cubicBezTo>
                <a:lnTo>
                  <a:pt x="903" y="830"/>
                </a:lnTo>
                <a:cubicBezTo>
                  <a:pt x="862" y="792"/>
                  <a:pt x="807" y="761"/>
                  <a:pt x="745" y="740"/>
                </a:cubicBezTo>
                <a:lnTo>
                  <a:pt x="745" y="740"/>
                </a:lnTo>
                <a:cubicBezTo>
                  <a:pt x="681" y="718"/>
                  <a:pt x="612" y="707"/>
                  <a:pt x="540" y="707"/>
                </a:cubicBezTo>
                <a:lnTo>
                  <a:pt x="540" y="707"/>
                </a:lnTo>
                <a:cubicBezTo>
                  <a:pt x="399" y="707"/>
                  <a:pt x="268" y="750"/>
                  <a:pt x="182" y="824"/>
                </a:cubicBezTo>
                <a:lnTo>
                  <a:pt x="182" y="824"/>
                </a:lnTo>
                <a:cubicBezTo>
                  <a:pt x="178" y="827"/>
                  <a:pt x="174" y="831"/>
                  <a:pt x="172" y="835"/>
                </a:cubicBezTo>
                <a:lnTo>
                  <a:pt x="172" y="835"/>
                </a:lnTo>
                <a:cubicBezTo>
                  <a:pt x="107" y="752"/>
                  <a:pt x="72" y="652"/>
                  <a:pt x="72" y="545"/>
                </a:cubicBezTo>
                <a:lnTo>
                  <a:pt x="72" y="545"/>
                </a:lnTo>
                <a:cubicBezTo>
                  <a:pt x="72" y="419"/>
                  <a:pt x="121" y="300"/>
                  <a:pt x="210" y="211"/>
                </a:cubicBezTo>
                <a:lnTo>
                  <a:pt x="210" y="211"/>
                </a:lnTo>
                <a:cubicBezTo>
                  <a:pt x="299" y="121"/>
                  <a:pt x="418" y="73"/>
                  <a:pt x="545" y="73"/>
                </a:cubicBezTo>
                <a:lnTo>
                  <a:pt x="545" y="73"/>
                </a:lnTo>
                <a:cubicBezTo>
                  <a:pt x="671" y="73"/>
                  <a:pt x="789" y="121"/>
                  <a:pt x="878" y="211"/>
                </a:cubicBezTo>
                <a:lnTo>
                  <a:pt x="878" y="211"/>
                </a:lnTo>
                <a:cubicBezTo>
                  <a:pt x="968" y="300"/>
                  <a:pt x="1017" y="419"/>
                  <a:pt x="1017" y="545"/>
                </a:cubicBezTo>
                <a:lnTo>
                  <a:pt x="1017" y="545"/>
                </a:lnTo>
                <a:cubicBezTo>
                  <a:pt x="1017" y="654"/>
                  <a:pt x="981" y="757"/>
                  <a:pt x="913" y="840"/>
                </a:cubicBezTo>
                <a:close/>
                <a:moveTo>
                  <a:pt x="229" y="884"/>
                </a:moveTo>
                <a:lnTo>
                  <a:pt x="229" y="884"/>
                </a:lnTo>
                <a:cubicBezTo>
                  <a:pt x="228" y="883"/>
                  <a:pt x="228" y="883"/>
                  <a:pt x="228" y="881"/>
                </a:cubicBezTo>
                <a:lnTo>
                  <a:pt x="228" y="881"/>
                </a:lnTo>
                <a:cubicBezTo>
                  <a:pt x="228" y="880"/>
                  <a:pt x="228" y="879"/>
                  <a:pt x="229" y="879"/>
                </a:cubicBezTo>
                <a:lnTo>
                  <a:pt x="229" y="879"/>
                </a:lnTo>
                <a:cubicBezTo>
                  <a:pt x="301" y="816"/>
                  <a:pt x="417" y="779"/>
                  <a:pt x="540" y="779"/>
                </a:cubicBezTo>
                <a:lnTo>
                  <a:pt x="540" y="779"/>
                </a:lnTo>
                <a:cubicBezTo>
                  <a:pt x="665" y="779"/>
                  <a:pt x="782" y="818"/>
                  <a:pt x="855" y="883"/>
                </a:cubicBezTo>
                <a:lnTo>
                  <a:pt x="855" y="883"/>
                </a:lnTo>
                <a:cubicBezTo>
                  <a:pt x="855" y="884"/>
                  <a:pt x="856" y="884"/>
                  <a:pt x="856" y="885"/>
                </a:cubicBezTo>
                <a:lnTo>
                  <a:pt x="856" y="885"/>
                </a:lnTo>
                <a:cubicBezTo>
                  <a:pt x="856" y="887"/>
                  <a:pt x="856" y="887"/>
                  <a:pt x="855" y="889"/>
                </a:cubicBezTo>
                <a:lnTo>
                  <a:pt x="855" y="889"/>
                </a:lnTo>
                <a:cubicBezTo>
                  <a:pt x="772" y="971"/>
                  <a:pt x="661" y="1017"/>
                  <a:pt x="544" y="1017"/>
                </a:cubicBezTo>
                <a:lnTo>
                  <a:pt x="544" y="1017"/>
                </a:lnTo>
                <a:cubicBezTo>
                  <a:pt x="540" y="1017"/>
                  <a:pt x="537" y="1017"/>
                  <a:pt x="533" y="1017"/>
                </a:cubicBezTo>
                <a:lnTo>
                  <a:pt x="533" y="1017"/>
                </a:lnTo>
                <a:cubicBezTo>
                  <a:pt x="417" y="1014"/>
                  <a:pt x="310" y="967"/>
                  <a:pt x="229" y="884"/>
                </a:cubicBezTo>
                <a:close/>
                <a:moveTo>
                  <a:pt x="929" y="160"/>
                </a:moveTo>
                <a:lnTo>
                  <a:pt x="929" y="160"/>
                </a:lnTo>
                <a:cubicBezTo>
                  <a:pt x="826" y="57"/>
                  <a:pt x="690" y="0"/>
                  <a:pt x="545" y="0"/>
                </a:cubicBezTo>
                <a:lnTo>
                  <a:pt x="545" y="0"/>
                </a:lnTo>
                <a:cubicBezTo>
                  <a:pt x="399" y="0"/>
                  <a:pt x="262" y="57"/>
                  <a:pt x="159" y="160"/>
                </a:cubicBezTo>
                <a:lnTo>
                  <a:pt x="159" y="160"/>
                </a:lnTo>
                <a:cubicBezTo>
                  <a:pt x="57" y="263"/>
                  <a:pt x="0" y="400"/>
                  <a:pt x="0" y="545"/>
                </a:cubicBezTo>
                <a:lnTo>
                  <a:pt x="0" y="545"/>
                </a:lnTo>
                <a:cubicBezTo>
                  <a:pt x="0" y="691"/>
                  <a:pt x="57" y="826"/>
                  <a:pt x="159" y="930"/>
                </a:cubicBezTo>
                <a:lnTo>
                  <a:pt x="159" y="930"/>
                </a:lnTo>
                <a:cubicBezTo>
                  <a:pt x="261" y="1030"/>
                  <a:pt x="395" y="1087"/>
                  <a:pt x="538" y="1089"/>
                </a:cubicBezTo>
                <a:lnTo>
                  <a:pt x="538" y="1089"/>
                </a:lnTo>
                <a:cubicBezTo>
                  <a:pt x="540" y="1089"/>
                  <a:pt x="542" y="1089"/>
                  <a:pt x="544" y="1089"/>
                </a:cubicBezTo>
                <a:lnTo>
                  <a:pt x="544" y="1089"/>
                </a:lnTo>
                <a:lnTo>
                  <a:pt x="545" y="1089"/>
                </a:lnTo>
                <a:lnTo>
                  <a:pt x="545" y="1089"/>
                </a:lnTo>
                <a:cubicBezTo>
                  <a:pt x="690" y="1089"/>
                  <a:pt x="826" y="1032"/>
                  <a:pt x="929" y="930"/>
                </a:cubicBezTo>
                <a:lnTo>
                  <a:pt x="929" y="930"/>
                </a:lnTo>
                <a:cubicBezTo>
                  <a:pt x="1033" y="826"/>
                  <a:pt x="1089" y="691"/>
                  <a:pt x="1089" y="545"/>
                </a:cubicBezTo>
                <a:lnTo>
                  <a:pt x="1089" y="545"/>
                </a:lnTo>
                <a:cubicBezTo>
                  <a:pt x="1089" y="400"/>
                  <a:pt x="1033" y="263"/>
                  <a:pt x="929" y="16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7"/>
          <p:cNvSpPr/>
          <p:nvPr/>
        </p:nvSpPr>
        <p:spPr>
          <a:xfrm>
            <a:off x="3991222" y="6334624"/>
            <a:ext cx="752721" cy="752721"/>
          </a:xfrm>
          <a:custGeom>
            <a:rect b="b" l="l" r="r" t="t"/>
            <a:pathLst>
              <a:path extrusionOk="0" h="564" w="564">
                <a:moveTo>
                  <a:pt x="281" y="491"/>
                </a:moveTo>
                <a:lnTo>
                  <a:pt x="281" y="491"/>
                </a:lnTo>
                <a:cubicBezTo>
                  <a:pt x="166" y="491"/>
                  <a:pt x="72" y="397"/>
                  <a:pt x="72" y="281"/>
                </a:cubicBezTo>
                <a:lnTo>
                  <a:pt x="72" y="281"/>
                </a:lnTo>
                <a:cubicBezTo>
                  <a:pt x="72" y="166"/>
                  <a:pt x="166" y="72"/>
                  <a:pt x="281" y="72"/>
                </a:cubicBezTo>
                <a:lnTo>
                  <a:pt x="281" y="72"/>
                </a:lnTo>
                <a:cubicBezTo>
                  <a:pt x="397" y="72"/>
                  <a:pt x="491" y="166"/>
                  <a:pt x="491" y="281"/>
                </a:cubicBezTo>
                <a:lnTo>
                  <a:pt x="491" y="281"/>
                </a:lnTo>
                <a:cubicBezTo>
                  <a:pt x="491" y="397"/>
                  <a:pt x="397" y="491"/>
                  <a:pt x="281" y="491"/>
                </a:cubicBezTo>
                <a:close/>
                <a:moveTo>
                  <a:pt x="281" y="0"/>
                </a:moveTo>
                <a:lnTo>
                  <a:pt x="281" y="0"/>
                </a:lnTo>
                <a:cubicBezTo>
                  <a:pt x="126" y="0"/>
                  <a:pt x="0" y="127"/>
                  <a:pt x="0" y="281"/>
                </a:cubicBezTo>
                <a:lnTo>
                  <a:pt x="0" y="281"/>
                </a:lnTo>
                <a:cubicBezTo>
                  <a:pt x="0" y="437"/>
                  <a:pt x="126" y="563"/>
                  <a:pt x="281" y="563"/>
                </a:cubicBezTo>
                <a:lnTo>
                  <a:pt x="281" y="563"/>
                </a:lnTo>
                <a:cubicBezTo>
                  <a:pt x="436" y="563"/>
                  <a:pt x="563" y="437"/>
                  <a:pt x="563" y="281"/>
                </a:cubicBezTo>
                <a:lnTo>
                  <a:pt x="563" y="281"/>
                </a:lnTo>
                <a:cubicBezTo>
                  <a:pt x="563" y="127"/>
                  <a:pt x="436" y="0"/>
                  <a:pt x="2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7"/>
          <p:cNvSpPr/>
          <p:nvPr/>
        </p:nvSpPr>
        <p:spPr>
          <a:xfrm>
            <a:off x="19433766" y="6169966"/>
            <a:ext cx="1481920" cy="1481920"/>
          </a:xfrm>
          <a:custGeom>
            <a:rect b="b" l="l" r="r" t="t"/>
            <a:pathLst>
              <a:path extrusionOk="0" h="1110" w="1110">
                <a:moveTo>
                  <a:pt x="555" y="73"/>
                </a:moveTo>
                <a:lnTo>
                  <a:pt x="555" y="73"/>
                </a:lnTo>
                <a:cubicBezTo>
                  <a:pt x="426" y="73"/>
                  <a:pt x="305" y="123"/>
                  <a:pt x="214" y="214"/>
                </a:cubicBezTo>
                <a:lnTo>
                  <a:pt x="214" y="214"/>
                </a:lnTo>
                <a:cubicBezTo>
                  <a:pt x="122" y="305"/>
                  <a:pt x="72" y="426"/>
                  <a:pt x="72" y="555"/>
                </a:cubicBezTo>
                <a:lnTo>
                  <a:pt x="72" y="555"/>
                </a:lnTo>
                <a:cubicBezTo>
                  <a:pt x="72" y="684"/>
                  <a:pt x="122" y="804"/>
                  <a:pt x="214" y="895"/>
                </a:cubicBezTo>
                <a:lnTo>
                  <a:pt x="214" y="895"/>
                </a:lnTo>
                <a:cubicBezTo>
                  <a:pt x="305" y="987"/>
                  <a:pt x="426" y="1037"/>
                  <a:pt x="555" y="1037"/>
                </a:cubicBezTo>
                <a:lnTo>
                  <a:pt x="555" y="1037"/>
                </a:lnTo>
                <a:cubicBezTo>
                  <a:pt x="684" y="1037"/>
                  <a:pt x="805" y="987"/>
                  <a:pt x="896" y="895"/>
                </a:cubicBezTo>
                <a:lnTo>
                  <a:pt x="896" y="895"/>
                </a:lnTo>
                <a:cubicBezTo>
                  <a:pt x="987" y="804"/>
                  <a:pt x="1037" y="684"/>
                  <a:pt x="1037" y="555"/>
                </a:cubicBezTo>
                <a:lnTo>
                  <a:pt x="1037" y="555"/>
                </a:lnTo>
                <a:cubicBezTo>
                  <a:pt x="1037" y="426"/>
                  <a:pt x="987" y="305"/>
                  <a:pt x="896" y="214"/>
                </a:cubicBezTo>
                <a:lnTo>
                  <a:pt x="896" y="214"/>
                </a:lnTo>
                <a:cubicBezTo>
                  <a:pt x="805" y="123"/>
                  <a:pt x="684" y="73"/>
                  <a:pt x="555" y="73"/>
                </a:cubicBezTo>
                <a:close/>
                <a:moveTo>
                  <a:pt x="555" y="1109"/>
                </a:moveTo>
                <a:lnTo>
                  <a:pt x="555" y="1109"/>
                </a:lnTo>
                <a:cubicBezTo>
                  <a:pt x="407" y="1109"/>
                  <a:pt x="267" y="1051"/>
                  <a:pt x="162" y="946"/>
                </a:cubicBezTo>
                <a:lnTo>
                  <a:pt x="162" y="946"/>
                </a:lnTo>
                <a:cubicBezTo>
                  <a:pt x="58" y="842"/>
                  <a:pt x="0" y="703"/>
                  <a:pt x="0" y="555"/>
                </a:cubicBezTo>
                <a:lnTo>
                  <a:pt x="0" y="555"/>
                </a:lnTo>
                <a:cubicBezTo>
                  <a:pt x="0" y="407"/>
                  <a:pt x="58" y="268"/>
                  <a:pt x="162" y="163"/>
                </a:cubicBezTo>
                <a:lnTo>
                  <a:pt x="162" y="163"/>
                </a:lnTo>
                <a:cubicBezTo>
                  <a:pt x="267" y="58"/>
                  <a:pt x="407" y="0"/>
                  <a:pt x="555" y="0"/>
                </a:cubicBezTo>
                <a:lnTo>
                  <a:pt x="555" y="0"/>
                </a:lnTo>
                <a:cubicBezTo>
                  <a:pt x="703" y="0"/>
                  <a:pt x="842" y="58"/>
                  <a:pt x="947" y="163"/>
                </a:cubicBezTo>
                <a:lnTo>
                  <a:pt x="947" y="163"/>
                </a:lnTo>
                <a:cubicBezTo>
                  <a:pt x="1052" y="268"/>
                  <a:pt x="1109" y="407"/>
                  <a:pt x="1109" y="555"/>
                </a:cubicBezTo>
                <a:lnTo>
                  <a:pt x="1109" y="555"/>
                </a:lnTo>
                <a:cubicBezTo>
                  <a:pt x="1109" y="703"/>
                  <a:pt x="1052" y="842"/>
                  <a:pt x="947" y="946"/>
                </a:cubicBezTo>
                <a:lnTo>
                  <a:pt x="947" y="946"/>
                </a:lnTo>
                <a:cubicBezTo>
                  <a:pt x="842" y="1051"/>
                  <a:pt x="703" y="1109"/>
                  <a:pt x="555" y="110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7"/>
          <p:cNvSpPr/>
          <p:nvPr/>
        </p:nvSpPr>
        <p:spPr>
          <a:xfrm>
            <a:off x="19839531" y="6475759"/>
            <a:ext cx="758600" cy="476329"/>
          </a:xfrm>
          <a:custGeom>
            <a:rect b="b" l="l" r="r" t="t"/>
            <a:pathLst>
              <a:path extrusionOk="0" h="359" w="569">
                <a:moveTo>
                  <a:pt x="553" y="65"/>
                </a:moveTo>
                <a:lnTo>
                  <a:pt x="275" y="342"/>
                </a:lnTo>
                <a:lnTo>
                  <a:pt x="275" y="342"/>
                </a:lnTo>
                <a:cubicBezTo>
                  <a:pt x="269" y="351"/>
                  <a:pt x="257" y="358"/>
                  <a:pt x="245" y="358"/>
                </a:cubicBezTo>
                <a:lnTo>
                  <a:pt x="36" y="358"/>
                </a:lnTo>
                <a:lnTo>
                  <a:pt x="36" y="358"/>
                </a:lnTo>
                <a:cubicBezTo>
                  <a:pt x="16" y="358"/>
                  <a:pt x="0" y="342"/>
                  <a:pt x="0" y="322"/>
                </a:cubicBezTo>
                <a:lnTo>
                  <a:pt x="0" y="322"/>
                </a:lnTo>
                <a:cubicBezTo>
                  <a:pt x="0" y="302"/>
                  <a:pt x="16" y="286"/>
                  <a:pt x="36" y="286"/>
                </a:cubicBezTo>
                <a:lnTo>
                  <a:pt x="229" y="286"/>
                </a:lnTo>
                <a:lnTo>
                  <a:pt x="502" y="14"/>
                </a:lnTo>
                <a:lnTo>
                  <a:pt x="502" y="14"/>
                </a:lnTo>
                <a:cubicBezTo>
                  <a:pt x="517" y="0"/>
                  <a:pt x="540" y="0"/>
                  <a:pt x="554" y="15"/>
                </a:cubicBezTo>
                <a:lnTo>
                  <a:pt x="554" y="15"/>
                </a:lnTo>
                <a:cubicBezTo>
                  <a:pt x="568" y="29"/>
                  <a:pt x="567" y="51"/>
                  <a:pt x="553" y="65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7"/>
          <p:cNvSpPr/>
          <p:nvPr/>
        </p:nvSpPr>
        <p:spPr>
          <a:xfrm>
            <a:off x="11394941" y="6164083"/>
            <a:ext cx="1476037" cy="1476041"/>
          </a:xfrm>
          <a:custGeom>
            <a:rect b="b" l="l" r="r" t="t"/>
            <a:pathLst>
              <a:path extrusionOk="0" h="1109" w="1109">
                <a:moveTo>
                  <a:pt x="554" y="72"/>
                </a:moveTo>
                <a:lnTo>
                  <a:pt x="554" y="72"/>
                </a:lnTo>
                <a:cubicBezTo>
                  <a:pt x="425" y="72"/>
                  <a:pt x="304" y="122"/>
                  <a:pt x="213" y="214"/>
                </a:cubicBezTo>
                <a:lnTo>
                  <a:pt x="213" y="214"/>
                </a:lnTo>
                <a:cubicBezTo>
                  <a:pt x="122" y="305"/>
                  <a:pt x="71" y="426"/>
                  <a:pt x="71" y="555"/>
                </a:cubicBezTo>
                <a:lnTo>
                  <a:pt x="71" y="555"/>
                </a:lnTo>
                <a:cubicBezTo>
                  <a:pt x="71" y="684"/>
                  <a:pt x="122" y="804"/>
                  <a:pt x="213" y="895"/>
                </a:cubicBezTo>
                <a:lnTo>
                  <a:pt x="213" y="895"/>
                </a:lnTo>
                <a:cubicBezTo>
                  <a:pt x="304" y="987"/>
                  <a:pt x="425" y="1037"/>
                  <a:pt x="554" y="1037"/>
                </a:cubicBezTo>
                <a:lnTo>
                  <a:pt x="554" y="1037"/>
                </a:lnTo>
                <a:cubicBezTo>
                  <a:pt x="683" y="1037"/>
                  <a:pt x="804" y="987"/>
                  <a:pt x="895" y="895"/>
                </a:cubicBezTo>
                <a:lnTo>
                  <a:pt x="895" y="895"/>
                </a:lnTo>
                <a:cubicBezTo>
                  <a:pt x="986" y="804"/>
                  <a:pt x="1036" y="684"/>
                  <a:pt x="1036" y="555"/>
                </a:cubicBezTo>
                <a:lnTo>
                  <a:pt x="1036" y="555"/>
                </a:lnTo>
                <a:cubicBezTo>
                  <a:pt x="1036" y="426"/>
                  <a:pt x="986" y="305"/>
                  <a:pt x="895" y="214"/>
                </a:cubicBezTo>
                <a:lnTo>
                  <a:pt x="895" y="214"/>
                </a:lnTo>
                <a:cubicBezTo>
                  <a:pt x="804" y="122"/>
                  <a:pt x="683" y="72"/>
                  <a:pt x="554" y="72"/>
                </a:cubicBezTo>
                <a:close/>
                <a:moveTo>
                  <a:pt x="554" y="1108"/>
                </a:moveTo>
                <a:lnTo>
                  <a:pt x="554" y="1108"/>
                </a:lnTo>
                <a:cubicBezTo>
                  <a:pt x="405" y="1108"/>
                  <a:pt x="266" y="1051"/>
                  <a:pt x="162" y="946"/>
                </a:cubicBezTo>
                <a:lnTo>
                  <a:pt x="162" y="946"/>
                </a:lnTo>
                <a:cubicBezTo>
                  <a:pt x="57" y="841"/>
                  <a:pt x="0" y="703"/>
                  <a:pt x="0" y="555"/>
                </a:cubicBezTo>
                <a:lnTo>
                  <a:pt x="0" y="555"/>
                </a:lnTo>
                <a:cubicBezTo>
                  <a:pt x="0" y="407"/>
                  <a:pt x="57" y="267"/>
                  <a:pt x="162" y="163"/>
                </a:cubicBezTo>
                <a:lnTo>
                  <a:pt x="162" y="163"/>
                </a:lnTo>
                <a:cubicBezTo>
                  <a:pt x="266" y="57"/>
                  <a:pt x="405" y="0"/>
                  <a:pt x="554" y="0"/>
                </a:cubicBezTo>
                <a:lnTo>
                  <a:pt x="554" y="0"/>
                </a:lnTo>
                <a:cubicBezTo>
                  <a:pt x="701" y="0"/>
                  <a:pt x="841" y="57"/>
                  <a:pt x="946" y="163"/>
                </a:cubicBezTo>
                <a:lnTo>
                  <a:pt x="946" y="163"/>
                </a:lnTo>
                <a:cubicBezTo>
                  <a:pt x="1051" y="267"/>
                  <a:pt x="1108" y="407"/>
                  <a:pt x="1108" y="555"/>
                </a:cubicBezTo>
                <a:lnTo>
                  <a:pt x="1108" y="555"/>
                </a:lnTo>
                <a:cubicBezTo>
                  <a:pt x="1108" y="703"/>
                  <a:pt x="1051" y="841"/>
                  <a:pt x="946" y="946"/>
                </a:cubicBezTo>
                <a:lnTo>
                  <a:pt x="946" y="946"/>
                </a:lnTo>
                <a:cubicBezTo>
                  <a:pt x="841" y="1051"/>
                  <a:pt x="701" y="1108"/>
                  <a:pt x="554" y="110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11671329" y="6440475"/>
            <a:ext cx="917379" cy="776244"/>
          </a:xfrm>
          <a:custGeom>
            <a:rect b="b" l="l" r="r" t="t"/>
            <a:pathLst>
              <a:path extrusionOk="0" h="581" w="686">
                <a:moveTo>
                  <a:pt x="674" y="56"/>
                </a:moveTo>
                <a:lnTo>
                  <a:pt x="259" y="568"/>
                </a:lnTo>
                <a:lnTo>
                  <a:pt x="259" y="568"/>
                </a:lnTo>
                <a:cubicBezTo>
                  <a:pt x="258" y="570"/>
                  <a:pt x="257" y="571"/>
                  <a:pt x="256" y="572"/>
                </a:cubicBezTo>
                <a:lnTo>
                  <a:pt x="256" y="572"/>
                </a:lnTo>
                <a:cubicBezTo>
                  <a:pt x="256" y="572"/>
                  <a:pt x="255" y="573"/>
                  <a:pt x="254" y="573"/>
                </a:cubicBezTo>
                <a:lnTo>
                  <a:pt x="254" y="573"/>
                </a:lnTo>
                <a:cubicBezTo>
                  <a:pt x="254" y="573"/>
                  <a:pt x="254" y="573"/>
                  <a:pt x="254" y="574"/>
                </a:cubicBezTo>
                <a:lnTo>
                  <a:pt x="254" y="574"/>
                </a:lnTo>
                <a:cubicBezTo>
                  <a:pt x="253" y="574"/>
                  <a:pt x="253" y="574"/>
                  <a:pt x="252" y="574"/>
                </a:cubicBezTo>
                <a:lnTo>
                  <a:pt x="252" y="574"/>
                </a:lnTo>
                <a:cubicBezTo>
                  <a:pt x="252" y="574"/>
                  <a:pt x="252" y="575"/>
                  <a:pt x="251" y="575"/>
                </a:cubicBezTo>
                <a:lnTo>
                  <a:pt x="251" y="575"/>
                </a:lnTo>
                <a:cubicBezTo>
                  <a:pt x="251" y="576"/>
                  <a:pt x="249" y="576"/>
                  <a:pt x="248" y="577"/>
                </a:cubicBezTo>
                <a:lnTo>
                  <a:pt x="248" y="577"/>
                </a:lnTo>
                <a:cubicBezTo>
                  <a:pt x="247" y="578"/>
                  <a:pt x="246" y="578"/>
                  <a:pt x="245" y="578"/>
                </a:cubicBezTo>
                <a:lnTo>
                  <a:pt x="245" y="578"/>
                </a:lnTo>
                <a:cubicBezTo>
                  <a:pt x="245" y="578"/>
                  <a:pt x="244" y="579"/>
                  <a:pt x="243" y="579"/>
                </a:cubicBezTo>
                <a:lnTo>
                  <a:pt x="243" y="579"/>
                </a:lnTo>
                <a:cubicBezTo>
                  <a:pt x="243" y="579"/>
                  <a:pt x="242" y="579"/>
                  <a:pt x="241" y="579"/>
                </a:cubicBezTo>
                <a:lnTo>
                  <a:pt x="241" y="579"/>
                </a:lnTo>
                <a:cubicBezTo>
                  <a:pt x="241" y="579"/>
                  <a:pt x="241" y="579"/>
                  <a:pt x="240" y="579"/>
                </a:cubicBezTo>
                <a:lnTo>
                  <a:pt x="240" y="579"/>
                </a:lnTo>
                <a:lnTo>
                  <a:pt x="240" y="579"/>
                </a:lnTo>
                <a:lnTo>
                  <a:pt x="240" y="579"/>
                </a:lnTo>
                <a:cubicBezTo>
                  <a:pt x="239" y="579"/>
                  <a:pt x="239" y="579"/>
                  <a:pt x="239" y="579"/>
                </a:cubicBezTo>
                <a:lnTo>
                  <a:pt x="239" y="579"/>
                </a:lnTo>
                <a:cubicBezTo>
                  <a:pt x="239" y="579"/>
                  <a:pt x="238" y="579"/>
                  <a:pt x="238" y="580"/>
                </a:cubicBezTo>
                <a:lnTo>
                  <a:pt x="238" y="580"/>
                </a:lnTo>
                <a:cubicBezTo>
                  <a:pt x="237" y="580"/>
                  <a:pt x="237" y="580"/>
                  <a:pt x="236" y="580"/>
                </a:cubicBezTo>
                <a:lnTo>
                  <a:pt x="236" y="580"/>
                </a:lnTo>
                <a:lnTo>
                  <a:pt x="235" y="580"/>
                </a:lnTo>
                <a:lnTo>
                  <a:pt x="235" y="580"/>
                </a:lnTo>
                <a:lnTo>
                  <a:pt x="235" y="580"/>
                </a:lnTo>
                <a:cubicBezTo>
                  <a:pt x="234" y="580"/>
                  <a:pt x="234" y="580"/>
                  <a:pt x="234" y="580"/>
                </a:cubicBezTo>
                <a:lnTo>
                  <a:pt x="234" y="580"/>
                </a:lnTo>
                <a:cubicBezTo>
                  <a:pt x="233" y="580"/>
                  <a:pt x="233" y="580"/>
                  <a:pt x="233" y="580"/>
                </a:cubicBezTo>
                <a:lnTo>
                  <a:pt x="233" y="580"/>
                </a:lnTo>
                <a:cubicBezTo>
                  <a:pt x="232" y="580"/>
                  <a:pt x="231" y="579"/>
                  <a:pt x="230" y="579"/>
                </a:cubicBezTo>
                <a:lnTo>
                  <a:pt x="230" y="579"/>
                </a:lnTo>
                <a:lnTo>
                  <a:pt x="229" y="579"/>
                </a:lnTo>
                <a:lnTo>
                  <a:pt x="229" y="579"/>
                </a:lnTo>
                <a:cubicBezTo>
                  <a:pt x="227" y="579"/>
                  <a:pt x="225" y="578"/>
                  <a:pt x="223" y="578"/>
                </a:cubicBezTo>
                <a:lnTo>
                  <a:pt x="223" y="578"/>
                </a:lnTo>
                <a:lnTo>
                  <a:pt x="223" y="578"/>
                </a:lnTo>
                <a:lnTo>
                  <a:pt x="223" y="578"/>
                </a:lnTo>
                <a:cubicBezTo>
                  <a:pt x="222" y="577"/>
                  <a:pt x="222" y="577"/>
                  <a:pt x="221" y="577"/>
                </a:cubicBezTo>
                <a:lnTo>
                  <a:pt x="221" y="577"/>
                </a:lnTo>
                <a:cubicBezTo>
                  <a:pt x="221" y="577"/>
                  <a:pt x="221" y="576"/>
                  <a:pt x="220" y="576"/>
                </a:cubicBezTo>
                <a:lnTo>
                  <a:pt x="220" y="576"/>
                </a:lnTo>
                <a:cubicBezTo>
                  <a:pt x="219" y="576"/>
                  <a:pt x="219" y="576"/>
                  <a:pt x="219" y="576"/>
                </a:cubicBezTo>
                <a:lnTo>
                  <a:pt x="219" y="576"/>
                </a:lnTo>
                <a:cubicBezTo>
                  <a:pt x="218" y="575"/>
                  <a:pt x="216" y="574"/>
                  <a:pt x="215" y="573"/>
                </a:cubicBezTo>
                <a:lnTo>
                  <a:pt x="215" y="573"/>
                </a:lnTo>
                <a:cubicBezTo>
                  <a:pt x="214" y="573"/>
                  <a:pt x="214" y="572"/>
                  <a:pt x="213" y="572"/>
                </a:cubicBezTo>
                <a:lnTo>
                  <a:pt x="213" y="572"/>
                </a:lnTo>
                <a:cubicBezTo>
                  <a:pt x="213" y="572"/>
                  <a:pt x="213" y="571"/>
                  <a:pt x="212" y="570"/>
                </a:cubicBezTo>
                <a:lnTo>
                  <a:pt x="12" y="366"/>
                </a:lnTo>
                <a:lnTo>
                  <a:pt x="12" y="366"/>
                </a:lnTo>
                <a:cubicBezTo>
                  <a:pt x="0" y="354"/>
                  <a:pt x="0" y="333"/>
                  <a:pt x="12" y="321"/>
                </a:cubicBezTo>
                <a:lnTo>
                  <a:pt x="12" y="321"/>
                </a:lnTo>
                <a:cubicBezTo>
                  <a:pt x="25" y="309"/>
                  <a:pt x="44" y="310"/>
                  <a:pt x="56" y="322"/>
                </a:cubicBezTo>
                <a:lnTo>
                  <a:pt x="232" y="502"/>
                </a:lnTo>
                <a:lnTo>
                  <a:pt x="625" y="16"/>
                </a:lnTo>
                <a:lnTo>
                  <a:pt x="625" y="16"/>
                </a:lnTo>
                <a:cubicBezTo>
                  <a:pt x="636" y="2"/>
                  <a:pt x="656" y="0"/>
                  <a:pt x="670" y="11"/>
                </a:cubicBezTo>
                <a:lnTo>
                  <a:pt x="670" y="11"/>
                </a:lnTo>
                <a:cubicBezTo>
                  <a:pt x="683" y="22"/>
                  <a:pt x="685" y="42"/>
                  <a:pt x="674" y="56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7"/>
          <p:cNvSpPr txBox="1"/>
          <p:nvPr/>
        </p:nvSpPr>
        <p:spPr>
          <a:xfrm>
            <a:off x="9526077" y="929495"/>
            <a:ext cx="532549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</a:t>
            </a:r>
            <a:endParaRPr b="1" sz="800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28" name="Google Shape;428;p7"/>
          <p:cNvSpPr txBox="1"/>
          <p:nvPr/>
        </p:nvSpPr>
        <p:spPr>
          <a:xfrm>
            <a:off x="2451398" y="2444920"/>
            <a:ext cx="1947485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  <p:sp>
        <p:nvSpPr>
          <p:cNvPr id="429" name="Google Shape;429;p7"/>
          <p:cNvSpPr txBox="1"/>
          <p:nvPr/>
        </p:nvSpPr>
        <p:spPr>
          <a:xfrm>
            <a:off x="3221321" y="11148945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430" name="Google Shape;430;p7"/>
          <p:cNvSpPr/>
          <p:nvPr/>
        </p:nvSpPr>
        <p:spPr>
          <a:xfrm>
            <a:off x="2668805" y="11691976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431" name="Google Shape;431;p7"/>
          <p:cNvSpPr txBox="1"/>
          <p:nvPr/>
        </p:nvSpPr>
        <p:spPr>
          <a:xfrm>
            <a:off x="11102634" y="11138351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432" name="Google Shape;432;p7"/>
          <p:cNvSpPr/>
          <p:nvPr/>
        </p:nvSpPr>
        <p:spPr>
          <a:xfrm>
            <a:off x="10550118" y="11681382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433" name="Google Shape;433;p7"/>
          <p:cNvSpPr txBox="1"/>
          <p:nvPr/>
        </p:nvSpPr>
        <p:spPr>
          <a:xfrm>
            <a:off x="19164319" y="11148945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434" name="Google Shape;434;p7"/>
          <p:cNvSpPr/>
          <p:nvPr/>
        </p:nvSpPr>
        <p:spPr>
          <a:xfrm>
            <a:off x="18611802" y="11691976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8"/>
          <p:cNvSpPr/>
          <p:nvPr/>
        </p:nvSpPr>
        <p:spPr>
          <a:xfrm>
            <a:off x="1579569" y="4988526"/>
            <a:ext cx="190973" cy="7984683"/>
          </a:xfrm>
          <a:custGeom>
            <a:rect b="b" l="l" r="r" t="t"/>
            <a:pathLst>
              <a:path extrusionOk="0" h="6821" w="165">
                <a:moveTo>
                  <a:pt x="82" y="6820"/>
                </a:moveTo>
                <a:lnTo>
                  <a:pt x="82" y="6820"/>
                </a:lnTo>
                <a:lnTo>
                  <a:pt x="82" y="6820"/>
                </a:lnTo>
                <a:cubicBezTo>
                  <a:pt x="36" y="6820"/>
                  <a:pt x="0" y="6784"/>
                  <a:pt x="0" y="6738"/>
                </a:cubicBezTo>
                <a:lnTo>
                  <a:pt x="0" y="82"/>
                </a:lnTo>
                <a:lnTo>
                  <a:pt x="0" y="82"/>
                </a:lnTo>
                <a:cubicBezTo>
                  <a:pt x="0" y="37"/>
                  <a:pt x="36" y="0"/>
                  <a:pt x="82" y="0"/>
                </a:cubicBezTo>
                <a:lnTo>
                  <a:pt x="82" y="0"/>
                </a:lnTo>
                <a:cubicBezTo>
                  <a:pt x="127" y="0"/>
                  <a:pt x="164" y="37"/>
                  <a:pt x="164" y="82"/>
                </a:cubicBezTo>
                <a:lnTo>
                  <a:pt x="164" y="6738"/>
                </a:lnTo>
                <a:lnTo>
                  <a:pt x="164" y="6738"/>
                </a:lnTo>
                <a:cubicBezTo>
                  <a:pt x="164" y="6784"/>
                  <a:pt x="127" y="6820"/>
                  <a:pt x="82" y="682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8"/>
          <p:cNvSpPr/>
          <p:nvPr/>
        </p:nvSpPr>
        <p:spPr>
          <a:xfrm>
            <a:off x="1352467" y="5308533"/>
            <a:ext cx="5120108" cy="190970"/>
          </a:xfrm>
          <a:custGeom>
            <a:rect b="b" l="l" r="r" t="t"/>
            <a:pathLst>
              <a:path extrusionOk="0" h="165" w="4376">
                <a:moveTo>
                  <a:pt x="4375" y="82"/>
                </a:moveTo>
                <a:lnTo>
                  <a:pt x="4375" y="82"/>
                </a:lnTo>
                <a:lnTo>
                  <a:pt x="4375" y="82"/>
                </a:lnTo>
                <a:cubicBezTo>
                  <a:pt x="4375" y="127"/>
                  <a:pt x="4338" y="164"/>
                  <a:pt x="4293" y="164"/>
                </a:cubicBezTo>
                <a:lnTo>
                  <a:pt x="81" y="164"/>
                </a:lnTo>
                <a:lnTo>
                  <a:pt x="81" y="164"/>
                </a:lnTo>
                <a:cubicBezTo>
                  <a:pt x="36" y="164"/>
                  <a:pt x="0" y="127"/>
                  <a:pt x="0" y="82"/>
                </a:cubicBezTo>
                <a:lnTo>
                  <a:pt x="0" y="82"/>
                </a:lnTo>
                <a:cubicBezTo>
                  <a:pt x="0" y="36"/>
                  <a:pt x="36" y="0"/>
                  <a:pt x="81" y="0"/>
                </a:cubicBezTo>
                <a:lnTo>
                  <a:pt x="4293" y="0"/>
                </a:lnTo>
                <a:lnTo>
                  <a:pt x="4293" y="0"/>
                </a:lnTo>
                <a:cubicBezTo>
                  <a:pt x="4338" y="0"/>
                  <a:pt x="4375" y="36"/>
                  <a:pt x="4375" y="82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8"/>
          <p:cNvSpPr/>
          <p:nvPr/>
        </p:nvSpPr>
        <p:spPr>
          <a:xfrm>
            <a:off x="2028612" y="5628539"/>
            <a:ext cx="3767821" cy="1992300"/>
          </a:xfrm>
          <a:custGeom>
            <a:rect b="b" l="l" r="r" t="t"/>
            <a:pathLst>
              <a:path extrusionOk="0" h="1701" w="3218">
                <a:moveTo>
                  <a:pt x="3166" y="1700"/>
                </a:moveTo>
                <a:lnTo>
                  <a:pt x="52" y="1700"/>
                </a:lnTo>
                <a:lnTo>
                  <a:pt x="52" y="1700"/>
                </a:lnTo>
                <a:cubicBezTo>
                  <a:pt x="23" y="1700"/>
                  <a:pt x="0" y="1676"/>
                  <a:pt x="0" y="1648"/>
                </a:cubicBezTo>
                <a:lnTo>
                  <a:pt x="0" y="52"/>
                </a:lnTo>
                <a:lnTo>
                  <a:pt x="0" y="52"/>
                </a:lnTo>
                <a:cubicBezTo>
                  <a:pt x="0" y="23"/>
                  <a:pt x="23" y="0"/>
                  <a:pt x="52" y="0"/>
                </a:cubicBezTo>
                <a:lnTo>
                  <a:pt x="3166" y="0"/>
                </a:lnTo>
                <a:lnTo>
                  <a:pt x="3166" y="0"/>
                </a:lnTo>
                <a:cubicBezTo>
                  <a:pt x="3195" y="0"/>
                  <a:pt x="3217" y="23"/>
                  <a:pt x="3217" y="52"/>
                </a:cubicBezTo>
                <a:lnTo>
                  <a:pt x="3217" y="1648"/>
                </a:lnTo>
                <a:lnTo>
                  <a:pt x="3217" y="1648"/>
                </a:lnTo>
                <a:cubicBezTo>
                  <a:pt x="3217" y="1676"/>
                  <a:pt x="3195" y="1700"/>
                  <a:pt x="3166" y="170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8"/>
          <p:cNvSpPr/>
          <p:nvPr/>
        </p:nvSpPr>
        <p:spPr>
          <a:xfrm>
            <a:off x="2235068" y="5262078"/>
            <a:ext cx="129033" cy="588400"/>
          </a:xfrm>
          <a:custGeom>
            <a:rect b="b" l="l" r="r" t="t"/>
            <a:pathLst>
              <a:path extrusionOk="0" h="501" w="110">
                <a:moveTo>
                  <a:pt x="54" y="500"/>
                </a:moveTo>
                <a:lnTo>
                  <a:pt x="54" y="500"/>
                </a:lnTo>
                <a:lnTo>
                  <a:pt x="54" y="500"/>
                </a:lnTo>
                <a:cubicBezTo>
                  <a:pt x="24" y="500"/>
                  <a:pt x="0" y="475"/>
                  <a:pt x="0" y="445"/>
                </a:cubicBezTo>
                <a:lnTo>
                  <a:pt x="0" y="54"/>
                </a:lnTo>
                <a:lnTo>
                  <a:pt x="0" y="54"/>
                </a:lnTo>
                <a:cubicBezTo>
                  <a:pt x="0" y="24"/>
                  <a:pt x="24" y="0"/>
                  <a:pt x="54" y="0"/>
                </a:cubicBezTo>
                <a:lnTo>
                  <a:pt x="54" y="0"/>
                </a:lnTo>
                <a:cubicBezTo>
                  <a:pt x="85" y="0"/>
                  <a:pt x="109" y="24"/>
                  <a:pt x="109" y="54"/>
                </a:cubicBezTo>
                <a:lnTo>
                  <a:pt x="109" y="445"/>
                </a:lnTo>
                <a:lnTo>
                  <a:pt x="109" y="445"/>
                </a:lnTo>
                <a:cubicBezTo>
                  <a:pt x="109" y="475"/>
                  <a:pt x="85" y="500"/>
                  <a:pt x="54" y="50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8"/>
          <p:cNvSpPr/>
          <p:nvPr/>
        </p:nvSpPr>
        <p:spPr>
          <a:xfrm>
            <a:off x="5528041" y="5262078"/>
            <a:ext cx="129033" cy="588400"/>
          </a:xfrm>
          <a:custGeom>
            <a:rect b="b" l="l" r="r" t="t"/>
            <a:pathLst>
              <a:path extrusionOk="0" h="501" w="111">
                <a:moveTo>
                  <a:pt x="55" y="500"/>
                </a:moveTo>
                <a:lnTo>
                  <a:pt x="55" y="500"/>
                </a:lnTo>
                <a:lnTo>
                  <a:pt x="55" y="500"/>
                </a:lnTo>
                <a:cubicBezTo>
                  <a:pt x="25" y="500"/>
                  <a:pt x="0" y="475"/>
                  <a:pt x="0" y="445"/>
                </a:cubicBezTo>
                <a:lnTo>
                  <a:pt x="0" y="54"/>
                </a:lnTo>
                <a:lnTo>
                  <a:pt x="0" y="54"/>
                </a:lnTo>
                <a:cubicBezTo>
                  <a:pt x="0" y="24"/>
                  <a:pt x="25" y="0"/>
                  <a:pt x="55" y="0"/>
                </a:cubicBezTo>
                <a:lnTo>
                  <a:pt x="55" y="0"/>
                </a:lnTo>
                <a:cubicBezTo>
                  <a:pt x="85" y="0"/>
                  <a:pt x="110" y="24"/>
                  <a:pt x="110" y="54"/>
                </a:cubicBezTo>
                <a:lnTo>
                  <a:pt x="110" y="445"/>
                </a:lnTo>
                <a:lnTo>
                  <a:pt x="110" y="445"/>
                </a:lnTo>
                <a:cubicBezTo>
                  <a:pt x="110" y="475"/>
                  <a:pt x="85" y="500"/>
                  <a:pt x="55" y="50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8"/>
          <p:cNvSpPr/>
          <p:nvPr/>
        </p:nvSpPr>
        <p:spPr>
          <a:xfrm>
            <a:off x="7102266" y="6898244"/>
            <a:ext cx="190973" cy="6074965"/>
          </a:xfrm>
          <a:custGeom>
            <a:rect b="b" l="l" r="r" t="t"/>
            <a:pathLst>
              <a:path extrusionOk="0" h="5192" w="165">
                <a:moveTo>
                  <a:pt x="82" y="5191"/>
                </a:moveTo>
                <a:lnTo>
                  <a:pt x="82" y="5191"/>
                </a:lnTo>
                <a:lnTo>
                  <a:pt x="82" y="5191"/>
                </a:lnTo>
                <a:cubicBezTo>
                  <a:pt x="37" y="5191"/>
                  <a:pt x="0" y="5155"/>
                  <a:pt x="0" y="5109"/>
                </a:cubicBezTo>
                <a:lnTo>
                  <a:pt x="0" y="82"/>
                </a:lnTo>
                <a:lnTo>
                  <a:pt x="0" y="82"/>
                </a:lnTo>
                <a:cubicBezTo>
                  <a:pt x="0" y="37"/>
                  <a:pt x="37" y="0"/>
                  <a:pt x="82" y="0"/>
                </a:cubicBezTo>
                <a:lnTo>
                  <a:pt x="82" y="0"/>
                </a:lnTo>
                <a:cubicBezTo>
                  <a:pt x="127" y="0"/>
                  <a:pt x="164" y="37"/>
                  <a:pt x="164" y="82"/>
                </a:cubicBezTo>
                <a:lnTo>
                  <a:pt x="164" y="5109"/>
                </a:lnTo>
                <a:lnTo>
                  <a:pt x="164" y="5109"/>
                </a:lnTo>
                <a:cubicBezTo>
                  <a:pt x="164" y="5155"/>
                  <a:pt x="127" y="5191"/>
                  <a:pt x="82" y="519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8"/>
          <p:cNvSpPr/>
          <p:nvPr/>
        </p:nvSpPr>
        <p:spPr>
          <a:xfrm>
            <a:off x="6870004" y="7213087"/>
            <a:ext cx="5120108" cy="196133"/>
          </a:xfrm>
          <a:custGeom>
            <a:rect b="b" l="l" r="r" t="t"/>
            <a:pathLst>
              <a:path extrusionOk="0" h="166" w="4376">
                <a:moveTo>
                  <a:pt x="4375" y="83"/>
                </a:moveTo>
                <a:lnTo>
                  <a:pt x="4375" y="83"/>
                </a:lnTo>
                <a:lnTo>
                  <a:pt x="4375" y="83"/>
                </a:lnTo>
                <a:cubicBezTo>
                  <a:pt x="4375" y="128"/>
                  <a:pt x="4339" y="165"/>
                  <a:pt x="4293" y="165"/>
                </a:cubicBezTo>
                <a:lnTo>
                  <a:pt x="82" y="165"/>
                </a:lnTo>
                <a:lnTo>
                  <a:pt x="82" y="165"/>
                </a:lnTo>
                <a:cubicBezTo>
                  <a:pt x="37" y="165"/>
                  <a:pt x="0" y="128"/>
                  <a:pt x="0" y="83"/>
                </a:cubicBezTo>
                <a:lnTo>
                  <a:pt x="0" y="83"/>
                </a:lnTo>
                <a:cubicBezTo>
                  <a:pt x="0" y="38"/>
                  <a:pt x="37" y="0"/>
                  <a:pt x="82" y="0"/>
                </a:cubicBezTo>
                <a:lnTo>
                  <a:pt x="4293" y="0"/>
                </a:lnTo>
                <a:lnTo>
                  <a:pt x="4293" y="0"/>
                </a:lnTo>
                <a:cubicBezTo>
                  <a:pt x="4339" y="0"/>
                  <a:pt x="4375" y="38"/>
                  <a:pt x="4375" y="8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8"/>
          <p:cNvSpPr/>
          <p:nvPr/>
        </p:nvSpPr>
        <p:spPr>
          <a:xfrm>
            <a:off x="7546146" y="7538257"/>
            <a:ext cx="3767821" cy="2111011"/>
          </a:xfrm>
          <a:custGeom>
            <a:rect b="b" l="l" r="r" t="t"/>
            <a:pathLst>
              <a:path extrusionOk="0" h="1802" w="3219">
                <a:moveTo>
                  <a:pt x="3167" y="1801"/>
                </a:moveTo>
                <a:lnTo>
                  <a:pt x="52" y="1801"/>
                </a:lnTo>
                <a:lnTo>
                  <a:pt x="52" y="1801"/>
                </a:lnTo>
                <a:cubicBezTo>
                  <a:pt x="23" y="1801"/>
                  <a:pt x="0" y="1778"/>
                  <a:pt x="0" y="1750"/>
                </a:cubicBezTo>
                <a:lnTo>
                  <a:pt x="0" y="50"/>
                </a:lnTo>
                <a:lnTo>
                  <a:pt x="0" y="50"/>
                </a:lnTo>
                <a:cubicBezTo>
                  <a:pt x="0" y="22"/>
                  <a:pt x="23" y="0"/>
                  <a:pt x="52" y="0"/>
                </a:cubicBezTo>
                <a:lnTo>
                  <a:pt x="3167" y="0"/>
                </a:lnTo>
                <a:lnTo>
                  <a:pt x="3167" y="0"/>
                </a:lnTo>
                <a:cubicBezTo>
                  <a:pt x="3195" y="0"/>
                  <a:pt x="3218" y="22"/>
                  <a:pt x="3218" y="50"/>
                </a:cubicBezTo>
                <a:lnTo>
                  <a:pt x="3218" y="1750"/>
                </a:lnTo>
                <a:lnTo>
                  <a:pt x="3218" y="1750"/>
                </a:lnTo>
                <a:cubicBezTo>
                  <a:pt x="3218" y="1778"/>
                  <a:pt x="3195" y="1801"/>
                  <a:pt x="3167" y="180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7752602" y="7166636"/>
            <a:ext cx="129037" cy="588400"/>
          </a:xfrm>
          <a:custGeom>
            <a:rect b="b" l="l" r="r" t="t"/>
            <a:pathLst>
              <a:path extrusionOk="0" h="502" w="111">
                <a:moveTo>
                  <a:pt x="55" y="501"/>
                </a:moveTo>
                <a:lnTo>
                  <a:pt x="55" y="501"/>
                </a:lnTo>
                <a:lnTo>
                  <a:pt x="55" y="501"/>
                </a:lnTo>
                <a:cubicBezTo>
                  <a:pt x="24" y="501"/>
                  <a:pt x="0" y="476"/>
                  <a:pt x="0" y="446"/>
                </a:cubicBezTo>
                <a:lnTo>
                  <a:pt x="0" y="55"/>
                </a:lnTo>
                <a:lnTo>
                  <a:pt x="0" y="55"/>
                </a:lnTo>
                <a:cubicBezTo>
                  <a:pt x="0" y="25"/>
                  <a:pt x="24" y="0"/>
                  <a:pt x="55" y="0"/>
                </a:cubicBezTo>
                <a:lnTo>
                  <a:pt x="55" y="0"/>
                </a:lnTo>
                <a:cubicBezTo>
                  <a:pt x="85" y="0"/>
                  <a:pt x="110" y="25"/>
                  <a:pt x="110" y="55"/>
                </a:cubicBezTo>
                <a:lnTo>
                  <a:pt x="110" y="446"/>
                </a:lnTo>
                <a:lnTo>
                  <a:pt x="110" y="446"/>
                </a:lnTo>
                <a:cubicBezTo>
                  <a:pt x="110" y="476"/>
                  <a:pt x="85" y="501"/>
                  <a:pt x="55" y="50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11045575" y="7166636"/>
            <a:ext cx="129037" cy="588400"/>
          </a:xfrm>
          <a:custGeom>
            <a:rect b="b" l="l" r="r" t="t"/>
            <a:pathLst>
              <a:path extrusionOk="0" h="502" w="111">
                <a:moveTo>
                  <a:pt x="55" y="501"/>
                </a:moveTo>
                <a:lnTo>
                  <a:pt x="55" y="501"/>
                </a:lnTo>
                <a:lnTo>
                  <a:pt x="55" y="501"/>
                </a:lnTo>
                <a:cubicBezTo>
                  <a:pt x="25" y="501"/>
                  <a:pt x="0" y="476"/>
                  <a:pt x="0" y="446"/>
                </a:cubicBezTo>
                <a:lnTo>
                  <a:pt x="0" y="55"/>
                </a:lnTo>
                <a:lnTo>
                  <a:pt x="0" y="55"/>
                </a:lnTo>
                <a:cubicBezTo>
                  <a:pt x="0" y="25"/>
                  <a:pt x="25" y="0"/>
                  <a:pt x="55" y="0"/>
                </a:cubicBezTo>
                <a:lnTo>
                  <a:pt x="55" y="0"/>
                </a:lnTo>
                <a:cubicBezTo>
                  <a:pt x="85" y="0"/>
                  <a:pt x="110" y="25"/>
                  <a:pt x="110" y="55"/>
                </a:cubicBezTo>
                <a:lnTo>
                  <a:pt x="110" y="446"/>
                </a:lnTo>
                <a:lnTo>
                  <a:pt x="110" y="446"/>
                </a:lnTo>
                <a:cubicBezTo>
                  <a:pt x="110" y="476"/>
                  <a:pt x="85" y="501"/>
                  <a:pt x="55" y="50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8"/>
          <p:cNvSpPr/>
          <p:nvPr/>
        </p:nvSpPr>
        <p:spPr>
          <a:xfrm>
            <a:off x="12614640" y="5349824"/>
            <a:ext cx="196133" cy="7623385"/>
          </a:xfrm>
          <a:custGeom>
            <a:rect b="b" l="l" r="r" t="t"/>
            <a:pathLst>
              <a:path extrusionOk="0" h="6515" w="166">
                <a:moveTo>
                  <a:pt x="82" y="6514"/>
                </a:moveTo>
                <a:lnTo>
                  <a:pt x="82" y="6514"/>
                </a:lnTo>
                <a:lnTo>
                  <a:pt x="82" y="6514"/>
                </a:lnTo>
                <a:cubicBezTo>
                  <a:pt x="37" y="6514"/>
                  <a:pt x="0" y="6478"/>
                  <a:pt x="0" y="6432"/>
                </a:cubicBezTo>
                <a:lnTo>
                  <a:pt x="0" y="82"/>
                </a:lnTo>
                <a:lnTo>
                  <a:pt x="0" y="82"/>
                </a:lnTo>
                <a:cubicBezTo>
                  <a:pt x="0" y="37"/>
                  <a:pt x="37" y="0"/>
                  <a:pt x="82" y="0"/>
                </a:cubicBezTo>
                <a:lnTo>
                  <a:pt x="82" y="0"/>
                </a:lnTo>
                <a:cubicBezTo>
                  <a:pt x="128" y="0"/>
                  <a:pt x="165" y="37"/>
                  <a:pt x="165" y="82"/>
                </a:cubicBezTo>
                <a:lnTo>
                  <a:pt x="165" y="6432"/>
                </a:lnTo>
                <a:lnTo>
                  <a:pt x="165" y="6432"/>
                </a:lnTo>
                <a:cubicBezTo>
                  <a:pt x="165" y="6478"/>
                  <a:pt x="128" y="6514"/>
                  <a:pt x="82" y="6514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8"/>
          <p:cNvSpPr/>
          <p:nvPr/>
        </p:nvSpPr>
        <p:spPr>
          <a:xfrm>
            <a:off x="12387539" y="5664667"/>
            <a:ext cx="5125271" cy="190973"/>
          </a:xfrm>
          <a:custGeom>
            <a:rect b="b" l="l" r="r" t="t"/>
            <a:pathLst>
              <a:path extrusionOk="0" h="165" w="4377">
                <a:moveTo>
                  <a:pt x="4376" y="81"/>
                </a:moveTo>
                <a:lnTo>
                  <a:pt x="4376" y="81"/>
                </a:lnTo>
                <a:lnTo>
                  <a:pt x="4376" y="81"/>
                </a:lnTo>
                <a:cubicBezTo>
                  <a:pt x="4376" y="127"/>
                  <a:pt x="4339" y="164"/>
                  <a:pt x="4294" y="164"/>
                </a:cubicBezTo>
                <a:lnTo>
                  <a:pt x="82" y="164"/>
                </a:lnTo>
                <a:lnTo>
                  <a:pt x="82" y="164"/>
                </a:lnTo>
                <a:cubicBezTo>
                  <a:pt x="37" y="164"/>
                  <a:pt x="0" y="127"/>
                  <a:pt x="0" y="81"/>
                </a:cubicBezTo>
                <a:lnTo>
                  <a:pt x="0" y="81"/>
                </a:lnTo>
                <a:cubicBezTo>
                  <a:pt x="0" y="36"/>
                  <a:pt x="37" y="0"/>
                  <a:pt x="82" y="0"/>
                </a:cubicBezTo>
                <a:lnTo>
                  <a:pt x="4294" y="0"/>
                </a:lnTo>
                <a:lnTo>
                  <a:pt x="4294" y="0"/>
                </a:lnTo>
                <a:cubicBezTo>
                  <a:pt x="4339" y="0"/>
                  <a:pt x="4376" y="36"/>
                  <a:pt x="4376" y="8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13063683" y="5984674"/>
            <a:ext cx="3767821" cy="1992300"/>
          </a:xfrm>
          <a:custGeom>
            <a:rect b="b" l="l" r="r" t="t"/>
            <a:pathLst>
              <a:path extrusionOk="0" h="1700" w="3218">
                <a:moveTo>
                  <a:pt x="3166" y="1699"/>
                </a:moveTo>
                <a:lnTo>
                  <a:pt x="51" y="1699"/>
                </a:lnTo>
                <a:lnTo>
                  <a:pt x="51" y="1699"/>
                </a:lnTo>
                <a:cubicBezTo>
                  <a:pt x="23" y="1699"/>
                  <a:pt x="0" y="1676"/>
                  <a:pt x="0" y="1648"/>
                </a:cubicBezTo>
                <a:lnTo>
                  <a:pt x="0" y="52"/>
                </a:lnTo>
                <a:lnTo>
                  <a:pt x="0" y="52"/>
                </a:lnTo>
                <a:cubicBezTo>
                  <a:pt x="0" y="23"/>
                  <a:pt x="23" y="0"/>
                  <a:pt x="51" y="0"/>
                </a:cubicBezTo>
                <a:lnTo>
                  <a:pt x="3166" y="0"/>
                </a:lnTo>
                <a:lnTo>
                  <a:pt x="3166" y="0"/>
                </a:lnTo>
                <a:cubicBezTo>
                  <a:pt x="3195" y="0"/>
                  <a:pt x="3217" y="23"/>
                  <a:pt x="3217" y="52"/>
                </a:cubicBezTo>
                <a:lnTo>
                  <a:pt x="3217" y="1648"/>
                </a:lnTo>
                <a:lnTo>
                  <a:pt x="3217" y="1648"/>
                </a:lnTo>
                <a:cubicBezTo>
                  <a:pt x="3217" y="1676"/>
                  <a:pt x="3195" y="1699"/>
                  <a:pt x="3166" y="169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13270139" y="5618216"/>
            <a:ext cx="129033" cy="583237"/>
          </a:xfrm>
          <a:custGeom>
            <a:rect b="b" l="l" r="r" t="t"/>
            <a:pathLst>
              <a:path extrusionOk="0" h="500" w="111">
                <a:moveTo>
                  <a:pt x="55" y="499"/>
                </a:moveTo>
                <a:lnTo>
                  <a:pt x="55" y="499"/>
                </a:lnTo>
                <a:lnTo>
                  <a:pt x="55" y="499"/>
                </a:lnTo>
                <a:cubicBezTo>
                  <a:pt x="25" y="499"/>
                  <a:pt x="0" y="475"/>
                  <a:pt x="0" y="445"/>
                </a:cubicBezTo>
                <a:lnTo>
                  <a:pt x="0" y="54"/>
                </a:lnTo>
                <a:lnTo>
                  <a:pt x="0" y="54"/>
                </a:lnTo>
                <a:cubicBezTo>
                  <a:pt x="0" y="24"/>
                  <a:pt x="25" y="0"/>
                  <a:pt x="55" y="0"/>
                </a:cubicBezTo>
                <a:lnTo>
                  <a:pt x="55" y="0"/>
                </a:lnTo>
                <a:cubicBezTo>
                  <a:pt x="85" y="0"/>
                  <a:pt x="110" y="24"/>
                  <a:pt x="110" y="54"/>
                </a:cubicBezTo>
                <a:lnTo>
                  <a:pt x="110" y="445"/>
                </a:lnTo>
                <a:lnTo>
                  <a:pt x="110" y="445"/>
                </a:lnTo>
                <a:cubicBezTo>
                  <a:pt x="110" y="475"/>
                  <a:pt x="85" y="499"/>
                  <a:pt x="55" y="49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8"/>
          <p:cNvSpPr/>
          <p:nvPr/>
        </p:nvSpPr>
        <p:spPr>
          <a:xfrm>
            <a:off x="16563113" y="5618216"/>
            <a:ext cx="129033" cy="583237"/>
          </a:xfrm>
          <a:custGeom>
            <a:rect b="b" l="l" r="r" t="t"/>
            <a:pathLst>
              <a:path extrusionOk="0" h="500" w="110">
                <a:moveTo>
                  <a:pt x="55" y="499"/>
                </a:moveTo>
                <a:lnTo>
                  <a:pt x="55" y="499"/>
                </a:lnTo>
                <a:lnTo>
                  <a:pt x="55" y="499"/>
                </a:lnTo>
                <a:cubicBezTo>
                  <a:pt x="25" y="499"/>
                  <a:pt x="0" y="475"/>
                  <a:pt x="0" y="445"/>
                </a:cubicBezTo>
                <a:lnTo>
                  <a:pt x="0" y="54"/>
                </a:lnTo>
                <a:lnTo>
                  <a:pt x="0" y="54"/>
                </a:lnTo>
                <a:cubicBezTo>
                  <a:pt x="0" y="24"/>
                  <a:pt x="25" y="0"/>
                  <a:pt x="55" y="0"/>
                </a:cubicBezTo>
                <a:lnTo>
                  <a:pt x="55" y="0"/>
                </a:lnTo>
                <a:cubicBezTo>
                  <a:pt x="85" y="0"/>
                  <a:pt x="109" y="24"/>
                  <a:pt x="109" y="54"/>
                </a:cubicBezTo>
                <a:lnTo>
                  <a:pt x="109" y="445"/>
                </a:lnTo>
                <a:lnTo>
                  <a:pt x="109" y="445"/>
                </a:lnTo>
                <a:cubicBezTo>
                  <a:pt x="109" y="475"/>
                  <a:pt x="85" y="499"/>
                  <a:pt x="55" y="49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8"/>
          <p:cNvSpPr/>
          <p:nvPr/>
        </p:nvSpPr>
        <p:spPr>
          <a:xfrm>
            <a:off x="18137338" y="7853101"/>
            <a:ext cx="190973" cy="5120108"/>
          </a:xfrm>
          <a:custGeom>
            <a:rect b="b" l="l" r="r" t="t"/>
            <a:pathLst>
              <a:path extrusionOk="0" h="4376" w="165">
                <a:moveTo>
                  <a:pt x="82" y="4375"/>
                </a:moveTo>
                <a:lnTo>
                  <a:pt x="82" y="4375"/>
                </a:lnTo>
                <a:lnTo>
                  <a:pt x="82" y="4375"/>
                </a:lnTo>
                <a:cubicBezTo>
                  <a:pt x="36" y="4375"/>
                  <a:pt x="0" y="4339"/>
                  <a:pt x="0" y="4293"/>
                </a:cubicBezTo>
                <a:lnTo>
                  <a:pt x="0" y="82"/>
                </a:lnTo>
                <a:lnTo>
                  <a:pt x="0" y="82"/>
                </a:lnTo>
                <a:cubicBezTo>
                  <a:pt x="0" y="37"/>
                  <a:pt x="36" y="0"/>
                  <a:pt x="82" y="0"/>
                </a:cubicBezTo>
                <a:lnTo>
                  <a:pt x="82" y="0"/>
                </a:lnTo>
                <a:cubicBezTo>
                  <a:pt x="127" y="0"/>
                  <a:pt x="164" y="37"/>
                  <a:pt x="164" y="82"/>
                </a:cubicBezTo>
                <a:lnTo>
                  <a:pt x="164" y="4293"/>
                </a:lnTo>
                <a:lnTo>
                  <a:pt x="164" y="4293"/>
                </a:lnTo>
                <a:cubicBezTo>
                  <a:pt x="164" y="4339"/>
                  <a:pt x="127" y="4375"/>
                  <a:pt x="82" y="4375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8"/>
          <p:cNvSpPr/>
          <p:nvPr/>
        </p:nvSpPr>
        <p:spPr>
          <a:xfrm>
            <a:off x="17905077" y="8173108"/>
            <a:ext cx="5120108" cy="190973"/>
          </a:xfrm>
          <a:custGeom>
            <a:rect b="b" l="l" r="r" t="t"/>
            <a:pathLst>
              <a:path extrusionOk="0" h="165" w="4376">
                <a:moveTo>
                  <a:pt x="4375" y="82"/>
                </a:moveTo>
                <a:lnTo>
                  <a:pt x="4375" y="82"/>
                </a:lnTo>
                <a:lnTo>
                  <a:pt x="4375" y="82"/>
                </a:lnTo>
                <a:cubicBezTo>
                  <a:pt x="4375" y="127"/>
                  <a:pt x="4339" y="164"/>
                  <a:pt x="4293" y="164"/>
                </a:cubicBezTo>
                <a:lnTo>
                  <a:pt x="82" y="164"/>
                </a:lnTo>
                <a:lnTo>
                  <a:pt x="82" y="164"/>
                </a:lnTo>
                <a:cubicBezTo>
                  <a:pt x="37" y="164"/>
                  <a:pt x="0" y="127"/>
                  <a:pt x="0" y="82"/>
                </a:cubicBezTo>
                <a:lnTo>
                  <a:pt x="0" y="82"/>
                </a:lnTo>
                <a:cubicBezTo>
                  <a:pt x="0" y="37"/>
                  <a:pt x="37" y="0"/>
                  <a:pt x="82" y="0"/>
                </a:cubicBezTo>
                <a:lnTo>
                  <a:pt x="4293" y="0"/>
                </a:lnTo>
                <a:lnTo>
                  <a:pt x="4293" y="0"/>
                </a:lnTo>
                <a:cubicBezTo>
                  <a:pt x="4339" y="0"/>
                  <a:pt x="4375" y="37"/>
                  <a:pt x="4375" y="82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8"/>
          <p:cNvSpPr/>
          <p:nvPr/>
        </p:nvSpPr>
        <p:spPr>
          <a:xfrm>
            <a:off x="18581219" y="8487955"/>
            <a:ext cx="3767821" cy="1992300"/>
          </a:xfrm>
          <a:custGeom>
            <a:rect b="b" l="l" r="r" t="t"/>
            <a:pathLst>
              <a:path extrusionOk="0" h="1701" w="3218">
                <a:moveTo>
                  <a:pt x="3166" y="1700"/>
                </a:moveTo>
                <a:lnTo>
                  <a:pt x="52" y="1700"/>
                </a:lnTo>
                <a:lnTo>
                  <a:pt x="52" y="1700"/>
                </a:lnTo>
                <a:cubicBezTo>
                  <a:pt x="23" y="1700"/>
                  <a:pt x="0" y="1677"/>
                  <a:pt x="0" y="1649"/>
                </a:cubicBezTo>
                <a:lnTo>
                  <a:pt x="0" y="51"/>
                </a:lnTo>
                <a:lnTo>
                  <a:pt x="0" y="51"/>
                </a:lnTo>
                <a:cubicBezTo>
                  <a:pt x="0" y="22"/>
                  <a:pt x="23" y="0"/>
                  <a:pt x="52" y="0"/>
                </a:cubicBezTo>
                <a:lnTo>
                  <a:pt x="3166" y="0"/>
                </a:lnTo>
                <a:lnTo>
                  <a:pt x="3166" y="0"/>
                </a:lnTo>
                <a:cubicBezTo>
                  <a:pt x="3194" y="0"/>
                  <a:pt x="3217" y="22"/>
                  <a:pt x="3217" y="51"/>
                </a:cubicBezTo>
                <a:lnTo>
                  <a:pt x="3217" y="1649"/>
                </a:lnTo>
                <a:lnTo>
                  <a:pt x="3217" y="1649"/>
                </a:lnTo>
                <a:cubicBezTo>
                  <a:pt x="3217" y="1677"/>
                  <a:pt x="3194" y="1700"/>
                  <a:pt x="3166" y="170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8"/>
          <p:cNvSpPr/>
          <p:nvPr/>
        </p:nvSpPr>
        <p:spPr>
          <a:xfrm>
            <a:off x="18787673" y="8121494"/>
            <a:ext cx="129037" cy="588400"/>
          </a:xfrm>
          <a:custGeom>
            <a:rect b="b" l="l" r="r" t="t"/>
            <a:pathLst>
              <a:path extrusionOk="0" h="501" w="110">
                <a:moveTo>
                  <a:pt x="55" y="500"/>
                </a:moveTo>
                <a:lnTo>
                  <a:pt x="55" y="500"/>
                </a:lnTo>
                <a:lnTo>
                  <a:pt x="55" y="500"/>
                </a:lnTo>
                <a:cubicBezTo>
                  <a:pt x="25" y="500"/>
                  <a:pt x="0" y="475"/>
                  <a:pt x="0" y="445"/>
                </a:cubicBezTo>
                <a:lnTo>
                  <a:pt x="0" y="55"/>
                </a:lnTo>
                <a:lnTo>
                  <a:pt x="0" y="55"/>
                </a:lnTo>
                <a:cubicBezTo>
                  <a:pt x="0" y="25"/>
                  <a:pt x="25" y="0"/>
                  <a:pt x="55" y="0"/>
                </a:cubicBezTo>
                <a:lnTo>
                  <a:pt x="55" y="0"/>
                </a:lnTo>
                <a:cubicBezTo>
                  <a:pt x="85" y="0"/>
                  <a:pt x="109" y="25"/>
                  <a:pt x="109" y="55"/>
                </a:cubicBezTo>
                <a:lnTo>
                  <a:pt x="109" y="445"/>
                </a:lnTo>
                <a:lnTo>
                  <a:pt x="109" y="445"/>
                </a:lnTo>
                <a:cubicBezTo>
                  <a:pt x="109" y="475"/>
                  <a:pt x="85" y="500"/>
                  <a:pt x="55" y="50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8"/>
          <p:cNvSpPr/>
          <p:nvPr/>
        </p:nvSpPr>
        <p:spPr>
          <a:xfrm>
            <a:off x="22080645" y="8121494"/>
            <a:ext cx="129037" cy="588400"/>
          </a:xfrm>
          <a:custGeom>
            <a:rect b="b" l="l" r="r" t="t"/>
            <a:pathLst>
              <a:path extrusionOk="0" h="501" w="111">
                <a:moveTo>
                  <a:pt x="54" y="500"/>
                </a:moveTo>
                <a:lnTo>
                  <a:pt x="54" y="500"/>
                </a:lnTo>
                <a:lnTo>
                  <a:pt x="54" y="500"/>
                </a:lnTo>
                <a:cubicBezTo>
                  <a:pt x="25" y="500"/>
                  <a:pt x="0" y="475"/>
                  <a:pt x="0" y="445"/>
                </a:cubicBezTo>
                <a:lnTo>
                  <a:pt x="0" y="55"/>
                </a:lnTo>
                <a:lnTo>
                  <a:pt x="0" y="55"/>
                </a:lnTo>
                <a:cubicBezTo>
                  <a:pt x="0" y="25"/>
                  <a:pt x="25" y="0"/>
                  <a:pt x="54" y="0"/>
                </a:cubicBezTo>
                <a:lnTo>
                  <a:pt x="54" y="0"/>
                </a:lnTo>
                <a:cubicBezTo>
                  <a:pt x="85" y="0"/>
                  <a:pt x="110" y="25"/>
                  <a:pt x="110" y="55"/>
                </a:cubicBezTo>
                <a:lnTo>
                  <a:pt x="110" y="445"/>
                </a:lnTo>
                <a:lnTo>
                  <a:pt x="110" y="445"/>
                </a:lnTo>
                <a:cubicBezTo>
                  <a:pt x="110" y="475"/>
                  <a:pt x="85" y="500"/>
                  <a:pt x="54" y="50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8"/>
          <p:cNvSpPr/>
          <p:nvPr/>
        </p:nvSpPr>
        <p:spPr>
          <a:xfrm>
            <a:off x="3396381" y="4059474"/>
            <a:ext cx="1032280" cy="882598"/>
          </a:xfrm>
          <a:custGeom>
            <a:rect b="b" l="l" r="r" t="t"/>
            <a:pathLst>
              <a:path extrusionOk="0" h="753" w="880">
                <a:moveTo>
                  <a:pt x="56" y="695"/>
                </a:moveTo>
                <a:lnTo>
                  <a:pt x="56" y="459"/>
                </a:lnTo>
                <a:lnTo>
                  <a:pt x="155" y="459"/>
                </a:lnTo>
                <a:lnTo>
                  <a:pt x="155" y="509"/>
                </a:lnTo>
                <a:lnTo>
                  <a:pt x="155" y="509"/>
                </a:lnTo>
                <a:cubicBezTo>
                  <a:pt x="155" y="525"/>
                  <a:pt x="168" y="538"/>
                  <a:pt x="184" y="538"/>
                </a:cubicBezTo>
                <a:lnTo>
                  <a:pt x="184" y="538"/>
                </a:lnTo>
                <a:cubicBezTo>
                  <a:pt x="199" y="538"/>
                  <a:pt x="212" y="525"/>
                  <a:pt x="212" y="509"/>
                </a:cubicBezTo>
                <a:lnTo>
                  <a:pt x="212" y="459"/>
                </a:lnTo>
                <a:lnTo>
                  <a:pt x="666" y="459"/>
                </a:lnTo>
                <a:lnTo>
                  <a:pt x="666" y="509"/>
                </a:lnTo>
                <a:lnTo>
                  <a:pt x="666" y="509"/>
                </a:lnTo>
                <a:cubicBezTo>
                  <a:pt x="666" y="525"/>
                  <a:pt x="679" y="538"/>
                  <a:pt x="695" y="538"/>
                </a:cubicBezTo>
                <a:lnTo>
                  <a:pt x="695" y="538"/>
                </a:lnTo>
                <a:cubicBezTo>
                  <a:pt x="711" y="538"/>
                  <a:pt x="723" y="525"/>
                  <a:pt x="723" y="509"/>
                </a:cubicBezTo>
                <a:lnTo>
                  <a:pt x="723" y="459"/>
                </a:lnTo>
                <a:lnTo>
                  <a:pt x="822" y="459"/>
                </a:lnTo>
                <a:lnTo>
                  <a:pt x="822" y="695"/>
                </a:lnTo>
                <a:lnTo>
                  <a:pt x="56" y="695"/>
                </a:lnTo>
                <a:close/>
                <a:moveTo>
                  <a:pt x="439" y="167"/>
                </a:moveTo>
                <a:lnTo>
                  <a:pt x="822" y="167"/>
                </a:lnTo>
                <a:lnTo>
                  <a:pt x="822" y="402"/>
                </a:lnTo>
                <a:lnTo>
                  <a:pt x="723" y="402"/>
                </a:lnTo>
                <a:lnTo>
                  <a:pt x="723" y="384"/>
                </a:lnTo>
                <a:lnTo>
                  <a:pt x="723" y="384"/>
                </a:lnTo>
                <a:cubicBezTo>
                  <a:pt x="723" y="368"/>
                  <a:pt x="711" y="355"/>
                  <a:pt x="695" y="355"/>
                </a:cubicBezTo>
                <a:lnTo>
                  <a:pt x="695" y="355"/>
                </a:lnTo>
                <a:cubicBezTo>
                  <a:pt x="679" y="355"/>
                  <a:pt x="666" y="368"/>
                  <a:pt x="666" y="384"/>
                </a:cubicBezTo>
                <a:lnTo>
                  <a:pt x="666" y="402"/>
                </a:lnTo>
                <a:lnTo>
                  <a:pt x="212" y="402"/>
                </a:lnTo>
                <a:lnTo>
                  <a:pt x="212" y="384"/>
                </a:lnTo>
                <a:lnTo>
                  <a:pt x="212" y="384"/>
                </a:lnTo>
                <a:cubicBezTo>
                  <a:pt x="212" y="368"/>
                  <a:pt x="199" y="355"/>
                  <a:pt x="184" y="355"/>
                </a:cubicBezTo>
                <a:lnTo>
                  <a:pt x="184" y="355"/>
                </a:lnTo>
                <a:cubicBezTo>
                  <a:pt x="168" y="355"/>
                  <a:pt x="155" y="368"/>
                  <a:pt x="155" y="384"/>
                </a:cubicBezTo>
                <a:lnTo>
                  <a:pt x="155" y="402"/>
                </a:lnTo>
                <a:lnTo>
                  <a:pt x="56" y="402"/>
                </a:lnTo>
                <a:lnTo>
                  <a:pt x="56" y="167"/>
                </a:lnTo>
                <a:lnTo>
                  <a:pt x="439" y="167"/>
                </a:lnTo>
                <a:close/>
                <a:moveTo>
                  <a:pt x="291" y="102"/>
                </a:moveTo>
                <a:lnTo>
                  <a:pt x="291" y="57"/>
                </a:lnTo>
                <a:lnTo>
                  <a:pt x="587" y="57"/>
                </a:lnTo>
                <a:lnTo>
                  <a:pt x="587" y="102"/>
                </a:lnTo>
                <a:lnTo>
                  <a:pt x="587" y="102"/>
                </a:lnTo>
                <a:cubicBezTo>
                  <a:pt x="587" y="105"/>
                  <a:pt x="587" y="107"/>
                  <a:pt x="588" y="110"/>
                </a:cubicBezTo>
                <a:lnTo>
                  <a:pt x="439" y="110"/>
                </a:lnTo>
                <a:lnTo>
                  <a:pt x="290" y="110"/>
                </a:lnTo>
                <a:lnTo>
                  <a:pt x="290" y="110"/>
                </a:lnTo>
                <a:cubicBezTo>
                  <a:pt x="290" y="108"/>
                  <a:pt x="291" y="105"/>
                  <a:pt x="291" y="102"/>
                </a:cubicBezTo>
                <a:close/>
                <a:moveTo>
                  <a:pt x="835" y="110"/>
                </a:moveTo>
                <a:lnTo>
                  <a:pt x="643" y="110"/>
                </a:lnTo>
                <a:lnTo>
                  <a:pt x="643" y="110"/>
                </a:lnTo>
                <a:cubicBezTo>
                  <a:pt x="644" y="107"/>
                  <a:pt x="644" y="105"/>
                  <a:pt x="644" y="102"/>
                </a:cubicBezTo>
                <a:lnTo>
                  <a:pt x="644" y="30"/>
                </a:lnTo>
                <a:lnTo>
                  <a:pt x="644" y="30"/>
                </a:lnTo>
                <a:cubicBezTo>
                  <a:pt x="644" y="11"/>
                  <a:pt x="626" y="0"/>
                  <a:pt x="609" y="0"/>
                </a:cubicBezTo>
                <a:lnTo>
                  <a:pt x="269" y="0"/>
                </a:lnTo>
                <a:lnTo>
                  <a:pt x="269" y="0"/>
                </a:lnTo>
                <a:cubicBezTo>
                  <a:pt x="252" y="0"/>
                  <a:pt x="234" y="11"/>
                  <a:pt x="234" y="30"/>
                </a:cubicBezTo>
                <a:lnTo>
                  <a:pt x="234" y="102"/>
                </a:lnTo>
                <a:lnTo>
                  <a:pt x="234" y="102"/>
                </a:lnTo>
                <a:cubicBezTo>
                  <a:pt x="234" y="105"/>
                  <a:pt x="235" y="108"/>
                  <a:pt x="236" y="110"/>
                </a:cubicBezTo>
                <a:lnTo>
                  <a:pt x="45" y="110"/>
                </a:lnTo>
                <a:lnTo>
                  <a:pt x="45" y="110"/>
                </a:lnTo>
                <a:cubicBezTo>
                  <a:pt x="20" y="110"/>
                  <a:pt x="0" y="132"/>
                  <a:pt x="0" y="158"/>
                </a:cubicBezTo>
                <a:lnTo>
                  <a:pt x="0" y="707"/>
                </a:lnTo>
                <a:lnTo>
                  <a:pt x="0" y="707"/>
                </a:lnTo>
                <a:cubicBezTo>
                  <a:pt x="0" y="731"/>
                  <a:pt x="19" y="752"/>
                  <a:pt x="43" y="752"/>
                </a:cubicBezTo>
                <a:lnTo>
                  <a:pt x="835" y="752"/>
                </a:lnTo>
                <a:lnTo>
                  <a:pt x="835" y="752"/>
                </a:lnTo>
                <a:cubicBezTo>
                  <a:pt x="859" y="752"/>
                  <a:pt x="879" y="731"/>
                  <a:pt x="879" y="707"/>
                </a:cubicBezTo>
                <a:lnTo>
                  <a:pt x="879" y="155"/>
                </a:lnTo>
                <a:lnTo>
                  <a:pt x="879" y="155"/>
                </a:lnTo>
                <a:cubicBezTo>
                  <a:pt x="879" y="130"/>
                  <a:pt x="859" y="110"/>
                  <a:pt x="835" y="1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8"/>
          <p:cNvSpPr/>
          <p:nvPr/>
        </p:nvSpPr>
        <p:spPr>
          <a:xfrm>
            <a:off x="8950047" y="5778218"/>
            <a:ext cx="954860" cy="1032280"/>
          </a:xfrm>
          <a:custGeom>
            <a:rect b="b" l="l" r="r" t="t"/>
            <a:pathLst>
              <a:path extrusionOk="0" h="881" w="816">
                <a:moveTo>
                  <a:pt x="375" y="76"/>
                </a:moveTo>
                <a:lnTo>
                  <a:pt x="375" y="76"/>
                </a:lnTo>
                <a:close/>
                <a:moveTo>
                  <a:pt x="489" y="802"/>
                </a:moveTo>
                <a:lnTo>
                  <a:pt x="489" y="802"/>
                </a:lnTo>
                <a:cubicBezTo>
                  <a:pt x="501" y="802"/>
                  <a:pt x="514" y="804"/>
                  <a:pt x="526" y="807"/>
                </a:cubicBezTo>
                <a:lnTo>
                  <a:pt x="526" y="807"/>
                </a:lnTo>
                <a:cubicBezTo>
                  <a:pt x="547" y="812"/>
                  <a:pt x="579" y="819"/>
                  <a:pt x="611" y="822"/>
                </a:cubicBezTo>
                <a:lnTo>
                  <a:pt x="611" y="822"/>
                </a:lnTo>
                <a:cubicBezTo>
                  <a:pt x="655" y="825"/>
                  <a:pt x="669" y="816"/>
                  <a:pt x="672" y="813"/>
                </a:cubicBezTo>
                <a:lnTo>
                  <a:pt x="672" y="813"/>
                </a:lnTo>
                <a:cubicBezTo>
                  <a:pt x="683" y="803"/>
                  <a:pt x="687" y="793"/>
                  <a:pt x="684" y="780"/>
                </a:cubicBezTo>
                <a:lnTo>
                  <a:pt x="684" y="780"/>
                </a:lnTo>
                <a:cubicBezTo>
                  <a:pt x="682" y="769"/>
                  <a:pt x="677" y="762"/>
                  <a:pt x="677" y="762"/>
                </a:cubicBezTo>
                <a:lnTo>
                  <a:pt x="677" y="762"/>
                </a:lnTo>
                <a:cubicBezTo>
                  <a:pt x="671" y="754"/>
                  <a:pt x="670" y="744"/>
                  <a:pt x="673" y="736"/>
                </a:cubicBezTo>
                <a:lnTo>
                  <a:pt x="673" y="736"/>
                </a:lnTo>
                <a:cubicBezTo>
                  <a:pt x="676" y="727"/>
                  <a:pt x="684" y="720"/>
                  <a:pt x="692" y="717"/>
                </a:cubicBezTo>
                <a:lnTo>
                  <a:pt x="692" y="717"/>
                </a:lnTo>
                <a:cubicBezTo>
                  <a:pt x="716" y="711"/>
                  <a:pt x="731" y="702"/>
                  <a:pt x="734" y="692"/>
                </a:cubicBezTo>
                <a:lnTo>
                  <a:pt x="734" y="692"/>
                </a:lnTo>
                <a:cubicBezTo>
                  <a:pt x="737" y="677"/>
                  <a:pt x="721" y="654"/>
                  <a:pt x="714" y="646"/>
                </a:cubicBezTo>
                <a:lnTo>
                  <a:pt x="714" y="646"/>
                </a:lnTo>
                <a:cubicBezTo>
                  <a:pt x="707" y="639"/>
                  <a:pt x="704" y="628"/>
                  <a:pt x="707" y="618"/>
                </a:cubicBezTo>
                <a:lnTo>
                  <a:pt x="707" y="618"/>
                </a:lnTo>
                <a:cubicBezTo>
                  <a:pt x="710" y="608"/>
                  <a:pt x="718" y="600"/>
                  <a:pt x="728" y="599"/>
                </a:cubicBezTo>
                <a:lnTo>
                  <a:pt x="728" y="599"/>
                </a:lnTo>
                <a:cubicBezTo>
                  <a:pt x="729" y="598"/>
                  <a:pt x="737" y="596"/>
                  <a:pt x="745" y="590"/>
                </a:cubicBezTo>
                <a:lnTo>
                  <a:pt x="745" y="590"/>
                </a:lnTo>
                <a:cubicBezTo>
                  <a:pt x="754" y="583"/>
                  <a:pt x="758" y="573"/>
                  <a:pt x="758" y="561"/>
                </a:cubicBezTo>
                <a:lnTo>
                  <a:pt x="758" y="561"/>
                </a:lnTo>
                <a:cubicBezTo>
                  <a:pt x="758" y="557"/>
                  <a:pt x="758" y="543"/>
                  <a:pt x="725" y="525"/>
                </a:cubicBezTo>
                <a:lnTo>
                  <a:pt x="725" y="525"/>
                </a:lnTo>
                <a:cubicBezTo>
                  <a:pt x="716" y="520"/>
                  <a:pt x="710" y="510"/>
                  <a:pt x="710" y="500"/>
                </a:cubicBezTo>
                <a:lnTo>
                  <a:pt x="710" y="500"/>
                </a:lnTo>
                <a:cubicBezTo>
                  <a:pt x="710" y="490"/>
                  <a:pt x="715" y="480"/>
                  <a:pt x="725" y="475"/>
                </a:cubicBezTo>
                <a:lnTo>
                  <a:pt x="725" y="475"/>
                </a:lnTo>
                <a:cubicBezTo>
                  <a:pt x="736" y="469"/>
                  <a:pt x="751" y="455"/>
                  <a:pt x="753" y="445"/>
                </a:cubicBezTo>
                <a:lnTo>
                  <a:pt x="753" y="445"/>
                </a:lnTo>
                <a:cubicBezTo>
                  <a:pt x="756" y="405"/>
                  <a:pt x="741" y="402"/>
                  <a:pt x="729" y="400"/>
                </a:cubicBezTo>
                <a:lnTo>
                  <a:pt x="729" y="400"/>
                </a:lnTo>
                <a:cubicBezTo>
                  <a:pt x="703" y="395"/>
                  <a:pt x="678" y="395"/>
                  <a:pt x="654" y="395"/>
                </a:cubicBezTo>
                <a:lnTo>
                  <a:pt x="654" y="395"/>
                </a:lnTo>
                <a:cubicBezTo>
                  <a:pt x="604" y="394"/>
                  <a:pt x="553" y="393"/>
                  <a:pt x="503" y="356"/>
                </a:cubicBezTo>
                <a:lnTo>
                  <a:pt x="503" y="356"/>
                </a:lnTo>
                <a:cubicBezTo>
                  <a:pt x="471" y="333"/>
                  <a:pt x="478" y="284"/>
                  <a:pt x="484" y="231"/>
                </a:cubicBezTo>
                <a:lnTo>
                  <a:pt x="484" y="231"/>
                </a:lnTo>
                <a:cubicBezTo>
                  <a:pt x="489" y="199"/>
                  <a:pt x="495" y="158"/>
                  <a:pt x="486" y="141"/>
                </a:cubicBezTo>
                <a:lnTo>
                  <a:pt x="486" y="141"/>
                </a:lnTo>
                <a:cubicBezTo>
                  <a:pt x="459" y="87"/>
                  <a:pt x="426" y="57"/>
                  <a:pt x="397" y="61"/>
                </a:cubicBezTo>
                <a:lnTo>
                  <a:pt x="397" y="61"/>
                </a:lnTo>
                <a:cubicBezTo>
                  <a:pt x="383" y="63"/>
                  <a:pt x="376" y="73"/>
                  <a:pt x="375" y="76"/>
                </a:cubicBezTo>
                <a:lnTo>
                  <a:pt x="375" y="76"/>
                </a:lnTo>
                <a:cubicBezTo>
                  <a:pt x="377" y="82"/>
                  <a:pt x="378" y="86"/>
                  <a:pt x="380" y="91"/>
                </a:cubicBezTo>
                <a:lnTo>
                  <a:pt x="380" y="91"/>
                </a:lnTo>
                <a:cubicBezTo>
                  <a:pt x="387" y="112"/>
                  <a:pt x="395" y="136"/>
                  <a:pt x="395" y="230"/>
                </a:cubicBezTo>
                <a:lnTo>
                  <a:pt x="395" y="230"/>
                </a:lnTo>
                <a:cubicBezTo>
                  <a:pt x="395" y="248"/>
                  <a:pt x="386" y="279"/>
                  <a:pt x="321" y="358"/>
                </a:cubicBezTo>
                <a:lnTo>
                  <a:pt x="321" y="358"/>
                </a:lnTo>
                <a:cubicBezTo>
                  <a:pt x="287" y="399"/>
                  <a:pt x="254" y="433"/>
                  <a:pt x="253" y="434"/>
                </a:cubicBezTo>
                <a:lnTo>
                  <a:pt x="253" y="434"/>
                </a:lnTo>
                <a:cubicBezTo>
                  <a:pt x="247" y="440"/>
                  <a:pt x="238" y="443"/>
                  <a:pt x="230" y="443"/>
                </a:cubicBezTo>
                <a:lnTo>
                  <a:pt x="111" y="433"/>
                </a:lnTo>
                <a:lnTo>
                  <a:pt x="111" y="433"/>
                </a:lnTo>
                <a:cubicBezTo>
                  <a:pt x="106" y="433"/>
                  <a:pt x="102" y="435"/>
                  <a:pt x="99" y="438"/>
                </a:cubicBezTo>
                <a:lnTo>
                  <a:pt x="99" y="438"/>
                </a:lnTo>
                <a:cubicBezTo>
                  <a:pt x="84" y="455"/>
                  <a:pt x="57" y="498"/>
                  <a:pt x="57" y="593"/>
                </a:cubicBezTo>
                <a:lnTo>
                  <a:pt x="57" y="593"/>
                </a:lnTo>
                <a:cubicBezTo>
                  <a:pt x="57" y="656"/>
                  <a:pt x="70" y="704"/>
                  <a:pt x="95" y="733"/>
                </a:cubicBezTo>
                <a:lnTo>
                  <a:pt x="95" y="733"/>
                </a:lnTo>
                <a:cubicBezTo>
                  <a:pt x="109" y="751"/>
                  <a:pt x="133" y="758"/>
                  <a:pt x="156" y="752"/>
                </a:cubicBezTo>
                <a:lnTo>
                  <a:pt x="156" y="752"/>
                </a:lnTo>
                <a:cubicBezTo>
                  <a:pt x="165" y="750"/>
                  <a:pt x="174" y="747"/>
                  <a:pt x="184" y="744"/>
                </a:cubicBezTo>
                <a:lnTo>
                  <a:pt x="184" y="744"/>
                </a:lnTo>
                <a:cubicBezTo>
                  <a:pt x="198" y="740"/>
                  <a:pt x="223" y="734"/>
                  <a:pt x="240" y="731"/>
                </a:cubicBezTo>
                <a:lnTo>
                  <a:pt x="240" y="731"/>
                </a:lnTo>
                <a:cubicBezTo>
                  <a:pt x="251" y="730"/>
                  <a:pt x="261" y="728"/>
                  <a:pt x="268" y="727"/>
                </a:cubicBezTo>
                <a:lnTo>
                  <a:pt x="268" y="727"/>
                </a:lnTo>
                <a:cubicBezTo>
                  <a:pt x="280" y="725"/>
                  <a:pt x="292" y="724"/>
                  <a:pt x="303" y="733"/>
                </a:cubicBezTo>
                <a:lnTo>
                  <a:pt x="303" y="733"/>
                </a:lnTo>
                <a:cubicBezTo>
                  <a:pt x="336" y="763"/>
                  <a:pt x="374" y="780"/>
                  <a:pt x="400" y="790"/>
                </a:cubicBezTo>
                <a:lnTo>
                  <a:pt x="400" y="790"/>
                </a:lnTo>
                <a:cubicBezTo>
                  <a:pt x="434" y="801"/>
                  <a:pt x="462" y="804"/>
                  <a:pt x="476" y="803"/>
                </a:cubicBezTo>
                <a:lnTo>
                  <a:pt x="476" y="803"/>
                </a:lnTo>
                <a:cubicBezTo>
                  <a:pt x="480" y="802"/>
                  <a:pt x="484" y="802"/>
                  <a:pt x="489" y="802"/>
                </a:cubicBezTo>
                <a:close/>
                <a:moveTo>
                  <a:pt x="629" y="880"/>
                </a:moveTo>
                <a:lnTo>
                  <a:pt x="629" y="880"/>
                </a:lnTo>
                <a:cubicBezTo>
                  <a:pt x="622" y="880"/>
                  <a:pt x="614" y="879"/>
                  <a:pt x="607" y="878"/>
                </a:cubicBezTo>
                <a:lnTo>
                  <a:pt x="607" y="878"/>
                </a:lnTo>
                <a:cubicBezTo>
                  <a:pt x="571" y="876"/>
                  <a:pt x="536" y="869"/>
                  <a:pt x="512" y="862"/>
                </a:cubicBezTo>
                <a:lnTo>
                  <a:pt x="512" y="862"/>
                </a:lnTo>
                <a:cubicBezTo>
                  <a:pt x="501" y="859"/>
                  <a:pt x="491" y="859"/>
                  <a:pt x="481" y="860"/>
                </a:cubicBezTo>
                <a:lnTo>
                  <a:pt x="481" y="860"/>
                </a:lnTo>
                <a:cubicBezTo>
                  <a:pt x="478" y="860"/>
                  <a:pt x="474" y="860"/>
                  <a:pt x="470" y="860"/>
                </a:cubicBezTo>
                <a:lnTo>
                  <a:pt x="470" y="860"/>
                </a:lnTo>
                <a:cubicBezTo>
                  <a:pt x="424" y="860"/>
                  <a:pt x="339" y="837"/>
                  <a:pt x="274" y="784"/>
                </a:cubicBezTo>
                <a:lnTo>
                  <a:pt x="274" y="784"/>
                </a:lnTo>
                <a:cubicBezTo>
                  <a:pt x="256" y="786"/>
                  <a:pt x="216" y="794"/>
                  <a:pt x="200" y="799"/>
                </a:cubicBezTo>
                <a:lnTo>
                  <a:pt x="200" y="799"/>
                </a:lnTo>
                <a:cubicBezTo>
                  <a:pt x="190" y="802"/>
                  <a:pt x="180" y="804"/>
                  <a:pt x="171" y="807"/>
                </a:cubicBezTo>
                <a:lnTo>
                  <a:pt x="171" y="807"/>
                </a:lnTo>
                <a:cubicBezTo>
                  <a:pt x="127" y="819"/>
                  <a:pt x="79" y="804"/>
                  <a:pt x="51" y="769"/>
                </a:cubicBezTo>
                <a:lnTo>
                  <a:pt x="51" y="769"/>
                </a:lnTo>
                <a:cubicBezTo>
                  <a:pt x="18" y="729"/>
                  <a:pt x="0" y="670"/>
                  <a:pt x="0" y="593"/>
                </a:cubicBezTo>
                <a:lnTo>
                  <a:pt x="0" y="593"/>
                </a:lnTo>
                <a:cubicBezTo>
                  <a:pt x="0" y="484"/>
                  <a:pt x="31" y="428"/>
                  <a:pt x="57" y="399"/>
                </a:cubicBezTo>
                <a:lnTo>
                  <a:pt x="57" y="399"/>
                </a:lnTo>
                <a:cubicBezTo>
                  <a:pt x="71" y="383"/>
                  <a:pt x="94" y="375"/>
                  <a:pt x="115" y="377"/>
                </a:cubicBezTo>
                <a:lnTo>
                  <a:pt x="221" y="385"/>
                </a:lnTo>
                <a:lnTo>
                  <a:pt x="221" y="385"/>
                </a:lnTo>
                <a:cubicBezTo>
                  <a:pt x="233" y="372"/>
                  <a:pt x="255" y="348"/>
                  <a:pt x="276" y="322"/>
                </a:cubicBezTo>
                <a:lnTo>
                  <a:pt x="276" y="322"/>
                </a:lnTo>
                <a:cubicBezTo>
                  <a:pt x="336" y="251"/>
                  <a:pt x="338" y="230"/>
                  <a:pt x="338" y="230"/>
                </a:cubicBezTo>
                <a:lnTo>
                  <a:pt x="338" y="230"/>
                </a:lnTo>
                <a:cubicBezTo>
                  <a:pt x="339" y="145"/>
                  <a:pt x="332" y="127"/>
                  <a:pt x="326" y="110"/>
                </a:cubicBezTo>
                <a:lnTo>
                  <a:pt x="326" y="110"/>
                </a:lnTo>
                <a:cubicBezTo>
                  <a:pt x="324" y="104"/>
                  <a:pt x="321" y="97"/>
                  <a:pt x="319" y="88"/>
                </a:cubicBezTo>
                <a:lnTo>
                  <a:pt x="319" y="88"/>
                </a:lnTo>
                <a:cubicBezTo>
                  <a:pt x="312" y="57"/>
                  <a:pt x="335" y="22"/>
                  <a:pt x="372" y="9"/>
                </a:cubicBezTo>
                <a:lnTo>
                  <a:pt x="372" y="9"/>
                </a:lnTo>
                <a:cubicBezTo>
                  <a:pt x="399" y="0"/>
                  <a:pt x="429" y="3"/>
                  <a:pt x="457" y="19"/>
                </a:cubicBezTo>
                <a:lnTo>
                  <a:pt x="457" y="19"/>
                </a:lnTo>
                <a:cubicBezTo>
                  <a:pt x="487" y="37"/>
                  <a:pt x="515" y="70"/>
                  <a:pt x="537" y="116"/>
                </a:cubicBezTo>
                <a:lnTo>
                  <a:pt x="537" y="116"/>
                </a:lnTo>
                <a:cubicBezTo>
                  <a:pt x="553" y="148"/>
                  <a:pt x="547" y="194"/>
                  <a:pt x="541" y="239"/>
                </a:cubicBezTo>
                <a:lnTo>
                  <a:pt x="541" y="239"/>
                </a:lnTo>
                <a:cubicBezTo>
                  <a:pt x="539" y="257"/>
                  <a:pt x="536" y="274"/>
                  <a:pt x="536" y="289"/>
                </a:cubicBezTo>
                <a:lnTo>
                  <a:pt x="536" y="289"/>
                </a:lnTo>
                <a:cubicBezTo>
                  <a:pt x="535" y="304"/>
                  <a:pt x="537" y="309"/>
                  <a:pt x="537" y="311"/>
                </a:cubicBezTo>
                <a:lnTo>
                  <a:pt x="537" y="311"/>
                </a:lnTo>
                <a:cubicBezTo>
                  <a:pt x="573" y="337"/>
                  <a:pt x="609" y="337"/>
                  <a:pt x="655" y="338"/>
                </a:cubicBezTo>
                <a:lnTo>
                  <a:pt x="655" y="338"/>
                </a:lnTo>
                <a:cubicBezTo>
                  <a:pt x="679" y="338"/>
                  <a:pt x="708" y="339"/>
                  <a:pt x="738" y="343"/>
                </a:cubicBezTo>
                <a:lnTo>
                  <a:pt x="738" y="343"/>
                </a:lnTo>
                <a:cubicBezTo>
                  <a:pt x="790" y="353"/>
                  <a:pt x="815" y="391"/>
                  <a:pt x="809" y="451"/>
                </a:cubicBezTo>
                <a:lnTo>
                  <a:pt x="809" y="451"/>
                </a:lnTo>
                <a:cubicBezTo>
                  <a:pt x="807" y="470"/>
                  <a:pt x="797" y="486"/>
                  <a:pt x="786" y="499"/>
                </a:cubicBezTo>
                <a:lnTo>
                  <a:pt x="786" y="499"/>
                </a:lnTo>
                <a:cubicBezTo>
                  <a:pt x="805" y="516"/>
                  <a:pt x="815" y="538"/>
                  <a:pt x="815" y="561"/>
                </a:cubicBezTo>
                <a:lnTo>
                  <a:pt x="815" y="561"/>
                </a:lnTo>
                <a:cubicBezTo>
                  <a:pt x="815" y="598"/>
                  <a:pt x="797" y="622"/>
                  <a:pt x="777" y="637"/>
                </a:cubicBezTo>
                <a:lnTo>
                  <a:pt x="777" y="637"/>
                </a:lnTo>
                <a:cubicBezTo>
                  <a:pt x="788" y="656"/>
                  <a:pt x="796" y="681"/>
                  <a:pt x="789" y="706"/>
                </a:cubicBezTo>
                <a:lnTo>
                  <a:pt x="789" y="706"/>
                </a:lnTo>
                <a:cubicBezTo>
                  <a:pt x="783" y="730"/>
                  <a:pt x="766" y="748"/>
                  <a:pt x="739" y="761"/>
                </a:cubicBezTo>
                <a:lnTo>
                  <a:pt x="739" y="761"/>
                </a:lnTo>
                <a:cubicBezTo>
                  <a:pt x="739" y="763"/>
                  <a:pt x="740" y="766"/>
                  <a:pt x="740" y="769"/>
                </a:cubicBezTo>
                <a:lnTo>
                  <a:pt x="740" y="769"/>
                </a:lnTo>
                <a:cubicBezTo>
                  <a:pt x="747" y="801"/>
                  <a:pt x="736" y="832"/>
                  <a:pt x="710" y="855"/>
                </a:cubicBezTo>
                <a:lnTo>
                  <a:pt x="710" y="855"/>
                </a:lnTo>
                <a:cubicBezTo>
                  <a:pt x="693" y="871"/>
                  <a:pt x="666" y="880"/>
                  <a:pt x="629" y="88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8"/>
          <p:cNvSpPr/>
          <p:nvPr/>
        </p:nvSpPr>
        <p:spPr>
          <a:xfrm>
            <a:off x="20176092" y="6903403"/>
            <a:ext cx="578077" cy="1006475"/>
          </a:xfrm>
          <a:custGeom>
            <a:rect b="b" l="l" r="r" t="t"/>
            <a:pathLst>
              <a:path extrusionOk="0" h="860" w="493">
                <a:moveTo>
                  <a:pt x="88" y="57"/>
                </a:moveTo>
                <a:lnTo>
                  <a:pt x="88" y="57"/>
                </a:lnTo>
                <a:cubicBezTo>
                  <a:pt x="71" y="57"/>
                  <a:pt x="57" y="71"/>
                  <a:pt x="57" y="88"/>
                </a:cubicBezTo>
                <a:lnTo>
                  <a:pt x="57" y="771"/>
                </a:lnTo>
                <a:lnTo>
                  <a:pt x="57" y="771"/>
                </a:lnTo>
                <a:cubicBezTo>
                  <a:pt x="57" y="787"/>
                  <a:pt x="71" y="802"/>
                  <a:pt x="88" y="802"/>
                </a:cubicBezTo>
                <a:lnTo>
                  <a:pt x="403" y="802"/>
                </a:lnTo>
                <a:lnTo>
                  <a:pt x="403" y="802"/>
                </a:lnTo>
                <a:cubicBezTo>
                  <a:pt x="420" y="802"/>
                  <a:pt x="434" y="787"/>
                  <a:pt x="434" y="771"/>
                </a:cubicBezTo>
                <a:lnTo>
                  <a:pt x="434" y="88"/>
                </a:lnTo>
                <a:lnTo>
                  <a:pt x="434" y="88"/>
                </a:lnTo>
                <a:cubicBezTo>
                  <a:pt x="434" y="71"/>
                  <a:pt x="420" y="57"/>
                  <a:pt x="403" y="57"/>
                </a:cubicBezTo>
                <a:lnTo>
                  <a:pt x="88" y="57"/>
                </a:lnTo>
                <a:close/>
                <a:moveTo>
                  <a:pt x="403" y="859"/>
                </a:moveTo>
                <a:lnTo>
                  <a:pt x="88" y="859"/>
                </a:lnTo>
                <a:lnTo>
                  <a:pt x="88" y="859"/>
                </a:lnTo>
                <a:cubicBezTo>
                  <a:pt x="39" y="859"/>
                  <a:pt x="0" y="819"/>
                  <a:pt x="0" y="771"/>
                </a:cubicBezTo>
                <a:lnTo>
                  <a:pt x="0" y="88"/>
                </a:lnTo>
                <a:lnTo>
                  <a:pt x="0" y="88"/>
                </a:lnTo>
                <a:cubicBezTo>
                  <a:pt x="0" y="39"/>
                  <a:pt x="39" y="0"/>
                  <a:pt x="88" y="0"/>
                </a:cubicBezTo>
                <a:lnTo>
                  <a:pt x="403" y="0"/>
                </a:lnTo>
                <a:lnTo>
                  <a:pt x="403" y="0"/>
                </a:lnTo>
                <a:cubicBezTo>
                  <a:pt x="452" y="0"/>
                  <a:pt x="492" y="39"/>
                  <a:pt x="492" y="88"/>
                </a:cubicBezTo>
                <a:lnTo>
                  <a:pt x="492" y="771"/>
                </a:lnTo>
                <a:lnTo>
                  <a:pt x="492" y="771"/>
                </a:lnTo>
                <a:cubicBezTo>
                  <a:pt x="492" y="819"/>
                  <a:pt x="452" y="859"/>
                  <a:pt x="403" y="8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8"/>
          <p:cNvSpPr/>
          <p:nvPr/>
        </p:nvSpPr>
        <p:spPr>
          <a:xfrm>
            <a:off x="20423839" y="7703422"/>
            <a:ext cx="77419" cy="77419"/>
          </a:xfrm>
          <a:custGeom>
            <a:rect b="b" l="l" r="r" t="t"/>
            <a:pathLst>
              <a:path extrusionOk="0" h="66" w="68">
                <a:moveTo>
                  <a:pt x="34" y="65"/>
                </a:moveTo>
                <a:lnTo>
                  <a:pt x="34" y="65"/>
                </a:lnTo>
                <a:cubicBezTo>
                  <a:pt x="16" y="65"/>
                  <a:pt x="0" y="51"/>
                  <a:pt x="0" y="33"/>
                </a:cubicBezTo>
                <a:lnTo>
                  <a:pt x="0" y="33"/>
                </a:lnTo>
                <a:cubicBezTo>
                  <a:pt x="0" y="15"/>
                  <a:pt x="16" y="0"/>
                  <a:pt x="34" y="0"/>
                </a:cubicBezTo>
                <a:lnTo>
                  <a:pt x="34" y="0"/>
                </a:lnTo>
                <a:cubicBezTo>
                  <a:pt x="52" y="0"/>
                  <a:pt x="67" y="15"/>
                  <a:pt x="67" y="33"/>
                </a:cubicBezTo>
                <a:lnTo>
                  <a:pt x="67" y="33"/>
                </a:lnTo>
                <a:cubicBezTo>
                  <a:pt x="67" y="51"/>
                  <a:pt x="52" y="65"/>
                  <a:pt x="34" y="6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8"/>
          <p:cNvSpPr/>
          <p:nvPr/>
        </p:nvSpPr>
        <p:spPr>
          <a:xfrm>
            <a:off x="20387706" y="7032440"/>
            <a:ext cx="154842" cy="36128"/>
          </a:xfrm>
          <a:custGeom>
            <a:rect b="b" l="l" r="r" t="t"/>
            <a:pathLst>
              <a:path extrusionOk="0" h="30" w="133">
                <a:moveTo>
                  <a:pt x="117" y="29"/>
                </a:moveTo>
                <a:lnTo>
                  <a:pt x="14" y="29"/>
                </a:lnTo>
                <a:lnTo>
                  <a:pt x="14" y="29"/>
                </a:lnTo>
                <a:cubicBezTo>
                  <a:pt x="6" y="29"/>
                  <a:pt x="0" y="23"/>
                  <a:pt x="0" y="15"/>
                </a:cubicBezTo>
                <a:lnTo>
                  <a:pt x="0" y="15"/>
                </a:lnTo>
                <a:cubicBezTo>
                  <a:pt x="0" y="7"/>
                  <a:pt x="6" y="0"/>
                  <a:pt x="14" y="0"/>
                </a:cubicBezTo>
                <a:lnTo>
                  <a:pt x="117" y="0"/>
                </a:lnTo>
                <a:lnTo>
                  <a:pt x="117" y="0"/>
                </a:lnTo>
                <a:cubicBezTo>
                  <a:pt x="125" y="0"/>
                  <a:pt x="132" y="7"/>
                  <a:pt x="132" y="15"/>
                </a:cubicBezTo>
                <a:lnTo>
                  <a:pt x="132" y="15"/>
                </a:lnTo>
                <a:cubicBezTo>
                  <a:pt x="132" y="23"/>
                  <a:pt x="125" y="29"/>
                  <a:pt x="117" y="2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8"/>
          <p:cNvSpPr/>
          <p:nvPr/>
        </p:nvSpPr>
        <p:spPr>
          <a:xfrm>
            <a:off x="14312742" y="4596259"/>
            <a:ext cx="1269704" cy="789692"/>
          </a:xfrm>
          <a:custGeom>
            <a:rect b="b" l="l" r="r" t="t"/>
            <a:pathLst>
              <a:path extrusionOk="0" h="673" w="1086">
                <a:moveTo>
                  <a:pt x="67" y="336"/>
                </a:moveTo>
                <a:lnTo>
                  <a:pt x="67" y="336"/>
                </a:lnTo>
                <a:cubicBezTo>
                  <a:pt x="139" y="432"/>
                  <a:pt x="308" y="615"/>
                  <a:pt x="543" y="615"/>
                </a:cubicBezTo>
                <a:lnTo>
                  <a:pt x="543" y="615"/>
                </a:lnTo>
                <a:cubicBezTo>
                  <a:pt x="545" y="615"/>
                  <a:pt x="547" y="615"/>
                  <a:pt x="549" y="615"/>
                </a:cubicBezTo>
                <a:lnTo>
                  <a:pt x="549" y="615"/>
                </a:lnTo>
                <a:cubicBezTo>
                  <a:pt x="660" y="614"/>
                  <a:pt x="768" y="572"/>
                  <a:pt x="871" y="491"/>
                </a:cubicBezTo>
                <a:lnTo>
                  <a:pt x="871" y="491"/>
                </a:lnTo>
                <a:cubicBezTo>
                  <a:pt x="924" y="449"/>
                  <a:pt x="975" y="396"/>
                  <a:pt x="1020" y="337"/>
                </a:cubicBezTo>
                <a:lnTo>
                  <a:pt x="1020" y="337"/>
                </a:lnTo>
                <a:cubicBezTo>
                  <a:pt x="947" y="242"/>
                  <a:pt x="778" y="58"/>
                  <a:pt x="542" y="58"/>
                </a:cubicBezTo>
                <a:lnTo>
                  <a:pt x="542" y="58"/>
                </a:lnTo>
                <a:cubicBezTo>
                  <a:pt x="540" y="58"/>
                  <a:pt x="539" y="58"/>
                  <a:pt x="538" y="58"/>
                </a:cubicBezTo>
                <a:lnTo>
                  <a:pt x="538" y="58"/>
                </a:lnTo>
                <a:cubicBezTo>
                  <a:pt x="426" y="59"/>
                  <a:pt x="317" y="102"/>
                  <a:pt x="215" y="183"/>
                </a:cubicBezTo>
                <a:lnTo>
                  <a:pt x="215" y="183"/>
                </a:lnTo>
                <a:cubicBezTo>
                  <a:pt x="161" y="225"/>
                  <a:pt x="111" y="278"/>
                  <a:pt x="67" y="336"/>
                </a:cubicBezTo>
                <a:close/>
                <a:moveTo>
                  <a:pt x="543" y="672"/>
                </a:moveTo>
                <a:lnTo>
                  <a:pt x="543" y="672"/>
                </a:lnTo>
                <a:cubicBezTo>
                  <a:pt x="418" y="672"/>
                  <a:pt x="297" y="627"/>
                  <a:pt x="183" y="538"/>
                </a:cubicBezTo>
                <a:lnTo>
                  <a:pt x="183" y="538"/>
                </a:lnTo>
                <a:cubicBezTo>
                  <a:pt x="120" y="489"/>
                  <a:pt x="61" y="426"/>
                  <a:pt x="11" y="357"/>
                </a:cubicBezTo>
                <a:lnTo>
                  <a:pt x="11" y="357"/>
                </a:lnTo>
                <a:cubicBezTo>
                  <a:pt x="9" y="355"/>
                  <a:pt x="6" y="353"/>
                  <a:pt x="5" y="350"/>
                </a:cubicBezTo>
                <a:lnTo>
                  <a:pt x="5" y="350"/>
                </a:lnTo>
                <a:cubicBezTo>
                  <a:pt x="0" y="340"/>
                  <a:pt x="1" y="329"/>
                  <a:pt x="8" y="321"/>
                </a:cubicBezTo>
                <a:lnTo>
                  <a:pt x="8" y="321"/>
                </a:lnTo>
                <a:cubicBezTo>
                  <a:pt x="57" y="251"/>
                  <a:pt x="117" y="188"/>
                  <a:pt x="180" y="138"/>
                </a:cubicBezTo>
                <a:lnTo>
                  <a:pt x="180" y="138"/>
                </a:lnTo>
                <a:cubicBezTo>
                  <a:pt x="292" y="49"/>
                  <a:pt x="412" y="3"/>
                  <a:pt x="537" y="1"/>
                </a:cubicBezTo>
                <a:lnTo>
                  <a:pt x="537" y="1"/>
                </a:lnTo>
                <a:cubicBezTo>
                  <a:pt x="664" y="0"/>
                  <a:pt x="787" y="45"/>
                  <a:pt x="903" y="136"/>
                </a:cubicBezTo>
                <a:lnTo>
                  <a:pt x="903" y="136"/>
                </a:lnTo>
                <a:cubicBezTo>
                  <a:pt x="965" y="185"/>
                  <a:pt x="1025" y="248"/>
                  <a:pt x="1074" y="316"/>
                </a:cubicBezTo>
                <a:lnTo>
                  <a:pt x="1074" y="316"/>
                </a:lnTo>
                <a:cubicBezTo>
                  <a:pt x="1077" y="319"/>
                  <a:pt x="1079" y="321"/>
                  <a:pt x="1080" y="324"/>
                </a:cubicBezTo>
                <a:lnTo>
                  <a:pt x="1080" y="324"/>
                </a:lnTo>
                <a:cubicBezTo>
                  <a:pt x="1085" y="334"/>
                  <a:pt x="1084" y="345"/>
                  <a:pt x="1078" y="353"/>
                </a:cubicBezTo>
                <a:lnTo>
                  <a:pt x="1078" y="353"/>
                </a:lnTo>
                <a:cubicBezTo>
                  <a:pt x="1028" y="423"/>
                  <a:pt x="969" y="486"/>
                  <a:pt x="906" y="536"/>
                </a:cubicBezTo>
                <a:lnTo>
                  <a:pt x="906" y="536"/>
                </a:lnTo>
                <a:cubicBezTo>
                  <a:pt x="794" y="625"/>
                  <a:pt x="673" y="671"/>
                  <a:pt x="549" y="672"/>
                </a:cubicBezTo>
                <a:lnTo>
                  <a:pt x="549" y="672"/>
                </a:lnTo>
                <a:cubicBezTo>
                  <a:pt x="547" y="672"/>
                  <a:pt x="545" y="672"/>
                  <a:pt x="543" y="6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8"/>
          <p:cNvSpPr/>
          <p:nvPr/>
        </p:nvSpPr>
        <p:spPr>
          <a:xfrm>
            <a:off x="14684363" y="4730456"/>
            <a:ext cx="521300" cy="521300"/>
          </a:xfrm>
          <a:custGeom>
            <a:rect b="b" l="l" r="r" t="t"/>
            <a:pathLst>
              <a:path extrusionOk="0" h="446" w="446">
                <a:moveTo>
                  <a:pt x="222" y="56"/>
                </a:moveTo>
                <a:lnTo>
                  <a:pt x="222" y="56"/>
                </a:lnTo>
                <a:cubicBezTo>
                  <a:pt x="131" y="56"/>
                  <a:pt x="57" y="130"/>
                  <a:pt x="57" y="222"/>
                </a:cubicBezTo>
                <a:lnTo>
                  <a:pt x="57" y="222"/>
                </a:lnTo>
                <a:cubicBezTo>
                  <a:pt x="57" y="313"/>
                  <a:pt x="131" y="388"/>
                  <a:pt x="222" y="388"/>
                </a:cubicBezTo>
                <a:lnTo>
                  <a:pt x="222" y="388"/>
                </a:lnTo>
                <a:cubicBezTo>
                  <a:pt x="314" y="388"/>
                  <a:pt x="388" y="313"/>
                  <a:pt x="388" y="222"/>
                </a:cubicBezTo>
                <a:lnTo>
                  <a:pt x="388" y="222"/>
                </a:lnTo>
                <a:cubicBezTo>
                  <a:pt x="388" y="130"/>
                  <a:pt x="314" y="56"/>
                  <a:pt x="222" y="56"/>
                </a:cubicBezTo>
                <a:close/>
                <a:moveTo>
                  <a:pt x="222" y="445"/>
                </a:moveTo>
                <a:lnTo>
                  <a:pt x="222" y="445"/>
                </a:lnTo>
                <a:cubicBezTo>
                  <a:pt x="100" y="445"/>
                  <a:pt x="0" y="345"/>
                  <a:pt x="0" y="222"/>
                </a:cubicBezTo>
                <a:lnTo>
                  <a:pt x="0" y="222"/>
                </a:lnTo>
                <a:cubicBezTo>
                  <a:pt x="0" y="99"/>
                  <a:pt x="100" y="0"/>
                  <a:pt x="222" y="0"/>
                </a:cubicBezTo>
                <a:lnTo>
                  <a:pt x="222" y="0"/>
                </a:lnTo>
                <a:cubicBezTo>
                  <a:pt x="346" y="0"/>
                  <a:pt x="445" y="99"/>
                  <a:pt x="445" y="222"/>
                </a:cubicBezTo>
                <a:lnTo>
                  <a:pt x="445" y="222"/>
                </a:lnTo>
                <a:cubicBezTo>
                  <a:pt x="445" y="345"/>
                  <a:pt x="346" y="445"/>
                  <a:pt x="222" y="4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8"/>
          <p:cNvSpPr txBox="1"/>
          <p:nvPr/>
        </p:nvSpPr>
        <p:spPr>
          <a:xfrm>
            <a:off x="9526077" y="785117"/>
            <a:ext cx="532549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</a:t>
            </a:r>
            <a:endParaRPr b="1" sz="800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68" name="Google Shape;468;p8"/>
          <p:cNvSpPr txBox="1"/>
          <p:nvPr/>
        </p:nvSpPr>
        <p:spPr>
          <a:xfrm>
            <a:off x="2451398" y="2300542"/>
            <a:ext cx="1947485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  <p:sp>
        <p:nvSpPr>
          <p:cNvPr id="469" name="Google Shape;469;p8"/>
          <p:cNvSpPr txBox="1"/>
          <p:nvPr/>
        </p:nvSpPr>
        <p:spPr>
          <a:xfrm>
            <a:off x="2902013" y="5879819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470" name="Google Shape;470;p8"/>
          <p:cNvSpPr/>
          <p:nvPr/>
        </p:nvSpPr>
        <p:spPr>
          <a:xfrm>
            <a:off x="2349497" y="6422850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471" name="Google Shape;471;p8"/>
          <p:cNvSpPr txBox="1"/>
          <p:nvPr/>
        </p:nvSpPr>
        <p:spPr>
          <a:xfrm>
            <a:off x="8383417" y="7881111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472" name="Google Shape;472;p8"/>
          <p:cNvSpPr/>
          <p:nvPr/>
        </p:nvSpPr>
        <p:spPr>
          <a:xfrm>
            <a:off x="7830901" y="8424142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473" name="Google Shape;473;p8"/>
          <p:cNvSpPr txBox="1"/>
          <p:nvPr/>
        </p:nvSpPr>
        <p:spPr>
          <a:xfrm>
            <a:off x="13922908" y="6267467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474" name="Google Shape;474;p8"/>
          <p:cNvSpPr/>
          <p:nvPr/>
        </p:nvSpPr>
        <p:spPr>
          <a:xfrm>
            <a:off x="13370392" y="6810498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475" name="Google Shape;475;p8"/>
          <p:cNvSpPr txBox="1"/>
          <p:nvPr/>
        </p:nvSpPr>
        <p:spPr>
          <a:xfrm>
            <a:off x="19423802" y="8761508"/>
            <a:ext cx="210179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/>
          </a:p>
        </p:txBody>
      </p:sp>
      <p:sp>
        <p:nvSpPr>
          <p:cNvPr id="476" name="Google Shape;476;p8"/>
          <p:cNvSpPr/>
          <p:nvPr/>
        </p:nvSpPr>
        <p:spPr>
          <a:xfrm>
            <a:off x="18871284" y="9304539"/>
            <a:ext cx="321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Personalizar 179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6E98BB"/>
      </a:accent1>
      <a:accent2>
        <a:srgbClr val="F3CC4C"/>
      </a:accent2>
      <a:accent3>
        <a:srgbClr val="46CAC0"/>
      </a:accent3>
      <a:accent4>
        <a:srgbClr val="3183B1"/>
      </a:accent4>
      <a:accent5>
        <a:srgbClr val="31658A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2014-11-12T21:47:38Z</dcterms:created>
</cp:coreProperties>
</file>