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suhail" userId="27379783c08f5710" providerId="LiveId" clId="{AE6A8CFF-9D0E-4833-88A5-BD579DAFCEE1}"/>
    <pc:docChg chg="undo custSel addSld delSld modSld">
      <pc:chgData name="shaik suhail" userId="27379783c08f5710" providerId="LiveId" clId="{AE6A8CFF-9D0E-4833-88A5-BD579DAFCEE1}" dt="2022-06-16T10:03:20.130" v="313" actId="1076"/>
      <pc:docMkLst>
        <pc:docMk/>
      </pc:docMkLst>
      <pc:sldChg chg="modSp mod">
        <pc:chgData name="shaik suhail" userId="27379783c08f5710" providerId="LiveId" clId="{AE6A8CFF-9D0E-4833-88A5-BD579DAFCEE1}" dt="2022-06-16T09:43:41.978" v="310" actId="1076"/>
        <pc:sldMkLst>
          <pc:docMk/>
          <pc:sldMk cId="2431965613" sldId="257"/>
        </pc:sldMkLst>
        <pc:spChg chg="mod">
          <ac:chgData name="shaik suhail" userId="27379783c08f5710" providerId="LiveId" clId="{AE6A8CFF-9D0E-4833-88A5-BD579DAFCEE1}" dt="2022-06-16T09:43:41.978" v="310" actId="1076"/>
          <ac:spMkLst>
            <pc:docMk/>
            <pc:sldMk cId="2431965613" sldId="257"/>
            <ac:spMk id="2" creationId="{61D58F05-80EF-AE84-5804-DFD6695BD552}"/>
          </ac:spMkLst>
        </pc:spChg>
        <pc:spChg chg="mod">
          <ac:chgData name="shaik suhail" userId="27379783c08f5710" providerId="LiveId" clId="{AE6A8CFF-9D0E-4833-88A5-BD579DAFCEE1}" dt="2022-06-16T09:36:57.835" v="309" actId="20577"/>
          <ac:spMkLst>
            <pc:docMk/>
            <pc:sldMk cId="2431965613" sldId="257"/>
            <ac:spMk id="3" creationId="{606B23AD-0116-45BB-0529-47189AE234AA}"/>
          </ac:spMkLst>
        </pc:spChg>
      </pc:sldChg>
      <pc:sldChg chg="modSp mod">
        <pc:chgData name="shaik suhail" userId="27379783c08f5710" providerId="LiveId" clId="{AE6A8CFF-9D0E-4833-88A5-BD579DAFCEE1}" dt="2022-06-16T09:35:55.691" v="294" actId="20577"/>
        <pc:sldMkLst>
          <pc:docMk/>
          <pc:sldMk cId="3075841544" sldId="259"/>
        </pc:sldMkLst>
        <pc:spChg chg="mod">
          <ac:chgData name="shaik suhail" userId="27379783c08f5710" providerId="LiveId" clId="{AE6A8CFF-9D0E-4833-88A5-BD579DAFCEE1}" dt="2022-06-16T09:35:40.732" v="286" actId="20577"/>
          <ac:spMkLst>
            <pc:docMk/>
            <pc:sldMk cId="3075841544" sldId="259"/>
            <ac:spMk id="47" creationId="{671F8DC4-5EAF-964E-777F-EB55E8B31D3A}"/>
          </ac:spMkLst>
        </pc:spChg>
        <pc:spChg chg="mod">
          <ac:chgData name="shaik suhail" userId="27379783c08f5710" providerId="LiveId" clId="{AE6A8CFF-9D0E-4833-88A5-BD579DAFCEE1}" dt="2022-06-16T09:35:55.691" v="294" actId="20577"/>
          <ac:spMkLst>
            <pc:docMk/>
            <pc:sldMk cId="3075841544" sldId="259"/>
            <ac:spMk id="48" creationId="{0C1E4CDA-6F93-B5A2-0DE0-E4D2E73F5D07}"/>
          </ac:spMkLst>
        </pc:spChg>
        <pc:spChg chg="mod">
          <ac:chgData name="shaik suhail" userId="27379783c08f5710" providerId="LiveId" clId="{AE6A8CFF-9D0E-4833-88A5-BD579DAFCEE1}" dt="2022-06-16T09:35:51.624" v="292" actId="20577"/>
          <ac:spMkLst>
            <pc:docMk/>
            <pc:sldMk cId="3075841544" sldId="259"/>
            <ac:spMk id="49" creationId="{B914881A-0C5C-9C2E-95D3-9D6157980FA4}"/>
          </ac:spMkLst>
        </pc:spChg>
      </pc:sldChg>
      <pc:sldChg chg="addSp modSp mod">
        <pc:chgData name="shaik suhail" userId="27379783c08f5710" providerId="LiveId" clId="{AE6A8CFF-9D0E-4833-88A5-BD579DAFCEE1}" dt="2022-06-16T09:36:20.404" v="300" actId="20577"/>
        <pc:sldMkLst>
          <pc:docMk/>
          <pc:sldMk cId="2142676068" sldId="260"/>
        </pc:sldMkLst>
        <pc:spChg chg="mod">
          <ac:chgData name="shaik suhail" userId="27379783c08f5710" providerId="LiveId" clId="{AE6A8CFF-9D0E-4833-88A5-BD579DAFCEE1}" dt="2022-06-16T08:30:16.939" v="82" actId="1076"/>
          <ac:spMkLst>
            <pc:docMk/>
            <pc:sldMk cId="2142676068" sldId="260"/>
            <ac:spMk id="2" creationId="{21B0C6CD-9CD1-D76C-9DB7-12070E0839A8}"/>
          </ac:spMkLst>
        </pc:spChg>
        <pc:spChg chg="mod">
          <ac:chgData name="shaik suhail" userId="27379783c08f5710" providerId="LiveId" clId="{AE6A8CFF-9D0E-4833-88A5-BD579DAFCEE1}" dt="2022-06-16T09:36:20.404" v="300" actId="20577"/>
          <ac:spMkLst>
            <pc:docMk/>
            <pc:sldMk cId="2142676068" sldId="260"/>
            <ac:spMk id="3" creationId="{D68F1839-42EF-7129-0F67-9FB7262F3A8C}"/>
          </ac:spMkLst>
        </pc:spChg>
        <pc:spChg chg="add mod">
          <ac:chgData name="shaik suhail" userId="27379783c08f5710" providerId="LiveId" clId="{AE6A8CFF-9D0E-4833-88A5-BD579DAFCEE1}" dt="2022-06-16T08:35:10.495" v="280" actId="20577"/>
          <ac:spMkLst>
            <pc:docMk/>
            <pc:sldMk cId="2142676068" sldId="260"/>
            <ac:spMk id="4" creationId="{51FC4758-D923-B81D-5CE9-9D22066B63E8}"/>
          </ac:spMkLst>
        </pc:spChg>
      </pc:sldChg>
      <pc:sldChg chg="addSp modSp mod">
        <pc:chgData name="shaik suhail" userId="27379783c08f5710" providerId="LiveId" clId="{AE6A8CFF-9D0E-4833-88A5-BD579DAFCEE1}" dt="2022-06-16T09:36:34.878" v="306" actId="20577"/>
        <pc:sldMkLst>
          <pc:docMk/>
          <pc:sldMk cId="2578301441" sldId="263"/>
        </pc:sldMkLst>
        <pc:spChg chg="mod">
          <ac:chgData name="shaik suhail" userId="27379783c08f5710" providerId="LiveId" clId="{AE6A8CFF-9D0E-4833-88A5-BD579DAFCEE1}" dt="2022-06-16T09:08:30.488" v="284" actId="1076"/>
          <ac:spMkLst>
            <pc:docMk/>
            <pc:sldMk cId="2578301441" sldId="263"/>
            <ac:spMk id="5" creationId="{55F9DD71-7274-D100-876D-CED9AE711702}"/>
          </ac:spMkLst>
        </pc:spChg>
        <pc:spChg chg="mod">
          <ac:chgData name="shaik suhail" userId="27379783c08f5710" providerId="LiveId" clId="{AE6A8CFF-9D0E-4833-88A5-BD579DAFCEE1}" dt="2022-06-16T08:27:38.082" v="19" actId="1076"/>
          <ac:spMkLst>
            <pc:docMk/>
            <pc:sldMk cId="2578301441" sldId="263"/>
            <ac:spMk id="9" creationId="{6554CBF7-E615-30F6-3670-BC03B489DA4E}"/>
          </ac:spMkLst>
        </pc:spChg>
        <pc:spChg chg="mod">
          <ac:chgData name="shaik suhail" userId="27379783c08f5710" providerId="LiveId" clId="{AE6A8CFF-9D0E-4833-88A5-BD579DAFCEE1}" dt="2022-06-16T09:36:27.995" v="302" actId="20577"/>
          <ac:spMkLst>
            <pc:docMk/>
            <pc:sldMk cId="2578301441" sldId="263"/>
            <ac:spMk id="47" creationId="{671F8DC4-5EAF-964E-777F-EB55E8B31D3A}"/>
          </ac:spMkLst>
        </pc:spChg>
        <pc:spChg chg="mod">
          <ac:chgData name="shaik suhail" userId="27379783c08f5710" providerId="LiveId" clId="{AE6A8CFF-9D0E-4833-88A5-BD579DAFCEE1}" dt="2022-06-16T09:36:31.368" v="304" actId="20577"/>
          <ac:spMkLst>
            <pc:docMk/>
            <pc:sldMk cId="2578301441" sldId="263"/>
            <ac:spMk id="48" creationId="{0C1E4CDA-6F93-B5A2-0DE0-E4D2E73F5D07}"/>
          </ac:spMkLst>
        </pc:spChg>
        <pc:spChg chg="mod">
          <ac:chgData name="shaik suhail" userId="27379783c08f5710" providerId="LiveId" clId="{AE6A8CFF-9D0E-4833-88A5-BD579DAFCEE1}" dt="2022-06-16T09:36:34.878" v="306" actId="20577"/>
          <ac:spMkLst>
            <pc:docMk/>
            <pc:sldMk cId="2578301441" sldId="263"/>
            <ac:spMk id="49" creationId="{B914881A-0C5C-9C2E-95D3-9D6157980FA4}"/>
          </ac:spMkLst>
        </pc:spChg>
        <pc:spChg chg="add mod">
          <ac:chgData name="shaik suhail" userId="27379783c08f5710" providerId="LiveId" clId="{AE6A8CFF-9D0E-4833-88A5-BD579DAFCEE1}" dt="2022-06-16T08:28:41.606" v="64" actId="20577"/>
          <ac:spMkLst>
            <pc:docMk/>
            <pc:sldMk cId="2578301441" sldId="263"/>
            <ac:spMk id="53" creationId="{5E773A4E-1FF3-C8EC-E8B1-8E551DD9B0B0}"/>
          </ac:spMkLst>
        </pc:spChg>
      </pc:sldChg>
      <pc:sldChg chg="addSp delSp modSp mod">
        <pc:chgData name="shaik suhail" userId="27379783c08f5710" providerId="LiveId" clId="{AE6A8CFF-9D0E-4833-88A5-BD579DAFCEE1}" dt="2022-06-16T10:03:20.130" v="313" actId="1076"/>
        <pc:sldMkLst>
          <pc:docMk/>
          <pc:sldMk cId="3612693608" sldId="264"/>
        </pc:sldMkLst>
        <pc:picChg chg="add mod">
          <ac:chgData name="shaik suhail" userId="27379783c08f5710" providerId="LiveId" clId="{AE6A8CFF-9D0E-4833-88A5-BD579DAFCEE1}" dt="2022-06-16T10:03:20.130" v="313" actId="1076"/>
          <ac:picMkLst>
            <pc:docMk/>
            <pc:sldMk cId="3612693608" sldId="264"/>
            <ac:picMk id="3" creationId="{764F23BC-2557-AA46-7AA9-CD6815A84FBF}"/>
          </ac:picMkLst>
        </pc:picChg>
        <pc:picChg chg="del">
          <ac:chgData name="shaik suhail" userId="27379783c08f5710" providerId="LiveId" clId="{AE6A8CFF-9D0E-4833-88A5-BD579DAFCEE1}" dt="2022-06-16T10:02:29.618" v="311" actId="478"/>
          <ac:picMkLst>
            <pc:docMk/>
            <pc:sldMk cId="3612693608" sldId="264"/>
            <ac:picMk id="5" creationId="{05F34FD3-DAB2-FA94-6423-92D84517D27B}"/>
          </ac:picMkLst>
        </pc:picChg>
      </pc:sldChg>
      <pc:sldChg chg="new del">
        <pc:chgData name="shaik suhail" userId="27379783c08f5710" providerId="LiveId" clId="{AE6A8CFF-9D0E-4833-88A5-BD579DAFCEE1}" dt="2022-06-16T08:45:24.250" v="282" actId="680"/>
        <pc:sldMkLst>
          <pc:docMk/>
          <pc:sldMk cId="1019109349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7A276-9441-45A3-803C-DC4547FDBDD2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A9CAD-6567-4655-AC78-0F6BD304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50C6-B86D-7476-AABE-B3C4252E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9359-6104-0018-BE1B-4F064E54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E1A9-7A6A-6460-E301-38C42721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0647-588F-2B7B-3823-4E3B783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35CC-1818-5317-F2EE-A6AC8B6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703-08EC-35CA-C160-1A4C3D4D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D93EC-8196-B7C7-3226-97EBCB68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E120-42C8-B2B9-7169-B3661B4C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97F2-43C3-0CD2-83A0-4D395775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E0C0-D0C2-96B6-0897-083AA04C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ED57A-6B78-0996-235F-A74D79B6F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1F46-C33F-E925-6819-D51D2C177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FE9B-CDCB-CA58-CCCF-8E4F7795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93FC-3138-B1E3-0F03-17BD389D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F3E3-6320-884A-72C1-E3E33C56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E67E-B9D7-8038-8C24-5B7DBC0A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379B-9B91-0A4A-2D04-2FCED825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D3F4-CA8C-BDF2-F672-624CB66D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9C2F-7FD0-F755-E8D0-E58D4E4E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D696-B0E6-BC7B-D084-174794ED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C4B6-8508-B07C-0354-1C79138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8ED0-6C5C-3C70-76AD-F60D5079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5A09-1191-17AD-1538-A12F4CBB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C00B-0ACA-55AC-2278-2DFE813E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5FB6-68B3-E89A-AF85-7616DEF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E351-51FD-C4A8-7612-631EB0B2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C166-6083-5A72-BC14-450308A3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649EC-DEE4-9D7B-122B-4075ABB6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A2EE-2DF5-ED27-5474-8248A0C6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54B3-1A21-1655-C4DC-7AD157A1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2AF1-F095-95A1-E216-0E595EC1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24D2-F7F3-9294-EC9B-A1CAD3C0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9B5BA-17B8-CDBD-602A-B914FEBE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54641-A18C-1AE0-6292-983A4BA9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9778-156C-5C05-0D0C-8B5F40AA5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DC2A-A4C0-38CA-3FC9-A9C4AD98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10584-6088-3C6B-E0A7-CF90FFE7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FFB73-3168-06F0-D367-4F538B2B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0CBAA-38B8-99BD-E195-4E295108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9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49-B6CC-072E-B0D4-47EB3334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7D680-ADD8-AFA7-FBC8-AA2A1A80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58633-782B-0260-CBE8-8BF3B440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FD375-66F5-C123-015E-1430229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6C715-A7E4-2E3E-54A0-84D495C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718D4-0653-F96C-7D05-1F21062E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F0C2-A329-20B4-4BDB-1D19BDE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67B6-EC2B-CB2A-B3B3-4DFB00B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2125-D2AF-3E36-6B14-29925C44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12E59-8D15-05D2-DBB9-92FD84141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7AFE-B6D5-F6A6-D57E-03E2EC5E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89847-5FB0-013D-4E66-2E96A2B3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4A32-5C60-2D69-D097-8BEBDB9A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AABA-07AA-BA4D-1DDD-77490092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24D8-04BE-AD0B-D814-396582942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8254F-9480-B0C2-6F3F-09DF23DA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74951-48B3-7037-5522-6B56EAA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4558-5D88-17B9-2BD3-23CC5B79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762C-464F-A1DA-9405-9C4E09D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27B2-2A8B-766F-2564-D5727BF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A961C-361B-04B9-D115-B3928C63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D80B-39ED-0A36-BFE5-FC217BA4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7084-C968-45D4-96A9-B195F447586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1A0D-E222-3B80-7397-9A915BE3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5572-C008-1D37-EA08-7CC571C83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A549-3EA4-4F1D-997C-A43AD269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haran-nandarapu" TargetMode="External"/><Relationship Id="rId2" Type="http://schemas.openxmlformats.org/officeDocument/2006/relationships/hyperlink" Target="mailto:nandarapucharan06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641981/computer-desktop-transparent-desktop-computer-monitor-technology-office-business-key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641981/computer-desktop-transparent-desktop-computer-monitor-technology-office-business-key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A1964-9959-4D11-6BA6-E281D025E2E1}"/>
              </a:ext>
            </a:extLst>
          </p:cNvPr>
          <p:cNvSpPr txBox="1"/>
          <p:nvPr/>
        </p:nvSpPr>
        <p:spPr>
          <a:xfrm>
            <a:off x="1628982" y="1286724"/>
            <a:ext cx="82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OFFICE NETWORKING PROJECT</a:t>
            </a:r>
            <a:endParaRPr lang="en-US" sz="2000" b="1" u="sng" dirty="0"/>
          </a:p>
          <a:p>
            <a:pPr algn="ctr"/>
            <a:r>
              <a:rPr lang="en-US" sz="2000" b="1" u="sng" dirty="0"/>
              <a:t>(using Cisco Packet Tracer)</a:t>
            </a:r>
            <a:endParaRPr lang="en-US" sz="44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2E2FC-704F-D9AB-A97C-DA82346F14AB}"/>
              </a:ext>
            </a:extLst>
          </p:cNvPr>
          <p:cNvSpPr txBox="1"/>
          <p:nvPr/>
        </p:nvSpPr>
        <p:spPr>
          <a:xfrm>
            <a:off x="401053" y="3429000"/>
            <a:ext cx="661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By : CHARAN NANDARAPU</a:t>
            </a:r>
          </a:p>
          <a:p>
            <a:r>
              <a:rPr lang="en-IN" sz="2400" dirty="0"/>
              <a:t>Email : </a:t>
            </a:r>
            <a:r>
              <a:rPr lang="en-IN" sz="2400" dirty="0">
                <a:hlinkClick r:id="rId2"/>
              </a:rPr>
              <a:t>nandarapucharan065@gmail.com</a:t>
            </a:r>
            <a:endParaRPr lang="en-IN" sz="2400" dirty="0"/>
          </a:p>
          <a:p>
            <a:r>
              <a:rPr lang="en-IN" sz="2400" dirty="0"/>
              <a:t>Linked In : </a:t>
            </a:r>
            <a:r>
              <a:rPr lang="en-IN" sz="2400" b="0" i="0" dirty="0">
                <a:effectLst/>
                <a:latin typeface="-apple-system"/>
                <a:hlinkClick r:id="rId3"/>
              </a:rPr>
              <a:t>www.linkedin.com/in/charan-nandarapu</a:t>
            </a:r>
            <a:endParaRPr lang="en-IN" sz="2400" b="0" i="0" dirty="0">
              <a:effectLst/>
              <a:latin typeface="-apple-system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217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DC85-1107-A880-CD99-4A99D4B5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B747-E26C-7A7C-BF30-C7665224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35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three companies, which communicate each other frequently are in different locations.</a:t>
            </a:r>
          </a:p>
          <a:p>
            <a:r>
              <a:rPr lang="en-US" dirty="0"/>
              <a:t>Our aim is to configure the network for three different companies in such a way that all the PCs in each company must be able to communicate with each other as well as with all the PCs of any other company.</a:t>
            </a:r>
          </a:p>
          <a:p>
            <a:r>
              <a:rPr lang="en-US" dirty="0"/>
              <a:t>The companies are named as </a:t>
            </a:r>
            <a:r>
              <a:rPr lang="en-US" b="1" dirty="0"/>
              <a:t>CMP X, CMP Y and CMP Z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CMP X</a:t>
            </a:r>
            <a:r>
              <a:rPr lang="en-US" dirty="0"/>
              <a:t> has </a:t>
            </a:r>
            <a:r>
              <a:rPr lang="en-US" b="1" dirty="0"/>
              <a:t>5 Rooms</a:t>
            </a:r>
            <a:r>
              <a:rPr lang="en-US" dirty="0"/>
              <a:t> with </a:t>
            </a:r>
            <a:r>
              <a:rPr lang="en-US" b="1" dirty="0"/>
              <a:t>1 PC</a:t>
            </a:r>
            <a:r>
              <a:rPr lang="en-US" dirty="0"/>
              <a:t> in each room.</a:t>
            </a:r>
          </a:p>
          <a:p>
            <a:pPr lvl="1"/>
            <a:r>
              <a:rPr lang="en-US" b="1" dirty="0"/>
              <a:t>CMP Y</a:t>
            </a:r>
            <a:r>
              <a:rPr lang="en-US" dirty="0"/>
              <a:t> has </a:t>
            </a:r>
            <a:r>
              <a:rPr lang="en-US" b="1" dirty="0"/>
              <a:t>3 Rooms</a:t>
            </a:r>
            <a:r>
              <a:rPr lang="en-US" dirty="0"/>
              <a:t> with </a:t>
            </a:r>
            <a:r>
              <a:rPr lang="en-US" b="1" dirty="0"/>
              <a:t>3 PCs</a:t>
            </a:r>
            <a:r>
              <a:rPr lang="en-US" dirty="0"/>
              <a:t> in each room.</a:t>
            </a:r>
          </a:p>
          <a:p>
            <a:pPr lvl="1"/>
            <a:r>
              <a:rPr lang="en-US" b="1" dirty="0"/>
              <a:t>CMP Z</a:t>
            </a:r>
            <a:r>
              <a:rPr lang="en-US" dirty="0"/>
              <a:t> has </a:t>
            </a:r>
            <a:r>
              <a:rPr lang="en-US" b="1" dirty="0"/>
              <a:t>2 Rooms</a:t>
            </a:r>
            <a:r>
              <a:rPr lang="en-US" dirty="0"/>
              <a:t> with </a:t>
            </a:r>
            <a:r>
              <a:rPr lang="en-US" b="1" dirty="0"/>
              <a:t>4 PCs</a:t>
            </a:r>
            <a:r>
              <a:rPr lang="en-US" dirty="0"/>
              <a:t> in each room.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FF18E-602A-91E4-DFCB-2CDD0C816F80}"/>
              </a:ext>
            </a:extLst>
          </p:cNvPr>
          <p:cNvSpPr/>
          <p:nvPr/>
        </p:nvSpPr>
        <p:spPr>
          <a:xfrm>
            <a:off x="448234" y="1515036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9DD71-7274-D100-876D-CED9AE711702}"/>
              </a:ext>
            </a:extLst>
          </p:cNvPr>
          <p:cNvSpPr/>
          <p:nvPr/>
        </p:nvSpPr>
        <p:spPr>
          <a:xfrm>
            <a:off x="4410636" y="1515036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510B0-01A6-2637-ECD0-5BFAAF835740}"/>
              </a:ext>
            </a:extLst>
          </p:cNvPr>
          <p:cNvSpPr/>
          <p:nvPr/>
        </p:nvSpPr>
        <p:spPr>
          <a:xfrm>
            <a:off x="8373038" y="1515036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9EBEF8-8516-059B-6EE9-E7577FAE99A8}"/>
              </a:ext>
            </a:extLst>
          </p:cNvPr>
          <p:cNvSpPr/>
          <p:nvPr/>
        </p:nvSpPr>
        <p:spPr>
          <a:xfrm>
            <a:off x="510981" y="1792378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6E66AF-74AA-1D0D-D49A-379F1DE34495}"/>
              </a:ext>
            </a:extLst>
          </p:cNvPr>
          <p:cNvSpPr/>
          <p:nvPr/>
        </p:nvSpPr>
        <p:spPr>
          <a:xfrm>
            <a:off x="4450975" y="1662115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E06773-AA42-33CC-A9DA-5D9090448EBE}"/>
              </a:ext>
            </a:extLst>
          </p:cNvPr>
          <p:cNvSpPr/>
          <p:nvPr/>
        </p:nvSpPr>
        <p:spPr>
          <a:xfrm>
            <a:off x="8480614" y="1599362"/>
            <a:ext cx="3003176" cy="18296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3DD1C0-E60C-55E3-8498-A394937CF66C}"/>
              </a:ext>
            </a:extLst>
          </p:cNvPr>
          <p:cNvSpPr/>
          <p:nvPr/>
        </p:nvSpPr>
        <p:spPr>
          <a:xfrm>
            <a:off x="2088772" y="1772208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94CA8-0C5F-A31A-EAE6-8C76178C0448}"/>
              </a:ext>
            </a:extLst>
          </p:cNvPr>
          <p:cNvSpPr/>
          <p:nvPr/>
        </p:nvSpPr>
        <p:spPr>
          <a:xfrm>
            <a:off x="1344704" y="3118595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36618E-A055-8A91-BE54-DC51D0D0666B}"/>
              </a:ext>
            </a:extLst>
          </p:cNvPr>
          <p:cNvSpPr/>
          <p:nvPr/>
        </p:nvSpPr>
        <p:spPr>
          <a:xfrm>
            <a:off x="510993" y="4249270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B177B8-4EC2-BED8-2CDD-1232B0AA0B16}"/>
              </a:ext>
            </a:extLst>
          </p:cNvPr>
          <p:cNvSpPr/>
          <p:nvPr/>
        </p:nvSpPr>
        <p:spPr>
          <a:xfrm>
            <a:off x="2088778" y="4249270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56F28B-F5AD-6881-A4FE-182C0D2C3EF3}"/>
              </a:ext>
            </a:extLst>
          </p:cNvPr>
          <p:cNvSpPr/>
          <p:nvPr/>
        </p:nvSpPr>
        <p:spPr>
          <a:xfrm>
            <a:off x="4894728" y="2931457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324CD4-B773-7C5D-A047-F07EB6219621}"/>
              </a:ext>
            </a:extLst>
          </p:cNvPr>
          <p:cNvSpPr/>
          <p:nvPr/>
        </p:nvSpPr>
        <p:spPr>
          <a:xfrm>
            <a:off x="4473393" y="4249270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6F4972-6C10-933B-BEC1-05D01D168DFC}"/>
              </a:ext>
            </a:extLst>
          </p:cNvPr>
          <p:cNvSpPr/>
          <p:nvPr/>
        </p:nvSpPr>
        <p:spPr>
          <a:xfrm>
            <a:off x="8511992" y="3502256"/>
            <a:ext cx="3003176" cy="18296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2FDCC4-1980-35BB-E4F1-F23BDB30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940" y="1951500"/>
            <a:ext cx="687570" cy="7352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224360-33E7-DD01-C583-F4EA036D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0457" y="1907869"/>
            <a:ext cx="687570" cy="7352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56E91D-9454-133A-3D4D-DEF09A206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4987" y="3276529"/>
            <a:ext cx="687570" cy="7352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1A8E3C-943B-DC04-B7B1-2CFCC0ED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712" y="4458469"/>
            <a:ext cx="687570" cy="7352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D62C7D-BB2A-8224-6D0E-F4AE443D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2188" y="4436898"/>
            <a:ext cx="687570" cy="7352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BA97C1-1ECB-CBB3-DD87-9A11144F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4283" y="4458469"/>
            <a:ext cx="687570" cy="7352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B0A9BC-5C45-B1B8-70F4-9D4DD9A6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8448" y="4436898"/>
            <a:ext cx="687570" cy="7352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FCBDE04-F906-FC30-8E79-904D35F3C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0943" y="4407204"/>
            <a:ext cx="687570" cy="7352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48AC82-C128-6BBE-27A1-6980E384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66" y="3118595"/>
            <a:ext cx="687570" cy="7352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CDF1CB-7D32-0A07-0F4F-9E8165F0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673" y="3121465"/>
            <a:ext cx="687570" cy="735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E91AD3-BB41-AE8F-AB67-29A6E854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8836" y="3118595"/>
            <a:ext cx="687570" cy="7352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8A2663-6E06-D245-2FD6-92921798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9687" y="1834331"/>
            <a:ext cx="687570" cy="7352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7BB0A31-DDA0-5702-6E11-E43C8DD49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2567" y="1825369"/>
            <a:ext cx="687570" cy="7352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5B2F48-3CB2-3B95-28C3-5722E260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7834" y="1786284"/>
            <a:ext cx="687570" cy="7352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A3EAB3-D39C-DD5D-93BB-96B3B46F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1804" y="4580891"/>
            <a:ext cx="687570" cy="7352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9D08F03-E366-C682-4875-4463AAD2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4565138"/>
            <a:ext cx="687570" cy="7352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4DCD71-9D1E-EFFA-EC8D-AB909B402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0433" y="3723223"/>
            <a:ext cx="687570" cy="7352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DC83F6-F6EC-BA44-F6CE-93513FE4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4002" y="3713489"/>
            <a:ext cx="687570" cy="7352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B97633-34DA-D182-0B03-BD87C28D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8360" y="2718896"/>
            <a:ext cx="687570" cy="73524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B531D2E-37AE-A620-79F7-BD262404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2672452"/>
            <a:ext cx="687570" cy="7352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712B4B1-85AB-AF14-5DB4-2B2566C65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4912" y="1792378"/>
            <a:ext cx="687570" cy="7352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BC4993-BFE6-65FD-408D-F93F86BA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1768284"/>
            <a:ext cx="687570" cy="73524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1F8DC4-5EAF-964E-777F-EB55E8B31D3A}"/>
              </a:ext>
            </a:extLst>
          </p:cNvPr>
          <p:cNvSpPr txBox="1"/>
          <p:nvPr/>
        </p:nvSpPr>
        <p:spPr>
          <a:xfrm>
            <a:off x="1093693" y="871461"/>
            <a:ext cx="156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COMPANY-A</a:t>
            </a:r>
            <a:endParaRPr lang="en-IN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1E4CDA-6F93-B5A2-0DE0-E4D2E73F5D07}"/>
              </a:ext>
            </a:extLst>
          </p:cNvPr>
          <p:cNvSpPr txBox="1"/>
          <p:nvPr/>
        </p:nvSpPr>
        <p:spPr>
          <a:xfrm>
            <a:off x="5129383" y="878003"/>
            <a:ext cx="15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COMPANY-B</a:t>
            </a:r>
            <a:endParaRPr lang="en-IN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4881A-0C5C-9C2E-95D3-9D6157980FA4}"/>
              </a:ext>
            </a:extLst>
          </p:cNvPr>
          <p:cNvSpPr txBox="1"/>
          <p:nvPr/>
        </p:nvSpPr>
        <p:spPr>
          <a:xfrm>
            <a:off x="9269505" y="871461"/>
            <a:ext cx="15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COMPANY-C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58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6CD-9CD1-D76C-9DB7-12070E08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5" y="108435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IP ADRESS REGULAGTIONS: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1839-42EF-7129-0F67-9FB7262F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2409918"/>
            <a:ext cx="10515600" cy="203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Here, we assigned the following IP network addresses to each of the company:</a:t>
            </a:r>
          </a:p>
          <a:p>
            <a:pPr lvl="1"/>
            <a:r>
              <a:rPr lang="en-US" b="1" dirty="0"/>
              <a:t>CMP A: 144.186.96.0/22</a:t>
            </a:r>
            <a:endParaRPr lang="en-US" dirty="0"/>
          </a:p>
          <a:p>
            <a:pPr lvl="1"/>
            <a:r>
              <a:rPr lang="en-US" b="1" dirty="0"/>
              <a:t>CMP B: 50.152.0.0/17</a:t>
            </a:r>
            <a:endParaRPr lang="en-US" dirty="0"/>
          </a:p>
          <a:p>
            <a:pPr lvl="1"/>
            <a:r>
              <a:rPr lang="en-US" b="1" dirty="0"/>
              <a:t>CMP C: 210.98.169.64/27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67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D896-886C-EF42-3350-FD0D240A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13833"/>
            <a:ext cx="3142129" cy="56720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CONSTRAINTS: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D129-F6D3-593A-D8FB-0D7F229E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3" y="681037"/>
            <a:ext cx="10515600" cy="5083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Logical Constraints:</a:t>
            </a:r>
          </a:p>
          <a:p>
            <a:r>
              <a:rPr lang="en-US" b="1" dirty="0"/>
              <a:t>All the PCs in a single room must be on the same sub network .</a:t>
            </a:r>
          </a:p>
          <a:p>
            <a:r>
              <a:rPr lang="en-US" b="1" dirty="0"/>
              <a:t>All the rooms of a single company must be on a different sub-network.</a:t>
            </a:r>
          </a:p>
          <a:p>
            <a:r>
              <a:rPr lang="en-US" b="1" dirty="0"/>
              <a:t>These will be assigned after sub-netting the assigned </a:t>
            </a:r>
            <a:r>
              <a:rPr lang="en-US" b="1" i="1" dirty="0"/>
              <a:t>network address</a:t>
            </a:r>
            <a:r>
              <a:rPr lang="en-US" b="1" dirty="0"/>
              <a:t> only for the relevant company</a:t>
            </a:r>
            <a:r>
              <a:rPr lang="en-US" dirty="0"/>
              <a:t> (no outside network or the network of other company will be accepted)</a:t>
            </a:r>
          </a:p>
          <a:p>
            <a:pPr marL="0" indent="0">
              <a:buNone/>
            </a:pPr>
            <a:r>
              <a:rPr lang="en-US" sz="3200" b="1" u="sng" dirty="0"/>
              <a:t>Physical Constraints:</a:t>
            </a:r>
          </a:p>
          <a:p>
            <a:r>
              <a:rPr lang="en-US" dirty="0"/>
              <a:t>You have to assign IPs to the PCs using </a:t>
            </a:r>
            <a:r>
              <a:rPr lang="en-US" b="1" dirty="0"/>
              <a:t>Static IP allocation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Use Straight Through wires, Cross Over cables or Serial DCE wires where necessary and applicable.</a:t>
            </a:r>
          </a:p>
          <a:p>
            <a:r>
              <a:rPr lang="en-US" dirty="0"/>
              <a:t>Use Generic Router and Generic PCs for your design.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16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B3B-39F8-DE80-9E42-427ADAEE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" y="132043"/>
            <a:ext cx="2604247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Main 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55AF-F1A4-1537-CA99-38B2D7D1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18801"/>
            <a:ext cx="10896600" cy="935505"/>
          </a:xfrm>
        </p:spPr>
        <p:txBody>
          <a:bodyPr/>
          <a:lstStyle/>
          <a:p>
            <a:r>
              <a:rPr lang="en-US" dirty="0"/>
              <a:t>Our main execution is to minimize the number of routers and maximize the number of Switches.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1FDD45-E307-9B1C-5AAA-8CCAD994D5E8}"/>
              </a:ext>
            </a:extLst>
          </p:cNvPr>
          <p:cNvSpPr txBox="1">
            <a:spLocks/>
          </p:cNvSpPr>
          <p:nvPr/>
        </p:nvSpPr>
        <p:spPr>
          <a:xfrm>
            <a:off x="273422" y="2220071"/>
            <a:ext cx="2604247" cy="620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Approach: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239EF-6B4C-DD6C-58B9-38E1509685D4}"/>
              </a:ext>
            </a:extLst>
          </p:cNvPr>
          <p:cNvSpPr txBox="1">
            <a:spLocks/>
          </p:cNvSpPr>
          <p:nvPr/>
        </p:nvSpPr>
        <p:spPr>
          <a:xfrm>
            <a:off x="354106" y="3106829"/>
            <a:ext cx="10896600" cy="293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network can be achieved by using </a:t>
            </a:r>
            <a:r>
              <a:rPr lang="en-US" b="1" dirty="0"/>
              <a:t>RIPv2 Protocol</a:t>
            </a:r>
            <a:r>
              <a:rPr lang="en-US" dirty="0"/>
              <a:t> for </a:t>
            </a:r>
            <a:r>
              <a:rPr lang="en-US" b="1" dirty="0"/>
              <a:t>Classless Subnet Addressing</a:t>
            </a:r>
            <a:r>
              <a:rPr lang="en-US" dirty="0"/>
              <a:t>. </a:t>
            </a:r>
          </a:p>
          <a:p>
            <a:r>
              <a:rPr lang="en-IN" dirty="0"/>
              <a:t>We use CLI of the router to configure the RIPv2 Protocol for classless Subnet Addressing.</a:t>
            </a:r>
          </a:p>
          <a:p>
            <a:r>
              <a:rPr lang="en-IN" dirty="0"/>
              <a:t>We Use Cisco Packet Tracer Software to simulate the above network.</a:t>
            </a:r>
          </a:p>
        </p:txBody>
      </p:sp>
    </p:spTree>
    <p:extLst>
      <p:ext uri="{BB962C8B-B14F-4D97-AF65-F5344CB8AC3E}">
        <p14:creationId xmlns:p14="http://schemas.microsoft.com/office/powerpoint/2010/main" val="66564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FF18E-602A-91E4-DFCB-2CDD0C816F80}"/>
              </a:ext>
            </a:extLst>
          </p:cNvPr>
          <p:cNvSpPr/>
          <p:nvPr/>
        </p:nvSpPr>
        <p:spPr>
          <a:xfrm>
            <a:off x="448234" y="806824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9DD71-7274-D100-876D-CED9AE711702}"/>
              </a:ext>
            </a:extLst>
          </p:cNvPr>
          <p:cNvSpPr/>
          <p:nvPr/>
        </p:nvSpPr>
        <p:spPr>
          <a:xfrm>
            <a:off x="4410636" y="806824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510B0-01A6-2637-ECD0-5BFAAF835740}"/>
              </a:ext>
            </a:extLst>
          </p:cNvPr>
          <p:cNvSpPr/>
          <p:nvPr/>
        </p:nvSpPr>
        <p:spPr>
          <a:xfrm>
            <a:off x="8373038" y="806824"/>
            <a:ext cx="3218329" cy="395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9EBEF8-8516-059B-6EE9-E7577FAE99A8}"/>
              </a:ext>
            </a:extLst>
          </p:cNvPr>
          <p:cNvSpPr/>
          <p:nvPr/>
        </p:nvSpPr>
        <p:spPr>
          <a:xfrm>
            <a:off x="510981" y="1084166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6E66AF-74AA-1D0D-D49A-379F1DE34495}"/>
              </a:ext>
            </a:extLst>
          </p:cNvPr>
          <p:cNvSpPr/>
          <p:nvPr/>
        </p:nvSpPr>
        <p:spPr>
          <a:xfrm>
            <a:off x="4450975" y="953903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E06773-AA42-33CC-A9DA-5D9090448EBE}"/>
              </a:ext>
            </a:extLst>
          </p:cNvPr>
          <p:cNvSpPr/>
          <p:nvPr/>
        </p:nvSpPr>
        <p:spPr>
          <a:xfrm>
            <a:off x="8480614" y="891150"/>
            <a:ext cx="3003176" cy="18296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3DD1C0-E60C-55E3-8498-A394937CF66C}"/>
              </a:ext>
            </a:extLst>
          </p:cNvPr>
          <p:cNvSpPr/>
          <p:nvPr/>
        </p:nvSpPr>
        <p:spPr>
          <a:xfrm>
            <a:off x="2088772" y="1063996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94CA8-0C5F-A31A-EAE6-8C76178C0448}"/>
              </a:ext>
            </a:extLst>
          </p:cNvPr>
          <p:cNvSpPr/>
          <p:nvPr/>
        </p:nvSpPr>
        <p:spPr>
          <a:xfrm>
            <a:off x="1344704" y="2410383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36618E-A055-8A91-BE54-DC51D0D0666B}"/>
              </a:ext>
            </a:extLst>
          </p:cNvPr>
          <p:cNvSpPr/>
          <p:nvPr/>
        </p:nvSpPr>
        <p:spPr>
          <a:xfrm>
            <a:off x="510993" y="3541058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B177B8-4EC2-BED8-2CDD-1232B0AA0B16}"/>
              </a:ext>
            </a:extLst>
          </p:cNvPr>
          <p:cNvSpPr/>
          <p:nvPr/>
        </p:nvSpPr>
        <p:spPr>
          <a:xfrm>
            <a:off x="2088778" y="3541058"/>
            <a:ext cx="1488147" cy="1051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56F28B-F5AD-6881-A4FE-182C0D2C3EF3}"/>
              </a:ext>
            </a:extLst>
          </p:cNvPr>
          <p:cNvSpPr/>
          <p:nvPr/>
        </p:nvSpPr>
        <p:spPr>
          <a:xfrm>
            <a:off x="4894728" y="2223245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324CD4-B773-7C5D-A047-F07EB6219621}"/>
              </a:ext>
            </a:extLst>
          </p:cNvPr>
          <p:cNvSpPr/>
          <p:nvPr/>
        </p:nvSpPr>
        <p:spPr>
          <a:xfrm>
            <a:off x="4473393" y="3541058"/>
            <a:ext cx="2617696" cy="1061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6F4972-6C10-933B-BEC1-05D01D168DFC}"/>
              </a:ext>
            </a:extLst>
          </p:cNvPr>
          <p:cNvSpPr/>
          <p:nvPr/>
        </p:nvSpPr>
        <p:spPr>
          <a:xfrm>
            <a:off x="8511992" y="2794044"/>
            <a:ext cx="3003176" cy="18296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2FDCC4-1980-35BB-E4F1-F23BDB30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940" y="1243288"/>
            <a:ext cx="687570" cy="7352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224360-33E7-DD01-C583-F4EA036D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0457" y="1199657"/>
            <a:ext cx="687570" cy="7352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56E91D-9454-133A-3D4D-DEF09A206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4987" y="2568317"/>
            <a:ext cx="687570" cy="7352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1A8E3C-943B-DC04-B7B1-2CFCC0ED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712" y="3750257"/>
            <a:ext cx="687570" cy="7352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D62C7D-BB2A-8224-6D0E-F4AE443D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2188" y="3728686"/>
            <a:ext cx="687570" cy="7352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BA97C1-1ECB-CBB3-DD87-9A11144F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4283" y="3750257"/>
            <a:ext cx="687570" cy="7352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B0A9BC-5C45-B1B8-70F4-9D4DD9A6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8448" y="3728686"/>
            <a:ext cx="687570" cy="7352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FCBDE04-F906-FC30-8E79-904D35F3C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0943" y="3698992"/>
            <a:ext cx="687570" cy="7352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48AC82-C128-6BBE-27A1-6980E384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66" y="2410383"/>
            <a:ext cx="687570" cy="7352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CDF1CB-7D32-0A07-0F4F-9E8165F0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673" y="2413253"/>
            <a:ext cx="687570" cy="735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E91AD3-BB41-AE8F-AB67-29A6E854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8836" y="2410383"/>
            <a:ext cx="687570" cy="7352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8A2663-6E06-D245-2FD6-92921798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9687" y="1126119"/>
            <a:ext cx="687570" cy="7352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7BB0A31-DDA0-5702-6E11-E43C8DD49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2567" y="1117157"/>
            <a:ext cx="687570" cy="7352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5B2F48-3CB2-3B95-28C3-5722E260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7834" y="1078072"/>
            <a:ext cx="687570" cy="7352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A3EAB3-D39C-DD5D-93BB-96B3B46F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1804" y="3872679"/>
            <a:ext cx="687570" cy="7352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9D08F03-E366-C682-4875-4463AAD2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3856926"/>
            <a:ext cx="687570" cy="7352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4DCD71-9D1E-EFFA-EC8D-AB909B402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0433" y="3015011"/>
            <a:ext cx="687570" cy="7352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DC83F6-F6EC-BA44-F6CE-93513FE4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4002" y="3005277"/>
            <a:ext cx="687570" cy="7352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B97633-34DA-D182-0B03-BD87C28D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8360" y="2010684"/>
            <a:ext cx="687570" cy="73524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B531D2E-37AE-A620-79F7-BD262404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1964240"/>
            <a:ext cx="687570" cy="7352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712B4B1-85AB-AF14-5DB4-2B2566C65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4912" y="1084166"/>
            <a:ext cx="687570" cy="7352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BC4993-BFE6-65FD-408D-F93F86BA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8843" y="1060072"/>
            <a:ext cx="687570" cy="73524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1F8DC4-5EAF-964E-777F-EB55E8B31D3A}"/>
              </a:ext>
            </a:extLst>
          </p:cNvPr>
          <p:cNvSpPr txBox="1"/>
          <p:nvPr/>
        </p:nvSpPr>
        <p:spPr>
          <a:xfrm>
            <a:off x="1093693" y="163249"/>
            <a:ext cx="156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COMPANY-A</a:t>
            </a:r>
            <a:endParaRPr lang="en-IN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1E4CDA-6F93-B5A2-0DE0-E4D2E73F5D07}"/>
              </a:ext>
            </a:extLst>
          </p:cNvPr>
          <p:cNvSpPr txBox="1"/>
          <p:nvPr/>
        </p:nvSpPr>
        <p:spPr>
          <a:xfrm>
            <a:off x="5129383" y="169791"/>
            <a:ext cx="15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COMPANY-B</a:t>
            </a:r>
            <a:endParaRPr lang="en-IN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4881A-0C5C-9C2E-95D3-9D6157980FA4}"/>
              </a:ext>
            </a:extLst>
          </p:cNvPr>
          <p:cNvSpPr txBox="1"/>
          <p:nvPr/>
        </p:nvSpPr>
        <p:spPr>
          <a:xfrm>
            <a:off x="9269505" y="163249"/>
            <a:ext cx="15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COMPANY-C</a:t>
            </a:r>
            <a:endParaRPr lang="en-IN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2FE3A3-E6AD-7E45-93CF-D866BE7A2BF0}"/>
              </a:ext>
            </a:extLst>
          </p:cNvPr>
          <p:cNvSpPr txBox="1"/>
          <p:nvPr/>
        </p:nvSpPr>
        <p:spPr>
          <a:xfrm>
            <a:off x="600634" y="4850695"/>
            <a:ext cx="306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144.186.96.0/22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F7ECB-18D0-7FD8-48DF-AB9B59143148}"/>
              </a:ext>
            </a:extLst>
          </p:cNvPr>
          <p:cNvSpPr txBox="1"/>
          <p:nvPr/>
        </p:nvSpPr>
        <p:spPr>
          <a:xfrm>
            <a:off x="5060374" y="4884427"/>
            <a:ext cx="159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50.152.0.0/17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6C9519-70A0-EBBB-2A94-3C376A89B337}"/>
              </a:ext>
            </a:extLst>
          </p:cNvPr>
          <p:cNvSpPr txBox="1"/>
          <p:nvPr/>
        </p:nvSpPr>
        <p:spPr>
          <a:xfrm>
            <a:off x="9047167" y="4841614"/>
            <a:ext cx="191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210.98.169.64/27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4CBF7-E615-30F6-3670-BC03B489DA4E}"/>
              </a:ext>
            </a:extLst>
          </p:cNvPr>
          <p:cNvSpPr txBox="1"/>
          <p:nvPr/>
        </p:nvSpPr>
        <p:spPr>
          <a:xfrm>
            <a:off x="619236" y="5305452"/>
            <a:ext cx="3878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 of Switches used – 17</a:t>
            </a:r>
          </a:p>
          <a:p>
            <a:r>
              <a:rPr lang="en-US" sz="2800" b="1" dirty="0"/>
              <a:t>No of Routers used – 5</a:t>
            </a:r>
          </a:p>
          <a:p>
            <a:r>
              <a:rPr lang="en-US" sz="2800" b="1" dirty="0"/>
              <a:t>No of PCs - 22</a:t>
            </a:r>
            <a:endParaRPr lang="en-IN" sz="2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773A4E-1FF3-C8EC-E8B1-8E551DD9B0B0}"/>
              </a:ext>
            </a:extLst>
          </p:cNvPr>
          <p:cNvSpPr txBox="1"/>
          <p:nvPr/>
        </p:nvSpPr>
        <p:spPr>
          <a:xfrm>
            <a:off x="6060137" y="5358678"/>
            <a:ext cx="3878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Protocol – RIPv2</a:t>
            </a:r>
          </a:p>
          <a:p>
            <a:r>
              <a:rPr lang="en-US" sz="2800" b="1" dirty="0"/>
              <a:t>Topology – Bus Topology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783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953D8-49F8-4A1F-ACBA-6A1C10F5A22F}"/>
              </a:ext>
            </a:extLst>
          </p:cNvPr>
          <p:cNvSpPr txBox="1"/>
          <p:nvPr/>
        </p:nvSpPr>
        <p:spPr>
          <a:xfrm>
            <a:off x="905435" y="466165"/>
            <a:ext cx="1024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Network Simulation Using Cisco Packet Tracer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F23BC-2557-AA46-7AA9-CD6815A8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661699"/>
            <a:ext cx="12192000" cy="4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448-C96D-C8F4-53ED-968F0468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64" y="2319431"/>
            <a:ext cx="4477871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THANK YOU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Office Theme</vt:lpstr>
      <vt:lpstr>PowerPoint Presentation</vt:lpstr>
      <vt:lpstr>Problem Statement:</vt:lpstr>
      <vt:lpstr>PowerPoint Presentation</vt:lpstr>
      <vt:lpstr>IP ADRESS REGULAGTIONS:</vt:lpstr>
      <vt:lpstr>CONSTRAINTS:</vt:lpstr>
      <vt:lpstr>Main Aim: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suhail</dc:creator>
  <cp:lastModifiedBy>CHARAN NANDARAPU</cp:lastModifiedBy>
  <cp:revision>3</cp:revision>
  <dcterms:created xsi:type="dcterms:W3CDTF">2022-06-16T06:22:35Z</dcterms:created>
  <dcterms:modified xsi:type="dcterms:W3CDTF">2022-06-16T11:26:02Z</dcterms:modified>
</cp:coreProperties>
</file>