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9"/>
  </p:notesMasterIdLst>
  <p:sldIdLst>
    <p:sldId id="256" r:id="rId2"/>
    <p:sldId id="259" r:id="rId3"/>
    <p:sldId id="312" r:id="rId4"/>
    <p:sldId id="268" r:id="rId5"/>
    <p:sldId id="260" r:id="rId6"/>
    <p:sldId id="261" r:id="rId7"/>
    <p:sldId id="265" r:id="rId8"/>
    <p:sldId id="266" r:id="rId9"/>
    <p:sldId id="264" r:id="rId10"/>
    <p:sldId id="267" r:id="rId11"/>
    <p:sldId id="313" r:id="rId12"/>
    <p:sldId id="314" r:id="rId13"/>
    <p:sldId id="272" r:id="rId14"/>
    <p:sldId id="271" r:id="rId15"/>
    <p:sldId id="274" r:id="rId16"/>
    <p:sldId id="276" r:id="rId17"/>
    <p:sldId id="315" r:id="rId18"/>
  </p:sldIdLst>
  <p:sldSz cx="9144000" cy="5143500" type="screen16x9"/>
  <p:notesSz cx="6858000" cy="9144000"/>
  <p:embeddedFontLst>
    <p:embeddedFont>
      <p:font typeface="Albert Sans" panose="020B0604020202020204" charset="0"/>
      <p:regular r:id="rId20"/>
      <p:bold r:id="rId21"/>
      <p:italic r:id="rId22"/>
      <p:boldItalic r:id="rId23"/>
    </p:embeddedFont>
    <p:embeddedFont>
      <p:font typeface="DM Sans"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2EFDD7-27DD-4F93-8736-B2EAF2EE44E3}">
  <a:tblStyle styleId="{6B2EFDD7-27DD-4F93-8736-B2EAF2EE44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C602126-02F6-46FC-97D8-6DB50747315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980" y="51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a:extLst>
            <a:ext uri="{FF2B5EF4-FFF2-40B4-BE49-F238E27FC236}">
              <a16:creationId xmlns:a16="http://schemas.microsoft.com/office/drawing/2014/main" id="{B3302AB2-EE83-AA86-7B7C-8EC06501AB80}"/>
            </a:ext>
          </a:extLst>
        </p:cNvPr>
        <p:cNvGrpSpPr/>
        <p:nvPr/>
      </p:nvGrpSpPr>
      <p:grpSpPr>
        <a:xfrm>
          <a:off x="0" y="0"/>
          <a:ext cx="0" cy="0"/>
          <a:chOff x="0" y="0"/>
          <a:chExt cx="0" cy="0"/>
        </a:xfrm>
      </p:grpSpPr>
      <p:sp>
        <p:nvSpPr>
          <p:cNvPr id="2207" name="Google Shape;2207;g54dda1946d_4_2738:notes">
            <a:extLst>
              <a:ext uri="{FF2B5EF4-FFF2-40B4-BE49-F238E27FC236}">
                <a16:creationId xmlns:a16="http://schemas.microsoft.com/office/drawing/2014/main" id="{53985C56-9AA7-DF85-3B5B-1712D6653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54dda1946d_4_2738:notes">
            <a:extLst>
              <a:ext uri="{FF2B5EF4-FFF2-40B4-BE49-F238E27FC236}">
                <a16:creationId xmlns:a16="http://schemas.microsoft.com/office/drawing/2014/main" id="{DE8B70DD-BC01-4314-2779-213C7C6789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3650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a:extLst>
            <a:ext uri="{FF2B5EF4-FFF2-40B4-BE49-F238E27FC236}">
              <a16:creationId xmlns:a16="http://schemas.microsoft.com/office/drawing/2014/main" id="{6C4B0AB1-A96E-D83F-7F66-9E2B5654D77E}"/>
            </a:ext>
          </a:extLst>
        </p:cNvPr>
        <p:cNvGrpSpPr/>
        <p:nvPr/>
      </p:nvGrpSpPr>
      <p:grpSpPr>
        <a:xfrm>
          <a:off x="0" y="0"/>
          <a:ext cx="0" cy="0"/>
          <a:chOff x="0" y="0"/>
          <a:chExt cx="0" cy="0"/>
        </a:xfrm>
      </p:grpSpPr>
      <p:sp>
        <p:nvSpPr>
          <p:cNvPr id="2207" name="Google Shape;2207;g54dda1946d_4_2738:notes">
            <a:extLst>
              <a:ext uri="{FF2B5EF4-FFF2-40B4-BE49-F238E27FC236}">
                <a16:creationId xmlns:a16="http://schemas.microsoft.com/office/drawing/2014/main" id="{B264C2C0-E1DE-D0FE-A83C-8CFA1F0F2B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54dda1946d_4_2738:notes">
            <a:extLst>
              <a:ext uri="{FF2B5EF4-FFF2-40B4-BE49-F238E27FC236}">
                <a16:creationId xmlns:a16="http://schemas.microsoft.com/office/drawing/2014/main" id="{47A9A8FB-4C04-DADF-F689-2CCDB7BC7B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6608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6"/>
        <p:cNvGrpSpPr/>
        <p:nvPr/>
      </p:nvGrpSpPr>
      <p:grpSpPr>
        <a:xfrm>
          <a:off x="0" y="0"/>
          <a:ext cx="0" cy="0"/>
          <a:chOff x="0" y="0"/>
          <a:chExt cx="0" cy="0"/>
        </a:xfrm>
      </p:grpSpPr>
      <p:sp>
        <p:nvSpPr>
          <p:cNvPr id="2557" name="Google Shape;2557;g2610e5fcc6d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8" name="Google Shape;2558;g2610e5fcc6d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9"/>
        <p:cNvGrpSpPr/>
        <p:nvPr/>
      </p:nvGrpSpPr>
      <p:grpSpPr>
        <a:xfrm>
          <a:off x="0" y="0"/>
          <a:ext cx="0" cy="0"/>
          <a:chOff x="0" y="0"/>
          <a:chExt cx="0" cy="0"/>
        </a:xfrm>
      </p:grpSpPr>
      <p:sp>
        <p:nvSpPr>
          <p:cNvPr id="2530" name="Google Shape;2530;g2610e5fcc6d_0_7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1" name="Google Shape;2531;g2610e5fcc6d_0_7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9"/>
        <p:cNvGrpSpPr/>
        <p:nvPr/>
      </p:nvGrpSpPr>
      <p:grpSpPr>
        <a:xfrm>
          <a:off x="0" y="0"/>
          <a:ext cx="0" cy="0"/>
          <a:chOff x="0" y="0"/>
          <a:chExt cx="0" cy="0"/>
        </a:xfrm>
      </p:grpSpPr>
      <p:sp>
        <p:nvSpPr>
          <p:cNvPr id="2660" name="Google Shape;2660;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1" name="Google Shape;2661;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0"/>
        <p:cNvGrpSpPr/>
        <p:nvPr/>
      </p:nvGrpSpPr>
      <p:grpSpPr>
        <a:xfrm>
          <a:off x="0" y="0"/>
          <a:ext cx="0" cy="0"/>
          <a:chOff x="0" y="0"/>
          <a:chExt cx="0" cy="0"/>
        </a:xfrm>
      </p:grpSpPr>
      <p:sp>
        <p:nvSpPr>
          <p:cNvPr id="3191" name="Google Shape;3191;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2" name="Google Shape;3192;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0">
          <a:extLst>
            <a:ext uri="{FF2B5EF4-FFF2-40B4-BE49-F238E27FC236}">
              <a16:creationId xmlns:a16="http://schemas.microsoft.com/office/drawing/2014/main" id="{00BCDECA-8D00-2793-8B82-2EE87BA3BAD4}"/>
            </a:ext>
          </a:extLst>
        </p:cNvPr>
        <p:cNvGrpSpPr/>
        <p:nvPr/>
      </p:nvGrpSpPr>
      <p:grpSpPr>
        <a:xfrm>
          <a:off x="0" y="0"/>
          <a:ext cx="0" cy="0"/>
          <a:chOff x="0" y="0"/>
          <a:chExt cx="0" cy="0"/>
        </a:xfrm>
      </p:grpSpPr>
      <p:sp>
        <p:nvSpPr>
          <p:cNvPr id="3191" name="Google Shape;3191;g54dda1946d_4_2730:notes">
            <a:extLst>
              <a:ext uri="{FF2B5EF4-FFF2-40B4-BE49-F238E27FC236}">
                <a16:creationId xmlns:a16="http://schemas.microsoft.com/office/drawing/2014/main" id="{1EDB8BFD-7EFF-A092-F345-217FD08F97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2" name="Google Shape;3192;g54dda1946d_4_2730:notes">
            <a:extLst>
              <a:ext uri="{FF2B5EF4-FFF2-40B4-BE49-F238E27FC236}">
                <a16:creationId xmlns:a16="http://schemas.microsoft.com/office/drawing/2014/main" id="{392153E9-05F0-6131-6C97-57D7489E35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6357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a:extLst>
            <a:ext uri="{FF2B5EF4-FFF2-40B4-BE49-F238E27FC236}">
              <a16:creationId xmlns:a16="http://schemas.microsoft.com/office/drawing/2014/main" id="{66B83B83-2358-D276-6995-48065E3D5202}"/>
            </a:ext>
          </a:extLst>
        </p:cNvPr>
        <p:cNvGrpSpPr/>
        <p:nvPr/>
      </p:nvGrpSpPr>
      <p:grpSpPr>
        <a:xfrm>
          <a:off x="0" y="0"/>
          <a:ext cx="0" cy="0"/>
          <a:chOff x="0" y="0"/>
          <a:chExt cx="0" cy="0"/>
        </a:xfrm>
      </p:grpSpPr>
      <p:sp>
        <p:nvSpPr>
          <p:cNvPr id="776" name="Google Shape;776;g54dda1946d_6_257:notes">
            <a:extLst>
              <a:ext uri="{FF2B5EF4-FFF2-40B4-BE49-F238E27FC236}">
                <a16:creationId xmlns:a16="http://schemas.microsoft.com/office/drawing/2014/main" id="{019497B1-6C87-6A3C-6BC5-C2BA9B72F3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54dda1946d_6_257:notes">
            <a:extLst>
              <a:ext uri="{FF2B5EF4-FFF2-40B4-BE49-F238E27FC236}">
                <a16:creationId xmlns:a16="http://schemas.microsoft.com/office/drawing/2014/main" id="{1AA746C5-1B31-CEEF-B10A-156DB94A48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611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3"/>
        <p:cNvGrpSpPr/>
        <p:nvPr/>
      </p:nvGrpSpPr>
      <p:grpSpPr>
        <a:xfrm>
          <a:off x="0" y="0"/>
          <a:ext cx="0" cy="0"/>
          <a:chOff x="0" y="0"/>
          <a:chExt cx="0" cy="0"/>
        </a:xfrm>
      </p:grpSpPr>
      <p:sp>
        <p:nvSpPr>
          <p:cNvPr id="2224" name="Google Shape;2224;g2610e5fcc6d_0_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5" name="Google Shape;2225;g2610e5fcc6d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2" name="Google Shape;129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p:cNvGrpSpPr/>
        <p:nvPr/>
      </p:nvGrpSpPr>
      <p:grpSpPr>
        <a:xfrm>
          <a:off x="0" y="0"/>
          <a:ext cx="0" cy="0"/>
          <a:chOff x="0" y="0"/>
          <a:chExt cx="0" cy="0"/>
        </a:xfrm>
      </p:grpSpPr>
      <p:sp>
        <p:nvSpPr>
          <p:cNvPr id="1772" name="Google Shape;1772;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6"/>
        <p:cNvGrpSpPr/>
        <p:nvPr/>
      </p:nvGrpSpPr>
      <p:grpSpPr>
        <a:xfrm>
          <a:off x="0" y="0"/>
          <a:ext cx="0" cy="0"/>
          <a:chOff x="0" y="0"/>
          <a:chExt cx="0" cy="0"/>
        </a:xfrm>
      </p:grpSpPr>
      <p:sp>
        <p:nvSpPr>
          <p:cNvPr id="1797" name="Google Shape;1797;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8" name="Google Shape;1798;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58075" y="301209"/>
            <a:ext cx="8691424" cy="4645767"/>
            <a:chOff x="258075" y="301209"/>
            <a:chExt cx="8691424" cy="4645767"/>
          </a:xfrm>
        </p:grpSpPr>
        <p:grpSp>
          <p:nvGrpSpPr>
            <p:cNvPr id="10" name="Google Shape;10;p2"/>
            <p:cNvGrpSpPr/>
            <p:nvPr/>
          </p:nvGrpSpPr>
          <p:grpSpPr>
            <a:xfrm>
              <a:off x="258075" y="301209"/>
              <a:ext cx="8627275" cy="4645767"/>
              <a:chOff x="258075" y="301209"/>
              <a:chExt cx="8627275" cy="4645767"/>
            </a:xfrm>
          </p:grpSpPr>
          <p:sp>
            <p:nvSpPr>
              <p:cNvPr id="11" name="Google Shape;11;p2"/>
              <p:cNvSpPr/>
              <p:nvPr/>
            </p:nvSpPr>
            <p:spPr>
              <a:xfrm>
                <a:off x="8585394" y="28075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7024950" y="374473"/>
                <a:ext cx="114150" cy="114196"/>
                <a:chOff x="-685100" y="4136737"/>
                <a:chExt cx="38359" cy="38359"/>
              </a:xfrm>
            </p:grpSpPr>
            <p:sp>
              <p:nvSpPr>
                <p:cNvPr id="13" name="Google Shape;13;p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8771200" y="1615548"/>
                <a:ext cx="114150" cy="114196"/>
                <a:chOff x="-685100" y="4136737"/>
                <a:chExt cx="38359" cy="38359"/>
              </a:xfrm>
            </p:grpSpPr>
            <p:sp>
              <p:nvSpPr>
                <p:cNvPr id="16" name="Google Shape;16;p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258075" y="48476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51881" y="45967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00426" y="538456"/>
                <a:ext cx="89032" cy="89191"/>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51886" y="301209"/>
                <a:ext cx="418657" cy="26503"/>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2"/>
            <p:cNvSpPr/>
            <p:nvPr/>
          </p:nvSpPr>
          <p:spPr>
            <a:xfrm>
              <a:off x="8530365" y="3457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713225" y="889825"/>
            <a:ext cx="4945200" cy="18849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4" name="Google Shape;24;p2"/>
          <p:cNvSpPr txBox="1">
            <a:spLocks noGrp="1"/>
          </p:cNvSpPr>
          <p:nvPr>
            <p:ph type="subTitle" idx="1"/>
          </p:nvPr>
        </p:nvSpPr>
        <p:spPr>
          <a:xfrm>
            <a:off x="713300" y="2754300"/>
            <a:ext cx="49452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329"/>
        <p:cNvGrpSpPr/>
        <p:nvPr/>
      </p:nvGrpSpPr>
      <p:grpSpPr>
        <a:xfrm>
          <a:off x="0" y="0"/>
          <a:ext cx="0" cy="0"/>
          <a:chOff x="0" y="0"/>
          <a:chExt cx="0" cy="0"/>
        </a:xfrm>
      </p:grpSpPr>
      <p:grpSp>
        <p:nvGrpSpPr>
          <p:cNvPr id="330" name="Google Shape;330;p24"/>
          <p:cNvGrpSpPr/>
          <p:nvPr/>
        </p:nvGrpSpPr>
        <p:grpSpPr>
          <a:xfrm>
            <a:off x="236590" y="228373"/>
            <a:ext cx="8797477" cy="4710226"/>
            <a:chOff x="236590" y="228373"/>
            <a:chExt cx="8797477" cy="4710226"/>
          </a:xfrm>
        </p:grpSpPr>
        <p:grpSp>
          <p:nvGrpSpPr>
            <p:cNvPr id="331" name="Google Shape;331;p24"/>
            <p:cNvGrpSpPr/>
            <p:nvPr/>
          </p:nvGrpSpPr>
          <p:grpSpPr>
            <a:xfrm>
              <a:off x="513562" y="228373"/>
              <a:ext cx="8520505" cy="4710226"/>
              <a:chOff x="513562" y="228373"/>
              <a:chExt cx="8520505" cy="4710226"/>
            </a:xfrm>
          </p:grpSpPr>
          <p:grpSp>
            <p:nvGrpSpPr>
              <p:cNvPr id="332" name="Google Shape;332;p24"/>
              <p:cNvGrpSpPr/>
              <p:nvPr/>
            </p:nvGrpSpPr>
            <p:grpSpPr>
              <a:xfrm>
                <a:off x="8699790" y="3091698"/>
                <a:ext cx="114150" cy="114196"/>
                <a:chOff x="-685100" y="4136737"/>
                <a:chExt cx="38359" cy="38359"/>
              </a:xfrm>
            </p:grpSpPr>
            <p:sp>
              <p:nvSpPr>
                <p:cNvPr id="333" name="Google Shape;333;p2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24"/>
              <p:cNvGrpSpPr/>
              <p:nvPr/>
            </p:nvGrpSpPr>
            <p:grpSpPr>
              <a:xfrm>
                <a:off x="513562" y="228373"/>
                <a:ext cx="8061130" cy="4710226"/>
                <a:chOff x="513562" y="228373"/>
                <a:chExt cx="8061130" cy="4710226"/>
              </a:xfrm>
            </p:grpSpPr>
            <p:sp>
              <p:nvSpPr>
                <p:cNvPr id="336" name="Google Shape;336;p24"/>
                <p:cNvSpPr/>
                <p:nvPr/>
              </p:nvSpPr>
              <p:spPr>
                <a:xfrm>
                  <a:off x="513562" y="44519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p:nvPr/>
              </p:nvSpPr>
              <p:spPr>
                <a:xfrm>
                  <a:off x="906835" y="4837822"/>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24"/>
                <p:cNvGrpSpPr/>
                <p:nvPr/>
              </p:nvGrpSpPr>
              <p:grpSpPr>
                <a:xfrm>
                  <a:off x="7899840" y="228373"/>
                  <a:ext cx="114150" cy="114196"/>
                  <a:chOff x="-685100" y="4136737"/>
                  <a:chExt cx="38359" cy="38359"/>
                </a:xfrm>
              </p:grpSpPr>
              <p:sp>
                <p:nvSpPr>
                  <p:cNvPr id="339" name="Google Shape;339;p2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1" name="Google Shape;341;p24"/>
                <p:cNvSpPr/>
                <p:nvPr/>
              </p:nvSpPr>
              <p:spPr>
                <a:xfrm>
                  <a:off x="8475537" y="4898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 name="Google Shape;342;p24"/>
              <p:cNvSpPr/>
              <p:nvPr/>
            </p:nvSpPr>
            <p:spPr>
              <a:xfrm>
                <a:off x="8934912" y="34736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24"/>
            <p:cNvSpPr/>
            <p:nvPr/>
          </p:nvSpPr>
          <p:spPr>
            <a:xfrm>
              <a:off x="236590" y="48133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4"/>
            <p:cNvSpPr/>
            <p:nvPr/>
          </p:nvSpPr>
          <p:spPr>
            <a:xfrm>
              <a:off x="8325640" y="228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24"/>
          <p:cNvSpPr txBox="1">
            <a:spLocks noGrp="1"/>
          </p:cNvSpPr>
          <p:nvPr>
            <p:ph type="title"/>
          </p:nvPr>
        </p:nvSpPr>
        <p:spPr>
          <a:xfrm>
            <a:off x="720000" y="521225"/>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6" name="Google Shape;346;p24"/>
          <p:cNvSpPr txBox="1">
            <a:spLocks noGrp="1"/>
          </p:cNvSpPr>
          <p:nvPr>
            <p:ph type="subTitle" idx="1"/>
          </p:nvPr>
        </p:nvSpPr>
        <p:spPr>
          <a:xfrm>
            <a:off x="4144219" y="1675150"/>
            <a:ext cx="3010200" cy="21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7" name="Google Shape;347;p24"/>
          <p:cNvSpPr txBox="1">
            <a:spLocks noGrp="1"/>
          </p:cNvSpPr>
          <p:nvPr>
            <p:ph type="subTitle" idx="2"/>
          </p:nvPr>
        </p:nvSpPr>
        <p:spPr>
          <a:xfrm>
            <a:off x="726825" y="1675150"/>
            <a:ext cx="3010200" cy="218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62"/>
        <p:cNvGrpSpPr/>
        <p:nvPr/>
      </p:nvGrpSpPr>
      <p:grpSpPr>
        <a:xfrm>
          <a:off x="0" y="0"/>
          <a:ext cx="0" cy="0"/>
          <a:chOff x="0" y="0"/>
          <a:chExt cx="0" cy="0"/>
        </a:xfrm>
      </p:grpSpPr>
      <p:grpSp>
        <p:nvGrpSpPr>
          <p:cNvPr id="363" name="Google Shape;363;p26"/>
          <p:cNvGrpSpPr/>
          <p:nvPr/>
        </p:nvGrpSpPr>
        <p:grpSpPr>
          <a:xfrm>
            <a:off x="-209010" y="539498"/>
            <a:ext cx="9154058" cy="4421204"/>
            <a:chOff x="-209010" y="539498"/>
            <a:chExt cx="9154058" cy="4421204"/>
          </a:xfrm>
        </p:grpSpPr>
        <p:sp>
          <p:nvSpPr>
            <p:cNvPr id="364" name="Google Shape;364;p26"/>
            <p:cNvSpPr/>
            <p:nvPr/>
          </p:nvSpPr>
          <p:spPr>
            <a:xfrm>
              <a:off x="137152" y="9781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26"/>
            <p:cNvGrpSpPr/>
            <p:nvPr/>
          </p:nvGrpSpPr>
          <p:grpSpPr>
            <a:xfrm>
              <a:off x="442090" y="539498"/>
              <a:ext cx="114150" cy="114196"/>
              <a:chOff x="-685100" y="4136737"/>
              <a:chExt cx="38359" cy="38359"/>
            </a:xfrm>
          </p:grpSpPr>
          <p:sp>
            <p:nvSpPr>
              <p:cNvPr id="366" name="Google Shape;366;p26"/>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6"/>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8" name="Google Shape;368;p26"/>
            <p:cNvSpPr/>
            <p:nvPr/>
          </p:nvSpPr>
          <p:spPr>
            <a:xfrm>
              <a:off x="-209010" y="6537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6"/>
            <p:cNvSpPr/>
            <p:nvPr/>
          </p:nvSpPr>
          <p:spPr>
            <a:xfrm>
              <a:off x="8111350" y="4861351"/>
              <a:ext cx="105074" cy="99351"/>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6"/>
            <p:cNvSpPr/>
            <p:nvPr/>
          </p:nvSpPr>
          <p:spPr>
            <a:xfrm>
              <a:off x="8525915" y="49340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6"/>
            <p:cNvSpPr/>
            <p:nvPr/>
          </p:nvSpPr>
          <p:spPr>
            <a:xfrm>
              <a:off x="8548850" y="450465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26"/>
            <p:cNvGrpSpPr/>
            <p:nvPr/>
          </p:nvGrpSpPr>
          <p:grpSpPr>
            <a:xfrm>
              <a:off x="8807965" y="4028023"/>
              <a:ext cx="114162" cy="114196"/>
              <a:chOff x="-731163" y="4510964"/>
              <a:chExt cx="38363" cy="38359"/>
            </a:xfrm>
          </p:grpSpPr>
          <p:sp>
            <p:nvSpPr>
              <p:cNvPr id="373" name="Google Shape;373;p26"/>
              <p:cNvSpPr/>
              <p:nvPr/>
            </p:nvSpPr>
            <p:spPr>
              <a:xfrm>
                <a:off x="-731163" y="4510964"/>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6"/>
              <p:cNvSpPr/>
              <p:nvPr/>
            </p:nvSpPr>
            <p:spPr>
              <a:xfrm>
                <a:off x="-731159" y="4510964"/>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5" name="Google Shape;375;p26"/>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6" name="Google Shape;376;p26"/>
          <p:cNvSpPr txBox="1">
            <a:spLocks noGrp="1"/>
          </p:cNvSpPr>
          <p:nvPr>
            <p:ph type="subTitle" idx="1"/>
          </p:nvPr>
        </p:nvSpPr>
        <p:spPr>
          <a:xfrm>
            <a:off x="719988" y="2767583"/>
            <a:ext cx="22119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7" name="Google Shape;377;p26"/>
          <p:cNvSpPr txBox="1">
            <a:spLocks noGrp="1"/>
          </p:cNvSpPr>
          <p:nvPr>
            <p:ph type="subTitle" idx="2"/>
          </p:nvPr>
        </p:nvSpPr>
        <p:spPr>
          <a:xfrm>
            <a:off x="3309720" y="2767583"/>
            <a:ext cx="22119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26"/>
          <p:cNvSpPr txBox="1">
            <a:spLocks noGrp="1"/>
          </p:cNvSpPr>
          <p:nvPr>
            <p:ph type="subTitle" idx="3"/>
          </p:nvPr>
        </p:nvSpPr>
        <p:spPr>
          <a:xfrm>
            <a:off x="5899452" y="2767583"/>
            <a:ext cx="2211900" cy="1015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9" name="Google Shape;379;p26"/>
          <p:cNvSpPr txBox="1">
            <a:spLocks noGrp="1"/>
          </p:cNvSpPr>
          <p:nvPr>
            <p:ph type="subTitle" idx="4"/>
          </p:nvPr>
        </p:nvSpPr>
        <p:spPr>
          <a:xfrm>
            <a:off x="719988" y="2365250"/>
            <a:ext cx="22119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80" name="Google Shape;380;p26"/>
          <p:cNvSpPr txBox="1">
            <a:spLocks noGrp="1"/>
          </p:cNvSpPr>
          <p:nvPr>
            <p:ph type="subTitle" idx="5"/>
          </p:nvPr>
        </p:nvSpPr>
        <p:spPr>
          <a:xfrm>
            <a:off x="3309720" y="2365250"/>
            <a:ext cx="22119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81" name="Google Shape;381;p26"/>
          <p:cNvSpPr txBox="1">
            <a:spLocks noGrp="1"/>
          </p:cNvSpPr>
          <p:nvPr>
            <p:ph type="subTitle" idx="6"/>
          </p:nvPr>
        </p:nvSpPr>
        <p:spPr>
          <a:xfrm>
            <a:off x="5899452" y="2365250"/>
            <a:ext cx="22119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82"/>
        <p:cNvGrpSpPr/>
        <p:nvPr/>
      </p:nvGrpSpPr>
      <p:grpSpPr>
        <a:xfrm>
          <a:off x="0" y="0"/>
          <a:ext cx="0" cy="0"/>
          <a:chOff x="0" y="0"/>
          <a:chExt cx="0" cy="0"/>
        </a:xfrm>
      </p:grpSpPr>
      <p:grpSp>
        <p:nvGrpSpPr>
          <p:cNvPr id="383" name="Google Shape;383;p27"/>
          <p:cNvGrpSpPr/>
          <p:nvPr/>
        </p:nvGrpSpPr>
        <p:grpSpPr>
          <a:xfrm>
            <a:off x="275053" y="951391"/>
            <a:ext cx="8693790" cy="4046252"/>
            <a:chOff x="275053" y="951391"/>
            <a:chExt cx="8693790" cy="4046252"/>
          </a:xfrm>
        </p:grpSpPr>
        <p:grpSp>
          <p:nvGrpSpPr>
            <p:cNvPr id="384" name="Google Shape;384;p27"/>
            <p:cNvGrpSpPr/>
            <p:nvPr/>
          </p:nvGrpSpPr>
          <p:grpSpPr>
            <a:xfrm>
              <a:off x="1229490" y="4883448"/>
              <a:ext cx="114150" cy="114196"/>
              <a:chOff x="-685100" y="4136737"/>
              <a:chExt cx="38359" cy="38359"/>
            </a:xfrm>
          </p:grpSpPr>
          <p:sp>
            <p:nvSpPr>
              <p:cNvPr id="385" name="Google Shape;385;p27"/>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7"/>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 name="Google Shape;387;p27"/>
            <p:cNvSpPr/>
            <p:nvPr/>
          </p:nvSpPr>
          <p:spPr>
            <a:xfrm>
              <a:off x="275053" y="4893276"/>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7"/>
            <p:cNvSpPr/>
            <p:nvPr/>
          </p:nvSpPr>
          <p:spPr>
            <a:xfrm>
              <a:off x="308927" y="4422021"/>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7"/>
            <p:cNvSpPr/>
            <p:nvPr/>
          </p:nvSpPr>
          <p:spPr>
            <a:xfrm>
              <a:off x="8669860" y="9513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7"/>
            <p:cNvSpPr/>
            <p:nvPr/>
          </p:nvSpPr>
          <p:spPr>
            <a:xfrm>
              <a:off x="8355790" y="210272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7"/>
            <p:cNvSpPr/>
            <p:nvPr/>
          </p:nvSpPr>
          <p:spPr>
            <a:xfrm>
              <a:off x="8869687" y="171707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27"/>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3" name="Google Shape;393;p27"/>
          <p:cNvSpPr txBox="1">
            <a:spLocks noGrp="1"/>
          </p:cNvSpPr>
          <p:nvPr>
            <p:ph type="subTitle" idx="1"/>
          </p:nvPr>
        </p:nvSpPr>
        <p:spPr>
          <a:xfrm>
            <a:off x="3541873" y="2216424"/>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4" name="Google Shape;394;p27"/>
          <p:cNvSpPr txBox="1">
            <a:spLocks noGrp="1"/>
          </p:cNvSpPr>
          <p:nvPr>
            <p:ph type="subTitle" idx="2"/>
          </p:nvPr>
        </p:nvSpPr>
        <p:spPr>
          <a:xfrm>
            <a:off x="6008700" y="2216424"/>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27"/>
          <p:cNvSpPr txBox="1">
            <a:spLocks noGrp="1"/>
          </p:cNvSpPr>
          <p:nvPr>
            <p:ph type="subTitle" idx="3"/>
          </p:nvPr>
        </p:nvSpPr>
        <p:spPr>
          <a:xfrm>
            <a:off x="3541873" y="3945661"/>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27"/>
          <p:cNvSpPr txBox="1">
            <a:spLocks noGrp="1"/>
          </p:cNvSpPr>
          <p:nvPr>
            <p:ph type="subTitle" idx="4"/>
          </p:nvPr>
        </p:nvSpPr>
        <p:spPr>
          <a:xfrm>
            <a:off x="6008700" y="3945661"/>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27"/>
          <p:cNvSpPr txBox="1">
            <a:spLocks noGrp="1"/>
          </p:cNvSpPr>
          <p:nvPr>
            <p:ph type="subTitle" idx="5"/>
          </p:nvPr>
        </p:nvSpPr>
        <p:spPr>
          <a:xfrm>
            <a:off x="3541873" y="1863224"/>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98" name="Google Shape;398;p27"/>
          <p:cNvSpPr txBox="1">
            <a:spLocks noGrp="1"/>
          </p:cNvSpPr>
          <p:nvPr>
            <p:ph type="subTitle" idx="6"/>
          </p:nvPr>
        </p:nvSpPr>
        <p:spPr>
          <a:xfrm>
            <a:off x="3541873" y="3597351"/>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99" name="Google Shape;399;p27"/>
          <p:cNvSpPr txBox="1">
            <a:spLocks noGrp="1"/>
          </p:cNvSpPr>
          <p:nvPr>
            <p:ph type="subTitle" idx="7"/>
          </p:nvPr>
        </p:nvSpPr>
        <p:spPr>
          <a:xfrm>
            <a:off x="6008700" y="1863224"/>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00" name="Google Shape;400;p27"/>
          <p:cNvSpPr txBox="1">
            <a:spLocks noGrp="1"/>
          </p:cNvSpPr>
          <p:nvPr>
            <p:ph type="subTitle" idx="8"/>
          </p:nvPr>
        </p:nvSpPr>
        <p:spPr>
          <a:xfrm>
            <a:off x="6008700" y="3597351"/>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431"/>
        <p:cNvGrpSpPr/>
        <p:nvPr/>
      </p:nvGrpSpPr>
      <p:grpSpPr>
        <a:xfrm>
          <a:off x="0" y="0"/>
          <a:ext cx="0" cy="0"/>
          <a:chOff x="0" y="0"/>
          <a:chExt cx="0" cy="0"/>
        </a:xfrm>
      </p:grpSpPr>
      <p:grpSp>
        <p:nvGrpSpPr>
          <p:cNvPr id="432" name="Google Shape;432;p29"/>
          <p:cNvGrpSpPr/>
          <p:nvPr/>
        </p:nvGrpSpPr>
        <p:grpSpPr>
          <a:xfrm>
            <a:off x="175390" y="203379"/>
            <a:ext cx="8745108" cy="4810007"/>
            <a:chOff x="175390" y="203379"/>
            <a:chExt cx="8745108" cy="4810007"/>
          </a:xfrm>
        </p:grpSpPr>
        <p:grpSp>
          <p:nvGrpSpPr>
            <p:cNvPr id="433" name="Google Shape;433;p29"/>
            <p:cNvGrpSpPr/>
            <p:nvPr/>
          </p:nvGrpSpPr>
          <p:grpSpPr>
            <a:xfrm>
              <a:off x="175390" y="707848"/>
              <a:ext cx="114150" cy="114196"/>
              <a:chOff x="-685100" y="4136737"/>
              <a:chExt cx="38359" cy="38359"/>
            </a:xfrm>
          </p:grpSpPr>
          <p:sp>
            <p:nvSpPr>
              <p:cNvPr id="434" name="Google Shape;434;p29"/>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6" name="Google Shape;436;p29"/>
            <p:cNvSpPr/>
            <p:nvPr/>
          </p:nvSpPr>
          <p:spPr>
            <a:xfrm>
              <a:off x="503653" y="3121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1178552" y="2033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7799935" y="49126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8501387" y="481325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8501365" y="43371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1" name="Google Shape;441;p29"/>
            <p:cNvGrpSpPr/>
            <p:nvPr/>
          </p:nvGrpSpPr>
          <p:grpSpPr>
            <a:xfrm>
              <a:off x="8806340" y="3908248"/>
              <a:ext cx="114150" cy="114196"/>
              <a:chOff x="-685100" y="4136737"/>
              <a:chExt cx="38359" cy="38359"/>
            </a:xfrm>
          </p:grpSpPr>
          <p:sp>
            <p:nvSpPr>
              <p:cNvPr id="442" name="Google Shape;442;p29"/>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29"/>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45" name="Google Shape;445;p29"/>
          <p:cNvSpPr txBox="1">
            <a:spLocks noGrp="1"/>
          </p:cNvSpPr>
          <p:nvPr>
            <p:ph type="subTitle" idx="1"/>
          </p:nvPr>
        </p:nvSpPr>
        <p:spPr>
          <a:xfrm>
            <a:off x="796187" y="2008375"/>
            <a:ext cx="2209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29"/>
          <p:cNvSpPr txBox="1">
            <a:spLocks noGrp="1"/>
          </p:cNvSpPr>
          <p:nvPr>
            <p:ph type="subTitle" idx="2"/>
          </p:nvPr>
        </p:nvSpPr>
        <p:spPr>
          <a:xfrm>
            <a:off x="3467395" y="2008375"/>
            <a:ext cx="2209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29"/>
          <p:cNvSpPr txBox="1">
            <a:spLocks noGrp="1"/>
          </p:cNvSpPr>
          <p:nvPr>
            <p:ph type="subTitle" idx="3"/>
          </p:nvPr>
        </p:nvSpPr>
        <p:spPr>
          <a:xfrm>
            <a:off x="796187" y="3505275"/>
            <a:ext cx="2209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29"/>
          <p:cNvSpPr txBox="1">
            <a:spLocks noGrp="1"/>
          </p:cNvSpPr>
          <p:nvPr>
            <p:ph type="subTitle" idx="4"/>
          </p:nvPr>
        </p:nvSpPr>
        <p:spPr>
          <a:xfrm>
            <a:off x="3467395" y="3505275"/>
            <a:ext cx="2209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9" name="Google Shape;449;p29"/>
          <p:cNvSpPr txBox="1">
            <a:spLocks noGrp="1"/>
          </p:cNvSpPr>
          <p:nvPr>
            <p:ph type="subTitle" idx="5"/>
          </p:nvPr>
        </p:nvSpPr>
        <p:spPr>
          <a:xfrm>
            <a:off x="6138603" y="2008375"/>
            <a:ext cx="2209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9"/>
          <p:cNvSpPr txBox="1">
            <a:spLocks noGrp="1"/>
          </p:cNvSpPr>
          <p:nvPr>
            <p:ph type="subTitle" idx="6"/>
          </p:nvPr>
        </p:nvSpPr>
        <p:spPr>
          <a:xfrm>
            <a:off x="6138603" y="3505275"/>
            <a:ext cx="22092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1" name="Google Shape;451;p29"/>
          <p:cNvSpPr txBox="1">
            <a:spLocks noGrp="1"/>
          </p:cNvSpPr>
          <p:nvPr>
            <p:ph type="subTitle" idx="7"/>
          </p:nvPr>
        </p:nvSpPr>
        <p:spPr>
          <a:xfrm>
            <a:off x="796187" y="1675650"/>
            <a:ext cx="22005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52" name="Google Shape;452;p29"/>
          <p:cNvSpPr txBox="1">
            <a:spLocks noGrp="1"/>
          </p:cNvSpPr>
          <p:nvPr>
            <p:ph type="subTitle" idx="8"/>
          </p:nvPr>
        </p:nvSpPr>
        <p:spPr>
          <a:xfrm>
            <a:off x="3467395" y="1675650"/>
            <a:ext cx="22005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53" name="Google Shape;453;p29"/>
          <p:cNvSpPr txBox="1">
            <a:spLocks noGrp="1"/>
          </p:cNvSpPr>
          <p:nvPr>
            <p:ph type="subTitle" idx="9"/>
          </p:nvPr>
        </p:nvSpPr>
        <p:spPr>
          <a:xfrm>
            <a:off x="6138603" y="1675650"/>
            <a:ext cx="22005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54" name="Google Shape;454;p29"/>
          <p:cNvSpPr txBox="1">
            <a:spLocks noGrp="1"/>
          </p:cNvSpPr>
          <p:nvPr>
            <p:ph type="subTitle" idx="13"/>
          </p:nvPr>
        </p:nvSpPr>
        <p:spPr>
          <a:xfrm>
            <a:off x="796187" y="3172526"/>
            <a:ext cx="22005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55" name="Google Shape;455;p29"/>
          <p:cNvSpPr txBox="1">
            <a:spLocks noGrp="1"/>
          </p:cNvSpPr>
          <p:nvPr>
            <p:ph type="subTitle" idx="14"/>
          </p:nvPr>
        </p:nvSpPr>
        <p:spPr>
          <a:xfrm>
            <a:off x="3467395" y="3172526"/>
            <a:ext cx="22005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56" name="Google Shape;456;p29"/>
          <p:cNvSpPr txBox="1">
            <a:spLocks noGrp="1"/>
          </p:cNvSpPr>
          <p:nvPr>
            <p:ph type="subTitle" idx="15"/>
          </p:nvPr>
        </p:nvSpPr>
        <p:spPr>
          <a:xfrm>
            <a:off x="6138603" y="3172526"/>
            <a:ext cx="22005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57"/>
        <p:cNvGrpSpPr/>
        <p:nvPr/>
      </p:nvGrpSpPr>
      <p:grpSpPr>
        <a:xfrm>
          <a:off x="0" y="0"/>
          <a:ext cx="0" cy="0"/>
          <a:chOff x="0" y="0"/>
          <a:chExt cx="0" cy="0"/>
        </a:xfrm>
      </p:grpSpPr>
      <p:grpSp>
        <p:nvGrpSpPr>
          <p:cNvPr id="458" name="Google Shape;458;p30"/>
          <p:cNvGrpSpPr/>
          <p:nvPr/>
        </p:nvGrpSpPr>
        <p:grpSpPr>
          <a:xfrm>
            <a:off x="280040" y="1746073"/>
            <a:ext cx="8555408" cy="3092516"/>
            <a:chOff x="280040" y="1746073"/>
            <a:chExt cx="8555408" cy="3092516"/>
          </a:xfrm>
        </p:grpSpPr>
        <p:sp>
          <p:nvSpPr>
            <p:cNvPr id="459" name="Google Shape;459;p30"/>
            <p:cNvSpPr/>
            <p:nvPr/>
          </p:nvSpPr>
          <p:spPr>
            <a:xfrm>
              <a:off x="356252" y="412615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0"/>
            <p:cNvSpPr/>
            <p:nvPr/>
          </p:nvSpPr>
          <p:spPr>
            <a:xfrm>
              <a:off x="1130935" y="47392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0"/>
            <p:cNvSpPr/>
            <p:nvPr/>
          </p:nvSpPr>
          <p:spPr>
            <a:xfrm>
              <a:off x="280040" y="35148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0"/>
            <p:cNvSpPr/>
            <p:nvPr/>
          </p:nvSpPr>
          <p:spPr>
            <a:xfrm>
              <a:off x="8416315" y="24482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30"/>
            <p:cNvGrpSpPr/>
            <p:nvPr/>
          </p:nvGrpSpPr>
          <p:grpSpPr>
            <a:xfrm>
              <a:off x="8683040" y="1746073"/>
              <a:ext cx="114150" cy="114196"/>
              <a:chOff x="-685100" y="4136737"/>
              <a:chExt cx="38359" cy="38359"/>
            </a:xfrm>
          </p:grpSpPr>
          <p:sp>
            <p:nvSpPr>
              <p:cNvPr id="464" name="Google Shape;464;p30"/>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0"/>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30"/>
            <p:cNvSpPr/>
            <p:nvPr/>
          </p:nvSpPr>
          <p:spPr>
            <a:xfrm>
              <a:off x="2026190" y="477567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7" name="Google Shape;467;p30"/>
          <p:cNvSpPr txBox="1">
            <a:spLocks noGrp="1"/>
          </p:cNvSpPr>
          <p:nvPr>
            <p:ph type="title" hasCustomPrompt="1"/>
          </p:nvPr>
        </p:nvSpPr>
        <p:spPr>
          <a:xfrm>
            <a:off x="713225" y="652725"/>
            <a:ext cx="40947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68" name="Google Shape;468;p30"/>
          <p:cNvSpPr txBox="1">
            <a:spLocks noGrp="1"/>
          </p:cNvSpPr>
          <p:nvPr>
            <p:ph type="subTitle" idx="1"/>
          </p:nvPr>
        </p:nvSpPr>
        <p:spPr>
          <a:xfrm>
            <a:off x="713225" y="1341650"/>
            <a:ext cx="40947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69" name="Google Shape;469;p30"/>
          <p:cNvSpPr txBox="1">
            <a:spLocks noGrp="1"/>
          </p:cNvSpPr>
          <p:nvPr>
            <p:ph type="title" idx="2" hasCustomPrompt="1"/>
          </p:nvPr>
        </p:nvSpPr>
        <p:spPr>
          <a:xfrm>
            <a:off x="2524650" y="2004988"/>
            <a:ext cx="40947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70" name="Google Shape;470;p30"/>
          <p:cNvSpPr txBox="1">
            <a:spLocks noGrp="1"/>
          </p:cNvSpPr>
          <p:nvPr>
            <p:ph type="subTitle" idx="3"/>
          </p:nvPr>
        </p:nvSpPr>
        <p:spPr>
          <a:xfrm>
            <a:off x="2524650" y="2693912"/>
            <a:ext cx="40947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71" name="Google Shape;471;p30"/>
          <p:cNvSpPr txBox="1">
            <a:spLocks noGrp="1"/>
          </p:cNvSpPr>
          <p:nvPr>
            <p:ph type="title" idx="4" hasCustomPrompt="1"/>
          </p:nvPr>
        </p:nvSpPr>
        <p:spPr>
          <a:xfrm>
            <a:off x="4336075" y="3357251"/>
            <a:ext cx="40947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72" name="Google Shape;472;p30"/>
          <p:cNvSpPr txBox="1">
            <a:spLocks noGrp="1"/>
          </p:cNvSpPr>
          <p:nvPr>
            <p:ph type="subTitle" idx="5"/>
          </p:nvPr>
        </p:nvSpPr>
        <p:spPr>
          <a:xfrm>
            <a:off x="4336075" y="4046175"/>
            <a:ext cx="4094700" cy="444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73"/>
        <p:cNvGrpSpPr/>
        <p:nvPr/>
      </p:nvGrpSpPr>
      <p:grpSpPr>
        <a:xfrm>
          <a:off x="0" y="0"/>
          <a:ext cx="0" cy="0"/>
          <a:chOff x="0" y="0"/>
          <a:chExt cx="0" cy="0"/>
        </a:xfrm>
      </p:grpSpPr>
      <p:grpSp>
        <p:nvGrpSpPr>
          <p:cNvPr id="474" name="Google Shape;474;p31"/>
          <p:cNvGrpSpPr/>
          <p:nvPr/>
        </p:nvGrpSpPr>
        <p:grpSpPr>
          <a:xfrm>
            <a:off x="138940" y="385979"/>
            <a:ext cx="9153658" cy="4555558"/>
            <a:chOff x="138940" y="385979"/>
            <a:chExt cx="9153658" cy="4555558"/>
          </a:xfrm>
        </p:grpSpPr>
        <p:grpSp>
          <p:nvGrpSpPr>
            <p:cNvPr id="475" name="Google Shape;475;p31"/>
            <p:cNvGrpSpPr/>
            <p:nvPr/>
          </p:nvGrpSpPr>
          <p:grpSpPr>
            <a:xfrm>
              <a:off x="138940" y="385979"/>
              <a:ext cx="815713" cy="707939"/>
              <a:chOff x="138940" y="385979"/>
              <a:chExt cx="815713" cy="707939"/>
            </a:xfrm>
          </p:grpSpPr>
          <p:sp>
            <p:nvSpPr>
              <p:cNvPr id="476" name="Google Shape;476;p31"/>
              <p:cNvSpPr/>
              <p:nvPr/>
            </p:nvSpPr>
            <p:spPr>
              <a:xfrm>
                <a:off x="253090" y="687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31"/>
              <p:cNvGrpSpPr/>
              <p:nvPr/>
            </p:nvGrpSpPr>
            <p:grpSpPr>
              <a:xfrm>
                <a:off x="138940" y="979723"/>
                <a:ext cx="114150" cy="114196"/>
                <a:chOff x="-685100" y="4136737"/>
                <a:chExt cx="38359" cy="38359"/>
              </a:xfrm>
            </p:grpSpPr>
            <p:sp>
              <p:nvSpPr>
                <p:cNvPr id="478" name="Google Shape;478;p31"/>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31"/>
              <p:cNvSpPr/>
              <p:nvPr/>
            </p:nvSpPr>
            <p:spPr>
              <a:xfrm>
                <a:off x="789427" y="3859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1"/>
            <p:cNvGrpSpPr/>
            <p:nvPr/>
          </p:nvGrpSpPr>
          <p:grpSpPr>
            <a:xfrm>
              <a:off x="7815365" y="3282566"/>
              <a:ext cx="1477233" cy="1658972"/>
              <a:chOff x="7815365" y="3282566"/>
              <a:chExt cx="1477233" cy="1658972"/>
            </a:xfrm>
          </p:grpSpPr>
          <p:sp>
            <p:nvSpPr>
              <p:cNvPr id="482" name="Google Shape;482;p31"/>
              <p:cNvSpPr/>
              <p:nvPr/>
            </p:nvSpPr>
            <p:spPr>
              <a:xfrm>
                <a:off x="7815365" y="49150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a:off x="8675210" y="32825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a:off x="8522812" y="37498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8873465" y="343972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6" name="Google Shape;486;p31"/>
          <p:cNvSpPr txBox="1">
            <a:spLocks noGrp="1"/>
          </p:cNvSpPr>
          <p:nvPr>
            <p:ph type="title" hasCustomPrompt="1"/>
          </p:nvPr>
        </p:nvSpPr>
        <p:spPr>
          <a:xfrm>
            <a:off x="1327325" y="1487975"/>
            <a:ext cx="13989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87" name="Google Shape;487;p31"/>
          <p:cNvSpPr txBox="1">
            <a:spLocks noGrp="1"/>
          </p:cNvSpPr>
          <p:nvPr>
            <p:ph type="subTitle" idx="1"/>
          </p:nvPr>
        </p:nvSpPr>
        <p:spPr>
          <a:xfrm>
            <a:off x="789425"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88" name="Google Shape;488;p31"/>
          <p:cNvSpPr txBox="1">
            <a:spLocks noGrp="1"/>
          </p:cNvSpPr>
          <p:nvPr>
            <p:ph type="subTitle" idx="2"/>
          </p:nvPr>
        </p:nvSpPr>
        <p:spPr>
          <a:xfrm>
            <a:off x="789425"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89" name="Google Shape;489;p31"/>
          <p:cNvSpPr txBox="1">
            <a:spLocks noGrp="1"/>
          </p:cNvSpPr>
          <p:nvPr>
            <p:ph type="title" idx="3" hasCustomPrompt="1"/>
          </p:nvPr>
        </p:nvSpPr>
        <p:spPr>
          <a:xfrm>
            <a:off x="3873100" y="1487975"/>
            <a:ext cx="13977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0" name="Google Shape;490;p31"/>
          <p:cNvSpPr txBox="1">
            <a:spLocks noGrp="1"/>
          </p:cNvSpPr>
          <p:nvPr>
            <p:ph type="subTitle" idx="4"/>
          </p:nvPr>
        </p:nvSpPr>
        <p:spPr>
          <a:xfrm>
            <a:off x="3418010"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1" name="Google Shape;491;p31"/>
          <p:cNvSpPr txBox="1">
            <a:spLocks noGrp="1"/>
          </p:cNvSpPr>
          <p:nvPr>
            <p:ph type="subTitle" idx="5"/>
          </p:nvPr>
        </p:nvSpPr>
        <p:spPr>
          <a:xfrm>
            <a:off x="3418010"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92" name="Google Shape;492;p31"/>
          <p:cNvSpPr txBox="1">
            <a:spLocks noGrp="1"/>
          </p:cNvSpPr>
          <p:nvPr>
            <p:ph type="title" idx="6" hasCustomPrompt="1"/>
          </p:nvPr>
        </p:nvSpPr>
        <p:spPr>
          <a:xfrm>
            <a:off x="6417675" y="1487975"/>
            <a:ext cx="1397700" cy="493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93" name="Google Shape;493;p31"/>
          <p:cNvSpPr txBox="1">
            <a:spLocks noGrp="1"/>
          </p:cNvSpPr>
          <p:nvPr>
            <p:ph type="subTitle" idx="7"/>
          </p:nvPr>
        </p:nvSpPr>
        <p:spPr>
          <a:xfrm>
            <a:off x="6046596" y="2914023"/>
            <a:ext cx="23079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94" name="Google Shape;494;p31"/>
          <p:cNvSpPr txBox="1">
            <a:spLocks noGrp="1"/>
          </p:cNvSpPr>
          <p:nvPr>
            <p:ph type="subTitle" idx="8"/>
          </p:nvPr>
        </p:nvSpPr>
        <p:spPr>
          <a:xfrm>
            <a:off x="6046596" y="2561675"/>
            <a:ext cx="2307900" cy="493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000" b="1">
                <a:solidFill>
                  <a:schemeClr val="dk1"/>
                </a:solidFill>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95" name="Google Shape;495;p31"/>
          <p:cNvSpPr txBox="1">
            <a:spLocks noGrp="1"/>
          </p:cNvSpPr>
          <p:nvPr>
            <p:ph type="title" idx="9"/>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7"/>
        <p:cNvGrpSpPr/>
        <p:nvPr/>
      </p:nvGrpSpPr>
      <p:grpSpPr>
        <a:xfrm>
          <a:off x="0" y="0"/>
          <a:ext cx="0" cy="0"/>
          <a:chOff x="0" y="0"/>
          <a:chExt cx="0" cy="0"/>
        </a:xfrm>
      </p:grpSpPr>
      <p:grpSp>
        <p:nvGrpSpPr>
          <p:cNvPr id="508" name="Google Shape;508;p33"/>
          <p:cNvGrpSpPr/>
          <p:nvPr/>
        </p:nvGrpSpPr>
        <p:grpSpPr>
          <a:xfrm>
            <a:off x="161390" y="169473"/>
            <a:ext cx="8787130" cy="4849563"/>
            <a:chOff x="161390" y="169473"/>
            <a:chExt cx="8787130" cy="4849563"/>
          </a:xfrm>
        </p:grpSpPr>
        <p:sp>
          <p:nvSpPr>
            <p:cNvPr id="509" name="Google Shape;509;p33"/>
            <p:cNvSpPr/>
            <p:nvPr/>
          </p:nvSpPr>
          <p:spPr>
            <a:xfrm>
              <a:off x="1066352" y="2836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161390" y="7536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1" name="Google Shape;511;p33"/>
            <p:cNvGrpSpPr/>
            <p:nvPr/>
          </p:nvGrpSpPr>
          <p:grpSpPr>
            <a:xfrm>
              <a:off x="509840" y="169473"/>
              <a:ext cx="114150" cy="114196"/>
              <a:chOff x="-685100" y="4136737"/>
              <a:chExt cx="38359" cy="38359"/>
            </a:xfrm>
          </p:grpSpPr>
          <p:sp>
            <p:nvSpPr>
              <p:cNvPr id="512" name="Google Shape;512;p3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33"/>
            <p:cNvSpPr/>
            <p:nvPr/>
          </p:nvSpPr>
          <p:spPr>
            <a:xfrm>
              <a:off x="318435" y="11649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7686165" y="48917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33"/>
            <p:cNvGrpSpPr/>
            <p:nvPr/>
          </p:nvGrpSpPr>
          <p:grpSpPr>
            <a:xfrm>
              <a:off x="8510815" y="4649073"/>
              <a:ext cx="114150" cy="114196"/>
              <a:chOff x="-685100" y="4136737"/>
              <a:chExt cx="38359" cy="38359"/>
            </a:xfrm>
          </p:grpSpPr>
          <p:sp>
            <p:nvSpPr>
              <p:cNvPr id="517" name="Google Shape;517;p3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9" name="Google Shape;519;p33"/>
            <p:cNvSpPr/>
            <p:nvPr/>
          </p:nvSpPr>
          <p:spPr>
            <a:xfrm>
              <a:off x="8846412" y="42097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843460" y="49182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510815" y="37910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22"/>
        <p:cNvGrpSpPr/>
        <p:nvPr/>
      </p:nvGrpSpPr>
      <p:grpSpPr>
        <a:xfrm>
          <a:off x="0" y="0"/>
          <a:ext cx="0" cy="0"/>
          <a:chOff x="0" y="0"/>
          <a:chExt cx="0" cy="0"/>
        </a:xfrm>
      </p:grpSpPr>
      <p:grpSp>
        <p:nvGrpSpPr>
          <p:cNvPr id="523" name="Google Shape;523;p34"/>
          <p:cNvGrpSpPr/>
          <p:nvPr/>
        </p:nvGrpSpPr>
        <p:grpSpPr>
          <a:xfrm>
            <a:off x="83890" y="2026310"/>
            <a:ext cx="8947508" cy="1725551"/>
            <a:chOff x="83890" y="2026310"/>
            <a:chExt cx="8947508" cy="1725551"/>
          </a:xfrm>
        </p:grpSpPr>
        <p:sp>
          <p:nvSpPr>
            <p:cNvPr id="524" name="Google Shape;524;p34"/>
            <p:cNvSpPr/>
            <p:nvPr/>
          </p:nvSpPr>
          <p:spPr>
            <a:xfrm>
              <a:off x="397960" y="20263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4"/>
            <p:cNvSpPr/>
            <p:nvPr/>
          </p:nvSpPr>
          <p:spPr>
            <a:xfrm>
              <a:off x="8612277" y="32916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4"/>
            <p:cNvSpPr/>
            <p:nvPr/>
          </p:nvSpPr>
          <p:spPr>
            <a:xfrm>
              <a:off x="83890" y="23489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7" name="Google Shape;527;p34"/>
            <p:cNvGrpSpPr/>
            <p:nvPr/>
          </p:nvGrpSpPr>
          <p:grpSpPr>
            <a:xfrm>
              <a:off x="8912990" y="2710048"/>
              <a:ext cx="114150" cy="114196"/>
              <a:chOff x="-685100" y="4136737"/>
              <a:chExt cx="38359" cy="38359"/>
            </a:xfrm>
          </p:grpSpPr>
          <p:sp>
            <p:nvSpPr>
              <p:cNvPr id="528" name="Google Shape;528;p3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0" name="Google Shape;530;p34"/>
            <p:cNvSpPr/>
            <p:nvPr/>
          </p:nvSpPr>
          <p:spPr>
            <a:xfrm>
              <a:off x="157487" y="26181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503015" y="2710048"/>
              <a:ext cx="114150" cy="114196"/>
              <a:chOff x="-685100" y="4136737"/>
              <a:chExt cx="38359" cy="38359"/>
            </a:xfrm>
          </p:grpSpPr>
          <p:sp>
            <p:nvSpPr>
              <p:cNvPr id="532" name="Google Shape;532;p34"/>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4" name="Google Shape;534;p34"/>
            <p:cNvSpPr/>
            <p:nvPr/>
          </p:nvSpPr>
          <p:spPr>
            <a:xfrm>
              <a:off x="8917547" y="36510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8612265" y="3113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grpSp>
        <p:nvGrpSpPr>
          <p:cNvPr id="26" name="Google Shape;26;p3"/>
          <p:cNvGrpSpPr/>
          <p:nvPr/>
        </p:nvGrpSpPr>
        <p:grpSpPr>
          <a:xfrm>
            <a:off x="201177" y="366922"/>
            <a:ext cx="8734643" cy="4630271"/>
            <a:chOff x="201177" y="366922"/>
            <a:chExt cx="8734643" cy="4630271"/>
          </a:xfrm>
        </p:grpSpPr>
        <p:grpSp>
          <p:nvGrpSpPr>
            <p:cNvPr id="27" name="Google Shape;27;p3"/>
            <p:cNvGrpSpPr/>
            <p:nvPr/>
          </p:nvGrpSpPr>
          <p:grpSpPr>
            <a:xfrm>
              <a:off x="201177" y="471879"/>
              <a:ext cx="8734643" cy="4525314"/>
              <a:chOff x="201177" y="471879"/>
              <a:chExt cx="8734643" cy="4525314"/>
            </a:xfrm>
          </p:grpSpPr>
          <p:sp>
            <p:nvSpPr>
              <p:cNvPr id="28" name="Google Shape;28;p3"/>
              <p:cNvSpPr/>
              <p:nvPr/>
            </p:nvSpPr>
            <p:spPr>
              <a:xfrm>
                <a:off x="301027" y="4718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476060" y="11307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30;p3"/>
              <p:cNvGrpSpPr/>
              <p:nvPr/>
            </p:nvGrpSpPr>
            <p:grpSpPr>
              <a:xfrm>
                <a:off x="201177" y="4781904"/>
                <a:ext cx="842275" cy="215289"/>
                <a:chOff x="201177" y="4781904"/>
                <a:chExt cx="842275" cy="215289"/>
              </a:xfrm>
            </p:grpSpPr>
            <p:sp>
              <p:nvSpPr>
                <p:cNvPr id="31" name="Google Shape;31;p3"/>
                <p:cNvSpPr/>
                <p:nvPr/>
              </p:nvSpPr>
              <p:spPr>
                <a:xfrm>
                  <a:off x="201177" y="47819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3"/>
                <p:cNvGrpSpPr/>
                <p:nvPr/>
              </p:nvGrpSpPr>
              <p:grpSpPr>
                <a:xfrm>
                  <a:off x="929303" y="4882998"/>
                  <a:ext cx="114150" cy="114196"/>
                  <a:chOff x="-685100" y="4136737"/>
                  <a:chExt cx="38359" cy="38359"/>
                </a:xfrm>
              </p:grpSpPr>
              <p:sp>
                <p:nvSpPr>
                  <p:cNvPr id="33" name="Google Shape;33;p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 name="Google Shape;35;p3"/>
              <p:cNvSpPr/>
              <p:nvPr/>
            </p:nvSpPr>
            <p:spPr>
              <a:xfrm>
                <a:off x="8680375" y="7552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8830760" y="2348372"/>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3"/>
            <p:cNvSpPr/>
            <p:nvPr/>
          </p:nvSpPr>
          <p:spPr>
            <a:xfrm>
              <a:off x="756840" y="36692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435365" y="459074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756850" y="2263364"/>
            <a:ext cx="4185000" cy="9159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84975" y="1542825"/>
            <a:ext cx="956700" cy="9159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55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 name="Google Shape;41;p3"/>
          <p:cNvSpPr txBox="1">
            <a:spLocks noGrp="1"/>
          </p:cNvSpPr>
          <p:nvPr>
            <p:ph type="subTitle" idx="1"/>
          </p:nvPr>
        </p:nvSpPr>
        <p:spPr>
          <a:xfrm>
            <a:off x="756850" y="3228675"/>
            <a:ext cx="4185000" cy="448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grpSp>
        <p:nvGrpSpPr>
          <p:cNvPr id="80" name="Google Shape;80;p6"/>
          <p:cNvGrpSpPr/>
          <p:nvPr/>
        </p:nvGrpSpPr>
        <p:grpSpPr>
          <a:xfrm>
            <a:off x="235703" y="213535"/>
            <a:ext cx="8778375" cy="4765477"/>
            <a:chOff x="235703" y="213535"/>
            <a:chExt cx="8778375" cy="4765477"/>
          </a:xfrm>
        </p:grpSpPr>
        <p:grpSp>
          <p:nvGrpSpPr>
            <p:cNvPr id="81" name="Google Shape;81;p6"/>
            <p:cNvGrpSpPr/>
            <p:nvPr/>
          </p:nvGrpSpPr>
          <p:grpSpPr>
            <a:xfrm>
              <a:off x="235703" y="213535"/>
              <a:ext cx="990421" cy="603041"/>
              <a:chOff x="235703" y="213535"/>
              <a:chExt cx="990421" cy="603041"/>
            </a:xfrm>
          </p:grpSpPr>
          <p:sp>
            <p:nvSpPr>
              <p:cNvPr id="82" name="Google Shape;82;p6"/>
              <p:cNvSpPr/>
              <p:nvPr/>
            </p:nvSpPr>
            <p:spPr>
              <a:xfrm>
                <a:off x="243212" y="7172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6"/>
              <p:cNvSpPr/>
              <p:nvPr/>
            </p:nvSpPr>
            <p:spPr>
              <a:xfrm>
                <a:off x="806990" y="257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 name="Google Shape;84;p6"/>
              <p:cNvGrpSpPr/>
              <p:nvPr/>
            </p:nvGrpSpPr>
            <p:grpSpPr>
              <a:xfrm>
                <a:off x="235703" y="213535"/>
                <a:ext cx="114150" cy="114196"/>
                <a:chOff x="-685100" y="4136737"/>
                <a:chExt cx="38359" cy="38359"/>
              </a:xfrm>
            </p:grpSpPr>
            <p:sp>
              <p:nvSpPr>
                <p:cNvPr id="85" name="Google Shape;85;p6"/>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6"/>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7" name="Google Shape;87;p6"/>
            <p:cNvSpPr/>
            <p:nvPr/>
          </p:nvSpPr>
          <p:spPr>
            <a:xfrm>
              <a:off x="8848852" y="398115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6"/>
            <p:cNvSpPr/>
            <p:nvPr/>
          </p:nvSpPr>
          <p:spPr>
            <a:xfrm>
              <a:off x="7460515" y="49525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6"/>
            <p:cNvSpPr/>
            <p:nvPr/>
          </p:nvSpPr>
          <p:spPr>
            <a:xfrm>
              <a:off x="8593685" y="33951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7022060" y="479683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6"/>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grpSp>
        <p:nvGrpSpPr>
          <p:cNvPr id="114" name="Google Shape;114;p9"/>
          <p:cNvGrpSpPr/>
          <p:nvPr/>
        </p:nvGrpSpPr>
        <p:grpSpPr>
          <a:xfrm>
            <a:off x="246028" y="1839998"/>
            <a:ext cx="7592371" cy="3114363"/>
            <a:chOff x="246028" y="1839998"/>
            <a:chExt cx="7592371" cy="3114363"/>
          </a:xfrm>
        </p:grpSpPr>
        <p:grpSp>
          <p:nvGrpSpPr>
            <p:cNvPr id="115" name="Google Shape;115;p9"/>
            <p:cNvGrpSpPr/>
            <p:nvPr/>
          </p:nvGrpSpPr>
          <p:grpSpPr>
            <a:xfrm>
              <a:off x="246028" y="1839998"/>
              <a:ext cx="7483968" cy="3114363"/>
              <a:chOff x="246028" y="1839998"/>
              <a:chExt cx="7483968" cy="3114363"/>
            </a:xfrm>
          </p:grpSpPr>
          <p:grpSp>
            <p:nvGrpSpPr>
              <p:cNvPr id="116" name="Google Shape;116;p9"/>
              <p:cNvGrpSpPr/>
              <p:nvPr/>
            </p:nvGrpSpPr>
            <p:grpSpPr>
              <a:xfrm>
                <a:off x="463875" y="1839998"/>
                <a:ext cx="7266121" cy="3114363"/>
                <a:chOff x="463875" y="1839998"/>
                <a:chExt cx="7266121" cy="3114363"/>
              </a:xfrm>
            </p:grpSpPr>
            <p:sp>
              <p:nvSpPr>
                <p:cNvPr id="117" name="Google Shape;117;p9"/>
                <p:cNvSpPr/>
                <p:nvPr/>
              </p:nvSpPr>
              <p:spPr>
                <a:xfrm>
                  <a:off x="7624935" y="4853585"/>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7071125" y="473521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9"/>
                <p:cNvGrpSpPr/>
                <p:nvPr/>
              </p:nvGrpSpPr>
              <p:grpSpPr>
                <a:xfrm>
                  <a:off x="463875" y="1839998"/>
                  <a:ext cx="294240" cy="1658216"/>
                  <a:chOff x="463875" y="1839998"/>
                  <a:chExt cx="294240" cy="1658216"/>
                </a:xfrm>
              </p:grpSpPr>
              <p:grpSp>
                <p:nvGrpSpPr>
                  <p:cNvPr id="120" name="Google Shape;120;p9"/>
                  <p:cNvGrpSpPr/>
                  <p:nvPr/>
                </p:nvGrpSpPr>
                <p:grpSpPr>
                  <a:xfrm>
                    <a:off x="643965" y="1839998"/>
                    <a:ext cx="114150" cy="114196"/>
                    <a:chOff x="-685100" y="4136737"/>
                    <a:chExt cx="38359" cy="38359"/>
                  </a:xfrm>
                </p:grpSpPr>
                <p:sp>
                  <p:nvSpPr>
                    <p:cNvPr id="121" name="Google Shape;121;p9"/>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 name="Google Shape;123;p9"/>
                  <p:cNvSpPr/>
                  <p:nvPr/>
                </p:nvSpPr>
                <p:spPr>
                  <a:xfrm>
                    <a:off x="463875" y="3398863"/>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9"/>
              <p:cNvSpPr/>
              <p:nvPr/>
            </p:nvSpPr>
            <p:spPr>
              <a:xfrm>
                <a:off x="246028" y="25584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9"/>
            <p:cNvSpPr/>
            <p:nvPr/>
          </p:nvSpPr>
          <p:spPr>
            <a:xfrm>
              <a:off x="7419265" y="46039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 name="Google Shape;126;p9"/>
          <p:cNvSpPr txBox="1">
            <a:spLocks noGrp="1"/>
          </p:cNvSpPr>
          <p:nvPr>
            <p:ph type="title"/>
          </p:nvPr>
        </p:nvSpPr>
        <p:spPr>
          <a:xfrm>
            <a:off x="4646950" y="1048650"/>
            <a:ext cx="3552600" cy="11613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9"/>
          <p:cNvSpPr txBox="1">
            <a:spLocks noGrp="1"/>
          </p:cNvSpPr>
          <p:nvPr>
            <p:ph type="subTitle" idx="1"/>
          </p:nvPr>
        </p:nvSpPr>
        <p:spPr>
          <a:xfrm>
            <a:off x="4646950" y="2163750"/>
            <a:ext cx="3552600" cy="1067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4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3">
    <p:spTree>
      <p:nvGrpSpPr>
        <p:cNvPr id="1" name="Shape 193"/>
        <p:cNvGrpSpPr/>
        <p:nvPr/>
      </p:nvGrpSpPr>
      <p:grpSpPr>
        <a:xfrm>
          <a:off x="0" y="0"/>
          <a:ext cx="0" cy="0"/>
          <a:chOff x="0" y="0"/>
          <a:chExt cx="0" cy="0"/>
        </a:xfrm>
      </p:grpSpPr>
      <p:grpSp>
        <p:nvGrpSpPr>
          <p:cNvPr id="194" name="Google Shape;194;p15"/>
          <p:cNvGrpSpPr/>
          <p:nvPr/>
        </p:nvGrpSpPr>
        <p:grpSpPr>
          <a:xfrm>
            <a:off x="357512" y="259179"/>
            <a:ext cx="8674608" cy="4655758"/>
            <a:chOff x="357512" y="259179"/>
            <a:chExt cx="8674608" cy="4655758"/>
          </a:xfrm>
        </p:grpSpPr>
        <p:sp>
          <p:nvSpPr>
            <p:cNvPr id="195" name="Google Shape;195;p15"/>
            <p:cNvSpPr/>
            <p:nvPr/>
          </p:nvSpPr>
          <p:spPr>
            <a:xfrm>
              <a:off x="357512" y="41367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410202" y="47531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1076065" y="48884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15"/>
            <p:cNvGrpSpPr/>
            <p:nvPr/>
          </p:nvGrpSpPr>
          <p:grpSpPr>
            <a:xfrm>
              <a:off x="8751065" y="269698"/>
              <a:ext cx="114150" cy="114196"/>
              <a:chOff x="-685100" y="4136737"/>
              <a:chExt cx="38359" cy="38359"/>
            </a:xfrm>
          </p:grpSpPr>
          <p:sp>
            <p:nvSpPr>
              <p:cNvPr id="199" name="Google Shape;199;p15"/>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15"/>
            <p:cNvSpPr/>
            <p:nvPr/>
          </p:nvSpPr>
          <p:spPr>
            <a:xfrm>
              <a:off x="8430765" y="8383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8011165" y="25917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8927060" y="11649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5"/>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3">
  <p:cSld name="CUSTOM_13_1_1">
    <p:spTree>
      <p:nvGrpSpPr>
        <p:cNvPr id="1" name="Shape 217"/>
        <p:cNvGrpSpPr/>
        <p:nvPr/>
      </p:nvGrpSpPr>
      <p:grpSpPr>
        <a:xfrm>
          <a:off x="0" y="0"/>
          <a:ext cx="0" cy="0"/>
          <a:chOff x="0" y="0"/>
          <a:chExt cx="0" cy="0"/>
        </a:xfrm>
      </p:grpSpPr>
      <p:sp>
        <p:nvSpPr>
          <p:cNvPr id="218" name="Google Shape;218;p17"/>
          <p:cNvSpPr txBox="1">
            <a:spLocks noGrp="1"/>
          </p:cNvSpPr>
          <p:nvPr>
            <p:ph type="title"/>
          </p:nvPr>
        </p:nvSpPr>
        <p:spPr>
          <a:xfrm>
            <a:off x="720000" y="5212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9" name="Google Shape;219;p17"/>
          <p:cNvGrpSpPr/>
          <p:nvPr/>
        </p:nvGrpSpPr>
        <p:grpSpPr>
          <a:xfrm>
            <a:off x="3703597" y="4681879"/>
            <a:ext cx="1736755" cy="328039"/>
            <a:chOff x="3756610" y="4688154"/>
            <a:chExt cx="1736755" cy="328039"/>
          </a:xfrm>
        </p:grpSpPr>
        <p:grpSp>
          <p:nvGrpSpPr>
            <p:cNvPr id="220" name="Google Shape;220;p17"/>
            <p:cNvGrpSpPr/>
            <p:nvPr/>
          </p:nvGrpSpPr>
          <p:grpSpPr>
            <a:xfrm>
              <a:off x="3756610" y="4706100"/>
              <a:ext cx="1028402" cy="286513"/>
              <a:chOff x="3756610" y="4706100"/>
              <a:chExt cx="1028402" cy="286513"/>
            </a:xfrm>
          </p:grpSpPr>
          <p:sp>
            <p:nvSpPr>
              <p:cNvPr id="221" name="Google Shape;221;p17"/>
              <p:cNvSpPr/>
              <p:nvPr/>
            </p:nvSpPr>
            <p:spPr>
              <a:xfrm>
                <a:off x="4073187" y="47061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7"/>
              <p:cNvSpPr/>
              <p:nvPr/>
            </p:nvSpPr>
            <p:spPr>
              <a:xfrm>
                <a:off x="3756610" y="4893266"/>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7"/>
              <p:cNvSpPr/>
              <p:nvPr/>
            </p:nvSpPr>
            <p:spPr>
              <a:xfrm>
                <a:off x="4365878" y="4866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17"/>
            <p:cNvGrpSpPr/>
            <p:nvPr/>
          </p:nvGrpSpPr>
          <p:grpSpPr>
            <a:xfrm>
              <a:off x="5077902" y="4688154"/>
              <a:ext cx="415463" cy="328039"/>
              <a:chOff x="5077902" y="4688154"/>
              <a:chExt cx="415463" cy="328039"/>
            </a:xfrm>
          </p:grpSpPr>
          <p:grpSp>
            <p:nvGrpSpPr>
              <p:cNvPr id="225" name="Google Shape;225;p17"/>
              <p:cNvGrpSpPr/>
              <p:nvPr/>
            </p:nvGrpSpPr>
            <p:grpSpPr>
              <a:xfrm>
                <a:off x="5379215" y="4901998"/>
                <a:ext cx="114150" cy="114196"/>
                <a:chOff x="-1811789" y="5621319"/>
                <a:chExt cx="38359" cy="38359"/>
              </a:xfrm>
            </p:grpSpPr>
            <p:sp>
              <p:nvSpPr>
                <p:cNvPr id="226" name="Google Shape;226;p17"/>
                <p:cNvSpPr/>
                <p:nvPr/>
              </p:nvSpPr>
              <p:spPr>
                <a:xfrm>
                  <a:off x="-1811789" y="5621319"/>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7"/>
                <p:cNvSpPr/>
                <p:nvPr/>
              </p:nvSpPr>
              <p:spPr>
                <a:xfrm>
                  <a:off x="-1811789" y="5621319"/>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17"/>
              <p:cNvSpPr/>
              <p:nvPr/>
            </p:nvSpPr>
            <p:spPr>
              <a:xfrm>
                <a:off x="5077902" y="468815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29"/>
        <p:cNvGrpSpPr/>
        <p:nvPr/>
      </p:nvGrpSpPr>
      <p:grpSpPr>
        <a:xfrm>
          <a:off x="0" y="0"/>
          <a:ext cx="0" cy="0"/>
          <a:chOff x="0" y="0"/>
          <a:chExt cx="0" cy="0"/>
        </a:xfrm>
      </p:grpSpPr>
      <p:grpSp>
        <p:nvGrpSpPr>
          <p:cNvPr id="230" name="Google Shape;230;p18"/>
          <p:cNvGrpSpPr/>
          <p:nvPr/>
        </p:nvGrpSpPr>
        <p:grpSpPr>
          <a:xfrm>
            <a:off x="294090" y="193498"/>
            <a:ext cx="8695983" cy="4797203"/>
            <a:chOff x="294090" y="193498"/>
            <a:chExt cx="8695983" cy="4797203"/>
          </a:xfrm>
        </p:grpSpPr>
        <p:sp>
          <p:nvSpPr>
            <p:cNvPr id="231" name="Google Shape;231;p18"/>
            <p:cNvSpPr/>
            <p:nvPr/>
          </p:nvSpPr>
          <p:spPr>
            <a:xfrm>
              <a:off x="6272537" y="489135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18"/>
            <p:cNvGrpSpPr/>
            <p:nvPr/>
          </p:nvGrpSpPr>
          <p:grpSpPr>
            <a:xfrm>
              <a:off x="6550790" y="4546898"/>
              <a:ext cx="114150" cy="114196"/>
              <a:chOff x="-685100" y="4136737"/>
              <a:chExt cx="38359" cy="38359"/>
            </a:xfrm>
          </p:grpSpPr>
          <p:sp>
            <p:nvSpPr>
              <p:cNvPr id="233" name="Google Shape;233;p18"/>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8"/>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 name="Google Shape;235;p18"/>
            <p:cNvSpPr/>
            <p:nvPr/>
          </p:nvSpPr>
          <p:spPr>
            <a:xfrm>
              <a:off x="7055390" y="48648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18"/>
            <p:cNvGrpSpPr/>
            <p:nvPr/>
          </p:nvGrpSpPr>
          <p:grpSpPr>
            <a:xfrm>
              <a:off x="7827140" y="193498"/>
              <a:ext cx="114150" cy="114196"/>
              <a:chOff x="-685100" y="4136737"/>
              <a:chExt cx="38359" cy="38359"/>
            </a:xfrm>
          </p:grpSpPr>
          <p:sp>
            <p:nvSpPr>
              <p:cNvPr id="237" name="Google Shape;237;p18"/>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8"/>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18"/>
            <p:cNvSpPr/>
            <p:nvPr/>
          </p:nvSpPr>
          <p:spPr>
            <a:xfrm>
              <a:off x="8570940" y="838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8"/>
            <p:cNvSpPr/>
            <p:nvPr/>
          </p:nvSpPr>
          <p:spPr>
            <a:xfrm>
              <a:off x="8570952" y="307704"/>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8"/>
            <p:cNvSpPr/>
            <p:nvPr/>
          </p:nvSpPr>
          <p:spPr>
            <a:xfrm>
              <a:off x="294090" y="102423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8"/>
            <p:cNvGrpSpPr/>
            <p:nvPr/>
          </p:nvGrpSpPr>
          <p:grpSpPr>
            <a:xfrm>
              <a:off x="294090" y="1534723"/>
              <a:ext cx="114150" cy="114196"/>
              <a:chOff x="-685100" y="4136737"/>
              <a:chExt cx="38359" cy="38359"/>
            </a:xfrm>
          </p:grpSpPr>
          <p:sp>
            <p:nvSpPr>
              <p:cNvPr id="243" name="Google Shape;243;p18"/>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8"/>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5" name="Google Shape;245;p18"/>
            <p:cNvSpPr/>
            <p:nvPr/>
          </p:nvSpPr>
          <p:spPr>
            <a:xfrm>
              <a:off x="451135" y="6454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18"/>
          <p:cNvSpPr txBox="1">
            <a:spLocks noGrp="1"/>
          </p:cNvSpPr>
          <p:nvPr>
            <p:ph type="title"/>
          </p:nvPr>
        </p:nvSpPr>
        <p:spPr>
          <a:xfrm>
            <a:off x="824563" y="1299650"/>
            <a:ext cx="3640200" cy="15660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7" name="Google Shape;247;p18"/>
          <p:cNvSpPr txBox="1">
            <a:spLocks noGrp="1"/>
          </p:cNvSpPr>
          <p:nvPr>
            <p:ph type="subTitle" idx="1"/>
          </p:nvPr>
        </p:nvSpPr>
        <p:spPr>
          <a:xfrm>
            <a:off x="824575" y="2865537"/>
            <a:ext cx="36402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8" name="Google Shape;248;p18"/>
          <p:cNvSpPr>
            <a:spLocks noGrp="1"/>
          </p:cNvSpPr>
          <p:nvPr>
            <p:ph type="pic" idx="2"/>
          </p:nvPr>
        </p:nvSpPr>
        <p:spPr>
          <a:xfrm>
            <a:off x="4919988" y="838363"/>
            <a:ext cx="3399300" cy="3466800"/>
          </a:xfrm>
          <a:prstGeom prst="rect">
            <a:avLst/>
          </a:prstGeom>
          <a:noFill/>
          <a:ln w="9525" cap="flat" cmpd="sng">
            <a:solidFill>
              <a:schemeClr val="dk1"/>
            </a:solidFill>
            <a:prstDash val="solid"/>
            <a:round/>
            <a:headEnd type="none" w="sm" len="sm"/>
            <a:tailEnd type="none" w="sm" len="sm"/>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312"/>
        <p:cNvGrpSpPr/>
        <p:nvPr/>
      </p:nvGrpSpPr>
      <p:grpSpPr>
        <a:xfrm>
          <a:off x="0" y="0"/>
          <a:ext cx="0" cy="0"/>
          <a:chOff x="0" y="0"/>
          <a:chExt cx="0" cy="0"/>
        </a:xfrm>
      </p:grpSpPr>
      <p:grpSp>
        <p:nvGrpSpPr>
          <p:cNvPr id="313" name="Google Shape;313;p23"/>
          <p:cNvGrpSpPr/>
          <p:nvPr/>
        </p:nvGrpSpPr>
        <p:grpSpPr>
          <a:xfrm>
            <a:off x="173003" y="643329"/>
            <a:ext cx="8773518" cy="4278864"/>
            <a:chOff x="173003" y="643329"/>
            <a:chExt cx="8773518" cy="4278864"/>
          </a:xfrm>
        </p:grpSpPr>
        <p:grpSp>
          <p:nvGrpSpPr>
            <p:cNvPr id="314" name="Google Shape;314;p23"/>
            <p:cNvGrpSpPr/>
            <p:nvPr/>
          </p:nvGrpSpPr>
          <p:grpSpPr>
            <a:xfrm>
              <a:off x="173003" y="4096500"/>
              <a:ext cx="967437" cy="825693"/>
              <a:chOff x="173003" y="4096500"/>
              <a:chExt cx="967437" cy="825693"/>
            </a:xfrm>
          </p:grpSpPr>
          <p:grpSp>
            <p:nvGrpSpPr>
              <p:cNvPr id="315" name="Google Shape;315;p23"/>
              <p:cNvGrpSpPr/>
              <p:nvPr/>
            </p:nvGrpSpPr>
            <p:grpSpPr>
              <a:xfrm>
                <a:off x="1026290" y="4807998"/>
                <a:ext cx="114150" cy="114196"/>
                <a:chOff x="-685100" y="4136737"/>
                <a:chExt cx="38359" cy="38359"/>
              </a:xfrm>
            </p:grpSpPr>
            <p:sp>
              <p:nvSpPr>
                <p:cNvPr id="316" name="Google Shape;316;p23"/>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8" name="Google Shape;318;p23"/>
              <p:cNvSpPr/>
              <p:nvPr/>
            </p:nvSpPr>
            <p:spPr>
              <a:xfrm>
                <a:off x="173003" y="45802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492962" y="40965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23"/>
            <p:cNvGrpSpPr/>
            <p:nvPr/>
          </p:nvGrpSpPr>
          <p:grpSpPr>
            <a:xfrm>
              <a:off x="8422315" y="643329"/>
              <a:ext cx="524205" cy="880858"/>
              <a:chOff x="8422315" y="643329"/>
              <a:chExt cx="524205" cy="880858"/>
            </a:xfrm>
          </p:grpSpPr>
          <p:sp>
            <p:nvSpPr>
              <p:cNvPr id="321" name="Google Shape;321;p23"/>
              <p:cNvSpPr/>
              <p:nvPr/>
            </p:nvSpPr>
            <p:spPr>
              <a:xfrm>
                <a:off x="8841460" y="105746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3"/>
              <p:cNvSpPr/>
              <p:nvPr/>
            </p:nvSpPr>
            <p:spPr>
              <a:xfrm>
                <a:off x="8430777" y="6433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3"/>
              <p:cNvSpPr/>
              <p:nvPr/>
            </p:nvSpPr>
            <p:spPr>
              <a:xfrm>
                <a:off x="8422315" y="14976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4" name="Google Shape;324;p23"/>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5" name="Google Shape;325;p23"/>
          <p:cNvSpPr txBox="1">
            <a:spLocks noGrp="1"/>
          </p:cNvSpPr>
          <p:nvPr>
            <p:ph type="subTitle" idx="1"/>
          </p:nvPr>
        </p:nvSpPr>
        <p:spPr>
          <a:xfrm>
            <a:off x="4880547" y="2767175"/>
            <a:ext cx="2713800" cy="109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6" name="Google Shape;326;p23"/>
          <p:cNvSpPr txBox="1">
            <a:spLocks noGrp="1"/>
          </p:cNvSpPr>
          <p:nvPr>
            <p:ph type="subTitle" idx="2"/>
          </p:nvPr>
        </p:nvSpPr>
        <p:spPr>
          <a:xfrm>
            <a:off x="1549650" y="2767175"/>
            <a:ext cx="2713800" cy="1094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3"/>
          <p:cNvSpPr txBox="1">
            <a:spLocks noGrp="1"/>
          </p:cNvSpPr>
          <p:nvPr>
            <p:ph type="subTitle" idx="3"/>
          </p:nvPr>
        </p:nvSpPr>
        <p:spPr>
          <a:xfrm>
            <a:off x="1549651" y="2366745"/>
            <a:ext cx="2713800" cy="5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328" name="Google Shape;328;p23"/>
          <p:cNvSpPr txBox="1">
            <a:spLocks noGrp="1"/>
          </p:cNvSpPr>
          <p:nvPr>
            <p:ph type="subTitle" idx="4"/>
          </p:nvPr>
        </p:nvSpPr>
        <p:spPr>
          <a:xfrm>
            <a:off x="4880550" y="2366745"/>
            <a:ext cx="2713800" cy="551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0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000"/>
              <a:buFont typeface="Albert Sans"/>
              <a:buNone/>
              <a:defRPr sz="3000">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5" r:id="rId4"/>
    <p:sldLayoutId id="2147483658" r:id="rId5"/>
    <p:sldLayoutId id="2147483661" r:id="rId6"/>
    <p:sldLayoutId id="2147483663" r:id="rId7"/>
    <p:sldLayoutId id="2147483664" r:id="rId8"/>
    <p:sldLayoutId id="2147483669" r:id="rId9"/>
    <p:sldLayoutId id="2147483670" r:id="rId10"/>
    <p:sldLayoutId id="2147483672" r:id="rId11"/>
    <p:sldLayoutId id="2147483673" r:id="rId12"/>
    <p:sldLayoutId id="2147483675" r:id="rId13"/>
    <p:sldLayoutId id="2147483676" r:id="rId14"/>
    <p:sldLayoutId id="2147483677" r:id="rId15"/>
    <p:sldLayoutId id="2147483679" r:id="rId16"/>
    <p:sldLayoutId id="2147483680"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9.png"/><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38"/>
          <p:cNvSpPr txBox="1">
            <a:spLocks noGrp="1"/>
          </p:cNvSpPr>
          <p:nvPr>
            <p:ph type="ctrTitle"/>
          </p:nvPr>
        </p:nvSpPr>
        <p:spPr>
          <a:xfrm>
            <a:off x="713225" y="889825"/>
            <a:ext cx="4945200" cy="1884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500" b="1" dirty="0">
                <a:effectLst/>
                <a:latin typeface="Times New Roman" panose="02020603050405020304" pitchFamily="18" charset="0"/>
                <a:ea typeface="Arial MT"/>
              </a:rPr>
              <a:t>METAMATERIAL-ENABLED WIRELESS POWER TRANSFER      SYSTEM</a:t>
            </a:r>
            <a:endParaRPr sz="2500" dirty="0"/>
          </a:p>
        </p:txBody>
      </p:sp>
      <p:sp>
        <p:nvSpPr>
          <p:cNvPr id="547" name="Google Shape;547;p38"/>
          <p:cNvSpPr txBox="1">
            <a:spLocks noGrp="1"/>
          </p:cNvSpPr>
          <p:nvPr>
            <p:ph type="subTitle" idx="1"/>
          </p:nvPr>
        </p:nvSpPr>
        <p:spPr>
          <a:xfrm>
            <a:off x="713300" y="2754300"/>
            <a:ext cx="49452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 PATH TOWARDS FUTURE ENERGY SOLUTIONS”</a:t>
            </a:r>
            <a:endParaRPr sz="1400" dirty="0"/>
          </a:p>
        </p:txBody>
      </p:sp>
      <p:grpSp>
        <p:nvGrpSpPr>
          <p:cNvPr id="548" name="Google Shape;548;p38"/>
          <p:cNvGrpSpPr/>
          <p:nvPr/>
        </p:nvGrpSpPr>
        <p:grpSpPr>
          <a:xfrm>
            <a:off x="3175595" y="-4299"/>
            <a:ext cx="5968255" cy="4713916"/>
            <a:chOff x="3175595" y="-4299"/>
            <a:chExt cx="5968255" cy="4713916"/>
          </a:xfrm>
        </p:grpSpPr>
        <p:grpSp>
          <p:nvGrpSpPr>
            <p:cNvPr id="549" name="Google Shape;549;p38"/>
            <p:cNvGrpSpPr/>
            <p:nvPr/>
          </p:nvGrpSpPr>
          <p:grpSpPr>
            <a:xfrm>
              <a:off x="3175595" y="-4299"/>
              <a:ext cx="5968255" cy="4713916"/>
              <a:chOff x="3175595" y="-4299"/>
              <a:chExt cx="5968255" cy="4713916"/>
            </a:xfrm>
          </p:grpSpPr>
          <p:grpSp>
            <p:nvGrpSpPr>
              <p:cNvPr id="550" name="Google Shape;550;p38"/>
              <p:cNvGrpSpPr/>
              <p:nvPr/>
            </p:nvGrpSpPr>
            <p:grpSpPr>
              <a:xfrm>
                <a:off x="7559999" y="-4299"/>
                <a:ext cx="1025403" cy="1619847"/>
                <a:chOff x="7547137" y="-96399"/>
                <a:chExt cx="1025403" cy="1619847"/>
              </a:xfrm>
            </p:grpSpPr>
            <p:sp>
              <p:nvSpPr>
                <p:cNvPr id="551" name="Google Shape;551;p38"/>
                <p:cNvSpPr/>
                <p:nvPr/>
              </p:nvSpPr>
              <p:spPr>
                <a:xfrm>
                  <a:off x="7927084" y="1320968"/>
                  <a:ext cx="265858" cy="104233"/>
                </a:xfrm>
                <a:custGeom>
                  <a:avLst/>
                  <a:gdLst/>
                  <a:ahLst/>
                  <a:cxnLst/>
                  <a:rect l="l" t="t" r="r" b="b"/>
                  <a:pathLst>
                    <a:path w="755" h="296" extrusionOk="0">
                      <a:moveTo>
                        <a:pt x="0" y="0"/>
                      </a:moveTo>
                      <a:cubicBezTo>
                        <a:pt x="43" y="173"/>
                        <a:pt x="193" y="295"/>
                        <a:pt x="373" y="295"/>
                      </a:cubicBezTo>
                      <a:cubicBezTo>
                        <a:pt x="561" y="295"/>
                        <a:pt x="711" y="173"/>
                        <a:pt x="754"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58076" y="1472740"/>
                  <a:ext cx="352" cy="50708"/>
                </a:xfrm>
                <a:custGeom>
                  <a:avLst/>
                  <a:gdLst/>
                  <a:ahLst/>
                  <a:cxnLst/>
                  <a:rect l="l" t="t" r="r" b="b"/>
                  <a:pathLst>
                    <a:path w="1" h="144" fill="none" extrusionOk="0">
                      <a:moveTo>
                        <a:pt x="1" y="0"/>
                      </a:moveTo>
                      <a:lnTo>
                        <a:pt x="1" y="14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151742" y="1447034"/>
                  <a:ext cx="25705" cy="46130"/>
                </a:xfrm>
                <a:custGeom>
                  <a:avLst/>
                  <a:gdLst/>
                  <a:ahLst/>
                  <a:cxnLst/>
                  <a:rect l="l" t="t" r="r" b="b"/>
                  <a:pathLst>
                    <a:path w="73" h="131" fill="none" extrusionOk="0">
                      <a:moveTo>
                        <a:pt x="0" y="1"/>
                      </a:moveTo>
                      <a:lnTo>
                        <a:pt x="73"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217943" y="1381536"/>
                  <a:ext cx="45777" cy="26058"/>
                </a:xfrm>
                <a:custGeom>
                  <a:avLst/>
                  <a:gdLst/>
                  <a:ahLst/>
                  <a:cxnLst/>
                  <a:rect l="l" t="t" r="r" b="b"/>
                  <a:pathLst>
                    <a:path w="130" h="74" fill="none" extrusionOk="0">
                      <a:moveTo>
                        <a:pt x="0" y="1"/>
                      </a:moveTo>
                      <a:lnTo>
                        <a:pt x="13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7855954" y="1381536"/>
                  <a:ext cx="43312" cy="26058"/>
                </a:xfrm>
                <a:custGeom>
                  <a:avLst/>
                  <a:gdLst/>
                  <a:ahLst/>
                  <a:cxnLst/>
                  <a:rect l="l" t="t" r="r" b="b"/>
                  <a:pathLst>
                    <a:path w="123" h="74" fill="none" extrusionOk="0">
                      <a:moveTo>
                        <a:pt x="123" y="1"/>
                      </a:moveTo>
                      <a:lnTo>
                        <a:pt x="0" y="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7942226" y="1447034"/>
                  <a:ext cx="25353" cy="46130"/>
                </a:xfrm>
                <a:custGeom>
                  <a:avLst/>
                  <a:gdLst/>
                  <a:ahLst/>
                  <a:cxnLst/>
                  <a:rect l="l" t="t" r="r" b="b"/>
                  <a:pathLst>
                    <a:path w="72" h="131" fill="none" extrusionOk="0">
                      <a:moveTo>
                        <a:pt x="71" y="1"/>
                      </a:moveTo>
                      <a:lnTo>
                        <a:pt x="0" y="13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8058076" y="-96399"/>
                  <a:ext cx="352" cy="1068393"/>
                </a:xfrm>
                <a:custGeom>
                  <a:avLst/>
                  <a:gdLst/>
                  <a:ahLst/>
                  <a:cxnLst/>
                  <a:rect l="l" t="t" r="r" b="b"/>
                  <a:pathLst>
                    <a:path w="1" h="3034" fill="none" extrusionOk="0">
                      <a:moveTo>
                        <a:pt x="1" y="0"/>
                      </a:moveTo>
                      <a:lnTo>
                        <a:pt x="1" y="3033"/>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7547137" y="971644"/>
                  <a:ext cx="1025403" cy="349675"/>
                </a:xfrm>
                <a:custGeom>
                  <a:avLst/>
                  <a:gdLst/>
                  <a:ahLst/>
                  <a:cxnLst/>
                  <a:rect l="l" t="t" r="r" b="b"/>
                  <a:pathLst>
                    <a:path w="2912" h="993" extrusionOk="0">
                      <a:moveTo>
                        <a:pt x="1452" y="0"/>
                      </a:moveTo>
                      <a:cubicBezTo>
                        <a:pt x="1329" y="0"/>
                        <a:pt x="1209" y="36"/>
                        <a:pt x="1122" y="100"/>
                      </a:cubicBezTo>
                      <a:lnTo>
                        <a:pt x="180" y="754"/>
                      </a:lnTo>
                      <a:cubicBezTo>
                        <a:pt x="1" y="883"/>
                        <a:pt x="29" y="992"/>
                        <a:pt x="260" y="992"/>
                      </a:cubicBezTo>
                      <a:lnTo>
                        <a:pt x="2652" y="992"/>
                      </a:lnTo>
                      <a:cubicBezTo>
                        <a:pt x="2882" y="992"/>
                        <a:pt x="2911" y="883"/>
                        <a:pt x="2725" y="754"/>
                      </a:cubicBezTo>
                      <a:lnTo>
                        <a:pt x="1790" y="100"/>
                      </a:lnTo>
                      <a:cubicBezTo>
                        <a:pt x="1697" y="36"/>
                        <a:pt x="1574" y="0"/>
                        <a:pt x="1452"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38"/>
              <p:cNvGrpSpPr/>
              <p:nvPr/>
            </p:nvGrpSpPr>
            <p:grpSpPr>
              <a:xfrm>
                <a:off x="3175595" y="2066775"/>
                <a:ext cx="5968255" cy="2642842"/>
                <a:chOff x="3175595" y="2066775"/>
                <a:chExt cx="5968255" cy="2642842"/>
              </a:xfrm>
            </p:grpSpPr>
            <p:sp>
              <p:nvSpPr>
                <p:cNvPr id="560" name="Google Shape;560;p38"/>
                <p:cNvSpPr/>
                <p:nvPr/>
              </p:nvSpPr>
              <p:spPr>
                <a:xfrm>
                  <a:off x="3175595" y="4583317"/>
                  <a:ext cx="5968255" cy="126300"/>
                </a:xfrm>
                <a:custGeom>
                  <a:avLst/>
                  <a:gdLst/>
                  <a:ahLst/>
                  <a:cxnLst/>
                  <a:rect l="l" t="t" r="r" b="b"/>
                  <a:pathLst>
                    <a:path w="6069" h="1" fill="none" extrusionOk="0">
                      <a:moveTo>
                        <a:pt x="6068"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5407500" y="4295652"/>
                  <a:ext cx="43842" cy="44635"/>
                </a:xfrm>
                <a:custGeom>
                  <a:avLst/>
                  <a:gdLst/>
                  <a:ahLst/>
                  <a:cxnLst/>
                  <a:rect l="l" t="t" r="r" b="b"/>
                  <a:pathLst>
                    <a:path w="166" h="169" extrusionOk="0">
                      <a:moveTo>
                        <a:pt x="96" y="1"/>
                      </a:moveTo>
                      <a:cubicBezTo>
                        <a:pt x="23" y="1"/>
                        <a:pt x="0" y="39"/>
                        <a:pt x="0" y="39"/>
                      </a:cubicBezTo>
                      <a:cubicBezTo>
                        <a:pt x="7" y="60"/>
                        <a:pt x="14" y="103"/>
                        <a:pt x="14" y="169"/>
                      </a:cubicBezTo>
                      <a:cubicBezTo>
                        <a:pt x="14" y="169"/>
                        <a:pt x="34" y="103"/>
                        <a:pt x="129" y="103"/>
                      </a:cubicBezTo>
                      <a:cubicBezTo>
                        <a:pt x="134" y="103"/>
                        <a:pt x="138" y="103"/>
                        <a:pt x="143" y="103"/>
                      </a:cubicBezTo>
                      <a:lnTo>
                        <a:pt x="166" y="103"/>
                      </a:lnTo>
                      <a:lnTo>
                        <a:pt x="159" y="10"/>
                      </a:lnTo>
                      <a:cubicBezTo>
                        <a:pt x="143" y="3"/>
                        <a:pt x="136" y="3"/>
                        <a:pt x="130" y="3"/>
                      </a:cubicBezTo>
                      <a:cubicBezTo>
                        <a:pt x="117" y="1"/>
                        <a:pt x="106" y="1"/>
                        <a:pt x="9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5473791" y="4301727"/>
                  <a:ext cx="26939" cy="27204"/>
                </a:xfrm>
                <a:custGeom>
                  <a:avLst/>
                  <a:gdLst/>
                  <a:ahLst/>
                  <a:cxnLst/>
                  <a:rect l="l" t="t" r="r" b="b"/>
                  <a:pathLst>
                    <a:path w="102" h="103" extrusionOk="0">
                      <a:moveTo>
                        <a:pt x="1" y="1"/>
                      </a:moveTo>
                      <a:lnTo>
                        <a:pt x="8" y="96"/>
                      </a:lnTo>
                      <a:cubicBezTo>
                        <a:pt x="37" y="96"/>
                        <a:pt x="73" y="102"/>
                        <a:pt x="101" y="102"/>
                      </a:cubicBezTo>
                      <a:lnTo>
                        <a:pt x="94" y="9"/>
                      </a:lnTo>
                      <a:cubicBezTo>
                        <a:pt x="65" y="9"/>
                        <a:pt x="30" y="1"/>
                        <a:pt x="1"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523179" y="4307801"/>
                  <a:ext cx="27203" cy="24827"/>
                </a:xfrm>
                <a:custGeom>
                  <a:avLst/>
                  <a:gdLst/>
                  <a:ahLst/>
                  <a:cxnLst/>
                  <a:rect l="l" t="t" r="r" b="b"/>
                  <a:pathLst>
                    <a:path w="103" h="94" extrusionOk="0">
                      <a:moveTo>
                        <a:pt x="0" y="0"/>
                      </a:moveTo>
                      <a:lnTo>
                        <a:pt x="16" y="93"/>
                      </a:lnTo>
                      <a:lnTo>
                        <a:pt x="43" y="93"/>
                      </a:lnTo>
                      <a:lnTo>
                        <a:pt x="66" y="57"/>
                      </a:lnTo>
                      <a:cubicBezTo>
                        <a:pt x="66" y="57"/>
                        <a:pt x="80" y="43"/>
                        <a:pt x="102" y="21"/>
                      </a:cubicBezTo>
                      <a:lnTo>
                        <a:pt x="102" y="7"/>
                      </a:lnTo>
                      <a:cubicBezTo>
                        <a:pt x="66" y="7"/>
                        <a:pt x="37" y="0"/>
                        <a:pt x="0"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5527141" y="4332364"/>
                  <a:ext cx="7659" cy="11621"/>
                </a:xfrm>
                <a:custGeom>
                  <a:avLst/>
                  <a:gdLst/>
                  <a:ahLst/>
                  <a:cxnLst/>
                  <a:rect l="l" t="t" r="r" b="b"/>
                  <a:pathLst>
                    <a:path w="29" h="44" extrusionOk="0">
                      <a:moveTo>
                        <a:pt x="1" y="0"/>
                      </a:moveTo>
                      <a:lnTo>
                        <a:pt x="1" y="43"/>
                      </a:lnTo>
                      <a:lnTo>
                        <a:pt x="2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5221568" y="4284295"/>
                  <a:ext cx="189629" cy="135755"/>
                </a:xfrm>
                <a:custGeom>
                  <a:avLst/>
                  <a:gdLst/>
                  <a:ahLst/>
                  <a:cxnLst/>
                  <a:rect l="l" t="t" r="r" b="b"/>
                  <a:pathLst>
                    <a:path w="718" h="514" extrusionOk="0">
                      <a:moveTo>
                        <a:pt x="343" y="1"/>
                      </a:moveTo>
                      <a:cubicBezTo>
                        <a:pt x="88" y="1"/>
                        <a:pt x="0" y="146"/>
                        <a:pt x="0" y="146"/>
                      </a:cubicBezTo>
                      <a:lnTo>
                        <a:pt x="632" y="513"/>
                      </a:lnTo>
                      <a:cubicBezTo>
                        <a:pt x="697" y="391"/>
                        <a:pt x="718" y="291"/>
                        <a:pt x="718" y="212"/>
                      </a:cubicBezTo>
                      <a:cubicBezTo>
                        <a:pt x="718" y="146"/>
                        <a:pt x="711" y="103"/>
                        <a:pt x="704" y="82"/>
                      </a:cubicBezTo>
                      <a:cubicBezTo>
                        <a:pt x="704" y="75"/>
                        <a:pt x="697" y="75"/>
                        <a:pt x="697" y="75"/>
                      </a:cubicBezTo>
                      <a:cubicBezTo>
                        <a:pt x="554" y="21"/>
                        <a:pt x="437" y="1"/>
                        <a:pt x="343"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5221568" y="4250752"/>
                  <a:ext cx="189629" cy="169298"/>
                </a:xfrm>
                <a:custGeom>
                  <a:avLst/>
                  <a:gdLst/>
                  <a:ahLst/>
                  <a:cxnLst/>
                  <a:rect l="l" t="t" r="r" b="b"/>
                  <a:pathLst>
                    <a:path w="718" h="641" fill="none" extrusionOk="0">
                      <a:moveTo>
                        <a:pt x="0" y="273"/>
                      </a:moveTo>
                      <a:cubicBezTo>
                        <a:pt x="0" y="273"/>
                        <a:pt x="166" y="0"/>
                        <a:pt x="697" y="202"/>
                      </a:cubicBezTo>
                      <a:cubicBezTo>
                        <a:pt x="697" y="202"/>
                        <a:pt x="704" y="202"/>
                        <a:pt x="704" y="209"/>
                      </a:cubicBezTo>
                      <a:cubicBezTo>
                        <a:pt x="711" y="230"/>
                        <a:pt x="718" y="273"/>
                        <a:pt x="718" y="339"/>
                      </a:cubicBezTo>
                      <a:cubicBezTo>
                        <a:pt x="718" y="418"/>
                        <a:pt x="697" y="518"/>
                        <a:pt x="632" y="64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5475640" y="4326818"/>
                  <a:ext cx="25090" cy="2113"/>
                </a:xfrm>
                <a:custGeom>
                  <a:avLst/>
                  <a:gdLst/>
                  <a:ahLst/>
                  <a:cxnLst/>
                  <a:rect l="l" t="t" r="r" b="b"/>
                  <a:pathLst>
                    <a:path w="95" h="8" fill="none" extrusionOk="0">
                      <a:moveTo>
                        <a:pt x="94" y="7"/>
                      </a:moveTo>
                      <a:cubicBezTo>
                        <a:pt x="66" y="7"/>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5527141" y="4332364"/>
                  <a:ext cx="7659" cy="264"/>
                </a:xfrm>
                <a:custGeom>
                  <a:avLst/>
                  <a:gdLst/>
                  <a:ahLst/>
                  <a:cxnLst/>
                  <a:rect l="l" t="t" r="r" b="b"/>
                  <a:pathLst>
                    <a:path w="29" h="1" fill="none" extrusionOk="0">
                      <a:moveTo>
                        <a:pt x="28" y="0"/>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5410933" y="4321007"/>
                  <a:ext cx="40408" cy="19280"/>
                </a:xfrm>
                <a:custGeom>
                  <a:avLst/>
                  <a:gdLst/>
                  <a:ahLst/>
                  <a:cxnLst/>
                  <a:rect l="l" t="t" r="r" b="b"/>
                  <a:pathLst>
                    <a:path w="153" h="73" fill="none" extrusionOk="0">
                      <a:moveTo>
                        <a:pt x="153" y="7"/>
                      </a:moveTo>
                      <a:lnTo>
                        <a:pt x="130" y="7"/>
                      </a:lnTo>
                      <a:cubicBezTo>
                        <a:pt x="23" y="0"/>
                        <a:pt x="1" y="73"/>
                        <a:pt x="1" y="7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5473791" y="4301727"/>
                  <a:ext cx="25090" cy="2641"/>
                </a:xfrm>
                <a:custGeom>
                  <a:avLst/>
                  <a:gdLst/>
                  <a:ahLst/>
                  <a:cxnLst/>
                  <a:rect l="l" t="t" r="r" b="b"/>
                  <a:pathLst>
                    <a:path w="95" h="10" fill="none" extrusionOk="0">
                      <a:moveTo>
                        <a:pt x="94" y="9"/>
                      </a:moveTo>
                      <a:cubicBezTo>
                        <a:pt x="65" y="9"/>
                        <a:pt x="3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5523179" y="4307801"/>
                  <a:ext cx="27203" cy="1849"/>
                </a:xfrm>
                <a:custGeom>
                  <a:avLst/>
                  <a:gdLst/>
                  <a:ahLst/>
                  <a:cxnLst/>
                  <a:rect l="l" t="t" r="r" b="b"/>
                  <a:pathLst>
                    <a:path w="103" h="7" fill="none" extrusionOk="0">
                      <a:moveTo>
                        <a:pt x="102" y="7"/>
                      </a:moveTo>
                      <a:cubicBezTo>
                        <a:pt x="66" y="7"/>
                        <a:pt x="37" y="0"/>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5407500" y="4292747"/>
                  <a:ext cx="41993" cy="13470"/>
                </a:xfrm>
                <a:custGeom>
                  <a:avLst/>
                  <a:gdLst/>
                  <a:ahLst/>
                  <a:cxnLst/>
                  <a:rect l="l" t="t" r="r" b="b"/>
                  <a:pathLst>
                    <a:path w="159" h="51" fill="none" extrusionOk="0">
                      <a:moveTo>
                        <a:pt x="0" y="50"/>
                      </a:moveTo>
                      <a:cubicBezTo>
                        <a:pt x="0" y="50"/>
                        <a:pt x="29" y="0"/>
                        <a:pt x="130" y="14"/>
                      </a:cubicBezTo>
                      <a:cubicBezTo>
                        <a:pt x="136" y="14"/>
                        <a:pt x="143" y="14"/>
                        <a:pt x="159" y="2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447380" y="4279013"/>
                  <a:ext cx="32221" cy="87686"/>
                </a:xfrm>
                <a:custGeom>
                  <a:avLst/>
                  <a:gdLst/>
                  <a:ahLst/>
                  <a:cxnLst/>
                  <a:rect l="l" t="t" r="r" b="b"/>
                  <a:pathLst>
                    <a:path w="122" h="332" extrusionOk="0">
                      <a:moveTo>
                        <a:pt x="44" y="0"/>
                      </a:moveTo>
                      <a:cubicBezTo>
                        <a:pt x="22" y="0"/>
                        <a:pt x="1" y="30"/>
                        <a:pt x="1" y="52"/>
                      </a:cubicBezTo>
                      <a:lnTo>
                        <a:pt x="8" y="73"/>
                      </a:lnTo>
                      <a:lnTo>
                        <a:pt x="15" y="166"/>
                      </a:lnTo>
                      <a:lnTo>
                        <a:pt x="22" y="288"/>
                      </a:lnTo>
                      <a:cubicBezTo>
                        <a:pt x="29" y="311"/>
                        <a:pt x="44" y="332"/>
                        <a:pt x="72" y="332"/>
                      </a:cubicBezTo>
                      <a:cubicBezTo>
                        <a:pt x="101" y="332"/>
                        <a:pt x="122" y="302"/>
                        <a:pt x="115" y="282"/>
                      </a:cubicBezTo>
                      <a:lnTo>
                        <a:pt x="108" y="182"/>
                      </a:lnTo>
                      <a:lnTo>
                        <a:pt x="101" y="87"/>
                      </a:lnTo>
                      <a:lnTo>
                        <a:pt x="94" y="44"/>
                      </a:lnTo>
                      <a:cubicBezTo>
                        <a:pt x="94" y="23"/>
                        <a:pt x="72"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498617" y="4282974"/>
                  <a:ext cx="28788" cy="89799"/>
                </a:xfrm>
                <a:custGeom>
                  <a:avLst/>
                  <a:gdLst/>
                  <a:ahLst/>
                  <a:cxnLst/>
                  <a:rect l="l" t="t" r="r" b="b"/>
                  <a:pathLst>
                    <a:path w="109" h="340" extrusionOk="0">
                      <a:moveTo>
                        <a:pt x="43" y="1"/>
                      </a:moveTo>
                      <a:cubicBezTo>
                        <a:pt x="14" y="1"/>
                        <a:pt x="0" y="29"/>
                        <a:pt x="0" y="51"/>
                      </a:cubicBezTo>
                      <a:lnTo>
                        <a:pt x="0" y="80"/>
                      </a:lnTo>
                      <a:lnTo>
                        <a:pt x="7" y="173"/>
                      </a:lnTo>
                      <a:lnTo>
                        <a:pt x="23" y="310"/>
                      </a:lnTo>
                      <a:cubicBezTo>
                        <a:pt x="23" y="317"/>
                        <a:pt x="29" y="330"/>
                        <a:pt x="36" y="339"/>
                      </a:cubicBezTo>
                      <a:lnTo>
                        <a:pt x="109" y="230"/>
                      </a:lnTo>
                      <a:lnTo>
                        <a:pt x="109" y="187"/>
                      </a:lnTo>
                      <a:lnTo>
                        <a:pt x="93" y="94"/>
                      </a:lnTo>
                      <a:lnTo>
                        <a:pt x="93" y="44"/>
                      </a:lnTo>
                      <a:cubicBezTo>
                        <a:pt x="86" y="22"/>
                        <a:pt x="73" y="1"/>
                        <a:pt x="4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5547742" y="4286672"/>
                  <a:ext cx="25354" cy="26676"/>
                </a:xfrm>
                <a:custGeom>
                  <a:avLst/>
                  <a:gdLst/>
                  <a:ahLst/>
                  <a:cxnLst/>
                  <a:rect l="l" t="t" r="r" b="b"/>
                  <a:pathLst>
                    <a:path w="96" h="101" extrusionOk="0">
                      <a:moveTo>
                        <a:pt x="44" y="1"/>
                      </a:moveTo>
                      <a:cubicBezTo>
                        <a:pt x="23" y="8"/>
                        <a:pt x="0" y="30"/>
                        <a:pt x="0" y="51"/>
                      </a:cubicBezTo>
                      <a:lnTo>
                        <a:pt x="9" y="87"/>
                      </a:lnTo>
                      <a:lnTo>
                        <a:pt x="9" y="101"/>
                      </a:lnTo>
                      <a:cubicBezTo>
                        <a:pt x="9" y="94"/>
                        <a:pt x="16" y="87"/>
                        <a:pt x="23" y="87"/>
                      </a:cubicBezTo>
                      <a:cubicBezTo>
                        <a:pt x="37" y="73"/>
                        <a:pt x="66" y="51"/>
                        <a:pt x="95" y="37"/>
                      </a:cubicBezTo>
                      <a:cubicBezTo>
                        <a:pt x="87" y="15"/>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5948658" y="4243093"/>
                  <a:ext cx="74214" cy="64972"/>
                </a:xfrm>
                <a:custGeom>
                  <a:avLst/>
                  <a:gdLst/>
                  <a:ahLst/>
                  <a:cxnLst/>
                  <a:rect l="l" t="t" r="r" b="b"/>
                  <a:pathLst>
                    <a:path w="281" h="246" extrusionOk="0">
                      <a:moveTo>
                        <a:pt x="94" y="0"/>
                      </a:moveTo>
                      <a:cubicBezTo>
                        <a:pt x="71" y="29"/>
                        <a:pt x="35" y="73"/>
                        <a:pt x="1" y="116"/>
                      </a:cubicBezTo>
                      <a:cubicBezTo>
                        <a:pt x="21" y="152"/>
                        <a:pt x="35" y="188"/>
                        <a:pt x="58" y="216"/>
                      </a:cubicBezTo>
                      <a:cubicBezTo>
                        <a:pt x="78" y="216"/>
                        <a:pt x="94" y="209"/>
                        <a:pt x="108" y="202"/>
                      </a:cubicBezTo>
                      <a:lnTo>
                        <a:pt x="121" y="202"/>
                      </a:lnTo>
                      <a:cubicBezTo>
                        <a:pt x="130" y="195"/>
                        <a:pt x="137" y="195"/>
                        <a:pt x="144" y="195"/>
                      </a:cubicBezTo>
                      <a:lnTo>
                        <a:pt x="151" y="195"/>
                      </a:lnTo>
                      <a:cubicBezTo>
                        <a:pt x="155" y="193"/>
                        <a:pt x="159" y="192"/>
                        <a:pt x="165" y="192"/>
                      </a:cubicBezTo>
                      <a:cubicBezTo>
                        <a:pt x="177" y="192"/>
                        <a:pt x="191" y="197"/>
                        <a:pt x="201" y="202"/>
                      </a:cubicBezTo>
                      <a:cubicBezTo>
                        <a:pt x="201" y="209"/>
                        <a:pt x="208" y="209"/>
                        <a:pt x="208" y="209"/>
                      </a:cubicBezTo>
                      <a:cubicBezTo>
                        <a:pt x="208" y="216"/>
                        <a:pt x="216" y="216"/>
                        <a:pt x="216" y="216"/>
                      </a:cubicBezTo>
                      <a:cubicBezTo>
                        <a:pt x="216" y="223"/>
                        <a:pt x="223" y="223"/>
                        <a:pt x="223" y="223"/>
                      </a:cubicBezTo>
                      <a:cubicBezTo>
                        <a:pt x="223" y="231"/>
                        <a:pt x="230" y="238"/>
                        <a:pt x="230" y="245"/>
                      </a:cubicBezTo>
                      <a:lnTo>
                        <a:pt x="280" y="159"/>
                      </a:lnTo>
                      <a:lnTo>
                        <a:pt x="94"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5883952" y="3435954"/>
                  <a:ext cx="586583" cy="790496"/>
                </a:xfrm>
                <a:custGeom>
                  <a:avLst/>
                  <a:gdLst/>
                  <a:ahLst/>
                  <a:cxnLst/>
                  <a:rect l="l" t="t" r="r" b="b"/>
                  <a:pathLst>
                    <a:path w="2221" h="2993" extrusionOk="0">
                      <a:moveTo>
                        <a:pt x="1755" y="1"/>
                      </a:moveTo>
                      <a:cubicBezTo>
                        <a:pt x="1689" y="23"/>
                        <a:pt x="1626" y="44"/>
                        <a:pt x="1567" y="66"/>
                      </a:cubicBez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821537" y="3054834"/>
                  <a:ext cx="275464" cy="341765"/>
                </a:xfrm>
                <a:custGeom>
                  <a:avLst/>
                  <a:gdLst/>
                  <a:ahLst/>
                  <a:cxnLst/>
                  <a:rect l="l" t="t" r="r" b="b"/>
                  <a:pathLst>
                    <a:path w="1043" h="1294" extrusionOk="0">
                      <a:moveTo>
                        <a:pt x="1043" y="0"/>
                      </a:moveTo>
                      <a:cubicBezTo>
                        <a:pt x="1029" y="50"/>
                        <a:pt x="1015" y="93"/>
                        <a:pt x="1008" y="123"/>
                      </a:cubicBezTo>
                      <a:cubicBezTo>
                        <a:pt x="951" y="304"/>
                        <a:pt x="703" y="445"/>
                        <a:pt x="531" y="445"/>
                      </a:cubicBezTo>
                      <a:cubicBezTo>
                        <a:pt x="526" y="445"/>
                        <a:pt x="522" y="445"/>
                        <a:pt x="518" y="445"/>
                      </a:cubicBezTo>
                      <a:cubicBezTo>
                        <a:pt x="382" y="590"/>
                        <a:pt x="217" y="733"/>
                        <a:pt x="1" y="863"/>
                      </a:cubicBezTo>
                      <a:lnTo>
                        <a:pt x="137" y="1294"/>
                      </a:lnTo>
                      <a:lnTo>
                        <a:pt x="562" y="1294"/>
                      </a:lnTo>
                      <a:cubicBezTo>
                        <a:pt x="562" y="1287"/>
                        <a:pt x="555" y="1287"/>
                        <a:pt x="555" y="1287"/>
                      </a:cubicBezTo>
                      <a:lnTo>
                        <a:pt x="260" y="1287"/>
                      </a:lnTo>
                      <a:cubicBezTo>
                        <a:pt x="210" y="1287"/>
                        <a:pt x="217" y="1237"/>
                        <a:pt x="232" y="1214"/>
                      </a:cubicBezTo>
                      <a:cubicBezTo>
                        <a:pt x="239" y="1194"/>
                        <a:pt x="310" y="970"/>
                        <a:pt x="346" y="942"/>
                      </a:cubicBezTo>
                      <a:cubicBezTo>
                        <a:pt x="389" y="913"/>
                        <a:pt x="641" y="790"/>
                        <a:pt x="670" y="790"/>
                      </a:cubicBezTo>
                      <a:cubicBezTo>
                        <a:pt x="698" y="790"/>
                        <a:pt x="836" y="813"/>
                        <a:pt x="913" y="833"/>
                      </a:cubicBezTo>
                      <a:cubicBezTo>
                        <a:pt x="972" y="647"/>
                        <a:pt x="1015" y="488"/>
                        <a:pt x="1029" y="402"/>
                      </a:cubicBezTo>
                      <a:cubicBezTo>
                        <a:pt x="1043" y="288"/>
                        <a:pt x="1043" y="136"/>
                        <a:pt x="104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673636" y="2838259"/>
                  <a:ext cx="1775331" cy="1771419"/>
                </a:xfrm>
                <a:custGeom>
                  <a:avLst/>
                  <a:gdLst/>
                  <a:ahLst/>
                  <a:cxnLst/>
                  <a:rect l="l" t="t" r="r" b="b"/>
                  <a:pathLst>
                    <a:path w="6722" h="6707" extrusionOk="0">
                      <a:moveTo>
                        <a:pt x="4227" y="1"/>
                      </a:moveTo>
                      <a:cubicBezTo>
                        <a:pt x="4228" y="1"/>
                        <a:pt x="4229" y="1"/>
                        <a:pt x="4231" y="2"/>
                      </a:cubicBezTo>
                      <a:lnTo>
                        <a:pt x="4231" y="2"/>
                      </a:lnTo>
                      <a:cubicBezTo>
                        <a:pt x="4230" y="1"/>
                        <a:pt x="4228" y="1"/>
                        <a:pt x="4227" y="1"/>
                      </a:cubicBezTo>
                      <a:close/>
                      <a:moveTo>
                        <a:pt x="4231" y="2"/>
                      </a:moveTo>
                      <a:lnTo>
                        <a:pt x="4231" y="2"/>
                      </a:lnTo>
                      <a:cubicBezTo>
                        <a:pt x="4234" y="4"/>
                        <a:pt x="4234" y="7"/>
                        <a:pt x="4234" y="7"/>
                      </a:cubicBezTo>
                      <a:lnTo>
                        <a:pt x="4234" y="21"/>
                      </a:lnTo>
                      <a:lnTo>
                        <a:pt x="4242" y="30"/>
                      </a:lnTo>
                      <a:cubicBezTo>
                        <a:pt x="4263" y="116"/>
                        <a:pt x="4285" y="216"/>
                        <a:pt x="4299" y="309"/>
                      </a:cubicBezTo>
                      <a:cubicBezTo>
                        <a:pt x="4299" y="309"/>
                        <a:pt x="4939" y="561"/>
                        <a:pt x="4708" y="1237"/>
                      </a:cubicBezTo>
                      <a:cubicBezTo>
                        <a:pt x="4594" y="1574"/>
                        <a:pt x="4299" y="1812"/>
                        <a:pt x="3911" y="2005"/>
                      </a:cubicBezTo>
                      <a:cubicBezTo>
                        <a:pt x="3689" y="2114"/>
                        <a:pt x="3430" y="2214"/>
                        <a:pt x="3164" y="2307"/>
                      </a:cubicBezTo>
                      <a:cubicBezTo>
                        <a:pt x="3069" y="2343"/>
                        <a:pt x="2976" y="2373"/>
                        <a:pt x="2876" y="2409"/>
                      </a:cubicBezTo>
                      <a:cubicBezTo>
                        <a:pt x="2790" y="2436"/>
                        <a:pt x="2697" y="2473"/>
                        <a:pt x="2603" y="2502"/>
                      </a:cubicBezTo>
                      <a:cubicBezTo>
                        <a:pt x="2488" y="2538"/>
                        <a:pt x="2372" y="2581"/>
                        <a:pt x="2258" y="2618"/>
                      </a:cubicBezTo>
                      <a:cubicBezTo>
                        <a:pt x="2200" y="2638"/>
                        <a:pt x="2150" y="2661"/>
                        <a:pt x="2093" y="2681"/>
                      </a:cubicBezTo>
                      <a:cubicBezTo>
                        <a:pt x="2000" y="2725"/>
                        <a:pt x="1905" y="2761"/>
                        <a:pt x="1812" y="2804"/>
                      </a:cubicBezTo>
                      <a:cubicBezTo>
                        <a:pt x="1301" y="3049"/>
                        <a:pt x="878" y="3378"/>
                        <a:pt x="561" y="3789"/>
                      </a:cubicBezTo>
                      <a:cubicBezTo>
                        <a:pt x="518" y="3839"/>
                        <a:pt x="482" y="3896"/>
                        <a:pt x="447" y="3946"/>
                      </a:cubicBezTo>
                      <a:cubicBezTo>
                        <a:pt x="288" y="4184"/>
                        <a:pt x="173" y="4436"/>
                        <a:pt x="86" y="4715"/>
                      </a:cubicBezTo>
                      <a:cubicBezTo>
                        <a:pt x="30" y="4924"/>
                        <a:pt x="0" y="5140"/>
                        <a:pt x="7" y="5342"/>
                      </a:cubicBezTo>
                      <a:cubicBezTo>
                        <a:pt x="7" y="5362"/>
                        <a:pt x="7" y="5385"/>
                        <a:pt x="16" y="5405"/>
                      </a:cubicBezTo>
                      <a:lnTo>
                        <a:pt x="16" y="5442"/>
                      </a:lnTo>
                      <a:cubicBezTo>
                        <a:pt x="16" y="5464"/>
                        <a:pt x="16" y="5478"/>
                        <a:pt x="23" y="5492"/>
                      </a:cubicBezTo>
                      <a:cubicBezTo>
                        <a:pt x="23" y="5514"/>
                        <a:pt x="23" y="5535"/>
                        <a:pt x="30" y="5550"/>
                      </a:cubicBezTo>
                      <a:cubicBezTo>
                        <a:pt x="30" y="5571"/>
                        <a:pt x="36" y="5593"/>
                        <a:pt x="36" y="5614"/>
                      </a:cubicBezTo>
                      <a:cubicBezTo>
                        <a:pt x="43" y="5628"/>
                        <a:pt x="43" y="5637"/>
                        <a:pt x="43" y="5650"/>
                      </a:cubicBezTo>
                      <a:cubicBezTo>
                        <a:pt x="50" y="5671"/>
                        <a:pt x="50" y="5693"/>
                        <a:pt x="59" y="5707"/>
                      </a:cubicBezTo>
                      <a:cubicBezTo>
                        <a:pt x="59" y="5723"/>
                        <a:pt x="66" y="5737"/>
                        <a:pt x="66" y="5750"/>
                      </a:cubicBezTo>
                      <a:cubicBezTo>
                        <a:pt x="73" y="5766"/>
                        <a:pt x="80" y="5787"/>
                        <a:pt x="86" y="5800"/>
                      </a:cubicBezTo>
                      <a:cubicBezTo>
                        <a:pt x="86" y="5816"/>
                        <a:pt x="93" y="5830"/>
                        <a:pt x="93" y="5837"/>
                      </a:cubicBezTo>
                      <a:cubicBezTo>
                        <a:pt x="137" y="5966"/>
                        <a:pt x="195" y="6082"/>
                        <a:pt x="266" y="6189"/>
                      </a:cubicBezTo>
                      <a:cubicBezTo>
                        <a:pt x="275" y="6204"/>
                        <a:pt x="288" y="6218"/>
                        <a:pt x="295" y="6232"/>
                      </a:cubicBezTo>
                      <a:cubicBezTo>
                        <a:pt x="302" y="6247"/>
                        <a:pt x="318" y="6261"/>
                        <a:pt x="325" y="6275"/>
                      </a:cubicBezTo>
                      <a:cubicBezTo>
                        <a:pt x="331" y="6275"/>
                        <a:pt x="338" y="6283"/>
                        <a:pt x="338" y="6290"/>
                      </a:cubicBezTo>
                      <a:cubicBezTo>
                        <a:pt x="352" y="6304"/>
                        <a:pt x="361" y="6311"/>
                        <a:pt x="368" y="6327"/>
                      </a:cubicBezTo>
                      <a:cubicBezTo>
                        <a:pt x="381" y="6333"/>
                        <a:pt x="388" y="6347"/>
                        <a:pt x="395" y="6354"/>
                      </a:cubicBezTo>
                      <a:cubicBezTo>
                        <a:pt x="411" y="6370"/>
                        <a:pt x="418" y="6377"/>
                        <a:pt x="425" y="6383"/>
                      </a:cubicBezTo>
                      <a:cubicBezTo>
                        <a:pt x="438" y="6397"/>
                        <a:pt x="447" y="6404"/>
                        <a:pt x="461" y="6420"/>
                      </a:cubicBezTo>
                      <a:cubicBezTo>
                        <a:pt x="475" y="6427"/>
                        <a:pt x="490" y="6440"/>
                        <a:pt x="504" y="6456"/>
                      </a:cubicBezTo>
                      <a:cubicBezTo>
                        <a:pt x="518" y="6470"/>
                        <a:pt x="540" y="6484"/>
                        <a:pt x="554" y="6490"/>
                      </a:cubicBezTo>
                      <a:cubicBezTo>
                        <a:pt x="568" y="6506"/>
                        <a:pt x="590" y="6520"/>
                        <a:pt x="604" y="6527"/>
                      </a:cubicBezTo>
                      <a:lnTo>
                        <a:pt x="611" y="6534"/>
                      </a:lnTo>
                      <a:cubicBezTo>
                        <a:pt x="626" y="6542"/>
                        <a:pt x="640" y="6549"/>
                        <a:pt x="654" y="6563"/>
                      </a:cubicBezTo>
                      <a:cubicBezTo>
                        <a:pt x="683" y="6577"/>
                        <a:pt x="706" y="6585"/>
                        <a:pt x="727" y="6599"/>
                      </a:cubicBezTo>
                      <a:cubicBezTo>
                        <a:pt x="740" y="6606"/>
                        <a:pt x="749" y="6606"/>
                        <a:pt x="763" y="6613"/>
                      </a:cubicBezTo>
                      <a:cubicBezTo>
                        <a:pt x="763" y="6613"/>
                        <a:pt x="770" y="6620"/>
                        <a:pt x="777" y="6620"/>
                      </a:cubicBezTo>
                      <a:cubicBezTo>
                        <a:pt x="792" y="6628"/>
                        <a:pt x="806" y="6635"/>
                        <a:pt x="827" y="6635"/>
                      </a:cubicBezTo>
                      <a:cubicBezTo>
                        <a:pt x="842" y="6642"/>
                        <a:pt x="863" y="6649"/>
                        <a:pt x="885" y="6656"/>
                      </a:cubicBezTo>
                      <a:cubicBezTo>
                        <a:pt x="899" y="6663"/>
                        <a:pt x="921" y="6672"/>
                        <a:pt x="935" y="6672"/>
                      </a:cubicBezTo>
                      <a:cubicBezTo>
                        <a:pt x="942" y="6672"/>
                        <a:pt x="949" y="6672"/>
                        <a:pt x="949" y="6678"/>
                      </a:cubicBezTo>
                      <a:cubicBezTo>
                        <a:pt x="965" y="6678"/>
                        <a:pt x="978" y="6685"/>
                        <a:pt x="992" y="6685"/>
                      </a:cubicBezTo>
                      <a:lnTo>
                        <a:pt x="1015" y="6685"/>
                      </a:lnTo>
                      <a:cubicBezTo>
                        <a:pt x="1015" y="6692"/>
                        <a:pt x="1022" y="6692"/>
                        <a:pt x="1028" y="6692"/>
                      </a:cubicBezTo>
                      <a:cubicBezTo>
                        <a:pt x="1085" y="6699"/>
                        <a:pt x="1144" y="6706"/>
                        <a:pt x="1208" y="6706"/>
                      </a:cubicBezTo>
                      <a:lnTo>
                        <a:pt x="3178" y="6706"/>
                      </a:lnTo>
                      <a:cubicBezTo>
                        <a:pt x="3846" y="6706"/>
                        <a:pt x="5355" y="6549"/>
                        <a:pt x="5995" y="5076"/>
                      </a:cubicBezTo>
                      <a:cubicBezTo>
                        <a:pt x="6621" y="3645"/>
                        <a:pt x="6721" y="658"/>
                        <a:pt x="4231" y="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119537" y="3838731"/>
                  <a:ext cx="873139" cy="770952"/>
                </a:xfrm>
                <a:custGeom>
                  <a:avLst/>
                  <a:gdLst/>
                  <a:ahLst/>
                  <a:cxnLst/>
                  <a:rect l="l" t="t" r="r" b="b"/>
                  <a:pathLst>
                    <a:path w="3306" h="2919" extrusionOk="0">
                      <a:moveTo>
                        <a:pt x="1833" y="1"/>
                      </a:moveTo>
                      <a:lnTo>
                        <a:pt x="734" y="1697"/>
                      </a:lnTo>
                      <a:lnTo>
                        <a:pt x="518" y="1531"/>
                      </a:lnTo>
                      <a:cubicBezTo>
                        <a:pt x="389" y="1719"/>
                        <a:pt x="137" y="2107"/>
                        <a:pt x="78" y="2200"/>
                      </a:cubicBezTo>
                      <a:cubicBezTo>
                        <a:pt x="35" y="2264"/>
                        <a:pt x="14" y="2337"/>
                        <a:pt x="0" y="2387"/>
                      </a:cubicBezTo>
                      <a:cubicBezTo>
                        <a:pt x="7" y="2394"/>
                        <a:pt x="7" y="2409"/>
                        <a:pt x="14" y="2423"/>
                      </a:cubicBezTo>
                      <a:cubicBezTo>
                        <a:pt x="416" y="2718"/>
                        <a:pt x="949" y="2918"/>
                        <a:pt x="1624" y="2918"/>
                      </a:cubicBezTo>
                      <a:lnTo>
                        <a:pt x="3306" y="2918"/>
                      </a:lnTo>
                      <a:cubicBezTo>
                        <a:pt x="3242" y="2918"/>
                        <a:pt x="3183" y="2911"/>
                        <a:pt x="3126" y="2904"/>
                      </a:cubicBezTo>
                      <a:cubicBezTo>
                        <a:pt x="3120" y="2904"/>
                        <a:pt x="3113" y="2904"/>
                        <a:pt x="3113" y="2897"/>
                      </a:cubicBezTo>
                      <a:lnTo>
                        <a:pt x="3090" y="2897"/>
                      </a:lnTo>
                      <a:cubicBezTo>
                        <a:pt x="3076" y="2897"/>
                        <a:pt x="3063" y="2890"/>
                        <a:pt x="3047" y="2890"/>
                      </a:cubicBezTo>
                      <a:cubicBezTo>
                        <a:pt x="3047" y="2884"/>
                        <a:pt x="3040" y="2884"/>
                        <a:pt x="3033" y="2884"/>
                      </a:cubicBezTo>
                      <a:cubicBezTo>
                        <a:pt x="3019" y="2884"/>
                        <a:pt x="2997" y="2875"/>
                        <a:pt x="2983" y="2868"/>
                      </a:cubicBezTo>
                      <a:cubicBezTo>
                        <a:pt x="2961" y="2861"/>
                        <a:pt x="2940" y="2854"/>
                        <a:pt x="2925" y="2847"/>
                      </a:cubicBezTo>
                      <a:cubicBezTo>
                        <a:pt x="2904" y="2847"/>
                        <a:pt x="2890" y="2840"/>
                        <a:pt x="2875" y="2832"/>
                      </a:cubicBezTo>
                      <a:cubicBezTo>
                        <a:pt x="2868" y="2832"/>
                        <a:pt x="2861" y="2825"/>
                        <a:pt x="2861" y="2825"/>
                      </a:cubicBezTo>
                      <a:cubicBezTo>
                        <a:pt x="2847" y="2818"/>
                        <a:pt x="2838" y="2818"/>
                        <a:pt x="2825" y="2811"/>
                      </a:cubicBezTo>
                      <a:cubicBezTo>
                        <a:pt x="2804" y="2797"/>
                        <a:pt x="2781" y="2789"/>
                        <a:pt x="2752" y="2775"/>
                      </a:cubicBezTo>
                      <a:cubicBezTo>
                        <a:pt x="2738" y="2761"/>
                        <a:pt x="2724" y="2754"/>
                        <a:pt x="2709" y="2746"/>
                      </a:cubicBezTo>
                      <a:lnTo>
                        <a:pt x="2702" y="2739"/>
                      </a:lnTo>
                      <a:cubicBezTo>
                        <a:pt x="2688" y="2732"/>
                        <a:pt x="2666" y="2718"/>
                        <a:pt x="2652" y="2702"/>
                      </a:cubicBezTo>
                      <a:cubicBezTo>
                        <a:pt x="2638" y="2696"/>
                        <a:pt x="2616" y="2682"/>
                        <a:pt x="2602" y="2668"/>
                      </a:cubicBezTo>
                      <a:cubicBezTo>
                        <a:pt x="2588" y="2652"/>
                        <a:pt x="2573" y="2639"/>
                        <a:pt x="2559" y="2632"/>
                      </a:cubicBezTo>
                      <a:cubicBezTo>
                        <a:pt x="2545" y="2616"/>
                        <a:pt x="2536" y="2609"/>
                        <a:pt x="2523" y="2595"/>
                      </a:cubicBezTo>
                      <a:cubicBezTo>
                        <a:pt x="2516" y="2589"/>
                        <a:pt x="2509" y="2582"/>
                        <a:pt x="2493" y="2566"/>
                      </a:cubicBezTo>
                      <a:cubicBezTo>
                        <a:pt x="2486" y="2559"/>
                        <a:pt x="2479" y="2545"/>
                        <a:pt x="2466" y="2539"/>
                      </a:cubicBezTo>
                      <a:cubicBezTo>
                        <a:pt x="2459" y="2523"/>
                        <a:pt x="2450" y="2516"/>
                        <a:pt x="2436" y="2502"/>
                      </a:cubicBezTo>
                      <a:cubicBezTo>
                        <a:pt x="2436" y="2495"/>
                        <a:pt x="2429" y="2487"/>
                        <a:pt x="2423" y="2487"/>
                      </a:cubicBezTo>
                      <a:cubicBezTo>
                        <a:pt x="2416" y="2473"/>
                        <a:pt x="2400" y="2459"/>
                        <a:pt x="2393" y="2444"/>
                      </a:cubicBezTo>
                      <a:cubicBezTo>
                        <a:pt x="2386" y="2430"/>
                        <a:pt x="2373" y="2416"/>
                        <a:pt x="2364" y="2401"/>
                      </a:cubicBezTo>
                      <a:cubicBezTo>
                        <a:pt x="2293" y="2294"/>
                        <a:pt x="2235" y="2178"/>
                        <a:pt x="2191" y="2049"/>
                      </a:cubicBezTo>
                      <a:cubicBezTo>
                        <a:pt x="2191" y="2042"/>
                        <a:pt x="2184" y="2028"/>
                        <a:pt x="2184" y="2012"/>
                      </a:cubicBezTo>
                      <a:cubicBezTo>
                        <a:pt x="2178" y="1999"/>
                        <a:pt x="2171" y="1978"/>
                        <a:pt x="2164" y="1962"/>
                      </a:cubicBezTo>
                      <a:cubicBezTo>
                        <a:pt x="2164" y="1949"/>
                        <a:pt x="2157" y="1935"/>
                        <a:pt x="2157" y="1919"/>
                      </a:cubicBezTo>
                      <a:cubicBezTo>
                        <a:pt x="2148" y="1905"/>
                        <a:pt x="2148" y="1883"/>
                        <a:pt x="2141" y="1862"/>
                      </a:cubicBezTo>
                      <a:cubicBezTo>
                        <a:pt x="2141" y="1849"/>
                        <a:pt x="2141" y="1840"/>
                        <a:pt x="2134" y="1826"/>
                      </a:cubicBezTo>
                      <a:cubicBezTo>
                        <a:pt x="2134" y="1805"/>
                        <a:pt x="2128" y="1783"/>
                        <a:pt x="2128" y="1762"/>
                      </a:cubicBezTo>
                      <a:cubicBezTo>
                        <a:pt x="2121" y="1747"/>
                        <a:pt x="2121" y="1726"/>
                        <a:pt x="2121" y="1704"/>
                      </a:cubicBezTo>
                      <a:cubicBezTo>
                        <a:pt x="2114" y="1690"/>
                        <a:pt x="2114" y="1676"/>
                        <a:pt x="2114" y="1654"/>
                      </a:cubicBezTo>
                      <a:lnTo>
                        <a:pt x="2114" y="1617"/>
                      </a:lnTo>
                      <a:cubicBezTo>
                        <a:pt x="2105" y="1597"/>
                        <a:pt x="2105" y="1574"/>
                        <a:pt x="2105" y="1554"/>
                      </a:cubicBezTo>
                      <a:cubicBezTo>
                        <a:pt x="2098" y="1352"/>
                        <a:pt x="2128" y="1136"/>
                        <a:pt x="2184" y="927"/>
                      </a:cubicBezTo>
                      <a:cubicBezTo>
                        <a:pt x="2271" y="648"/>
                        <a:pt x="2386" y="396"/>
                        <a:pt x="2545" y="158"/>
                      </a:cubicBezTo>
                      <a:lnTo>
                        <a:pt x="2379" y="158"/>
                      </a:lnTo>
                      <a:cubicBezTo>
                        <a:pt x="2286" y="158"/>
                        <a:pt x="2062" y="87"/>
                        <a:pt x="183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80254" y="3453385"/>
                  <a:ext cx="417818" cy="611690"/>
                </a:xfrm>
                <a:custGeom>
                  <a:avLst/>
                  <a:gdLst/>
                  <a:ahLst/>
                  <a:cxnLst/>
                  <a:rect l="l" t="t" r="r" b="b"/>
                  <a:pathLst>
                    <a:path w="1582" h="2316" extrusionOk="0">
                      <a:moveTo>
                        <a:pt x="1581" y="0"/>
                      </a:moveTo>
                      <a:lnTo>
                        <a:pt x="1581" y="0"/>
                      </a:lnTo>
                      <a:cubicBezTo>
                        <a:pt x="518" y="402"/>
                        <a:pt x="115" y="1086"/>
                        <a:pt x="15" y="1912"/>
                      </a:cubicBezTo>
                      <a:cubicBezTo>
                        <a:pt x="1" y="2041"/>
                        <a:pt x="1" y="2178"/>
                        <a:pt x="15" y="2316"/>
                      </a:cubicBezTo>
                      <a:lnTo>
                        <a:pt x="158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948658" y="4243093"/>
                  <a:ext cx="74214" cy="64972"/>
                </a:xfrm>
                <a:custGeom>
                  <a:avLst/>
                  <a:gdLst/>
                  <a:ahLst/>
                  <a:cxnLst/>
                  <a:rect l="l" t="t" r="r" b="b"/>
                  <a:pathLst>
                    <a:path w="281" h="246" fill="none" extrusionOk="0">
                      <a:moveTo>
                        <a:pt x="280" y="159"/>
                      </a:moveTo>
                      <a:lnTo>
                        <a:pt x="230" y="245"/>
                      </a:lnTo>
                      <a:cubicBezTo>
                        <a:pt x="230" y="238"/>
                        <a:pt x="223" y="231"/>
                        <a:pt x="223" y="223"/>
                      </a:cubicBezTo>
                      <a:cubicBezTo>
                        <a:pt x="223" y="223"/>
                        <a:pt x="216" y="223"/>
                        <a:pt x="216" y="216"/>
                      </a:cubicBezTo>
                      <a:cubicBezTo>
                        <a:pt x="216" y="216"/>
                        <a:pt x="208" y="216"/>
                        <a:pt x="208" y="209"/>
                      </a:cubicBezTo>
                      <a:cubicBezTo>
                        <a:pt x="208" y="209"/>
                        <a:pt x="201" y="209"/>
                        <a:pt x="201" y="202"/>
                      </a:cubicBezTo>
                      <a:cubicBezTo>
                        <a:pt x="187" y="195"/>
                        <a:pt x="164" y="188"/>
                        <a:pt x="151" y="195"/>
                      </a:cubicBezTo>
                      <a:lnTo>
                        <a:pt x="144" y="195"/>
                      </a:lnTo>
                      <a:cubicBezTo>
                        <a:pt x="137" y="195"/>
                        <a:pt x="130" y="195"/>
                        <a:pt x="121" y="202"/>
                      </a:cubicBezTo>
                      <a:lnTo>
                        <a:pt x="108" y="202"/>
                      </a:lnTo>
                      <a:cubicBezTo>
                        <a:pt x="94" y="209"/>
                        <a:pt x="78" y="216"/>
                        <a:pt x="58" y="216"/>
                      </a:cubicBezTo>
                      <a:cubicBezTo>
                        <a:pt x="35" y="188"/>
                        <a:pt x="21" y="152"/>
                        <a:pt x="1" y="116"/>
                      </a:cubicBezTo>
                      <a:cubicBezTo>
                        <a:pt x="35" y="73"/>
                        <a:pt x="71" y="29"/>
                        <a:pt x="9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5883952" y="3435954"/>
                  <a:ext cx="586583" cy="790496"/>
                </a:xfrm>
                <a:custGeom>
                  <a:avLst/>
                  <a:gdLst/>
                  <a:ahLst/>
                  <a:cxnLst/>
                  <a:rect l="l" t="t" r="r" b="b"/>
                  <a:pathLst>
                    <a:path w="2221" h="2993" fill="none" extrusionOk="0">
                      <a:moveTo>
                        <a:pt x="2221" y="1"/>
                      </a:moveTo>
                      <a:lnTo>
                        <a:pt x="970" y="2382"/>
                      </a:lnTo>
                      <a:lnTo>
                        <a:pt x="970" y="2382"/>
                      </a:lnTo>
                      <a:lnTo>
                        <a:pt x="849" y="2618"/>
                      </a:lnTo>
                      <a:lnTo>
                        <a:pt x="884" y="2640"/>
                      </a:lnTo>
                      <a:lnTo>
                        <a:pt x="668" y="2992"/>
                      </a:lnTo>
                      <a:lnTo>
                        <a:pt x="1" y="2382"/>
                      </a:lnTo>
                      <a:lnTo>
                        <a:pt x="1" y="2382"/>
                      </a:lnTo>
                      <a:lnTo>
                        <a:pt x="1" y="2382"/>
                      </a:lnTo>
                      <a:lnTo>
                        <a:pt x="1567" y="66"/>
                      </a:lnTo>
                      <a:cubicBezTo>
                        <a:pt x="1626" y="44"/>
                        <a:pt x="1689" y="23"/>
                        <a:pt x="175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071733" y="2910362"/>
                  <a:ext cx="797605" cy="525853"/>
                </a:xfrm>
                <a:custGeom>
                  <a:avLst/>
                  <a:gdLst/>
                  <a:ahLst/>
                  <a:cxnLst/>
                  <a:rect l="l" t="t" r="r" b="b"/>
                  <a:pathLst>
                    <a:path w="3020" h="1991" extrusionOk="0">
                      <a:moveTo>
                        <a:pt x="1446" y="792"/>
                      </a:moveTo>
                      <a:cubicBezTo>
                        <a:pt x="1525" y="792"/>
                        <a:pt x="1605" y="856"/>
                        <a:pt x="1625" y="935"/>
                      </a:cubicBezTo>
                      <a:cubicBezTo>
                        <a:pt x="1639" y="971"/>
                        <a:pt x="1662" y="1058"/>
                        <a:pt x="1510" y="1172"/>
                      </a:cubicBezTo>
                      <a:lnTo>
                        <a:pt x="1446" y="1223"/>
                      </a:lnTo>
                      <a:lnTo>
                        <a:pt x="1360" y="1172"/>
                      </a:lnTo>
                      <a:cubicBezTo>
                        <a:pt x="1144" y="1058"/>
                        <a:pt x="1115" y="971"/>
                        <a:pt x="1108" y="935"/>
                      </a:cubicBezTo>
                      <a:cubicBezTo>
                        <a:pt x="1087" y="856"/>
                        <a:pt x="1130" y="792"/>
                        <a:pt x="1208" y="792"/>
                      </a:cubicBezTo>
                      <a:cubicBezTo>
                        <a:pt x="1260" y="792"/>
                        <a:pt x="1310" y="820"/>
                        <a:pt x="1346" y="856"/>
                      </a:cubicBezTo>
                      <a:cubicBezTo>
                        <a:pt x="1360" y="820"/>
                        <a:pt x="1396" y="792"/>
                        <a:pt x="1446" y="792"/>
                      </a:cubicBezTo>
                      <a:close/>
                      <a:moveTo>
                        <a:pt x="0" y="0"/>
                      </a:moveTo>
                      <a:lnTo>
                        <a:pt x="633" y="1991"/>
                      </a:lnTo>
                      <a:lnTo>
                        <a:pt x="3019" y="1991"/>
                      </a:lnTo>
                      <a:lnTo>
                        <a:pt x="2976" y="1841"/>
                      </a:lnTo>
                      <a:lnTo>
                        <a:pt x="2840" y="1410"/>
                      </a:lnTo>
                      <a:lnTo>
                        <a:pt x="23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857720" y="3396336"/>
                  <a:ext cx="171142" cy="39881"/>
                </a:xfrm>
                <a:custGeom>
                  <a:avLst/>
                  <a:gdLst/>
                  <a:ahLst/>
                  <a:cxnLst/>
                  <a:rect l="l" t="t" r="r" b="b"/>
                  <a:pathLst>
                    <a:path w="648" h="151" extrusionOk="0">
                      <a:moveTo>
                        <a:pt x="0" y="1"/>
                      </a:moveTo>
                      <a:lnTo>
                        <a:pt x="43" y="151"/>
                      </a:lnTo>
                      <a:lnTo>
                        <a:pt x="647" y="151"/>
                      </a:lnTo>
                      <a:cubicBezTo>
                        <a:pt x="633" y="137"/>
                        <a:pt x="613" y="123"/>
                        <a:pt x="590" y="108"/>
                      </a:cubicBezTo>
                      <a:cubicBezTo>
                        <a:pt x="518" y="51"/>
                        <a:pt x="447" y="1"/>
                        <a:pt x="42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6821537" y="3054834"/>
                  <a:ext cx="275464" cy="341765"/>
                </a:xfrm>
                <a:custGeom>
                  <a:avLst/>
                  <a:gdLst/>
                  <a:ahLst/>
                  <a:cxnLst/>
                  <a:rect l="l" t="t" r="r" b="b"/>
                  <a:pathLst>
                    <a:path w="1043" h="1294" fill="none" extrusionOk="0">
                      <a:moveTo>
                        <a:pt x="1029" y="402"/>
                      </a:moveTo>
                      <a:cubicBezTo>
                        <a:pt x="1015" y="488"/>
                        <a:pt x="972" y="647"/>
                        <a:pt x="913" y="833"/>
                      </a:cubicBezTo>
                      <a:cubicBezTo>
                        <a:pt x="836" y="813"/>
                        <a:pt x="698" y="790"/>
                        <a:pt x="670" y="790"/>
                      </a:cubicBezTo>
                      <a:cubicBezTo>
                        <a:pt x="641" y="790"/>
                        <a:pt x="389" y="913"/>
                        <a:pt x="346" y="942"/>
                      </a:cubicBezTo>
                      <a:cubicBezTo>
                        <a:pt x="310" y="970"/>
                        <a:pt x="239" y="1194"/>
                        <a:pt x="232" y="1214"/>
                      </a:cubicBezTo>
                      <a:cubicBezTo>
                        <a:pt x="217" y="1237"/>
                        <a:pt x="210" y="1287"/>
                        <a:pt x="260" y="1287"/>
                      </a:cubicBezTo>
                      <a:lnTo>
                        <a:pt x="555" y="1287"/>
                      </a:lnTo>
                      <a:cubicBezTo>
                        <a:pt x="555" y="1287"/>
                        <a:pt x="562" y="1287"/>
                        <a:pt x="562" y="1294"/>
                      </a:cubicBezTo>
                      <a:lnTo>
                        <a:pt x="137" y="1294"/>
                      </a:lnTo>
                      <a:lnTo>
                        <a:pt x="1" y="863"/>
                      </a:lnTo>
                      <a:cubicBezTo>
                        <a:pt x="217" y="733"/>
                        <a:pt x="382" y="590"/>
                        <a:pt x="518" y="445"/>
                      </a:cubicBezTo>
                      <a:cubicBezTo>
                        <a:pt x="691" y="452"/>
                        <a:pt x="950" y="309"/>
                        <a:pt x="1008" y="123"/>
                      </a:cubicBezTo>
                      <a:cubicBezTo>
                        <a:pt x="1015" y="93"/>
                        <a:pt x="1029" y="50"/>
                        <a:pt x="1043" y="0"/>
                      </a:cubicBezTo>
                      <a:cubicBezTo>
                        <a:pt x="1043" y="136"/>
                        <a:pt x="1043" y="288"/>
                        <a:pt x="1029" y="40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06040" y="4326818"/>
                  <a:ext cx="7923" cy="2113"/>
                </a:xfrm>
                <a:custGeom>
                  <a:avLst/>
                  <a:gdLst/>
                  <a:ahLst/>
                  <a:cxnLst/>
                  <a:rect l="l" t="t" r="r" b="b"/>
                  <a:pathLst>
                    <a:path w="30" h="8" extrusionOk="0">
                      <a:moveTo>
                        <a:pt x="1" y="1"/>
                      </a:moveTo>
                      <a:lnTo>
                        <a:pt x="1" y="1"/>
                      </a:lnTo>
                      <a:cubicBezTo>
                        <a:pt x="8" y="7"/>
                        <a:pt x="23" y="7"/>
                        <a:pt x="30" y="7"/>
                      </a:cubicBezTo>
                      <a:cubicBezTo>
                        <a:pt x="23" y="7"/>
                        <a:pt x="14" y="7"/>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5768272" y="4298029"/>
                  <a:ext cx="9772" cy="264"/>
                </a:xfrm>
                <a:custGeom>
                  <a:avLst/>
                  <a:gdLst/>
                  <a:ahLst/>
                  <a:cxnLst/>
                  <a:rect l="l" t="t" r="r" b="b"/>
                  <a:pathLst>
                    <a:path w="37" h="1" extrusionOk="0">
                      <a:moveTo>
                        <a:pt x="0" y="1"/>
                      </a:moveTo>
                      <a:lnTo>
                        <a:pt x="0" y="1"/>
                      </a:lnTo>
                      <a:lnTo>
                        <a:pt x="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722581" y="4133220"/>
                  <a:ext cx="250902" cy="177485"/>
                </a:xfrm>
                <a:custGeom>
                  <a:avLst/>
                  <a:gdLst/>
                  <a:ahLst/>
                  <a:cxnLst/>
                  <a:rect l="l" t="t" r="r" b="b"/>
                  <a:pathLst>
                    <a:path w="950" h="672" extrusionOk="0">
                      <a:moveTo>
                        <a:pt x="489" y="0"/>
                      </a:moveTo>
                      <a:lnTo>
                        <a:pt x="1" y="639"/>
                      </a:lnTo>
                      <a:lnTo>
                        <a:pt x="8" y="647"/>
                      </a:lnTo>
                      <a:cubicBezTo>
                        <a:pt x="8" y="647"/>
                        <a:pt x="15" y="647"/>
                        <a:pt x="15" y="654"/>
                      </a:cubicBezTo>
                      <a:cubicBezTo>
                        <a:pt x="15" y="654"/>
                        <a:pt x="37" y="616"/>
                        <a:pt x="111" y="616"/>
                      </a:cubicBezTo>
                      <a:cubicBezTo>
                        <a:pt x="121" y="616"/>
                        <a:pt x="132" y="616"/>
                        <a:pt x="144" y="618"/>
                      </a:cubicBezTo>
                      <a:cubicBezTo>
                        <a:pt x="151" y="618"/>
                        <a:pt x="158" y="618"/>
                        <a:pt x="173" y="625"/>
                      </a:cubicBezTo>
                      <a:lnTo>
                        <a:pt x="173" y="604"/>
                      </a:lnTo>
                      <a:cubicBezTo>
                        <a:pt x="167" y="582"/>
                        <a:pt x="187" y="552"/>
                        <a:pt x="210" y="552"/>
                      </a:cubicBezTo>
                      <a:lnTo>
                        <a:pt x="217" y="552"/>
                      </a:lnTo>
                      <a:cubicBezTo>
                        <a:pt x="237" y="552"/>
                        <a:pt x="260" y="575"/>
                        <a:pt x="260" y="596"/>
                      </a:cubicBezTo>
                      <a:lnTo>
                        <a:pt x="267" y="639"/>
                      </a:lnTo>
                      <a:cubicBezTo>
                        <a:pt x="296" y="639"/>
                        <a:pt x="330" y="647"/>
                        <a:pt x="360" y="647"/>
                      </a:cubicBezTo>
                      <a:lnTo>
                        <a:pt x="360" y="618"/>
                      </a:lnTo>
                      <a:cubicBezTo>
                        <a:pt x="360" y="596"/>
                        <a:pt x="374" y="568"/>
                        <a:pt x="403" y="568"/>
                      </a:cubicBezTo>
                      <a:cubicBezTo>
                        <a:pt x="432" y="568"/>
                        <a:pt x="446" y="589"/>
                        <a:pt x="453" y="611"/>
                      </a:cubicBezTo>
                      <a:lnTo>
                        <a:pt x="453" y="661"/>
                      </a:lnTo>
                      <a:lnTo>
                        <a:pt x="503" y="661"/>
                      </a:lnTo>
                      <a:cubicBezTo>
                        <a:pt x="518" y="661"/>
                        <a:pt x="539" y="668"/>
                        <a:pt x="555" y="668"/>
                      </a:cubicBezTo>
                      <a:lnTo>
                        <a:pt x="546" y="632"/>
                      </a:lnTo>
                      <a:cubicBezTo>
                        <a:pt x="546" y="611"/>
                        <a:pt x="568" y="589"/>
                        <a:pt x="589" y="582"/>
                      </a:cubicBezTo>
                      <a:lnTo>
                        <a:pt x="598" y="582"/>
                      </a:lnTo>
                      <a:cubicBezTo>
                        <a:pt x="619" y="582"/>
                        <a:pt x="641" y="604"/>
                        <a:pt x="641" y="625"/>
                      </a:cubicBezTo>
                      <a:lnTo>
                        <a:pt x="648" y="668"/>
                      </a:lnTo>
                      <a:cubicBezTo>
                        <a:pt x="660" y="670"/>
                        <a:pt x="671" y="671"/>
                        <a:pt x="682" y="671"/>
                      </a:cubicBezTo>
                      <a:cubicBezTo>
                        <a:pt x="703" y="671"/>
                        <a:pt x="721" y="668"/>
                        <a:pt x="741" y="668"/>
                      </a:cubicBezTo>
                      <a:lnTo>
                        <a:pt x="741" y="647"/>
                      </a:lnTo>
                      <a:cubicBezTo>
                        <a:pt x="734" y="625"/>
                        <a:pt x="755" y="604"/>
                        <a:pt x="784" y="596"/>
                      </a:cubicBezTo>
                      <a:cubicBezTo>
                        <a:pt x="791" y="596"/>
                        <a:pt x="798" y="604"/>
                        <a:pt x="798" y="604"/>
                      </a:cubicBezTo>
                      <a:cubicBezTo>
                        <a:pt x="820" y="575"/>
                        <a:pt x="841" y="552"/>
                        <a:pt x="857" y="532"/>
                      </a:cubicBezTo>
                      <a:cubicBezTo>
                        <a:pt x="891" y="489"/>
                        <a:pt x="927" y="445"/>
                        <a:pt x="950" y="416"/>
                      </a:cubicBezTo>
                      <a:lnTo>
                        <a:pt x="719" y="207"/>
                      </a:lnTo>
                      <a:lnTo>
                        <a:pt x="489"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5388220" y="4322592"/>
                  <a:ext cx="408574" cy="309807"/>
                </a:xfrm>
                <a:custGeom>
                  <a:avLst/>
                  <a:gdLst/>
                  <a:ahLst/>
                  <a:cxnLst/>
                  <a:rect l="l" t="t" r="r" b="b"/>
                  <a:pathLst>
                    <a:path w="1547" h="1173" extrusionOk="0">
                      <a:moveTo>
                        <a:pt x="202" y="1"/>
                      </a:moveTo>
                      <a:cubicBezTo>
                        <a:pt x="107" y="1"/>
                        <a:pt x="87" y="67"/>
                        <a:pt x="87" y="67"/>
                      </a:cubicBezTo>
                      <a:cubicBezTo>
                        <a:pt x="87" y="146"/>
                        <a:pt x="66" y="246"/>
                        <a:pt x="1" y="368"/>
                      </a:cubicBezTo>
                      <a:lnTo>
                        <a:pt x="1367" y="1172"/>
                      </a:lnTo>
                      <a:cubicBezTo>
                        <a:pt x="1453" y="1065"/>
                        <a:pt x="1510" y="943"/>
                        <a:pt x="1546" y="827"/>
                      </a:cubicBezTo>
                      <a:lnTo>
                        <a:pt x="454" y="189"/>
                      </a:lnTo>
                      <a:cubicBezTo>
                        <a:pt x="447" y="180"/>
                        <a:pt x="441" y="167"/>
                        <a:pt x="441" y="160"/>
                      </a:cubicBezTo>
                      <a:lnTo>
                        <a:pt x="425" y="23"/>
                      </a:lnTo>
                      <a:cubicBezTo>
                        <a:pt x="397" y="23"/>
                        <a:pt x="361" y="17"/>
                        <a:pt x="332" y="17"/>
                      </a:cubicBezTo>
                      <a:lnTo>
                        <a:pt x="339" y="117"/>
                      </a:lnTo>
                      <a:cubicBezTo>
                        <a:pt x="346" y="137"/>
                        <a:pt x="325" y="167"/>
                        <a:pt x="296" y="167"/>
                      </a:cubicBezTo>
                      <a:cubicBezTo>
                        <a:pt x="268" y="167"/>
                        <a:pt x="253" y="146"/>
                        <a:pt x="246" y="123"/>
                      </a:cubicBezTo>
                      <a:lnTo>
                        <a:pt x="239" y="1"/>
                      </a:lnTo>
                      <a:lnTo>
                        <a:pt x="216" y="1"/>
                      </a:lnTo>
                      <a:cubicBezTo>
                        <a:pt x="211" y="1"/>
                        <a:pt x="207" y="1"/>
                        <a:pt x="20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5189082" y="4322592"/>
                  <a:ext cx="560172" cy="359461"/>
                </a:xfrm>
                <a:custGeom>
                  <a:avLst/>
                  <a:gdLst/>
                  <a:ahLst/>
                  <a:cxnLst/>
                  <a:rect l="l" t="t" r="r" b="b"/>
                  <a:pathLst>
                    <a:path w="2121" h="1361" extrusionOk="0">
                      <a:moveTo>
                        <a:pt x="123" y="1"/>
                      </a:moveTo>
                      <a:lnTo>
                        <a:pt x="1" y="189"/>
                      </a:lnTo>
                      <a:lnTo>
                        <a:pt x="1998" y="1360"/>
                      </a:lnTo>
                      <a:lnTo>
                        <a:pt x="2121" y="1172"/>
                      </a:lnTo>
                      <a:lnTo>
                        <a:pt x="755" y="368"/>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748992" y="4541016"/>
                  <a:ext cx="47803" cy="91384"/>
                </a:xfrm>
                <a:custGeom>
                  <a:avLst/>
                  <a:gdLst/>
                  <a:ahLst/>
                  <a:cxnLst/>
                  <a:rect l="l" t="t" r="r" b="b"/>
                  <a:pathLst>
                    <a:path w="181" h="346" fill="none" extrusionOk="0">
                      <a:moveTo>
                        <a:pt x="180" y="0"/>
                      </a:moveTo>
                      <a:cubicBezTo>
                        <a:pt x="144" y="116"/>
                        <a:pt x="87" y="238"/>
                        <a:pt x="1" y="34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5540347" y="4284031"/>
                  <a:ext cx="189893" cy="136019"/>
                </a:xfrm>
                <a:custGeom>
                  <a:avLst/>
                  <a:gdLst/>
                  <a:ahLst/>
                  <a:cxnLst/>
                  <a:rect l="l" t="t" r="r" b="b"/>
                  <a:pathLst>
                    <a:path w="719" h="515" extrusionOk="0">
                      <a:moveTo>
                        <a:pt x="345" y="1"/>
                      </a:moveTo>
                      <a:cubicBezTo>
                        <a:pt x="247" y="1"/>
                        <a:pt x="175" y="21"/>
                        <a:pt x="123" y="47"/>
                      </a:cubicBezTo>
                      <a:cubicBezTo>
                        <a:pt x="94" y="61"/>
                        <a:pt x="65" y="83"/>
                        <a:pt x="51" y="97"/>
                      </a:cubicBezTo>
                      <a:cubicBezTo>
                        <a:pt x="44" y="97"/>
                        <a:pt x="37" y="104"/>
                        <a:pt x="37" y="111"/>
                      </a:cubicBezTo>
                      <a:cubicBezTo>
                        <a:pt x="15" y="133"/>
                        <a:pt x="1" y="147"/>
                        <a:pt x="1" y="147"/>
                      </a:cubicBezTo>
                      <a:lnTo>
                        <a:pt x="44" y="169"/>
                      </a:lnTo>
                      <a:lnTo>
                        <a:pt x="94" y="197"/>
                      </a:lnTo>
                      <a:lnTo>
                        <a:pt x="144" y="226"/>
                      </a:lnTo>
                      <a:lnTo>
                        <a:pt x="244" y="292"/>
                      </a:lnTo>
                      <a:lnTo>
                        <a:pt x="346" y="349"/>
                      </a:lnTo>
                      <a:lnTo>
                        <a:pt x="575" y="485"/>
                      </a:lnTo>
                      <a:lnTo>
                        <a:pt x="632" y="514"/>
                      </a:lnTo>
                      <a:cubicBezTo>
                        <a:pt x="641" y="499"/>
                        <a:pt x="648" y="485"/>
                        <a:pt x="655" y="471"/>
                      </a:cubicBezTo>
                      <a:cubicBezTo>
                        <a:pt x="675" y="435"/>
                        <a:pt x="691" y="399"/>
                        <a:pt x="698" y="363"/>
                      </a:cubicBezTo>
                      <a:cubicBezTo>
                        <a:pt x="705" y="349"/>
                        <a:pt x="705" y="342"/>
                        <a:pt x="705" y="326"/>
                      </a:cubicBezTo>
                      <a:cubicBezTo>
                        <a:pt x="712" y="320"/>
                        <a:pt x="712" y="306"/>
                        <a:pt x="712" y="299"/>
                      </a:cubicBezTo>
                      <a:cubicBezTo>
                        <a:pt x="719" y="276"/>
                        <a:pt x="719" y="256"/>
                        <a:pt x="719" y="240"/>
                      </a:cubicBezTo>
                      <a:lnTo>
                        <a:pt x="719" y="213"/>
                      </a:lnTo>
                      <a:cubicBezTo>
                        <a:pt x="719" y="147"/>
                        <a:pt x="712" y="104"/>
                        <a:pt x="705" y="83"/>
                      </a:cubicBezTo>
                      <a:cubicBezTo>
                        <a:pt x="705" y="76"/>
                        <a:pt x="698" y="76"/>
                        <a:pt x="698" y="76"/>
                      </a:cubicBezTo>
                      <a:lnTo>
                        <a:pt x="691" y="68"/>
                      </a:lnTo>
                      <a:cubicBezTo>
                        <a:pt x="551" y="19"/>
                        <a:pt x="437" y="1"/>
                        <a:pt x="3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603383" y="3772438"/>
                  <a:ext cx="218417" cy="108023"/>
                </a:xfrm>
                <a:custGeom>
                  <a:avLst/>
                  <a:gdLst/>
                  <a:ahLst/>
                  <a:cxnLst/>
                  <a:rect l="l" t="t" r="r" b="b"/>
                  <a:pathLst>
                    <a:path w="827" h="409" extrusionOk="0">
                      <a:moveTo>
                        <a:pt x="173" y="0"/>
                      </a:moveTo>
                      <a:lnTo>
                        <a:pt x="1" y="252"/>
                      </a:lnTo>
                      <a:cubicBezTo>
                        <a:pt x="230" y="338"/>
                        <a:pt x="454" y="409"/>
                        <a:pt x="547" y="409"/>
                      </a:cubicBezTo>
                      <a:lnTo>
                        <a:pt x="713" y="409"/>
                      </a:lnTo>
                      <a:cubicBezTo>
                        <a:pt x="748" y="359"/>
                        <a:pt x="784" y="302"/>
                        <a:pt x="827" y="252"/>
                      </a:cubicBezTo>
                      <a:cubicBezTo>
                        <a:pt x="504" y="129"/>
                        <a:pt x="173" y="0"/>
                        <a:pt x="173"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5843807" y="4064814"/>
                  <a:ext cx="216832" cy="220272"/>
                </a:xfrm>
                <a:custGeom>
                  <a:avLst/>
                  <a:gdLst/>
                  <a:ahLst/>
                  <a:cxnLst/>
                  <a:rect l="l" t="t" r="r" b="b"/>
                  <a:pathLst>
                    <a:path w="821" h="834" extrusionOk="0">
                      <a:moveTo>
                        <a:pt x="153" y="1"/>
                      </a:moveTo>
                      <a:lnTo>
                        <a:pt x="1" y="237"/>
                      </a:lnTo>
                      <a:lnTo>
                        <a:pt x="30" y="259"/>
                      </a:lnTo>
                      <a:lnTo>
                        <a:pt x="260" y="466"/>
                      </a:lnTo>
                      <a:lnTo>
                        <a:pt x="491" y="675"/>
                      </a:lnTo>
                      <a:lnTo>
                        <a:pt x="677" y="834"/>
                      </a:lnTo>
                      <a:lnTo>
                        <a:pt x="820" y="611"/>
                      </a:lnTo>
                      <a:lnTo>
                        <a:pt x="15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5883952" y="3435954"/>
                  <a:ext cx="586583" cy="790496"/>
                </a:xfrm>
                <a:custGeom>
                  <a:avLst/>
                  <a:gdLst/>
                  <a:ahLst/>
                  <a:cxnLst/>
                  <a:rect l="l" t="t" r="r" b="b"/>
                  <a:pathLst>
                    <a:path w="2221" h="2993" extrusionOk="0">
                      <a:moveTo>
                        <a:pt x="1610" y="1"/>
                      </a:moveTo>
                      <a:lnTo>
                        <a:pt x="1567" y="66"/>
                      </a:lnTo>
                      <a:lnTo>
                        <a:pt x="1" y="2382"/>
                      </a:lnTo>
                      <a:lnTo>
                        <a:pt x="668" y="2992"/>
                      </a:lnTo>
                      <a:lnTo>
                        <a:pt x="884" y="2640"/>
                      </a:lnTo>
                      <a:lnTo>
                        <a:pt x="849" y="2618"/>
                      </a:lnTo>
                      <a:lnTo>
                        <a:pt x="970" y="2382"/>
                      </a:lnTo>
                      <a:lnTo>
                        <a:pt x="222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603383" y="3772438"/>
                  <a:ext cx="218417" cy="108023"/>
                </a:xfrm>
                <a:custGeom>
                  <a:avLst/>
                  <a:gdLst/>
                  <a:ahLst/>
                  <a:cxnLst/>
                  <a:rect l="l" t="t" r="r" b="b"/>
                  <a:pathLst>
                    <a:path w="827" h="409" fill="none" extrusionOk="0">
                      <a:moveTo>
                        <a:pt x="827" y="252"/>
                      </a:moveTo>
                      <a:cubicBezTo>
                        <a:pt x="784" y="302"/>
                        <a:pt x="748" y="359"/>
                        <a:pt x="713" y="409"/>
                      </a:cubicBezTo>
                      <a:lnTo>
                        <a:pt x="547" y="409"/>
                      </a:lnTo>
                      <a:cubicBezTo>
                        <a:pt x="454" y="409"/>
                        <a:pt x="230" y="338"/>
                        <a:pt x="1" y="252"/>
                      </a:cubicBezTo>
                      <a:lnTo>
                        <a:pt x="173" y="0"/>
                      </a:lnTo>
                      <a:cubicBezTo>
                        <a:pt x="173" y="0"/>
                        <a:pt x="504" y="129"/>
                        <a:pt x="827" y="252"/>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108180" y="3435954"/>
                  <a:ext cx="1325027" cy="850979"/>
                </a:xfrm>
                <a:custGeom>
                  <a:avLst/>
                  <a:gdLst/>
                  <a:ahLst/>
                  <a:cxnLst/>
                  <a:rect l="l" t="t" r="r" b="b"/>
                  <a:pathLst>
                    <a:path w="5017" h="3222" extrusionOk="0">
                      <a:moveTo>
                        <a:pt x="1372" y="1"/>
                      </a:moveTo>
                      <a:lnTo>
                        <a:pt x="121" y="2382"/>
                      </a:lnTo>
                      <a:lnTo>
                        <a:pt x="0" y="2618"/>
                      </a:lnTo>
                      <a:lnTo>
                        <a:pt x="35" y="2640"/>
                      </a:lnTo>
                      <a:lnTo>
                        <a:pt x="107" y="2697"/>
                      </a:lnTo>
                      <a:lnTo>
                        <a:pt x="561" y="3056"/>
                      </a:lnTo>
                      <a:lnTo>
                        <a:pt x="777" y="3222"/>
                      </a:lnTo>
                      <a:lnTo>
                        <a:pt x="1876" y="1526"/>
                      </a:lnTo>
                      <a:lnTo>
                        <a:pt x="2048" y="1274"/>
                      </a:lnTo>
                      <a:cubicBezTo>
                        <a:pt x="2048" y="1274"/>
                        <a:pt x="2379" y="1403"/>
                        <a:pt x="2702" y="1526"/>
                      </a:cubicBezTo>
                      <a:cubicBezTo>
                        <a:pt x="3019" y="1115"/>
                        <a:pt x="3442" y="786"/>
                        <a:pt x="3953" y="541"/>
                      </a:cubicBezTo>
                      <a:cubicBezTo>
                        <a:pt x="4046" y="498"/>
                        <a:pt x="4141" y="462"/>
                        <a:pt x="4234" y="418"/>
                      </a:cubicBezTo>
                      <a:cubicBezTo>
                        <a:pt x="4291" y="398"/>
                        <a:pt x="4341" y="375"/>
                        <a:pt x="4399" y="355"/>
                      </a:cubicBezTo>
                      <a:cubicBezTo>
                        <a:pt x="4513" y="318"/>
                        <a:pt x="4629" y="275"/>
                        <a:pt x="4744" y="239"/>
                      </a:cubicBezTo>
                      <a:cubicBezTo>
                        <a:pt x="4838" y="210"/>
                        <a:pt x="4931" y="173"/>
                        <a:pt x="5017" y="146"/>
                      </a:cubicBezTo>
                      <a:lnTo>
                        <a:pt x="4622" y="146"/>
                      </a:lnTo>
                      <a:cubicBezTo>
                        <a:pt x="4341" y="146"/>
                        <a:pt x="4098" y="146"/>
                        <a:pt x="4003" y="139"/>
                      </a:cubicBezTo>
                      <a:cubicBezTo>
                        <a:pt x="3996" y="146"/>
                        <a:pt x="3996" y="146"/>
                        <a:pt x="3989" y="146"/>
                      </a:cubicBezTo>
                      <a:cubicBezTo>
                        <a:pt x="3916" y="160"/>
                        <a:pt x="3859" y="166"/>
                        <a:pt x="3813" y="166"/>
                      </a:cubicBezTo>
                      <a:cubicBezTo>
                        <a:pt x="3695" y="166"/>
                        <a:pt x="3652" y="129"/>
                        <a:pt x="3614" y="103"/>
                      </a:cubicBezTo>
                      <a:cubicBezTo>
                        <a:pt x="3594" y="80"/>
                        <a:pt x="3544" y="44"/>
                        <a:pt x="348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5991972" y="4133220"/>
                  <a:ext cx="264636" cy="335954"/>
                </a:xfrm>
                <a:custGeom>
                  <a:avLst/>
                  <a:gdLst/>
                  <a:ahLst/>
                  <a:cxnLst/>
                  <a:rect l="l" t="t" r="r" b="b"/>
                  <a:pathLst>
                    <a:path w="1002" h="1272" extrusionOk="0">
                      <a:moveTo>
                        <a:pt x="475" y="0"/>
                      </a:moveTo>
                      <a:lnTo>
                        <a:pt x="259" y="352"/>
                      </a:lnTo>
                      <a:lnTo>
                        <a:pt x="116" y="575"/>
                      </a:lnTo>
                      <a:lnTo>
                        <a:pt x="66" y="661"/>
                      </a:lnTo>
                      <a:cubicBezTo>
                        <a:pt x="73" y="668"/>
                        <a:pt x="73" y="675"/>
                        <a:pt x="80" y="690"/>
                      </a:cubicBezTo>
                      <a:lnTo>
                        <a:pt x="80" y="718"/>
                      </a:lnTo>
                      <a:lnTo>
                        <a:pt x="80" y="747"/>
                      </a:lnTo>
                      <a:cubicBezTo>
                        <a:pt x="80" y="754"/>
                        <a:pt x="80" y="754"/>
                        <a:pt x="73" y="761"/>
                      </a:cubicBezTo>
                      <a:cubicBezTo>
                        <a:pt x="73" y="761"/>
                        <a:pt x="73" y="768"/>
                        <a:pt x="66" y="777"/>
                      </a:cubicBezTo>
                      <a:lnTo>
                        <a:pt x="66" y="784"/>
                      </a:lnTo>
                      <a:cubicBezTo>
                        <a:pt x="66" y="784"/>
                        <a:pt x="66" y="790"/>
                        <a:pt x="59" y="790"/>
                      </a:cubicBezTo>
                      <a:cubicBezTo>
                        <a:pt x="59" y="797"/>
                        <a:pt x="59" y="797"/>
                        <a:pt x="52" y="797"/>
                      </a:cubicBezTo>
                      <a:cubicBezTo>
                        <a:pt x="52" y="804"/>
                        <a:pt x="52" y="804"/>
                        <a:pt x="44" y="811"/>
                      </a:cubicBezTo>
                      <a:cubicBezTo>
                        <a:pt x="44" y="820"/>
                        <a:pt x="37" y="827"/>
                        <a:pt x="30" y="834"/>
                      </a:cubicBezTo>
                      <a:cubicBezTo>
                        <a:pt x="23" y="840"/>
                        <a:pt x="9" y="847"/>
                        <a:pt x="0" y="847"/>
                      </a:cubicBezTo>
                      <a:cubicBezTo>
                        <a:pt x="37" y="870"/>
                        <a:pt x="66" y="906"/>
                        <a:pt x="95" y="949"/>
                      </a:cubicBezTo>
                      <a:cubicBezTo>
                        <a:pt x="145" y="1042"/>
                        <a:pt x="232" y="1142"/>
                        <a:pt x="332" y="1199"/>
                      </a:cubicBezTo>
                      <a:cubicBezTo>
                        <a:pt x="361" y="1215"/>
                        <a:pt x="382" y="1222"/>
                        <a:pt x="404" y="1236"/>
                      </a:cubicBezTo>
                      <a:cubicBezTo>
                        <a:pt x="440" y="1242"/>
                        <a:pt x="461" y="1258"/>
                        <a:pt x="483" y="1272"/>
                      </a:cubicBezTo>
                      <a:cubicBezTo>
                        <a:pt x="497" y="1222"/>
                        <a:pt x="518" y="1149"/>
                        <a:pt x="561" y="1085"/>
                      </a:cubicBezTo>
                      <a:cubicBezTo>
                        <a:pt x="620" y="992"/>
                        <a:pt x="872" y="604"/>
                        <a:pt x="1001" y="416"/>
                      </a:cubicBezTo>
                      <a:lnTo>
                        <a:pt x="547" y="57"/>
                      </a:lnTo>
                      <a:lnTo>
                        <a:pt x="475" y="0"/>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5707263" y="4322592"/>
                  <a:ext cx="418082" cy="309807"/>
                </a:xfrm>
                <a:custGeom>
                  <a:avLst/>
                  <a:gdLst/>
                  <a:ahLst/>
                  <a:cxnLst/>
                  <a:rect l="l" t="t" r="r" b="b"/>
                  <a:pathLst>
                    <a:path w="1583" h="1173" extrusionOk="0">
                      <a:moveTo>
                        <a:pt x="202" y="1"/>
                      </a:moveTo>
                      <a:cubicBezTo>
                        <a:pt x="107" y="1"/>
                        <a:pt x="87" y="67"/>
                        <a:pt x="87" y="67"/>
                      </a:cubicBezTo>
                      <a:lnTo>
                        <a:pt x="87" y="94"/>
                      </a:lnTo>
                      <a:cubicBezTo>
                        <a:pt x="87" y="110"/>
                        <a:pt x="87" y="130"/>
                        <a:pt x="80" y="153"/>
                      </a:cubicBezTo>
                      <a:cubicBezTo>
                        <a:pt x="80" y="160"/>
                        <a:pt x="80" y="174"/>
                        <a:pt x="73" y="180"/>
                      </a:cubicBezTo>
                      <a:cubicBezTo>
                        <a:pt x="73" y="196"/>
                        <a:pt x="73" y="203"/>
                        <a:pt x="66" y="217"/>
                      </a:cubicBezTo>
                      <a:cubicBezTo>
                        <a:pt x="59" y="253"/>
                        <a:pt x="43" y="289"/>
                        <a:pt x="23" y="325"/>
                      </a:cubicBezTo>
                      <a:cubicBezTo>
                        <a:pt x="16" y="339"/>
                        <a:pt x="9" y="353"/>
                        <a:pt x="0" y="368"/>
                      </a:cubicBezTo>
                      <a:lnTo>
                        <a:pt x="354" y="577"/>
                      </a:lnTo>
                      <a:lnTo>
                        <a:pt x="368" y="584"/>
                      </a:lnTo>
                      <a:lnTo>
                        <a:pt x="1367" y="1172"/>
                      </a:lnTo>
                      <a:cubicBezTo>
                        <a:pt x="1396" y="1145"/>
                        <a:pt x="1410" y="1115"/>
                        <a:pt x="1432" y="1086"/>
                      </a:cubicBezTo>
                      <a:cubicBezTo>
                        <a:pt x="1539" y="907"/>
                        <a:pt x="1582" y="698"/>
                        <a:pt x="1582" y="620"/>
                      </a:cubicBezTo>
                      <a:cubicBezTo>
                        <a:pt x="1582" y="605"/>
                        <a:pt x="1575" y="598"/>
                        <a:pt x="1575" y="591"/>
                      </a:cubicBezTo>
                      <a:cubicBezTo>
                        <a:pt x="1568" y="577"/>
                        <a:pt x="1568" y="562"/>
                        <a:pt x="1561" y="555"/>
                      </a:cubicBezTo>
                      <a:cubicBezTo>
                        <a:pt x="1539" y="541"/>
                        <a:pt x="1518" y="525"/>
                        <a:pt x="1482" y="519"/>
                      </a:cubicBezTo>
                      <a:cubicBezTo>
                        <a:pt x="1460" y="505"/>
                        <a:pt x="1439" y="498"/>
                        <a:pt x="1410" y="482"/>
                      </a:cubicBezTo>
                      <a:cubicBezTo>
                        <a:pt x="1310" y="425"/>
                        <a:pt x="1223" y="325"/>
                        <a:pt x="1173" y="232"/>
                      </a:cubicBezTo>
                      <a:cubicBezTo>
                        <a:pt x="1144" y="189"/>
                        <a:pt x="1115" y="153"/>
                        <a:pt x="1078" y="130"/>
                      </a:cubicBezTo>
                      <a:cubicBezTo>
                        <a:pt x="1072" y="123"/>
                        <a:pt x="1058" y="117"/>
                        <a:pt x="1044" y="117"/>
                      </a:cubicBezTo>
                      <a:cubicBezTo>
                        <a:pt x="1015" y="103"/>
                        <a:pt x="985" y="94"/>
                        <a:pt x="949" y="94"/>
                      </a:cubicBezTo>
                      <a:cubicBezTo>
                        <a:pt x="935" y="87"/>
                        <a:pt x="921" y="87"/>
                        <a:pt x="906" y="87"/>
                      </a:cubicBezTo>
                      <a:lnTo>
                        <a:pt x="921" y="224"/>
                      </a:lnTo>
                      <a:cubicBezTo>
                        <a:pt x="921" y="246"/>
                        <a:pt x="906" y="267"/>
                        <a:pt x="878" y="275"/>
                      </a:cubicBezTo>
                      <a:cubicBezTo>
                        <a:pt x="849" y="275"/>
                        <a:pt x="835" y="253"/>
                        <a:pt x="828" y="232"/>
                      </a:cubicBezTo>
                      <a:lnTo>
                        <a:pt x="813" y="73"/>
                      </a:lnTo>
                      <a:cubicBezTo>
                        <a:pt x="785" y="67"/>
                        <a:pt x="749" y="67"/>
                        <a:pt x="720" y="60"/>
                      </a:cubicBezTo>
                      <a:lnTo>
                        <a:pt x="713" y="67"/>
                      </a:lnTo>
                      <a:lnTo>
                        <a:pt x="727" y="189"/>
                      </a:lnTo>
                      <a:cubicBezTo>
                        <a:pt x="727" y="210"/>
                        <a:pt x="713" y="232"/>
                        <a:pt x="683" y="239"/>
                      </a:cubicBezTo>
                      <a:cubicBezTo>
                        <a:pt x="656" y="239"/>
                        <a:pt x="640" y="217"/>
                        <a:pt x="633" y="196"/>
                      </a:cubicBezTo>
                      <a:lnTo>
                        <a:pt x="633" y="167"/>
                      </a:lnTo>
                      <a:lnTo>
                        <a:pt x="620" y="51"/>
                      </a:lnTo>
                      <a:cubicBezTo>
                        <a:pt x="590" y="44"/>
                        <a:pt x="554" y="37"/>
                        <a:pt x="526" y="37"/>
                      </a:cubicBezTo>
                      <a:lnTo>
                        <a:pt x="533" y="153"/>
                      </a:lnTo>
                      <a:cubicBezTo>
                        <a:pt x="533" y="174"/>
                        <a:pt x="518" y="203"/>
                        <a:pt x="490" y="203"/>
                      </a:cubicBezTo>
                      <a:cubicBezTo>
                        <a:pt x="461" y="203"/>
                        <a:pt x="447" y="180"/>
                        <a:pt x="440" y="160"/>
                      </a:cubicBezTo>
                      <a:lnTo>
                        <a:pt x="432" y="23"/>
                      </a:lnTo>
                      <a:lnTo>
                        <a:pt x="404" y="23"/>
                      </a:lnTo>
                      <a:cubicBezTo>
                        <a:pt x="397" y="23"/>
                        <a:pt x="388" y="23"/>
                        <a:pt x="375" y="17"/>
                      </a:cubicBezTo>
                      <a:lnTo>
                        <a:pt x="331" y="17"/>
                      </a:lnTo>
                      <a:lnTo>
                        <a:pt x="338" y="117"/>
                      </a:lnTo>
                      <a:cubicBezTo>
                        <a:pt x="345" y="137"/>
                        <a:pt x="325" y="167"/>
                        <a:pt x="295" y="167"/>
                      </a:cubicBezTo>
                      <a:cubicBezTo>
                        <a:pt x="275" y="167"/>
                        <a:pt x="252" y="146"/>
                        <a:pt x="245" y="123"/>
                      </a:cubicBezTo>
                      <a:lnTo>
                        <a:pt x="238" y="1"/>
                      </a:lnTo>
                      <a:lnTo>
                        <a:pt x="216" y="1"/>
                      </a:lnTo>
                      <a:cubicBezTo>
                        <a:pt x="211" y="1"/>
                        <a:pt x="206" y="1"/>
                        <a:pt x="20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5895308" y="4338175"/>
                  <a:ext cx="2113" cy="2113"/>
                </a:xfrm>
                <a:custGeom>
                  <a:avLst/>
                  <a:gdLst/>
                  <a:ahLst/>
                  <a:cxnLst/>
                  <a:rect l="l" t="t" r="r" b="b"/>
                  <a:pathLst>
                    <a:path w="8" h="8" extrusionOk="0">
                      <a:moveTo>
                        <a:pt x="1" y="1"/>
                      </a:moveTo>
                      <a:lnTo>
                        <a:pt x="1" y="8"/>
                      </a:lnTo>
                      <a:lnTo>
                        <a:pt x="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5508125" y="4322592"/>
                  <a:ext cx="560172" cy="359461"/>
                </a:xfrm>
                <a:custGeom>
                  <a:avLst/>
                  <a:gdLst/>
                  <a:ahLst/>
                  <a:cxnLst/>
                  <a:rect l="l" t="t" r="r" b="b"/>
                  <a:pathLst>
                    <a:path w="2121" h="1361" extrusionOk="0">
                      <a:moveTo>
                        <a:pt x="123" y="1"/>
                      </a:moveTo>
                      <a:lnTo>
                        <a:pt x="100" y="37"/>
                      </a:lnTo>
                      <a:lnTo>
                        <a:pt x="73" y="80"/>
                      </a:lnTo>
                      <a:lnTo>
                        <a:pt x="0" y="189"/>
                      </a:lnTo>
                      <a:lnTo>
                        <a:pt x="1092" y="827"/>
                      </a:lnTo>
                      <a:lnTo>
                        <a:pt x="1998" y="1360"/>
                      </a:lnTo>
                      <a:lnTo>
                        <a:pt x="2121" y="1172"/>
                      </a:lnTo>
                      <a:lnTo>
                        <a:pt x="1122" y="584"/>
                      </a:lnTo>
                      <a:lnTo>
                        <a:pt x="1108" y="577"/>
                      </a:lnTo>
                      <a:lnTo>
                        <a:pt x="754" y="368"/>
                      </a:lnTo>
                      <a:lnTo>
                        <a:pt x="697" y="339"/>
                      </a:lnTo>
                      <a:lnTo>
                        <a:pt x="468" y="203"/>
                      </a:lnTo>
                      <a:lnTo>
                        <a:pt x="366" y="146"/>
                      </a:lnTo>
                      <a:lnTo>
                        <a:pt x="266" y="80"/>
                      </a:lnTo>
                      <a:lnTo>
                        <a:pt x="216" y="51"/>
                      </a:lnTo>
                      <a:lnTo>
                        <a:pt x="166" y="23"/>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5726279" y="4295652"/>
                  <a:ext cx="44106" cy="44635"/>
                </a:xfrm>
                <a:custGeom>
                  <a:avLst/>
                  <a:gdLst/>
                  <a:ahLst/>
                  <a:cxnLst/>
                  <a:rect l="l" t="t" r="r" b="b"/>
                  <a:pathLst>
                    <a:path w="167" h="169" extrusionOk="0">
                      <a:moveTo>
                        <a:pt x="97" y="1"/>
                      </a:moveTo>
                      <a:cubicBezTo>
                        <a:pt x="23" y="1"/>
                        <a:pt x="1" y="39"/>
                        <a:pt x="1" y="39"/>
                      </a:cubicBezTo>
                      <a:cubicBezTo>
                        <a:pt x="8" y="60"/>
                        <a:pt x="15" y="103"/>
                        <a:pt x="15" y="169"/>
                      </a:cubicBezTo>
                      <a:cubicBezTo>
                        <a:pt x="15" y="169"/>
                        <a:pt x="35" y="103"/>
                        <a:pt x="130" y="103"/>
                      </a:cubicBezTo>
                      <a:cubicBezTo>
                        <a:pt x="134" y="103"/>
                        <a:pt x="139" y="103"/>
                        <a:pt x="144" y="103"/>
                      </a:cubicBezTo>
                      <a:lnTo>
                        <a:pt x="166" y="103"/>
                      </a:lnTo>
                      <a:lnTo>
                        <a:pt x="159" y="10"/>
                      </a:lnTo>
                      <a:cubicBezTo>
                        <a:pt x="144" y="3"/>
                        <a:pt x="137" y="3"/>
                        <a:pt x="130" y="3"/>
                      </a:cubicBezTo>
                      <a:cubicBezTo>
                        <a:pt x="118" y="1"/>
                        <a:pt x="107" y="1"/>
                        <a:pt x="9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5792834" y="4301727"/>
                  <a:ext cx="28524" cy="27204"/>
                </a:xfrm>
                <a:custGeom>
                  <a:avLst/>
                  <a:gdLst/>
                  <a:ahLst/>
                  <a:cxnLst/>
                  <a:rect l="l" t="t" r="r" b="b"/>
                  <a:pathLst>
                    <a:path w="108" h="103" extrusionOk="0">
                      <a:moveTo>
                        <a:pt x="1" y="1"/>
                      </a:moveTo>
                      <a:lnTo>
                        <a:pt x="7" y="96"/>
                      </a:lnTo>
                      <a:lnTo>
                        <a:pt x="51" y="96"/>
                      </a:lnTo>
                      <a:cubicBezTo>
                        <a:pt x="58" y="102"/>
                        <a:pt x="73" y="102"/>
                        <a:pt x="80" y="102"/>
                      </a:cubicBezTo>
                      <a:lnTo>
                        <a:pt x="108" y="102"/>
                      </a:lnTo>
                      <a:lnTo>
                        <a:pt x="94" y="9"/>
                      </a:lnTo>
                      <a:cubicBezTo>
                        <a:pt x="64" y="9"/>
                        <a:pt x="30"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5841958" y="4307801"/>
                  <a:ext cx="29052" cy="28524"/>
                </a:xfrm>
                <a:custGeom>
                  <a:avLst/>
                  <a:gdLst/>
                  <a:ahLst/>
                  <a:cxnLst/>
                  <a:rect l="l" t="t" r="r" b="b"/>
                  <a:pathLst>
                    <a:path w="110" h="108" extrusionOk="0">
                      <a:moveTo>
                        <a:pt x="1" y="0"/>
                      </a:moveTo>
                      <a:lnTo>
                        <a:pt x="16" y="93"/>
                      </a:lnTo>
                      <a:cubicBezTo>
                        <a:pt x="44" y="93"/>
                        <a:pt x="80" y="100"/>
                        <a:pt x="110" y="107"/>
                      </a:cubicBezTo>
                      <a:lnTo>
                        <a:pt x="103" y="7"/>
                      </a:lnTo>
                      <a:cubicBezTo>
                        <a:pt x="87" y="7"/>
                        <a:pt x="66"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5893460" y="4309386"/>
                  <a:ext cx="28524" cy="32750"/>
                </a:xfrm>
                <a:custGeom>
                  <a:avLst/>
                  <a:gdLst/>
                  <a:ahLst/>
                  <a:cxnLst/>
                  <a:rect l="l" t="t" r="r" b="b"/>
                  <a:pathLst>
                    <a:path w="108" h="124" extrusionOk="0">
                      <a:moveTo>
                        <a:pt x="94" y="1"/>
                      </a:moveTo>
                      <a:cubicBezTo>
                        <a:pt x="74" y="1"/>
                        <a:pt x="56" y="4"/>
                        <a:pt x="35" y="4"/>
                      </a:cubicBezTo>
                      <a:cubicBezTo>
                        <a:pt x="24" y="4"/>
                        <a:pt x="13" y="3"/>
                        <a:pt x="1" y="1"/>
                      </a:cubicBezTo>
                      <a:lnTo>
                        <a:pt x="1" y="1"/>
                      </a:lnTo>
                      <a:lnTo>
                        <a:pt x="8" y="110"/>
                      </a:lnTo>
                      <a:lnTo>
                        <a:pt x="15" y="110"/>
                      </a:lnTo>
                      <a:cubicBezTo>
                        <a:pt x="44" y="117"/>
                        <a:pt x="80" y="117"/>
                        <a:pt x="108" y="123"/>
                      </a:cubicBezTo>
                      <a:lnTo>
                        <a:pt x="94" y="8"/>
                      </a:lnTo>
                      <a:lnTo>
                        <a:pt x="9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5942848" y="4293803"/>
                  <a:ext cx="70253" cy="63388"/>
                </a:xfrm>
                <a:custGeom>
                  <a:avLst/>
                  <a:gdLst/>
                  <a:ahLst/>
                  <a:cxnLst/>
                  <a:rect l="l" t="t" r="r" b="b"/>
                  <a:pathLst>
                    <a:path w="266" h="240" extrusionOk="0">
                      <a:moveTo>
                        <a:pt x="187" y="0"/>
                      </a:moveTo>
                      <a:cubicBezTo>
                        <a:pt x="181" y="0"/>
                        <a:pt x="177" y="1"/>
                        <a:pt x="173" y="3"/>
                      </a:cubicBezTo>
                      <a:lnTo>
                        <a:pt x="166" y="3"/>
                      </a:lnTo>
                      <a:cubicBezTo>
                        <a:pt x="159" y="3"/>
                        <a:pt x="152" y="3"/>
                        <a:pt x="143" y="10"/>
                      </a:cubicBezTo>
                      <a:lnTo>
                        <a:pt x="130" y="10"/>
                      </a:lnTo>
                      <a:cubicBezTo>
                        <a:pt x="116" y="17"/>
                        <a:pt x="100" y="24"/>
                        <a:pt x="80" y="24"/>
                      </a:cubicBezTo>
                      <a:cubicBezTo>
                        <a:pt x="57" y="31"/>
                        <a:pt x="29" y="46"/>
                        <a:pt x="0" y="46"/>
                      </a:cubicBezTo>
                      <a:lnTo>
                        <a:pt x="14" y="196"/>
                      </a:lnTo>
                      <a:cubicBezTo>
                        <a:pt x="29" y="196"/>
                        <a:pt x="43" y="196"/>
                        <a:pt x="57" y="203"/>
                      </a:cubicBezTo>
                      <a:cubicBezTo>
                        <a:pt x="93" y="203"/>
                        <a:pt x="123" y="212"/>
                        <a:pt x="152" y="226"/>
                      </a:cubicBezTo>
                      <a:cubicBezTo>
                        <a:pt x="166" y="226"/>
                        <a:pt x="180" y="232"/>
                        <a:pt x="186" y="239"/>
                      </a:cubicBezTo>
                      <a:cubicBezTo>
                        <a:pt x="195" y="239"/>
                        <a:pt x="209" y="232"/>
                        <a:pt x="216" y="226"/>
                      </a:cubicBezTo>
                      <a:cubicBezTo>
                        <a:pt x="223" y="219"/>
                        <a:pt x="230" y="212"/>
                        <a:pt x="230" y="203"/>
                      </a:cubicBezTo>
                      <a:cubicBezTo>
                        <a:pt x="238" y="196"/>
                        <a:pt x="238" y="196"/>
                        <a:pt x="238" y="189"/>
                      </a:cubicBezTo>
                      <a:cubicBezTo>
                        <a:pt x="245" y="189"/>
                        <a:pt x="245" y="189"/>
                        <a:pt x="245" y="182"/>
                      </a:cubicBezTo>
                      <a:cubicBezTo>
                        <a:pt x="252" y="182"/>
                        <a:pt x="252" y="176"/>
                        <a:pt x="252" y="176"/>
                      </a:cubicBezTo>
                      <a:lnTo>
                        <a:pt x="252" y="169"/>
                      </a:lnTo>
                      <a:cubicBezTo>
                        <a:pt x="259" y="160"/>
                        <a:pt x="259" y="153"/>
                        <a:pt x="259" y="153"/>
                      </a:cubicBezTo>
                      <a:cubicBezTo>
                        <a:pt x="266" y="146"/>
                        <a:pt x="266" y="146"/>
                        <a:pt x="266" y="139"/>
                      </a:cubicBezTo>
                      <a:lnTo>
                        <a:pt x="266" y="110"/>
                      </a:lnTo>
                      <a:lnTo>
                        <a:pt x="266" y="82"/>
                      </a:lnTo>
                      <a:cubicBezTo>
                        <a:pt x="259" y="67"/>
                        <a:pt x="259" y="60"/>
                        <a:pt x="252" y="53"/>
                      </a:cubicBezTo>
                      <a:cubicBezTo>
                        <a:pt x="252" y="46"/>
                        <a:pt x="245" y="39"/>
                        <a:pt x="245" y="31"/>
                      </a:cubicBezTo>
                      <a:cubicBezTo>
                        <a:pt x="245" y="31"/>
                        <a:pt x="238" y="31"/>
                        <a:pt x="238" y="24"/>
                      </a:cubicBezTo>
                      <a:cubicBezTo>
                        <a:pt x="238" y="24"/>
                        <a:pt x="230" y="24"/>
                        <a:pt x="230" y="17"/>
                      </a:cubicBezTo>
                      <a:cubicBezTo>
                        <a:pt x="230" y="17"/>
                        <a:pt x="223" y="17"/>
                        <a:pt x="223" y="10"/>
                      </a:cubicBezTo>
                      <a:cubicBezTo>
                        <a:pt x="213" y="5"/>
                        <a:pt x="199" y="0"/>
                        <a:pt x="1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5766423" y="4279013"/>
                  <a:ext cx="32221" cy="87686"/>
                </a:xfrm>
                <a:custGeom>
                  <a:avLst/>
                  <a:gdLst/>
                  <a:ahLst/>
                  <a:cxnLst/>
                  <a:rect l="l" t="t" r="r" b="b"/>
                  <a:pathLst>
                    <a:path w="122" h="332" extrusionOk="0">
                      <a:moveTo>
                        <a:pt x="44" y="0"/>
                      </a:moveTo>
                      <a:cubicBezTo>
                        <a:pt x="21" y="0"/>
                        <a:pt x="1" y="30"/>
                        <a:pt x="7" y="52"/>
                      </a:cubicBezTo>
                      <a:lnTo>
                        <a:pt x="7" y="73"/>
                      </a:lnTo>
                      <a:lnTo>
                        <a:pt x="14" y="166"/>
                      </a:lnTo>
                      <a:lnTo>
                        <a:pt x="21" y="288"/>
                      </a:lnTo>
                      <a:cubicBezTo>
                        <a:pt x="28" y="311"/>
                        <a:pt x="51" y="332"/>
                        <a:pt x="71" y="332"/>
                      </a:cubicBezTo>
                      <a:cubicBezTo>
                        <a:pt x="101" y="332"/>
                        <a:pt x="121" y="302"/>
                        <a:pt x="114" y="282"/>
                      </a:cubicBezTo>
                      <a:lnTo>
                        <a:pt x="107" y="182"/>
                      </a:lnTo>
                      <a:lnTo>
                        <a:pt x="101" y="87"/>
                      </a:lnTo>
                      <a:lnTo>
                        <a:pt x="94" y="44"/>
                      </a:lnTo>
                      <a:cubicBezTo>
                        <a:pt x="94" y="23"/>
                        <a:pt x="71" y="0"/>
                        <a:pt x="5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5768272" y="4298029"/>
                  <a:ext cx="9772" cy="264"/>
                </a:xfrm>
                <a:custGeom>
                  <a:avLst/>
                  <a:gdLst/>
                  <a:ahLst/>
                  <a:cxnLst/>
                  <a:rect l="l" t="t" r="r" b="b"/>
                  <a:pathLst>
                    <a:path w="37" h="1" extrusionOk="0">
                      <a:moveTo>
                        <a:pt x="3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5817396" y="4282974"/>
                  <a:ext cx="30901" cy="93233"/>
                </a:xfrm>
                <a:custGeom>
                  <a:avLst/>
                  <a:gdLst/>
                  <a:ahLst/>
                  <a:cxnLst/>
                  <a:rect l="l" t="t" r="r" b="b"/>
                  <a:pathLst>
                    <a:path w="117" h="353" extrusionOk="0">
                      <a:moveTo>
                        <a:pt x="44" y="1"/>
                      </a:moveTo>
                      <a:cubicBezTo>
                        <a:pt x="15" y="1"/>
                        <a:pt x="1" y="29"/>
                        <a:pt x="1" y="51"/>
                      </a:cubicBezTo>
                      <a:lnTo>
                        <a:pt x="1" y="80"/>
                      </a:lnTo>
                      <a:lnTo>
                        <a:pt x="15" y="173"/>
                      </a:lnTo>
                      <a:lnTo>
                        <a:pt x="23" y="310"/>
                      </a:lnTo>
                      <a:cubicBezTo>
                        <a:pt x="30" y="330"/>
                        <a:pt x="44" y="353"/>
                        <a:pt x="73" y="353"/>
                      </a:cubicBezTo>
                      <a:cubicBezTo>
                        <a:pt x="101" y="353"/>
                        <a:pt x="116" y="324"/>
                        <a:pt x="116" y="303"/>
                      </a:cubicBezTo>
                      <a:lnTo>
                        <a:pt x="109" y="187"/>
                      </a:lnTo>
                      <a:lnTo>
                        <a:pt x="94" y="94"/>
                      </a:lnTo>
                      <a:lnTo>
                        <a:pt x="94" y="44"/>
                      </a:lnTo>
                      <a:cubicBezTo>
                        <a:pt x="87" y="22"/>
                        <a:pt x="73" y="1"/>
                        <a:pt x="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866785" y="4286672"/>
                  <a:ext cx="32485" cy="99307"/>
                </a:xfrm>
                <a:custGeom>
                  <a:avLst/>
                  <a:gdLst/>
                  <a:ahLst/>
                  <a:cxnLst/>
                  <a:rect l="l" t="t" r="r" b="b"/>
                  <a:pathLst>
                    <a:path w="123" h="376" extrusionOk="0">
                      <a:moveTo>
                        <a:pt x="43" y="1"/>
                      </a:moveTo>
                      <a:cubicBezTo>
                        <a:pt x="22" y="8"/>
                        <a:pt x="0" y="30"/>
                        <a:pt x="0" y="51"/>
                      </a:cubicBezTo>
                      <a:lnTo>
                        <a:pt x="9" y="87"/>
                      </a:lnTo>
                      <a:lnTo>
                        <a:pt x="16" y="187"/>
                      </a:lnTo>
                      <a:lnTo>
                        <a:pt x="29" y="303"/>
                      </a:lnTo>
                      <a:lnTo>
                        <a:pt x="29" y="332"/>
                      </a:lnTo>
                      <a:cubicBezTo>
                        <a:pt x="36" y="353"/>
                        <a:pt x="52" y="375"/>
                        <a:pt x="79" y="375"/>
                      </a:cubicBezTo>
                      <a:cubicBezTo>
                        <a:pt x="109" y="368"/>
                        <a:pt x="123" y="346"/>
                        <a:pt x="123" y="325"/>
                      </a:cubicBezTo>
                      <a:lnTo>
                        <a:pt x="109" y="203"/>
                      </a:lnTo>
                      <a:lnTo>
                        <a:pt x="109" y="196"/>
                      </a:lnTo>
                      <a:lnTo>
                        <a:pt x="102" y="87"/>
                      </a:lnTo>
                      <a:lnTo>
                        <a:pt x="95" y="44"/>
                      </a:lnTo>
                      <a:cubicBezTo>
                        <a:pt x="95" y="23"/>
                        <a:pt x="73" y="1"/>
                        <a:pt x="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916437" y="4290370"/>
                  <a:ext cx="34334" cy="105118"/>
                </a:xfrm>
                <a:custGeom>
                  <a:avLst/>
                  <a:gdLst/>
                  <a:ahLst/>
                  <a:cxnLst/>
                  <a:rect l="l" t="t" r="r" b="b"/>
                  <a:pathLst>
                    <a:path w="130" h="398" extrusionOk="0">
                      <a:moveTo>
                        <a:pt x="50" y="1"/>
                      </a:moveTo>
                      <a:cubicBezTo>
                        <a:pt x="21" y="9"/>
                        <a:pt x="0" y="30"/>
                        <a:pt x="7" y="52"/>
                      </a:cubicBezTo>
                      <a:lnTo>
                        <a:pt x="7" y="73"/>
                      </a:lnTo>
                      <a:lnTo>
                        <a:pt x="14" y="73"/>
                      </a:lnTo>
                      <a:lnTo>
                        <a:pt x="7" y="80"/>
                      </a:lnTo>
                      <a:lnTo>
                        <a:pt x="21" y="195"/>
                      </a:lnTo>
                      <a:lnTo>
                        <a:pt x="36" y="354"/>
                      </a:lnTo>
                      <a:cubicBezTo>
                        <a:pt x="43" y="375"/>
                        <a:pt x="57" y="397"/>
                        <a:pt x="86" y="397"/>
                      </a:cubicBezTo>
                      <a:cubicBezTo>
                        <a:pt x="114" y="389"/>
                        <a:pt x="129" y="368"/>
                        <a:pt x="129" y="346"/>
                      </a:cubicBezTo>
                      <a:lnTo>
                        <a:pt x="114" y="209"/>
                      </a:lnTo>
                      <a:lnTo>
                        <a:pt x="100" y="59"/>
                      </a:lnTo>
                      <a:lnTo>
                        <a:pt x="100" y="44"/>
                      </a:lnTo>
                      <a:cubicBezTo>
                        <a:pt x="93" y="30"/>
                        <a:pt x="86" y="16"/>
                        <a:pt x="64" y="9"/>
                      </a:cubicBezTo>
                      <a:cubicBezTo>
                        <a:pt x="64" y="9"/>
                        <a:pt x="57" y="1"/>
                        <a:pt x="5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918022" y="4309386"/>
                  <a:ext cx="2113" cy="2113"/>
                </a:xfrm>
                <a:custGeom>
                  <a:avLst/>
                  <a:gdLst/>
                  <a:ahLst/>
                  <a:cxnLst/>
                  <a:rect l="l" t="t" r="r" b="b"/>
                  <a:pathLst>
                    <a:path w="8" h="8" extrusionOk="0">
                      <a:moveTo>
                        <a:pt x="1" y="1"/>
                      </a:moveTo>
                      <a:lnTo>
                        <a:pt x="1"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6620815" y="3572766"/>
                  <a:ext cx="47539" cy="199935"/>
                </a:xfrm>
                <a:custGeom>
                  <a:avLst/>
                  <a:gdLst/>
                  <a:ahLst/>
                  <a:cxnLst/>
                  <a:rect l="l" t="t" r="r" b="b"/>
                  <a:pathLst>
                    <a:path w="180" h="757" fill="none" extrusionOk="0">
                      <a:moveTo>
                        <a:pt x="107" y="756"/>
                      </a:moveTo>
                      <a:cubicBezTo>
                        <a:pt x="107" y="756"/>
                        <a:pt x="180" y="332"/>
                        <a:pt x="0"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6140137" y="4064814"/>
                  <a:ext cx="209173" cy="168769"/>
                </a:xfrm>
                <a:custGeom>
                  <a:avLst/>
                  <a:gdLst/>
                  <a:ahLst/>
                  <a:cxnLst/>
                  <a:rect l="l" t="t" r="r" b="b"/>
                  <a:pathLst>
                    <a:path w="792" h="639" fill="none" extrusionOk="0">
                      <a:moveTo>
                        <a:pt x="792" y="639"/>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6140137" y="4064814"/>
                  <a:ext cx="264" cy="264"/>
                </a:xfrm>
                <a:custGeom>
                  <a:avLst/>
                  <a:gdLst/>
                  <a:ahLst/>
                  <a:cxnLst/>
                  <a:rect l="l" t="t" r="r" b="b"/>
                  <a:pathLst>
                    <a:path w="1" h="1" fill="none" extrusionOk="0">
                      <a:moveTo>
                        <a:pt x="0" y="1"/>
                      </a:move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7085381" y="2066775"/>
                  <a:ext cx="744783" cy="756689"/>
                </a:xfrm>
                <a:custGeom>
                  <a:avLst/>
                  <a:gdLst/>
                  <a:ahLst/>
                  <a:cxnLst/>
                  <a:rect l="l" t="t" r="r" b="b"/>
                  <a:pathLst>
                    <a:path w="2820" h="2865" extrusionOk="0">
                      <a:moveTo>
                        <a:pt x="1412" y="1"/>
                      </a:moveTo>
                      <a:cubicBezTo>
                        <a:pt x="1175" y="1"/>
                        <a:pt x="962" y="65"/>
                        <a:pt x="843" y="139"/>
                      </a:cubicBezTo>
                      <a:cubicBezTo>
                        <a:pt x="418" y="391"/>
                        <a:pt x="1" y="1017"/>
                        <a:pt x="634" y="1190"/>
                      </a:cubicBezTo>
                      <a:lnTo>
                        <a:pt x="634" y="1088"/>
                      </a:lnTo>
                      <a:cubicBezTo>
                        <a:pt x="634" y="858"/>
                        <a:pt x="670" y="636"/>
                        <a:pt x="820" y="456"/>
                      </a:cubicBezTo>
                      <a:cubicBezTo>
                        <a:pt x="856" y="563"/>
                        <a:pt x="922" y="679"/>
                        <a:pt x="1008" y="786"/>
                      </a:cubicBezTo>
                      <a:cubicBezTo>
                        <a:pt x="1079" y="872"/>
                        <a:pt x="1158" y="952"/>
                        <a:pt x="1267" y="1024"/>
                      </a:cubicBezTo>
                      <a:cubicBezTo>
                        <a:pt x="1274" y="1031"/>
                        <a:pt x="1281" y="1038"/>
                        <a:pt x="1295" y="1045"/>
                      </a:cubicBezTo>
                      <a:lnTo>
                        <a:pt x="1310" y="1060"/>
                      </a:lnTo>
                      <a:cubicBezTo>
                        <a:pt x="1569" y="1226"/>
                        <a:pt x="1798" y="1297"/>
                        <a:pt x="1950" y="1326"/>
                      </a:cubicBezTo>
                      <a:cubicBezTo>
                        <a:pt x="1983" y="1285"/>
                        <a:pt x="2058" y="1210"/>
                        <a:pt x="2153" y="1210"/>
                      </a:cubicBezTo>
                      <a:cubicBezTo>
                        <a:pt x="2157" y="1210"/>
                        <a:pt x="2162" y="1210"/>
                        <a:pt x="2166" y="1210"/>
                      </a:cubicBezTo>
                      <a:cubicBezTo>
                        <a:pt x="2209" y="1217"/>
                        <a:pt x="2236" y="1247"/>
                        <a:pt x="2252" y="1283"/>
                      </a:cubicBezTo>
                      <a:cubicBezTo>
                        <a:pt x="2252" y="1297"/>
                        <a:pt x="2259" y="1319"/>
                        <a:pt x="2252" y="1340"/>
                      </a:cubicBezTo>
                      <a:cubicBezTo>
                        <a:pt x="2252" y="1419"/>
                        <a:pt x="2216" y="1512"/>
                        <a:pt x="2166" y="1578"/>
                      </a:cubicBezTo>
                      <a:cubicBezTo>
                        <a:pt x="2080" y="1685"/>
                        <a:pt x="1941" y="1728"/>
                        <a:pt x="1871" y="1728"/>
                      </a:cubicBezTo>
                      <a:cubicBezTo>
                        <a:pt x="1864" y="1837"/>
                        <a:pt x="1855" y="1980"/>
                        <a:pt x="1864" y="2088"/>
                      </a:cubicBezTo>
                      <a:cubicBezTo>
                        <a:pt x="1871" y="2268"/>
                        <a:pt x="2028" y="2418"/>
                        <a:pt x="2028" y="2418"/>
                      </a:cubicBezTo>
                      <a:cubicBezTo>
                        <a:pt x="2028" y="2418"/>
                        <a:pt x="2388" y="2597"/>
                        <a:pt x="2502" y="2699"/>
                      </a:cubicBezTo>
                      <a:cubicBezTo>
                        <a:pt x="2568" y="2756"/>
                        <a:pt x="2611" y="2806"/>
                        <a:pt x="2647" y="2865"/>
                      </a:cubicBezTo>
                      <a:cubicBezTo>
                        <a:pt x="2820" y="2590"/>
                        <a:pt x="2668" y="2252"/>
                        <a:pt x="2518" y="2016"/>
                      </a:cubicBezTo>
                      <a:cubicBezTo>
                        <a:pt x="2359" y="1764"/>
                        <a:pt x="2388" y="1605"/>
                        <a:pt x="2452" y="1117"/>
                      </a:cubicBezTo>
                      <a:cubicBezTo>
                        <a:pt x="2459" y="1103"/>
                        <a:pt x="2459" y="1081"/>
                        <a:pt x="2459" y="1060"/>
                      </a:cubicBezTo>
                      <a:cubicBezTo>
                        <a:pt x="2495" y="772"/>
                        <a:pt x="2395" y="370"/>
                        <a:pt x="1957" y="132"/>
                      </a:cubicBezTo>
                      <a:cubicBezTo>
                        <a:pt x="1781" y="37"/>
                        <a:pt x="1590" y="1"/>
                        <a:pt x="1412"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7244903" y="2187212"/>
                  <a:ext cx="437098" cy="442657"/>
                </a:xfrm>
                <a:custGeom>
                  <a:avLst/>
                  <a:gdLst/>
                  <a:ahLst/>
                  <a:cxnLst/>
                  <a:rect l="l" t="t" r="r" b="b"/>
                  <a:pathLst>
                    <a:path w="1655" h="1676" extrusionOk="0">
                      <a:moveTo>
                        <a:pt x="123" y="740"/>
                      </a:moveTo>
                      <a:cubicBezTo>
                        <a:pt x="139" y="740"/>
                        <a:pt x="145" y="747"/>
                        <a:pt x="152" y="754"/>
                      </a:cubicBezTo>
                      <a:cubicBezTo>
                        <a:pt x="166" y="770"/>
                        <a:pt x="173" y="791"/>
                        <a:pt x="173" y="820"/>
                      </a:cubicBezTo>
                      <a:cubicBezTo>
                        <a:pt x="173" y="856"/>
                        <a:pt x="152" y="891"/>
                        <a:pt x="123" y="891"/>
                      </a:cubicBezTo>
                      <a:cubicBezTo>
                        <a:pt x="95" y="891"/>
                        <a:pt x="73" y="856"/>
                        <a:pt x="73" y="820"/>
                      </a:cubicBezTo>
                      <a:cubicBezTo>
                        <a:pt x="73" y="784"/>
                        <a:pt x="87" y="754"/>
                        <a:pt x="102" y="747"/>
                      </a:cubicBezTo>
                      <a:cubicBezTo>
                        <a:pt x="109" y="747"/>
                        <a:pt x="116" y="740"/>
                        <a:pt x="123" y="740"/>
                      </a:cubicBezTo>
                      <a:close/>
                      <a:moveTo>
                        <a:pt x="656" y="734"/>
                      </a:moveTo>
                      <a:cubicBezTo>
                        <a:pt x="691" y="734"/>
                        <a:pt x="720" y="770"/>
                        <a:pt x="720" y="820"/>
                      </a:cubicBezTo>
                      <a:cubicBezTo>
                        <a:pt x="720" y="863"/>
                        <a:pt x="691" y="899"/>
                        <a:pt x="656" y="899"/>
                      </a:cubicBezTo>
                      <a:cubicBezTo>
                        <a:pt x="620" y="899"/>
                        <a:pt x="591" y="863"/>
                        <a:pt x="591" y="820"/>
                      </a:cubicBezTo>
                      <a:cubicBezTo>
                        <a:pt x="591" y="770"/>
                        <a:pt x="620" y="734"/>
                        <a:pt x="656" y="734"/>
                      </a:cubicBezTo>
                      <a:close/>
                      <a:moveTo>
                        <a:pt x="216" y="0"/>
                      </a:moveTo>
                      <a:cubicBezTo>
                        <a:pt x="66" y="180"/>
                        <a:pt x="30" y="402"/>
                        <a:pt x="30" y="632"/>
                      </a:cubicBezTo>
                      <a:lnTo>
                        <a:pt x="30" y="734"/>
                      </a:lnTo>
                      <a:cubicBezTo>
                        <a:pt x="30" y="934"/>
                        <a:pt x="30" y="963"/>
                        <a:pt x="16" y="1092"/>
                      </a:cubicBezTo>
                      <a:cubicBezTo>
                        <a:pt x="1" y="1208"/>
                        <a:pt x="73" y="1437"/>
                        <a:pt x="182" y="1567"/>
                      </a:cubicBezTo>
                      <a:lnTo>
                        <a:pt x="268" y="1567"/>
                      </a:lnTo>
                      <a:cubicBezTo>
                        <a:pt x="318" y="1567"/>
                        <a:pt x="368" y="1581"/>
                        <a:pt x="404" y="1617"/>
                      </a:cubicBezTo>
                      <a:cubicBezTo>
                        <a:pt x="418" y="1639"/>
                        <a:pt x="447" y="1653"/>
                        <a:pt x="468" y="1675"/>
                      </a:cubicBezTo>
                      <a:lnTo>
                        <a:pt x="534" y="1675"/>
                      </a:lnTo>
                      <a:cubicBezTo>
                        <a:pt x="540" y="1667"/>
                        <a:pt x="540" y="1667"/>
                        <a:pt x="547" y="1667"/>
                      </a:cubicBezTo>
                      <a:cubicBezTo>
                        <a:pt x="785" y="1639"/>
                        <a:pt x="1087" y="1517"/>
                        <a:pt x="1237" y="1272"/>
                      </a:cubicBezTo>
                      <a:lnTo>
                        <a:pt x="1267" y="1272"/>
                      </a:lnTo>
                      <a:cubicBezTo>
                        <a:pt x="1337" y="1272"/>
                        <a:pt x="1476" y="1229"/>
                        <a:pt x="1562" y="1122"/>
                      </a:cubicBezTo>
                      <a:cubicBezTo>
                        <a:pt x="1612" y="1056"/>
                        <a:pt x="1648" y="963"/>
                        <a:pt x="1648" y="884"/>
                      </a:cubicBezTo>
                      <a:cubicBezTo>
                        <a:pt x="1655" y="863"/>
                        <a:pt x="1648" y="841"/>
                        <a:pt x="1648" y="827"/>
                      </a:cubicBezTo>
                      <a:cubicBezTo>
                        <a:pt x="1632" y="791"/>
                        <a:pt x="1605" y="761"/>
                        <a:pt x="1562" y="754"/>
                      </a:cubicBezTo>
                      <a:cubicBezTo>
                        <a:pt x="1558" y="754"/>
                        <a:pt x="1553" y="754"/>
                        <a:pt x="1549" y="754"/>
                      </a:cubicBezTo>
                      <a:cubicBezTo>
                        <a:pt x="1454" y="754"/>
                        <a:pt x="1379" y="829"/>
                        <a:pt x="1346" y="870"/>
                      </a:cubicBezTo>
                      <a:cubicBezTo>
                        <a:pt x="1194" y="841"/>
                        <a:pt x="965" y="770"/>
                        <a:pt x="706" y="604"/>
                      </a:cubicBezTo>
                      <a:lnTo>
                        <a:pt x="691" y="589"/>
                      </a:lnTo>
                      <a:cubicBezTo>
                        <a:pt x="677" y="582"/>
                        <a:pt x="670" y="575"/>
                        <a:pt x="663" y="568"/>
                      </a:cubicBezTo>
                      <a:cubicBezTo>
                        <a:pt x="554" y="496"/>
                        <a:pt x="475" y="416"/>
                        <a:pt x="404" y="330"/>
                      </a:cubicBezTo>
                      <a:cubicBezTo>
                        <a:pt x="318" y="223"/>
                        <a:pt x="252" y="107"/>
                        <a:pt x="216"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7400727" y="2380809"/>
                  <a:ext cx="34334" cy="44107"/>
                </a:xfrm>
                <a:custGeom>
                  <a:avLst/>
                  <a:gdLst/>
                  <a:ahLst/>
                  <a:cxnLst/>
                  <a:rect l="l" t="t" r="r" b="b"/>
                  <a:pathLst>
                    <a:path w="130" h="167" extrusionOk="0">
                      <a:moveTo>
                        <a:pt x="66" y="1"/>
                      </a:moveTo>
                      <a:cubicBezTo>
                        <a:pt x="30" y="1"/>
                        <a:pt x="1" y="37"/>
                        <a:pt x="1" y="87"/>
                      </a:cubicBezTo>
                      <a:cubicBezTo>
                        <a:pt x="1" y="130"/>
                        <a:pt x="30" y="166"/>
                        <a:pt x="66" y="166"/>
                      </a:cubicBezTo>
                      <a:cubicBezTo>
                        <a:pt x="101" y="166"/>
                        <a:pt x="130" y="130"/>
                        <a:pt x="130" y="87"/>
                      </a:cubicBezTo>
                      <a:cubicBezTo>
                        <a:pt x="130" y="37"/>
                        <a:pt x="101" y="1"/>
                        <a:pt x="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7263919" y="2384507"/>
                  <a:ext cx="26939" cy="38033"/>
                </a:xfrm>
                <a:custGeom>
                  <a:avLst/>
                  <a:gdLst/>
                  <a:ahLst/>
                  <a:cxnLst/>
                  <a:rect l="l" t="t" r="r" b="b"/>
                  <a:pathLst>
                    <a:path w="102" h="144" extrusionOk="0">
                      <a:moveTo>
                        <a:pt x="30" y="0"/>
                      </a:moveTo>
                      <a:cubicBezTo>
                        <a:pt x="15" y="7"/>
                        <a:pt x="1" y="37"/>
                        <a:pt x="1" y="73"/>
                      </a:cubicBezTo>
                      <a:cubicBezTo>
                        <a:pt x="1" y="109"/>
                        <a:pt x="23" y="144"/>
                        <a:pt x="51" y="144"/>
                      </a:cubicBezTo>
                      <a:cubicBezTo>
                        <a:pt x="80" y="144"/>
                        <a:pt x="101" y="109"/>
                        <a:pt x="101" y="73"/>
                      </a:cubicBezTo>
                      <a:cubicBezTo>
                        <a:pt x="101" y="44"/>
                        <a:pt x="94" y="23"/>
                        <a:pt x="80" y="7"/>
                      </a:cubicBezTo>
                      <a:cubicBezTo>
                        <a:pt x="67" y="7"/>
                        <a:pt x="51" y="0"/>
                        <a:pt x="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7271842" y="2382658"/>
                  <a:ext cx="13469" cy="3962"/>
                </a:xfrm>
                <a:custGeom>
                  <a:avLst/>
                  <a:gdLst/>
                  <a:ahLst/>
                  <a:cxnLst/>
                  <a:rect l="l" t="t" r="r" b="b"/>
                  <a:pathLst>
                    <a:path w="51" h="15" extrusionOk="0">
                      <a:moveTo>
                        <a:pt x="21" y="0"/>
                      </a:moveTo>
                      <a:cubicBezTo>
                        <a:pt x="14" y="0"/>
                        <a:pt x="7" y="7"/>
                        <a:pt x="0" y="7"/>
                      </a:cubicBezTo>
                      <a:cubicBezTo>
                        <a:pt x="21" y="7"/>
                        <a:pt x="37" y="14"/>
                        <a:pt x="50" y="14"/>
                      </a:cubicBezTo>
                      <a:cubicBezTo>
                        <a:pt x="43" y="7"/>
                        <a:pt x="37" y="0"/>
                        <a:pt x="2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7305912" y="2466119"/>
                  <a:ext cx="11621" cy="26940"/>
                </a:xfrm>
                <a:custGeom>
                  <a:avLst/>
                  <a:gdLst/>
                  <a:ahLst/>
                  <a:cxnLst/>
                  <a:rect l="l" t="t" r="r" b="b"/>
                  <a:pathLst>
                    <a:path w="44" h="102" fill="none" extrusionOk="0">
                      <a:moveTo>
                        <a:pt x="44" y="102"/>
                      </a:moveTo>
                      <a:cubicBezTo>
                        <a:pt x="44" y="102"/>
                        <a:pt x="1" y="73"/>
                        <a:pt x="2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7313307" y="2536110"/>
                  <a:ext cx="72630" cy="21393"/>
                </a:xfrm>
                <a:custGeom>
                  <a:avLst/>
                  <a:gdLst/>
                  <a:ahLst/>
                  <a:cxnLst/>
                  <a:rect l="l" t="t" r="r" b="b"/>
                  <a:pathLst>
                    <a:path w="275" h="81" fill="none" extrusionOk="0">
                      <a:moveTo>
                        <a:pt x="0" y="37"/>
                      </a:moveTo>
                      <a:cubicBezTo>
                        <a:pt x="0" y="37"/>
                        <a:pt x="138" y="80"/>
                        <a:pt x="275"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7427138" y="2342512"/>
                  <a:ext cx="22977" cy="4490"/>
                </a:xfrm>
                <a:custGeom>
                  <a:avLst/>
                  <a:gdLst/>
                  <a:ahLst/>
                  <a:cxnLst/>
                  <a:rect l="l" t="t" r="r" b="b"/>
                  <a:pathLst>
                    <a:path w="87" h="17" fill="none" extrusionOk="0">
                      <a:moveTo>
                        <a:pt x="87" y="16"/>
                      </a:moveTo>
                      <a:cubicBezTo>
                        <a:pt x="59" y="9"/>
                        <a:pt x="30" y="9"/>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7389370" y="2340664"/>
                  <a:ext cx="38031" cy="6339"/>
                </a:xfrm>
                <a:custGeom>
                  <a:avLst/>
                  <a:gdLst/>
                  <a:ahLst/>
                  <a:cxnLst/>
                  <a:rect l="l" t="t" r="r" b="b"/>
                  <a:pathLst>
                    <a:path w="144" h="24" fill="none" extrusionOk="0">
                      <a:moveTo>
                        <a:pt x="0" y="23"/>
                      </a:moveTo>
                      <a:cubicBezTo>
                        <a:pt x="0" y="23"/>
                        <a:pt x="44" y="1"/>
                        <a:pt x="144" y="8"/>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7265768" y="2336966"/>
                  <a:ext cx="25090" cy="5811"/>
                </a:xfrm>
                <a:custGeom>
                  <a:avLst/>
                  <a:gdLst/>
                  <a:ahLst/>
                  <a:cxnLst/>
                  <a:rect l="l" t="t" r="r" b="b"/>
                  <a:pathLst>
                    <a:path w="95" h="22" fill="none" extrusionOk="0">
                      <a:moveTo>
                        <a:pt x="94" y="22"/>
                      </a:moveTo>
                      <a:cubicBezTo>
                        <a:pt x="94" y="22"/>
                        <a:pt x="60" y="1"/>
                        <a:pt x="1"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7336020" y="2522904"/>
                  <a:ext cx="284972" cy="265436"/>
                </a:xfrm>
                <a:custGeom>
                  <a:avLst/>
                  <a:gdLst/>
                  <a:ahLst/>
                  <a:cxnLst/>
                  <a:rect l="l" t="t" r="r" b="b"/>
                  <a:pathLst>
                    <a:path w="1079" h="1005" extrusionOk="0">
                      <a:moveTo>
                        <a:pt x="892" y="1"/>
                      </a:moveTo>
                      <a:cubicBezTo>
                        <a:pt x="742" y="246"/>
                        <a:pt x="440" y="368"/>
                        <a:pt x="202" y="396"/>
                      </a:cubicBezTo>
                      <a:cubicBezTo>
                        <a:pt x="195" y="396"/>
                        <a:pt x="195" y="396"/>
                        <a:pt x="189" y="404"/>
                      </a:cubicBezTo>
                      <a:lnTo>
                        <a:pt x="123" y="404"/>
                      </a:lnTo>
                      <a:cubicBezTo>
                        <a:pt x="145" y="425"/>
                        <a:pt x="166" y="439"/>
                        <a:pt x="182" y="448"/>
                      </a:cubicBezTo>
                      <a:cubicBezTo>
                        <a:pt x="182" y="455"/>
                        <a:pt x="189" y="455"/>
                        <a:pt x="189" y="455"/>
                      </a:cubicBezTo>
                      <a:cubicBezTo>
                        <a:pt x="195" y="461"/>
                        <a:pt x="209" y="468"/>
                        <a:pt x="209" y="475"/>
                      </a:cubicBezTo>
                      <a:cubicBezTo>
                        <a:pt x="232" y="491"/>
                        <a:pt x="275" y="511"/>
                        <a:pt x="268" y="525"/>
                      </a:cubicBezTo>
                      <a:cubicBezTo>
                        <a:pt x="259" y="541"/>
                        <a:pt x="232" y="568"/>
                        <a:pt x="189" y="568"/>
                      </a:cubicBezTo>
                      <a:cubicBezTo>
                        <a:pt x="166" y="568"/>
                        <a:pt x="145" y="568"/>
                        <a:pt x="123" y="555"/>
                      </a:cubicBezTo>
                      <a:cubicBezTo>
                        <a:pt x="95" y="598"/>
                        <a:pt x="73" y="627"/>
                        <a:pt x="52" y="648"/>
                      </a:cubicBezTo>
                      <a:cubicBezTo>
                        <a:pt x="44" y="655"/>
                        <a:pt x="37" y="663"/>
                        <a:pt x="30" y="670"/>
                      </a:cubicBezTo>
                      <a:cubicBezTo>
                        <a:pt x="1" y="713"/>
                        <a:pt x="16" y="893"/>
                        <a:pt x="189" y="965"/>
                      </a:cubicBezTo>
                      <a:cubicBezTo>
                        <a:pt x="209" y="972"/>
                        <a:pt x="239" y="986"/>
                        <a:pt x="268" y="986"/>
                      </a:cubicBezTo>
                      <a:cubicBezTo>
                        <a:pt x="334" y="999"/>
                        <a:pt x="397" y="1004"/>
                        <a:pt x="454" y="1004"/>
                      </a:cubicBezTo>
                      <a:cubicBezTo>
                        <a:pt x="884" y="1004"/>
                        <a:pt x="1079" y="691"/>
                        <a:pt x="1079" y="691"/>
                      </a:cubicBezTo>
                      <a:cubicBezTo>
                        <a:pt x="1079" y="691"/>
                        <a:pt x="922" y="541"/>
                        <a:pt x="915" y="361"/>
                      </a:cubicBezTo>
                      <a:cubicBezTo>
                        <a:pt x="906" y="253"/>
                        <a:pt x="915" y="110"/>
                        <a:pt x="922"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6901298" y="2600818"/>
                  <a:ext cx="507351" cy="571809"/>
                </a:xfrm>
                <a:custGeom>
                  <a:avLst/>
                  <a:gdLst/>
                  <a:ahLst/>
                  <a:cxnLst/>
                  <a:rect l="l" t="t" r="r" b="b"/>
                  <a:pathLst>
                    <a:path w="1921" h="2165" extrusionOk="0">
                      <a:moveTo>
                        <a:pt x="1317" y="1"/>
                      </a:moveTo>
                      <a:cubicBezTo>
                        <a:pt x="1274" y="1"/>
                        <a:pt x="886" y="303"/>
                        <a:pt x="850" y="353"/>
                      </a:cubicBezTo>
                      <a:cubicBezTo>
                        <a:pt x="806" y="396"/>
                        <a:pt x="44" y="1590"/>
                        <a:pt x="23" y="1719"/>
                      </a:cubicBezTo>
                      <a:cubicBezTo>
                        <a:pt x="1" y="1855"/>
                        <a:pt x="23" y="2150"/>
                        <a:pt x="196" y="2164"/>
                      </a:cubicBezTo>
                      <a:lnTo>
                        <a:pt x="216" y="2164"/>
                      </a:lnTo>
                      <a:cubicBezTo>
                        <a:pt x="220" y="2164"/>
                        <a:pt x="224" y="2164"/>
                        <a:pt x="229" y="2164"/>
                      </a:cubicBezTo>
                      <a:cubicBezTo>
                        <a:pt x="401" y="2164"/>
                        <a:pt x="649" y="2023"/>
                        <a:pt x="706" y="1842"/>
                      </a:cubicBezTo>
                      <a:cubicBezTo>
                        <a:pt x="713" y="1812"/>
                        <a:pt x="727" y="1769"/>
                        <a:pt x="741" y="1719"/>
                      </a:cubicBezTo>
                      <a:lnTo>
                        <a:pt x="741" y="1712"/>
                      </a:lnTo>
                      <a:cubicBezTo>
                        <a:pt x="756" y="1662"/>
                        <a:pt x="777" y="1590"/>
                        <a:pt x="800" y="1517"/>
                      </a:cubicBezTo>
                      <a:cubicBezTo>
                        <a:pt x="856" y="1324"/>
                        <a:pt x="922" y="1086"/>
                        <a:pt x="972" y="920"/>
                      </a:cubicBezTo>
                      <a:cubicBezTo>
                        <a:pt x="1008" y="800"/>
                        <a:pt x="1036" y="713"/>
                        <a:pt x="1036" y="713"/>
                      </a:cubicBezTo>
                      <a:cubicBezTo>
                        <a:pt x="1036" y="713"/>
                        <a:pt x="1079" y="720"/>
                        <a:pt x="1115" y="734"/>
                      </a:cubicBezTo>
                      <a:cubicBezTo>
                        <a:pt x="1151" y="741"/>
                        <a:pt x="1188" y="748"/>
                        <a:pt x="1195" y="756"/>
                      </a:cubicBezTo>
                      <a:cubicBezTo>
                        <a:pt x="1207" y="760"/>
                        <a:pt x="1243" y="764"/>
                        <a:pt x="1277" y="764"/>
                      </a:cubicBezTo>
                      <a:cubicBezTo>
                        <a:pt x="1302" y="764"/>
                        <a:pt x="1326" y="762"/>
                        <a:pt x="1338" y="756"/>
                      </a:cubicBezTo>
                      <a:cubicBezTo>
                        <a:pt x="1367" y="741"/>
                        <a:pt x="1533" y="555"/>
                        <a:pt x="1533" y="525"/>
                      </a:cubicBezTo>
                      <a:lnTo>
                        <a:pt x="1533" y="461"/>
                      </a:lnTo>
                      <a:lnTo>
                        <a:pt x="1533" y="180"/>
                      </a:lnTo>
                      <a:cubicBezTo>
                        <a:pt x="1533" y="180"/>
                        <a:pt x="1603" y="180"/>
                        <a:pt x="1626" y="196"/>
                      </a:cubicBezTo>
                      <a:cubicBezTo>
                        <a:pt x="1655" y="203"/>
                        <a:pt x="1690" y="230"/>
                        <a:pt x="1769" y="260"/>
                      </a:cubicBezTo>
                      <a:cubicBezTo>
                        <a:pt x="1791" y="273"/>
                        <a:pt x="1812" y="273"/>
                        <a:pt x="1835" y="273"/>
                      </a:cubicBezTo>
                      <a:cubicBezTo>
                        <a:pt x="1878" y="273"/>
                        <a:pt x="1905" y="246"/>
                        <a:pt x="1914" y="230"/>
                      </a:cubicBezTo>
                      <a:cubicBezTo>
                        <a:pt x="1921" y="216"/>
                        <a:pt x="1878" y="196"/>
                        <a:pt x="1855" y="180"/>
                      </a:cubicBezTo>
                      <a:cubicBezTo>
                        <a:pt x="1855" y="173"/>
                        <a:pt x="1841" y="166"/>
                        <a:pt x="1835" y="160"/>
                      </a:cubicBezTo>
                      <a:cubicBezTo>
                        <a:pt x="1835" y="160"/>
                        <a:pt x="1828" y="160"/>
                        <a:pt x="1828" y="153"/>
                      </a:cubicBezTo>
                      <a:cubicBezTo>
                        <a:pt x="1812" y="144"/>
                        <a:pt x="1791" y="130"/>
                        <a:pt x="1769" y="109"/>
                      </a:cubicBezTo>
                      <a:cubicBezTo>
                        <a:pt x="1748" y="87"/>
                        <a:pt x="1719" y="73"/>
                        <a:pt x="1705" y="51"/>
                      </a:cubicBezTo>
                      <a:cubicBezTo>
                        <a:pt x="1669" y="15"/>
                        <a:pt x="1619" y="1"/>
                        <a:pt x="1569"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6876755" y="3138036"/>
                  <a:ext cx="892419" cy="341746"/>
                </a:xfrm>
                <a:custGeom>
                  <a:avLst/>
                  <a:gdLst/>
                  <a:ahLst/>
                  <a:cxnLst/>
                  <a:rect l="l" t="t" r="r" b="b"/>
                  <a:pathLst>
                    <a:path w="3379" h="1321" extrusionOk="0">
                      <a:moveTo>
                        <a:pt x="2631" y="0"/>
                      </a:moveTo>
                      <a:lnTo>
                        <a:pt x="2618" y="143"/>
                      </a:lnTo>
                      <a:lnTo>
                        <a:pt x="2538" y="654"/>
                      </a:lnTo>
                      <a:lnTo>
                        <a:pt x="1058" y="926"/>
                      </a:lnTo>
                      <a:cubicBezTo>
                        <a:pt x="1058" y="926"/>
                        <a:pt x="777" y="581"/>
                        <a:pt x="756" y="561"/>
                      </a:cubicBezTo>
                      <a:cubicBezTo>
                        <a:pt x="748" y="552"/>
                        <a:pt x="734" y="552"/>
                        <a:pt x="704" y="545"/>
                      </a:cubicBezTo>
                      <a:cubicBezTo>
                        <a:pt x="627" y="525"/>
                        <a:pt x="489" y="502"/>
                        <a:pt x="461" y="502"/>
                      </a:cubicBezTo>
                      <a:cubicBezTo>
                        <a:pt x="432" y="502"/>
                        <a:pt x="180" y="625"/>
                        <a:pt x="137" y="654"/>
                      </a:cubicBezTo>
                      <a:cubicBezTo>
                        <a:pt x="101" y="682"/>
                        <a:pt x="30" y="906"/>
                        <a:pt x="23" y="926"/>
                      </a:cubicBezTo>
                      <a:cubicBezTo>
                        <a:pt x="8" y="949"/>
                        <a:pt x="1" y="999"/>
                        <a:pt x="51" y="999"/>
                      </a:cubicBezTo>
                      <a:lnTo>
                        <a:pt x="346" y="999"/>
                      </a:lnTo>
                      <a:cubicBezTo>
                        <a:pt x="346" y="999"/>
                        <a:pt x="353" y="999"/>
                        <a:pt x="353" y="1006"/>
                      </a:cubicBezTo>
                      <a:cubicBezTo>
                        <a:pt x="375" y="1006"/>
                        <a:pt x="446" y="1056"/>
                        <a:pt x="518" y="1113"/>
                      </a:cubicBezTo>
                      <a:cubicBezTo>
                        <a:pt x="541" y="1128"/>
                        <a:pt x="561" y="1142"/>
                        <a:pt x="575" y="1156"/>
                      </a:cubicBezTo>
                      <a:cubicBezTo>
                        <a:pt x="634" y="1199"/>
                        <a:pt x="684" y="1235"/>
                        <a:pt x="704" y="1258"/>
                      </a:cubicBezTo>
                      <a:cubicBezTo>
                        <a:pt x="742" y="1284"/>
                        <a:pt x="785" y="1321"/>
                        <a:pt x="903" y="1321"/>
                      </a:cubicBezTo>
                      <a:cubicBezTo>
                        <a:pt x="949" y="1321"/>
                        <a:pt x="1006" y="1315"/>
                        <a:pt x="1079" y="1301"/>
                      </a:cubicBezTo>
                      <a:cubicBezTo>
                        <a:pt x="1086" y="1301"/>
                        <a:pt x="1086" y="1301"/>
                        <a:pt x="1093" y="1294"/>
                      </a:cubicBezTo>
                      <a:cubicBezTo>
                        <a:pt x="1188" y="1301"/>
                        <a:pt x="1431" y="1301"/>
                        <a:pt x="1712" y="1301"/>
                      </a:cubicBezTo>
                      <a:lnTo>
                        <a:pt x="2107" y="1301"/>
                      </a:lnTo>
                      <a:cubicBezTo>
                        <a:pt x="2207" y="1265"/>
                        <a:pt x="2300" y="1235"/>
                        <a:pt x="2395" y="1199"/>
                      </a:cubicBezTo>
                      <a:cubicBezTo>
                        <a:pt x="2661" y="1106"/>
                        <a:pt x="2920" y="1006"/>
                        <a:pt x="3142" y="897"/>
                      </a:cubicBezTo>
                      <a:cubicBezTo>
                        <a:pt x="3199" y="675"/>
                        <a:pt x="3285" y="345"/>
                        <a:pt x="3335" y="157"/>
                      </a:cubicBezTo>
                      <a:cubicBezTo>
                        <a:pt x="3365" y="64"/>
                        <a:pt x="3378" y="0"/>
                        <a:pt x="3378"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8203881" y="4037874"/>
                  <a:ext cx="45955" cy="156092"/>
                </a:xfrm>
                <a:custGeom>
                  <a:avLst/>
                  <a:gdLst/>
                  <a:ahLst/>
                  <a:cxnLst/>
                  <a:rect l="l" t="t" r="r" b="b"/>
                  <a:pathLst>
                    <a:path w="174" h="591" extrusionOk="0">
                      <a:moveTo>
                        <a:pt x="1" y="1"/>
                      </a:moveTo>
                      <a:lnTo>
                        <a:pt x="108" y="591"/>
                      </a:lnTo>
                      <a:lnTo>
                        <a:pt x="173" y="591"/>
                      </a:lnTo>
                      <a:lnTo>
                        <a:pt x="65" y="232"/>
                      </a:ln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8203881" y="4037874"/>
                  <a:ext cx="45955" cy="156092"/>
                </a:xfrm>
                <a:custGeom>
                  <a:avLst/>
                  <a:gdLst/>
                  <a:ahLst/>
                  <a:cxnLst/>
                  <a:rect l="l" t="t" r="r" b="b"/>
                  <a:pathLst>
                    <a:path w="174" h="591" fill="none" extrusionOk="0">
                      <a:moveTo>
                        <a:pt x="1" y="1"/>
                      </a:moveTo>
                      <a:lnTo>
                        <a:pt x="65" y="232"/>
                      </a:lnTo>
                      <a:lnTo>
                        <a:pt x="173" y="591"/>
                      </a:lnTo>
                      <a:lnTo>
                        <a:pt x="108" y="59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8239222" y="3398185"/>
                  <a:ext cx="338322" cy="795778"/>
                </a:xfrm>
                <a:custGeom>
                  <a:avLst/>
                  <a:gdLst/>
                  <a:ahLst/>
                  <a:cxnLst/>
                  <a:rect l="l" t="t" r="r" b="b"/>
                  <a:pathLst>
                    <a:path w="1281" h="3013" extrusionOk="0">
                      <a:moveTo>
                        <a:pt x="913" y="1"/>
                      </a:moveTo>
                      <a:lnTo>
                        <a:pt x="620" y="979"/>
                      </a:lnTo>
                      <a:lnTo>
                        <a:pt x="339" y="1891"/>
                      </a:lnTo>
                      <a:lnTo>
                        <a:pt x="73" y="2768"/>
                      </a:lnTo>
                      <a:lnTo>
                        <a:pt x="1" y="3013"/>
                      </a:lnTo>
                      <a:lnTo>
                        <a:pt x="145" y="3013"/>
                      </a:lnTo>
                      <a:cubicBezTo>
                        <a:pt x="166" y="2970"/>
                        <a:pt x="180" y="2927"/>
                        <a:pt x="173" y="2883"/>
                      </a:cubicBezTo>
                      <a:cubicBezTo>
                        <a:pt x="159" y="2768"/>
                        <a:pt x="239" y="2688"/>
                        <a:pt x="318" y="2654"/>
                      </a:cubicBezTo>
                      <a:cubicBezTo>
                        <a:pt x="382" y="2625"/>
                        <a:pt x="418" y="2588"/>
                        <a:pt x="432" y="2531"/>
                      </a:cubicBezTo>
                      <a:lnTo>
                        <a:pt x="432" y="2466"/>
                      </a:lnTo>
                      <a:cubicBezTo>
                        <a:pt x="432" y="2366"/>
                        <a:pt x="525" y="2280"/>
                        <a:pt x="584" y="2250"/>
                      </a:cubicBezTo>
                      <a:cubicBezTo>
                        <a:pt x="611" y="2236"/>
                        <a:pt x="654" y="2223"/>
                        <a:pt x="706" y="2186"/>
                      </a:cubicBezTo>
                      <a:cubicBezTo>
                        <a:pt x="734" y="2157"/>
                        <a:pt x="770" y="2121"/>
                        <a:pt x="820" y="2093"/>
                      </a:cubicBezTo>
                      <a:cubicBezTo>
                        <a:pt x="842" y="2071"/>
                        <a:pt x="863" y="2042"/>
                        <a:pt x="886" y="2007"/>
                      </a:cubicBezTo>
                      <a:cubicBezTo>
                        <a:pt x="913" y="1971"/>
                        <a:pt x="942" y="1941"/>
                        <a:pt x="979" y="1921"/>
                      </a:cubicBezTo>
                      <a:cubicBezTo>
                        <a:pt x="1029" y="1812"/>
                        <a:pt x="1042" y="1697"/>
                        <a:pt x="1036" y="1619"/>
                      </a:cubicBezTo>
                      <a:cubicBezTo>
                        <a:pt x="1022" y="1490"/>
                        <a:pt x="942" y="1265"/>
                        <a:pt x="1115" y="877"/>
                      </a:cubicBezTo>
                      <a:cubicBezTo>
                        <a:pt x="1281" y="475"/>
                        <a:pt x="913" y="1"/>
                        <a:pt x="91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8198559" y="3398185"/>
                  <a:ext cx="279162" cy="731070"/>
                </a:xfrm>
                <a:custGeom>
                  <a:avLst/>
                  <a:gdLst/>
                  <a:ahLst/>
                  <a:cxnLst/>
                  <a:rect l="l" t="t" r="r" b="b"/>
                  <a:pathLst>
                    <a:path w="1057" h="2768" extrusionOk="0">
                      <a:moveTo>
                        <a:pt x="1056" y="1"/>
                      </a:move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216" y="2768"/>
                      </a:lnTo>
                      <a:lnTo>
                        <a:pt x="482" y="1891"/>
                      </a:lnTo>
                      <a:lnTo>
                        <a:pt x="763" y="979"/>
                      </a:lnTo>
                      <a:lnTo>
                        <a:pt x="1056"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8201454" y="3398185"/>
                  <a:ext cx="279162" cy="731070"/>
                </a:xfrm>
                <a:custGeom>
                  <a:avLst/>
                  <a:gdLst/>
                  <a:ahLst/>
                  <a:cxnLst/>
                  <a:rect l="l" t="t" r="r" b="b"/>
                  <a:pathLst>
                    <a:path w="1057" h="2768" fill="none" extrusionOk="0">
                      <a:moveTo>
                        <a:pt x="216" y="2768"/>
                      </a:moveTo>
                      <a:lnTo>
                        <a:pt x="482" y="1891"/>
                      </a:lnTo>
                      <a:lnTo>
                        <a:pt x="763" y="979"/>
                      </a:lnTo>
                      <a:lnTo>
                        <a:pt x="763" y="979"/>
                      </a:lnTo>
                      <a:lnTo>
                        <a:pt x="1056" y="1"/>
                      </a:lnTo>
                      <a:cubicBezTo>
                        <a:pt x="1056" y="1"/>
                        <a:pt x="482" y="196"/>
                        <a:pt x="409" y="618"/>
                      </a:cubicBezTo>
                      <a:cubicBezTo>
                        <a:pt x="332" y="1043"/>
                        <a:pt x="137" y="1179"/>
                        <a:pt x="57" y="1281"/>
                      </a:cubicBezTo>
                      <a:cubicBezTo>
                        <a:pt x="50" y="1288"/>
                        <a:pt x="37" y="1301"/>
                        <a:pt x="30" y="1324"/>
                      </a:cubicBezTo>
                      <a:cubicBezTo>
                        <a:pt x="93" y="1424"/>
                        <a:pt x="144" y="1596"/>
                        <a:pt x="80" y="1740"/>
                      </a:cubicBezTo>
                      <a:cubicBezTo>
                        <a:pt x="0" y="1898"/>
                        <a:pt x="21" y="1998"/>
                        <a:pt x="130" y="2114"/>
                      </a:cubicBezTo>
                      <a:cubicBezTo>
                        <a:pt x="245" y="2230"/>
                        <a:pt x="309" y="2409"/>
                        <a:pt x="202" y="2588"/>
                      </a:cubicBezTo>
                      <a:cubicBezTo>
                        <a:pt x="187" y="2611"/>
                        <a:pt x="173" y="2638"/>
                        <a:pt x="166" y="2668"/>
                      </a:cubicBezTo>
                      <a:lnTo>
                        <a:pt x="166" y="266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8331181" y="4066663"/>
                  <a:ext cx="85307" cy="32486"/>
                </a:xfrm>
                <a:custGeom>
                  <a:avLst/>
                  <a:gdLst/>
                  <a:ahLst/>
                  <a:cxnLst/>
                  <a:rect l="l" t="t" r="r" b="b"/>
                  <a:pathLst>
                    <a:path w="323" h="123" fill="none" extrusionOk="0">
                      <a:moveTo>
                        <a:pt x="323" y="0"/>
                      </a:moveTo>
                      <a:lnTo>
                        <a:pt x="0" y="12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8414061" y="3584123"/>
                  <a:ext cx="91381" cy="36712"/>
                </a:xfrm>
                <a:custGeom>
                  <a:avLst/>
                  <a:gdLst/>
                  <a:ahLst/>
                  <a:cxnLst/>
                  <a:rect l="l" t="t" r="r" b="b"/>
                  <a:pathLst>
                    <a:path w="346" h="139" fill="none" extrusionOk="0">
                      <a:moveTo>
                        <a:pt x="1" y="139"/>
                      </a:moveTo>
                      <a:lnTo>
                        <a:pt x="34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8336149" y="3816017"/>
                  <a:ext cx="148428" cy="59162"/>
                </a:xfrm>
                <a:custGeom>
                  <a:avLst/>
                  <a:gdLst/>
                  <a:ahLst/>
                  <a:cxnLst/>
                  <a:rect l="l" t="t" r="r" b="b"/>
                  <a:pathLst>
                    <a:path w="562" h="224" fill="none" extrusionOk="0">
                      <a:moveTo>
                        <a:pt x="1" y="223"/>
                      </a:moveTo>
                      <a:lnTo>
                        <a:pt x="562"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8260086" y="3762665"/>
                  <a:ext cx="68668" cy="135227"/>
                </a:xfrm>
                <a:custGeom>
                  <a:avLst/>
                  <a:gdLst/>
                  <a:ahLst/>
                  <a:cxnLst/>
                  <a:rect l="l" t="t" r="r" b="b"/>
                  <a:pathLst>
                    <a:path w="260" h="512" fill="none" extrusionOk="0">
                      <a:moveTo>
                        <a:pt x="260" y="511"/>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8359127" y="3575143"/>
                  <a:ext cx="43842" cy="81612"/>
                </a:xfrm>
                <a:custGeom>
                  <a:avLst/>
                  <a:gdLst/>
                  <a:ahLst/>
                  <a:cxnLst/>
                  <a:rect l="l" t="t" r="r" b="b"/>
                  <a:pathLst>
                    <a:path w="166" h="309" fill="none" extrusionOk="0">
                      <a:moveTo>
                        <a:pt x="166" y="309"/>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7960323" y="3422748"/>
                  <a:ext cx="323003" cy="771216"/>
                </a:xfrm>
                <a:custGeom>
                  <a:avLst/>
                  <a:gdLst/>
                  <a:ahLst/>
                  <a:cxnLst/>
                  <a:rect l="l" t="t" r="r" b="b"/>
                  <a:pathLst>
                    <a:path w="1223" h="2920" extrusionOk="0">
                      <a:moveTo>
                        <a:pt x="1" y="1"/>
                      </a:moveTo>
                      <a:lnTo>
                        <a:pt x="266" y="907"/>
                      </a:lnTo>
                      <a:lnTo>
                        <a:pt x="511" y="1748"/>
                      </a:lnTo>
                      <a:lnTo>
                        <a:pt x="684" y="2330"/>
                      </a:lnTo>
                      <a:lnTo>
                        <a:pt x="748" y="2561"/>
                      </a:lnTo>
                      <a:lnTo>
                        <a:pt x="856" y="2920"/>
                      </a:lnTo>
                      <a:lnTo>
                        <a:pt x="1036" y="2920"/>
                      </a:lnTo>
                      <a:cubicBezTo>
                        <a:pt x="1072" y="2811"/>
                        <a:pt x="1050" y="2682"/>
                        <a:pt x="1079" y="2575"/>
                      </a:cubicBezTo>
                      <a:cubicBezTo>
                        <a:pt x="1086" y="2545"/>
                        <a:pt x="1100" y="2518"/>
                        <a:pt x="1115" y="2495"/>
                      </a:cubicBezTo>
                      <a:cubicBezTo>
                        <a:pt x="1222" y="2316"/>
                        <a:pt x="1158" y="2137"/>
                        <a:pt x="1043" y="2021"/>
                      </a:cubicBezTo>
                      <a:cubicBezTo>
                        <a:pt x="934" y="1905"/>
                        <a:pt x="913" y="1805"/>
                        <a:pt x="993" y="1647"/>
                      </a:cubicBezTo>
                      <a:cubicBezTo>
                        <a:pt x="1057" y="1503"/>
                        <a:pt x="1006" y="1331"/>
                        <a:pt x="943" y="1231"/>
                      </a:cubicBezTo>
                      <a:cubicBezTo>
                        <a:pt x="927" y="1208"/>
                        <a:pt x="920" y="1195"/>
                        <a:pt x="913" y="1188"/>
                      </a:cubicBezTo>
                      <a:cubicBezTo>
                        <a:pt x="834" y="1095"/>
                        <a:pt x="661" y="965"/>
                        <a:pt x="589" y="577"/>
                      </a:cubicBezTo>
                      <a:cubicBezTo>
                        <a:pt x="525" y="180"/>
                        <a:pt x="1"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7869206" y="3422748"/>
                  <a:ext cx="317457" cy="771216"/>
                </a:xfrm>
                <a:custGeom>
                  <a:avLst/>
                  <a:gdLst/>
                  <a:ahLst/>
                  <a:cxnLst/>
                  <a:rect l="l" t="t" r="r" b="b"/>
                  <a:pathLst>
                    <a:path w="1202" h="2920" extrusionOk="0">
                      <a:moveTo>
                        <a:pt x="346" y="1"/>
                      </a:moveTo>
                      <a:cubicBezTo>
                        <a:pt x="346" y="1"/>
                        <a:pt x="1" y="439"/>
                        <a:pt x="158" y="800"/>
                      </a:cubicBezTo>
                      <a:cubicBezTo>
                        <a:pt x="310" y="1165"/>
                        <a:pt x="230" y="1374"/>
                        <a:pt x="216" y="1490"/>
                      </a:cubicBezTo>
                      <a:cubicBezTo>
                        <a:pt x="209" y="1604"/>
                        <a:pt x="244" y="1819"/>
                        <a:pt x="396" y="1921"/>
                      </a:cubicBezTo>
                      <a:cubicBezTo>
                        <a:pt x="518" y="1992"/>
                        <a:pt x="561" y="2064"/>
                        <a:pt x="561" y="2164"/>
                      </a:cubicBezTo>
                      <a:cubicBezTo>
                        <a:pt x="605" y="2194"/>
                        <a:pt x="655" y="2237"/>
                        <a:pt x="675" y="2294"/>
                      </a:cubicBezTo>
                      <a:cubicBezTo>
                        <a:pt x="691" y="2323"/>
                        <a:pt x="698" y="2345"/>
                        <a:pt x="698" y="2373"/>
                      </a:cubicBezTo>
                      <a:cubicBezTo>
                        <a:pt x="691" y="2482"/>
                        <a:pt x="727" y="2525"/>
                        <a:pt x="813" y="2561"/>
                      </a:cubicBezTo>
                      <a:cubicBezTo>
                        <a:pt x="900" y="2595"/>
                        <a:pt x="970" y="2675"/>
                        <a:pt x="956" y="2790"/>
                      </a:cubicBezTo>
                      <a:cubicBezTo>
                        <a:pt x="950" y="2834"/>
                        <a:pt x="963" y="2877"/>
                        <a:pt x="986" y="2920"/>
                      </a:cubicBezTo>
                      <a:lnTo>
                        <a:pt x="1201" y="2920"/>
                      </a:lnTo>
                      <a:lnTo>
                        <a:pt x="1093" y="2561"/>
                      </a:lnTo>
                      <a:lnTo>
                        <a:pt x="1029" y="2330"/>
                      </a:lnTo>
                      <a:lnTo>
                        <a:pt x="856" y="1748"/>
                      </a:lnTo>
                      <a:lnTo>
                        <a:pt x="611" y="907"/>
                      </a:lnTo>
                      <a:lnTo>
                        <a:pt x="34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8157612" y="4000106"/>
                  <a:ext cx="51765" cy="99043"/>
                </a:xfrm>
                <a:custGeom>
                  <a:avLst/>
                  <a:gdLst/>
                  <a:ahLst/>
                  <a:cxnLst/>
                  <a:rect l="l" t="t" r="r" b="b"/>
                  <a:pathLst>
                    <a:path w="196" h="375" fill="none" extrusionOk="0">
                      <a:moveTo>
                        <a:pt x="1" y="375"/>
                      </a:moveTo>
                      <a:lnTo>
                        <a:pt x="196"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8047479" y="4028366"/>
                  <a:ext cx="102738" cy="42258"/>
                </a:xfrm>
                <a:custGeom>
                  <a:avLst/>
                  <a:gdLst/>
                  <a:ahLst/>
                  <a:cxnLst/>
                  <a:rect l="l" t="t" r="r" b="b"/>
                  <a:pathLst>
                    <a:path w="389" h="160" fill="none" extrusionOk="0">
                      <a:moveTo>
                        <a:pt x="0" y="1"/>
                      </a:moveTo>
                      <a:lnTo>
                        <a:pt x="0" y="1"/>
                      </a:lnTo>
                      <a:lnTo>
                        <a:pt x="345" y="145"/>
                      </a:lnTo>
                      <a:lnTo>
                        <a:pt x="388" y="15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7935761" y="3593631"/>
                  <a:ext cx="83722" cy="34599"/>
                </a:xfrm>
                <a:custGeom>
                  <a:avLst/>
                  <a:gdLst/>
                  <a:ahLst/>
                  <a:cxnLst/>
                  <a:rect l="l" t="t" r="r" b="b"/>
                  <a:pathLst>
                    <a:path w="317" h="131" fill="none" extrusionOk="0">
                      <a:moveTo>
                        <a:pt x="316" y="13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7954513" y="3808357"/>
                  <a:ext cx="134959" cy="53615"/>
                </a:xfrm>
                <a:custGeom>
                  <a:avLst/>
                  <a:gdLst/>
                  <a:ahLst/>
                  <a:cxnLst/>
                  <a:rect l="l" t="t" r="r" b="b"/>
                  <a:pathLst>
                    <a:path w="511" h="203" fill="none" extrusionOk="0">
                      <a:moveTo>
                        <a:pt x="511" y="202"/>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8095282" y="3760817"/>
                  <a:ext cx="64442" cy="123870"/>
                </a:xfrm>
                <a:custGeom>
                  <a:avLst/>
                  <a:gdLst/>
                  <a:ahLst/>
                  <a:cxnLst/>
                  <a:rect l="l" t="t" r="r" b="b"/>
                  <a:pathLst>
                    <a:path w="244" h="469" fill="none" extrusionOk="0">
                      <a:moveTo>
                        <a:pt x="0" y="468"/>
                      </a:moveTo>
                      <a:lnTo>
                        <a:pt x="244"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8030576" y="3586500"/>
                  <a:ext cx="39880" cy="75801"/>
                </a:xfrm>
                <a:custGeom>
                  <a:avLst/>
                  <a:gdLst/>
                  <a:ahLst/>
                  <a:cxnLst/>
                  <a:rect l="l" t="t" r="r" b="b"/>
                  <a:pathLst>
                    <a:path w="151" h="287" fill="none" extrusionOk="0">
                      <a:moveTo>
                        <a:pt x="0" y="287"/>
                      </a:moveTo>
                      <a:lnTo>
                        <a:pt x="15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8518698" y="3905288"/>
                  <a:ext cx="42257" cy="45956"/>
                </a:xfrm>
                <a:custGeom>
                  <a:avLst/>
                  <a:gdLst/>
                  <a:ahLst/>
                  <a:cxnLst/>
                  <a:rect l="l" t="t" r="r" b="b"/>
                  <a:pathLst>
                    <a:path w="160" h="174" extrusionOk="0">
                      <a:moveTo>
                        <a:pt x="160" y="1"/>
                      </a:moveTo>
                      <a:cubicBezTo>
                        <a:pt x="123" y="21"/>
                        <a:pt x="94" y="51"/>
                        <a:pt x="67" y="87"/>
                      </a:cubicBezTo>
                      <a:cubicBezTo>
                        <a:pt x="47" y="118"/>
                        <a:pt x="28" y="144"/>
                        <a:pt x="8" y="166"/>
                      </a:cubicBezTo>
                      <a:lnTo>
                        <a:pt x="8" y="166"/>
                      </a:lnTo>
                      <a:cubicBezTo>
                        <a:pt x="10" y="165"/>
                        <a:pt x="12" y="165"/>
                        <a:pt x="16" y="165"/>
                      </a:cubicBezTo>
                      <a:cubicBezTo>
                        <a:pt x="80" y="122"/>
                        <a:pt x="130" y="65"/>
                        <a:pt x="160" y="1"/>
                      </a:cubicBezTo>
                      <a:close/>
                      <a:moveTo>
                        <a:pt x="8" y="166"/>
                      </a:moveTo>
                      <a:cubicBezTo>
                        <a:pt x="6" y="167"/>
                        <a:pt x="5" y="169"/>
                        <a:pt x="1" y="173"/>
                      </a:cubicBezTo>
                      <a:cubicBezTo>
                        <a:pt x="3" y="171"/>
                        <a:pt x="6" y="168"/>
                        <a:pt x="8" y="16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8326642" y="3886272"/>
                  <a:ext cx="283387" cy="307694"/>
                </a:xfrm>
                <a:custGeom>
                  <a:avLst/>
                  <a:gdLst/>
                  <a:ahLst/>
                  <a:cxnLst/>
                  <a:rect l="l" t="t" r="r" b="b"/>
                  <a:pathLst>
                    <a:path w="1073" h="1165" extrusionOk="0">
                      <a:moveTo>
                        <a:pt x="1000" y="0"/>
                      </a:moveTo>
                      <a:lnTo>
                        <a:pt x="648" y="409"/>
                      </a:lnTo>
                      <a:lnTo>
                        <a:pt x="339" y="777"/>
                      </a:lnTo>
                      <a:lnTo>
                        <a:pt x="332" y="784"/>
                      </a:lnTo>
                      <a:lnTo>
                        <a:pt x="21" y="1142"/>
                      </a:lnTo>
                      <a:lnTo>
                        <a:pt x="15" y="1151"/>
                      </a:lnTo>
                      <a:lnTo>
                        <a:pt x="1" y="1165"/>
                      </a:lnTo>
                      <a:lnTo>
                        <a:pt x="353" y="1165"/>
                      </a:lnTo>
                      <a:cubicBezTo>
                        <a:pt x="360" y="1151"/>
                        <a:pt x="360" y="1135"/>
                        <a:pt x="366" y="1122"/>
                      </a:cubicBezTo>
                      <a:cubicBezTo>
                        <a:pt x="389" y="1035"/>
                        <a:pt x="425" y="992"/>
                        <a:pt x="525" y="978"/>
                      </a:cubicBezTo>
                      <a:cubicBezTo>
                        <a:pt x="625" y="963"/>
                        <a:pt x="698" y="863"/>
                        <a:pt x="720" y="797"/>
                      </a:cubicBezTo>
                      <a:cubicBezTo>
                        <a:pt x="741" y="734"/>
                        <a:pt x="748" y="611"/>
                        <a:pt x="906" y="461"/>
                      </a:cubicBezTo>
                      <a:cubicBezTo>
                        <a:pt x="1072" y="302"/>
                        <a:pt x="1000" y="0"/>
                        <a:pt x="100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8277517" y="3885744"/>
                  <a:ext cx="313231" cy="308222"/>
                </a:xfrm>
                <a:custGeom>
                  <a:avLst/>
                  <a:gdLst/>
                  <a:ahLst/>
                  <a:cxnLst/>
                  <a:rect l="l" t="t" r="r" b="b"/>
                  <a:pathLst>
                    <a:path w="1186" h="1167" extrusionOk="0">
                      <a:moveTo>
                        <a:pt x="1130" y="0"/>
                      </a:moveTo>
                      <a:cubicBezTo>
                        <a:pt x="1058" y="0"/>
                        <a:pt x="931" y="10"/>
                        <a:pt x="834" y="75"/>
                      </a:cubicBezTo>
                      <a:cubicBezTo>
                        <a:pt x="804" y="139"/>
                        <a:pt x="754" y="196"/>
                        <a:pt x="690" y="239"/>
                      </a:cubicBezTo>
                      <a:cubicBezTo>
                        <a:pt x="682" y="239"/>
                        <a:pt x="682" y="239"/>
                        <a:pt x="675" y="247"/>
                      </a:cubicBezTo>
                      <a:cubicBezTo>
                        <a:pt x="639" y="290"/>
                        <a:pt x="596" y="318"/>
                        <a:pt x="561" y="340"/>
                      </a:cubicBezTo>
                      <a:cubicBezTo>
                        <a:pt x="509" y="377"/>
                        <a:pt x="466" y="390"/>
                        <a:pt x="439" y="404"/>
                      </a:cubicBezTo>
                      <a:cubicBezTo>
                        <a:pt x="380" y="434"/>
                        <a:pt x="287" y="520"/>
                        <a:pt x="287" y="620"/>
                      </a:cubicBezTo>
                      <a:lnTo>
                        <a:pt x="287" y="685"/>
                      </a:lnTo>
                      <a:cubicBezTo>
                        <a:pt x="273" y="742"/>
                        <a:pt x="237" y="779"/>
                        <a:pt x="173" y="808"/>
                      </a:cubicBezTo>
                      <a:cubicBezTo>
                        <a:pt x="94" y="842"/>
                        <a:pt x="14" y="922"/>
                        <a:pt x="28" y="1037"/>
                      </a:cubicBezTo>
                      <a:cubicBezTo>
                        <a:pt x="35" y="1081"/>
                        <a:pt x="21" y="1124"/>
                        <a:pt x="0" y="1167"/>
                      </a:cubicBezTo>
                      <a:lnTo>
                        <a:pt x="187" y="1167"/>
                      </a:lnTo>
                      <a:cubicBezTo>
                        <a:pt x="194" y="1160"/>
                        <a:pt x="194" y="1160"/>
                        <a:pt x="201" y="1153"/>
                      </a:cubicBezTo>
                      <a:lnTo>
                        <a:pt x="207" y="1144"/>
                      </a:lnTo>
                      <a:lnTo>
                        <a:pt x="518" y="786"/>
                      </a:lnTo>
                      <a:lnTo>
                        <a:pt x="525" y="779"/>
                      </a:lnTo>
                      <a:lnTo>
                        <a:pt x="834" y="411"/>
                      </a:lnTo>
                      <a:lnTo>
                        <a:pt x="1186" y="2"/>
                      </a:lnTo>
                      <a:cubicBezTo>
                        <a:pt x="1186" y="2"/>
                        <a:pt x="1164" y="0"/>
                        <a:pt x="113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8326642" y="4127146"/>
                  <a:ext cx="3962" cy="63123"/>
                </a:xfrm>
                <a:custGeom>
                  <a:avLst/>
                  <a:gdLst/>
                  <a:ahLst/>
                  <a:cxnLst/>
                  <a:rect l="l" t="t" r="r" b="b"/>
                  <a:pathLst>
                    <a:path w="15" h="239" fill="none" extrusionOk="0">
                      <a:moveTo>
                        <a:pt x="15" y="23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8341696" y="4176535"/>
                  <a:ext cx="63122" cy="2377"/>
                </a:xfrm>
                <a:custGeom>
                  <a:avLst/>
                  <a:gdLst/>
                  <a:ahLst/>
                  <a:cxnLst/>
                  <a:rect l="l" t="t" r="r" b="b"/>
                  <a:pathLst>
                    <a:path w="239" h="9" fill="none" extrusionOk="0">
                      <a:moveTo>
                        <a:pt x="1" y="0"/>
                      </a:moveTo>
                      <a:lnTo>
                        <a:pt x="239" y="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8510725" y="3979241"/>
                  <a:ext cx="51765" cy="2113"/>
                </a:xfrm>
                <a:custGeom>
                  <a:avLst/>
                  <a:gdLst/>
                  <a:ahLst/>
                  <a:cxnLst/>
                  <a:rect l="l" t="t" r="r" b="b"/>
                  <a:pathLst>
                    <a:path w="196" h="8" fill="none" extrusionOk="0">
                      <a:moveTo>
                        <a:pt x="1" y="0"/>
                      </a:moveTo>
                      <a:lnTo>
                        <a:pt x="196" y="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8421457" y="4083567"/>
                  <a:ext cx="81873" cy="4226"/>
                </a:xfrm>
                <a:custGeom>
                  <a:avLst/>
                  <a:gdLst/>
                  <a:ahLst/>
                  <a:cxnLst/>
                  <a:rect l="l" t="t" r="r" b="b"/>
                  <a:pathLst>
                    <a:path w="310" h="16" fill="none" extrusionOk="0">
                      <a:moveTo>
                        <a:pt x="1" y="0"/>
                      </a:moveTo>
                      <a:lnTo>
                        <a:pt x="309" y="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8408251" y="4015160"/>
                  <a:ext cx="6074" cy="78178"/>
                </a:xfrm>
                <a:custGeom>
                  <a:avLst/>
                  <a:gdLst/>
                  <a:ahLst/>
                  <a:cxnLst/>
                  <a:rect l="l" t="t" r="r" b="b"/>
                  <a:pathLst>
                    <a:path w="23" h="296" fill="none" extrusionOk="0">
                      <a:moveTo>
                        <a:pt x="23" y="296"/>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8495671" y="3944906"/>
                  <a:ext cx="2113" cy="47805"/>
                </a:xfrm>
                <a:custGeom>
                  <a:avLst/>
                  <a:gdLst/>
                  <a:ahLst/>
                  <a:cxnLst/>
                  <a:rect l="l" t="t" r="r" b="b"/>
                  <a:pathLst>
                    <a:path w="8" h="181" fill="none" extrusionOk="0">
                      <a:moveTo>
                        <a:pt x="8" y="180"/>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8023332" y="4192236"/>
                  <a:ext cx="488335" cy="324861"/>
                </a:xfrm>
                <a:custGeom>
                  <a:avLst/>
                  <a:gdLst/>
                  <a:ahLst/>
                  <a:cxnLst/>
                  <a:rect l="l" t="t" r="r" b="b"/>
                  <a:pathLst>
                    <a:path w="1849" h="1230" extrusionOk="0">
                      <a:moveTo>
                        <a:pt x="1" y="1"/>
                      </a:moveTo>
                      <a:lnTo>
                        <a:pt x="151" y="850"/>
                      </a:lnTo>
                      <a:lnTo>
                        <a:pt x="151" y="856"/>
                      </a:lnTo>
                      <a:lnTo>
                        <a:pt x="223" y="1229"/>
                      </a:lnTo>
                      <a:lnTo>
                        <a:pt x="834" y="1229"/>
                      </a:lnTo>
                      <a:lnTo>
                        <a:pt x="834" y="850"/>
                      </a:lnTo>
                      <a:lnTo>
                        <a:pt x="1006" y="850"/>
                      </a:lnTo>
                      <a:lnTo>
                        <a:pt x="1006" y="1229"/>
                      </a:lnTo>
                      <a:lnTo>
                        <a:pt x="1617" y="1229"/>
                      </a:lnTo>
                      <a:lnTo>
                        <a:pt x="1690" y="850"/>
                      </a:lnTo>
                      <a:lnTo>
                        <a:pt x="184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8017685" y="4417938"/>
                  <a:ext cx="45691" cy="244835"/>
                </a:xfrm>
                <a:custGeom>
                  <a:avLst/>
                  <a:gdLst/>
                  <a:ahLst/>
                  <a:cxnLst/>
                  <a:rect l="l" t="t" r="r" b="b"/>
                  <a:pathLst>
                    <a:path w="173" h="927" extrusionOk="0">
                      <a:moveTo>
                        <a:pt x="0" y="1"/>
                      </a:moveTo>
                      <a:lnTo>
                        <a:pt x="0" y="927"/>
                      </a:lnTo>
                      <a:lnTo>
                        <a:pt x="173" y="927"/>
                      </a:lnTo>
                      <a:lnTo>
                        <a:pt x="173" y="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8063111" y="4417938"/>
                  <a:ext cx="264" cy="2113"/>
                </a:xfrm>
                <a:custGeom>
                  <a:avLst/>
                  <a:gdLst/>
                  <a:ahLst/>
                  <a:cxnLst/>
                  <a:rect l="l" t="t" r="r" b="b"/>
                  <a:pathLst>
                    <a:path w="1" h="8" extrusionOk="0">
                      <a:moveTo>
                        <a:pt x="1" y="1"/>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8469574"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8469574" y="4417938"/>
                  <a:ext cx="264" cy="264"/>
                </a:xfrm>
                <a:custGeom>
                  <a:avLst/>
                  <a:gdLst/>
                  <a:ahLst/>
                  <a:cxnLst/>
                  <a:rect l="l" t="t" r="r" b="b"/>
                  <a:pathLst>
                    <a:path w="1" h="1"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8289188" y="4518302"/>
                  <a:ext cx="180650" cy="41994"/>
                </a:xfrm>
                <a:custGeom>
                  <a:avLst/>
                  <a:gdLst/>
                  <a:ahLst/>
                  <a:cxnLst/>
                  <a:rect l="l" t="t" r="r" b="b"/>
                  <a:pathLst>
                    <a:path w="684" h="159" extrusionOk="0">
                      <a:moveTo>
                        <a:pt x="0" y="0"/>
                      </a:moveTo>
                      <a:lnTo>
                        <a:pt x="0"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8063111" y="4518302"/>
                  <a:ext cx="180650" cy="41994"/>
                </a:xfrm>
                <a:custGeom>
                  <a:avLst/>
                  <a:gdLst/>
                  <a:ahLst/>
                  <a:cxnLst/>
                  <a:rect l="l" t="t" r="r" b="b"/>
                  <a:pathLst>
                    <a:path w="684" h="159" extrusionOk="0">
                      <a:moveTo>
                        <a:pt x="1" y="0"/>
                      </a:moveTo>
                      <a:lnTo>
                        <a:pt x="1" y="159"/>
                      </a:lnTo>
                      <a:lnTo>
                        <a:pt x="684" y="159"/>
                      </a:lnTo>
                      <a:lnTo>
                        <a:pt x="68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8243497" y="4417938"/>
                  <a:ext cx="45955" cy="244835"/>
                </a:xfrm>
                <a:custGeom>
                  <a:avLst/>
                  <a:gdLst/>
                  <a:ahLst/>
                  <a:cxnLst/>
                  <a:rect l="l" t="t" r="r" b="b"/>
                  <a:pathLst>
                    <a:path w="174" h="927" extrusionOk="0">
                      <a:moveTo>
                        <a:pt x="1" y="1"/>
                      </a:moveTo>
                      <a:lnTo>
                        <a:pt x="1" y="927"/>
                      </a:lnTo>
                      <a:lnTo>
                        <a:pt x="173" y="92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7554707" y="2843821"/>
                  <a:ext cx="271477" cy="290353"/>
                </a:xfrm>
                <a:custGeom>
                  <a:avLst/>
                  <a:gdLst/>
                  <a:ahLst/>
                  <a:cxnLst/>
                  <a:rect l="l" t="t" r="r" b="b"/>
                  <a:pathLst>
                    <a:path w="1028" h="1245" fill="none" extrusionOk="0">
                      <a:moveTo>
                        <a:pt x="898" y="0"/>
                      </a:moveTo>
                      <a:lnTo>
                        <a:pt x="906" y="9"/>
                      </a:lnTo>
                      <a:cubicBezTo>
                        <a:pt x="927" y="95"/>
                        <a:pt x="949" y="195"/>
                        <a:pt x="963" y="288"/>
                      </a:cubicBezTo>
                      <a:cubicBezTo>
                        <a:pt x="1027" y="733"/>
                        <a:pt x="970" y="1230"/>
                        <a:pt x="970" y="1230"/>
                      </a:cubicBezTo>
                      <a:cubicBezTo>
                        <a:pt x="913" y="1237"/>
                        <a:pt x="841" y="1237"/>
                        <a:pt x="768" y="1244"/>
                      </a:cubicBezTo>
                      <a:lnTo>
                        <a:pt x="475" y="1244"/>
                      </a:lnTo>
                      <a:cubicBezTo>
                        <a:pt x="287" y="1244"/>
                        <a:pt x="121" y="1237"/>
                        <a:pt x="51" y="1230"/>
                      </a:cubicBezTo>
                      <a:lnTo>
                        <a:pt x="1" y="1230"/>
                      </a:lnTo>
                      <a:lnTo>
                        <a:pt x="64" y="49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6328768" y="3104295"/>
                  <a:ext cx="197298" cy="148611"/>
                </a:xfrm>
                <a:custGeom>
                  <a:avLst/>
                  <a:gdLst/>
                  <a:ahLst/>
                  <a:cxnLst/>
                  <a:rect l="l" t="t" r="r" b="b"/>
                  <a:pathLst>
                    <a:path w="575" h="433" extrusionOk="0">
                      <a:moveTo>
                        <a:pt x="121" y="1"/>
                      </a:moveTo>
                      <a:cubicBezTo>
                        <a:pt x="43" y="1"/>
                        <a:pt x="0" y="65"/>
                        <a:pt x="21" y="144"/>
                      </a:cubicBezTo>
                      <a:cubicBezTo>
                        <a:pt x="28" y="180"/>
                        <a:pt x="57" y="267"/>
                        <a:pt x="273" y="381"/>
                      </a:cubicBezTo>
                      <a:lnTo>
                        <a:pt x="359" y="432"/>
                      </a:lnTo>
                      <a:lnTo>
                        <a:pt x="423" y="381"/>
                      </a:lnTo>
                      <a:cubicBezTo>
                        <a:pt x="575" y="267"/>
                        <a:pt x="552" y="180"/>
                        <a:pt x="538" y="144"/>
                      </a:cubicBezTo>
                      <a:cubicBezTo>
                        <a:pt x="518" y="65"/>
                        <a:pt x="438" y="1"/>
                        <a:pt x="359" y="1"/>
                      </a:cubicBezTo>
                      <a:cubicBezTo>
                        <a:pt x="309" y="1"/>
                        <a:pt x="273" y="29"/>
                        <a:pt x="259" y="65"/>
                      </a:cubicBezTo>
                      <a:cubicBezTo>
                        <a:pt x="223" y="29"/>
                        <a:pt x="173" y="1"/>
                        <a:pt x="121"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80" name="Google Shape;680;p38"/>
            <p:cNvSpPr/>
            <p:nvPr/>
          </p:nvSpPr>
          <p:spPr>
            <a:xfrm>
              <a:off x="6472198" y="1153570"/>
              <a:ext cx="596900" cy="37775"/>
            </a:xfrm>
            <a:custGeom>
              <a:avLst/>
              <a:gdLst/>
              <a:ahLst/>
              <a:cxnLst/>
              <a:rect l="l" t="t" r="r" b="b"/>
              <a:pathLst>
                <a:path w="2638" h="167" fill="none" extrusionOk="0">
                  <a:moveTo>
                    <a:pt x="0" y="1"/>
                  </a:moveTo>
                  <a:cubicBezTo>
                    <a:pt x="216" y="1"/>
                    <a:pt x="216" y="167"/>
                    <a:pt x="438" y="167"/>
                  </a:cubicBezTo>
                  <a:cubicBezTo>
                    <a:pt x="661" y="167"/>
                    <a:pt x="661" y="1"/>
                    <a:pt x="877" y="1"/>
                  </a:cubicBezTo>
                  <a:cubicBezTo>
                    <a:pt x="1099" y="1"/>
                    <a:pt x="1099" y="167"/>
                    <a:pt x="1315" y="167"/>
                  </a:cubicBezTo>
                  <a:cubicBezTo>
                    <a:pt x="1537" y="167"/>
                    <a:pt x="1537" y="1"/>
                    <a:pt x="1762" y="1"/>
                  </a:cubicBezTo>
                  <a:cubicBezTo>
                    <a:pt x="1977" y="1"/>
                    <a:pt x="1977" y="167"/>
                    <a:pt x="2200" y="167"/>
                  </a:cubicBezTo>
                  <a:cubicBezTo>
                    <a:pt x="2422" y="167"/>
                    <a:pt x="2422" y="1"/>
                    <a:pt x="2638" y="1"/>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8011640" y="218200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6650452" y="19315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9"/>
        <p:cNvGrpSpPr/>
        <p:nvPr/>
      </p:nvGrpSpPr>
      <p:grpSpPr>
        <a:xfrm>
          <a:off x="0" y="0"/>
          <a:ext cx="0" cy="0"/>
          <a:chOff x="0" y="0"/>
          <a:chExt cx="0" cy="0"/>
        </a:xfrm>
      </p:grpSpPr>
      <p:sp>
        <p:nvSpPr>
          <p:cNvPr id="2212" name="Google Shape;2212;p49"/>
          <p:cNvSpPr txBox="1">
            <a:spLocks noGrp="1"/>
          </p:cNvSpPr>
          <p:nvPr>
            <p:ph type="title"/>
          </p:nvPr>
        </p:nvSpPr>
        <p:spPr>
          <a:xfrm>
            <a:off x="2829696" y="0"/>
            <a:ext cx="3830595"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WPT Without Metta</a:t>
            </a:r>
            <a:br>
              <a:rPr lang="en" dirty="0"/>
            </a:br>
            <a:endParaRPr dirty="0"/>
          </a:p>
        </p:txBody>
      </p:sp>
      <p:sp>
        <p:nvSpPr>
          <p:cNvPr id="2213" name="Google Shape;2213;p49"/>
          <p:cNvSpPr txBox="1">
            <a:spLocks noGrp="1"/>
          </p:cNvSpPr>
          <p:nvPr>
            <p:ph type="subTitle" idx="1"/>
          </p:nvPr>
        </p:nvSpPr>
        <p:spPr>
          <a:xfrm>
            <a:off x="672620" y="660775"/>
            <a:ext cx="8372526" cy="2335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WPT without metamaterials results in lower efficiency due to increased power loss during energy transfer, while the system remains bulky and heavy, requiring larger coils and components. Additionally, the absence of metamaterials limits wave control, leading to poor manipulation of electromagnetic fields and reduced overall performance</a:t>
            </a:r>
            <a:endParaRPr dirty="0"/>
          </a:p>
        </p:txBody>
      </p:sp>
      <p:pic>
        <p:nvPicPr>
          <p:cNvPr id="26" name="Picture 25">
            <a:extLst>
              <a:ext uri="{FF2B5EF4-FFF2-40B4-BE49-F238E27FC236}">
                <a16:creationId xmlns:a16="http://schemas.microsoft.com/office/drawing/2014/main" id="{6B3D92DC-6856-409E-CFE0-29BC2995F581}"/>
              </a:ext>
            </a:extLst>
          </p:cNvPr>
          <p:cNvPicPr>
            <a:picLocks noChangeAspect="1"/>
          </p:cNvPicPr>
          <p:nvPr/>
        </p:nvPicPr>
        <p:blipFill>
          <a:blip r:embed="rId3"/>
          <a:srcRect t="1648" r="9993" b="18759"/>
          <a:stretch/>
        </p:blipFill>
        <p:spPr>
          <a:xfrm>
            <a:off x="1430783" y="1940010"/>
            <a:ext cx="5884417" cy="29601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9">
          <a:extLst>
            <a:ext uri="{FF2B5EF4-FFF2-40B4-BE49-F238E27FC236}">
              <a16:creationId xmlns:a16="http://schemas.microsoft.com/office/drawing/2014/main" id="{9F151168-9E8C-2BCC-5B54-F7C6560D1774}"/>
            </a:ext>
          </a:extLst>
        </p:cNvPr>
        <p:cNvGrpSpPr/>
        <p:nvPr/>
      </p:nvGrpSpPr>
      <p:grpSpPr>
        <a:xfrm>
          <a:off x="0" y="0"/>
          <a:ext cx="0" cy="0"/>
          <a:chOff x="0" y="0"/>
          <a:chExt cx="0" cy="0"/>
        </a:xfrm>
      </p:grpSpPr>
      <p:sp>
        <p:nvSpPr>
          <p:cNvPr id="2212" name="Google Shape;2212;p49">
            <a:extLst>
              <a:ext uri="{FF2B5EF4-FFF2-40B4-BE49-F238E27FC236}">
                <a16:creationId xmlns:a16="http://schemas.microsoft.com/office/drawing/2014/main" id="{6C432814-034D-01B1-2601-242E7A151491}"/>
              </a:ext>
            </a:extLst>
          </p:cNvPr>
          <p:cNvSpPr txBox="1">
            <a:spLocks noGrp="1"/>
          </p:cNvSpPr>
          <p:nvPr>
            <p:ph type="title"/>
          </p:nvPr>
        </p:nvSpPr>
        <p:spPr>
          <a:xfrm>
            <a:off x="2125361" y="147735"/>
            <a:ext cx="5288693"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WPT With Onesided Metta</a:t>
            </a:r>
            <a:br>
              <a:rPr lang="en" dirty="0"/>
            </a:br>
            <a:endParaRPr dirty="0"/>
          </a:p>
        </p:txBody>
      </p:sp>
      <p:sp>
        <p:nvSpPr>
          <p:cNvPr id="2213" name="Google Shape;2213;p49">
            <a:extLst>
              <a:ext uri="{FF2B5EF4-FFF2-40B4-BE49-F238E27FC236}">
                <a16:creationId xmlns:a16="http://schemas.microsoft.com/office/drawing/2014/main" id="{710CCC24-DFBC-C36D-7095-A1B473B1FEE4}"/>
              </a:ext>
            </a:extLst>
          </p:cNvPr>
          <p:cNvSpPr txBox="1">
            <a:spLocks noGrp="1"/>
          </p:cNvSpPr>
          <p:nvPr>
            <p:ph type="subTitle" idx="1"/>
          </p:nvPr>
        </p:nvSpPr>
        <p:spPr>
          <a:xfrm>
            <a:off x="709691" y="815236"/>
            <a:ext cx="8372526" cy="11989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one-sided metamaterials, the WPT system experiences slightly lower efficiency compared to the setup without metamaterials, as the metamaterial layer acts as an absorber. This absorption leads to partial energy loss, reducing the overall power transfer while providing minimal wave manipulation benefits</a:t>
            </a:r>
            <a:endParaRPr dirty="0"/>
          </a:p>
        </p:txBody>
      </p:sp>
      <p:pic>
        <p:nvPicPr>
          <p:cNvPr id="3" name="Picture 2">
            <a:extLst>
              <a:ext uri="{FF2B5EF4-FFF2-40B4-BE49-F238E27FC236}">
                <a16:creationId xmlns:a16="http://schemas.microsoft.com/office/drawing/2014/main" id="{3C41C3FC-2629-5979-A87F-63FCF5DC9DCD}"/>
              </a:ext>
            </a:extLst>
          </p:cNvPr>
          <p:cNvPicPr>
            <a:picLocks noChangeAspect="1"/>
          </p:cNvPicPr>
          <p:nvPr/>
        </p:nvPicPr>
        <p:blipFill>
          <a:blip r:embed="rId3"/>
          <a:srcRect l="817" t="1081" r="10286" b="21202"/>
          <a:stretch/>
        </p:blipFill>
        <p:spPr>
          <a:xfrm>
            <a:off x="1649720" y="2014152"/>
            <a:ext cx="5844559" cy="2897660"/>
          </a:xfrm>
          <a:prstGeom prst="rect">
            <a:avLst/>
          </a:prstGeom>
        </p:spPr>
      </p:pic>
    </p:spTree>
    <p:extLst>
      <p:ext uri="{BB962C8B-B14F-4D97-AF65-F5344CB8AC3E}">
        <p14:creationId xmlns:p14="http://schemas.microsoft.com/office/powerpoint/2010/main" val="236137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9">
          <a:extLst>
            <a:ext uri="{FF2B5EF4-FFF2-40B4-BE49-F238E27FC236}">
              <a16:creationId xmlns:a16="http://schemas.microsoft.com/office/drawing/2014/main" id="{4411A06D-2B54-0B3A-0753-2C1B6A3DD8F1}"/>
            </a:ext>
          </a:extLst>
        </p:cNvPr>
        <p:cNvGrpSpPr/>
        <p:nvPr/>
      </p:nvGrpSpPr>
      <p:grpSpPr>
        <a:xfrm>
          <a:off x="0" y="0"/>
          <a:ext cx="0" cy="0"/>
          <a:chOff x="0" y="0"/>
          <a:chExt cx="0" cy="0"/>
        </a:xfrm>
      </p:grpSpPr>
      <p:sp>
        <p:nvSpPr>
          <p:cNvPr id="2212" name="Google Shape;2212;p49">
            <a:extLst>
              <a:ext uri="{FF2B5EF4-FFF2-40B4-BE49-F238E27FC236}">
                <a16:creationId xmlns:a16="http://schemas.microsoft.com/office/drawing/2014/main" id="{B2F17991-3616-2635-3AB3-CC94C4B57B48}"/>
              </a:ext>
            </a:extLst>
          </p:cNvPr>
          <p:cNvSpPr txBox="1">
            <a:spLocks noGrp="1"/>
          </p:cNvSpPr>
          <p:nvPr>
            <p:ph type="title"/>
          </p:nvPr>
        </p:nvSpPr>
        <p:spPr>
          <a:xfrm>
            <a:off x="2125361" y="147735"/>
            <a:ext cx="579532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WPT With Doublesided Metta</a:t>
            </a:r>
            <a:br>
              <a:rPr lang="en" dirty="0"/>
            </a:br>
            <a:endParaRPr dirty="0"/>
          </a:p>
        </p:txBody>
      </p:sp>
      <p:sp>
        <p:nvSpPr>
          <p:cNvPr id="2213" name="Google Shape;2213;p49">
            <a:extLst>
              <a:ext uri="{FF2B5EF4-FFF2-40B4-BE49-F238E27FC236}">
                <a16:creationId xmlns:a16="http://schemas.microsoft.com/office/drawing/2014/main" id="{6D3916E4-A59B-DB86-1FAC-29F73F3C8DAB}"/>
              </a:ext>
            </a:extLst>
          </p:cNvPr>
          <p:cNvSpPr txBox="1">
            <a:spLocks noGrp="1"/>
          </p:cNvSpPr>
          <p:nvPr>
            <p:ph type="subTitle" idx="1"/>
          </p:nvPr>
        </p:nvSpPr>
        <p:spPr>
          <a:xfrm>
            <a:off x="709691" y="815235"/>
            <a:ext cx="8372526" cy="2335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With metamaterials on both sides of the WPT system, energy transfer efficiency significantly improves due to enhanced magnetic field confinement and reduced power loss. The system becomes more compact and lightweight, while symmetrical wave manipulation ensures uniform energy distribution, maximizing overall performance and reliability</a:t>
            </a:r>
            <a:endParaRPr dirty="0"/>
          </a:p>
        </p:txBody>
      </p:sp>
      <p:pic>
        <p:nvPicPr>
          <p:cNvPr id="3" name="Picture 2">
            <a:extLst>
              <a:ext uri="{FF2B5EF4-FFF2-40B4-BE49-F238E27FC236}">
                <a16:creationId xmlns:a16="http://schemas.microsoft.com/office/drawing/2014/main" id="{7C5B7F63-485E-1F9B-097B-D54A91C8571B}"/>
              </a:ext>
            </a:extLst>
          </p:cNvPr>
          <p:cNvPicPr>
            <a:picLocks noChangeAspect="1"/>
          </p:cNvPicPr>
          <p:nvPr/>
        </p:nvPicPr>
        <p:blipFill>
          <a:blip r:embed="rId3"/>
          <a:srcRect l="675" t="1022" r="15473" b="20010"/>
          <a:stretch/>
        </p:blipFill>
        <p:spPr>
          <a:xfrm>
            <a:off x="271848" y="2030123"/>
            <a:ext cx="4244547" cy="2240273"/>
          </a:xfrm>
          <a:prstGeom prst="rect">
            <a:avLst/>
          </a:prstGeom>
        </p:spPr>
      </p:pic>
      <p:pic>
        <p:nvPicPr>
          <p:cNvPr id="5" name="Picture 4">
            <a:extLst>
              <a:ext uri="{FF2B5EF4-FFF2-40B4-BE49-F238E27FC236}">
                <a16:creationId xmlns:a16="http://schemas.microsoft.com/office/drawing/2014/main" id="{EC210DB3-2F5D-C78E-FEDD-36140212ECE3}"/>
              </a:ext>
            </a:extLst>
          </p:cNvPr>
          <p:cNvPicPr>
            <a:picLocks noChangeAspect="1"/>
          </p:cNvPicPr>
          <p:nvPr/>
        </p:nvPicPr>
        <p:blipFill>
          <a:blip r:embed="rId4"/>
          <a:srcRect l="691" t="1441" r="13667" b="21081"/>
          <a:stretch/>
        </p:blipFill>
        <p:spPr>
          <a:xfrm>
            <a:off x="4871393" y="2158629"/>
            <a:ext cx="3855826" cy="1983260"/>
          </a:xfrm>
          <a:prstGeom prst="rect">
            <a:avLst/>
          </a:prstGeom>
        </p:spPr>
      </p:pic>
      <p:sp>
        <p:nvSpPr>
          <p:cNvPr id="3313" name="Google Shape;3313;p59"/>
          <p:cNvSpPr txBox="1"/>
          <p:nvPr/>
        </p:nvSpPr>
        <p:spPr>
          <a:xfrm>
            <a:off x="450198" y="4220969"/>
            <a:ext cx="3565747" cy="493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700" b="1" dirty="0">
                <a:solidFill>
                  <a:srgbClr val="191919"/>
                </a:solidFill>
                <a:latin typeface="Albert Sans"/>
                <a:ea typeface="Albert Sans"/>
                <a:cs typeface="Albert Sans"/>
                <a:sym typeface="Albert Sans"/>
              </a:rPr>
              <a:t>a) Magnectic Flux Density</a:t>
            </a:r>
            <a:endParaRPr sz="1700" b="1" dirty="0">
              <a:solidFill>
                <a:srgbClr val="191919"/>
              </a:solidFill>
              <a:latin typeface="Albert Sans"/>
              <a:ea typeface="Albert Sans"/>
              <a:cs typeface="Albert Sans"/>
              <a:sym typeface="Albert Sans"/>
            </a:endParaRPr>
          </a:p>
        </p:txBody>
      </p:sp>
      <p:sp>
        <p:nvSpPr>
          <p:cNvPr id="6" name="Google Shape;3313;p59">
            <a:extLst>
              <a:ext uri="{FF2B5EF4-FFF2-40B4-BE49-F238E27FC236}">
                <a16:creationId xmlns:a16="http://schemas.microsoft.com/office/drawing/2014/main" id="{91B330AD-D3D6-9020-059F-C1FA1CB1005C}"/>
              </a:ext>
            </a:extLst>
          </p:cNvPr>
          <p:cNvSpPr txBox="1"/>
          <p:nvPr/>
        </p:nvSpPr>
        <p:spPr>
          <a:xfrm>
            <a:off x="5128055" y="4141889"/>
            <a:ext cx="3565747" cy="493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700" b="1" dirty="0">
                <a:solidFill>
                  <a:srgbClr val="191919"/>
                </a:solidFill>
                <a:latin typeface="Albert Sans"/>
                <a:ea typeface="Albert Sans"/>
                <a:cs typeface="Albert Sans"/>
                <a:sym typeface="Albert Sans"/>
              </a:rPr>
              <a:t>b) Magnectic Flield Density</a:t>
            </a:r>
            <a:endParaRPr sz="1700" b="1" dirty="0">
              <a:solidFill>
                <a:srgbClr val="191919"/>
              </a:solidFill>
              <a:latin typeface="Albert Sans"/>
              <a:ea typeface="Albert Sans"/>
              <a:cs typeface="Albert Sans"/>
              <a:sym typeface="Albert Sans"/>
            </a:endParaRPr>
          </a:p>
        </p:txBody>
      </p:sp>
    </p:spTree>
    <p:extLst>
      <p:ext uri="{BB962C8B-B14F-4D97-AF65-F5344CB8AC3E}">
        <p14:creationId xmlns:p14="http://schemas.microsoft.com/office/powerpoint/2010/main" val="2870801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9"/>
        <p:cNvGrpSpPr/>
        <p:nvPr/>
      </p:nvGrpSpPr>
      <p:grpSpPr>
        <a:xfrm>
          <a:off x="0" y="0"/>
          <a:ext cx="0" cy="0"/>
          <a:chOff x="0" y="0"/>
          <a:chExt cx="0" cy="0"/>
        </a:xfrm>
      </p:grpSpPr>
      <p:sp>
        <p:nvSpPr>
          <p:cNvPr id="2572" name="Google Shape;2572;p54"/>
          <p:cNvSpPr txBox="1">
            <a:spLocks noGrp="1"/>
          </p:cNvSpPr>
          <p:nvPr>
            <p:ph type="title"/>
          </p:nvPr>
        </p:nvSpPr>
        <p:spPr>
          <a:xfrm>
            <a:off x="1331660" y="5778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How Does It Works</a:t>
            </a:r>
            <a:endParaRPr dirty="0"/>
          </a:p>
        </p:txBody>
      </p:sp>
      <p:sp>
        <p:nvSpPr>
          <p:cNvPr id="2580" name="Google Shape;2580;p54"/>
          <p:cNvSpPr txBox="1"/>
          <p:nvPr/>
        </p:nvSpPr>
        <p:spPr>
          <a:xfrm flipH="1">
            <a:off x="219993" y="3740086"/>
            <a:ext cx="3449964" cy="669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a:t>The wave vector and Poynting vector align, while in the DNG region, they oppose due to the negative refractive index. This unique behavior enhances near-field coupling, improving power transfer efficiency and field confinement.</a:t>
            </a:r>
            <a:endParaRPr dirty="0">
              <a:solidFill>
                <a:schemeClr val="dk1"/>
              </a:solidFill>
              <a:latin typeface="Albert Sans"/>
              <a:ea typeface="Albert Sans"/>
              <a:cs typeface="Albert Sans"/>
              <a:sym typeface="Albert Sans"/>
            </a:endParaRPr>
          </a:p>
        </p:txBody>
      </p:sp>
      <p:pic>
        <p:nvPicPr>
          <p:cNvPr id="3" name="Picture 2">
            <a:extLst>
              <a:ext uri="{FF2B5EF4-FFF2-40B4-BE49-F238E27FC236}">
                <a16:creationId xmlns:a16="http://schemas.microsoft.com/office/drawing/2014/main" id="{3D529150-0F7A-3A3B-67A6-D80D4F7C8850}"/>
              </a:ext>
            </a:extLst>
          </p:cNvPr>
          <p:cNvPicPr>
            <a:picLocks noChangeAspect="1"/>
          </p:cNvPicPr>
          <p:nvPr/>
        </p:nvPicPr>
        <p:blipFill>
          <a:blip r:embed="rId3"/>
          <a:srcRect l="1536" r="1822"/>
          <a:stretch/>
        </p:blipFill>
        <p:spPr>
          <a:xfrm>
            <a:off x="399166" y="889741"/>
            <a:ext cx="2709076" cy="2174789"/>
          </a:xfrm>
          <a:prstGeom prst="rect">
            <a:avLst/>
          </a:prstGeom>
        </p:spPr>
      </p:pic>
      <p:cxnSp>
        <p:nvCxnSpPr>
          <p:cNvPr id="5" name="Straight Connector 4">
            <a:extLst>
              <a:ext uri="{FF2B5EF4-FFF2-40B4-BE49-F238E27FC236}">
                <a16:creationId xmlns:a16="http://schemas.microsoft.com/office/drawing/2014/main" id="{86BD5B3D-D7A3-991E-DDA1-4178A54A09CA}"/>
              </a:ext>
            </a:extLst>
          </p:cNvPr>
          <p:cNvCxnSpPr>
            <a:cxnSpLocks/>
          </p:cNvCxnSpPr>
          <p:nvPr/>
        </p:nvCxnSpPr>
        <p:spPr>
          <a:xfrm>
            <a:off x="3669957" y="945292"/>
            <a:ext cx="30892" cy="3742418"/>
          </a:xfrm>
          <a:prstGeom prst="line">
            <a:avLst/>
          </a:prstGeom>
          <a:ln>
            <a:solidFill>
              <a:schemeClr val="tx1">
                <a:lumMod val="90000"/>
                <a:lumOff val="10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E9D3F9D-A8F2-71A7-AB33-D1B637D6EB88}"/>
              </a:ext>
            </a:extLst>
          </p:cNvPr>
          <p:cNvPicPr>
            <a:picLocks noChangeAspect="1"/>
          </p:cNvPicPr>
          <p:nvPr/>
        </p:nvPicPr>
        <p:blipFill>
          <a:blip r:embed="rId4"/>
          <a:stretch>
            <a:fillRect/>
          </a:stretch>
        </p:blipFill>
        <p:spPr>
          <a:xfrm>
            <a:off x="4381795" y="681250"/>
            <a:ext cx="3736594" cy="2128233"/>
          </a:xfrm>
          <a:prstGeom prst="rect">
            <a:avLst/>
          </a:prstGeom>
        </p:spPr>
      </p:pic>
      <p:pic>
        <p:nvPicPr>
          <p:cNvPr id="11" name="Picture 10">
            <a:extLst>
              <a:ext uri="{FF2B5EF4-FFF2-40B4-BE49-F238E27FC236}">
                <a16:creationId xmlns:a16="http://schemas.microsoft.com/office/drawing/2014/main" id="{BA95A0CB-F665-D814-BF5B-1CF36FF24229}"/>
              </a:ext>
            </a:extLst>
          </p:cNvPr>
          <p:cNvPicPr>
            <a:picLocks noChangeAspect="1"/>
          </p:cNvPicPr>
          <p:nvPr/>
        </p:nvPicPr>
        <p:blipFill>
          <a:blip r:embed="rId5"/>
          <a:stretch>
            <a:fillRect/>
          </a:stretch>
        </p:blipFill>
        <p:spPr>
          <a:xfrm>
            <a:off x="4118552" y="2979753"/>
            <a:ext cx="4263080" cy="18019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2"/>
        <p:cNvGrpSpPr/>
        <p:nvPr/>
      </p:nvGrpSpPr>
      <p:grpSpPr>
        <a:xfrm>
          <a:off x="0" y="0"/>
          <a:ext cx="0" cy="0"/>
          <a:chOff x="0" y="0"/>
          <a:chExt cx="0" cy="0"/>
        </a:xfrm>
      </p:grpSpPr>
      <p:sp>
        <p:nvSpPr>
          <p:cNvPr id="2533" name="Google Shape;2533;p53"/>
          <p:cNvSpPr txBox="1">
            <a:spLocks noGrp="1"/>
          </p:cNvSpPr>
          <p:nvPr>
            <p:ph type="title"/>
          </p:nvPr>
        </p:nvSpPr>
        <p:spPr>
          <a:xfrm>
            <a:off x="267737" y="29260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Square Metta &amp; Circular Metta</a:t>
            </a:r>
            <a:endParaRPr dirty="0"/>
          </a:p>
        </p:txBody>
      </p:sp>
      <p:grpSp>
        <p:nvGrpSpPr>
          <p:cNvPr id="2535" name="Google Shape;2535;p53"/>
          <p:cNvGrpSpPr/>
          <p:nvPr/>
        </p:nvGrpSpPr>
        <p:grpSpPr>
          <a:xfrm>
            <a:off x="7694009" y="2071599"/>
            <a:ext cx="569256" cy="1112557"/>
            <a:chOff x="962845" y="9696919"/>
            <a:chExt cx="329774" cy="644512"/>
          </a:xfrm>
        </p:grpSpPr>
        <p:sp>
          <p:nvSpPr>
            <p:cNvPr id="2536" name="Google Shape;2536;p53"/>
            <p:cNvSpPr/>
            <p:nvPr/>
          </p:nvSpPr>
          <p:spPr>
            <a:xfrm>
              <a:off x="1117604" y="9942319"/>
              <a:ext cx="22556" cy="15977"/>
            </a:xfrm>
            <a:custGeom>
              <a:avLst/>
              <a:gdLst/>
              <a:ahLst/>
              <a:cxnLst/>
              <a:rect l="l" t="t" r="r" b="b"/>
              <a:pathLst>
                <a:path w="216" h="153" extrusionOk="0">
                  <a:moveTo>
                    <a:pt x="0" y="0"/>
                  </a:moveTo>
                  <a:lnTo>
                    <a:pt x="21" y="143"/>
                  </a:lnTo>
                  <a:lnTo>
                    <a:pt x="100" y="143"/>
                  </a:lnTo>
                  <a:cubicBezTo>
                    <a:pt x="129" y="143"/>
                    <a:pt x="157" y="143"/>
                    <a:pt x="186" y="152"/>
                  </a:cubicBezTo>
                  <a:lnTo>
                    <a:pt x="2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3"/>
            <p:cNvSpPr/>
            <p:nvPr/>
          </p:nvSpPr>
          <p:spPr>
            <a:xfrm>
              <a:off x="1119692" y="9957251"/>
              <a:ext cx="17439" cy="52735"/>
            </a:xfrm>
            <a:custGeom>
              <a:avLst/>
              <a:gdLst/>
              <a:ahLst/>
              <a:cxnLst/>
              <a:rect l="l" t="t" r="r" b="b"/>
              <a:pathLst>
                <a:path w="167" h="505" extrusionOk="0">
                  <a:moveTo>
                    <a:pt x="1" y="0"/>
                  </a:moveTo>
                  <a:lnTo>
                    <a:pt x="73" y="504"/>
                  </a:lnTo>
                  <a:lnTo>
                    <a:pt x="166" y="9"/>
                  </a:lnTo>
                  <a:cubicBezTo>
                    <a:pt x="137" y="0"/>
                    <a:pt x="109" y="0"/>
                    <a:pt x="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3"/>
            <p:cNvSpPr/>
            <p:nvPr/>
          </p:nvSpPr>
          <p:spPr>
            <a:xfrm>
              <a:off x="1173785" y="9727516"/>
              <a:ext cx="14306" cy="38533"/>
            </a:xfrm>
            <a:custGeom>
              <a:avLst/>
              <a:gdLst/>
              <a:ahLst/>
              <a:cxnLst/>
              <a:rect l="l" t="t" r="r" b="b"/>
              <a:pathLst>
                <a:path w="137" h="369" extrusionOk="0">
                  <a:moveTo>
                    <a:pt x="137" y="1"/>
                  </a:moveTo>
                  <a:lnTo>
                    <a:pt x="59" y="123"/>
                  </a:lnTo>
                  <a:lnTo>
                    <a:pt x="43" y="139"/>
                  </a:lnTo>
                  <a:lnTo>
                    <a:pt x="0" y="368"/>
                  </a:lnTo>
                  <a:lnTo>
                    <a:pt x="59" y="289"/>
                  </a:lnTo>
                  <a:lnTo>
                    <a:pt x="93" y="239"/>
                  </a:lnTo>
                  <a:lnTo>
                    <a:pt x="1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9" name="Google Shape;2539;p53"/>
            <p:cNvGrpSpPr/>
            <p:nvPr/>
          </p:nvGrpSpPr>
          <p:grpSpPr>
            <a:xfrm>
              <a:off x="962845" y="9696919"/>
              <a:ext cx="329774" cy="644512"/>
              <a:chOff x="962845" y="9696919"/>
              <a:chExt cx="329774" cy="644512"/>
            </a:xfrm>
          </p:grpSpPr>
          <p:sp>
            <p:nvSpPr>
              <p:cNvPr id="2540" name="Google Shape;2540;p53"/>
              <p:cNvSpPr/>
              <p:nvPr/>
            </p:nvSpPr>
            <p:spPr>
              <a:xfrm>
                <a:off x="962845" y="9949837"/>
                <a:ext cx="329774" cy="177209"/>
              </a:xfrm>
              <a:custGeom>
                <a:avLst/>
                <a:gdLst/>
                <a:ahLst/>
                <a:cxnLst/>
                <a:rect l="l" t="t" r="r" b="b"/>
                <a:pathLst>
                  <a:path w="3158" h="1697" extrusionOk="0">
                    <a:moveTo>
                      <a:pt x="978" y="1"/>
                    </a:moveTo>
                    <a:cubicBezTo>
                      <a:pt x="813" y="37"/>
                      <a:pt x="656" y="101"/>
                      <a:pt x="518" y="173"/>
                    </a:cubicBezTo>
                    <a:cubicBezTo>
                      <a:pt x="152" y="382"/>
                      <a:pt x="0" y="661"/>
                      <a:pt x="66" y="934"/>
                    </a:cubicBezTo>
                    <a:lnTo>
                      <a:pt x="66" y="943"/>
                    </a:lnTo>
                    <a:cubicBezTo>
                      <a:pt x="109" y="1122"/>
                      <a:pt x="245" y="1288"/>
                      <a:pt x="475" y="1431"/>
                    </a:cubicBezTo>
                    <a:cubicBezTo>
                      <a:pt x="683" y="1553"/>
                      <a:pt x="942" y="1640"/>
                      <a:pt x="1208" y="1676"/>
                    </a:cubicBezTo>
                    <a:cubicBezTo>
                      <a:pt x="1230" y="1676"/>
                      <a:pt x="1260" y="1683"/>
                      <a:pt x="1280" y="1683"/>
                    </a:cubicBezTo>
                    <a:cubicBezTo>
                      <a:pt x="1310" y="1683"/>
                      <a:pt x="1330" y="1690"/>
                      <a:pt x="1360" y="1690"/>
                    </a:cubicBezTo>
                    <a:cubicBezTo>
                      <a:pt x="1380" y="1690"/>
                      <a:pt x="1403" y="1697"/>
                      <a:pt x="1423" y="1697"/>
                    </a:cubicBezTo>
                    <a:lnTo>
                      <a:pt x="1725" y="1697"/>
                    </a:lnTo>
                    <a:cubicBezTo>
                      <a:pt x="1777" y="1690"/>
                      <a:pt x="1827" y="1690"/>
                      <a:pt x="1877" y="1683"/>
                    </a:cubicBezTo>
                    <a:cubicBezTo>
                      <a:pt x="2157" y="1646"/>
                      <a:pt x="2424" y="1574"/>
                      <a:pt x="2640" y="1452"/>
                    </a:cubicBezTo>
                    <a:cubicBezTo>
                      <a:pt x="2890" y="1308"/>
                      <a:pt x="3042" y="1129"/>
                      <a:pt x="3092" y="943"/>
                    </a:cubicBezTo>
                    <a:cubicBezTo>
                      <a:pt x="3092" y="934"/>
                      <a:pt x="3099" y="934"/>
                      <a:pt x="3099" y="927"/>
                    </a:cubicBezTo>
                    <a:cubicBezTo>
                      <a:pt x="3157" y="668"/>
                      <a:pt x="3019" y="396"/>
                      <a:pt x="2683" y="194"/>
                    </a:cubicBezTo>
                    <a:cubicBezTo>
                      <a:pt x="2545" y="108"/>
                      <a:pt x="2381" y="44"/>
                      <a:pt x="2200" y="1"/>
                    </a:cubicBezTo>
                    <a:lnTo>
                      <a:pt x="2172" y="158"/>
                    </a:lnTo>
                    <a:cubicBezTo>
                      <a:pt x="2193" y="166"/>
                      <a:pt x="2215" y="173"/>
                      <a:pt x="2236" y="180"/>
                    </a:cubicBezTo>
                    <a:cubicBezTo>
                      <a:pt x="2243" y="180"/>
                      <a:pt x="2251" y="187"/>
                      <a:pt x="2265" y="187"/>
                    </a:cubicBezTo>
                    <a:cubicBezTo>
                      <a:pt x="2279" y="194"/>
                      <a:pt x="2302" y="201"/>
                      <a:pt x="2315" y="209"/>
                    </a:cubicBezTo>
                    <a:cubicBezTo>
                      <a:pt x="2338" y="216"/>
                      <a:pt x="2358" y="230"/>
                      <a:pt x="2388" y="237"/>
                    </a:cubicBezTo>
                    <a:cubicBezTo>
                      <a:pt x="2395" y="244"/>
                      <a:pt x="2408" y="253"/>
                      <a:pt x="2424" y="259"/>
                    </a:cubicBezTo>
                    <a:cubicBezTo>
                      <a:pt x="2452" y="273"/>
                      <a:pt x="2474" y="287"/>
                      <a:pt x="2502" y="303"/>
                    </a:cubicBezTo>
                    <a:cubicBezTo>
                      <a:pt x="2992" y="589"/>
                      <a:pt x="2969" y="1063"/>
                      <a:pt x="2467" y="1345"/>
                    </a:cubicBezTo>
                    <a:cubicBezTo>
                      <a:pt x="2445" y="1351"/>
                      <a:pt x="2424" y="1365"/>
                      <a:pt x="2402" y="1374"/>
                    </a:cubicBezTo>
                    <a:cubicBezTo>
                      <a:pt x="2365" y="1395"/>
                      <a:pt x="2322" y="1408"/>
                      <a:pt x="2286" y="1424"/>
                    </a:cubicBezTo>
                    <a:cubicBezTo>
                      <a:pt x="2272" y="1431"/>
                      <a:pt x="2265" y="1438"/>
                      <a:pt x="2251" y="1438"/>
                    </a:cubicBezTo>
                    <a:lnTo>
                      <a:pt x="2243" y="1445"/>
                    </a:lnTo>
                    <a:cubicBezTo>
                      <a:pt x="2222" y="1452"/>
                      <a:pt x="2200" y="1460"/>
                      <a:pt x="2179" y="1460"/>
                    </a:cubicBezTo>
                    <a:cubicBezTo>
                      <a:pt x="2179" y="1467"/>
                      <a:pt x="2172" y="1467"/>
                      <a:pt x="2165" y="1467"/>
                    </a:cubicBezTo>
                    <a:cubicBezTo>
                      <a:pt x="2143" y="1474"/>
                      <a:pt x="2122" y="1481"/>
                      <a:pt x="2100" y="1488"/>
                    </a:cubicBezTo>
                    <a:lnTo>
                      <a:pt x="2093" y="1488"/>
                    </a:lnTo>
                    <a:cubicBezTo>
                      <a:pt x="2079" y="1488"/>
                      <a:pt x="2063" y="1495"/>
                      <a:pt x="2050" y="1503"/>
                    </a:cubicBezTo>
                    <a:cubicBezTo>
                      <a:pt x="2020" y="1503"/>
                      <a:pt x="1993" y="1510"/>
                      <a:pt x="1970" y="1517"/>
                    </a:cubicBezTo>
                    <a:cubicBezTo>
                      <a:pt x="1950" y="1517"/>
                      <a:pt x="1927" y="1524"/>
                      <a:pt x="1906" y="1524"/>
                    </a:cubicBezTo>
                    <a:cubicBezTo>
                      <a:pt x="1877" y="1531"/>
                      <a:pt x="1848" y="1538"/>
                      <a:pt x="1820" y="1538"/>
                    </a:cubicBezTo>
                    <a:cubicBezTo>
                      <a:pt x="1805" y="1538"/>
                      <a:pt x="1784" y="1546"/>
                      <a:pt x="1768" y="1546"/>
                    </a:cubicBezTo>
                    <a:lnTo>
                      <a:pt x="1698" y="1546"/>
                    </a:lnTo>
                    <a:cubicBezTo>
                      <a:pt x="1639" y="1553"/>
                      <a:pt x="1575" y="1553"/>
                      <a:pt x="1518" y="1553"/>
                    </a:cubicBezTo>
                    <a:lnTo>
                      <a:pt x="1510" y="1553"/>
                    </a:lnTo>
                    <a:cubicBezTo>
                      <a:pt x="1496" y="1553"/>
                      <a:pt x="1482" y="1546"/>
                      <a:pt x="1467" y="1546"/>
                    </a:cubicBezTo>
                    <a:lnTo>
                      <a:pt x="1389" y="1546"/>
                    </a:lnTo>
                    <a:cubicBezTo>
                      <a:pt x="1366" y="1538"/>
                      <a:pt x="1346" y="1538"/>
                      <a:pt x="1323" y="1538"/>
                    </a:cubicBezTo>
                    <a:lnTo>
                      <a:pt x="1310" y="1538"/>
                    </a:lnTo>
                    <a:cubicBezTo>
                      <a:pt x="1294" y="1531"/>
                      <a:pt x="1280" y="1531"/>
                      <a:pt x="1266" y="1531"/>
                    </a:cubicBezTo>
                    <a:lnTo>
                      <a:pt x="1260" y="1531"/>
                    </a:lnTo>
                    <a:cubicBezTo>
                      <a:pt x="1237" y="1524"/>
                      <a:pt x="1208" y="1524"/>
                      <a:pt x="1187" y="1517"/>
                    </a:cubicBezTo>
                    <a:cubicBezTo>
                      <a:pt x="1165" y="1510"/>
                      <a:pt x="1137" y="1510"/>
                      <a:pt x="1108" y="1503"/>
                    </a:cubicBezTo>
                    <a:cubicBezTo>
                      <a:pt x="1101" y="1495"/>
                      <a:pt x="1087" y="1495"/>
                      <a:pt x="1078" y="1495"/>
                    </a:cubicBezTo>
                    <a:cubicBezTo>
                      <a:pt x="1071" y="1488"/>
                      <a:pt x="1058" y="1488"/>
                      <a:pt x="1051" y="1481"/>
                    </a:cubicBezTo>
                    <a:cubicBezTo>
                      <a:pt x="1035" y="1481"/>
                      <a:pt x="1021" y="1481"/>
                      <a:pt x="1008" y="1474"/>
                    </a:cubicBezTo>
                    <a:cubicBezTo>
                      <a:pt x="1001" y="1474"/>
                      <a:pt x="1001" y="1474"/>
                      <a:pt x="992" y="1467"/>
                    </a:cubicBezTo>
                    <a:cubicBezTo>
                      <a:pt x="978" y="1467"/>
                      <a:pt x="965" y="1460"/>
                      <a:pt x="958" y="1460"/>
                    </a:cubicBezTo>
                    <a:cubicBezTo>
                      <a:pt x="935" y="1452"/>
                      <a:pt x="906" y="1445"/>
                      <a:pt x="885" y="1431"/>
                    </a:cubicBezTo>
                    <a:cubicBezTo>
                      <a:pt x="878" y="1431"/>
                      <a:pt x="863" y="1424"/>
                      <a:pt x="856" y="1424"/>
                    </a:cubicBezTo>
                    <a:cubicBezTo>
                      <a:pt x="842" y="1417"/>
                      <a:pt x="835" y="1408"/>
                      <a:pt x="820" y="1408"/>
                    </a:cubicBezTo>
                    <a:cubicBezTo>
                      <a:pt x="806" y="1402"/>
                      <a:pt x="792" y="1395"/>
                      <a:pt x="777" y="1388"/>
                    </a:cubicBezTo>
                    <a:cubicBezTo>
                      <a:pt x="763" y="1381"/>
                      <a:pt x="749" y="1374"/>
                      <a:pt x="733" y="1365"/>
                    </a:cubicBezTo>
                    <a:cubicBezTo>
                      <a:pt x="706" y="1351"/>
                      <a:pt x="683" y="1338"/>
                      <a:pt x="663" y="1322"/>
                    </a:cubicBezTo>
                    <a:cubicBezTo>
                      <a:pt x="173" y="1036"/>
                      <a:pt x="188" y="568"/>
                      <a:pt x="699" y="280"/>
                    </a:cubicBezTo>
                    <a:cubicBezTo>
                      <a:pt x="726" y="266"/>
                      <a:pt x="756" y="253"/>
                      <a:pt x="785" y="237"/>
                    </a:cubicBezTo>
                    <a:cubicBezTo>
                      <a:pt x="835" y="216"/>
                      <a:pt x="885" y="194"/>
                      <a:pt x="935" y="180"/>
                    </a:cubicBezTo>
                    <a:cubicBezTo>
                      <a:pt x="949" y="173"/>
                      <a:pt x="958" y="173"/>
                      <a:pt x="971" y="166"/>
                    </a:cubicBezTo>
                    <a:cubicBezTo>
                      <a:pt x="978" y="166"/>
                      <a:pt x="992" y="158"/>
                      <a:pt x="1001" y="158"/>
                    </a:cubicBezTo>
                    <a:lnTo>
                      <a:pt x="97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3"/>
              <p:cNvSpPr/>
              <p:nvPr/>
            </p:nvSpPr>
            <p:spPr>
              <a:xfrm>
                <a:off x="980806" y="9966232"/>
                <a:ext cx="106096" cy="142122"/>
              </a:xfrm>
              <a:custGeom>
                <a:avLst/>
                <a:gdLst/>
                <a:ahLst/>
                <a:cxnLst/>
                <a:rect l="l" t="t" r="r" b="b"/>
                <a:pathLst>
                  <a:path w="1016" h="1361" extrusionOk="0">
                    <a:moveTo>
                      <a:pt x="829" y="1"/>
                    </a:moveTo>
                    <a:cubicBezTo>
                      <a:pt x="820" y="1"/>
                      <a:pt x="806" y="9"/>
                      <a:pt x="799" y="9"/>
                    </a:cubicBezTo>
                    <a:cubicBezTo>
                      <a:pt x="786" y="16"/>
                      <a:pt x="777" y="16"/>
                      <a:pt x="763" y="23"/>
                    </a:cubicBezTo>
                    <a:cubicBezTo>
                      <a:pt x="713" y="37"/>
                      <a:pt x="663" y="59"/>
                      <a:pt x="613" y="80"/>
                    </a:cubicBezTo>
                    <a:cubicBezTo>
                      <a:pt x="584" y="96"/>
                      <a:pt x="554" y="109"/>
                      <a:pt x="527" y="123"/>
                    </a:cubicBezTo>
                    <a:cubicBezTo>
                      <a:pt x="16" y="411"/>
                      <a:pt x="1" y="879"/>
                      <a:pt x="491" y="1165"/>
                    </a:cubicBezTo>
                    <a:cubicBezTo>
                      <a:pt x="511" y="1181"/>
                      <a:pt x="534" y="1194"/>
                      <a:pt x="561" y="1208"/>
                    </a:cubicBezTo>
                    <a:cubicBezTo>
                      <a:pt x="577" y="1217"/>
                      <a:pt x="591" y="1224"/>
                      <a:pt x="605" y="1231"/>
                    </a:cubicBezTo>
                    <a:cubicBezTo>
                      <a:pt x="620" y="1238"/>
                      <a:pt x="634" y="1245"/>
                      <a:pt x="648" y="1251"/>
                    </a:cubicBezTo>
                    <a:cubicBezTo>
                      <a:pt x="663" y="1251"/>
                      <a:pt x="670" y="1260"/>
                      <a:pt x="684" y="1267"/>
                    </a:cubicBezTo>
                    <a:cubicBezTo>
                      <a:pt x="691" y="1267"/>
                      <a:pt x="706" y="1274"/>
                      <a:pt x="713" y="1274"/>
                    </a:cubicBezTo>
                    <a:cubicBezTo>
                      <a:pt x="734" y="1288"/>
                      <a:pt x="763" y="1295"/>
                      <a:pt x="786" y="1303"/>
                    </a:cubicBezTo>
                    <a:cubicBezTo>
                      <a:pt x="793" y="1303"/>
                      <a:pt x="806" y="1310"/>
                      <a:pt x="820" y="1310"/>
                    </a:cubicBezTo>
                    <a:cubicBezTo>
                      <a:pt x="829" y="1317"/>
                      <a:pt x="829" y="1317"/>
                      <a:pt x="836" y="1317"/>
                    </a:cubicBezTo>
                    <a:cubicBezTo>
                      <a:pt x="849" y="1324"/>
                      <a:pt x="863" y="1324"/>
                      <a:pt x="879" y="1324"/>
                    </a:cubicBezTo>
                    <a:cubicBezTo>
                      <a:pt x="886" y="1331"/>
                      <a:pt x="899" y="1331"/>
                      <a:pt x="906" y="1338"/>
                    </a:cubicBezTo>
                    <a:cubicBezTo>
                      <a:pt x="915" y="1338"/>
                      <a:pt x="929" y="1338"/>
                      <a:pt x="936" y="1346"/>
                    </a:cubicBezTo>
                    <a:cubicBezTo>
                      <a:pt x="965" y="1353"/>
                      <a:pt x="993" y="1353"/>
                      <a:pt x="1015" y="1360"/>
                    </a:cubicBezTo>
                    <a:lnTo>
                      <a:pt x="82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2" name="Google Shape;2542;p53"/>
              <p:cNvSpPr/>
              <p:nvPr/>
            </p:nvSpPr>
            <p:spPr>
              <a:xfrm>
                <a:off x="1040224" y="9741926"/>
                <a:ext cx="54197" cy="51899"/>
              </a:xfrm>
              <a:custGeom>
                <a:avLst/>
                <a:gdLst/>
                <a:ahLst/>
                <a:cxnLst/>
                <a:rect l="l" t="t" r="r" b="b"/>
                <a:pathLst>
                  <a:path w="519" h="497" extrusionOk="0">
                    <a:moveTo>
                      <a:pt x="224" y="1"/>
                    </a:moveTo>
                    <a:cubicBezTo>
                      <a:pt x="201" y="8"/>
                      <a:pt x="201" y="8"/>
                      <a:pt x="187" y="8"/>
                    </a:cubicBezTo>
                    <a:cubicBezTo>
                      <a:pt x="180" y="8"/>
                      <a:pt x="165" y="15"/>
                      <a:pt x="158" y="15"/>
                    </a:cubicBezTo>
                    <a:cubicBezTo>
                      <a:pt x="122" y="29"/>
                      <a:pt x="108" y="35"/>
                      <a:pt x="87" y="58"/>
                    </a:cubicBezTo>
                    <a:lnTo>
                      <a:pt x="79" y="58"/>
                    </a:lnTo>
                    <a:cubicBezTo>
                      <a:pt x="79" y="65"/>
                      <a:pt x="79" y="65"/>
                      <a:pt x="72" y="65"/>
                    </a:cubicBezTo>
                    <a:cubicBezTo>
                      <a:pt x="72" y="72"/>
                      <a:pt x="65" y="79"/>
                      <a:pt x="58" y="79"/>
                    </a:cubicBezTo>
                    <a:cubicBezTo>
                      <a:pt x="58" y="87"/>
                      <a:pt x="51" y="94"/>
                      <a:pt x="51" y="94"/>
                    </a:cubicBezTo>
                    <a:lnTo>
                      <a:pt x="44" y="101"/>
                    </a:lnTo>
                    <a:lnTo>
                      <a:pt x="36" y="108"/>
                    </a:lnTo>
                    <a:lnTo>
                      <a:pt x="36" y="115"/>
                    </a:lnTo>
                    <a:lnTo>
                      <a:pt x="29" y="122"/>
                    </a:lnTo>
                    <a:lnTo>
                      <a:pt x="29" y="130"/>
                    </a:lnTo>
                    <a:cubicBezTo>
                      <a:pt x="22" y="130"/>
                      <a:pt x="22" y="137"/>
                      <a:pt x="22" y="137"/>
                    </a:cubicBezTo>
                    <a:cubicBezTo>
                      <a:pt x="22" y="144"/>
                      <a:pt x="22" y="144"/>
                      <a:pt x="15" y="144"/>
                    </a:cubicBezTo>
                    <a:cubicBezTo>
                      <a:pt x="15" y="158"/>
                      <a:pt x="8" y="180"/>
                      <a:pt x="8" y="194"/>
                    </a:cubicBezTo>
                    <a:cubicBezTo>
                      <a:pt x="8" y="201"/>
                      <a:pt x="1" y="208"/>
                      <a:pt x="1" y="223"/>
                    </a:cubicBezTo>
                    <a:cubicBezTo>
                      <a:pt x="1" y="230"/>
                      <a:pt x="8" y="237"/>
                      <a:pt x="8" y="251"/>
                    </a:cubicBezTo>
                    <a:cubicBezTo>
                      <a:pt x="15" y="324"/>
                      <a:pt x="29" y="417"/>
                      <a:pt x="36" y="496"/>
                    </a:cubicBezTo>
                    <a:lnTo>
                      <a:pt x="79" y="360"/>
                    </a:lnTo>
                    <a:lnTo>
                      <a:pt x="324" y="287"/>
                    </a:lnTo>
                    <a:lnTo>
                      <a:pt x="519" y="367"/>
                    </a:lnTo>
                    <a:lnTo>
                      <a:pt x="519" y="367"/>
                    </a:lnTo>
                    <a:lnTo>
                      <a:pt x="496" y="180"/>
                    </a:lnTo>
                    <a:cubicBezTo>
                      <a:pt x="489" y="151"/>
                      <a:pt x="489" y="137"/>
                      <a:pt x="482" y="122"/>
                    </a:cubicBezTo>
                    <a:cubicBezTo>
                      <a:pt x="467" y="101"/>
                      <a:pt x="453" y="79"/>
                      <a:pt x="446" y="72"/>
                    </a:cubicBezTo>
                    <a:cubicBezTo>
                      <a:pt x="424" y="51"/>
                      <a:pt x="389" y="22"/>
                      <a:pt x="353" y="15"/>
                    </a:cubicBezTo>
                    <a:cubicBezTo>
                      <a:pt x="337" y="8"/>
                      <a:pt x="317" y="1"/>
                      <a:pt x="294"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3"/>
              <p:cNvSpPr/>
              <p:nvPr/>
            </p:nvSpPr>
            <p:spPr>
              <a:xfrm>
                <a:off x="1046908" y="9804164"/>
                <a:ext cx="47513" cy="305548"/>
              </a:xfrm>
              <a:custGeom>
                <a:avLst/>
                <a:gdLst/>
                <a:ahLst/>
                <a:cxnLst/>
                <a:rect l="l" t="t" r="r" b="b"/>
                <a:pathLst>
                  <a:path w="455" h="2926" extrusionOk="0">
                    <a:moveTo>
                      <a:pt x="51" y="0"/>
                    </a:moveTo>
                    <a:lnTo>
                      <a:pt x="30" y="59"/>
                    </a:lnTo>
                    <a:lnTo>
                      <a:pt x="1" y="159"/>
                    </a:lnTo>
                    <a:lnTo>
                      <a:pt x="173" y="1396"/>
                    </a:lnTo>
                    <a:lnTo>
                      <a:pt x="196" y="1553"/>
                    </a:lnTo>
                    <a:lnTo>
                      <a:pt x="382" y="2912"/>
                    </a:lnTo>
                    <a:cubicBezTo>
                      <a:pt x="403" y="2919"/>
                      <a:pt x="432" y="2919"/>
                      <a:pt x="455" y="2926"/>
                    </a:cubicBezTo>
                    <a:lnTo>
                      <a:pt x="260" y="1532"/>
                    </a:lnTo>
                    <a:lnTo>
                      <a:pt x="239" y="1380"/>
                    </a:lnTo>
                    <a:lnTo>
                      <a:pt x="58" y="79"/>
                    </a:lnTo>
                    <a:lnTo>
                      <a:pt x="5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3"/>
              <p:cNvSpPr/>
              <p:nvPr/>
            </p:nvSpPr>
            <p:spPr>
              <a:xfrm>
                <a:off x="1052129" y="9796750"/>
                <a:ext cx="63177" cy="314633"/>
              </a:xfrm>
              <a:custGeom>
                <a:avLst/>
                <a:gdLst/>
                <a:ahLst/>
                <a:cxnLst/>
                <a:rect l="l" t="t" r="r" b="b"/>
                <a:pathLst>
                  <a:path w="605" h="3013" extrusionOk="0">
                    <a:moveTo>
                      <a:pt x="246" y="0"/>
                    </a:moveTo>
                    <a:lnTo>
                      <a:pt x="1" y="71"/>
                    </a:lnTo>
                    <a:lnTo>
                      <a:pt x="8" y="150"/>
                    </a:lnTo>
                    <a:lnTo>
                      <a:pt x="189" y="1451"/>
                    </a:lnTo>
                    <a:lnTo>
                      <a:pt x="210" y="1603"/>
                    </a:lnTo>
                    <a:lnTo>
                      <a:pt x="405" y="2997"/>
                    </a:lnTo>
                    <a:lnTo>
                      <a:pt x="411" y="2997"/>
                    </a:lnTo>
                    <a:cubicBezTo>
                      <a:pt x="425" y="2997"/>
                      <a:pt x="439" y="2997"/>
                      <a:pt x="455" y="3004"/>
                    </a:cubicBezTo>
                    <a:lnTo>
                      <a:pt x="468" y="3004"/>
                    </a:lnTo>
                    <a:cubicBezTo>
                      <a:pt x="491" y="3004"/>
                      <a:pt x="511" y="3004"/>
                      <a:pt x="534" y="3012"/>
                    </a:cubicBezTo>
                    <a:lnTo>
                      <a:pt x="605" y="2616"/>
                    </a:lnTo>
                    <a:lnTo>
                      <a:pt x="461" y="1560"/>
                    </a:lnTo>
                    <a:lnTo>
                      <a:pt x="439" y="1408"/>
                    </a:lnTo>
                    <a:lnTo>
                      <a:pt x="267" y="157"/>
                    </a:lnTo>
                    <a:lnTo>
                      <a:pt x="24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3"/>
              <p:cNvSpPr/>
              <p:nvPr/>
            </p:nvSpPr>
            <p:spPr>
              <a:xfrm>
                <a:off x="1048370" y="9771896"/>
                <a:ext cx="29448" cy="32372"/>
              </a:xfrm>
              <a:custGeom>
                <a:avLst/>
                <a:gdLst/>
                <a:ahLst/>
                <a:cxnLst/>
                <a:rect l="l" t="t" r="r" b="b"/>
                <a:pathLst>
                  <a:path w="282" h="310" extrusionOk="0">
                    <a:moveTo>
                      <a:pt x="246" y="0"/>
                    </a:moveTo>
                    <a:lnTo>
                      <a:pt x="1" y="73"/>
                    </a:lnTo>
                    <a:lnTo>
                      <a:pt x="37" y="309"/>
                    </a:lnTo>
                    <a:lnTo>
                      <a:pt x="282" y="238"/>
                    </a:lnTo>
                    <a:lnTo>
                      <a:pt x="24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3"/>
              <p:cNvSpPr/>
              <p:nvPr/>
            </p:nvSpPr>
            <p:spPr>
              <a:xfrm>
                <a:off x="1043879" y="9779415"/>
                <a:ext cx="8354" cy="41352"/>
              </a:xfrm>
              <a:custGeom>
                <a:avLst/>
                <a:gdLst/>
                <a:ahLst/>
                <a:cxnLst/>
                <a:rect l="l" t="t" r="r" b="b"/>
                <a:pathLst>
                  <a:path w="80" h="396" extrusionOk="0">
                    <a:moveTo>
                      <a:pt x="44" y="1"/>
                    </a:moveTo>
                    <a:lnTo>
                      <a:pt x="1" y="137"/>
                    </a:lnTo>
                    <a:lnTo>
                      <a:pt x="1" y="159"/>
                    </a:lnTo>
                    <a:lnTo>
                      <a:pt x="30" y="396"/>
                    </a:lnTo>
                    <a:lnTo>
                      <a:pt x="59" y="296"/>
                    </a:lnTo>
                    <a:lnTo>
                      <a:pt x="80" y="237"/>
                    </a:lnTo>
                    <a:lnTo>
                      <a:pt x="4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3"/>
              <p:cNvSpPr/>
              <p:nvPr/>
            </p:nvSpPr>
            <p:spPr>
              <a:xfrm>
                <a:off x="1073954" y="9771896"/>
                <a:ext cx="24958" cy="33207"/>
              </a:xfrm>
              <a:custGeom>
                <a:avLst/>
                <a:gdLst/>
                <a:ahLst/>
                <a:cxnLst/>
                <a:rect l="l" t="t" r="r" b="b"/>
                <a:pathLst>
                  <a:path w="239" h="318" extrusionOk="0">
                    <a:moveTo>
                      <a:pt x="1" y="0"/>
                    </a:moveTo>
                    <a:lnTo>
                      <a:pt x="37" y="238"/>
                    </a:lnTo>
                    <a:lnTo>
                      <a:pt x="202" y="302"/>
                    </a:lnTo>
                    <a:lnTo>
                      <a:pt x="239" y="318"/>
                    </a:lnTo>
                    <a:lnTo>
                      <a:pt x="202" y="80"/>
                    </a:lnTo>
                    <a:lnTo>
                      <a:pt x="196" y="8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3"/>
              <p:cNvSpPr/>
              <p:nvPr/>
            </p:nvSpPr>
            <p:spPr>
              <a:xfrm>
                <a:off x="1077713" y="9796750"/>
                <a:ext cx="49706" cy="273176"/>
              </a:xfrm>
              <a:custGeom>
                <a:avLst/>
                <a:gdLst/>
                <a:ahLst/>
                <a:cxnLst/>
                <a:rect l="l" t="t" r="r" b="b"/>
                <a:pathLst>
                  <a:path w="476" h="2616" extrusionOk="0">
                    <a:moveTo>
                      <a:pt x="1" y="0"/>
                    </a:moveTo>
                    <a:lnTo>
                      <a:pt x="22" y="157"/>
                    </a:lnTo>
                    <a:lnTo>
                      <a:pt x="194" y="1408"/>
                    </a:lnTo>
                    <a:lnTo>
                      <a:pt x="216" y="1560"/>
                    </a:lnTo>
                    <a:lnTo>
                      <a:pt x="360" y="2616"/>
                    </a:lnTo>
                    <a:lnTo>
                      <a:pt x="475" y="2041"/>
                    </a:lnTo>
                    <a:lnTo>
                      <a:pt x="403" y="1537"/>
                    </a:lnTo>
                    <a:lnTo>
                      <a:pt x="382" y="1394"/>
                    </a:lnTo>
                    <a:lnTo>
                      <a:pt x="203" y="80"/>
                    </a:lnTo>
                    <a:lnTo>
                      <a:pt x="166" y="64"/>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3"/>
              <p:cNvSpPr/>
              <p:nvPr/>
            </p:nvSpPr>
            <p:spPr>
              <a:xfrm>
                <a:off x="1179841" y="9696919"/>
                <a:ext cx="56390" cy="45843"/>
              </a:xfrm>
              <a:custGeom>
                <a:avLst/>
                <a:gdLst/>
                <a:ahLst/>
                <a:cxnLst/>
                <a:rect l="l" t="t" r="r" b="b"/>
                <a:pathLst>
                  <a:path w="540" h="439" extrusionOk="0">
                    <a:moveTo>
                      <a:pt x="267" y="1"/>
                    </a:moveTo>
                    <a:cubicBezTo>
                      <a:pt x="230" y="1"/>
                      <a:pt x="217" y="1"/>
                      <a:pt x="187" y="8"/>
                    </a:cubicBezTo>
                    <a:cubicBezTo>
                      <a:pt x="187" y="14"/>
                      <a:pt x="180" y="14"/>
                      <a:pt x="180" y="14"/>
                    </a:cubicBezTo>
                    <a:lnTo>
                      <a:pt x="173" y="14"/>
                    </a:lnTo>
                    <a:cubicBezTo>
                      <a:pt x="165" y="21"/>
                      <a:pt x="158" y="21"/>
                      <a:pt x="151" y="28"/>
                    </a:cubicBezTo>
                    <a:cubicBezTo>
                      <a:pt x="144" y="28"/>
                      <a:pt x="144" y="35"/>
                      <a:pt x="137" y="35"/>
                    </a:cubicBezTo>
                    <a:lnTo>
                      <a:pt x="130" y="35"/>
                    </a:lnTo>
                    <a:lnTo>
                      <a:pt x="130" y="44"/>
                    </a:lnTo>
                    <a:lnTo>
                      <a:pt x="122" y="44"/>
                    </a:lnTo>
                    <a:lnTo>
                      <a:pt x="122" y="51"/>
                    </a:lnTo>
                    <a:lnTo>
                      <a:pt x="115" y="51"/>
                    </a:lnTo>
                    <a:lnTo>
                      <a:pt x="108" y="58"/>
                    </a:lnTo>
                    <a:lnTo>
                      <a:pt x="101" y="64"/>
                    </a:lnTo>
                    <a:lnTo>
                      <a:pt x="94" y="71"/>
                    </a:lnTo>
                    <a:cubicBezTo>
                      <a:pt x="87" y="78"/>
                      <a:pt x="72" y="101"/>
                      <a:pt x="65" y="115"/>
                    </a:cubicBezTo>
                    <a:cubicBezTo>
                      <a:pt x="58" y="121"/>
                      <a:pt x="58" y="130"/>
                      <a:pt x="51" y="137"/>
                    </a:cubicBezTo>
                    <a:cubicBezTo>
                      <a:pt x="51" y="151"/>
                      <a:pt x="51" y="158"/>
                      <a:pt x="44" y="165"/>
                    </a:cubicBezTo>
                    <a:cubicBezTo>
                      <a:pt x="29" y="244"/>
                      <a:pt x="15" y="330"/>
                      <a:pt x="1" y="416"/>
                    </a:cubicBezTo>
                    <a:lnTo>
                      <a:pt x="79" y="294"/>
                    </a:lnTo>
                    <a:lnTo>
                      <a:pt x="337" y="303"/>
                    </a:lnTo>
                    <a:lnTo>
                      <a:pt x="496" y="439"/>
                    </a:lnTo>
                    <a:lnTo>
                      <a:pt x="532" y="259"/>
                    </a:lnTo>
                    <a:cubicBezTo>
                      <a:pt x="539" y="237"/>
                      <a:pt x="539" y="216"/>
                      <a:pt x="532" y="201"/>
                    </a:cubicBezTo>
                    <a:cubicBezTo>
                      <a:pt x="532" y="173"/>
                      <a:pt x="525" y="151"/>
                      <a:pt x="518" y="144"/>
                    </a:cubicBezTo>
                    <a:cubicBezTo>
                      <a:pt x="510" y="115"/>
                      <a:pt x="482" y="78"/>
                      <a:pt x="453" y="58"/>
                    </a:cubicBezTo>
                    <a:cubicBezTo>
                      <a:pt x="439" y="51"/>
                      <a:pt x="424" y="35"/>
                      <a:pt x="396" y="21"/>
                    </a:cubicBezTo>
                    <a:cubicBezTo>
                      <a:pt x="367" y="8"/>
                      <a:pt x="337" y="8"/>
                      <a:pt x="330"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3"/>
              <p:cNvSpPr/>
              <p:nvPr/>
            </p:nvSpPr>
            <p:spPr>
              <a:xfrm>
                <a:off x="1183496" y="9727516"/>
                <a:ext cx="31641" cy="25689"/>
              </a:xfrm>
              <a:custGeom>
                <a:avLst/>
                <a:gdLst/>
                <a:ahLst/>
                <a:cxnLst/>
                <a:rect l="l" t="t" r="r" b="b"/>
                <a:pathLst>
                  <a:path w="303" h="246" extrusionOk="0">
                    <a:moveTo>
                      <a:pt x="44" y="1"/>
                    </a:moveTo>
                    <a:lnTo>
                      <a:pt x="0" y="239"/>
                    </a:lnTo>
                    <a:lnTo>
                      <a:pt x="259" y="246"/>
                    </a:lnTo>
                    <a:lnTo>
                      <a:pt x="302" y="10"/>
                    </a:lnTo>
                    <a:lnTo>
                      <a:pt x="4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3"/>
              <p:cNvSpPr/>
              <p:nvPr/>
            </p:nvSpPr>
            <p:spPr>
              <a:xfrm>
                <a:off x="1141517" y="9753100"/>
                <a:ext cx="86359" cy="358282"/>
              </a:xfrm>
              <a:custGeom>
                <a:avLst/>
                <a:gdLst/>
                <a:ahLst/>
                <a:cxnLst/>
                <a:rect l="l" t="t" r="r" b="b"/>
                <a:pathLst>
                  <a:path w="827" h="3431" extrusionOk="0">
                    <a:moveTo>
                      <a:pt x="661" y="1"/>
                    </a:moveTo>
                    <a:lnTo>
                      <a:pt x="634" y="160"/>
                    </a:lnTo>
                    <a:lnTo>
                      <a:pt x="309" y="1848"/>
                    </a:lnTo>
                    <a:lnTo>
                      <a:pt x="282" y="1999"/>
                    </a:lnTo>
                    <a:lnTo>
                      <a:pt x="1" y="3430"/>
                    </a:lnTo>
                    <a:lnTo>
                      <a:pt x="57" y="3430"/>
                    </a:lnTo>
                    <a:cubicBezTo>
                      <a:pt x="73" y="3430"/>
                      <a:pt x="94" y="3422"/>
                      <a:pt x="109" y="3422"/>
                    </a:cubicBezTo>
                    <a:cubicBezTo>
                      <a:pt x="137" y="3422"/>
                      <a:pt x="166" y="3415"/>
                      <a:pt x="195" y="3408"/>
                    </a:cubicBezTo>
                    <a:lnTo>
                      <a:pt x="461" y="2042"/>
                    </a:lnTo>
                    <a:lnTo>
                      <a:pt x="489" y="1885"/>
                    </a:lnTo>
                    <a:lnTo>
                      <a:pt x="827" y="137"/>
                    </a:lnTo>
                    <a:lnTo>
                      <a:pt x="799" y="116"/>
                    </a:lnTo>
                    <a:lnTo>
                      <a:pt x="66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3"/>
              <p:cNvSpPr/>
              <p:nvPr/>
            </p:nvSpPr>
            <p:spPr>
              <a:xfrm>
                <a:off x="1210542" y="9728455"/>
                <a:ext cx="21825" cy="39055"/>
              </a:xfrm>
              <a:custGeom>
                <a:avLst/>
                <a:gdLst/>
                <a:ahLst/>
                <a:cxnLst/>
                <a:rect l="l" t="t" r="r" b="b"/>
                <a:pathLst>
                  <a:path w="209" h="374" extrusionOk="0">
                    <a:moveTo>
                      <a:pt x="43" y="1"/>
                    </a:moveTo>
                    <a:lnTo>
                      <a:pt x="0" y="237"/>
                    </a:lnTo>
                    <a:lnTo>
                      <a:pt x="138" y="352"/>
                    </a:lnTo>
                    <a:lnTo>
                      <a:pt x="166" y="373"/>
                    </a:lnTo>
                    <a:lnTo>
                      <a:pt x="209" y="144"/>
                    </a:lnTo>
                    <a:lnTo>
                      <a:pt x="202" y="137"/>
                    </a:lnTo>
                    <a:lnTo>
                      <a:pt x="4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3"/>
              <p:cNvSpPr/>
              <p:nvPr/>
            </p:nvSpPr>
            <p:spPr>
              <a:xfrm>
                <a:off x="969633" y="10048206"/>
                <a:ext cx="316094" cy="293225"/>
              </a:xfrm>
              <a:custGeom>
                <a:avLst/>
                <a:gdLst/>
                <a:ahLst/>
                <a:cxnLst/>
                <a:rect l="l" t="t" r="r" b="b"/>
                <a:pathLst>
                  <a:path w="3027" h="2808" extrusionOk="0">
                    <a:moveTo>
                      <a:pt x="3027" y="1"/>
                    </a:moveTo>
                    <a:lnTo>
                      <a:pt x="3027" y="1"/>
                    </a:lnTo>
                    <a:cubicBezTo>
                      <a:pt x="2977" y="187"/>
                      <a:pt x="2825" y="366"/>
                      <a:pt x="2575" y="510"/>
                    </a:cubicBezTo>
                    <a:cubicBezTo>
                      <a:pt x="2359" y="632"/>
                      <a:pt x="2092" y="704"/>
                      <a:pt x="1812" y="741"/>
                    </a:cubicBezTo>
                    <a:cubicBezTo>
                      <a:pt x="1762" y="748"/>
                      <a:pt x="1712" y="748"/>
                      <a:pt x="1660" y="755"/>
                    </a:cubicBezTo>
                    <a:lnTo>
                      <a:pt x="1358" y="755"/>
                    </a:lnTo>
                    <a:cubicBezTo>
                      <a:pt x="1338" y="755"/>
                      <a:pt x="1315" y="748"/>
                      <a:pt x="1295" y="748"/>
                    </a:cubicBezTo>
                    <a:cubicBezTo>
                      <a:pt x="1265" y="748"/>
                      <a:pt x="1245" y="741"/>
                      <a:pt x="1215" y="741"/>
                    </a:cubicBezTo>
                    <a:cubicBezTo>
                      <a:pt x="1195" y="741"/>
                      <a:pt x="1165" y="734"/>
                      <a:pt x="1143" y="734"/>
                    </a:cubicBezTo>
                    <a:cubicBezTo>
                      <a:pt x="877" y="698"/>
                      <a:pt x="618" y="611"/>
                      <a:pt x="410" y="489"/>
                    </a:cubicBezTo>
                    <a:cubicBezTo>
                      <a:pt x="180" y="346"/>
                      <a:pt x="44" y="180"/>
                      <a:pt x="1" y="1"/>
                    </a:cubicBezTo>
                    <a:lnTo>
                      <a:pt x="1" y="1"/>
                    </a:lnTo>
                    <a:cubicBezTo>
                      <a:pt x="180" y="768"/>
                      <a:pt x="360" y="1538"/>
                      <a:pt x="539" y="2314"/>
                    </a:cubicBezTo>
                    <a:cubicBezTo>
                      <a:pt x="561" y="2430"/>
                      <a:pt x="655" y="2545"/>
                      <a:pt x="806" y="2631"/>
                    </a:cubicBezTo>
                    <a:cubicBezTo>
                      <a:pt x="1000" y="2749"/>
                      <a:pt x="1259" y="2808"/>
                      <a:pt x="1518" y="2808"/>
                    </a:cubicBezTo>
                    <a:cubicBezTo>
                      <a:pt x="1766" y="2808"/>
                      <a:pt x="2014" y="2754"/>
                      <a:pt x="2207" y="2645"/>
                    </a:cubicBezTo>
                    <a:cubicBezTo>
                      <a:pt x="2380" y="2552"/>
                      <a:pt x="2480" y="2430"/>
                      <a:pt x="2509" y="2307"/>
                    </a:cubicBezTo>
                    <a:cubicBezTo>
                      <a:pt x="2682" y="1538"/>
                      <a:pt x="2854" y="768"/>
                      <a:pt x="3027"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3"/>
              <p:cNvSpPr/>
              <p:nvPr/>
            </p:nvSpPr>
            <p:spPr>
              <a:xfrm>
                <a:off x="1107788" y="9752473"/>
                <a:ext cx="75813" cy="358909"/>
              </a:xfrm>
              <a:custGeom>
                <a:avLst/>
                <a:gdLst/>
                <a:ahLst/>
                <a:cxnLst/>
                <a:rect l="l" t="t" r="r" b="b"/>
                <a:pathLst>
                  <a:path w="726" h="3437" extrusionOk="0">
                    <a:moveTo>
                      <a:pt x="725" y="0"/>
                    </a:moveTo>
                    <a:lnTo>
                      <a:pt x="691" y="50"/>
                    </a:lnTo>
                    <a:lnTo>
                      <a:pt x="632" y="129"/>
                    </a:lnTo>
                    <a:lnTo>
                      <a:pt x="310" y="1818"/>
                    </a:lnTo>
                    <a:lnTo>
                      <a:pt x="280" y="1970"/>
                    </a:lnTo>
                    <a:lnTo>
                      <a:pt x="187" y="2465"/>
                    </a:lnTo>
                    <a:lnTo>
                      <a:pt x="72" y="3040"/>
                    </a:lnTo>
                    <a:lnTo>
                      <a:pt x="1" y="3436"/>
                    </a:lnTo>
                    <a:lnTo>
                      <a:pt x="65" y="3436"/>
                    </a:lnTo>
                    <a:lnTo>
                      <a:pt x="101" y="3248"/>
                    </a:lnTo>
                    <a:lnTo>
                      <a:pt x="217" y="2674"/>
                    </a:lnTo>
                    <a:lnTo>
                      <a:pt x="346" y="1970"/>
                    </a:lnTo>
                    <a:lnTo>
                      <a:pt x="374" y="1825"/>
                    </a:lnTo>
                    <a:lnTo>
                      <a:pt x="712" y="79"/>
                    </a:lnTo>
                    <a:lnTo>
                      <a:pt x="72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3"/>
              <p:cNvSpPr/>
              <p:nvPr/>
            </p:nvSpPr>
            <p:spPr>
              <a:xfrm>
                <a:off x="1114471" y="9752473"/>
                <a:ext cx="96175" cy="359640"/>
              </a:xfrm>
              <a:custGeom>
                <a:avLst/>
                <a:gdLst/>
                <a:ahLst/>
                <a:cxnLst/>
                <a:rect l="l" t="t" r="r" b="b"/>
                <a:pathLst>
                  <a:path w="921" h="3444" extrusionOk="0">
                    <a:moveTo>
                      <a:pt x="661" y="0"/>
                    </a:moveTo>
                    <a:lnTo>
                      <a:pt x="648" y="79"/>
                    </a:lnTo>
                    <a:lnTo>
                      <a:pt x="310" y="1825"/>
                    </a:lnTo>
                    <a:lnTo>
                      <a:pt x="282" y="1970"/>
                    </a:lnTo>
                    <a:lnTo>
                      <a:pt x="153" y="2674"/>
                    </a:lnTo>
                    <a:lnTo>
                      <a:pt x="37" y="3248"/>
                    </a:lnTo>
                    <a:lnTo>
                      <a:pt x="1" y="3436"/>
                    </a:lnTo>
                    <a:lnTo>
                      <a:pt x="15" y="3436"/>
                    </a:lnTo>
                    <a:cubicBezTo>
                      <a:pt x="30" y="3436"/>
                      <a:pt x="44" y="3443"/>
                      <a:pt x="58" y="3443"/>
                    </a:cubicBezTo>
                    <a:lnTo>
                      <a:pt x="66" y="3443"/>
                    </a:lnTo>
                    <a:cubicBezTo>
                      <a:pt x="123" y="3443"/>
                      <a:pt x="187" y="3443"/>
                      <a:pt x="246" y="3436"/>
                    </a:cubicBezTo>
                    <a:lnTo>
                      <a:pt x="260" y="3436"/>
                    </a:lnTo>
                    <a:lnTo>
                      <a:pt x="541" y="2005"/>
                    </a:lnTo>
                    <a:lnTo>
                      <a:pt x="568" y="1854"/>
                    </a:lnTo>
                    <a:lnTo>
                      <a:pt x="893" y="166"/>
                    </a:lnTo>
                    <a:lnTo>
                      <a:pt x="920" y="7"/>
                    </a:lnTo>
                    <a:lnTo>
                      <a:pt x="66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aphicFrame>
        <p:nvGraphicFramePr>
          <p:cNvPr id="2" name="Table 1">
            <a:extLst>
              <a:ext uri="{FF2B5EF4-FFF2-40B4-BE49-F238E27FC236}">
                <a16:creationId xmlns:a16="http://schemas.microsoft.com/office/drawing/2014/main" id="{CC4F3A8D-EEB0-0900-0E35-4FDC5EAFC6E6}"/>
              </a:ext>
            </a:extLst>
          </p:cNvPr>
          <p:cNvGraphicFramePr>
            <a:graphicFrameLocks noGrp="1"/>
          </p:cNvGraphicFramePr>
          <p:nvPr>
            <p:extLst>
              <p:ext uri="{D42A27DB-BD31-4B8C-83A1-F6EECF244321}">
                <p14:modId xmlns:p14="http://schemas.microsoft.com/office/powerpoint/2010/main" val="60220211"/>
              </p:ext>
            </p:extLst>
          </p:nvPr>
        </p:nvGraphicFramePr>
        <p:xfrm>
          <a:off x="92206" y="1082777"/>
          <a:ext cx="6413215" cy="3528400"/>
        </p:xfrm>
        <a:graphic>
          <a:graphicData uri="http://schemas.openxmlformats.org/drawingml/2006/table">
            <a:tbl>
              <a:tblPr firstRow="1" bandRow="1">
                <a:tableStyleId>{6B2EFDD7-27DD-4F93-8736-B2EAF2EE44E3}</a:tableStyleId>
              </a:tblPr>
              <a:tblGrid>
                <a:gridCol w="2145435">
                  <a:extLst>
                    <a:ext uri="{9D8B030D-6E8A-4147-A177-3AD203B41FA5}">
                      <a16:colId xmlns:a16="http://schemas.microsoft.com/office/drawing/2014/main" val="1896561353"/>
                    </a:ext>
                  </a:extLst>
                </a:gridCol>
                <a:gridCol w="2130042">
                  <a:extLst>
                    <a:ext uri="{9D8B030D-6E8A-4147-A177-3AD203B41FA5}">
                      <a16:colId xmlns:a16="http://schemas.microsoft.com/office/drawing/2014/main" val="1202328972"/>
                    </a:ext>
                  </a:extLst>
                </a:gridCol>
                <a:gridCol w="2137738">
                  <a:extLst>
                    <a:ext uri="{9D8B030D-6E8A-4147-A177-3AD203B41FA5}">
                      <a16:colId xmlns:a16="http://schemas.microsoft.com/office/drawing/2014/main" val="3528581018"/>
                    </a:ext>
                  </a:extLst>
                </a:gridCol>
              </a:tblGrid>
              <a:tr h="574084">
                <a:tc>
                  <a:txBody>
                    <a:bodyPr/>
                    <a:lstStyle/>
                    <a:p>
                      <a:pPr algn="ctr"/>
                      <a:r>
                        <a:rPr lang="en-IN" dirty="0"/>
                        <a:t>Parameter</a:t>
                      </a:r>
                    </a:p>
                  </a:txBody>
                  <a:tcPr/>
                </a:tc>
                <a:tc>
                  <a:txBody>
                    <a:bodyPr/>
                    <a:lstStyle/>
                    <a:p>
                      <a:pPr algn="ctr"/>
                      <a:r>
                        <a:rPr lang="en-IN" dirty="0"/>
                        <a:t>Square Slab Metamaterial</a:t>
                      </a:r>
                    </a:p>
                  </a:txBody>
                  <a:tcPr/>
                </a:tc>
                <a:tc>
                  <a:txBody>
                    <a:bodyPr/>
                    <a:lstStyle/>
                    <a:p>
                      <a:pPr algn="ctr"/>
                      <a:r>
                        <a:rPr lang="en-IN" dirty="0"/>
                        <a:t>Circular Slab Metamaterial</a:t>
                      </a:r>
                    </a:p>
                  </a:txBody>
                  <a:tcPr/>
                </a:tc>
                <a:extLst>
                  <a:ext uri="{0D108BD9-81ED-4DB2-BD59-A6C34878D82A}">
                    <a16:rowId xmlns:a16="http://schemas.microsoft.com/office/drawing/2014/main" val="1003483880"/>
                  </a:ext>
                </a:extLst>
              </a:tr>
              <a:tr h="593218">
                <a:tc>
                  <a:txBody>
                    <a:bodyPr/>
                    <a:lstStyle/>
                    <a:p>
                      <a:pPr algn="ctr"/>
                      <a:r>
                        <a:rPr lang="en-US" dirty="0"/>
                        <a:t>Power Transfer Efficiency (%)</a:t>
                      </a:r>
                      <a:endParaRPr lang="en-IN" dirty="0"/>
                    </a:p>
                  </a:txBody>
                  <a:tcPr/>
                </a:tc>
                <a:tc>
                  <a:txBody>
                    <a:bodyPr/>
                    <a:lstStyle/>
                    <a:p>
                      <a:pPr algn="ctr"/>
                      <a:r>
                        <a:rPr lang="en-US" dirty="0"/>
                        <a:t>70 – 80%	</a:t>
                      </a:r>
                      <a:endParaRPr lang="en-IN" dirty="0"/>
                    </a:p>
                  </a:txBody>
                  <a:tcPr/>
                </a:tc>
                <a:tc>
                  <a:txBody>
                    <a:bodyPr/>
                    <a:lstStyle/>
                    <a:p>
                      <a:pPr algn="ctr"/>
                      <a:r>
                        <a:rPr lang="en-US" dirty="0"/>
                        <a:t>85 – 90%</a:t>
                      </a:r>
                      <a:endParaRPr lang="en-IN" dirty="0"/>
                    </a:p>
                  </a:txBody>
                  <a:tcPr/>
                </a:tc>
                <a:extLst>
                  <a:ext uri="{0D108BD9-81ED-4DB2-BD59-A6C34878D82A}">
                    <a16:rowId xmlns:a16="http://schemas.microsoft.com/office/drawing/2014/main" val="614269215"/>
                  </a:ext>
                </a:extLst>
              </a:tr>
              <a:tr h="574084">
                <a:tc>
                  <a:txBody>
                    <a:bodyPr/>
                    <a:lstStyle/>
                    <a:p>
                      <a:pPr algn="ctr"/>
                      <a:r>
                        <a:rPr lang="en-US" dirty="0"/>
                        <a:t>Field Confinement (%)	</a:t>
                      </a:r>
                      <a:endParaRPr lang="en-IN" dirty="0"/>
                    </a:p>
                  </a:txBody>
                  <a:tcPr/>
                </a:tc>
                <a:tc>
                  <a:txBody>
                    <a:bodyPr/>
                    <a:lstStyle/>
                    <a:p>
                      <a:pPr algn="ctr"/>
                      <a:r>
                        <a:rPr lang="en-US" dirty="0"/>
                        <a:t>60 – 70%	</a:t>
                      </a:r>
                      <a:endParaRPr lang="en-IN" dirty="0"/>
                    </a:p>
                  </a:txBody>
                  <a:tcPr/>
                </a:tc>
                <a:tc>
                  <a:txBody>
                    <a:bodyPr/>
                    <a:lstStyle/>
                    <a:p>
                      <a:pPr algn="ctr"/>
                      <a:r>
                        <a:rPr lang="en-US" dirty="0"/>
                        <a:t>80 – 90%</a:t>
                      </a:r>
                      <a:endParaRPr lang="en-IN" dirty="0"/>
                    </a:p>
                  </a:txBody>
                  <a:tcPr/>
                </a:tc>
                <a:extLst>
                  <a:ext uri="{0D108BD9-81ED-4DB2-BD59-A6C34878D82A}">
                    <a16:rowId xmlns:a16="http://schemas.microsoft.com/office/drawing/2014/main" val="95782308"/>
                  </a:ext>
                </a:extLst>
              </a:tr>
              <a:tr h="619712">
                <a:tc>
                  <a:txBody>
                    <a:bodyPr/>
                    <a:lstStyle/>
                    <a:p>
                      <a:pPr algn="ctr"/>
                      <a:r>
                        <a:rPr lang="en-IN" dirty="0"/>
                        <a:t>Material Usage (cm²)	</a:t>
                      </a:r>
                    </a:p>
                  </a:txBody>
                  <a:tcPr/>
                </a:tc>
                <a:tc>
                  <a:txBody>
                    <a:bodyPr/>
                    <a:lstStyle/>
                    <a:p>
                      <a:pPr algn="ctr"/>
                      <a:r>
                        <a:rPr lang="en-IN" dirty="0"/>
                        <a:t>      100 – 120 cm²	</a:t>
                      </a:r>
                    </a:p>
                  </a:txBody>
                  <a:tcPr/>
                </a:tc>
                <a:tc>
                  <a:txBody>
                    <a:bodyPr/>
                    <a:lstStyle/>
                    <a:p>
                      <a:pPr algn="ctr"/>
                      <a:r>
                        <a:rPr lang="en-IN" dirty="0"/>
                        <a:t> 90 – 100 cm²</a:t>
                      </a:r>
                    </a:p>
                  </a:txBody>
                  <a:tcPr/>
                </a:tc>
                <a:extLst>
                  <a:ext uri="{0D108BD9-81ED-4DB2-BD59-A6C34878D82A}">
                    <a16:rowId xmlns:a16="http://schemas.microsoft.com/office/drawing/2014/main" val="1505508981"/>
                  </a:ext>
                </a:extLst>
              </a:tr>
              <a:tr h="593218">
                <a:tc>
                  <a:txBody>
                    <a:bodyPr/>
                    <a:lstStyle/>
                    <a:p>
                      <a:pPr algn="ctr"/>
                      <a:r>
                        <a:rPr lang="en-US" dirty="0"/>
                        <a:t>Heat Dissipation (°C)	</a:t>
                      </a:r>
                      <a:endParaRPr lang="en-IN" dirty="0"/>
                    </a:p>
                  </a:txBody>
                  <a:tcPr/>
                </a:tc>
                <a:tc>
                  <a:txBody>
                    <a:bodyPr/>
                    <a:lstStyle/>
                    <a:p>
                      <a:pPr algn="ctr"/>
                      <a:r>
                        <a:rPr lang="en-US" dirty="0"/>
                        <a:t>    5 – 10°C increase	</a:t>
                      </a:r>
                      <a:endParaRPr lang="en-IN" dirty="0"/>
                    </a:p>
                  </a:txBody>
                  <a:tcPr/>
                </a:tc>
                <a:tc>
                  <a:txBody>
                    <a:bodyPr/>
                    <a:lstStyle/>
                    <a:p>
                      <a:pPr algn="ctr"/>
                      <a:r>
                        <a:rPr lang="en-US" dirty="0"/>
                        <a:t>3 – 7°C increase</a:t>
                      </a:r>
                      <a:endParaRPr lang="en-IN" dirty="0"/>
                    </a:p>
                  </a:txBody>
                  <a:tcPr/>
                </a:tc>
                <a:extLst>
                  <a:ext uri="{0D108BD9-81ED-4DB2-BD59-A6C34878D82A}">
                    <a16:rowId xmlns:a16="http://schemas.microsoft.com/office/drawing/2014/main" val="2776616179"/>
                  </a:ext>
                </a:extLst>
              </a:tr>
              <a:tr h="574084">
                <a:tc>
                  <a:txBody>
                    <a:bodyPr/>
                    <a:lstStyle/>
                    <a:p>
                      <a:pPr algn="ctr"/>
                      <a:r>
                        <a:rPr lang="en-IN" dirty="0"/>
                        <a:t>Weight (g)	</a:t>
                      </a:r>
                    </a:p>
                  </a:txBody>
                  <a:tcPr/>
                </a:tc>
                <a:tc>
                  <a:txBody>
                    <a:bodyPr/>
                    <a:lstStyle/>
                    <a:p>
                      <a:pPr algn="ctr"/>
                      <a:r>
                        <a:rPr lang="en-IN" dirty="0"/>
                        <a:t>50 – 70 g	</a:t>
                      </a:r>
                    </a:p>
                  </a:txBody>
                  <a:tcPr/>
                </a:tc>
                <a:tc>
                  <a:txBody>
                    <a:bodyPr/>
                    <a:lstStyle/>
                    <a:p>
                      <a:pPr algn="ctr"/>
                      <a:r>
                        <a:rPr lang="en-IN" dirty="0"/>
                        <a:t>40 – 60 g</a:t>
                      </a:r>
                    </a:p>
                  </a:txBody>
                  <a:tcPr/>
                </a:tc>
                <a:extLst>
                  <a:ext uri="{0D108BD9-81ED-4DB2-BD59-A6C34878D82A}">
                    <a16:rowId xmlns:a16="http://schemas.microsoft.com/office/drawing/2014/main" val="3901915268"/>
                  </a:ext>
                </a:extLst>
              </a:tr>
            </a:tbl>
          </a:graphicData>
        </a:graphic>
      </p:graphicFrame>
      <p:pic>
        <p:nvPicPr>
          <p:cNvPr id="4" name="Picture 3">
            <a:extLst>
              <a:ext uri="{FF2B5EF4-FFF2-40B4-BE49-F238E27FC236}">
                <a16:creationId xmlns:a16="http://schemas.microsoft.com/office/drawing/2014/main" id="{4449B02A-703A-8A45-0104-9172A040B530}"/>
              </a:ext>
            </a:extLst>
          </p:cNvPr>
          <p:cNvPicPr>
            <a:picLocks noChangeAspect="1"/>
          </p:cNvPicPr>
          <p:nvPr/>
        </p:nvPicPr>
        <p:blipFill>
          <a:blip r:embed="rId3"/>
          <a:srcRect l="22318" t="11892" r="29923" b="7747"/>
          <a:stretch/>
        </p:blipFill>
        <p:spPr>
          <a:xfrm>
            <a:off x="6786606" y="243271"/>
            <a:ext cx="2169080" cy="1679011"/>
          </a:xfrm>
          <a:prstGeom prst="rect">
            <a:avLst/>
          </a:prstGeom>
        </p:spPr>
      </p:pic>
      <p:pic>
        <p:nvPicPr>
          <p:cNvPr id="5" name="Content Placeholder 3">
            <a:extLst>
              <a:ext uri="{FF2B5EF4-FFF2-40B4-BE49-F238E27FC236}">
                <a16:creationId xmlns:a16="http://schemas.microsoft.com/office/drawing/2014/main" id="{0E9211AC-0E03-5B55-0F76-6DBAA3694457}"/>
              </a:ext>
            </a:extLst>
          </p:cNvPr>
          <p:cNvPicPr>
            <a:picLocks noChangeAspect="1"/>
          </p:cNvPicPr>
          <p:nvPr/>
        </p:nvPicPr>
        <p:blipFill>
          <a:blip r:embed="rId4"/>
          <a:srcRect l="9926" t="5201" r="14958"/>
          <a:stretch/>
        </p:blipFill>
        <p:spPr>
          <a:xfrm>
            <a:off x="6647826" y="3333473"/>
            <a:ext cx="2298357" cy="1679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2"/>
        <p:cNvGrpSpPr/>
        <p:nvPr/>
      </p:nvGrpSpPr>
      <p:grpSpPr>
        <a:xfrm>
          <a:off x="0" y="0"/>
          <a:ext cx="0" cy="0"/>
          <a:chOff x="0" y="0"/>
          <a:chExt cx="0" cy="0"/>
        </a:xfrm>
      </p:grpSpPr>
      <p:sp>
        <p:nvSpPr>
          <p:cNvPr id="2664" name="Google Shape;2664;p56"/>
          <p:cNvSpPr txBox="1">
            <a:spLocks noGrp="1"/>
          </p:cNvSpPr>
          <p:nvPr>
            <p:ph type="title"/>
          </p:nvPr>
        </p:nvSpPr>
        <p:spPr>
          <a:xfrm>
            <a:off x="824575" y="0"/>
            <a:ext cx="4457950" cy="78246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Real-Time Application</a:t>
            </a:r>
            <a:endParaRPr dirty="0"/>
          </a:p>
        </p:txBody>
      </p:sp>
      <p:sp>
        <p:nvSpPr>
          <p:cNvPr id="2665" name="Google Shape;2665;p56"/>
          <p:cNvSpPr txBox="1">
            <a:spLocks noGrp="1"/>
          </p:cNvSpPr>
          <p:nvPr>
            <p:ph type="subTitle" idx="1"/>
          </p:nvPr>
        </p:nvSpPr>
        <p:spPr>
          <a:xfrm>
            <a:off x="4076130" y="1018202"/>
            <a:ext cx="4507236" cy="1045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Metamaterials focus magnetic fields for efficient energy transfer, enabling faster smartphone charging. They also allow flexible coil alignment for user convenience</a:t>
            </a:r>
            <a:endParaRPr dirty="0"/>
          </a:p>
        </p:txBody>
      </p:sp>
      <p:grpSp>
        <p:nvGrpSpPr>
          <p:cNvPr id="2666" name="Google Shape;2666;p56"/>
          <p:cNvGrpSpPr/>
          <p:nvPr/>
        </p:nvGrpSpPr>
        <p:grpSpPr>
          <a:xfrm>
            <a:off x="7393521" y="4532225"/>
            <a:ext cx="1919066" cy="900368"/>
            <a:chOff x="3249799" y="9881440"/>
            <a:chExt cx="1099247" cy="515734"/>
          </a:xfrm>
        </p:grpSpPr>
        <p:sp>
          <p:nvSpPr>
            <p:cNvPr id="2667" name="Google Shape;2667;p56"/>
            <p:cNvSpPr/>
            <p:nvPr/>
          </p:nvSpPr>
          <p:spPr>
            <a:xfrm>
              <a:off x="3704992" y="9999016"/>
              <a:ext cx="23834" cy="19259"/>
            </a:xfrm>
            <a:custGeom>
              <a:avLst/>
              <a:gdLst/>
              <a:ahLst/>
              <a:cxnLst/>
              <a:rect l="l" t="t" r="r" b="b"/>
              <a:pathLst>
                <a:path w="224" h="181" extrusionOk="0">
                  <a:moveTo>
                    <a:pt x="144" y="1"/>
                  </a:moveTo>
                  <a:lnTo>
                    <a:pt x="1" y="80"/>
                  </a:lnTo>
                  <a:cubicBezTo>
                    <a:pt x="28" y="116"/>
                    <a:pt x="28" y="152"/>
                    <a:pt x="1" y="180"/>
                  </a:cubicBezTo>
                  <a:lnTo>
                    <a:pt x="223" y="51"/>
                  </a:lnTo>
                  <a:lnTo>
                    <a:pt x="14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6"/>
            <p:cNvSpPr/>
            <p:nvPr/>
          </p:nvSpPr>
          <p:spPr>
            <a:xfrm>
              <a:off x="3266717" y="9901444"/>
              <a:ext cx="619582" cy="288244"/>
            </a:xfrm>
            <a:custGeom>
              <a:avLst/>
              <a:gdLst/>
              <a:ahLst/>
              <a:cxnLst/>
              <a:rect l="l" t="t" r="r" b="b"/>
              <a:pathLst>
                <a:path w="5823" h="2709" extrusionOk="0">
                  <a:moveTo>
                    <a:pt x="2612" y="0"/>
                  </a:moveTo>
                  <a:cubicBezTo>
                    <a:pt x="2570" y="0"/>
                    <a:pt x="2526" y="9"/>
                    <a:pt x="2495" y="27"/>
                  </a:cubicBezTo>
                  <a:lnTo>
                    <a:pt x="66" y="1428"/>
                  </a:lnTo>
                  <a:cubicBezTo>
                    <a:pt x="0" y="1471"/>
                    <a:pt x="0" y="1528"/>
                    <a:pt x="66" y="1565"/>
                  </a:cubicBezTo>
                  <a:lnTo>
                    <a:pt x="719" y="1946"/>
                  </a:lnTo>
                  <a:lnTo>
                    <a:pt x="2315" y="1019"/>
                  </a:lnTo>
                  <a:cubicBezTo>
                    <a:pt x="2347" y="1001"/>
                    <a:pt x="2390" y="992"/>
                    <a:pt x="2433" y="992"/>
                  </a:cubicBezTo>
                  <a:cubicBezTo>
                    <a:pt x="2476" y="992"/>
                    <a:pt x="2520" y="1001"/>
                    <a:pt x="2551" y="1019"/>
                  </a:cubicBezTo>
                  <a:lnTo>
                    <a:pt x="2610" y="1054"/>
                  </a:lnTo>
                  <a:lnTo>
                    <a:pt x="2883" y="1213"/>
                  </a:lnTo>
                  <a:lnTo>
                    <a:pt x="3162" y="1371"/>
                  </a:lnTo>
                  <a:lnTo>
                    <a:pt x="3436" y="1528"/>
                  </a:lnTo>
                  <a:lnTo>
                    <a:pt x="3709" y="1687"/>
                  </a:lnTo>
                  <a:lnTo>
                    <a:pt x="3982" y="1846"/>
                  </a:lnTo>
                  <a:lnTo>
                    <a:pt x="4256" y="2003"/>
                  </a:lnTo>
                  <a:lnTo>
                    <a:pt x="4528" y="2161"/>
                  </a:lnTo>
                  <a:lnTo>
                    <a:pt x="4801" y="2320"/>
                  </a:lnTo>
                  <a:lnTo>
                    <a:pt x="5075" y="2477"/>
                  </a:lnTo>
                  <a:lnTo>
                    <a:pt x="5477" y="2708"/>
                  </a:lnTo>
                  <a:lnTo>
                    <a:pt x="5822" y="2506"/>
                  </a:lnTo>
                  <a:lnTo>
                    <a:pt x="5427" y="2277"/>
                  </a:lnTo>
                  <a:lnTo>
                    <a:pt x="5413" y="2270"/>
                  </a:lnTo>
                  <a:lnTo>
                    <a:pt x="5550" y="2191"/>
                  </a:lnTo>
                  <a:cubicBezTo>
                    <a:pt x="5575" y="2198"/>
                    <a:pt x="5601" y="2201"/>
                    <a:pt x="5629" y="2201"/>
                  </a:cubicBezTo>
                  <a:cubicBezTo>
                    <a:pt x="5657" y="2201"/>
                    <a:pt x="5686" y="2198"/>
                    <a:pt x="5715" y="2191"/>
                  </a:cubicBezTo>
                  <a:cubicBezTo>
                    <a:pt x="5664" y="2191"/>
                    <a:pt x="5620" y="2175"/>
                    <a:pt x="5586" y="2155"/>
                  </a:cubicBezTo>
                  <a:cubicBezTo>
                    <a:pt x="5514" y="2111"/>
                    <a:pt x="5514" y="2039"/>
                    <a:pt x="5593" y="2003"/>
                  </a:cubicBezTo>
                  <a:cubicBezTo>
                    <a:pt x="5607" y="1989"/>
                    <a:pt x="5620" y="1982"/>
                    <a:pt x="5643" y="1975"/>
                  </a:cubicBezTo>
                  <a:cubicBezTo>
                    <a:pt x="5593" y="1975"/>
                    <a:pt x="5534" y="1989"/>
                    <a:pt x="5500" y="2011"/>
                  </a:cubicBezTo>
                  <a:cubicBezTo>
                    <a:pt x="5434" y="2046"/>
                    <a:pt x="5427" y="2098"/>
                    <a:pt x="5463" y="2132"/>
                  </a:cubicBezTo>
                  <a:lnTo>
                    <a:pt x="5319" y="2218"/>
                  </a:lnTo>
                  <a:lnTo>
                    <a:pt x="5155" y="2118"/>
                  </a:lnTo>
                  <a:lnTo>
                    <a:pt x="4880" y="1960"/>
                  </a:lnTo>
                  <a:lnTo>
                    <a:pt x="4817" y="1925"/>
                  </a:lnTo>
                  <a:lnTo>
                    <a:pt x="4953" y="1846"/>
                  </a:lnTo>
                  <a:cubicBezTo>
                    <a:pt x="4978" y="1853"/>
                    <a:pt x="5007" y="1856"/>
                    <a:pt x="5036" y="1856"/>
                  </a:cubicBezTo>
                  <a:cubicBezTo>
                    <a:pt x="5065" y="1856"/>
                    <a:pt x="5093" y="1853"/>
                    <a:pt x="5118" y="1846"/>
                  </a:cubicBezTo>
                  <a:cubicBezTo>
                    <a:pt x="5075" y="1846"/>
                    <a:pt x="5032" y="1830"/>
                    <a:pt x="4996" y="1816"/>
                  </a:cubicBezTo>
                  <a:cubicBezTo>
                    <a:pt x="4924" y="1766"/>
                    <a:pt x="4924" y="1701"/>
                    <a:pt x="4996" y="1658"/>
                  </a:cubicBezTo>
                  <a:cubicBezTo>
                    <a:pt x="5010" y="1644"/>
                    <a:pt x="5032" y="1637"/>
                    <a:pt x="5053" y="1637"/>
                  </a:cubicBezTo>
                  <a:cubicBezTo>
                    <a:pt x="5043" y="1636"/>
                    <a:pt x="5033" y="1635"/>
                    <a:pt x="5023" y="1635"/>
                  </a:cubicBezTo>
                  <a:cubicBezTo>
                    <a:pt x="4977" y="1635"/>
                    <a:pt x="4933" y="1648"/>
                    <a:pt x="4903" y="1666"/>
                  </a:cubicBezTo>
                  <a:cubicBezTo>
                    <a:pt x="4844" y="1701"/>
                    <a:pt x="4830" y="1753"/>
                    <a:pt x="4867" y="1796"/>
                  </a:cubicBezTo>
                  <a:lnTo>
                    <a:pt x="4730" y="1873"/>
                  </a:lnTo>
                  <a:lnTo>
                    <a:pt x="4608" y="1803"/>
                  </a:lnTo>
                  <a:lnTo>
                    <a:pt x="4327" y="1644"/>
                  </a:lnTo>
                  <a:lnTo>
                    <a:pt x="4220" y="1580"/>
                  </a:lnTo>
                  <a:lnTo>
                    <a:pt x="4356" y="1501"/>
                  </a:lnTo>
                  <a:cubicBezTo>
                    <a:pt x="4384" y="1508"/>
                    <a:pt x="4413" y="1511"/>
                    <a:pt x="4441" y="1511"/>
                  </a:cubicBezTo>
                  <a:cubicBezTo>
                    <a:pt x="4469" y="1511"/>
                    <a:pt x="4497" y="1508"/>
                    <a:pt x="4522" y="1501"/>
                  </a:cubicBezTo>
                  <a:cubicBezTo>
                    <a:pt x="4478" y="1501"/>
                    <a:pt x="4435" y="1485"/>
                    <a:pt x="4406" y="1471"/>
                  </a:cubicBezTo>
                  <a:cubicBezTo>
                    <a:pt x="4327" y="1428"/>
                    <a:pt x="4335" y="1356"/>
                    <a:pt x="4406" y="1313"/>
                  </a:cubicBezTo>
                  <a:cubicBezTo>
                    <a:pt x="4422" y="1306"/>
                    <a:pt x="4442" y="1299"/>
                    <a:pt x="4456" y="1292"/>
                  </a:cubicBezTo>
                  <a:cubicBezTo>
                    <a:pt x="4447" y="1291"/>
                    <a:pt x="4438" y="1290"/>
                    <a:pt x="4429" y="1290"/>
                  </a:cubicBezTo>
                  <a:cubicBezTo>
                    <a:pt x="4386" y="1290"/>
                    <a:pt x="4341" y="1303"/>
                    <a:pt x="4306" y="1321"/>
                  </a:cubicBezTo>
                  <a:cubicBezTo>
                    <a:pt x="4249" y="1356"/>
                    <a:pt x="4233" y="1408"/>
                    <a:pt x="4270" y="1451"/>
                  </a:cubicBezTo>
                  <a:lnTo>
                    <a:pt x="4133" y="1528"/>
                  </a:lnTo>
                  <a:lnTo>
                    <a:pt x="4054" y="1485"/>
                  </a:lnTo>
                  <a:lnTo>
                    <a:pt x="3868" y="1378"/>
                  </a:lnTo>
                  <a:cubicBezTo>
                    <a:pt x="3802" y="1342"/>
                    <a:pt x="3802" y="1278"/>
                    <a:pt x="3868" y="1242"/>
                  </a:cubicBezTo>
                  <a:lnTo>
                    <a:pt x="4040" y="1140"/>
                  </a:lnTo>
                  <a:lnTo>
                    <a:pt x="4040" y="1140"/>
                  </a:lnTo>
                  <a:cubicBezTo>
                    <a:pt x="4010" y="1153"/>
                    <a:pt x="3975" y="1158"/>
                    <a:pt x="3941" y="1158"/>
                  </a:cubicBezTo>
                  <a:cubicBezTo>
                    <a:pt x="3894" y="1158"/>
                    <a:pt x="3847" y="1147"/>
                    <a:pt x="3809" y="1126"/>
                  </a:cubicBezTo>
                  <a:cubicBezTo>
                    <a:pt x="3738" y="1083"/>
                    <a:pt x="3738" y="1011"/>
                    <a:pt x="3818" y="968"/>
                  </a:cubicBezTo>
                  <a:cubicBezTo>
                    <a:pt x="3853" y="946"/>
                    <a:pt x="3901" y="935"/>
                    <a:pt x="3949" y="935"/>
                  </a:cubicBezTo>
                  <a:cubicBezTo>
                    <a:pt x="3977" y="935"/>
                    <a:pt x="4006" y="939"/>
                    <a:pt x="4033" y="947"/>
                  </a:cubicBezTo>
                  <a:lnTo>
                    <a:pt x="4170" y="868"/>
                  </a:lnTo>
                  <a:lnTo>
                    <a:pt x="3666" y="573"/>
                  </a:lnTo>
                  <a:lnTo>
                    <a:pt x="3530" y="652"/>
                  </a:lnTo>
                  <a:cubicBezTo>
                    <a:pt x="3566" y="695"/>
                    <a:pt x="3550" y="745"/>
                    <a:pt x="3493" y="781"/>
                  </a:cubicBezTo>
                  <a:cubicBezTo>
                    <a:pt x="3454" y="803"/>
                    <a:pt x="3405" y="814"/>
                    <a:pt x="3357" y="814"/>
                  </a:cubicBezTo>
                  <a:cubicBezTo>
                    <a:pt x="3309" y="814"/>
                    <a:pt x="3261" y="803"/>
                    <a:pt x="3221" y="781"/>
                  </a:cubicBezTo>
                  <a:cubicBezTo>
                    <a:pt x="3148" y="738"/>
                    <a:pt x="3148" y="666"/>
                    <a:pt x="3221" y="623"/>
                  </a:cubicBezTo>
                  <a:cubicBezTo>
                    <a:pt x="3260" y="601"/>
                    <a:pt x="3307" y="593"/>
                    <a:pt x="3355" y="593"/>
                  </a:cubicBezTo>
                  <a:cubicBezTo>
                    <a:pt x="3385" y="593"/>
                    <a:pt x="3415" y="597"/>
                    <a:pt x="3443" y="602"/>
                  </a:cubicBezTo>
                  <a:lnTo>
                    <a:pt x="3580" y="523"/>
                  </a:lnTo>
                  <a:lnTo>
                    <a:pt x="3076" y="228"/>
                  </a:lnTo>
                  <a:lnTo>
                    <a:pt x="2940" y="314"/>
                  </a:lnTo>
                  <a:cubicBezTo>
                    <a:pt x="2969" y="350"/>
                    <a:pt x="2962" y="400"/>
                    <a:pt x="2903" y="436"/>
                  </a:cubicBezTo>
                  <a:cubicBezTo>
                    <a:pt x="2865" y="458"/>
                    <a:pt x="2815" y="469"/>
                    <a:pt x="2765" y="469"/>
                  </a:cubicBezTo>
                  <a:cubicBezTo>
                    <a:pt x="2716" y="469"/>
                    <a:pt x="2667" y="458"/>
                    <a:pt x="2631" y="436"/>
                  </a:cubicBezTo>
                  <a:cubicBezTo>
                    <a:pt x="2558" y="393"/>
                    <a:pt x="2558" y="321"/>
                    <a:pt x="2631" y="278"/>
                  </a:cubicBezTo>
                  <a:cubicBezTo>
                    <a:pt x="2669" y="259"/>
                    <a:pt x="2724" y="250"/>
                    <a:pt x="2775" y="250"/>
                  </a:cubicBezTo>
                  <a:cubicBezTo>
                    <a:pt x="2800" y="250"/>
                    <a:pt x="2825" y="252"/>
                    <a:pt x="2846" y="257"/>
                  </a:cubicBezTo>
                  <a:lnTo>
                    <a:pt x="2990" y="178"/>
                  </a:lnTo>
                  <a:lnTo>
                    <a:pt x="2724" y="27"/>
                  </a:lnTo>
                  <a:cubicBezTo>
                    <a:pt x="2696" y="9"/>
                    <a:pt x="2654" y="0"/>
                    <a:pt x="2612"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6"/>
            <p:cNvSpPr/>
            <p:nvPr/>
          </p:nvSpPr>
          <p:spPr>
            <a:xfrm>
              <a:off x="3339391" y="9956242"/>
              <a:ext cx="188971" cy="108743"/>
            </a:xfrm>
            <a:custGeom>
              <a:avLst/>
              <a:gdLst/>
              <a:ahLst/>
              <a:cxnLst/>
              <a:rect l="l" t="t" r="r" b="b"/>
              <a:pathLst>
                <a:path w="1776" h="1022" extrusionOk="0">
                  <a:moveTo>
                    <a:pt x="0" y="1022"/>
                  </a:moveTo>
                  <a:lnTo>
                    <a:pt x="177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6"/>
            <p:cNvSpPr/>
            <p:nvPr/>
          </p:nvSpPr>
          <p:spPr>
            <a:xfrm>
              <a:off x="3339391" y="9956242"/>
              <a:ext cx="188971" cy="108743"/>
            </a:xfrm>
            <a:custGeom>
              <a:avLst/>
              <a:gdLst/>
              <a:ahLst/>
              <a:cxnLst/>
              <a:rect l="l" t="t" r="r" b="b"/>
              <a:pathLst>
                <a:path w="1776" h="1022" fill="none" extrusionOk="0">
                  <a:moveTo>
                    <a:pt x="0" y="1022"/>
                  </a:moveTo>
                  <a:lnTo>
                    <a:pt x="1775"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6"/>
            <p:cNvSpPr/>
            <p:nvPr/>
          </p:nvSpPr>
          <p:spPr>
            <a:xfrm>
              <a:off x="3368332" y="9973160"/>
              <a:ext cx="188226" cy="108531"/>
            </a:xfrm>
            <a:custGeom>
              <a:avLst/>
              <a:gdLst/>
              <a:ahLst/>
              <a:cxnLst/>
              <a:rect l="l" t="t" r="r" b="b"/>
              <a:pathLst>
                <a:path w="1769" h="1020" extrusionOk="0">
                  <a:moveTo>
                    <a:pt x="1"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6"/>
            <p:cNvSpPr/>
            <p:nvPr/>
          </p:nvSpPr>
          <p:spPr>
            <a:xfrm>
              <a:off x="3368332" y="9973160"/>
              <a:ext cx="188226" cy="108531"/>
            </a:xfrm>
            <a:custGeom>
              <a:avLst/>
              <a:gdLst/>
              <a:ahLst/>
              <a:cxnLst/>
              <a:rect l="l" t="t" r="r" b="b"/>
              <a:pathLst>
                <a:path w="1769" h="1020" fill="none" extrusionOk="0">
                  <a:moveTo>
                    <a:pt x="1"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6"/>
            <p:cNvSpPr/>
            <p:nvPr/>
          </p:nvSpPr>
          <p:spPr>
            <a:xfrm>
              <a:off x="3397593" y="9989865"/>
              <a:ext cx="188226" cy="108743"/>
            </a:xfrm>
            <a:custGeom>
              <a:avLst/>
              <a:gdLst/>
              <a:ahLst/>
              <a:cxnLst/>
              <a:rect l="l" t="t" r="r" b="b"/>
              <a:pathLst>
                <a:path w="1769" h="1022" extrusionOk="0">
                  <a:moveTo>
                    <a:pt x="0" y="1022"/>
                  </a:moveTo>
                  <a:lnTo>
                    <a:pt x="17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6"/>
            <p:cNvSpPr/>
            <p:nvPr/>
          </p:nvSpPr>
          <p:spPr>
            <a:xfrm>
              <a:off x="3397593" y="9989865"/>
              <a:ext cx="188226" cy="108743"/>
            </a:xfrm>
            <a:custGeom>
              <a:avLst/>
              <a:gdLst/>
              <a:ahLst/>
              <a:cxnLst/>
              <a:rect l="l" t="t" r="r" b="b"/>
              <a:pathLst>
                <a:path w="1769" h="1022" fill="none" extrusionOk="0">
                  <a:moveTo>
                    <a:pt x="0" y="1022"/>
                  </a:moveTo>
                  <a:lnTo>
                    <a:pt x="1768"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6"/>
            <p:cNvSpPr/>
            <p:nvPr/>
          </p:nvSpPr>
          <p:spPr>
            <a:xfrm>
              <a:off x="3426535" y="10006783"/>
              <a:ext cx="188226" cy="108743"/>
            </a:xfrm>
            <a:custGeom>
              <a:avLst/>
              <a:gdLst/>
              <a:ahLst/>
              <a:cxnLst/>
              <a:rect l="l" t="t" r="r" b="b"/>
              <a:pathLst>
                <a:path w="1769"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6"/>
            <p:cNvSpPr/>
            <p:nvPr/>
          </p:nvSpPr>
          <p:spPr>
            <a:xfrm>
              <a:off x="3426535" y="10006783"/>
              <a:ext cx="188226" cy="108743"/>
            </a:xfrm>
            <a:custGeom>
              <a:avLst/>
              <a:gdLst/>
              <a:ahLst/>
              <a:cxnLst/>
              <a:rect l="l" t="t" r="r" b="b"/>
              <a:pathLst>
                <a:path w="1769"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6"/>
            <p:cNvSpPr/>
            <p:nvPr/>
          </p:nvSpPr>
          <p:spPr>
            <a:xfrm>
              <a:off x="3455583" y="10023595"/>
              <a:ext cx="188226" cy="108637"/>
            </a:xfrm>
            <a:custGeom>
              <a:avLst/>
              <a:gdLst/>
              <a:ahLst/>
              <a:cxnLst/>
              <a:rect l="l" t="t" r="r" b="b"/>
              <a:pathLst>
                <a:path w="1769" h="1021" extrusionOk="0">
                  <a:moveTo>
                    <a:pt x="0" y="1020"/>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6"/>
            <p:cNvSpPr/>
            <p:nvPr/>
          </p:nvSpPr>
          <p:spPr>
            <a:xfrm>
              <a:off x="3455583" y="10023595"/>
              <a:ext cx="188226" cy="108637"/>
            </a:xfrm>
            <a:custGeom>
              <a:avLst/>
              <a:gdLst/>
              <a:ahLst/>
              <a:cxnLst/>
              <a:rect l="l" t="t" r="r" b="b"/>
              <a:pathLst>
                <a:path w="1769" h="1021" fill="none" extrusionOk="0">
                  <a:moveTo>
                    <a:pt x="0" y="1020"/>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6"/>
            <p:cNvSpPr/>
            <p:nvPr/>
          </p:nvSpPr>
          <p:spPr>
            <a:xfrm>
              <a:off x="3484738" y="10040300"/>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6"/>
            <p:cNvSpPr/>
            <p:nvPr/>
          </p:nvSpPr>
          <p:spPr>
            <a:xfrm>
              <a:off x="3484738" y="10040300"/>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6"/>
            <p:cNvSpPr/>
            <p:nvPr/>
          </p:nvSpPr>
          <p:spPr>
            <a:xfrm>
              <a:off x="3513786" y="10057218"/>
              <a:ext cx="188226" cy="108743"/>
            </a:xfrm>
            <a:custGeom>
              <a:avLst/>
              <a:gdLst/>
              <a:ahLst/>
              <a:cxnLst/>
              <a:rect l="l" t="t" r="r" b="b"/>
              <a:pathLst>
                <a:path w="1769" h="1022" extrusionOk="0">
                  <a:moveTo>
                    <a:pt x="0" y="1022"/>
                  </a:moveTo>
                  <a:lnTo>
                    <a:pt x="17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6"/>
            <p:cNvSpPr/>
            <p:nvPr/>
          </p:nvSpPr>
          <p:spPr>
            <a:xfrm>
              <a:off x="3513786" y="10057218"/>
              <a:ext cx="188226" cy="108743"/>
            </a:xfrm>
            <a:custGeom>
              <a:avLst/>
              <a:gdLst/>
              <a:ahLst/>
              <a:cxnLst/>
              <a:rect l="l" t="t" r="r" b="b"/>
              <a:pathLst>
                <a:path w="1769" h="1022" fill="none" extrusionOk="0">
                  <a:moveTo>
                    <a:pt x="0" y="1022"/>
                  </a:moveTo>
                  <a:lnTo>
                    <a:pt x="1768"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6"/>
            <p:cNvSpPr/>
            <p:nvPr/>
          </p:nvSpPr>
          <p:spPr>
            <a:xfrm>
              <a:off x="3542727" y="10074136"/>
              <a:ext cx="188226" cy="108531"/>
            </a:xfrm>
            <a:custGeom>
              <a:avLst/>
              <a:gdLst/>
              <a:ahLst/>
              <a:cxnLst/>
              <a:rect l="l" t="t" r="r" b="b"/>
              <a:pathLst>
                <a:path w="1769" h="1020" extrusionOk="0">
                  <a:moveTo>
                    <a:pt x="1"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6"/>
            <p:cNvSpPr/>
            <p:nvPr/>
          </p:nvSpPr>
          <p:spPr>
            <a:xfrm>
              <a:off x="3542727" y="10074136"/>
              <a:ext cx="188226" cy="108531"/>
            </a:xfrm>
            <a:custGeom>
              <a:avLst/>
              <a:gdLst/>
              <a:ahLst/>
              <a:cxnLst/>
              <a:rect l="l" t="t" r="r" b="b"/>
              <a:pathLst>
                <a:path w="1769" h="1020" fill="none" extrusionOk="0">
                  <a:moveTo>
                    <a:pt x="1"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6"/>
            <p:cNvSpPr/>
            <p:nvPr/>
          </p:nvSpPr>
          <p:spPr>
            <a:xfrm>
              <a:off x="3571882" y="10090842"/>
              <a:ext cx="188332" cy="108743"/>
            </a:xfrm>
            <a:custGeom>
              <a:avLst/>
              <a:gdLst/>
              <a:ahLst/>
              <a:cxnLst/>
              <a:rect l="l" t="t" r="r" b="b"/>
              <a:pathLst>
                <a:path w="1770"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6"/>
            <p:cNvSpPr/>
            <p:nvPr/>
          </p:nvSpPr>
          <p:spPr>
            <a:xfrm>
              <a:off x="3571882" y="10090842"/>
              <a:ext cx="188332" cy="108743"/>
            </a:xfrm>
            <a:custGeom>
              <a:avLst/>
              <a:gdLst/>
              <a:ahLst/>
              <a:cxnLst/>
              <a:rect l="l" t="t" r="r" b="b"/>
              <a:pathLst>
                <a:path w="1770"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6"/>
            <p:cNvSpPr/>
            <p:nvPr/>
          </p:nvSpPr>
          <p:spPr>
            <a:xfrm>
              <a:off x="3600930" y="10107653"/>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6"/>
            <p:cNvSpPr/>
            <p:nvPr/>
          </p:nvSpPr>
          <p:spPr>
            <a:xfrm>
              <a:off x="3600930" y="10107653"/>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3629978" y="10124572"/>
              <a:ext cx="188226" cy="109382"/>
            </a:xfrm>
            <a:custGeom>
              <a:avLst/>
              <a:gdLst/>
              <a:ahLst/>
              <a:cxnLst/>
              <a:rect l="l" t="t" r="r" b="b"/>
              <a:pathLst>
                <a:path w="1769" h="1028" extrusionOk="0">
                  <a:moveTo>
                    <a:pt x="0" y="1027"/>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3629978" y="10124572"/>
              <a:ext cx="188226" cy="109382"/>
            </a:xfrm>
            <a:custGeom>
              <a:avLst/>
              <a:gdLst/>
              <a:ahLst/>
              <a:cxnLst/>
              <a:rect l="l" t="t" r="r" b="b"/>
              <a:pathLst>
                <a:path w="1769" h="1028" fill="none" extrusionOk="0">
                  <a:moveTo>
                    <a:pt x="0" y="1027"/>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3659133" y="10141277"/>
              <a:ext cx="188226" cy="109488"/>
            </a:xfrm>
            <a:custGeom>
              <a:avLst/>
              <a:gdLst/>
              <a:ahLst/>
              <a:cxnLst/>
              <a:rect l="l" t="t" r="r" b="b"/>
              <a:pathLst>
                <a:path w="1769" h="1029" extrusionOk="0">
                  <a:moveTo>
                    <a:pt x="0" y="1029"/>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3659133" y="10141277"/>
              <a:ext cx="188226" cy="109488"/>
            </a:xfrm>
            <a:custGeom>
              <a:avLst/>
              <a:gdLst/>
              <a:ahLst/>
              <a:cxnLst/>
              <a:rect l="l" t="t" r="r" b="b"/>
              <a:pathLst>
                <a:path w="1769" h="1029" fill="none" extrusionOk="0">
                  <a:moveTo>
                    <a:pt x="0" y="1029"/>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3249799" y="10006996"/>
              <a:ext cx="677039" cy="390178"/>
            </a:xfrm>
            <a:custGeom>
              <a:avLst/>
              <a:gdLst/>
              <a:ahLst/>
              <a:cxnLst/>
              <a:rect l="l" t="t" r="r" b="b"/>
              <a:pathLst>
                <a:path w="6363" h="3667" extrusionOk="0">
                  <a:moveTo>
                    <a:pt x="2592" y="0"/>
                  </a:moveTo>
                  <a:cubicBezTo>
                    <a:pt x="2549" y="0"/>
                    <a:pt x="2506" y="9"/>
                    <a:pt x="2474" y="27"/>
                  </a:cubicBezTo>
                  <a:lnTo>
                    <a:pt x="878" y="954"/>
                  </a:lnTo>
                  <a:lnTo>
                    <a:pt x="66" y="1428"/>
                  </a:lnTo>
                  <a:cubicBezTo>
                    <a:pt x="0" y="1464"/>
                    <a:pt x="0" y="1528"/>
                    <a:pt x="66" y="1564"/>
                  </a:cubicBezTo>
                  <a:lnTo>
                    <a:pt x="325" y="1716"/>
                  </a:lnTo>
                  <a:lnTo>
                    <a:pt x="461" y="1637"/>
                  </a:lnTo>
                  <a:cubicBezTo>
                    <a:pt x="432" y="1594"/>
                    <a:pt x="440" y="1544"/>
                    <a:pt x="497" y="1508"/>
                  </a:cubicBezTo>
                  <a:cubicBezTo>
                    <a:pt x="537" y="1486"/>
                    <a:pt x="585" y="1475"/>
                    <a:pt x="633" y="1475"/>
                  </a:cubicBezTo>
                  <a:cubicBezTo>
                    <a:pt x="682" y="1475"/>
                    <a:pt x="730" y="1486"/>
                    <a:pt x="770" y="1508"/>
                  </a:cubicBezTo>
                  <a:cubicBezTo>
                    <a:pt x="842" y="1551"/>
                    <a:pt x="842" y="1623"/>
                    <a:pt x="770" y="1666"/>
                  </a:cubicBezTo>
                  <a:cubicBezTo>
                    <a:pt x="734" y="1688"/>
                    <a:pt x="687" y="1699"/>
                    <a:pt x="639" y="1699"/>
                  </a:cubicBezTo>
                  <a:cubicBezTo>
                    <a:pt x="610" y="1699"/>
                    <a:pt x="581" y="1695"/>
                    <a:pt x="554" y="1687"/>
                  </a:cubicBezTo>
                  <a:lnTo>
                    <a:pt x="411" y="1766"/>
                  </a:lnTo>
                  <a:lnTo>
                    <a:pt x="922" y="2061"/>
                  </a:lnTo>
                  <a:lnTo>
                    <a:pt x="1058" y="1982"/>
                  </a:lnTo>
                  <a:cubicBezTo>
                    <a:pt x="1022" y="1939"/>
                    <a:pt x="1035" y="1889"/>
                    <a:pt x="1094" y="1853"/>
                  </a:cubicBezTo>
                  <a:cubicBezTo>
                    <a:pt x="1129" y="1831"/>
                    <a:pt x="1178" y="1820"/>
                    <a:pt x="1227" y="1820"/>
                  </a:cubicBezTo>
                  <a:cubicBezTo>
                    <a:pt x="1276" y="1820"/>
                    <a:pt x="1327" y="1831"/>
                    <a:pt x="1367" y="1853"/>
                  </a:cubicBezTo>
                  <a:cubicBezTo>
                    <a:pt x="1439" y="1896"/>
                    <a:pt x="1439" y="1968"/>
                    <a:pt x="1367" y="2011"/>
                  </a:cubicBezTo>
                  <a:cubicBezTo>
                    <a:pt x="1331" y="2033"/>
                    <a:pt x="1281" y="2044"/>
                    <a:pt x="1231" y="2044"/>
                  </a:cubicBezTo>
                  <a:cubicBezTo>
                    <a:pt x="1201" y="2044"/>
                    <a:pt x="1171" y="2040"/>
                    <a:pt x="1144" y="2032"/>
                  </a:cubicBezTo>
                  <a:lnTo>
                    <a:pt x="1008" y="2111"/>
                  </a:lnTo>
                  <a:lnTo>
                    <a:pt x="1518" y="2406"/>
                  </a:lnTo>
                  <a:lnTo>
                    <a:pt x="1655" y="2327"/>
                  </a:lnTo>
                  <a:cubicBezTo>
                    <a:pt x="1618" y="2284"/>
                    <a:pt x="1632" y="2234"/>
                    <a:pt x="1691" y="2198"/>
                  </a:cubicBezTo>
                  <a:cubicBezTo>
                    <a:pt x="1726" y="2176"/>
                    <a:pt x="1775" y="2165"/>
                    <a:pt x="1823" y="2165"/>
                  </a:cubicBezTo>
                  <a:cubicBezTo>
                    <a:pt x="1872" y="2165"/>
                    <a:pt x="1920" y="2176"/>
                    <a:pt x="1957" y="2198"/>
                  </a:cubicBezTo>
                  <a:cubicBezTo>
                    <a:pt x="2036" y="2241"/>
                    <a:pt x="2036" y="2313"/>
                    <a:pt x="1964" y="2356"/>
                  </a:cubicBezTo>
                  <a:cubicBezTo>
                    <a:pt x="1923" y="2377"/>
                    <a:pt x="1875" y="2386"/>
                    <a:pt x="1828" y="2386"/>
                  </a:cubicBezTo>
                  <a:cubicBezTo>
                    <a:pt x="1798" y="2386"/>
                    <a:pt x="1768" y="2382"/>
                    <a:pt x="1741" y="2377"/>
                  </a:cubicBezTo>
                  <a:lnTo>
                    <a:pt x="1605" y="2456"/>
                  </a:lnTo>
                  <a:lnTo>
                    <a:pt x="2114" y="2751"/>
                  </a:lnTo>
                  <a:lnTo>
                    <a:pt x="2252" y="2665"/>
                  </a:lnTo>
                  <a:cubicBezTo>
                    <a:pt x="2215" y="2629"/>
                    <a:pt x="2229" y="2579"/>
                    <a:pt x="2286" y="2543"/>
                  </a:cubicBezTo>
                  <a:cubicBezTo>
                    <a:pt x="2322" y="2521"/>
                    <a:pt x="2371" y="2510"/>
                    <a:pt x="2420" y="2510"/>
                  </a:cubicBezTo>
                  <a:cubicBezTo>
                    <a:pt x="2469" y="2510"/>
                    <a:pt x="2517" y="2521"/>
                    <a:pt x="2554" y="2543"/>
                  </a:cubicBezTo>
                  <a:cubicBezTo>
                    <a:pt x="2631" y="2586"/>
                    <a:pt x="2631" y="2658"/>
                    <a:pt x="2554" y="2701"/>
                  </a:cubicBezTo>
                  <a:cubicBezTo>
                    <a:pt x="2518" y="2718"/>
                    <a:pt x="2472" y="2727"/>
                    <a:pt x="2426" y="2727"/>
                  </a:cubicBezTo>
                  <a:cubicBezTo>
                    <a:pt x="2396" y="2727"/>
                    <a:pt x="2366" y="2723"/>
                    <a:pt x="2338" y="2715"/>
                  </a:cubicBezTo>
                  <a:lnTo>
                    <a:pt x="2200" y="2801"/>
                  </a:lnTo>
                  <a:lnTo>
                    <a:pt x="2704" y="3089"/>
                  </a:lnTo>
                  <a:lnTo>
                    <a:pt x="2847" y="3010"/>
                  </a:lnTo>
                  <a:cubicBezTo>
                    <a:pt x="2812" y="2967"/>
                    <a:pt x="2819" y="2917"/>
                    <a:pt x="2883" y="2888"/>
                  </a:cubicBezTo>
                  <a:cubicBezTo>
                    <a:pt x="2919" y="2866"/>
                    <a:pt x="2968" y="2855"/>
                    <a:pt x="3016" y="2855"/>
                  </a:cubicBezTo>
                  <a:cubicBezTo>
                    <a:pt x="3065" y="2855"/>
                    <a:pt x="3113" y="2866"/>
                    <a:pt x="3149" y="2888"/>
                  </a:cubicBezTo>
                  <a:cubicBezTo>
                    <a:pt x="3228" y="2931"/>
                    <a:pt x="3228" y="2995"/>
                    <a:pt x="3149" y="3038"/>
                  </a:cubicBezTo>
                  <a:cubicBezTo>
                    <a:pt x="3113" y="3060"/>
                    <a:pt x="3065" y="3072"/>
                    <a:pt x="3017" y="3072"/>
                  </a:cubicBezTo>
                  <a:cubicBezTo>
                    <a:pt x="2989" y="3072"/>
                    <a:pt x="2960" y="3068"/>
                    <a:pt x="2933" y="3060"/>
                  </a:cubicBezTo>
                  <a:lnTo>
                    <a:pt x="2797" y="3139"/>
                  </a:lnTo>
                  <a:lnTo>
                    <a:pt x="3300" y="3434"/>
                  </a:lnTo>
                  <a:lnTo>
                    <a:pt x="3437" y="3355"/>
                  </a:lnTo>
                  <a:cubicBezTo>
                    <a:pt x="3407" y="3312"/>
                    <a:pt x="3416" y="3262"/>
                    <a:pt x="3473" y="3226"/>
                  </a:cubicBezTo>
                  <a:cubicBezTo>
                    <a:pt x="3513" y="3204"/>
                    <a:pt x="3563" y="3193"/>
                    <a:pt x="3613" y="3193"/>
                  </a:cubicBezTo>
                  <a:cubicBezTo>
                    <a:pt x="3662" y="3193"/>
                    <a:pt x="3710" y="3204"/>
                    <a:pt x="3746" y="3226"/>
                  </a:cubicBezTo>
                  <a:cubicBezTo>
                    <a:pt x="3818" y="3269"/>
                    <a:pt x="3818" y="3340"/>
                    <a:pt x="3746" y="3383"/>
                  </a:cubicBezTo>
                  <a:cubicBezTo>
                    <a:pt x="3710" y="3406"/>
                    <a:pt x="3662" y="3417"/>
                    <a:pt x="3614" y="3417"/>
                  </a:cubicBezTo>
                  <a:cubicBezTo>
                    <a:pt x="3586" y="3417"/>
                    <a:pt x="3557" y="3413"/>
                    <a:pt x="3530" y="3405"/>
                  </a:cubicBezTo>
                  <a:lnTo>
                    <a:pt x="3394" y="3484"/>
                  </a:lnTo>
                  <a:lnTo>
                    <a:pt x="3652" y="3635"/>
                  </a:lnTo>
                  <a:cubicBezTo>
                    <a:pt x="3685" y="3656"/>
                    <a:pt x="3727" y="3667"/>
                    <a:pt x="3768" y="3667"/>
                  </a:cubicBezTo>
                  <a:cubicBezTo>
                    <a:pt x="3809" y="3667"/>
                    <a:pt x="3850" y="3656"/>
                    <a:pt x="3882" y="3635"/>
                  </a:cubicBezTo>
                  <a:lnTo>
                    <a:pt x="6297" y="2234"/>
                  </a:lnTo>
                  <a:cubicBezTo>
                    <a:pt x="6363" y="2198"/>
                    <a:pt x="6363" y="2141"/>
                    <a:pt x="6297" y="2098"/>
                  </a:cubicBezTo>
                  <a:lnTo>
                    <a:pt x="5636" y="1716"/>
                  </a:lnTo>
                  <a:lnTo>
                    <a:pt x="5234" y="1485"/>
                  </a:lnTo>
                  <a:lnTo>
                    <a:pt x="4960" y="1328"/>
                  </a:lnTo>
                  <a:lnTo>
                    <a:pt x="4687" y="1169"/>
                  </a:lnTo>
                  <a:lnTo>
                    <a:pt x="4415" y="1011"/>
                  </a:lnTo>
                  <a:lnTo>
                    <a:pt x="4141" y="854"/>
                  </a:lnTo>
                  <a:lnTo>
                    <a:pt x="3868" y="695"/>
                  </a:lnTo>
                  <a:lnTo>
                    <a:pt x="3595" y="536"/>
                  </a:lnTo>
                  <a:lnTo>
                    <a:pt x="3321" y="379"/>
                  </a:lnTo>
                  <a:lnTo>
                    <a:pt x="3042" y="221"/>
                  </a:lnTo>
                  <a:lnTo>
                    <a:pt x="2769" y="62"/>
                  </a:lnTo>
                  <a:lnTo>
                    <a:pt x="2710" y="27"/>
                  </a:lnTo>
                  <a:cubicBezTo>
                    <a:pt x="2679" y="9"/>
                    <a:pt x="2635" y="0"/>
                    <a:pt x="259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3355351" y="10042747"/>
              <a:ext cx="188226" cy="108531"/>
            </a:xfrm>
            <a:custGeom>
              <a:avLst/>
              <a:gdLst/>
              <a:ahLst/>
              <a:cxnLst/>
              <a:rect l="l" t="t" r="r" b="b"/>
              <a:pathLst>
                <a:path w="1769" h="1020" extrusionOk="0">
                  <a:moveTo>
                    <a:pt x="0"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3355351" y="10042747"/>
              <a:ext cx="188226" cy="108531"/>
            </a:xfrm>
            <a:custGeom>
              <a:avLst/>
              <a:gdLst/>
              <a:ahLst/>
              <a:cxnLst/>
              <a:rect l="l" t="t" r="r" b="b"/>
              <a:pathLst>
                <a:path w="1769" h="1020" fill="none" extrusionOk="0">
                  <a:moveTo>
                    <a:pt x="0"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3384506" y="10059453"/>
              <a:ext cx="188226" cy="108743"/>
            </a:xfrm>
            <a:custGeom>
              <a:avLst/>
              <a:gdLst/>
              <a:ahLst/>
              <a:cxnLst/>
              <a:rect l="l" t="t" r="r" b="b"/>
              <a:pathLst>
                <a:path w="1769"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384506" y="10059453"/>
              <a:ext cx="188226" cy="108743"/>
            </a:xfrm>
            <a:custGeom>
              <a:avLst/>
              <a:gdLst/>
              <a:ahLst/>
              <a:cxnLst/>
              <a:rect l="l" t="t" r="r" b="b"/>
              <a:pathLst>
                <a:path w="1769"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3413554" y="10076264"/>
              <a:ext cx="188226" cy="108850"/>
            </a:xfrm>
            <a:custGeom>
              <a:avLst/>
              <a:gdLst/>
              <a:ahLst/>
              <a:cxnLst/>
              <a:rect l="l" t="t" r="r" b="b"/>
              <a:pathLst>
                <a:path w="1769" h="1023" extrusionOk="0">
                  <a:moveTo>
                    <a:pt x="0" y="1022"/>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3413554" y="10076264"/>
              <a:ext cx="188226" cy="108850"/>
            </a:xfrm>
            <a:custGeom>
              <a:avLst/>
              <a:gdLst/>
              <a:ahLst/>
              <a:cxnLst/>
              <a:rect l="l" t="t" r="r" b="b"/>
              <a:pathLst>
                <a:path w="1769" h="1023" fill="none" extrusionOk="0">
                  <a:moveTo>
                    <a:pt x="0" y="1022"/>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3442496" y="10093183"/>
              <a:ext cx="188226" cy="109488"/>
            </a:xfrm>
            <a:custGeom>
              <a:avLst/>
              <a:gdLst/>
              <a:ahLst/>
              <a:cxnLst/>
              <a:rect l="l" t="t" r="r" b="b"/>
              <a:pathLst>
                <a:path w="1769" h="1029" extrusionOk="0">
                  <a:moveTo>
                    <a:pt x="1" y="1029"/>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3442496" y="10093183"/>
              <a:ext cx="188226" cy="109488"/>
            </a:xfrm>
            <a:custGeom>
              <a:avLst/>
              <a:gdLst/>
              <a:ahLst/>
              <a:cxnLst/>
              <a:rect l="l" t="t" r="r" b="b"/>
              <a:pathLst>
                <a:path w="1769" h="1029" fill="none" extrusionOk="0">
                  <a:moveTo>
                    <a:pt x="1" y="1029"/>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3503039" y="10109888"/>
              <a:ext cx="156944" cy="91187"/>
            </a:xfrm>
            <a:custGeom>
              <a:avLst/>
              <a:gdLst/>
              <a:ahLst/>
              <a:cxnLst/>
              <a:rect l="l" t="t" r="r" b="b"/>
              <a:pathLst>
                <a:path w="1475" h="857" extrusionOk="0">
                  <a:moveTo>
                    <a:pt x="1474" y="1"/>
                  </a:moveTo>
                  <a:lnTo>
                    <a:pt x="1" y="856"/>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3503039" y="10109888"/>
              <a:ext cx="156944" cy="91187"/>
            </a:xfrm>
            <a:custGeom>
              <a:avLst/>
              <a:gdLst/>
              <a:ahLst/>
              <a:cxnLst/>
              <a:rect l="l" t="t" r="r" b="b"/>
              <a:pathLst>
                <a:path w="1475" h="857" fill="none" extrusionOk="0">
                  <a:moveTo>
                    <a:pt x="1474" y="1"/>
                  </a:moveTo>
                  <a:lnTo>
                    <a:pt x="1" y="85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471650" y="10200969"/>
              <a:ext cx="31495" cy="18408"/>
            </a:xfrm>
            <a:custGeom>
              <a:avLst/>
              <a:gdLst/>
              <a:ahLst/>
              <a:cxnLst/>
              <a:rect l="l" t="t" r="r" b="b"/>
              <a:pathLst>
                <a:path w="296" h="173" extrusionOk="0">
                  <a:moveTo>
                    <a:pt x="296" y="0"/>
                  </a:moveTo>
                  <a:lnTo>
                    <a:pt x="1" y="173"/>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471650" y="10200969"/>
              <a:ext cx="31495" cy="18408"/>
            </a:xfrm>
            <a:custGeom>
              <a:avLst/>
              <a:gdLst/>
              <a:ahLst/>
              <a:cxnLst/>
              <a:rect l="l" t="t" r="r" b="b"/>
              <a:pathLst>
                <a:path w="296" h="173" fill="none" extrusionOk="0">
                  <a:moveTo>
                    <a:pt x="296" y="0"/>
                  </a:moveTo>
                  <a:lnTo>
                    <a:pt x="1" y="1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3500698" y="10126806"/>
              <a:ext cx="188226" cy="109488"/>
            </a:xfrm>
            <a:custGeom>
              <a:avLst/>
              <a:gdLst/>
              <a:ahLst/>
              <a:cxnLst/>
              <a:rect l="l" t="t" r="r" b="b"/>
              <a:pathLst>
                <a:path w="1769" h="1029" extrusionOk="0">
                  <a:moveTo>
                    <a:pt x="1"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3500698" y="10126806"/>
              <a:ext cx="188226" cy="109488"/>
            </a:xfrm>
            <a:custGeom>
              <a:avLst/>
              <a:gdLst/>
              <a:ahLst/>
              <a:cxnLst/>
              <a:rect l="l" t="t" r="r" b="b"/>
              <a:pathLst>
                <a:path w="1769" h="1029" fill="none" extrusionOk="0">
                  <a:moveTo>
                    <a:pt x="1"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3529746" y="10144363"/>
              <a:ext cx="188226" cy="108850"/>
            </a:xfrm>
            <a:custGeom>
              <a:avLst/>
              <a:gdLst/>
              <a:ahLst/>
              <a:cxnLst/>
              <a:rect l="l" t="t" r="r" b="b"/>
              <a:pathLst>
                <a:path w="1769" h="1023" extrusionOk="0">
                  <a:moveTo>
                    <a:pt x="0" y="1022"/>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3529746" y="10144363"/>
              <a:ext cx="188226" cy="108850"/>
            </a:xfrm>
            <a:custGeom>
              <a:avLst/>
              <a:gdLst/>
              <a:ahLst/>
              <a:cxnLst/>
              <a:rect l="l" t="t" r="r" b="b"/>
              <a:pathLst>
                <a:path w="1769" h="1023" fill="none" extrusionOk="0">
                  <a:moveTo>
                    <a:pt x="0" y="1022"/>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558901" y="10161281"/>
              <a:ext cx="188226" cy="108637"/>
            </a:xfrm>
            <a:custGeom>
              <a:avLst/>
              <a:gdLst/>
              <a:ahLst/>
              <a:cxnLst/>
              <a:rect l="l" t="t" r="r" b="b"/>
              <a:pathLst>
                <a:path w="1769" h="1021" extrusionOk="0">
                  <a:moveTo>
                    <a:pt x="0" y="1020"/>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558901" y="10161281"/>
              <a:ext cx="188226" cy="108637"/>
            </a:xfrm>
            <a:custGeom>
              <a:avLst/>
              <a:gdLst/>
              <a:ahLst/>
              <a:cxnLst/>
              <a:rect l="l" t="t" r="r" b="b"/>
              <a:pathLst>
                <a:path w="1769" h="1021" fill="none" extrusionOk="0">
                  <a:moveTo>
                    <a:pt x="0" y="1020"/>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3587842" y="10177986"/>
              <a:ext cx="188332" cy="108743"/>
            </a:xfrm>
            <a:custGeom>
              <a:avLst/>
              <a:gdLst/>
              <a:ahLst/>
              <a:cxnLst/>
              <a:rect l="l" t="t" r="r" b="b"/>
              <a:pathLst>
                <a:path w="1770" h="1022" extrusionOk="0">
                  <a:moveTo>
                    <a:pt x="1"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3587842" y="10177986"/>
              <a:ext cx="188332" cy="108743"/>
            </a:xfrm>
            <a:custGeom>
              <a:avLst/>
              <a:gdLst/>
              <a:ahLst/>
              <a:cxnLst/>
              <a:rect l="l" t="t" r="r" b="b"/>
              <a:pathLst>
                <a:path w="1770" h="1022" fill="none" extrusionOk="0">
                  <a:moveTo>
                    <a:pt x="1"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3616891" y="10194904"/>
              <a:ext cx="188226" cy="108743"/>
            </a:xfrm>
            <a:custGeom>
              <a:avLst/>
              <a:gdLst/>
              <a:ahLst/>
              <a:cxnLst/>
              <a:rect l="l" t="t" r="r" b="b"/>
              <a:pathLst>
                <a:path w="1769" h="1022" extrusionOk="0">
                  <a:moveTo>
                    <a:pt x="1" y="1022"/>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3616891" y="10194904"/>
              <a:ext cx="188226" cy="108743"/>
            </a:xfrm>
            <a:custGeom>
              <a:avLst/>
              <a:gdLst/>
              <a:ahLst/>
              <a:cxnLst/>
              <a:rect l="l" t="t" r="r" b="b"/>
              <a:pathLst>
                <a:path w="1769" h="1022" fill="none" extrusionOk="0">
                  <a:moveTo>
                    <a:pt x="1" y="1022"/>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646045" y="10211822"/>
              <a:ext cx="188332" cy="108531"/>
            </a:xfrm>
            <a:custGeom>
              <a:avLst/>
              <a:gdLst/>
              <a:ahLst/>
              <a:cxnLst/>
              <a:rect l="l" t="t" r="r" b="b"/>
              <a:pathLst>
                <a:path w="1770" h="1020" extrusionOk="0">
                  <a:moveTo>
                    <a:pt x="1"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646045" y="10211822"/>
              <a:ext cx="188332" cy="108531"/>
            </a:xfrm>
            <a:custGeom>
              <a:avLst/>
              <a:gdLst/>
              <a:ahLst/>
              <a:cxnLst/>
              <a:rect l="l" t="t" r="r" b="b"/>
              <a:pathLst>
                <a:path w="1770" h="1020" fill="none" extrusionOk="0">
                  <a:moveTo>
                    <a:pt x="1"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675093" y="10228421"/>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675093" y="10228421"/>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3671263" y="9881440"/>
              <a:ext cx="677784" cy="389859"/>
            </a:xfrm>
            <a:custGeom>
              <a:avLst/>
              <a:gdLst/>
              <a:ahLst/>
              <a:cxnLst/>
              <a:rect l="l" t="t" r="r" b="b"/>
              <a:pathLst>
                <a:path w="6370" h="3664" extrusionOk="0">
                  <a:moveTo>
                    <a:pt x="2596" y="0"/>
                  </a:moveTo>
                  <a:cubicBezTo>
                    <a:pt x="2554" y="0"/>
                    <a:pt x="2513" y="9"/>
                    <a:pt x="2481" y="27"/>
                  </a:cubicBezTo>
                  <a:lnTo>
                    <a:pt x="540" y="1156"/>
                  </a:lnTo>
                  <a:lnTo>
                    <a:pt x="318" y="1285"/>
                  </a:lnTo>
                  <a:cubicBezTo>
                    <a:pt x="302" y="1301"/>
                    <a:pt x="295" y="1307"/>
                    <a:pt x="281" y="1314"/>
                  </a:cubicBezTo>
                  <a:cubicBezTo>
                    <a:pt x="266" y="1321"/>
                    <a:pt x="259" y="1328"/>
                    <a:pt x="238" y="1328"/>
                  </a:cubicBezTo>
                  <a:lnTo>
                    <a:pt x="66" y="1430"/>
                  </a:lnTo>
                  <a:cubicBezTo>
                    <a:pt x="0" y="1466"/>
                    <a:pt x="0" y="1530"/>
                    <a:pt x="66" y="1566"/>
                  </a:cubicBezTo>
                  <a:lnTo>
                    <a:pt x="252" y="1673"/>
                  </a:lnTo>
                  <a:lnTo>
                    <a:pt x="331" y="1716"/>
                  </a:lnTo>
                  <a:lnTo>
                    <a:pt x="468" y="1639"/>
                  </a:lnTo>
                  <a:cubicBezTo>
                    <a:pt x="431" y="1596"/>
                    <a:pt x="447" y="1544"/>
                    <a:pt x="504" y="1509"/>
                  </a:cubicBezTo>
                  <a:cubicBezTo>
                    <a:pt x="539" y="1491"/>
                    <a:pt x="584" y="1478"/>
                    <a:pt x="627" y="1478"/>
                  </a:cubicBezTo>
                  <a:cubicBezTo>
                    <a:pt x="636" y="1478"/>
                    <a:pt x="645" y="1479"/>
                    <a:pt x="654" y="1480"/>
                  </a:cubicBezTo>
                  <a:cubicBezTo>
                    <a:pt x="697" y="1480"/>
                    <a:pt x="740" y="1494"/>
                    <a:pt x="770" y="1509"/>
                  </a:cubicBezTo>
                  <a:cubicBezTo>
                    <a:pt x="849" y="1552"/>
                    <a:pt x="849" y="1623"/>
                    <a:pt x="777" y="1666"/>
                  </a:cubicBezTo>
                  <a:cubicBezTo>
                    <a:pt x="756" y="1673"/>
                    <a:pt x="740" y="1682"/>
                    <a:pt x="720" y="1689"/>
                  </a:cubicBezTo>
                  <a:cubicBezTo>
                    <a:pt x="695" y="1696"/>
                    <a:pt x="667" y="1699"/>
                    <a:pt x="639" y="1699"/>
                  </a:cubicBezTo>
                  <a:cubicBezTo>
                    <a:pt x="611" y="1699"/>
                    <a:pt x="582" y="1696"/>
                    <a:pt x="554" y="1689"/>
                  </a:cubicBezTo>
                  <a:lnTo>
                    <a:pt x="418" y="1768"/>
                  </a:lnTo>
                  <a:lnTo>
                    <a:pt x="525" y="1832"/>
                  </a:lnTo>
                  <a:lnTo>
                    <a:pt x="806" y="1991"/>
                  </a:lnTo>
                  <a:lnTo>
                    <a:pt x="928" y="2061"/>
                  </a:lnTo>
                  <a:lnTo>
                    <a:pt x="1065" y="1984"/>
                  </a:lnTo>
                  <a:cubicBezTo>
                    <a:pt x="1028" y="1941"/>
                    <a:pt x="1042" y="1889"/>
                    <a:pt x="1101" y="1854"/>
                  </a:cubicBezTo>
                  <a:cubicBezTo>
                    <a:pt x="1131" y="1836"/>
                    <a:pt x="1175" y="1823"/>
                    <a:pt x="1221" y="1823"/>
                  </a:cubicBezTo>
                  <a:cubicBezTo>
                    <a:pt x="1231" y="1823"/>
                    <a:pt x="1241" y="1824"/>
                    <a:pt x="1251" y="1825"/>
                  </a:cubicBezTo>
                  <a:cubicBezTo>
                    <a:pt x="1294" y="1825"/>
                    <a:pt x="1337" y="1832"/>
                    <a:pt x="1366" y="1854"/>
                  </a:cubicBezTo>
                  <a:cubicBezTo>
                    <a:pt x="1446" y="1897"/>
                    <a:pt x="1446" y="1968"/>
                    <a:pt x="1366" y="2011"/>
                  </a:cubicBezTo>
                  <a:cubicBezTo>
                    <a:pt x="1353" y="2018"/>
                    <a:pt x="1337" y="2027"/>
                    <a:pt x="1316" y="2034"/>
                  </a:cubicBezTo>
                  <a:cubicBezTo>
                    <a:pt x="1291" y="2041"/>
                    <a:pt x="1263" y="2044"/>
                    <a:pt x="1234" y="2044"/>
                  </a:cubicBezTo>
                  <a:cubicBezTo>
                    <a:pt x="1205" y="2044"/>
                    <a:pt x="1176" y="2041"/>
                    <a:pt x="1151" y="2034"/>
                  </a:cubicBezTo>
                  <a:lnTo>
                    <a:pt x="1015" y="2113"/>
                  </a:lnTo>
                  <a:lnTo>
                    <a:pt x="1078" y="2148"/>
                  </a:lnTo>
                  <a:lnTo>
                    <a:pt x="1353" y="2306"/>
                  </a:lnTo>
                  <a:lnTo>
                    <a:pt x="1517" y="2406"/>
                  </a:lnTo>
                  <a:lnTo>
                    <a:pt x="1661" y="2320"/>
                  </a:lnTo>
                  <a:cubicBezTo>
                    <a:pt x="1625" y="2286"/>
                    <a:pt x="1632" y="2234"/>
                    <a:pt x="1698" y="2199"/>
                  </a:cubicBezTo>
                  <a:cubicBezTo>
                    <a:pt x="1732" y="2177"/>
                    <a:pt x="1791" y="2163"/>
                    <a:pt x="1841" y="2163"/>
                  </a:cubicBezTo>
                  <a:cubicBezTo>
                    <a:pt x="1884" y="2170"/>
                    <a:pt x="1927" y="2177"/>
                    <a:pt x="1963" y="2199"/>
                  </a:cubicBezTo>
                  <a:cubicBezTo>
                    <a:pt x="2043" y="2242"/>
                    <a:pt x="2043" y="2313"/>
                    <a:pt x="1963" y="2356"/>
                  </a:cubicBezTo>
                  <a:cubicBezTo>
                    <a:pt x="1948" y="2363"/>
                    <a:pt x="1927" y="2372"/>
                    <a:pt x="1913" y="2379"/>
                  </a:cubicBezTo>
                  <a:cubicBezTo>
                    <a:pt x="1884" y="2386"/>
                    <a:pt x="1855" y="2389"/>
                    <a:pt x="1827" y="2389"/>
                  </a:cubicBezTo>
                  <a:cubicBezTo>
                    <a:pt x="1799" y="2389"/>
                    <a:pt x="1773" y="2386"/>
                    <a:pt x="1748" y="2379"/>
                  </a:cubicBezTo>
                  <a:lnTo>
                    <a:pt x="1611" y="2458"/>
                  </a:lnTo>
                  <a:lnTo>
                    <a:pt x="1625" y="2465"/>
                  </a:lnTo>
                  <a:lnTo>
                    <a:pt x="2020" y="2694"/>
                  </a:lnTo>
                  <a:lnTo>
                    <a:pt x="2113" y="2744"/>
                  </a:lnTo>
                  <a:lnTo>
                    <a:pt x="2250" y="2665"/>
                  </a:lnTo>
                  <a:cubicBezTo>
                    <a:pt x="2222" y="2631"/>
                    <a:pt x="2229" y="2579"/>
                    <a:pt x="2286" y="2544"/>
                  </a:cubicBezTo>
                  <a:cubicBezTo>
                    <a:pt x="2326" y="2523"/>
                    <a:pt x="2376" y="2512"/>
                    <a:pt x="2426" y="2512"/>
                  </a:cubicBezTo>
                  <a:cubicBezTo>
                    <a:pt x="2475" y="2512"/>
                    <a:pt x="2524" y="2523"/>
                    <a:pt x="2560" y="2544"/>
                  </a:cubicBezTo>
                  <a:cubicBezTo>
                    <a:pt x="2631" y="2587"/>
                    <a:pt x="2631" y="2651"/>
                    <a:pt x="2560" y="2701"/>
                  </a:cubicBezTo>
                  <a:cubicBezTo>
                    <a:pt x="2524" y="2719"/>
                    <a:pt x="2478" y="2729"/>
                    <a:pt x="2432" y="2729"/>
                  </a:cubicBezTo>
                  <a:cubicBezTo>
                    <a:pt x="2402" y="2729"/>
                    <a:pt x="2372" y="2725"/>
                    <a:pt x="2345" y="2717"/>
                  </a:cubicBezTo>
                  <a:lnTo>
                    <a:pt x="2207" y="2803"/>
                  </a:lnTo>
                  <a:lnTo>
                    <a:pt x="2710" y="3089"/>
                  </a:lnTo>
                  <a:lnTo>
                    <a:pt x="2847" y="3010"/>
                  </a:lnTo>
                  <a:cubicBezTo>
                    <a:pt x="2810" y="2967"/>
                    <a:pt x="2826" y="2917"/>
                    <a:pt x="2883" y="2889"/>
                  </a:cubicBezTo>
                  <a:cubicBezTo>
                    <a:pt x="2923" y="2868"/>
                    <a:pt x="2971" y="2857"/>
                    <a:pt x="3020" y="2857"/>
                  </a:cubicBezTo>
                  <a:cubicBezTo>
                    <a:pt x="3068" y="2857"/>
                    <a:pt x="3117" y="2868"/>
                    <a:pt x="3155" y="2889"/>
                  </a:cubicBezTo>
                  <a:cubicBezTo>
                    <a:pt x="3228" y="2932"/>
                    <a:pt x="3228" y="2996"/>
                    <a:pt x="3155" y="3039"/>
                  </a:cubicBezTo>
                  <a:cubicBezTo>
                    <a:pt x="3120" y="3062"/>
                    <a:pt x="3072" y="3073"/>
                    <a:pt x="3024" y="3073"/>
                  </a:cubicBezTo>
                  <a:cubicBezTo>
                    <a:pt x="2995" y="3073"/>
                    <a:pt x="2967" y="3070"/>
                    <a:pt x="2940" y="3062"/>
                  </a:cubicBezTo>
                  <a:lnTo>
                    <a:pt x="2797" y="3140"/>
                  </a:lnTo>
                  <a:lnTo>
                    <a:pt x="3307" y="3434"/>
                  </a:lnTo>
                  <a:lnTo>
                    <a:pt x="3444" y="3355"/>
                  </a:lnTo>
                  <a:cubicBezTo>
                    <a:pt x="3407" y="3312"/>
                    <a:pt x="3423" y="3262"/>
                    <a:pt x="3480" y="3226"/>
                  </a:cubicBezTo>
                  <a:cubicBezTo>
                    <a:pt x="3516" y="3204"/>
                    <a:pt x="3564" y="3193"/>
                    <a:pt x="3613" y="3193"/>
                  </a:cubicBezTo>
                  <a:cubicBezTo>
                    <a:pt x="3663" y="3193"/>
                    <a:pt x="3713" y="3204"/>
                    <a:pt x="3752" y="3226"/>
                  </a:cubicBezTo>
                  <a:cubicBezTo>
                    <a:pt x="3825" y="3269"/>
                    <a:pt x="3825" y="3341"/>
                    <a:pt x="3752" y="3384"/>
                  </a:cubicBezTo>
                  <a:cubicBezTo>
                    <a:pt x="3717" y="3407"/>
                    <a:pt x="3666" y="3418"/>
                    <a:pt x="3616" y="3418"/>
                  </a:cubicBezTo>
                  <a:cubicBezTo>
                    <a:pt x="3586" y="3418"/>
                    <a:pt x="3557" y="3415"/>
                    <a:pt x="3530" y="3407"/>
                  </a:cubicBezTo>
                  <a:lnTo>
                    <a:pt x="3394" y="3485"/>
                  </a:lnTo>
                  <a:lnTo>
                    <a:pt x="3659" y="3636"/>
                  </a:lnTo>
                  <a:cubicBezTo>
                    <a:pt x="3692" y="3654"/>
                    <a:pt x="3733" y="3664"/>
                    <a:pt x="3775" y="3664"/>
                  </a:cubicBezTo>
                  <a:cubicBezTo>
                    <a:pt x="3816" y="3664"/>
                    <a:pt x="3857" y="3654"/>
                    <a:pt x="3889" y="3636"/>
                  </a:cubicBezTo>
                  <a:lnTo>
                    <a:pt x="6304" y="2234"/>
                  </a:lnTo>
                  <a:cubicBezTo>
                    <a:pt x="6369" y="2199"/>
                    <a:pt x="6369" y="2141"/>
                    <a:pt x="6304" y="2098"/>
                  </a:cubicBezTo>
                  <a:lnTo>
                    <a:pt x="2710" y="27"/>
                  </a:lnTo>
                  <a:cubicBezTo>
                    <a:pt x="2678" y="9"/>
                    <a:pt x="2637" y="0"/>
                    <a:pt x="259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3696587" y="10018168"/>
              <a:ext cx="8512" cy="4682"/>
            </a:xfrm>
            <a:custGeom>
              <a:avLst/>
              <a:gdLst/>
              <a:ahLst/>
              <a:cxnLst/>
              <a:rect l="l" t="t" r="r" b="b"/>
              <a:pathLst>
                <a:path w="80" h="44" extrusionOk="0">
                  <a:moveTo>
                    <a:pt x="80" y="0"/>
                  </a:moveTo>
                  <a:lnTo>
                    <a:pt x="0" y="43"/>
                  </a:lnTo>
                  <a:cubicBezTo>
                    <a:pt x="21" y="43"/>
                    <a:pt x="28" y="36"/>
                    <a:pt x="43" y="29"/>
                  </a:cubicBezTo>
                  <a:cubicBezTo>
                    <a:pt x="57" y="22"/>
                    <a:pt x="64" y="16"/>
                    <a:pt x="8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3777560" y="9917192"/>
              <a:ext cx="188226" cy="108743"/>
            </a:xfrm>
            <a:custGeom>
              <a:avLst/>
              <a:gdLst/>
              <a:ahLst/>
              <a:cxnLst/>
              <a:rect l="l" t="t" r="r" b="b"/>
              <a:pathLst>
                <a:path w="1769" h="1022" extrusionOk="0">
                  <a:moveTo>
                    <a:pt x="0" y="1021"/>
                  </a:moveTo>
                  <a:lnTo>
                    <a:pt x="1768"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3777560" y="9917192"/>
              <a:ext cx="188226" cy="108743"/>
            </a:xfrm>
            <a:custGeom>
              <a:avLst/>
              <a:gdLst/>
              <a:ahLst/>
              <a:cxnLst/>
              <a:rect l="l" t="t" r="r" b="b"/>
              <a:pathLst>
                <a:path w="1769" h="1022" fill="none" extrusionOk="0">
                  <a:moveTo>
                    <a:pt x="0" y="1021"/>
                  </a:moveTo>
                  <a:lnTo>
                    <a:pt x="1768"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806714" y="9934003"/>
              <a:ext cx="188226" cy="108850"/>
            </a:xfrm>
            <a:custGeom>
              <a:avLst/>
              <a:gdLst/>
              <a:ahLst/>
              <a:cxnLst/>
              <a:rect l="l" t="t" r="r" b="b"/>
              <a:pathLst>
                <a:path w="1769" h="1023"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806714" y="9934003"/>
              <a:ext cx="188226" cy="108850"/>
            </a:xfrm>
            <a:custGeom>
              <a:avLst/>
              <a:gdLst/>
              <a:ahLst/>
              <a:cxnLst/>
              <a:rect l="l" t="t" r="r" b="b"/>
              <a:pathLst>
                <a:path w="1769" h="1023"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835656" y="9950921"/>
              <a:ext cx="188332" cy="108637"/>
            </a:xfrm>
            <a:custGeom>
              <a:avLst/>
              <a:gdLst/>
              <a:ahLst/>
              <a:cxnLst/>
              <a:rect l="l" t="t" r="r" b="b"/>
              <a:pathLst>
                <a:path w="1770" h="1021" extrusionOk="0">
                  <a:moveTo>
                    <a:pt x="1" y="1020"/>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835656" y="9950921"/>
              <a:ext cx="188332" cy="108637"/>
            </a:xfrm>
            <a:custGeom>
              <a:avLst/>
              <a:gdLst/>
              <a:ahLst/>
              <a:cxnLst/>
              <a:rect l="l" t="t" r="r" b="b"/>
              <a:pathLst>
                <a:path w="1770" h="1021" fill="none" extrusionOk="0">
                  <a:moveTo>
                    <a:pt x="1" y="1020"/>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3864704" y="9967627"/>
              <a:ext cx="188226" cy="108743"/>
            </a:xfrm>
            <a:custGeom>
              <a:avLst/>
              <a:gdLst/>
              <a:ahLst/>
              <a:cxnLst/>
              <a:rect l="l" t="t" r="r" b="b"/>
              <a:pathLst>
                <a:path w="1769" h="1022" extrusionOk="0">
                  <a:moveTo>
                    <a:pt x="0" y="1022"/>
                  </a:moveTo>
                  <a:lnTo>
                    <a:pt x="1769"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3864704" y="9967627"/>
              <a:ext cx="188226" cy="108743"/>
            </a:xfrm>
            <a:custGeom>
              <a:avLst/>
              <a:gdLst/>
              <a:ahLst/>
              <a:cxnLst/>
              <a:rect l="l" t="t" r="r" b="b"/>
              <a:pathLst>
                <a:path w="1769" h="1022" fill="none" extrusionOk="0">
                  <a:moveTo>
                    <a:pt x="0" y="1022"/>
                  </a:moveTo>
                  <a:lnTo>
                    <a:pt x="1769"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3893858" y="9984545"/>
              <a:ext cx="188226" cy="109488"/>
            </a:xfrm>
            <a:custGeom>
              <a:avLst/>
              <a:gdLst/>
              <a:ahLst/>
              <a:cxnLst/>
              <a:rect l="l" t="t" r="r" b="b"/>
              <a:pathLst>
                <a:path w="1769" h="1029" extrusionOk="0">
                  <a:moveTo>
                    <a:pt x="1"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3893858" y="9984545"/>
              <a:ext cx="188226" cy="109488"/>
            </a:xfrm>
            <a:custGeom>
              <a:avLst/>
              <a:gdLst/>
              <a:ahLst/>
              <a:cxnLst/>
              <a:rect l="l" t="t" r="r" b="b"/>
              <a:pathLst>
                <a:path w="1769" h="1029" fill="none" extrusionOk="0">
                  <a:moveTo>
                    <a:pt x="1"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922906" y="10001463"/>
              <a:ext cx="188226" cy="109488"/>
            </a:xfrm>
            <a:custGeom>
              <a:avLst/>
              <a:gdLst/>
              <a:ahLst/>
              <a:cxnLst/>
              <a:rect l="l" t="t" r="r" b="b"/>
              <a:pathLst>
                <a:path w="1769" h="1029" extrusionOk="0">
                  <a:moveTo>
                    <a:pt x="0"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922906" y="10001463"/>
              <a:ext cx="188226" cy="109488"/>
            </a:xfrm>
            <a:custGeom>
              <a:avLst/>
              <a:gdLst/>
              <a:ahLst/>
              <a:cxnLst/>
              <a:rect l="l" t="t" r="r" b="b"/>
              <a:pathLst>
                <a:path w="1769" h="1029" fill="none" extrusionOk="0">
                  <a:moveTo>
                    <a:pt x="0"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951848" y="10018168"/>
              <a:ext cx="188332" cy="109488"/>
            </a:xfrm>
            <a:custGeom>
              <a:avLst/>
              <a:gdLst/>
              <a:ahLst/>
              <a:cxnLst/>
              <a:rect l="l" t="t" r="r" b="b"/>
              <a:pathLst>
                <a:path w="1770" h="1029" extrusionOk="0">
                  <a:moveTo>
                    <a:pt x="1" y="1028"/>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951848" y="10018168"/>
              <a:ext cx="188332" cy="109488"/>
            </a:xfrm>
            <a:custGeom>
              <a:avLst/>
              <a:gdLst/>
              <a:ahLst/>
              <a:cxnLst/>
              <a:rect l="l" t="t" r="r" b="b"/>
              <a:pathLst>
                <a:path w="1770" h="1029" fill="none" extrusionOk="0">
                  <a:moveTo>
                    <a:pt x="1" y="1028"/>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3981109" y="10034980"/>
              <a:ext cx="188226" cy="109488"/>
            </a:xfrm>
            <a:custGeom>
              <a:avLst/>
              <a:gdLst/>
              <a:ahLst/>
              <a:cxnLst/>
              <a:rect l="l" t="t" r="r" b="b"/>
              <a:pathLst>
                <a:path w="1769" h="1029" extrusionOk="0">
                  <a:moveTo>
                    <a:pt x="0" y="1029"/>
                  </a:moveTo>
                  <a:lnTo>
                    <a:pt x="1768"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981109" y="10034980"/>
              <a:ext cx="188226" cy="109488"/>
            </a:xfrm>
            <a:custGeom>
              <a:avLst/>
              <a:gdLst/>
              <a:ahLst/>
              <a:cxnLst/>
              <a:rect l="l" t="t" r="r" b="b"/>
              <a:pathLst>
                <a:path w="1769" h="1029" fill="none" extrusionOk="0">
                  <a:moveTo>
                    <a:pt x="0" y="1029"/>
                  </a:moveTo>
                  <a:lnTo>
                    <a:pt x="1768"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4010051" y="10052643"/>
              <a:ext cx="188226" cy="108743"/>
            </a:xfrm>
            <a:custGeom>
              <a:avLst/>
              <a:gdLst/>
              <a:ahLst/>
              <a:cxnLst/>
              <a:rect l="l" t="t" r="r" b="b"/>
              <a:pathLst>
                <a:path w="1769" h="1022" extrusionOk="0">
                  <a:moveTo>
                    <a:pt x="1" y="1022"/>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4010051" y="10052643"/>
              <a:ext cx="188226" cy="108743"/>
            </a:xfrm>
            <a:custGeom>
              <a:avLst/>
              <a:gdLst/>
              <a:ahLst/>
              <a:cxnLst/>
              <a:rect l="l" t="t" r="r" b="b"/>
              <a:pathLst>
                <a:path w="1769" h="1022" fill="none" extrusionOk="0">
                  <a:moveTo>
                    <a:pt x="1" y="1022"/>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4039099" y="10069561"/>
              <a:ext cx="188226" cy="108531"/>
            </a:xfrm>
            <a:custGeom>
              <a:avLst/>
              <a:gdLst/>
              <a:ahLst/>
              <a:cxnLst/>
              <a:rect l="l" t="t" r="r" b="b"/>
              <a:pathLst>
                <a:path w="1769" h="1020" extrusionOk="0">
                  <a:moveTo>
                    <a:pt x="0" y="1020"/>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4039099" y="10069561"/>
              <a:ext cx="188226" cy="108531"/>
            </a:xfrm>
            <a:custGeom>
              <a:avLst/>
              <a:gdLst/>
              <a:ahLst/>
              <a:cxnLst/>
              <a:rect l="l" t="t" r="r" b="b"/>
              <a:pathLst>
                <a:path w="1769" h="1020" fill="none" extrusionOk="0">
                  <a:moveTo>
                    <a:pt x="0" y="1020"/>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4068253" y="10086266"/>
              <a:ext cx="188226" cy="108743"/>
            </a:xfrm>
            <a:custGeom>
              <a:avLst/>
              <a:gdLst/>
              <a:ahLst/>
              <a:cxnLst/>
              <a:rect l="l" t="t" r="r" b="b"/>
              <a:pathLst>
                <a:path w="1769" h="1022" extrusionOk="0">
                  <a:moveTo>
                    <a:pt x="1" y="1021"/>
                  </a:moveTo>
                  <a:lnTo>
                    <a:pt x="1769"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4068253" y="10086266"/>
              <a:ext cx="188226" cy="108743"/>
            </a:xfrm>
            <a:custGeom>
              <a:avLst/>
              <a:gdLst/>
              <a:ahLst/>
              <a:cxnLst/>
              <a:rect l="l" t="t" r="r" b="b"/>
              <a:pathLst>
                <a:path w="1769" h="1022" fill="none" extrusionOk="0">
                  <a:moveTo>
                    <a:pt x="1" y="1021"/>
                  </a:moveTo>
                  <a:lnTo>
                    <a:pt x="1769"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4096557" y="10103078"/>
              <a:ext cx="188971" cy="108743"/>
            </a:xfrm>
            <a:custGeom>
              <a:avLst/>
              <a:gdLst/>
              <a:ahLst/>
              <a:cxnLst/>
              <a:rect l="l" t="t" r="r" b="b"/>
              <a:pathLst>
                <a:path w="1776" h="1022" extrusionOk="0">
                  <a:moveTo>
                    <a:pt x="0" y="1022"/>
                  </a:moveTo>
                  <a:lnTo>
                    <a:pt x="1775"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4096557" y="10103078"/>
              <a:ext cx="188971" cy="108743"/>
            </a:xfrm>
            <a:custGeom>
              <a:avLst/>
              <a:gdLst/>
              <a:ahLst/>
              <a:cxnLst/>
              <a:rect l="l" t="t" r="r" b="b"/>
              <a:pathLst>
                <a:path w="1776" h="1022" fill="none" extrusionOk="0">
                  <a:moveTo>
                    <a:pt x="0" y="1022"/>
                  </a:moveTo>
                  <a:lnTo>
                    <a:pt x="1775"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D467EBD3-081A-0EFF-8B2C-EE0BE41E79A3}"/>
              </a:ext>
            </a:extLst>
          </p:cNvPr>
          <p:cNvPicPr>
            <a:picLocks noChangeAspect="1"/>
          </p:cNvPicPr>
          <p:nvPr/>
        </p:nvPicPr>
        <p:blipFill>
          <a:blip r:embed="rId3">
            <a:extLst>
              <a:ext uri="{28A0092B-C50C-407E-A947-70E740481C1C}">
                <a14:useLocalDpi xmlns:a14="http://schemas.microsoft.com/office/drawing/2010/main" val="0"/>
              </a:ext>
            </a:extLst>
          </a:blip>
          <a:srcRect b="18702"/>
          <a:stretch/>
        </p:blipFill>
        <p:spPr>
          <a:xfrm>
            <a:off x="871616" y="855278"/>
            <a:ext cx="3070482" cy="1517219"/>
          </a:xfrm>
          <a:prstGeom prst="rect">
            <a:avLst/>
          </a:prstGeom>
        </p:spPr>
      </p:pic>
      <p:pic>
        <p:nvPicPr>
          <p:cNvPr id="5" name="Picture 4">
            <a:extLst>
              <a:ext uri="{FF2B5EF4-FFF2-40B4-BE49-F238E27FC236}">
                <a16:creationId xmlns:a16="http://schemas.microsoft.com/office/drawing/2014/main" id="{8F0727A6-9B48-446F-022F-CEBD94B1F769}"/>
              </a:ext>
            </a:extLst>
          </p:cNvPr>
          <p:cNvPicPr>
            <a:picLocks noChangeAspect="1"/>
          </p:cNvPicPr>
          <p:nvPr/>
        </p:nvPicPr>
        <p:blipFill>
          <a:blip r:embed="rId4">
            <a:extLst>
              <a:ext uri="{28A0092B-C50C-407E-A947-70E740481C1C}">
                <a14:useLocalDpi xmlns:a14="http://schemas.microsoft.com/office/drawing/2010/main" val="0"/>
              </a:ext>
            </a:extLst>
          </a:blip>
          <a:srcRect l="35676" t="1186" b="19985"/>
          <a:stretch/>
        </p:blipFill>
        <p:spPr>
          <a:xfrm>
            <a:off x="6481119" y="2115156"/>
            <a:ext cx="2102247" cy="1966893"/>
          </a:xfrm>
          <a:prstGeom prst="rect">
            <a:avLst/>
          </a:prstGeom>
        </p:spPr>
      </p:pic>
      <p:sp>
        <p:nvSpPr>
          <p:cNvPr id="6" name="Google Shape;2665;p56">
            <a:extLst>
              <a:ext uri="{FF2B5EF4-FFF2-40B4-BE49-F238E27FC236}">
                <a16:creationId xmlns:a16="http://schemas.microsoft.com/office/drawing/2014/main" id="{B4135D13-EA3E-F2CE-2CD0-09DD325D74C0}"/>
              </a:ext>
            </a:extLst>
          </p:cNvPr>
          <p:cNvSpPr txBox="1">
            <a:spLocks/>
          </p:cNvSpPr>
          <p:nvPr/>
        </p:nvSpPr>
        <p:spPr>
          <a:xfrm>
            <a:off x="2644808" y="2447516"/>
            <a:ext cx="4015022" cy="8539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a:t>Compact metamaterial structures enhance power transfer to small devices like smartwatches. This ensures efficient charging with minimal heat generation.</a:t>
            </a:r>
          </a:p>
        </p:txBody>
      </p:sp>
      <p:sp>
        <p:nvSpPr>
          <p:cNvPr id="7" name="Google Shape;2665;p56">
            <a:extLst>
              <a:ext uri="{FF2B5EF4-FFF2-40B4-BE49-F238E27FC236}">
                <a16:creationId xmlns:a16="http://schemas.microsoft.com/office/drawing/2014/main" id="{EF22A8D5-6521-8CD5-9F3D-B357A45D43C2}"/>
              </a:ext>
            </a:extLst>
          </p:cNvPr>
          <p:cNvSpPr txBox="1">
            <a:spLocks/>
          </p:cNvSpPr>
          <p:nvPr/>
        </p:nvSpPr>
        <p:spPr>
          <a:xfrm>
            <a:off x="2662882" y="3925259"/>
            <a:ext cx="4097864" cy="97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dirty="0"/>
              <a:t>Metamaterials improve power transfer over longer distances for laptop charging. This allows seamless charging on desks without direct cable connections</a:t>
            </a:r>
          </a:p>
        </p:txBody>
      </p:sp>
      <p:pic>
        <p:nvPicPr>
          <p:cNvPr id="9" name="Picture 8">
            <a:extLst>
              <a:ext uri="{FF2B5EF4-FFF2-40B4-BE49-F238E27FC236}">
                <a16:creationId xmlns:a16="http://schemas.microsoft.com/office/drawing/2014/main" id="{68A760E1-6330-4DDE-3B1C-123BD5C196AA}"/>
              </a:ext>
            </a:extLst>
          </p:cNvPr>
          <p:cNvPicPr>
            <a:picLocks noChangeAspect="1"/>
          </p:cNvPicPr>
          <p:nvPr/>
        </p:nvPicPr>
        <p:blipFill>
          <a:blip r:embed="rId5"/>
          <a:stretch>
            <a:fillRect/>
          </a:stretch>
        </p:blipFill>
        <p:spPr>
          <a:xfrm>
            <a:off x="145800" y="3301552"/>
            <a:ext cx="2458996" cy="15609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93"/>
        <p:cNvGrpSpPr/>
        <p:nvPr/>
      </p:nvGrpSpPr>
      <p:grpSpPr>
        <a:xfrm>
          <a:off x="0" y="0"/>
          <a:ext cx="0" cy="0"/>
          <a:chOff x="0" y="0"/>
          <a:chExt cx="0" cy="0"/>
        </a:xfrm>
      </p:grpSpPr>
      <p:grpSp>
        <p:nvGrpSpPr>
          <p:cNvPr id="3200" name="Google Shape;3200;p58"/>
          <p:cNvGrpSpPr/>
          <p:nvPr/>
        </p:nvGrpSpPr>
        <p:grpSpPr>
          <a:xfrm>
            <a:off x="7543818" y="-241817"/>
            <a:ext cx="1584034" cy="1270517"/>
            <a:chOff x="940565" y="3138498"/>
            <a:chExt cx="1584034" cy="1270517"/>
          </a:xfrm>
        </p:grpSpPr>
        <p:grpSp>
          <p:nvGrpSpPr>
            <p:cNvPr id="3201" name="Google Shape;3201;p58"/>
            <p:cNvGrpSpPr/>
            <p:nvPr/>
          </p:nvGrpSpPr>
          <p:grpSpPr>
            <a:xfrm>
              <a:off x="940578" y="3359633"/>
              <a:ext cx="1584022" cy="1049382"/>
              <a:chOff x="940595" y="3687042"/>
              <a:chExt cx="1089723" cy="721920"/>
            </a:xfrm>
          </p:grpSpPr>
          <p:sp>
            <p:nvSpPr>
              <p:cNvPr id="3202" name="Google Shape;3202;p58"/>
              <p:cNvSpPr/>
              <p:nvPr/>
            </p:nvSpPr>
            <p:spPr>
              <a:xfrm flipH="1">
                <a:off x="1526538" y="4374085"/>
                <a:ext cx="45575" cy="34876"/>
              </a:xfrm>
              <a:custGeom>
                <a:avLst/>
                <a:gdLst/>
                <a:ahLst/>
                <a:cxnLst/>
                <a:rect l="l" t="t" r="r" b="b"/>
                <a:pathLst>
                  <a:path w="426" h="326" extrusionOk="0">
                    <a:moveTo>
                      <a:pt x="253" y="0"/>
                    </a:moveTo>
                    <a:cubicBezTo>
                      <a:pt x="160" y="93"/>
                      <a:pt x="81" y="180"/>
                      <a:pt x="53" y="216"/>
                    </a:cubicBezTo>
                    <a:cubicBezTo>
                      <a:pt x="0" y="267"/>
                      <a:pt x="19" y="325"/>
                      <a:pt x="86" y="325"/>
                    </a:cubicBezTo>
                    <a:cubicBezTo>
                      <a:pt x="93" y="325"/>
                      <a:pt x="101" y="324"/>
                      <a:pt x="110" y="323"/>
                    </a:cubicBezTo>
                    <a:cubicBezTo>
                      <a:pt x="146" y="323"/>
                      <a:pt x="269" y="295"/>
                      <a:pt x="405" y="266"/>
                    </a:cubicBezTo>
                    <a:cubicBezTo>
                      <a:pt x="426" y="80"/>
                      <a:pt x="260" y="0"/>
                      <a:pt x="260"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58"/>
              <p:cNvSpPr/>
              <p:nvPr/>
            </p:nvSpPr>
            <p:spPr>
              <a:xfrm flipH="1">
                <a:off x="1528785" y="4402436"/>
                <a:ext cx="107" cy="856"/>
              </a:xfrm>
              <a:custGeom>
                <a:avLst/>
                <a:gdLst/>
                <a:ahLst/>
                <a:cxnLst/>
                <a:rect l="l" t="t" r="r" b="b"/>
                <a:pathLst>
                  <a:path w="1" h="8" extrusionOk="0">
                    <a:moveTo>
                      <a:pt x="1" y="8"/>
                    </a:move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58"/>
              <p:cNvSpPr/>
              <p:nvPr/>
            </p:nvSpPr>
            <p:spPr>
              <a:xfrm flipH="1">
                <a:off x="1528785" y="4402436"/>
                <a:ext cx="107" cy="856"/>
              </a:xfrm>
              <a:custGeom>
                <a:avLst/>
                <a:gdLst/>
                <a:ahLst/>
                <a:cxnLst/>
                <a:rect l="l" t="t" r="r" b="b"/>
                <a:pathLst>
                  <a:path w="1" h="8" fill="none" extrusionOk="0">
                    <a:moveTo>
                      <a:pt x="1" y="8"/>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5" name="Google Shape;3205;p58"/>
              <p:cNvGrpSpPr/>
              <p:nvPr/>
            </p:nvGrpSpPr>
            <p:grpSpPr>
              <a:xfrm flipH="1">
                <a:off x="940595" y="3687042"/>
                <a:ext cx="1089723" cy="715501"/>
                <a:chOff x="5207795" y="6201642"/>
                <a:chExt cx="1089723" cy="715501"/>
              </a:xfrm>
            </p:grpSpPr>
            <p:sp>
              <p:nvSpPr>
                <p:cNvPr id="3206" name="Google Shape;3206;p58"/>
                <p:cNvSpPr/>
                <p:nvPr/>
              </p:nvSpPr>
              <p:spPr>
                <a:xfrm>
                  <a:off x="6232901" y="6543345"/>
                  <a:ext cx="64617" cy="73925"/>
                </a:xfrm>
                <a:custGeom>
                  <a:avLst/>
                  <a:gdLst/>
                  <a:ahLst/>
                  <a:cxnLst/>
                  <a:rect l="l" t="t" r="r" b="b"/>
                  <a:pathLst>
                    <a:path w="604" h="691" extrusionOk="0">
                      <a:moveTo>
                        <a:pt x="331" y="1"/>
                      </a:moveTo>
                      <a:cubicBezTo>
                        <a:pt x="318" y="1"/>
                        <a:pt x="288" y="1"/>
                        <a:pt x="259" y="7"/>
                      </a:cubicBezTo>
                      <a:cubicBezTo>
                        <a:pt x="238" y="14"/>
                        <a:pt x="216" y="14"/>
                        <a:pt x="195" y="37"/>
                      </a:cubicBezTo>
                      <a:lnTo>
                        <a:pt x="0" y="144"/>
                      </a:lnTo>
                      <a:lnTo>
                        <a:pt x="216" y="266"/>
                      </a:lnTo>
                      <a:lnTo>
                        <a:pt x="331" y="554"/>
                      </a:lnTo>
                      <a:lnTo>
                        <a:pt x="231" y="691"/>
                      </a:lnTo>
                      <a:cubicBezTo>
                        <a:pt x="318" y="641"/>
                        <a:pt x="411" y="591"/>
                        <a:pt x="490" y="541"/>
                      </a:cubicBezTo>
                      <a:cubicBezTo>
                        <a:pt x="497" y="532"/>
                        <a:pt x="504" y="532"/>
                        <a:pt x="511" y="525"/>
                      </a:cubicBezTo>
                      <a:cubicBezTo>
                        <a:pt x="525" y="518"/>
                        <a:pt x="533" y="511"/>
                        <a:pt x="540" y="504"/>
                      </a:cubicBezTo>
                      <a:cubicBezTo>
                        <a:pt x="554" y="489"/>
                        <a:pt x="568" y="468"/>
                        <a:pt x="576" y="454"/>
                      </a:cubicBezTo>
                      <a:lnTo>
                        <a:pt x="576" y="446"/>
                      </a:lnTo>
                      <a:lnTo>
                        <a:pt x="583" y="439"/>
                      </a:lnTo>
                      <a:lnTo>
                        <a:pt x="583" y="432"/>
                      </a:lnTo>
                      <a:lnTo>
                        <a:pt x="590" y="425"/>
                      </a:lnTo>
                      <a:lnTo>
                        <a:pt x="590" y="411"/>
                      </a:lnTo>
                      <a:lnTo>
                        <a:pt x="597" y="403"/>
                      </a:lnTo>
                      <a:lnTo>
                        <a:pt x="597" y="396"/>
                      </a:lnTo>
                      <a:lnTo>
                        <a:pt x="597" y="389"/>
                      </a:lnTo>
                      <a:cubicBezTo>
                        <a:pt x="597" y="382"/>
                        <a:pt x="604" y="375"/>
                        <a:pt x="604" y="368"/>
                      </a:cubicBezTo>
                      <a:lnTo>
                        <a:pt x="604" y="346"/>
                      </a:lnTo>
                      <a:lnTo>
                        <a:pt x="604" y="332"/>
                      </a:lnTo>
                      <a:lnTo>
                        <a:pt x="604" y="325"/>
                      </a:lnTo>
                      <a:cubicBezTo>
                        <a:pt x="604" y="296"/>
                        <a:pt x="604" y="273"/>
                        <a:pt x="590" y="230"/>
                      </a:cubicBezTo>
                      <a:cubicBezTo>
                        <a:pt x="590" y="223"/>
                        <a:pt x="583" y="209"/>
                        <a:pt x="583" y="202"/>
                      </a:cubicBezTo>
                      <a:cubicBezTo>
                        <a:pt x="568" y="180"/>
                        <a:pt x="568" y="180"/>
                        <a:pt x="561" y="159"/>
                      </a:cubicBezTo>
                      <a:cubicBezTo>
                        <a:pt x="554" y="152"/>
                        <a:pt x="540" y="123"/>
                        <a:pt x="511" y="94"/>
                      </a:cubicBezTo>
                      <a:cubicBezTo>
                        <a:pt x="490" y="73"/>
                        <a:pt x="468" y="58"/>
                        <a:pt x="454" y="44"/>
                      </a:cubicBezTo>
                      <a:cubicBezTo>
                        <a:pt x="418" y="23"/>
                        <a:pt x="368" y="7"/>
                        <a:pt x="331"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8"/>
                <p:cNvSpPr/>
                <p:nvPr/>
              </p:nvSpPr>
              <p:spPr>
                <a:xfrm>
                  <a:off x="5758327" y="6587315"/>
                  <a:ext cx="483133" cy="303616"/>
                </a:xfrm>
                <a:custGeom>
                  <a:avLst/>
                  <a:gdLst/>
                  <a:ahLst/>
                  <a:cxnLst/>
                  <a:rect l="l" t="t" r="r" b="b"/>
                  <a:pathLst>
                    <a:path w="4516" h="2838" extrusionOk="0">
                      <a:moveTo>
                        <a:pt x="4409" y="0"/>
                      </a:moveTo>
                      <a:lnTo>
                        <a:pt x="4243" y="100"/>
                      </a:lnTo>
                      <a:lnTo>
                        <a:pt x="1" y="2552"/>
                      </a:lnTo>
                      <a:lnTo>
                        <a:pt x="110" y="2838"/>
                      </a:lnTo>
                      <a:lnTo>
                        <a:pt x="4436" y="330"/>
                      </a:lnTo>
                      <a:lnTo>
                        <a:pt x="4515" y="287"/>
                      </a:lnTo>
                      <a:lnTo>
                        <a:pt x="4409" y="0"/>
                      </a:ln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8"/>
                <p:cNvSpPr/>
                <p:nvPr/>
              </p:nvSpPr>
              <p:spPr>
                <a:xfrm>
                  <a:off x="6229906" y="6602613"/>
                  <a:ext cx="38514" cy="31667"/>
                </a:xfrm>
                <a:custGeom>
                  <a:avLst/>
                  <a:gdLst/>
                  <a:ahLst/>
                  <a:cxnLst/>
                  <a:rect l="l" t="t" r="r" b="b"/>
                  <a:pathLst>
                    <a:path w="360" h="296" extrusionOk="0">
                      <a:moveTo>
                        <a:pt x="359" y="0"/>
                      </a:moveTo>
                      <a:lnTo>
                        <a:pt x="107" y="144"/>
                      </a:lnTo>
                      <a:lnTo>
                        <a:pt x="64" y="202"/>
                      </a:lnTo>
                      <a:lnTo>
                        <a:pt x="1" y="295"/>
                      </a:lnTo>
                      <a:lnTo>
                        <a:pt x="1" y="295"/>
                      </a:lnTo>
                      <a:lnTo>
                        <a:pt x="244" y="159"/>
                      </a:lnTo>
                      <a:lnTo>
                        <a:pt x="259" y="137"/>
                      </a:lnTo>
                      <a:lnTo>
                        <a:pt x="3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8"/>
                <p:cNvSpPr/>
                <p:nvPr/>
              </p:nvSpPr>
              <p:spPr>
                <a:xfrm>
                  <a:off x="6229906" y="6571802"/>
                  <a:ext cx="38514" cy="46216"/>
                </a:xfrm>
                <a:custGeom>
                  <a:avLst/>
                  <a:gdLst/>
                  <a:ahLst/>
                  <a:cxnLst/>
                  <a:rect l="l" t="t" r="r" b="b"/>
                  <a:pathLst>
                    <a:path w="360" h="432" extrusionOk="0">
                      <a:moveTo>
                        <a:pt x="244" y="0"/>
                      </a:moveTo>
                      <a:lnTo>
                        <a:pt x="1" y="145"/>
                      </a:lnTo>
                      <a:lnTo>
                        <a:pt x="107" y="432"/>
                      </a:lnTo>
                      <a:lnTo>
                        <a:pt x="359" y="288"/>
                      </a:lnTo>
                      <a:lnTo>
                        <a:pt x="24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8"/>
                <p:cNvSpPr/>
                <p:nvPr/>
              </p:nvSpPr>
              <p:spPr>
                <a:xfrm>
                  <a:off x="6206797" y="6557894"/>
                  <a:ext cx="49212" cy="29527"/>
                </a:xfrm>
                <a:custGeom>
                  <a:avLst/>
                  <a:gdLst/>
                  <a:ahLst/>
                  <a:cxnLst/>
                  <a:rect l="l" t="t" r="r" b="b"/>
                  <a:pathLst>
                    <a:path w="460" h="276" extrusionOk="0">
                      <a:moveTo>
                        <a:pt x="237" y="1"/>
                      </a:moveTo>
                      <a:lnTo>
                        <a:pt x="1" y="146"/>
                      </a:lnTo>
                      <a:lnTo>
                        <a:pt x="35" y="166"/>
                      </a:lnTo>
                      <a:lnTo>
                        <a:pt x="217" y="275"/>
                      </a:lnTo>
                      <a:lnTo>
                        <a:pt x="460" y="130"/>
                      </a:lnTo>
                      <a:lnTo>
                        <a:pt x="244" y="8"/>
                      </a:lnTo>
                      <a:lnTo>
                        <a:pt x="2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8"/>
                <p:cNvSpPr/>
                <p:nvPr/>
              </p:nvSpPr>
              <p:spPr>
                <a:xfrm>
                  <a:off x="5693068" y="6846427"/>
                  <a:ext cx="77027" cy="70715"/>
                </a:xfrm>
                <a:custGeom>
                  <a:avLst/>
                  <a:gdLst/>
                  <a:ahLst/>
                  <a:cxnLst/>
                  <a:rect l="l" t="t" r="r" b="b"/>
                  <a:pathLst>
                    <a:path w="720" h="661" extrusionOk="0">
                      <a:moveTo>
                        <a:pt x="388" y="0"/>
                      </a:moveTo>
                      <a:cubicBezTo>
                        <a:pt x="388" y="0"/>
                        <a:pt x="180" y="216"/>
                        <a:pt x="0" y="395"/>
                      </a:cubicBezTo>
                      <a:lnTo>
                        <a:pt x="7" y="395"/>
                      </a:lnTo>
                      <a:cubicBezTo>
                        <a:pt x="7" y="395"/>
                        <a:pt x="173" y="475"/>
                        <a:pt x="152" y="661"/>
                      </a:cubicBezTo>
                      <a:cubicBezTo>
                        <a:pt x="361" y="625"/>
                        <a:pt x="611" y="568"/>
                        <a:pt x="611" y="568"/>
                      </a:cubicBezTo>
                      <a:lnTo>
                        <a:pt x="720" y="416"/>
                      </a:lnTo>
                      <a:lnTo>
                        <a:pt x="611" y="130"/>
                      </a:lnTo>
                      <a:lnTo>
                        <a:pt x="38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8"/>
                <p:cNvSpPr/>
                <p:nvPr/>
              </p:nvSpPr>
              <p:spPr>
                <a:xfrm>
                  <a:off x="5734577" y="6573407"/>
                  <a:ext cx="495436" cy="286927"/>
                </a:xfrm>
                <a:custGeom>
                  <a:avLst/>
                  <a:gdLst/>
                  <a:ahLst/>
                  <a:cxnLst/>
                  <a:rect l="l" t="t" r="r" b="b"/>
                  <a:pathLst>
                    <a:path w="4631" h="2682" extrusionOk="0">
                      <a:moveTo>
                        <a:pt x="4415" y="1"/>
                      </a:moveTo>
                      <a:lnTo>
                        <a:pt x="0" y="2552"/>
                      </a:lnTo>
                      <a:lnTo>
                        <a:pt x="223" y="2682"/>
                      </a:lnTo>
                      <a:lnTo>
                        <a:pt x="4465" y="230"/>
                      </a:lnTo>
                      <a:lnTo>
                        <a:pt x="4631" y="130"/>
                      </a:lnTo>
                      <a:lnTo>
                        <a:pt x="4449" y="21"/>
                      </a:lnTo>
                      <a:lnTo>
                        <a:pt x="4415"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8"/>
                <p:cNvSpPr/>
                <p:nvPr/>
              </p:nvSpPr>
              <p:spPr>
                <a:xfrm>
                  <a:off x="5758327" y="6617912"/>
                  <a:ext cx="483133" cy="289281"/>
                </a:xfrm>
                <a:custGeom>
                  <a:avLst/>
                  <a:gdLst/>
                  <a:ahLst/>
                  <a:cxnLst/>
                  <a:rect l="l" t="t" r="r" b="b"/>
                  <a:pathLst>
                    <a:path w="4516" h="2704" extrusionOk="0">
                      <a:moveTo>
                        <a:pt x="4515" y="1"/>
                      </a:moveTo>
                      <a:lnTo>
                        <a:pt x="4436" y="44"/>
                      </a:lnTo>
                      <a:lnTo>
                        <a:pt x="110" y="2552"/>
                      </a:lnTo>
                      <a:lnTo>
                        <a:pt x="1" y="2704"/>
                      </a:lnTo>
                      <a:lnTo>
                        <a:pt x="1" y="2704"/>
                      </a:lnTo>
                      <a:lnTo>
                        <a:pt x="4409" y="152"/>
                      </a:lnTo>
                      <a:lnTo>
                        <a:pt x="4472" y="59"/>
                      </a:lnTo>
                      <a:lnTo>
                        <a:pt x="4515"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8"/>
                <p:cNvSpPr/>
                <p:nvPr/>
              </p:nvSpPr>
              <p:spPr>
                <a:xfrm>
                  <a:off x="5207795" y="6448879"/>
                  <a:ext cx="927538" cy="381286"/>
                </a:xfrm>
                <a:custGeom>
                  <a:avLst/>
                  <a:gdLst/>
                  <a:ahLst/>
                  <a:cxnLst/>
                  <a:rect l="l" t="t" r="r" b="b"/>
                  <a:pathLst>
                    <a:path w="8670" h="3564" extrusionOk="0">
                      <a:moveTo>
                        <a:pt x="8670" y="0"/>
                      </a:moveTo>
                      <a:lnTo>
                        <a:pt x="3732" y="2867"/>
                      </a:lnTo>
                      <a:cubicBezTo>
                        <a:pt x="3649" y="2918"/>
                        <a:pt x="3542" y="2943"/>
                        <a:pt x="3434" y="2943"/>
                      </a:cubicBezTo>
                      <a:cubicBezTo>
                        <a:pt x="3326" y="2943"/>
                        <a:pt x="3218" y="2918"/>
                        <a:pt x="3135" y="2867"/>
                      </a:cubicBezTo>
                      <a:lnTo>
                        <a:pt x="130" y="1135"/>
                      </a:lnTo>
                      <a:cubicBezTo>
                        <a:pt x="116" y="1129"/>
                        <a:pt x="110" y="1122"/>
                        <a:pt x="101" y="1113"/>
                      </a:cubicBezTo>
                      <a:cubicBezTo>
                        <a:pt x="80" y="1099"/>
                        <a:pt x="66" y="1092"/>
                        <a:pt x="51" y="1079"/>
                      </a:cubicBezTo>
                      <a:cubicBezTo>
                        <a:pt x="23" y="1042"/>
                        <a:pt x="1" y="999"/>
                        <a:pt x="1" y="963"/>
                      </a:cubicBezTo>
                      <a:lnTo>
                        <a:pt x="1" y="1581"/>
                      </a:lnTo>
                      <a:cubicBezTo>
                        <a:pt x="1" y="1646"/>
                        <a:pt x="44" y="1710"/>
                        <a:pt x="123" y="1760"/>
                      </a:cubicBezTo>
                      <a:lnTo>
                        <a:pt x="3135" y="3494"/>
                      </a:lnTo>
                      <a:cubicBezTo>
                        <a:pt x="3218" y="3540"/>
                        <a:pt x="3326" y="3564"/>
                        <a:pt x="3434" y="3564"/>
                      </a:cubicBezTo>
                      <a:cubicBezTo>
                        <a:pt x="3542" y="3564"/>
                        <a:pt x="3649" y="3540"/>
                        <a:pt x="3732" y="3494"/>
                      </a:cubicBezTo>
                      <a:lnTo>
                        <a:pt x="8670" y="625"/>
                      </a:lnTo>
                      <a:lnTo>
                        <a:pt x="867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8"/>
                <p:cNvSpPr/>
                <p:nvPr/>
              </p:nvSpPr>
              <p:spPr>
                <a:xfrm>
                  <a:off x="6135226" y="6441069"/>
                  <a:ext cx="13266" cy="74674"/>
                </a:xfrm>
                <a:custGeom>
                  <a:avLst/>
                  <a:gdLst/>
                  <a:ahLst/>
                  <a:cxnLst/>
                  <a:rect l="l" t="t" r="r" b="b"/>
                  <a:pathLst>
                    <a:path w="124" h="698" extrusionOk="0">
                      <a:moveTo>
                        <a:pt x="123" y="1"/>
                      </a:moveTo>
                      <a:lnTo>
                        <a:pt x="1" y="73"/>
                      </a:lnTo>
                      <a:lnTo>
                        <a:pt x="1" y="698"/>
                      </a:lnTo>
                      <a:lnTo>
                        <a:pt x="116" y="625"/>
                      </a:lnTo>
                      <a:lnTo>
                        <a:pt x="12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8"/>
                <p:cNvSpPr/>
                <p:nvPr/>
              </p:nvSpPr>
              <p:spPr>
                <a:xfrm>
                  <a:off x="5207795" y="6218866"/>
                  <a:ext cx="940697" cy="544862"/>
                </a:xfrm>
                <a:custGeom>
                  <a:avLst/>
                  <a:gdLst/>
                  <a:ahLst/>
                  <a:cxnLst/>
                  <a:rect l="l" t="t" r="r" b="b"/>
                  <a:pathLst>
                    <a:path w="8793" h="5093" extrusionOk="0">
                      <a:moveTo>
                        <a:pt x="4839" y="740"/>
                      </a:moveTo>
                      <a:cubicBezTo>
                        <a:pt x="4891" y="740"/>
                        <a:pt x="4943" y="752"/>
                        <a:pt x="4983" y="777"/>
                      </a:cubicBezTo>
                      <a:lnTo>
                        <a:pt x="7253" y="2085"/>
                      </a:lnTo>
                      <a:cubicBezTo>
                        <a:pt x="7333" y="2135"/>
                        <a:pt x="7333" y="2207"/>
                        <a:pt x="7253" y="2250"/>
                      </a:cubicBezTo>
                      <a:lnTo>
                        <a:pt x="6154" y="2890"/>
                      </a:lnTo>
                      <a:cubicBezTo>
                        <a:pt x="6115" y="2915"/>
                        <a:pt x="6062" y="2928"/>
                        <a:pt x="6010" y="2928"/>
                      </a:cubicBezTo>
                      <a:cubicBezTo>
                        <a:pt x="5958" y="2928"/>
                        <a:pt x="5906" y="2915"/>
                        <a:pt x="5866" y="2890"/>
                      </a:cubicBezTo>
                      <a:lnTo>
                        <a:pt x="3594" y="1581"/>
                      </a:lnTo>
                      <a:cubicBezTo>
                        <a:pt x="3517" y="1531"/>
                        <a:pt x="3517" y="1460"/>
                        <a:pt x="3594" y="1409"/>
                      </a:cubicBezTo>
                      <a:lnTo>
                        <a:pt x="4695" y="777"/>
                      </a:lnTo>
                      <a:cubicBezTo>
                        <a:pt x="4735" y="752"/>
                        <a:pt x="4787" y="740"/>
                        <a:pt x="4839" y="740"/>
                      </a:cubicBezTo>
                      <a:close/>
                      <a:moveTo>
                        <a:pt x="5183" y="1"/>
                      </a:moveTo>
                      <a:lnTo>
                        <a:pt x="123" y="2940"/>
                      </a:lnTo>
                      <a:cubicBezTo>
                        <a:pt x="44" y="2984"/>
                        <a:pt x="1" y="3047"/>
                        <a:pt x="1" y="3113"/>
                      </a:cubicBezTo>
                      <a:cubicBezTo>
                        <a:pt x="1" y="3149"/>
                        <a:pt x="23" y="3192"/>
                        <a:pt x="51" y="3229"/>
                      </a:cubicBezTo>
                      <a:cubicBezTo>
                        <a:pt x="66" y="3242"/>
                        <a:pt x="80" y="3249"/>
                        <a:pt x="101" y="3263"/>
                      </a:cubicBezTo>
                      <a:cubicBezTo>
                        <a:pt x="110" y="3272"/>
                        <a:pt x="116" y="3279"/>
                        <a:pt x="130" y="3285"/>
                      </a:cubicBezTo>
                      <a:lnTo>
                        <a:pt x="3135" y="5017"/>
                      </a:lnTo>
                      <a:cubicBezTo>
                        <a:pt x="3218" y="5068"/>
                        <a:pt x="3326" y="5093"/>
                        <a:pt x="3434" y="5093"/>
                      </a:cubicBezTo>
                      <a:cubicBezTo>
                        <a:pt x="3542" y="5093"/>
                        <a:pt x="3649" y="5068"/>
                        <a:pt x="3732" y="5017"/>
                      </a:cubicBezTo>
                      <a:lnTo>
                        <a:pt x="8670" y="2150"/>
                      </a:lnTo>
                      <a:lnTo>
                        <a:pt x="8792" y="2078"/>
                      </a:lnTo>
                      <a:lnTo>
                        <a:pt x="8749" y="2055"/>
                      </a:lnTo>
                      <a:lnTo>
                        <a:pt x="8613" y="1978"/>
                      </a:lnTo>
                      <a:lnTo>
                        <a:pt x="8295" y="1797"/>
                      </a:lnTo>
                      <a:lnTo>
                        <a:pt x="8238" y="1762"/>
                      </a:lnTo>
                      <a:cubicBezTo>
                        <a:pt x="8188" y="1797"/>
                        <a:pt x="8145" y="1848"/>
                        <a:pt x="8102" y="1898"/>
                      </a:cubicBezTo>
                      <a:lnTo>
                        <a:pt x="7873" y="2035"/>
                      </a:lnTo>
                      <a:lnTo>
                        <a:pt x="7555" y="1848"/>
                      </a:lnTo>
                      <a:cubicBezTo>
                        <a:pt x="7605" y="1719"/>
                        <a:pt x="7685" y="1597"/>
                        <a:pt x="7778" y="1495"/>
                      </a:cubicBezTo>
                      <a:lnTo>
                        <a:pt x="7671" y="1438"/>
                      </a:lnTo>
                      <a:lnTo>
                        <a:pt x="7614" y="1402"/>
                      </a:lnTo>
                      <a:cubicBezTo>
                        <a:pt x="7571" y="1438"/>
                        <a:pt x="7519" y="1488"/>
                        <a:pt x="7484" y="1538"/>
                      </a:cubicBezTo>
                      <a:lnTo>
                        <a:pt x="7246" y="1676"/>
                      </a:lnTo>
                      <a:lnTo>
                        <a:pt x="6931" y="1488"/>
                      </a:lnTo>
                      <a:cubicBezTo>
                        <a:pt x="6981" y="1359"/>
                        <a:pt x="7067" y="1236"/>
                        <a:pt x="7160" y="1136"/>
                      </a:cubicBezTo>
                      <a:lnTo>
                        <a:pt x="7053" y="1079"/>
                      </a:lnTo>
                      <a:lnTo>
                        <a:pt x="6994" y="1043"/>
                      </a:lnTo>
                      <a:cubicBezTo>
                        <a:pt x="6944" y="1079"/>
                        <a:pt x="6894" y="1129"/>
                        <a:pt x="6858" y="1179"/>
                      </a:cubicBezTo>
                      <a:lnTo>
                        <a:pt x="6622" y="1315"/>
                      </a:lnTo>
                      <a:lnTo>
                        <a:pt x="6304" y="1129"/>
                      </a:lnTo>
                      <a:cubicBezTo>
                        <a:pt x="6363" y="1000"/>
                        <a:pt x="6441" y="877"/>
                        <a:pt x="6536" y="777"/>
                      </a:cubicBezTo>
                      <a:lnTo>
                        <a:pt x="6427" y="719"/>
                      </a:lnTo>
                      <a:lnTo>
                        <a:pt x="6370" y="684"/>
                      </a:lnTo>
                      <a:cubicBezTo>
                        <a:pt x="6320" y="719"/>
                        <a:pt x="6277" y="770"/>
                        <a:pt x="6234" y="820"/>
                      </a:cubicBezTo>
                      <a:lnTo>
                        <a:pt x="6003" y="957"/>
                      </a:lnTo>
                      <a:lnTo>
                        <a:pt x="5680" y="770"/>
                      </a:lnTo>
                      <a:cubicBezTo>
                        <a:pt x="5737" y="641"/>
                        <a:pt x="5816" y="518"/>
                        <a:pt x="5909" y="417"/>
                      </a:cubicBezTo>
                      <a:lnTo>
                        <a:pt x="5802" y="360"/>
                      </a:lnTo>
                      <a:lnTo>
                        <a:pt x="5802" y="353"/>
                      </a:lnTo>
                      <a:lnTo>
                        <a:pt x="5744" y="323"/>
                      </a:lnTo>
                      <a:cubicBezTo>
                        <a:pt x="5694" y="360"/>
                        <a:pt x="5651" y="410"/>
                        <a:pt x="5614" y="460"/>
                      </a:cubicBezTo>
                      <a:lnTo>
                        <a:pt x="5378" y="598"/>
                      </a:lnTo>
                      <a:lnTo>
                        <a:pt x="5061" y="410"/>
                      </a:lnTo>
                      <a:cubicBezTo>
                        <a:pt x="5112" y="280"/>
                        <a:pt x="5199" y="158"/>
                        <a:pt x="5292" y="58"/>
                      </a:cubicBezTo>
                      <a:lnTo>
                        <a:pt x="518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8"/>
                <p:cNvSpPr/>
                <p:nvPr/>
              </p:nvSpPr>
              <p:spPr>
                <a:xfrm>
                  <a:off x="5828507" y="6256524"/>
                  <a:ext cx="12303" cy="6954"/>
                </a:xfrm>
                <a:custGeom>
                  <a:avLst/>
                  <a:gdLst/>
                  <a:ahLst/>
                  <a:cxnLst/>
                  <a:rect l="l" t="t" r="r" b="b"/>
                  <a:pathLst>
                    <a:path w="115" h="65" extrusionOk="0">
                      <a:moveTo>
                        <a:pt x="0" y="1"/>
                      </a:moveTo>
                      <a:lnTo>
                        <a:pt x="0" y="8"/>
                      </a:lnTo>
                      <a:lnTo>
                        <a:pt x="107" y="65"/>
                      </a:lnTo>
                      <a:lnTo>
                        <a:pt x="114" y="65"/>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8"/>
                <p:cNvSpPr/>
                <p:nvPr/>
              </p:nvSpPr>
              <p:spPr>
                <a:xfrm>
                  <a:off x="5815349" y="6240049"/>
                  <a:ext cx="115541" cy="81200"/>
                </a:xfrm>
                <a:custGeom>
                  <a:avLst/>
                  <a:gdLst/>
                  <a:ahLst/>
                  <a:cxnLst/>
                  <a:rect l="l" t="t" r="r" b="b"/>
                  <a:pathLst>
                    <a:path w="1080" h="759" extrusionOk="0">
                      <a:moveTo>
                        <a:pt x="1068" y="205"/>
                      </a:moveTo>
                      <a:cubicBezTo>
                        <a:pt x="1072" y="207"/>
                        <a:pt x="1075" y="209"/>
                        <a:pt x="1079" y="212"/>
                      </a:cubicBezTo>
                      <a:cubicBezTo>
                        <a:pt x="1074" y="206"/>
                        <a:pt x="1073" y="205"/>
                        <a:pt x="1068" y="205"/>
                      </a:cubicBezTo>
                      <a:close/>
                      <a:moveTo>
                        <a:pt x="639" y="1"/>
                      </a:moveTo>
                      <a:cubicBezTo>
                        <a:pt x="623" y="1"/>
                        <a:pt x="606" y="1"/>
                        <a:pt x="589" y="3"/>
                      </a:cubicBezTo>
                      <a:cubicBezTo>
                        <a:pt x="539" y="18"/>
                        <a:pt x="482" y="32"/>
                        <a:pt x="425" y="69"/>
                      </a:cubicBezTo>
                      <a:cubicBezTo>
                        <a:pt x="410" y="75"/>
                        <a:pt x="396" y="82"/>
                        <a:pt x="382" y="98"/>
                      </a:cubicBezTo>
                      <a:cubicBezTo>
                        <a:pt x="330" y="132"/>
                        <a:pt x="280" y="169"/>
                        <a:pt x="237" y="219"/>
                      </a:cubicBezTo>
                      <a:lnTo>
                        <a:pt x="230" y="219"/>
                      </a:lnTo>
                      <a:cubicBezTo>
                        <a:pt x="137" y="320"/>
                        <a:pt x="58" y="443"/>
                        <a:pt x="1" y="572"/>
                      </a:cubicBezTo>
                      <a:lnTo>
                        <a:pt x="324" y="759"/>
                      </a:lnTo>
                      <a:cubicBezTo>
                        <a:pt x="374" y="629"/>
                        <a:pt x="453" y="507"/>
                        <a:pt x="555" y="407"/>
                      </a:cubicBezTo>
                      <a:cubicBezTo>
                        <a:pt x="568" y="391"/>
                        <a:pt x="582" y="377"/>
                        <a:pt x="598" y="364"/>
                      </a:cubicBezTo>
                      <a:cubicBezTo>
                        <a:pt x="632" y="327"/>
                        <a:pt x="662" y="305"/>
                        <a:pt x="698" y="277"/>
                      </a:cubicBezTo>
                      <a:lnTo>
                        <a:pt x="705" y="277"/>
                      </a:lnTo>
                      <a:cubicBezTo>
                        <a:pt x="719" y="270"/>
                        <a:pt x="727" y="262"/>
                        <a:pt x="741" y="255"/>
                      </a:cubicBezTo>
                      <a:cubicBezTo>
                        <a:pt x="748" y="248"/>
                        <a:pt x="762" y="241"/>
                        <a:pt x="770" y="241"/>
                      </a:cubicBezTo>
                      <a:cubicBezTo>
                        <a:pt x="791" y="227"/>
                        <a:pt x="813" y="219"/>
                        <a:pt x="827" y="212"/>
                      </a:cubicBezTo>
                      <a:cubicBezTo>
                        <a:pt x="841" y="205"/>
                        <a:pt x="848" y="205"/>
                        <a:pt x="857" y="205"/>
                      </a:cubicBezTo>
                      <a:cubicBezTo>
                        <a:pt x="888" y="192"/>
                        <a:pt x="920" y="187"/>
                        <a:pt x="950" y="187"/>
                      </a:cubicBezTo>
                      <a:cubicBezTo>
                        <a:pt x="967" y="187"/>
                        <a:pt x="984" y="188"/>
                        <a:pt x="1000" y="191"/>
                      </a:cubicBezTo>
                      <a:lnTo>
                        <a:pt x="1036" y="191"/>
                      </a:lnTo>
                      <a:cubicBezTo>
                        <a:pt x="1043" y="198"/>
                        <a:pt x="1057" y="198"/>
                        <a:pt x="1064" y="205"/>
                      </a:cubicBezTo>
                      <a:cubicBezTo>
                        <a:pt x="1065" y="205"/>
                        <a:pt x="1067" y="205"/>
                        <a:pt x="1068" y="205"/>
                      </a:cubicBezTo>
                      <a:lnTo>
                        <a:pt x="1068" y="205"/>
                      </a:lnTo>
                      <a:cubicBezTo>
                        <a:pt x="970" y="144"/>
                        <a:pt x="874" y="87"/>
                        <a:pt x="777" y="32"/>
                      </a:cubicBezTo>
                      <a:cubicBezTo>
                        <a:pt x="739" y="10"/>
                        <a:pt x="691" y="1"/>
                        <a:pt x="63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8"/>
                <p:cNvSpPr/>
                <p:nvPr/>
              </p:nvSpPr>
              <p:spPr>
                <a:xfrm>
                  <a:off x="5895265" y="6295680"/>
                  <a:ext cx="11768" cy="6419"/>
                </a:xfrm>
                <a:custGeom>
                  <a:avLst/>
                  <a:gdLst/>
                  <a:ahLst/>
                  <a:cxnLst/>
                  <a:rect l="l" t="t" r="r" b="b"/>
                  <a:pathLst>
                    <a:path w="110" h="60" extrusionOk="0">
                      <a:moveTo>
                        <a:pt x="110" y="59"/>
                      </a:moveTo>
                      <a:lnTo>
                        <a:pt x="110" y="59"/>
                      </a:ln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8"/>
                <p:cNvSpPr/>
                <p:nvPr/>
              </p:nvSpPr>
              <p:spPr>
                <a:xfrm>
                  <a:off x="5962343" y="6334300"/>
                  <a:ext cx="11554" cy="6098"/>
                </a:xfrm>
                <a:custGeom>
                  <a:avLst/>
                  <a:gdLst/>
                  <a:ahLst/>
                  <a:cxnLst/>
                  <a:rect l="l" t="t" r="r" b="b"/>
                  <a:pathLst>
                    <a:path w="108" h="57" extrusionOk="0">
                      <a:moveTo>
                        <a:pt x="107" y="57"/>
                      </a:moveTo>
                      <a:lnTo>
                        <a:pt x="107" y="57"/>
                      </a:lnTo>
                      <a:lnTo>
                        <a:pt x="0" y="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58"/>
                <p:cNvSpPr/>
                <p:nvPr/>
              </p:nvSpPr>
              <p:spPr>
                <a:xfrm>
                  <a:off x="6028351" y="6372600"/>
                  <a:ext cx="11554" cy="6205"/>
                </a:xfrm>
                <a:custGeom>
                  <a:avLst/>
                  <a:gdLst/>
                  <a:ahLst/>
                  <a:cxnLst/>
                  <a:rect l="l" t="t" r="r" b="b"/>
                  <a:pathLst>
                    <a:path w="108" h="58" extrusionOk="0">
                      <a:moveTo>
                        <a:pt x="108" y="58"/>
                      </a:move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58"/>
                <p:cNvSpPr/>
                <p:nvPr/>
              </p:nvSpPr>
              <p:spPr>
                <a:xfrm>
                  <a:off x="5828507" y="6256524"/>
                  <a:ext cx="12303" cy="6954"/>
                </a:xfrm>
                <a:custGeom>
                  <a:avLst/>
                  <a:gdLst/>
                  <a:ahLst/>
                  <a:cxnLst/>
                  <a:rect l="l" t="t" r="r" b="b"/>
                  <a:pathLst>
                    <a:path w="115" h="65" extrusionOk="0">
                      <a:moveTo>
                        <a:pt x="0" y="1"/>
                      </a:moveTo>
                      <a:lnTo>
                        <a:pt x="0" y="8"/>
                      </a:lnTo>
                      <a:lnTo>
                        <a:pt x="107" y="65"/>
                      </a:lnTo>
                      <a:lnTo>
                        <a:pt x="114" y="65"/>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8"/>
                <p:cNvSpPr/>
                <p:nvPr/>
              </p:nvSpPr>
              <p:spPr>
                <a:xfrm>
                  <a:off x="5749127" y="6201642"/>
                  <a:ext cx="117146" cy="81200"/>
                </a:xfrm>
                <a:custGeom>
                  <a:avLst/>
                  <a:gdLst/>
                  <a:ahLst/>
                  <a:cxnLst/>
                  <a:rect l="l" t="t" r="r" b="b"/>
                  <a:pathLst>
                    <a:path w="1095" h="759" extrusionOk="0">
                      <a:moveTo>
                        <a:pt x="644" y="1"/>
                      </a:moveTo>
                      <a:cubicBezTo>
                        <a:pt x="575" y="1"/>
                        <a:pt x="498" y="22"/>
                        <a:pt x="418" y="69"/>
                      </a:cubicBezTo>
                      <a:cubicBezTo>
                        <a:pt x="354" y="103"/>
                        <a:pt x="289" y="162"/>
                        <a:pt x="232" y="219"/>
                      </a:cubicBezTo>
                      <a:cubicBezTo>
                        <a:pt x="139" y="319"/>
                        <a:pt x="52" y="441"/>
                        <a:pt x="1" y="571"/>
                      </a:cubicBezTo>
                      <a:lnTo>
                        <a:pt x="318" y="759"/>
                      </a:lnTo>
                      <a:cubicBezTo>
                        <a:pt x="375" y="629"/>
                        <a:pt x="454" y="507"/>
                        <a:pt x="547" y="405"/>
                      </a:cubicBezTo>
                      <a:cubicBezTo>
                        <a:pt x="597" y="355"/>
                        <a:pt x="641" y="312"/>
                        <a:pt x="699" y="276"/>
                      </a:cubicBezTo>
                      <a:lnTo>
                        <a:pt x="706" y="276"/>
                      </a:lnTo>
                      <a:cubicBezTo>
                        <a:pt x="713" y="269"/>
                        <a:pt x="727" y="262"/>
                        <a:pt x="734" y="255"/>
                      </a:cubicBezTo>
                      <a:cubicBezTo>
                        <a:pt x="816" y="209"/>
                        <a:pt x="893" y="186"/>
                        <a:pt x="961" y="186"/>
                      </a:cubicBezTo>
                      <a:cubicBezTo>
                        <a:pt x="977" y="186"/>
                        <a:pt x="993" y="187"/>
                        <a:pt x="1008" y="189"/>
                      </a:cubicBezTo>
                      <a:lnTo>
                        <a:pt x="1022" y="189"/>
                      </a:lnTo>
                      <a:cubicBezTo>
                        <a:pt x="1029" y="189"/>
                        <a:pt x="1036" y="198"/>
                        <a:pt x="1044" y="198"/>
                      </a:cubicBezTo>
                      <a:lnTo>
                        <a:pt x="1051" y="198"/>
                      </a:lnTo>
                      <a:cubicBezTo>
                        <a:pt x="1058" y="205"/>
                        <a:pt x="1065" y="205"/>
                        <a:pt x="1065" y="205"/>
                      </a:cubicBezTo>
                      <a:cubicBezTo>
                        <a:pt x="1072" y="212"/>
                        <a:pt x="1079" y="212"/>
                        <a:pt x="1079" y="212"/>
                      </a:cubicBezTo>
                      <a:cubicBezTo>
                        <a:pt x="1087" y="212"/>
                        <a:pt x="1087" y="219"/>
                        <a:pt x="1094" y="219"/>
                      </a:cubicBezTo>
                      <a:cubicBezTo>
                        <a:pt x="986" y="155"/>
                        <a:pt x="879" y="96"/>
                        <a:pt x="777" y="32"/>
                      </a:cubicBezTo>
                      <a:cubicBezTo>
                        <a:pt x="738" y="12"/>
                        <a:pt x="693" y="1"/>
                        <a:pt x="6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8"/>
                <p:cNvSpPr/>
                <p:nvPr/>
              </p:nvSpPr>
              <p:spPr>
                <a:xfrm>
                  <a:off x="5822196" y="6244863"/>
                  <a:ext cx="34127" cy="18615"/>
                </a:xfrm>
                <a:custGeom>
                  <a:avLst/>
                  <a:gdLst/>
                  <a:ahLst/>
                  <a:cxnLst/>
                  <a:rect l="l" t="t" r="r" b="b"/>
                  <a:pathLst>
                    <a:path w="319" h="174" extrusionOk="0">
                      <a:moveTo>
                        <a:pt x="203" y="0"/>
                      </a:moveTo>
                      <a:cubicBezTo>
                        <a:pt x="162" y="0"/>
                        <a:pt x="115" y="13"/>
                        <a:pt x="66" y="37"/>
                      </a:cubicBezTo>
                      <a:cubicBezTo>
                        <a:pt x="59" y="44"/>
                        <a:pt x="59" y="44"/>
                        <a:pt x="51" y="44"/>
                      </a:cubicBezTo>
                      <a:cubicBezTo>
                        <a:pt x="37" y="60"/>
                        <a:pt x="23" y="67"/>
                        <a:pt x="1" y="80"/>
                      </a:cubicBezTo>
                      <a:lnTo>
                        <a:pt x="59" y="110"/>
                      </a:lnTo>
                      <a:lnTo>
                        <a:pt x="173" y="174"/>
                      </a:lnTo>
                      <a:cubicBezTo>
                        <a:pt x="216" y="124"/>
                        <a:pt x="266" y="87"/>
                        <a:pt x="318" y="53"/>
                      </a:cubicBezTo>
                      <a:lnTo>
                        <a:pt x="318" y="44"/>
                      </a:lnTo>
                      <a:lnTo>
                        <a:pt x="310" y="44"/>
                      </a:lnTo>
                      <a:cubicBezTo>
                        <a:pt x="310" y="37"/>
                        <a:pt x="310" y="37"/>
                        <a:pt x="303" y="37"/>
                      </a:cubicBezTo>
                      <a:cubicBezTo>
                        <a:pt x="303" y="30"/>
                        <a:pt x="296" y="30"/>
                        <a:pt x="289" y="24"/>
                      </a:cubicBezTo>
                      <a:cubicBezTo>
                        <a:pt x="264" y="8"/>
                        <a:pt x="235" y="0"/>
                        <a:pt x="20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8"/>
                <p:cNvSpPr/>
                <p:nvPr/>
              </p:nvSpPr>
              <p:spPr>
                <a:xfrm>
                  <a:off x="5783147" y="6221434"/>
                  <a:ext cx="95321" cy="61408"/>
                </a:xfrm>
                <a:custGeom>
                  <a:avLst/>
                  <a:gdLst/>
                  <a:ahLst/>
                  <a:cxnLst/>
                  <a:rect l="l" t="t" r="r" b="b"/>
                  <a:pathLst>
                    <a:path w="891" h="574" extrusionOk="0">
                      <a:moveTo>
                        <a:pt x="643" y="1"/>
                      </a:moveTo>
                      <a:cubicBezTo>
                        <a:pt x="575" y="1"/>
                        <a:pt x="498" y="24"/>
                        <a:pt x="416" y="70"/>
                      </a:cubicBezTo>
                      <a:cubicBezTo>
                        <a:pt x="409" y="77"/>
                        <a:pt x="395" y="84"/>
                        <a:pt x="388" y="91"/>
                      </a:cubicBezTo>
                      <a:lnTo>
                        <a:pt x="381" y="91"/>
                      </a:lnTo>
                      <a:cubicBezTo>
                        <a:pt x="323" y="127"/>
                        <a:pt x="279" y="170"/>
                        <a:pt x="229" y="220"/>
                      </a:cubicBezTo>
                      <a:cubicBezTo>
                        <a:pt x="136" y="322"/>
                        <a:pt x="57" y="444"/>
                        <a:pt x="0" y="574"/>
                      </a:cubicBezTo>
                      <a:lnTo>
                        <a:pt x="236" y="436"/>
                      </a:lnTo>
                      <a:cubicBezTo>
                        <a:pt x="273" y="386"/>
                        <a:pt x="316" y="336"/>
                        <a:pt x="366" y="299"/>
                      </a:cubicBezTo>
                      <a:cubicBezTo>
                        <a:pt x="388" y="286"/>
                        <a:pt x="402" y="279"/>
                        <a:pt x="416" y="263"/>
                      </a:cubicBezTo>
                      <a:cubicBezTo>
                        <a:pt x="424" y="263"/>
                        <a:pt x="424" y="263"/>
                        <a:pt x="431" y="256"/>
                      </a:cubicBezTo>
                      <a:cubicBezTo>
                        <a:pt x="480" y="232"/>
                        <a:pt x="527" y="219"/>
                        <a:pt x="568" y="219"/>
                      </a:cubicBezTo>
                      <a:cubicBezTo>
                        <a:pt x="600" y="219"/>
                        <a:pt x="629" y="227"/>
                        <a:pt x="654" y="243"/>
                      </a:cubicBezTo>
                      <a:cubicBezTo>
                        <a:pt x="661" y="249"/>
                        <a:pt x="668" y="249"/>
                        <a:pt x="668" y="256"/>
                      </a:cubicBezTo>
                      <a:cubicBezTo>
                        <a:pt x="675" y="256"/>
                        <a:pt x="675" y="256"/>
                        <a:pt x="675" y="263"/>
                      </a:cubicBezTo>
                      <a:lnTo>
                        <a:pt x="683" y="263"/>
                      </a:lnTo>
                      <a:lnTo>
                        <a:pt x="683" y="272"/>
                      </a:lnTo>
                      <a:cubicBezTo>
                        <a:pt x="697" y="256"/>
                        <a:pt x="711" y="249"/>
                        <a:pt x="726" y="243"/>
                      </a:cubicBezTo>
                      <a:cubicBezTo>
                        <a:pt x="783" y="206"/>
                        <a:pt x="840" y="192"/>
                        <a:pt x="890" y="177"/>
                      </a:cubicBezTo>
                      <a:cubicBezTo>
                        <a:pt x="863" y="106"/>
                        <a:pt x="819" y="56"/>
                        <a:pt x="761" y="27"/>
                      </a:cubicBezTo>
                      <a:cubicBezTo>
                        <a:pt x="761" y="27"/>
                        <a:pt x="754" y="27"/>
                        <a:pt x="747" y="20"/>
                      </a:cubicBezTo>
                      <a:cubicBezTo>
                        <a:pt x="747" y="20"/>
                        <a:pt x="740" y="20"/>
                        <a:pt x="733" y="13"/>
                      </a:cubicBezTo>
                      <a:lnTo>
                        <a:pt x="726" y="13"/>
                      </a:lnTo>
                      <a:cubicBezTo>
                        <a:pt x="718" y="13"/>
                        <a:pt x="711" y="4"/>
                        <a:pt x="704" y="4"/>
                      </a:cubicBezTo>
                      <a:lnTo>
                        <a:pt x="690" y="4"/>
                      </a:lnTo>
                      <a:cubicBezTo>
                        <a:pt x="675" y="2"/>
                        <a:pt x="659" y="1"/>
                        <a:pt x="64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8"/>
                <p:cNvSpPr/>
                <p:nvPr/>
              </p:nvSpPr>
              <p:spPr>
                <a:xfrm>
                  <a:off x="5895265" y="6295680"/>
                  <a:ext cx="11768" cy="6419"/>
                </a:xfrm>
                <a:custGeom>
                  <a:avLst/>
                  <a:gdLst/>
                  <a:ahLst/>
                  <a:cxnLst/>
                  <a:rect l="l" t="t" r="r" b="b"/>
                  <a:pathLst>
                    <a:path w="110" h="60" extrusionOk="0">
                      <a:moveTo>
                        <a:pt x="110" y="59"/>
                      </a:moveTo>
                      <a:lnTo>
                        <a:pt x="110" y="59"/>
                      </a:ln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58"/>
                <p:cNvSpPr/>
                <p:nvPr/>
              </p:nvSpPr>
              <p:spPr>
                <a:xfrm>
                  <a:off x="5856216" y="6250426"/>
                  <a:ext cx="856" cy="107"/>
                </a:xfrm>
                <a:custGeom>
                  <a:avLst/>
                  <a:gdLst/>
                  <a:ahLst/>
                  <a:cxnLst/>
                  <a:rect l="l" t="t" r="r" b="b"/>
                  <a:pathLst>
                    <a:path w="8" h="1" extrusionOk="0">
                      <a:moveTo>
                        <a:pt x="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8"/>
                <p:cNvSpPr/>
                <p:nvPr/>
              </p:nvSpPr>
              <p:spPr>
                <a:xfrm>
                  <a:off x="5929071" y="6261873"/>
                  <a:ext cx="1819" cy="856"/>
                </a:xfrm>
                <a:custGeom>
                  <a:avLst/>
                  <a:gdLst/>
                  <a:ahLst/>
                  <a:cxnLst/>
                  <a:rect l="l" t="t" r="r" b="b"/>
                  <a:pathLst>
                    <a:path w="17" h="8" extrusionOk="0">
                      <a:moveTo>
                        <a:pt x="1" y="1"/>
                      </a:moveTo>
                      <a:cubicBezTo>
                        <a:pt x="9" y="1"/>
                        <a:pt x="16" y="8"/>
                        <a:pt x="16" y="8"/>
                      </a:cubicBezTo>
                      <a:cubicBezTo>
                        <a:pt x="9" y="1"/>
                        <a:pt x="9"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8"/>
                <p:cNvSpPr/>
                <p:nvPr/>
              </p:nvSpPr>
              <p:spPr>
                <a:xfrm>
                  <a:off x="5849904" y="6259947"/>
                  <a:ext cx="95535" cy="61301"/>
                </a:xfrm>
                <a:custGeom>
                  <a:avLst/>
                  <a:gdLst/>
                  <a:ahLst/>
                  <a:cxnLst/>
                  <a:rect l="l" t="t" r="r" b="b"/>
                  <a:pathLst>
                    <a:path w="893" h="573" extrusionOk="0">
                      <a:moveTo>
                        <a:pt x="627" y="1"/>
                      </a:moveTo>
                      <a:cubicBezTo>
                        <a:pt x="597" y="1"/>
                        <a:pt x="565" y="6"/>
                        <a:pt x="534" y="19"/>
                      </a:cubicBezTo>
                      <a:cubicBezTo>
                        <a:pt x="525" y="19"/>
                        <a:pt x="518" y="19"/>
                        <a:pt x="504" y="26"/>
                      </a:cubicBezTo>
                      <a:cubicBezTo>
                        <a:pt x="490" y="33"/>
                        <a:pt x="468" y="41"/>
                        <a:pt x="447" y="55"/>
                      </a:cubicBezTo>
                      <a:cubicBezTo>
                        <a:pt x="439" y="55"/>
                        <a:pt x="425" y="62"/>
                        <a:pt x="418" y="69"/>
                      </a:cubicBezTo>
                      <a:cubicBezTo>
                        <a:pt x="404" y="76"/>
                        <a:pt x="396" y="84"/>
                        <a:pt x="382" y="91"/>
                      </a:cubicBezTo>
                      <a:lnTo>
                        <a:pt x="375" y="91"/>
                      </a:lnTo>
                      <a:cubicBezTo>
                        <a:pt x="339" y="119"/>
                        <a:pt x="309" y="141"/>
                        <a:pt x="275" y="178"/>
                      </a:cubicBezTo>
                      <a:cubicBezTo>
                        <a:pt x="259" y="191"/>
                        <a:pt x="245" y="205"/>
                        <a:pt x="232" y="221"/>
                      </a:cubicBezTo>
                      <a:cubicBezTo>
                        <a:pt x="130" y="321"/>
                        <a:pt x="51" y="443"/>
                        <a:pt x="1" y="573"/>
                      </a:cubicBezTo>
                      <a:lnTo>
                        <a:pt x="232" y="436"/>
                      </a:lnTo>
                      <a:cubicBezTo>
                        <a:pt x="275" y="386"/>
                        <a:pt x="318" y="335"/>
                        <a:pt x="368" y="300"/>
                      </a:cubicBezTo>
                      <a:cubicBezTo>
                        <a:pt x="382" y="284"/>
                        <a:pt x="404" y="278"/>
                        <a:pt x="418" y="264"/>
                      </a:cubicBezTo>
                      <a:cubicBezTo>
                        <a:pt x="425" y="264"/>
                        <a:pt x="425" y="264"/>
                        <a:pt x="432" y="257"/>
                      </a:cubicBezTo>
                      <a:cubicBezTo>
                        <a:pt x="477" y="232"/>
                        <a:pt x="523" y="219"/>
                        <a:pt x="564" y="219"/>
                      </a:cubicBezTo>
                      <a:cubicBezTo>
                        <a:pt x="595" y="219"/>
                        <a:pt x="623" y="226"/>
                        <a:pt x="647" y="241"/>
                      </a:cubicBezTo>
                      <a:lnTo>
                        <a:pt x="654" y="241"/>
                      </a:lnTo>
                      <a:cubicBezTo>
                        <a:pt x="654" y="248"/>
                        <a:pt x="663" y="248"/>
                        <a:pt x="670" y="257"/>
                      </a:cubicBezTo>
                      <a:cubicBezTo>
                        <a:pt x="670" y="257"/>
                        <a:pt x="677" y="257"/>
                        <a:pt x="677" y="264"/>
                      </a:cubicBezTo>
                      <a:cubicBezTo>
                        <a:pt x="677" y="264"/>
                        <a:pt x="684" y="264"/>
                        <a:pt x="684" y="271"/>
                      </a:cubicBezTo>
                      <a:cubicBezTo>
                        <a:pt x="697" y="257"/>
                        <a:pt x="713" y="248"/>
                        <a:pt x="720" y="241"/>
                      </a:cubicBezTo>
                      <a:cubicBezTo>
                        <a:pt x="784" y="205"/>
                        <a:pt x="835" y="191"/>
                        <a:pt x="892" y="178"/>
                      </a:cubicBezTo>
                      <a:cubicBezTo>
                        <a:pt x="863" y="112"/>
                        <a:pt x="827" y="62"/>
                        <a:pt x="770" y="33"/>
                      </a:cubicBezTo>
                      <a:cubicBezTo>
                        <a:pt x="770" y="33"/>
                        <a:pt x="763" y="26"/>
                        <a:pt x="756" y="26"/>
                      </a:cubicBezTo>
                      <a:cubicBezTo>
                        <a:pt x="756" y="26"/>
                        <a:pt x="749" y="19"/>
                        <a:pt x="741" y="19"/>
                      </a:cubicBezTo>
                      <a:cubicBezTo>
                        <a:pt x="734" y="12"/>
                        <a:pt x="720" y="12"/>
                        <a:pt x="713" y="5"/>
                      </a:cubicBezTo>
                      <a:lnTo>
                        <a:pt x="677" y="5"/>
                      </a:lnTo>
                      <a:cubicBezTo>
                        <a:pt x="661" y="2"/>
                        <a:pt x="644" y="1"/>
                        <a:pt x="62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8"/>
                <p:cNvSpPr/>
                <p:nvPr/>
              </p:nvSpPr>
              <p:spPr>
                <a:xfrm>
                  <a:off x="5929071" y="6261873"/>
                  <a:ext cx="1819" cy="856"/>
                </a:xfrm>
                <a:custGeom>
                  <a:avLst/>
                  <a:gdLst/>
                  <a:ahLst/>
                  <a:cxnLst/>
                  <a:rect l="l" t="t" r="r" b="b"/>
                  <a:pathLst>
                    <a:path w="17" h="8" extrusionOk="0">
                      <a:moveTo>
                        <a:pt x="1" y="1"/>
                      </a:moveTo>
                      <a:cubicBezTo>
                        <a:pt x="9" y="1"/>
                        <a:pt x="16" y="8"/>
                        <a:pt x="16" y="8"/>
                      </a:cubicBezTo>
                      <a:cubicBezTo>
                        <a:pt x="9" y="1"/>
                        <a:pt x="9" y="1"/>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8"/>
                <p:cNvSpPr/>
                <p:nvPr/>
              </p:nvSpPr>
              <p:spPr>
                <a:xfrm>
                  <a:off x="5962343" y="6334300"/>
                  <a:ext cx="11554" cy="6098"/>
                </a:xfrm>
                <a:custGeom>
                  <a:avLst/>
                  <a:gdLst/>
                  <a:ahLst/>
                  <a:cxnLst/>
                  <a:rect l="l" t="t" r="r" b="b"/>
                  <a:pathLst>
                    <a:path w="108" h="57" extrusionOk="0">
                      <a:moveTo>
                        <a:pt x="107" y="57"/>
                      </a:moveTo>
                      <a:lnTo>
                        <a:pt x="107" y="57"/>
                      </a:lnTo>
                      <a:lnTo>
                        <a:pt x="0" y="0"/>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8"/>
                <p:cNvSpPr/>
                <p:nvPr/>
              </p:nvSpPr>
              <p:spPr>
                <a:xfrm>
                  <a:off x="5889167" y="6283270"/>
                  <a:ext cx="33913" cy="18829"/>
                </a:xfrm>
                <a:custGeom>
                  <a:avLst/>
                  <a:gdLst/>
                  <a:ahLst/>
                  <a:cxnLst/>
                  <a:rect l="l" t="t" r="r" b="b"/>
                  <a:pathLst>
                    <a:path w="317" h="176" extrusionOk="0">
                      <a:moveTo>
                        <a:pt x="197" y="1"/>
                      </a:moveTo>
                      <a:cubicBezTo>
                        <a:pt x="156" y="1"/>
                        <a:pt x="110" y="14"/>
                        <a:pt x="65" y="39"/>
                      </a:cubicBezTo>
                      <a:cubicBezTo>
                        <a:pt x="58" y="46"/>
                        <a:pt x="58" y="46"/>
                        <a:pt x="51" y="46"/>
                      </a:cubicBezTo>
                      <a:cubicBezTo>
                        <a:pt x="37" y="60"/>
                        <a:pt x="15" y="66"/>
                        <a:pt x="1" y="82"/>
                      </a:cubicBezTo>
                      <a:lnTo>
                        <a:pt x="58" y="117"/>
                      </a:lnTo>
                      <a:lnTo>
                        <a:pt x="167" y="175"/>
                      </a:lnTo>
                      <a:cubicBezTo>
                        <a:pt x="217" y="125"/>
                        <a:pt x="267" y="82"/>
                        <a:pt x="317" y="53"/>
                      </a:cubicBezTo>
                      <a:cubicBezTo>
                        <a:pt x="317" y="46"/>
                        <a:pt x="310" y="46"/>
                        <a:pt x="310" y="46"/>
                      </a:cubicBezTo>
                      <a:cubicBezTo>
                        <a:pt x="310" y="39"/>
                        <a:pt x="303" y="39"/>
                        <a:pt x="303" y="39"/>
                      </a:cubicBezTo>
                      <a:cubicBezTo>
                        <a:pt x="296" y="30"/>
                        <a:pt x="287" y="30"/>
                        <a:pt x="287" y="23"/>
                      </a:cubicBezTo>
                      <a:lnTo>
                        <a:pt x="280" y="23"/>
                      </a:lnTo>
                      <a:cubicBezTo>
                        <a:pt x="256" y="8"/>
                        <a:pt x="228" y="1"/>
                        <a:pt x="19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8"/>
                <p:cNvSpPr/>
                <p:nvPr/>
              </p:nvSpPr>
              <p:spPr>
                <a:xfrm>
                  <a:off x="5882213" y="6278669"/>
                  <a:ext cx="117146" cy="80986"/>
                </a:xfrm>
                <a:custGeom>
                  <a:avLst/>
                  <a:gdLst/>
                  <a:ahLst/>
                  <a:cxnLst/>
                  <a:rect l="l" t="t" r="r" b="b"/>
                  <a:pathLst>
                    <a:path w="1095" h="757" extrusionOk="0">
                      <a:moveTo>
                        <a:pt x="1068" y="203"/>
                      </a:moveTo>
                      <a:cubicBezTo>
                        <a:pt x="1069" y="203"/>
                        <a:pt x="1071" y="204"/>
                        <a:pt x="1072" y="205"/>
                      </a:cubicBezTo>
                      <a:lnTo>
                        <a:pt x="1072" y="205"/>
                      </a:lnTo>
                      <a:cubicBezTo>
                        <a:pt x="1072" y="204"/>
                        <a:pt x="1072" y="203"/>
                        <a:pt x="1072" y="203"/>
                      </a:cubicBezTo>
                      <a:cubicBezTo>
                        <a:pt x="1071" y="203"/>
                        <a:pt x="1069" y="203"/>
                        <a:pt x="1068" y="203"/>
                      </a:cubicBezTo>
                      <a:close/>
                      <a:moveTo>
                        <a:pt x="1072" y="205"/>
                      </a:moveTo>
                      <a:cubicBezTo>
                        <a:pt x="1073" y="210"/>
                        <a:pt x="1077" y="211"/>
                        <a:pt x="1083" y="211"/>
                      </a:cubicBezTo>
                      <a:lnTo>
                        <a:pt x="1083" y="211"/>
                      </a:lnTo>
                      <a:cubicBezTo>
                        <a:pt x="1079" y="209"/>
                        <a:pt x="1075" y="207"/>
                        <a:pt x="1072" y="205"/>
                      </a:cubicBezTo>
                      <a:close/>
                      <a:moveTo>
                        <a:pt x="1083" y="211"/>
                      </a:moveTo>
                      <a:lnTo>
                        <a:pt x="1083" y="211"/>
                      </a:lnTo>
                      <a:cubicBezTo>
                        <a:pt x="1086" y="214"/>
                        <a:pt x="1090" y="216"/>
                        <a:pt x="1094" y="218"/>
                      </a:cubicBezTo>
                      <a:lnTo>
                        <a:pt x="1086" y="211"/>
                      </a:lnTo>
                      <a:cubicBezTo>
                        <a:pt x="1085" y="211"/>
                        <a:pt x="1084" y="211"/>
                        <a:pt x="1083" y="211"/>
                      </a:cubicBezTo>
                      <a:close/>
                      <a:moveTo>
                        <a:pt x="640" y="0"/>
                      </a:moveTo>
                      <a:cubicBezTo>
                        <a:pt x="624" y="0"/>
                        <a:pt x="608" y="1"/>
                        <a:pt x="590" y="3"/>
                      </a:cubicBezTo>
                      <a:cubicBezTo>
                        <a:pt x="533" y="16"/>
                        <a:pt x="482" y="30"/>
                        <a:pt x="418" y="66"/>
                      </a:cubicBezTo>
                      <a:cubicBezTo>
                        <a:pt x="411" y="73"/>
                        <a:pt x="395" y="82"/>
                        <a:pt x="382" y="96"/>
                      </a:cubicBezTo>
                      <a:cubicBezTo>
                        <a:pt x="332" y="125"/>
                        <a:pt x="282" y="168"/>
                        <a:pt x="232" y="218"/>
                      </a:cubicBezTo>
                      <a:cubicBezTo>
                        <a:pt x="137" y="318"/>
                        <a:pt x="59" y="441"/>
                        <a:pt x="0" y="570"/>
                      </a:cubicBezTo>
                      <a:lnTo>
                        <a:pt x="318" y="756"/>
                      </a:lnTo>
                      <a:cubicBezTo>
                        <a:pt x="375" y="627"/>
                        <a:pt x="454" y="505"/>
                        <a:pt x="547" y="404"/>
                      </a:cubicBezTo>
                      <a:cubicBezTo>
                        <a:pt x="561" y="391"/>
                        <a:pt x="577" y="375"/>
                        <a:pt x="597" y="361"/>
                      </a:cubicBezTo>
                      <a:cubicBezTo>
                        <a:pt x="627" y="325"/>
                        <a:pt x="663" y="304"/>
                        <a:pt x="697" y="275"/>
                      </a:cubicBezTo>
                      <a:lnTo>
                        <a:pt x="706" y="275"/>
                      </a:lnTo>
                      <a:cubicBezTo>
                        <a:pt x="720" y="268"/>
                        <a:pt x="727" y="261"/>
                        <a:pt x="740" y="254"/>
                      </a:cubicBezTo>
                      <a:cubicBezTo>
                        <a:pt x="817" y="207"/>
                        <a:pt x="887" y="185"/>
                        <a:pt x="949" y="185"/>
                      </a:cubicBezTo>
                      <a:cubicBezTo>
                        <a:pt x="964" y="185"/>
                        <a:pt x="978" y="186"/>
                        <a:pt x="992" y="189"/>
                      </a:cubicBezTo>
                      <a:lnTo>
                        <a:pt x="1029" y="189"/>
                      </a:lnTo>
                      <a:cubicBezTo>
                        <a:pt x="1029" y="189"/>
                        <a:pt x="1035" y="196"/>
                        <a:pt x="1042" y="196"/>
                      </a:cubicBezTo>
                      <a:lnTo>
                        <a:pt x="1051" y="196"/>
                      </a:lnTo>
                      <a:cubicBezTo>
                        <a:pt x="1057" y="201"/>
                        <a:pt x="1062" y="202"/>
                        <a:pt x="1068" y="203"/>
                      </a:cubicBezTo>
                      <a:lnTo>
                        <a:pt x="1068" y="203"/>
                      </a:lnTo>
                      <a:cubicBezTo>
                        <a:pt x="969" y="143"/>
                        <a:pt x="877" y="90"/>
                        <a:pt x="777" y="30"/>
                      </a:cubicBezTo>
                      <a:cubicBezTo>
                        <a:pt x="738" y="9"/>
                        <a:pt x="692" y="0"/>
                        <a:pt x="64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58"/>
                <p:cNvSpPr/>
                <p:nvPr/>
              </p:nvSpPr>
              <p:spPr>
                <a:xfrm>
                  <a:off x="5916126" y="6298354"/>
                  <a:ext cx="95321" cy="61301"/>
                </a:xfrm>
                <a:custGeom>
                  <a:avLst/>
                  <a:gdLst/>
                  <a:ahLst/>
                  <a:cxnLst/>
                  <a:rect l="l" t="t" r="r" b="b"/>
                  <a:pathLst>
                    <a:path w="891" h="573" extrusionOk="0">
                      <a:moveTo>
                        <a:pt x="632" y="1"/>
                      </a:moveTo>
                      <a:cubicBezTo>
                        <a:pt x="570" y="1"/>
                        <a:pt x="500" y="23"/>
                        <a:pt x="423" y="70"/>
                      </a:cubicBezTo>
                      <a:cubicBezTo>
                        <a:pt x="410" y="77"/>
                        <a:pt x="403" y="84"/>
                        <a:pt x="389" y="91"/>
                      </a:cubicBezTo>
                      <a:lnTo>
                        <a:pt x="380" y="91"/>
                      </a:lnTo>
                      <a:cubicBezTo>
                        <a:pt x="346" y="120"/>
                        <a:pt x="310" y="141"/>
                        <a:pt x="280" y="177"/>
                      </a:cubicBezTo>
                      <a:cubicBezTo>
                        <a:pt x="260" y="191"/>
                        <a:pt x="244" y="207"/>
                        <a:pt x="230" y="220"/>
                      </a:cubicBezTo>
                      <a:cubicBezTo>
                        <a:pt x="137" y="321"/>
                        <a:pt x="58" y="443"/>
                        <a:pt x="1" y="572"/>
                      </a:cubicBezTo>
                      <a:lnTo>
                        <a:pt x="237" y="436"/>
                      </a:lnTo>
                      <a:cubicBezTo>
                        <a:pt x="273" y="386"/>
                        <a:pt x="323" y="336"/>
                        <a:pt x="373" y="300"/>
                      </a:cubicBezTo>
                      <a:cubicBezTo>
                        <a:pt x="389" y="286"/>
                        <a:pt x="403" y="277"/>
                        <a:pt x="423" y="264"/>
                      </a:cubicBezTo>
                      <a:cubicBezTo>
                        <a:pt x="423" y="264"/>
                        <a:pt x="432" y="264"/>
                        <a:pt x="432" y="257"/>
                      </a:cubicBezTo>
                      <a:cubicBezTo>
                        <a:pt x="481" y="232"/>
                        <a:pt x="527" y="220"/>
                        <a:pt x="568" y="220"/>
                      </a:cubicBezTo>
                      <a:cubicBezTo>
                        <a:pt x="600" y="220"/>
                        <a:pt x="629" y="227"/>
                        <a:pt x="655" y="243"/>
                      </a:cubicBezTo>
                      <a:cubicBezTo>
                        <a:pt x="662" y="250"/>
                        <a:pt x="668" y="250"/>
                        <a:pt x="675" y="257"/>
                      </a:cubicBezTo>
                      <a:cubicBezTo>
                        <a:pt x="675" y="257"/>
                        <a:pt x="682" y="264"/>
                        <a:pt x="691" y="270"/>
                      </a:cubicBezTo>
                      <a:cubicBezTo>
                        <a:pt x="698" y="257"/>
                        <a:pt x="712" y="250"/>
                        <a:pt x="725" y="243"/>
                      </a:cubicBezTo>
                      <a:cubicBezTo>
                        <a:pt x="784" y="207"/>
                        <a:pt x="841" y="184"/>
                        <a:pt x="891" y="177"/>
                      </a:cubicBezTo>
                      <a:cubicBezTo>
                        <a:pt x="870" y="105"/>
                        <a:pt x="820" y="55"/>
                        <a:pt x="769" y="27"/>
                      </a:cubicBezTo>
                      <a:cubicBezTo>
                        <a:pt x="762" y="27"/>
                        <a:pt x="755" y="27"/>
                        <a:pt x="755" y="19"/>
                      </a:cubicBezTo>
                      <a:cubicBezTo>
                        <a:pt x="748" y="19"/>
                        <a:pt x="741" y="19"/>
                        <a:pt x="734" y="12"/>
                      </a:cubicBezTo>
                      <a:lnTo>
                        <a:pt x="725" y="12"/>
                      </a:lnTo>
                      <a:cubicBezTo>
                        <a:pt x="718" y="12"/>
                        <a:pt x="712" y="5"/>
                        <a:pt x="712" y="5"/>
                      </a:cubicBezTo>
                      <a:lnTo>
                        <a:pt x="675" y="5"/>
                      </a:lnTo>
                      <a:cubicBezTo>
                        <a:pt x="661" y="2"/>
                        <a:pt x="647" y="1"/>
                        <a:pt x="6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58"/>
                <p:cNvSpPr/>
                <p:nvPr/>
              </p:nvSpPr>
              <p:spPr>
                <a:xfrm>
                  <a:off x="6028351" y="6372600"/>
                  <a:ext cx="11554" cy="6205"/>
                </a:xfrm>
                <a:custGeom>
                  <a:avLst/>
                  <a:gdLst/>
                  <a:ahLst/>
                  <a:cxnLst/>
                  <a:rect l="l" t="t" r="r" b="b"/>
                  <a:pathLst>
                    <a:path w="108" h="58" extrusionOk="0">
                      <a:moveTo>
                        <a:pt x="108" y="58"/>
                      </a:move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8"/>
                <p:cNvSpPr/>
                <p:nvPr/>
              </p:nvSpPr>
              <p:spPr>
                <a:xfrm>
                  <a:off x="5956031" y="6321783"/>
                  <a:ext cx="34020" cy="18615"/>
                </a:xfrm>
                <a:custGeom>
                  <a:avLst/>
                  <a:gdLst/>
                  <a:ahLst/>
                  <a:cxnLst/>
                  <a:rect l="l" t="t" r="r" b="b"/>
                  <a:pathLst>
                    <a:path w="318" h="174" extrusionOk="0">
                      <a:moveTo>
                        <a:pt x="195" y="1"/>
                      </a:moveTo>
                      <a:cubicBezTo>
                        <a:pt x="154" y="1"/>
                        <a:pt x="108" y="13"/>
                        <a:pt x="59" y="38"/>
                      </a:cubicBezTo>
                      <a:cubicBezTo>
                        <a:pt x="59" y="45"/>
                        <a:pt x="50" y="45"/>
                        <a:pt x="50" y="45"/>
                      </a:cubicBezTo>
                      <a:cubicBezTo>
                        <a:pt x="30" y="58"/>
                        <a:pt x="16" y="67"/>
                        <a:pt x="0" y="81"/>
                      </a:cubicBezTo>
                      <a:lnTo>
                        <a:pt x="59" y="117"/>
                      </a:lnTo>
                      <a:lnTo>
                        <a:pt x="166" y="174"/>
                      </a:lnTo>
                      <a:cubicBezTo>
                        <a:pt x="209" y="131"/>
                        <a:pt x="259" y="81"/>
                        <a:pt x="318" y="51"/>
                      </a:cubicBezTo>
                      <a:cubicBezTo>
                        <a:pt x="309" y="45"/>
                        <a:pt x="302" y="38"/>
                        <a:pt x="302" y="38"/>
                      </a:cubicBezTo>
                      <a:cubicBezTo>
                        <a:pt x="295" y="31"/>
                        <a:pt x="289" y="31"/>
                        <a:pt x="282" y="24"/>
                      </a:cubicBezTo>
                      <a:cubicBezTo>
                        <a:pt x="256" y="8"/>
                        <a:pt x="227" y="1"/>
                        <a:pt x="19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8"/>
                <p:cNvSpPr/>
                <p:nvPr/>
              </p:nvSpPr>
              <p:spPr>
                <a:xfrm>
                  <a:off x="5949184" y="6316969"/>
                  <a:ext cx="116183" cy="81200"/>
                </a:xfrm>
                <a:custGeom>
                  <a:avLst/>
                  <a:gdLst/>
                  <a:ahLst/>
                  <a:cxnLst/>
                  <a:rect l="l" t="t" r="r" b="b"/>
                  <a:pathLst>
                    <a:path w="1086" h="759" extrusionOk="0">
                      <a:moveTo>
                        <a:pt x="631" y="1"/>
                      </a:moveTo>
                      <a:cubicBezTo>
                        <a:pt x="615" y="1"/>
                        <a:pt x="599" y="2"/>
                        <a:pt x="582" y="3"/>
                      </a:cubicBezTo>
                      <a:cubicBezTo>
                        <a:pt x="532" y="10"/>
                        <a:pt x="475" y="33"/>
                        <a:pt x="416" y="69"/>
                      </a:cubicBezTo>
                      <a:cubicBezTo>
                        <a:pt x="403" y="76"/>
                        <a:pt x="389" y="83"/>
                        <a:pt x="382" y="96"/>
                      </a:cubicBezTo>
                      <a:cubicBezTo>
                        <a:pt x="323" y="126"/>
                        <a:pt x="273" y="176"/>
                        <a:pt x="230" y="219"/>
                      </a:cubicBezTo>
                      <a:cubicBezTo>
                        <a:pt x="137" y="319"/>
                        <a:pt x="51" y="442"/>
                        <a:pt x="1" y="571"/>
                      </a:cubicBezTo>
                      <a:lnTo>
                        <a:pt x="316" y="759"/>
                      </a:lnTo>
                      <a:cubicBezTo>
                        <a:pt x="373" y="630"/>
                        <a:pt x="453" y="507"/>
                        <a:pt x="546" y="405"/>
                      </a:cubicBezTo>
                      <a:cubicBezTo>
                        <a:pt x="561" y="391"/>
                        <a:pt x="575" y="378"/>
                        <a:pt x="589" y="362"/>
                      </a:cubicBezTo>
                      <a:cubicBezTo>
                        <a:pt x="625" y="335"/>
                        <a:pt x="661" y="305"/>
                        <a:pt x="698" y="276"/>
                      </a:cubicBezTo>
                      <a:lnTo>
                        <a:pt x="704" y="269"/>
                      </a:lnTo>
                      <a:cubicBezTo>
                        <a:pt x="711" y="269"/>
                        <a:pt x="727" y="262"/>
                        <a:pt x="734" y="255"/>
                      </a:cubicBezTo>
                      <a:cubicBezTo>
                        <a:pt x="815" y="209"/>
                        <a:pt x="891" y="186"/>
                        <a:pt x="959" y="186"/>
                      </a:cubicBezTo>
                      <a:cubicBezTo>
                        <a:pt x="975" y="186"/>
                        <a:pt x="991" y="187"/>
                        <a:pt x="1006" y="190"/>
                      </a:cubicBezTo>
                      <a:lnTo>
                        <a:pt x="1020" y="190"/>
                      </a:lnTo>
                      <a:cubicBezTo>
                        <a:pt x="1029" y="190"/>
                        <a:pt x="1036" y="198"/>
                        <a:pt x="1043" y="198"/>
                      </a:cubicBezTo>
                      <a:cubicBezTo>
                        <a:pt x="1043" y="198"/>
                        <a:pt x="1049" y="198"/>
                        <a:pt x="1056" y="205"/>
                      </a:cubicBezTo>
                      <a:lnTo>
                        <a:pt x="1063" y="205"/>
                      </a:lnTo>
                      <a:cubicBezTo>
                        <a:pt x="1072" y="205"/>
                        <a:pt x="1079" y="212"/>
                        <a:pt x="1086" y="212"/>
                      </a:cubicBezTo>
                      <a:cubicBezTo>
                        <a:pt x="977" y="155"/>
                        <a:pt x="877" y="96"/>
                        <a:pt x="777" y="33"/>
                      </a:cubicBezTo>
                      <a:cubicBezTo>
                        <a:pt x="732" y="10"/>
                        <a:pt x="684" y="1"/>
                        <a:pt x="63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8"/>
                <p:cNvSpPr/>
                <p:nvPr/>
              </p:nvSpPr>
              <p:spPr>
                <a:xfrm>
                  <a:off x="5982990" y="6336761"/>
                  <a:ext cx="95535" cy="61408"/>
                </a:xfrm>
                <a:custGeom>
                  <a:avLst/>
                  <a:gdLst/>
                  <a:ahLst/>
                  <a:cxnLst/>
                  <a:rect l="l" t="t" r="r" b="b"/>
                  <a:pathLst>
                    <a:path w="893" h="574" extrusionOk="0">
                      <a:moveTo>
                        <a:pt x="643" y="1"/>
                      </a:moveTo>
                      <a:cubicBezTo>
                        <a:pt x="575" y="1"/>
                        <a:pt x="499" y="24"/>
                        <a:pt x="418" y="70"/>
                      </a:cubicBezTo>
                      <a:cubicBezTo>
                        <a:pt x="411" y="77"/>
                        <a:pt x="395" y="84"/>
                        <a:pt x="388" y="84"/>
                      </a:cubicBezTo>
                      <a:lnTo>
                        <a:pt x="382" y="91"/>
                      </a:lnTo>
                      <a:cubicBezTo>
                        <a:pt x="345" y="120"/>
                        <a:pt x="309" y="150"/>
                        <a:pt x="273" y="177"/>
                      </a:cubicBezTo>
                      <a:cubicBezTo>
                        <a:pt x="259" y="193"/>
                        <a:pt x="245" y="206"/>
                        <a:pt x="230" y="220"/>
                      </a:cubicBezTo>
                      <a:cubicBezTo>
                        <a:pt x="137" y="322"/>
                        <a:pt x="57" y="445"/>
                        <a:pt x="0" y="574"/>
                      </a:cubicBezTo>
                      <a:lnTo>
                        <a:pt x="238" y="436"/>
                      </a:lnTo>
                      <a:cubicBezTo>
                        <a:pt x="273" y="386"/>
                        <a:pt x="325" y="336"/>
                        <a:pt x="368" y="300"/>
                      </a:cubicBezTo>
                      <a:cubicBezTo>
                        <a:pt x="388" y="286"/>
                        <a:pt x="402" y="279"/>
                        <a:pt x="418" y="263"/>
                      </a:cubicBezTo>
                      <a:cubicBezTo>
                        <a:pt x="425" y="263"/>
                        <a:pt x="425" y="263"/>
                        <a:pt x="432" y="257"/>
                      </a:cubicBezTo>
                      <a:cubicBezTo>
                        <a:pt x="480" y="232"/>
                        <a:pt x="527" y="219"/>
                        <a:pt x="568" y="219"/>
                      </a:cubicBezTo>
                      <a:cubicBezTo>
                        <a:pt x="600" y="219"/>
                        <a:pt x="629" y="227"/>
                        <a:pt x="654" y="243"/>
                      </a:cubicBezTo>
                      <a:cubicBezTo>
                        <a:pt x="661" y="250"/>
                        <a:pt x="670" y="250"/>
                        <a:pt x="670" y="257"/>
                      </a:cubicBezTo>
                      <a:cubicBezTo>
                        <a:pt x="677" y="257"/>
                        <a:pt x="677" y="263"/>
                        <a:pt x="683" y="263"/>
                      </a:cubicBezTo>
                      <a:lnTo>
                        <a:pt x="683" y="272"/>
                      </a:lnTo>
                      <a:cubicBezTo>
                        <a:pt x="697" y="257"/>
                        <a:pt x="713" y="250"/>
                        <a:pt x="727" y="243"/>
                      </a:cubicBezTo>
                      <a:cubicBezTo>
                        <a:pt x="784" y="206"/>
                        <a:pt x="842" y="186"/>
                        <a:pt x="892" y="177"/>
                      </a:cubicBezTo>
                      <a:cubicBezTo>
                        <a:pt x="863" y="113"/>
                        <a:pt x="820" y="56"/>
                        <a:pt x="770" y="27"/>
                      </a:cubicBezTo>
                      <a:cubicBezTo>
                        <a:pt x="763" y="27"/>
                        <a:pt x="756" y="20"/>
                        <a:pt x="747" y="20"/>
                      </a:cubicBezTo>
                      <a:lnTo>
                        <a:pt x="740" y="20"/>
                      </a:lnTo>
                      <a:cubicBezTo>
                        <a:pt x="733" y="13"/>
                        <a:pt x="727" y="13"/>
                        <a:pt x="727" y="13"/>
                      </a:cubicBezTo>
                      <a:cubicBezTo>
                        <a:pt x="720" y="13"/>
                        <a:pt x="713" y="5"/>
                        <a:pt x="704" y="5"/>
                      </a:cubicBezTo>
                      <a:lnTo>
                        <a:pt x="690" y="5"/>
                      </a:lnTo>
                      <a:cubicBezTo>
                        <a:pt x="675" y="2"/>
                        <a:pt x="659" y="1"/>
                        <a:pt x="64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8"/>
                <p:cNvSpPr/>
                <p:nvPr/>
              </p:nvSpPr>
              <p:spPr>
                <a:xfrm>
                  <a:off x="6022253" y="6360190"/>
                  <a:ext cx="33913" cy="18615"/>
                </a:xfrm>
                <a:custGeom>
                  <a:avLst/>
                  <a:gdLst/>
                  <a:ahLst/>
                  <a:cxnLst/>
                  <a:rect l="l" t="t" r="r" b="b"/>
                  <a:pathLst>
                    <a:path w="317" h="174" extrusionOk="0">
                      <a:moveTo>
                        <a:pt x="201" y="0"/>
                      </a:moveTo>
                      <a:cubicBezTo>
                        <a:pt x="160" y="0"/>
                        <a:pt x="113" y="13"/>
                        <a:pt x="65" y="38"/>
                      </a:cubicBezTo>
                      <a:cubicBezTo>
                        <a:pt x="58" y="44"/>
                        <a:pt x="58" y="44"/>
                        <a:pt x="51" y="44"/>
                      </a:cubicBezTo>
                      <a:cubicBezTo>
                        <a:pt x="35" y="60"/>
                        <a:pt x="21" y="67"/>
                        <a:pt x="1" y="81"/>
                      </a:cubicBezTo>
                      <a:lnTo>
                        <a:pt x="58" y="117"/>
                      </a:lnTo>
                      <a:lnTo>
                        <a:pt x="165" y="174"/>
                      </a:lnTo>
                      <a:cubicBezTo>
                        <a:pt x="216" y="124"/>
                        <a:pt x="266" y="81"/>
                        <a:pt x="316" y="53"/>
                      </a:cubicBezTo>
                      <a:lnTo>
                        <a:pt x="316" y="44"/>
                      </a:lnTo>
                      <a:cubicBezTo>
                        <a:pt x="310" y="44"/>
                        <a:pt x="310" y="38"/>
                        <a:pt x="303" y="38"/>
                      </a:cubicBezTo>
                      <a:cubicBezTo>
                        <a:pt x="303" y="31"/>
                        <a:pt x="294" y="31"/>
                        <a:pt x="287" y="24"/>
                      </a:cubicBezTo>
                      <a:cubicBezTo>
                        <a:pt x="262" y="8"/>
                        <a:pt x="233" y="0"/>
                        <a:pt x="20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58"/>
                <p:cNvSpPr/>
                <p:nvPr/>
              </p:nvSpPr>
              <p:spPr>
                <a:xfrm>
                  <a:off x="6016048" y="6355376"/>
                  <a:ext cx="116183" cy="81200"/>
                </a:xfrm>
                <a:custGeom>
                  <a:avLst/>
                  <a:gdLst/>
                  <a:ahLst/>
                  <a:cxnLst/>
                  <a:rect l="l" t="t" r="r" b="b"/>
                  <a:pathLst>
                    <a:path w="1086" h="759" extrusionOk="0">
                      <a:moveTo>
                        <a:pt x="1063" y="205"/>
                      </a:moveTo>
                      <a:lnTo>
                        <a:pt x="1063" y="205"/>
                      </a:lnTo>
                      <a:cubicBezTo>
                        <a:pt x="1071" y="210"/>
                        <a:pt x="1078" y="214"/>
                        <a:pt x="1085" y="219"/>
                      </a:cubicBezTo>
                      <a:lnTo>
                        <a:pt x="1078" y="212"/>
                      </a:lnTo>
                      <a:cubicBezTo>
                        <a:pt x="1071" y="212"/>
                        <a:pt x="1071" y="205"/>
                        <a:pt x="1065" y="205"/>
                      </a:cubicBezTo>
                      <a:cubicBezTo>
                        <a:pt x="1064" y="205"/>
                        <a:pt x="1064" y="205"/>
                        <a:pt x="1063" y="205"/>
                      </a:cubicBezTo>
                      <a:close/>
                      <a:moveTo>
                        <a:pt x="632" y="1"/>
                      </a:moveTo>
                      <a:cubicBezTo>
                        <a:pt x="616" y="1"/>
                        <a:pt x="600" y="2"/>
                        <a:pt x="583" y="3"/>
                      </a:cubicBezTo>
                      <a:cubicBezTo>
                        <a:pt x="533" y="12"/>
                        <a:pt x="475" y="32"/>
                        <a:pt x="418" y="69"/>
                      </a:cubicBezTo>
                      <a:cubicBezTo>
                        <a:pt x="404" y="76"/>
                        <a:pt x="388" y="83"/>
                        <a:pt x="374" y="98"/>
                      </a:cubicBezTo>
                      <a:cubicBezTo>
                        <a:pt x="324" y="126"/>
                        <a:pt x="274" y="169"/>
                        <a:pt x="223" y="219"/>
                      </a:cubicBezTo>
                      <a:cubicBezTo>
                        <a:pt x="130" y="321"/>
                        <a:pt x="50" y="443"/>
                        <a:pt x="0" y="572"/>
                      </a:cubicBezTo>
                      <a:lnTo>
                        <a:pt x="318" y="759"/>
                      </a:lnTo>
                      <a:cubicBezTo>
                        <a:pt x="368" y="629"/>
                        <a:pt x="447" y="507"/>
                        <a:pt x="547" y="407"/>
                      </a:cubicBezTo>
                      <a:cubicBezTo>
                        <a:pt x="561" y="391"/>
                        <a:pt x="576" y="378"/>
                        <a:pt x="590" y="364"/>
                      </a:cubicBezTo>
                      <a:cubicBezTo>
                        <a:pt x="626" y="327"/>
                        <a:pt x="654" y="305"/>
                        <a:pt x="690" y="277"/>
                      </a:cubicBezTo>
                      <a:lnTo>
                        <a:pt x="706" y="277"/>
                      </a:lnTo>
                      <a:cubicBezTo>
                        <a:pt x="713" y="271"/>
                        <a:pt x="719" y="262"/>
                        <a:pt x="733" y="255"/>
                      </a:cubicBezTo>
                      <a:cubicBezTo>
                        <a:pt x="807" y="210"/>
                        <a:pt x="877" y="186"/>
                        <a:pt x="942" y="186"/>
                      </a:cubicBezTo>
                      <a:cubicBezTo>
                        <a:pt x="959" y="186"/>
                        <a:pt x="976" y="188"/>
                        <a:pt x="992" y="191"/>
                      </a:cubicBezTo>
                      <a:lnTo>
                        <a:pt x="1021" y="191"/>
                      </a:lnTo>
                      <a:cubicBezTo>
                        <a:pt x="1028" y="191"/>
                        <a:pt x="1035" y="198"/>
                        <a:pt x="1042" y="198"/>
                      </a:cubicBezTo>
                      <a:lnTo>
                        <a:pt x="1051" y="198"/>
                      </a:lnTo>
                      <a:cubicBezTo>
                        <a:pt x="1057" y="205"/>
                        <a:pt x="1058" y="205"/>
                        <a:pt x="1063" y="205"/>
                      </a:cubicBezTo>
                      <a:lnTo>
                        <a:pt x="1063" y="205"/>
                      </a:lnTo>
                      <a:cubicBezTo>
                        <a:pt x="970" y="147"/>
                        <a:pt x="870" y="93"/>
                        <a:pt x="770" y="32"/>
                      </a:cubicBezTo>
                      <a:cubicBezTo>
                        <a:pt x="731" y="10"/>
                        <a:pt x="684" y="1"/>
                        <a:pt x="63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58"/>
                <p:cNvSpPr/>
                <p:nvPr/>
              </p:nvSpPr>
              <p:spPr>
                <a:xfrm>
                  <a:off x="6089117" y="6398490"/>
                  <a:ext cx="40867" cy="31988"/>
                </a:xfrm>
                <a:custGeom>
                  <a:avLst/>
                  <a:gdLst/>
                  <a:ahLst/>
                  <a:cxnLst/>
                  <a:rect l="l" t="t" r="r" b="b"/>
                  <a:pathLst>
                    <a:path w="382" h="299" extrusionOk="0">
                      <a:moveTo>
                        <a:pt x="199" y="0"/>
                      </a:moveTo>
                      <a:cubicBezTo>
                        <a:pt x="158" y="0"/>
                        <a:pt x="113" y="14"/>
                        <a:pt x="66" y="40"/>
                      </a:cubicBezTo>
                      <a:cubicBezTo>
                        <a:pt x="57" y="47"/>
                        <a:pt x="57" y="47"/>
                        <a:pt x="50" y="47"/>
                      </a:cubicBezTo>
                      <a:cubicBezTo>
                        <a:pt x="36" y="61"/>
                        <a:pt x="14" y="68"/>
                        <a:pt x="0" y="83"/>
                      </a:cubicBezTo>
                      <a:lnTo>
                        <a:pt x="57" y="118"/>
                      </a:lnTo>
                      <a:lnTo>
                        <a:pt x="375" y="299"/>
                      </a:lnTo>
                      <a:cubicBezTo>
                        <a:pt x="382" y="276"/>
                        <a:pt x="382" y="256"/>
                        <a:pt x="382" y="233"/>
                      </a:cubicBezTo>
                      <a:lnTo>
                        <a:pt x="382" y="204"/>
                      </a:lnTo>
                      <a:cubicBezTo>
                        <a:pt x="382" y="197"/>
                        <a:pt x="382" y="197"/>
                        <a:pt x="375" y="190"/>
                      </a:cubicBezTo>
                      <a:lnTo>
                        <a:pt x="375" y="176"/>
                      </a:lnTo>
                      <a:cubicBezTo>
                        <a:pt x="375" y="154"/>
                        <a:pt x="368" y="140"/>
                        <a:pt x="368" y="126"/>
                      </a:cubicBezTo>
                      <a:cubicBezTo>
                        <a:pt x="359" y="118"/>
                        <a:pt x="359" y="111"/>
                        <a:pt x="352" y="104"/>
                      </a:cubicBezTo>
                      <a:cubicBezTo>
                        <a:pt x="352" y="97"/>
                        <a:pt x="345" y="90"/>
                        <a:pt x="338" y="83"/>
                      </a:cubicBezTo>
                      <a:cubicBezTo>
                        <a:pt x="338" y="75"/>
                        <a:pt x="331" y="68"/>
                        <a:pt x="325" y="61"/>
                      </a:cubicBezTo>
                      <a:lnTo>
                        <a:pt x="325" y="54"/>
                      </a:lnTo>
                      <a:cubicBezTo>
                        <a:pt x="325" y="54"/>
                        <a:pt x="316" y="54"/>
                        <a:pt x="316" y="47"/>
                      </a:cubicBezTo>
                      <a:cubicBezTo>
                        <a:pt x="316" y="47"/>
                        <a:pt x="309" y="47"/>
                        <a:pt x="309" y="40"/>
                      </a:cubicBezTo>
                      <a:lnTo>
                        <a:pt x="302" y="40"/>
                      </a:lnTo>
                      <a:cubicBezTo>
                        <a:pt x="295" y="31"/>
                        <a:pt x="288" y="31"/>
                        <a:pt x="281" y="25"/>
                      </a:cubicBezTo>
                      <a:lnTo>
                        <a:pt x="273" y="18"/>
                      </a:lnTo>
                      <a:cubicBezTo>
                        <a:pt x="250" y="6"/>
                        <a:pt x="226" y="0"/>
                        <a:pt x="19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8"/>
                <p:cNvSpPr/>
                <p:nvPr/>
              </p:nvSpPr>
              <p:spPr>
                <a:xfrm>
                  <a:off x="6049961" y="6375275"/>
                  <a:ext cx="98531" cy="63548"/>
                </a:xfrm>
                <a:custGeom>
                  <a:avLst/>
                  <a:gdLst/>
                  <a:ahLst/>
                  <a:cxnLst/>
                  <a:rect l="l" t="t" r="r" b="b"/>
                  <a:pathLst>
                    <a:path w="921" h="594" extrusionOk="0">
                      <a:moveTo>
                        <a:pt x="625" y="0"/>
                      </a:moveTo>
                      <a:cubicBezTo>
                        <a:pt x="560" y="0"/>
                        <a:pt x="490" y="24"/>
                        <a:pt x="416" y="69"/>
                      </a:cubicBezTo>
                      <a:cubicBezTo>
                        <a:pt x="402" y="76"/>
                        <a:pt x="396" y="85"/>
                        <a:pt x="389" y="91"/>
                      </a:cubicBezTo>
                      <a:lnTo>
                        <a:pt x="373" y="91"/>
                      </a:lnTo>
                      <a:cubicBezTo>
                        <a:pt x="337" y="119"/>
                        <a:pt x="309" y="141"/>
                        <a:pt x="273" y="178"/>
                      </a:cubicBezTo>
                      <a:cubicBezTo>
                        <a:pt x="259" y="192"/>
                        <a:pt x="244" y="205"/>
                        <a:pt x="230" y="221"/>
                      </a:cubicBezTo>
                      <a:cubicBezTo>
                        <a:pt x="130" y="321"/>
                        <a:pt x="51" y="443"/>
                        <a:pt x="1" y="573"/>
                      </a:cubicBezTo>
                      <a:lnTo>
                        <a:pt x="230" y="436"/>
                      </a:lnTo>
                      <a:cubicBezTo>
                        <a:pt x="273" y="386"/>
                        <a:pt x="316" y="335"/>
                        <a:pt x="366" y="300"/>
                      </a:cubicBezTo>
                      <a:cubicBezTo>
                        <a:pt x="380" y="285"/>
                        <a:pt x="402" y="278"/>
                        <a:pt x="416" y="264"/>
                      </a:cubicBezTo>
                      <a:cubicBezTo>
                        <a:pt x="423" y="264"/>
                        <a:pt x="423" y="264"/>
                        <a:pt x="432" y="257"/>
                      </a:cubicBezTo>
                      <a:cubicBezTo>
                        <a:pt x="479" y="231"/>
                        <a:pt x="524" y="217"/>
                        <a:pt x="565" y="217"/>
                      </a:cubicBezTo>
                      <a:cubicBezTo>
                        <a:pt x="592" y="217"/>
                        <a:pt x="616" y="223"/>
                        <a:pt x="639" y="235"/>
                      </a:cubicBezTo>
                      <a:lnTo>
                        <a:pt x="647" y="242"/>
                      </a:lnTo>
                      <a:cubicBezTo>
                        <a:pt x="654" y="248"/>
                        <a:pt x="661" y="248"/>
                        <a:pt x="668" y="257"/>
                      </a:cubicBezTo>
                      <a:lnTo>
                        <a:pt x="675" y="257"/>
                      </a:lnTo>
                      <a:cubicBezTo>
                        <a:pt x="675" y="264"/>
                        <a:pt x="682" y="264"/>
                        <a:pt x="682" y="264"/>
                      </a:cubicBezTo>
                      <a:cubicBezTo>
                        <a:pt x="682" y="271"/>
                        <a:pt x="691" y="271"/>
                        <a:pt x="691" y="271"/>
                      </a:cubicBezTo>
                      <a:lnTo>
                        <a:pt x="691" y="278"/>
                      </a:lnTo>
                      <a:cubicBezTo>
                        <a:pt x="697" y="285"/>
                        <a:pt x="704" y="292"/>
                        <a:pt x="704" y="300"/>
                      </a:cubicBezTo>
                      <a:cubicBezTo>
                        <a:pt x="711" y="307"/>
                        <a:pt x="718" y="314"/>
                        <a:pt x="718" y="321"/>
                      </a:cubicBezTo>
                      <a:cubicBezTo>
                        <a:pt x="725" y="328"/>
                        <a:pt x="725" y="335"/>
                        <a:pt x="734" y="343"/>
                      </a:cubicBezTo>
                      <a:cubicBezTo>
                        <a:pt x="734" y="357"/>
                        <a:pt x="741" y="371"/>
                        <a:pt x="741" y="393"/>
                      </a:cubicBezTo>
                      <a:lnTo>
                        <a:pt x="741" y="407"/>
                      </a:lnTo>
                      <a:cubicBezTo>
                        <a:pt x="748" y="414"/>
                        <a:pt x="748" y="414"/>
                        <a:pt x="748" y="421"/>
                      </a:cubicBezTo>
                      <a:lnTo>
                        <a:pt x="748" y="450"/>
                      </a:lnTo>
                      <a:cubicBezTo>
                        <a:pt x="748" y="473"/>
                        <a:pt x="748" y="493"/>
                        <a:pt x="741" y="516"/>
                      </a:cubicBezTo>
                      <a:lnTo>
                        <a:pt x="877" y="593"/>
                      </a:lnTo>
                      <a:cubicBezTo>
                        <a:pt x="906" y="516"/>
                        <a:pt x="920" y="430"/>
                        <a:pt x="920" y="357"/>
                      </a:cubicBezTo>
                      <a:cubicBezTo>
                        <a:pt x="920" y="192"/>
                        <a:pt x="854" y="76"/>
                        <a:pt x="761" y="26"/>
                      </a:cubicBezTo>
                      <a:cubicBezTo>
                        <a:pt x="754" y="26"/>
                        <a:pt x="754" y="19"/>
                        <a:pt x="748" y="19"/>
                      </a:cubicBezTo>
                      <a:cubicBezTo>
                        <a:pt x="741" y="19"/>
                        <a:pt x="741" y="19"/>
                        <a:pt x="734" y="12"/>
                      </a:cubicBezTo>
                      <a:lnTo>
                        <a:pt x="725" y="12"/>
                      </a:lnTo>
                      <a:cubicBezTo>
                        <a:pt x="718" y="12"/>
                        <a:pt x="711" y="5"/>
                        <a:pt x="704" y="5"/>
                      </a:cubicBezTo>
                      <a:lnTo>
                        <a:pt x="675" y="5"/>
                      </a:lnTo>
                      <a:cubicBezTo>
                        <a:pt x="659" y="2"/>
                        <a:pt x="642" y="0"/>
                        <a:pt x="62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8"/>
                <p:cNvSpPr/>
                <p:nvPr/>
              </p:nvSpPr>
              <p:spPr>
                <a:xfrm>
                  <a:off x="5583946" y="6297926"/>
                  <a:ext cx="408352" cy="234185"/>
                </a:xfrm>
                <a:custGeom>
                  <a:avLst/>
                  <a:gdLst/>
                  <a:ahLst/>
                  <a:cxnLst/>
                  <a:rect l="l" t="t" r="r" b="b"/>
                  <a:pathLst>
                    <a:path w="3817" h="2189" extrusionOk="0">
                      <a:moveTo>
                        <a:pt x="1323" y="1"/>
                      </a:moveTo>
                      <a:cubicBezTo>
                        <a:pt x="1271" y="1"/>
                        <a:pt x="1219" y="13"/>
                        <a:pt x="1179" y="38"/>
                      </a:cubicBezTo>
                      <a:lnTo>
                        <a:pt x="78" y="670"/>
                      </a:lnTo>
                      <a:cubicBezTo>
                        <a:pt x="1" y="721"/>
                        <a:pt x="1" y="792"/>
                        <a:pt x="78" y="842"/>
                      </a:cubicBezTo>
                      <a:lnTo>
                        <a:pt x="2350" y="2151"/>
                      </a:lnTo>
                      <a:cubicBezTo>
                        <a:pt x="2390" y="2176"/>
                        <a:pt x="2442" y="2189"/>
                        <a:pt x="2494" y="2189"/>
                      </a:cubicBezTo>
                      <a:cubicBezTo>
                        <a:pt x="2546" y="2189"/>
                        <a:pt x="2599" y="2176"/>
                        <a:pt x="2638" y="2151"/>
                      </a:cubicBezTo>
                      <a:lnTo>
                        <a:pt x="3737" y="1511"/>
                      </a:lnTo>
                      <a:cubicBezTo>
                        <a:pt x="3817" y="1468"/>
                        <a:pt x="3817" y="1396"/>
                        <a:pt x="3737" y="1346"/>
                      </a:cubicBezTo>
                      <a:lnTo>
                        <a:pt x="1467" y="38"/>
                      </a:lnTo>
                      <a:cubicBezTo>
                        <a:pt x="1427" y="13"/>
                        <a:pt x="1375" y="1"/>
                        <a:pt x="1323" y="1"/>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4" name="Google Shape;3244;p58"/>
            <p:cNvGrpSpPr/>
            <p:nvPr/>
          </p:nvGrpSpPr>
          <p:grpSpPr>
            <a:xfrm>
              <a:off x="940565" y="3138498"/>
              <a:ext cx="114150" cy="114196"/>
              <a:chOff x="-685100" y="4136737"/>
              <a:chExt cx="38359" cy="38359"/>
            </a:xfrm>
          </p:grpSpPr>
          <p:sp>
            <p:nvSpPr>
              <p:cNvPr id="3245" name="Google Shape;3245;p58"/>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58"/>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47" name="Google Shape;3247;p58"/>
          <p:cNvGrpSpPr/>
          <p:nvPr/>
        </p:nvGrpSpPr>
        <p:grpSpPr>
          <a:xfrm>
            <a:off x="7091371" y="3553196"/>
            <a:ext cx="2008645" cy="1528778"/>
            <a:chOff x="6255290" y="711117"/>
            <a:chExt cx="2008645" cy="1528778"/>
          </a:xfrm>
        </p:grpSpPr>
        <p:grpSp>
          <p:nvGrpSpPr>
            <p:cNvPr id="3248" name="Google Shape;3248;p58"/>
            <p:cNvGrpSpPr/>
            <p:nvPr/>
          </p:nvGrpSpPr>
          <p:grpSpPr>
            <a:xfrm>
              <a:off x="6893554" y="711117"/>
              <a:ext cx="1370381" cy="1528778"/>
              <a:chOff x="6140575" y="5030501"/>
              <a:chExt cx="1187506" cy="1324764"/>
            </a:xfrm>
          </p:grpSpPr>
          <p:grpSp>
            <p:nvGrpSpPr>
              <p:cNvPr id="3249" name="Google Shape;3249;p58"/>
              <p:cNvGrpSpPr/>
              <p:nvPr/>
            </p:nvGrpSpPr>
            <p:grpSpPr>
              <a:xfrm>
                <a:off x="6140575" y="5033818"/>
                <a:ext cx="1154341" cy="1321448"/>
                <a:chOff x="6140575" y="5033818"/>
                <a:chExt cx="1154341" cy="1321448"/>
              </a:xfrm>
            </p:grpSpPr>
            <p:sp>
              <p:nvSpPr>
                <p:cNvPr id="3250" name="Google Shape;3250;p58"/>
                <p:cNvSpPr/>
                <p:nvPr/>
              </p:nvSpPr>
              <p:spPr>
                <a:xfrm>
                  <a:off x="6140575" y="5033818"/>
                  <a:ext cx="1154341" cy="1321448"/>
                </a:xfrm>
                <a:custGeom>
                  <a:avLst/>
                  <a:gdLst/>
                  <a:ahLst/>
                  <a:cxnLst/>
                  <a:rect l="l" t="t" r="r" b="b"/>
                  <a:pathLst>
                    <a:path w="10790" h="12352" extrusionOk="0">
                      <a:moveTo>
                        <a:pt x="9295" y="8126"/>
                      </a:moveTo>
                      <a:cubicBezTo>
                        <a:pt x="9316" y="8126"/>
                        <a:pt x="9338" y="8132"/>
                        <a:pt x="9359" y="8145"/>
                      </a:cubicBezTo>
                      <a:lnTo>
                        <a:pt x="9496" y="8225"/>
                      </a:lnTo>
                      <a:cubicBezTo>
                        <a:pt x="9575" y="8268"/>
                        <a:pt x="9618" y="8388"/>
                        <a:pt x="9582" y="8490"/>
                      </a:cubicBezTo>
                      <a:lnTo>
                        <a:pt x="9532" y="8670"/>
                      </a:lnTo>
                      <a:cubicBezTo>
                        <a:pt x="9505" y="8743"/>
                        <a:pt x="9451" y="8786"/>
                        <a:pt x="9393" y="8786"/>
                      </a:cubicBezTo>
                      <a:cubicBezTo>
                        <a:pt x="9373" y="8786"/>
                        <a:pt x="9352" y="8781"/>
                        <a:pt x="9332" y="8770"/>
                      </a:cubicBezTo>
                      <a:lnTo>
                        <a:pt x="9194" y="8690"/>
                      </a:lnTo>
                      <a:cubicBezTo>
                        <a:pt x="9116" y="8640"/>
                        <a:pt x="9073" y="8526"/>
                        <a:pt x="9107" y="8425"/>
                      </a:cubicBezTo>
                      <a:lnTo>
                        <a:pt x="9159" y="8245"/>
                      </a:lnTo>
                      <a:cubicBezTo>
                        <a:pt x="9184" y="8172"/>
                        <a:pt x="9237" y="8126"/>
                        <a:pt x="9295" y="8126"/>
                      </a:cubicBezTo>
                      <a:close/>
                      <a:moveTo>
                        <a:pt x="2574" y="289"/>
                      </a:moveTo>
                      <a:lnTo>
                        <a:pt x="10151" y="4666"/>
                      </a:lnTo>
                      <a:lnTo>
                        <a:pt x="7952" y="11904"/>
                      </a:lnTo>
                      <a:lnTo>
                        <a:pt x="375" y="7534"/>
                      </a:lnTo>
                      <a:lnTo>
                        <a:pt x="2574" y="289"/>
                      </a:lnTo>
                      <a:close/>
                      <a:moveTo>
                        <a:pt x="2431" y="1"/>
                      </a:moveTo>
                      <a:cubicBezTo>
                        <a:pt x="2316" y="1"/>
                        <a:pt x="2207" y="87"/>
                        <a:pt x="2164" y="237"/>
                      </a:cubicBezTo>
                      <a:lnTo>
                        <a:pt x="59" y="7174"/>
                      </a:lnTo>
                      <a:cubicBezTo>
                        <a:pt x="1" y="7376"/>
                        <a:pt x="80" y="7612"/>
                        <a:pt x="232" y="7698"/>
                      </a:cubicBezTo>
                      <a:lnTo>
                        <a:pt x="8231" y="12322"/>
                      </a:lnTo>
                      <a:cubicBezTo>
                        <a:pt x="8272" y="12339"/>
                        <a:pt x="8313" y="12351"/>
                        <a:pt x="8351" y="12351"/>
                      </a:cubicBezTo>
                      <a:cubicBezTo>
                        <a:pt x="8359" y="12351"/>
                        <a:pt x="8367" y="12350"/>
                        <a:pt x="8374" y="12349"/>
                      </a:cubicBezTo>
                      <a:lnTo>
                        <a:pt x="8404" y="12349"/>
                      </a:lnTo>
                      <a:cubicBezTo>
                        <a:pt x="8417" y="12342"/>
                        <a:pt x="8426" y="12342"/>
                        <a:pt x="8440" y="12335"/>
                      </a:cubicBezTo>
                      <a:cubicBezTo>
                        <a:pt x="8447" y="12335"/>
                        <a:pt x="8454" y="12329"/>
                        <a:pt x="8461" y="12329"/>
                      </a:cubicBezTo>
                      <a:cubicBezTo>
                        <a:pt x="8469" y="12322"/>
                        <a:pt x="8476" y="12322"/>
                        <a:pt x="8483" y="12322"/>
                      </a:cubicBezTo>
                      <a:cubicBezTo>
                        <a:pt x="8504" y="12299"/>
                        <a:pt x="8533" y="12285"/>
                        <a:pt x="8555" y="12256"/>
                      </a:cubicBezTo>
                      <a:cubicBezTo>
                        <a:pt x="8555" y="12249"/>
                        <a:pt x="8562" y="12249"/>
                        <a:pt x="8562" y="12242"/>
                      </a:cubicBezTo>
                      <a:cubicBezTo>
                        <a:pt x="8569" y="12242"/>
                        <a:pt x="8569" y="12235"/>
                        <a:pt x="8569" y="12227"/>
                      </a:cubicBezTo>
                      <a:cubicBezTo>
                        <a:pt x="8590" y="12199"/>
                        <a:pt x="8612" y="12163"/>
                        <a:pt x="8626" y="12120"/>
                      </a:cubicBezTo>
                      <a:lnTo>
                        <a:pt x="10733" y="5183"/>
                      </a:lnTo>
                      <a:cubicBezTo>
                        <a:pt x="10789" y="4981"/>
                        <a:pt x="10712" y="4745"/>
                        <a:pt x="10560" y="4652"/>
                      </a:cubicBezTo>
                      <a:lnTo>
                        <a:pt x="2561" y="37"/>
                      </a:lnTo>
                      <a:cubicBezTo>
                        <a:pt x="2518" y="8"/>
                        <a:pt x="2474" y="1"/>
                        <a:pt x="243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8"/>
                <p:cNvSpPr/>
                <p:nvPr/>
              </p:nvSpPr>
              <p:spPr>
                <a:xfrm>
                  <a:off x="6180587" y="5064736"/>
                  <a:ext cx="1046075" cy="1242709"/>
                </a:xfrm>
                <a:custGeom>
                  <a:avLst/>
                  <a:gdLst/>
                  <a:ahLst/>
                  <a:cxnLst/>
                  <a:rect l="l" t="t" r="r" b="b"/>
                  <a:pathLst>
                    <a:path w="9778" h="11616" extrusionOk="0">
                      <a:moveTo>
                        <a:pt x="2200" y="0"/>
                      </a:moveTo>
                      <a:lnTo>
                        <a:pt x="1" y="7245"/>
                      </a:lnTo>
                      <a:lnTo>
                        <a:pt x="7578" y="11615"/>
                      </a:lnTo>
                      <a:lnTo>
                        <a:pt x="9777" y="4377"/>
                      </a:lnTo>
                      <a:lnTo>
                        <a:pt x="2200" y="0"/>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58"/>
                <p:cNvSpPr/>
                <p:nvPr/>
              </p:nvSpPr>
              <p:spPr>
                <a:xfrm>
                  <a:off x="7111120" y="5903053"/>
                  <a:ext cx="58519" cy="70822"/>
                </a:xfrm>
                <a:custGeom>
                  <a:avLst/>
                  <a:gdLst/>
                  <a:ahLst/>
                  <a:cxnLst/>
                  <a:rect l="l" t="t" r="r" b="b"/>
                  <a:pathLst>
                    <a:path w="547" h="662" extrusionOk="0">
                      <a:moveTo>
                        <a:pt x="223" y="1"/>
                      </a:moveTo>
                      <a:cubicBezTo>
                        <a:pt x="165" y="1"/>
                        <a:pt x="112" y="47"/>
                        <a:pt x="87" y="120"/>
                      </a:cubicBezTo>
                      <a:lnTo>
                        <a:pt x="35" y="300"/>
                      </a:lnTo>
                      <a:cubicBezTo>
                        <a:pt x="1" y="401"/>
                        <a:pt x="44" y="515"/>
                        <a:pt x="122" y="565"/>
                      </a:cubicBezTo>
                      <a:lnTo>
                        <a:pt x="260" y="645"/>
                      </a:lnTo>
                      <a:cubicBezTo>
                        <a:pt x="280" y="656"/>
                        <a:pt x="301" y="661"/>
                        <a:pt x="321" y="661"/>
                      </a:cubicBezTo>
                      <a:cubicBezTo>
                        <a:pt x="379" y="661"/>
                        <a:pt x="433" y="618"/>
                        <a:pt x="460" y="545"/>
                      </a:cubicBezTo>
                      <a:lnTo>
                        <a:pt x="510" y="365"/>
                      </a:lnTo>
                      <a:cubicBezTo>
                        <a:pt x="546" y="263"/>
                        <a:pt x="503" y="143"/>
                        <a:pt x="424" y="100"/>
                      </a:cubicBezTo>
                      <a:lnTo>
                        <a:pt x="287" y="20"/>
                      </a:lnTo>
                      <a:cubicBezTo>
                        <a:pt x="266" y="7"/>
                        <a:pt x="244" y="1"/>
                        <a:pt x="22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3" name="Google Shape;3253;p58"/>
              <p:cNvSpPr/>
              <p:nvPr/>
            </p:nvSpPr>
            <p:spPr>
              <a:xfrm>
                <a:off x="6398189" y="5030501"/>
                <a:ext cx="929892" cy="1324550"/>
              </a:xfrm>
              <a:custGeom>
                <a:avLst/>
                <a:gdLst/>
                <a:ahLst/>
                <a:cxnLst/>
                <a:rect l="l" t="t" r="r" b="b"/>
                <a:pathLst>
                  <a:path w="8692" h="12381" extrusionOk="0">
                    <a:moveTo>
                      <a:pt x="335" y="1"/>
                    </a:moveTo>
                    <a:cubicBezTo>
                      <a:pt x="327" y="1"/>
                      <a:pt x="318" y="1"/>
                      <a:pt x="310" y="3"/>
                    </a:cubicBezTo>
                    <a:cubicBezTo>
                      <a:pt x="210" y="10"/>
                      <a:pt x="110" y="25"/>
                      <a:pt x="1" y="32"/>
                    </a:cubicBezTo>
                    <a:lnTo>
                      <a:pt x="23" y="32"/>
                    </a:lnTo>
                    <a:cubicBezTo>
                      <a:pt x="66" y="32"/>
                      <a:pt x="110" y="39"/>
                      <a:pt x="153" y="68"/>
                    </a:cubicBezTo>
                    <a:lnTo>
                      <a:pt x="8152" y="4683"/>
                    </a:lnTo>
                    <a:cubicBezTo>
                      <a:pt x="8304" y="4776"/>
                      <a:pt x="8381" y="5012"/>
                      <a:pt x="8325" y="5214"/>
                    </a:cubicBezTo>
                    <a:lnTo>
                      <a:pt x="6218" y="12151"/>
                    </a:lnTo>
                    <a:cubicBezTo>
                      <a:pt x="6204" y="12194"/>
                      <a:pt x="6182" y="12230"/>
                      <a:pt x="6161" y="12258"/>
                    </a:cubicBezTo>
                    <a:cubicBezTo>
                      <a:pt x="6161" y="12266"/>
                      <a:pt x="6161" y="12273"/>
                      <a:pt x="6154" y="12273"/>
                    </a:cubicBezTo>
                    <a:cubicBezTo>
                      <a:pt x="6154" y="12280"/>
                      <a:pt x="6147" y="12280"/>
                      <a:pt x="6147" y="12287"/>
                    </a:cubicBezTo>
                    <a:cubicBezTo>
                      <a:pt x="6125" y="12316"/>
                      <a:pt x="6096" y="12330"/>
                      <a:pt x="6075" y="12353"/>
                    </a:cubicBezTo>
                    <a:cubicBezTo>
                      <a:pt x="6068" y="12353"/>
                      <a:pt x="6061" y="12353"/>
                      <a:pt x="6053" y="12360"/>
                    </a:cubicBezTo>
                    <a:cubicBezTo>
                      <a:pt x="6046" y="12360"/>
                      <a:pt x="6039" y="12366"/>
                      <a:pt x="6032" y="12366"/>
                    </a:cubicBezTo>
                    <a:cubicBezTo>
                      <a:pt x="6020" y="12373"/>
                      <a:pt x="6012" y="12373"/>
                      <a:pt x="6000" y="12378"/>
                    </a:cubicBezTo>
                    <a:lnTo>
                      <a:pt x="6000" y="12378"/>
                    </a:lnTo>
                    <a:cubicBezTo>
                      <a:pt x="6096" y="12372"/>
                      <a:pt x="6186" y="12365"/>
                      <a:pt x="6277" y="12353"/>
                    </a:cubicBezTo>
                    <a:cubicBezTo>
                      <a:pt x="6384" y="12344"/>
                      <a:pt x="6484" y="12258"/>
                      <a:pt x="6527" y="12121"/>
                    </a:cubicBezTo>
                    <a:lnTo>
                      <a:pt x="8626" y="5185"/>
                    </a:lnTo>
                    <a:cubicBezTo>
                      <a:pt x="8692" y="4985"/>
                      <a:pt x="8613" y="4747"/>
                      <a:pt x="8454" y="4654"/>
                    </a:cubicBezTo>
                    <a:lnTo>
                      <a:pt x="461" y="39"/>
                    </a:lnTo>
                    <a:cubicBezTo>
                      <a:pt x="420" y="15"/>
                      <a:pt x="377" y="1"/>
                      <a:pt x="335" y="1"/>
                    </a:cubicBezTo>
                    <a:close/>
                    <a:moveTo>
                      <a:pt x="6000" y="12378"/>
                    </a:moveTo>
                    <a:cubicBezTo>
                      <a:pt x="5989" y="12379"/>
                      <a:pt x="5978" y="12380"/>
                      <a:pt x="5966" y="12380"/>
                    </a:cubicBezTo>
                    <a:lnTo>
                      <a:pt x="5996" y="12380"/>
                    </a:lnTo>
                    <a:cubicBezTo>
                      <a:pt x="5997" y="12379"/>
                      <a:pt x="5999" y="12379"/>
                      <a:pt x="6000" y="12378"/>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4" name="Google Shape;3254;p58"/>
            <p:cNvSpPr/>
            <p:nvPr/>
          </p:nvSpPr>
          <p:spPr>
            <a:xfrm>
              <a:off x="8044187" y="82200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58"/>
            <p:cNvSpPr/>
            <p:nvPr/>
          </p:nvSpPr>
          <p:spPr>
            <a:xfrm>
              <a:off x="6255290" y="10945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8"/>
            <p:cNvSpPr/>
            <p:nvPr/>
          </p:nvSpPr>
          <p:spPr>
            <a:xfrm>
              <a:off x="6674427" y="7111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664;p56">
            <a:extLst>
              <a:ext uri="{FF2B5EF4-FFF2-40B4-BE49-F238E27FC236}">
                <a16:creationId xmlns:a16="http://schemas.microsoft.com/office/drawing/2014/main" id="{06DE3DE8-DEE5-123C-0566-315130766B76}"/>
              </a:ext>
            </a:extLst>
          </p:cNvPr>
          <p:cNvSpPr txBox="1">
            <a:spLocks noGrp="1"/>
          </p:cNvSpPr>
          <p:nvPr>
            <p:ph type="title"/>
          </p:nvPr>
        </p:nvSpPr>
        <p:spPr>
          <a:xfrm>
            <a:off x="1904386" y="-24492"/>
            <a:ext cx="4544436" cy="5542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a:t>MATLAB Verification</a:t>
            </a:r>
            <a:endParaRPr sz="2800" dirty="0"/>
          </a:p>
        </p:txBody>
      </p:sp>
      <p:pic>
        <p:nvPicPr>
          <p:cNvPr id="16" name="Picture 15">
            <a:extLst>
              <a:ext uri="{FF2B5EF4-FFF2-40B4-BE49-F238E27FC236}">
                <a16:creationId xmlns:a16="http://schemas.microsoft.com/office/drawing/2014/main" id="{815F0EB3-AF81-87BA-65B6-6164359D0F44}"/>
              </a:ext>
            </a:extLst>
          </p:cNvPr>
          <p:cNvPicPr>
            <a:picLocks noChangeAspect="1"/>
          </p:cNvPicPr>
          <p:nvPr/>
        </p:nvPicPr>
        <p:blipFill>
          <a:blip r:embed="rId3"/>
          <a:stretch>
            <a:fillRect/>
          </a:stretch>
        </p:blipFill>
        <p:spPr>
          <a:xfrm>
            <a:off x="43984" y="459687"/>
            <a:ext cx="4573621" cy="4540599"/>
          </a:xfrm>
          <a:prstGeom prst="rect">
            <a:avLst/>
          </a:prstGeom>
        </p:spPr>
      </p:pic>
      <p:sp>
        <p:nvSpPr>
          <p:cNvPr id="17" name="Google Shape;2665;p56">
            <a:extLst>
              <a:ext uri="{FF2B5EF4-FFF2-40B4-BE49-F238E27FC236}">
                <a16:creationId xmlns:a16="http://schemas.microsoft.com/office/drawing/2014/main" id="{C7B77685-289C-FDF8-FB05-1DA2BAF20983}"/>
              </a:ext>
            </a:extLst>
          </p:cNvPr>
          <p:cNvSpPr txBox="1">
            <a:spLocks/>
          </p:cNvSpPr>
          <p:nvPr/>
        </p:nvSpPr>
        <p:spPr>
          <a:xfrm>
            <a:off x="4895961" y="1534200"/>
            <a:ext cx="3748794" cy="15608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342900" indent="-342900">
              <a:lnSpc>
                <a:spcPct val="200000"/>
              </a:lnSpc>
              <a:buAutoNum type="arabicPeriod"/>
            </a:pPr>
            <a:r>
              <a:rPr lang="en-US" dirty="0"/>
              <a:t>Resonant Frequency VS Inductance</a:t>
            </a:r>
          </a:p>
          <a:p>
            <a:pPr marL="342900" indent="-342900">
              <a:lnSpc>
                <a:spcPct val="200000"/>
              </a:lnSpc>
              <a:buAutoNum type="arabicPeriod"/>
            </a:pPr>
            <a:r>
              <a:rPr lang="en-US" dirty="0"/>
              <a:t>Output Power VS Load Impedance</a:t>
            </a:r>
          </a:p>
          <a:p>
            <a:pPr marL="342900" indent="-342900">
              <a:lnSpc>
                <a:spcPct val="200000"/>
              </a:lnSpc>
              <a:buAutoNum type="arabicPeriod"/>
            </a:pPr>
            <a:r>
              <a:rPr lang="en-US" dirty="0"/>
              <a:t>Load Impedance VS Efficiency</a:t>
            </a:r>
          </a:p>
          <a:p>
            <a:pPr marL="342900" indent="-342900">
              <a:lnSpc>
                <a:spcPct val="200000"/>
              </a:lnSpc>
              <a:buAutoNum type="arabicPeriod"/>
            </a:pPr>
            <a:r>
              <a:rPr lang="en-US" dirty="0"/>
              <a:t>Output Power VS Coupling Coefficient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3">
          <a:extLst>
            <a:ext uri="{FF2B5EF4-FFF2-40B4-BE49-F238E27FC236}">
              <a16:creationId xmlns:a16="http://schemas.microsoft.com/office/drawing/2014/main" id="{EF792310-3C7B-DB31-0E2D-36124B2D6A72}"/>
            </a:ext>
          </a:extLst>
        </p:cNvPr>
        <p:cNvGrpSpPr/>
        <p:nvPr/>
      </p:nvGrpSpPr>
      <p:grpSpPr>
        <a:xfrm>
          <a:off x="0" y="0"/>
          <a:ext cx="0" cy="0"/>
          <a:chOff x="0" y="0"/>
          <a:chExt cx="0" cy="0"/>
        </a:xfrm>
      </p:grpSpPr>
      <p:grpSp>
        <p:nvGrpSpPr>
          <p:cNvPr id="8675" name="Google Shape;8675;p72"/>
          <p:cNvGrpSpPr/>
          <p:nvPr/>
        </p:nvGrpSpPr>
        <p:grpSpPr>
          <a:xfrm>
            <a:off x="2772902" y="0"/>
            <a:ext cx="6371098" cy="4994649"/>
            <a:chOff x="3037643" y="-107686"/>
            <a:chExt cx="6371098" cy="4994649"/>
          </a:xfrm>
        </p:grpSpPr>
        <p:sp>
          <p:nvSpPr>
            <p:cNvPr id="8676" name="Google Shape;8676;p72"/>
            <p:cNvSpPr/>
            <p:nvPr/>
          </p:nvSpPr>
          <p:spPr>
            <a:xfrm>
              <a:off x="3037643" y="4807147"/>
              <a:ext cx="6371098" cy="245"/>
            </a:xfrm>
            <a:custGeom>
              <a:avLst/>
              <a:gdLst/>
              <a:ahLst/>
              <a:cxnLst/>
              <a:rect l="l" t="t" r="r" b="b"/>
              <a:pathLst>
                <a:path w="26051" h="1" fill="none" extrusionOk="0">
                  <a:moveTo>
                    <a:pt x="26050" y="1"/>
                  </a:moveTo>
                  <a:lnTo>
                    <a:pt x="1" y="1"/>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nvGrpSpPr>
            <p:cNvPr id="8677" name="Google Shape;8677;p72"/>
            <p:cNvGrpSpPr/>
            <p:nvPr/>
          </p:nvGrpSpPr>
          <p:grpSpPr>
            <a:xfrm>
              <a:off x="6656001" y="-107686"/>
              <a:ext cx="497676" cy="1794742"/>
              <a:chOff x="6717790" y="1105236"/>
              <a:chExt cx="332116" cy="1197612"/>
            </a:xfrm>
          </p:grpSpPr>
          <p:sp>
            <p:nvSpPr>
              <p:cNvPr id="8678" name="Google Shape;8678;p72"/>
              <p:cNvSpPr/>
              <p:nvPr/>
            </p:nvSpPr>
            <p:spPr>
              <a:xfrm>
                <a:off x="6810479" y="2182769"/>
                <a:ext cx="146248" cy="67255"/>
              </a:xfrm>
              <a:custGeom>
                <a:avLst/>
                <a:gdLst/>
                <a:ahLst/>
                <a:cxnLst/>
                <a:rect l="l" t="t" r="r" b="b"/>
                <a:pathLst>
                  <a:path w="598" h="275" extrusionOk="0">
                    <a:moveTo>
                      <a:pt x="1" y="0"/>
                    </a:moveTo>
                    <a:cubicBezTo>
                      <a:pt x="16" y="152"/>
                      <a:pt x="146" y="274"/>
                      <a:pt x="303" y="274"/>
                    </a:cubicBezTo>
                    <a:cubicBezTo>
                      <a:pt x="454" y="274"/>
                      <a:pt x="584" y="152"/>
                      <a:pt x="59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79" name="Google Shape;8679;p72"/>
              <p:cNvSpPr/>
              <p:nvPr/>
            </p:nvSpPr>
            <p:spPr>
              <a:xfrm>
                <a:off x="6882624" y="2275947"/>
                <a:ext cx="245" cy="26902"/>
              </a:xfrm>
              <a:custGeom>
                <a:avLst/>
                <a:gdLst/>
                <a:ahLst/>
                <a:cxnLst/>
                <a:rect l="l" t="t" r="r" b="b"/>
                <a:pathLst>
                  <a:path w="1" h="110" fill="none" extrusionOk="0">
                    <a:moveTo>
                      <a:pt x="1" y="0"/>
                    </a:moveTo>
                    <a:lnTo>
                      <a:pt x="1" y="10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0" name="Google Shape;8680;p72"/>
              <p:cNvSpPr/>
              <p:nvPr/>
            </p:nvSpPr>
            <p:spPr>
              <a:xfrm>
                <a:off x="6933737" y="2262007"/>
                <a:ext cx="12473" cy="24701"/>
              </a:xfrm>
              <a:custGeom>
                <a:avLst/>
                <a:gdLst/>
                <a:ahLst/>
                <a:cxnLst/>
                <a:rect l="l" t="t" r="r" b="b"/>
                <a:pathLst>
                  <a:path w="51" h="101" fill="none" extrusionOk="0">
                    <a:moveTo>
                      <a:pt x="0" y="0"/>
                    </a:moveTo>
                    <a:lnTo>
                      <a:pt x="50"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1" name="Google Shape;8681;p72"/>
              <p:cNvSpPr/>
              <p:nvPr/>
            </p:nvSpPr>
            <p:spPr>
              <a:xfrm>
                <a:off x="6968709" y="2227034"/>
                <a:ext cx="25190" cy="12473"/>
              </a:xfrm>
              <a:custGeom>
                <a:avLst/>
                <a:gdLst/>
                <a:ahLst/>
                <a:cxnLst/>
                <a:rect l="l" t="t" r="r" b="b"/>
                <a:pathLst>
                  <a:path w="103" h="51" fill="none" extrusionOk="0">
                    <a:moveTo>
                      <a:pt x="1" y="0"/>
                    </a:moveTo>
                    <a:lnTo>
                      <a:pt x="102" y="5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2" name="Google Shape;8682;p72"/>
              <p:cNvSpPr/>
              <p:nvPr/>
            </p:nvSpPr>
            <p:spPr>
              <a:xfrm>
                <a:off x="6773795" y="2227034"/>
                <a:ext cx="24701" cy="12473"/>
              </a:xfrm>
              <a:custGeom>
                <a:avLst/>
                <a:gdLst/>
                <a:ahLst/>
                <a:cxnLst/>
                <a:rect l="l" t="t" r="r" b="b"/>
                <a:pathLst>
                  <a:path w="101" h="51" fill="none" extrusionOk="0">
                    <a:moveTo>
                      <a:pt x="101" y="0"/>
                    </a:moveTo>
                    <a:lnTo>
                      <a:pt x="1" y="5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3" name="Google Shape;8683;p72"/>
              <p:cNvSpPr/>
              <p:nvPr/>
            </p:nvSpPr>
            <p:spPr>
              <a:xfrm>
                <a:off x="6819283" y="2262007"/>
                <a:ext cx="14674" cy="24701"/>
              </a:xfrm>
              <a:custGeom>
                <a:avLst/>
                <a:gdLst/>
                <a:ahLst/>
                <a:cxnLst/>
                <a:rect l="l" t="t" r="r" b="b"/>
                <a:pathLst>
                  <a:path w="60" h="101" fill="none" extrusionOk="0">
                    <a:moveTo>
                      <a:pt x="60" y="0"/>
                    </a:moveTo>
                    <a:lnTo>
                      <a:pt x="1"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4" name="Google Shape;8684;p72"/>
              <p:cNvSpPr/>
              <p:nvPr/>
            </p:nvSpPr>
            <p:spPr>
              <a:xfrm>
                <a:off x="6884336" y="1105236"/>
                <a:ext cx="245" cy="796785"/>
              </a:xfrm>
              <a:custGeom>
                <a:avLst/>
                <a:gdLst/>
                <a:ahLst/>
                <a:cxnLst/>
                <a:rect l="l" t="t" r="r" b="b"/>
                <a:pathLst>
                  <a:path w="1" h="3258" fill="none" extrusionOk="0">
                    <a:moveTo>
                      <a:pt x="1" y="3257"/>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5" name="Google Shape;8685;p72"/>
              <p:cNvSpPr/>
              <p:nvPr/>
            </p:nvSpPr>
            <p:spPr>
              <a:xfrm>
                <a:off x="6717790" y="1901769"/>
                <a:ext cx="332116" cy="281247"/>
              </a:xfrm>
              <a:custGeom>
                <a:avLst/>
                <a:gdLst/>
                <a:ahLst/>
                <a:cxnLst/>
                <a:rect l="l" t="t" r="r" b="b"/>
                <a:pathLst>
                  <a:path w="1358" h="1150" extrusionOk="0">
                    <a:moveTo>
                      <a:pt x="682" y="0"/>
                    </a:moveTo>
                    <a:cubicBezTo>
                      <a:pt x="280" y="0"/>
                      <a:pt x="0" y="302"/>
                      <a:pt x="0" y="761"/>
                    </a:cubicBezTo>
                    <a:lnTo>
                      <a:pt x="0" y="1149"/>
                    </a:lnTo>
                    <a:lnTo>
                      <a:pt x="1358" y="1149"/>
                    </a:lnTo>
                    <a:lnTo>
                      <a:pt x="1358" y="761"/>
                    </a:lnTo>
                    <a:cubicBezTo>
                      <a:pt x="1358" y="302"/>
                      <a:pt x="1078" y="0"/>
                      <a:pt x="6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grpSp>
          <p:nvGrpSpPr>
            <p:cNvPr id="8686" name="Google Shape;8686;p72"/>
            <p:cNvGrpSpPr/>
            <p:nvPr/>
          </p:nvGrpSpPr>
          <p:grpSpPr>
            <a:xfrm>
              <a:off x="5174573" y="1686988"/>
              <a:ext cx="3460537" cy="3199975"/>
              <a:chOff x="5603086" y="1871688"/>
              <a:chExt cx="3260966" cy="3015431"/>
            </a:xfrm>
          </p:grpSpPr>
          <p:sp>
            <p:nvSpPr>
              <p:cNvPr id="8687" name="Google Shape;8687;p72"/>
              <p:cNvSpPr/>
              <p:nvPr/>
            </p:nvSpPr>
            <p:spPr>
              <a:xfrm>
                <a:off x="5692595" y="3645485"/>
                <a:ext cx="114455" cy="237715"/>
              </a:xfrm>
              <a:custGeom>
                <a:avLst/>
                <a:gdLst/>
                <a:ahLst/>
                <a:cxnLst/>
                <a:rect l="l" t="t" r="r" b="b"/>
                <a:pathLst>
                  <a:path w="468" h="972" extrusionOk="0">
                    <a:moveTo>
                      <a:pt x="152" y="0"/>
                    </a:moveTo>
                    <a:lnTo>
                      <a:pt x="0" y="345"/>
                    </a:lnTo>
                    <a:lnTo>
                      <a:pt x="252" y="971"/>
                    </a:lnTo>
                    <a:lnTo>
                      <a:pt x="468" y="468"/>
                    </a:lnTo>
                    <a:cubicBezTo>
                      <a:pt x="361" y="288"/>
                      <a:pt x="252" y="123"/>
                      <a:pt x="1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8" name="Google Shape;8688;p72"/>
              <p:cNvSpPr/>
              <p:nvPr/>
            </p:nvSpPr>
            <p:spPr>
              <a:xfrm>
                <a:off x="5632922" y="3577008"/>
                <a:ext cx="96847" cy="153096"/>
              </a:xfrm>
              <a:custGeom>
                <a:avLst/>
                <a:gdLst/>
                <a:ahLst/>
                <a:cxnLst/>
                <a:rect l="l" t="t" r="r" b="b"/>
                <a:pathLst>
                  <a:path w="396" h="626" extrusionOk="0">
                    <a:moveTo>
                      <a:pt x="39" y="1"/>
                    </a:moveTo>
                    <a:cubicBezTo>
                      <a:pt x="26" y="1"/>
                      <a:pt x="13" y="3"/>
                      <a:pt x="1" y="7"/>
                    </a:cubicBezTo>
                    <a:lnTo>
                      <a:pt x="244" y="625"/>
                    </a:lnTo>
                    <a:lnTo>
                      <a:pt x="396" y="280"/>
                    </a:lnTo>
                    <a:cubicBezTo>
                      <a:pt x="258" y="104"/>
                      <a:pt x="131" y="1"/>
                      <a:pt x="3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89" name="Google Shape;8689;p72"/>
              <p:cNvSpPr/>
              <p:nvPr/>
            </p:nvSpPr>
            <p:spPr>
              <a:xfrm>
                <a:off x="5603086" y="3578720"/>
                <a:ext cx="89754" cy="151384"/>
              </a:xfrm>
              <a:custGeom>
                <a:avLst/>
                <a:gdLst/>
                <a:ahLst/>
                <a:cxnLst/>
                <a:rect l="l" t="t" r="r" b="b"/>
                <a:pathLst>
                  <a:path w="367" h="619" extrusionOk="0">
                    <a:moveTo>
                      <a:pt x="123" y="0"/>
                    </a:moveTo>
                    <a:cubicBezTo>
                      <a:pt x="30" y="37"/>
                      <a:pt x="0" y="216"/>
                      <a:pt x="14" y="468"/>
                    </a:cubicBezTo>
                    <a:lnTo>
                      <a:pt x="366" y="618"/>
                    </a:lnTo>
                    <a:lnTo>
                      <a:pt x="12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0" name="Google Shape;8690;p72"/>
              <p:cNvSpPr/>
              <p:nvPr/>
            </p:nvSpPr>
            <p:spPr>
              <a:xfrm>
                <a:off x="5606510" y="3692929"/>
                <a:ext cx="147960" cy="190270"/>
              </a:xfrm>
              <a:custGeom>
                <a:avLst/>
                <a:gdLst/>
                <a:ahLst/>
                <a:cxnLst/>
                <a:rect l="l" t="t" r="r" b="b"/>
                <a:pathLst>
                  <a:path w="605" h="778" extrusionOk="0">
                    <a:moveTo>
                      <a:pt x="0" y="1"/>
                    </a:moveTo>
                    <a:lnTo>
                      <a:pt x="0" y="1"/>
                    </a:lnTo>
                    <a:cubicBezTo>
                      <a:pt x="16" y="165"/>
                      <a:pt x="50" y="360"/>
                      <a:pt x="102" y="562"/>
                    </a:cubicBezTo>
                    <a:lnTo>
                      <a:pt x="604" y="777"/>
                    </a:lnTo>
                    <a:lnTo>
                      <a:pt x="352" y="15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1" name="Google Shape;8691;p72"/>
              <p:cNvSpPr/>
              <p:nvPr/>
            </p:nvSpPr>
            <p:spPr>
              <a:xfrm>
                <a:off x="5631455" y="3830128"/>
                <a:ext cx="182688" cy="205677"/>
              </a:xfrm>
              <a:custGeom>
                <a:avLst/>
                <a:gdLst/>
                <a:ahLst/>
                <a:cxnLst/>
                <a:rect l="l" t="t" r="r" b="b"/>
                <a:pathLst>
                  <a:path w="747" h="841" extrusionOk="0">
                    <a:moveTo>
                      <a:pt x="0" y="1"/>
                    </a:moveTo>
                    <a:lnTo>
                      <a:pt x="0" y="1"/>
                    </a:lnTo>
                    <a:cubicBezTo>
                      <a:pt x="50" y="194"/>
                      <a:pt x="107" y="403"/>
                      <a:pt x="186" y="596"/>
                    </a:cubicBezTo>
                    <a:lnTo>
                      <a:pt x="747" y="841"/>
                    </a:lnTo>
                    <a:lnTo>
                      <a:pt x="502" y="21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2" name="Google Shape;8692;p72"/>
              <p:cNvSpPr/>
              <p:nvPr/>
            </p:nvSpPr>
            <p:spPr>
              <a:xfrm>
                <a:off x="5631455" y="3830128"/>
                <a:ext cx="0" cy="245"/>
              </a:xfrm>
              <a:custGeom>
                <a:avLst/>
                <a:gdLst/>
                <a:ahLst/>
                <a:cxnLst/>
                <a:rect l="l" t="t" r="r" b="b"/>
                <a:pathLst>
                  <a:path h="1" fill="none" extrusionOk="0">
                    <a:moveTo>
                      <a:pt x="0" y="1"/>
                    </a:move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3" name="Google Shape;8693;p72"/>
              <p:cNvSpPr/>
              <p:nvPr/>
            </p:nvSpPr>
            <p:spPr>
              <a:xfrm>
                <a:off x="5770120" y="4466474"/>
                <a:ext cx="42554" cy="387142"/>
              </a:xfrm>
              <a:custGeom>
                <a:avLst/>
                <a:gdLst/>
                <a:ahLst/>
                <a:cxnLst/>
                <a:rect l="l" t="t" r="r" b="b"/>
                <a:pathLst>
                  <a:path w="174" h="1583" extrusionOk="0">
                    <a:moveTo>
                      <a:pt x="1" y="0"/>
                    </a:moveTo>
                    <a:lnTo>
                      <a:pt x="1" y="1582"/>
                    </a:lnTo>
                    <a:lnTo>
                      <a:pt x="173" y="1582"/>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4" name="Google Shape;8694;p72"/>
              <p:cNvSpPr/>
              <p:nvPr/>
            </p:nvSpPr>
            <p:spPr>
              <a:xfrm>
                <a:off x="6422362" y="3619317"/>
                <a:ext cx="337741" cy="1267567"/>
              </a:xfrm>
              <a:custGeom>
                <a:avLst/>
                <a:gdLst/>
                <a:ahLst/>
                <a:cxnLst/>
                <a:rect l="l" t="t" r="r" b="b"/>
                <a:pathLst>
                  <a:path w="1381" h="5183" extrusionOk="0">
                    <a:moveTo>
                      <a:pt x="1193" y="0"/>
                    </a:moveTo>
                    <a:lnTo>
                      <a:pt x="1" y="5182"/>
                    </a:lnTo>
                    <a:lnTo>
                      <a:pt x="187" y="5182"/>
                    </a:lnTo>
                    <a:lnTo>
                      <a:pt x="138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5" name="Google Shape;8695;p72"/>
              <p:cNvSpPr/>
              <p:nvPr/>
            </p:nvSpPr>
            <p:spPr>
              <a:xfrm>
                <a:off x="6713877" y="3617116"/>
                <a:ext cx="12473" cy="2446"/>
              </a:xfrm>
              <a:custGeom>
                <a:avLst/>
                <a:gdLst/>
                <a:ahLst/>
                <a:cxnLst/>
                <a:rect l="l" t="t" r="r" b="b"/>
                <a:pathLst>
                  <a:path w="51" h="10" extrusionOk="0">
                    <a:moveTo>
                      <a:pt x="1" y="0"/>
                    </a:moveTo>
                    <a:lnTo>
                      <a:pt x="1" y="9"/>
                    </a:lnTo>
                    <a:lnTo>
                      <a:pt x="51" y="9"/>
                    </a:lnTo>
                    <a:cubicBezTo>
                      <a:pt x="30" y="9"/>
                      <a:pt x="16"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6" name="Google Shape;8696;p72"/>
              <p:cNvSpPr/>
              <p:nvPr/>
            </p:nvSpPr>
            <p:spPr>
              <a:xfrm>
                <a:off x="6467850" y="3619317"/>
                <a:ext cx="381762" cy="1267567"/>
              </a:xfrm>
              <a:custGeom>
                <a:avLst/>
                <a:gdLst/>
                <a:ahLst/>
                <a:cxnLst/>
                <a:rect l="l" t="t" r="r" b="b"/>
                <a:pathLst>
                  <a:path w="1561" h="5183" extrusionOk="0">
                    <a:moveTo>
                      <a:pt x="1195" y="0"/>
                    </a:moveTo>
                    <a:lnTo>
                      <a:pt x="1" y="5182"/>
                    </a:lnTo>
                    <a:lnTo>
                      <a:pt x="367" y="5182"/>
                    </a:lnTo>
                    <a:lnTo>
                      <a:pt x="156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7" name="Google Shape;8697;p72"/>
              <p:cNvSpPr/>
              <p:nvPr/>
            </p:nvSpPr>
            <p:spPr>
              <a:xfrm>
                <a:off x="7144792" y="4698317"/>
                <a:ext cx="1712" cy="1957"/>
              </a:xfrm>
              <a:custGeom>
                <a:avLst/>
                <a:gdLst/>
                <a:ahLst/>
                <a:cxnLst/>
                <a:rect l="l" t="t" r="r" b="b"/>
                <a:pathLst>
                  <a:path w="7" h="8" extrusionOk="0">
                    <a:moveTo>
                      <a:pt x="7" y="1"/>
                    </a:moveTo>
                    <a:cubicBezTo>
                      <a:pt x="7" y="1"/>
                      <a:pt x="0" y="1"/>
                      <a:pt x="0" y="8"/>
                    </a:cubicBezTo>
                    <a:lnTo>
                      <a:pt x="7" y="8"/>
                    </a:lnTo>
                    <a:lnTo>
                      <a:pt x="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8" name="Google Shape;8698;p72"/>
              <p:cNvSpPr/>
              <p:nvPr/>
            </p:nvSpPr>
            <p:spPr>
              <a:xfrm>
                <a:off x="7234546" y="4695138"/>
                <a:ext cx="245" cy="1957"/>
              </a:xfrm>
              <a:custGeom>
                <a:avLst/>
                <a:gdLst/>
                <a:ahLst/>
                <a:cxnLst/>
                <a:rect l="l" t="t" r="r" b="b"/>
                <a:pathLst>
                  <a:path w="1" h="8" extrusionOk="0">
                    <a:moveTo>
                      <a:pt x="0" y="7"/>
                    </a:moveTo>
                    <a:lnTo>
                      <a:pt x="0" y="7"/>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699" name="Google Shape;8699;p72"/>
              <p:cNvSpPr/>
              <p:nvPr/>
            </p:nvSpPr>
            <p:spPr>
              <a:xfrm>
                <a:off x="7215225" y="4713969"/>
                <a:ext cx="1712" cy="245"/>
              </a:xfrm>
              <a:custGeom>
                <a:avLst/>
                <a:gdLst/>
                <a:ahLst/>
                <a:cxnLst/>
                <a:rect l="l" t="t" r="r" b="b"/>
                <a:pathLst>
                  <a:path w="7" h="1" extrusionOk="0">
                    <a:moveTo>
                      <a:pt x="7" y="1"/>
                    </a:moveTo>
                    <a:lnTo>
                      <a:pt x="7"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0" name="Google Shape;8700;p72"/>
              <p:cNvSpPr/>
              <p:nvPr/>
            </p:nvSpPr>
            <p:spPr>
              <a:xfrm>
                <a:off x="7213514" y="4781223"/>
                <a:ext cx="8560" cy="3424"/>
              </a:xfrm>
              <a:custGeom>
                <a:avLst/>
                <a:gdLst/>
                <a:ahLst/>
                <a:cxnLst/>
                <a:rect l="l" t="t" r="r" b="b"/>
                <a:pathLst>
                  <a:path w="35" h="14" extrusionOk="0">
                    <a:moveTo>
                      <a:pt x="0" y="0"/>
                    </a:moveTo>
                    <a:lnTo>
                      <a:pt x="0" y="0"/>
                    </a:lnTo>
                    <a:cubicBezTo>
                      <a:pt x="14" y="7"/>
                      <a:pt x="21" y="7"/>
                      <a:pt x="35" y="14"/>
                    </a:cubicBezTo>
                    <a:cubicBezTo>
                      <a:pt x="28" y="7"/>
                      <a:pt x="14"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1" name="Google Shape;8701;p72"/>
              <p:cNvSpPr/>
              <p:nvPr/>
            </p:nvSpPr>
            <p:spPr>
              <a:xfrm>
                <a:off x="7215225" y="4713969"/>
                <a:ext cx="1712" cy="245"/>
              </a:xfrm>
              <a:custGeom>
                <a:avLst/>
                <a:gdLst/>
                <a:ahLst/>
                <a:cxnLst/>
                <a:rect l="l" t="t" r="r" b="b"/>
                <a:pathLst>
                  <a:path w="7" h="1" extrusionOk="0">
                    <a:moveTo>
                      <a:pt x="7" y="1"/>
                    </a:moveTo>
                    <a:lnTo>
                      <a:pt x="7"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2" name="Google Shape;8702;p72"/>
              <p:cNvSpPr/>
              <p:nvPr/>
            </p:nvSpPr>
            <p:spPr>
              <a:xfrm>
                <a:off x="7234546" y="4695138"/>
                <a:ext cx="245" cy="1957"/>
              </a:xfrm>
              <a:custGeom>
                <a:avLst/>
                <a:gdLst/>
                <a:ahLst/>
                <a:cxnLst/>
                <a:rect l="l" t="t" r="r" b="b"/>
                <a:pathLst>
                  <a:path w="1" h="8" extrusionOk="0">
                    <a:moveTo>
                      <a:pt x="0" y="7"/>
                    </a:moveTo>
                    <a:lnTo>
                      <a:pt x="0" y="7"/>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3" name="Google Shape;8703;p72"/>
              <p:cNvSpPr/>
              <p:nvPr/>
            </p:nvSpPr>
            <p:spPr>
              <a:xfrm>
                <a:off x="6940829" y="3619317"/>
                <a:ext cx="276111" cy="1014445"/>
              </a:xfrm>
              <a:custGeom>
                <a:avLst/>
                <a:gdLst/>
                <a:ahLst/>
                <a:cxnLst/>
                <a:rect l="l" t="t" r="r" b="b"/>
                <a:pathLst>
                  <a:path w="1129" h="4148" extrusionOk="0">
                    <a:moveTo>
                      <a:pt x="1" y="0"/>
                    </a:moveTo>
                    <a:lnTo>
                      <a:pt x="956" y="4147"/>
                    </a:lnTo>
                    <a:lnTo>
                      <a:pt x="977" y="4082"/>
                    </a:lnTo>
                    <a:cubicBezTo>
                      <a:pt x="956" y="4075"/>
                      <a:pt x="943" y="4068"/>
                      <a:pt x="943" y="4068"/>
                    </a:cubicBezTo>
                    <a:cubicBezTo>
                      <a:pt x="943" y="4068"/>
                      <a:pt x="977" y="3916"/>
                      <a:pt x="1036" y="3687"/>
                    </a:cubicBezTo>
                    <a:cubicBezTo>
                      <a:pt x="1057" y="3571"/>
                      <a:pt x="1093" y="3435"/>
                      <a:pt x="1129" y="3292"/>
                    </a:cubicBezTo>
                    <a:lnTo>
                      <a:pt x="36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4" name="Google Shape;8704;p72"/>
              <p:cNvSpPr/>
              <p:nvPr/>
            </p:nvSpPr>
            <p:spPr>
              <a:xfrm>
                <a:off x="7213514" y="4781223"/>
                <a:ext cx="8560" cy="3424"/>
              </a:xfrm>
              <a:custGeom>
                <a:avLst/>
                <a:gdLst/>
                <a:ahLst/>
                <a:cxnLst/>
                <a:rect l="l" t="t" r="r" b="b"/>
                <a:pathLst>
                  <a:path w="35" h="14" extrusionOk="0">
                    <a:moveTo>
                      <a:pt x="0" y="0"/>
                    </a:moveTo>
                    <a:lnTo>
                      <a:pt x="0" y="0"/>
                    </a:lnTo>
                    <a:cubicBezTo>
                      <a:pt x="14" y="7"/>
                      <a:pt x="21" y="7"/>
                      <a:pt x="35" y="14"/>
                    </a:cubicBezTo>
                    <a:cubicBezTo>
                      <a:pt x="28" y="7"/>
                      <a:pt x="14"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5" name="Google Shape;8705;p72"/>
              <p:cNvSpPr/>
              <p:nvPr/>
            </p:nvSpPr>
            <p:spPr>
              <a:xfrm>
                <a:off x="7266094" y="4796630"/>
                <a:ext cx="245" cy="245"/>
              </a:xfrm>
              <a:custGeom>
                <a:avLst/>
                <a:gdLst/>
                <a:ahLst/>
                <a:cxnLst/>
                <a:rect l="l" t="t" r="r" b="b"/>
                <a:pathLst>
                  <a:path w="1" h="1" extrusionOk="0">
                    <a:moveTo>
                      <a:pt x="1" y="1"/>
                    </a:move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6" name="Google Shape;8706;p72"/>
              <p:cNvSpPr/>
              <p:nvPr/>
            </p:nvSpPr>
            <p:spPr>
              <a:xfrm>
                <a:off x="7241393" y="4832092"/>
                <a:ext cx="82907" cy="54782"/>
              </a:xfrm>
              <a:custGeom>
                <a:avLst/>
                <a:gdLst/>
                <a:ahLst/>
                <a:cxnLst/>
                <a:rect l="l" t="t" r="r" b="b"/>
                <a:pathLst>
                  <a:path w="339" h="224" extrusionOk="0">
                    <a:moveTo>
                      <a:pt x="79" y="1"/>
                    </a:moveTo>
                    <a:cubicBezTo>
                      <a:pt x="73" y="28"/>
                      <a:pt x="66" y="58"/>
                      <a:pt x="59" y="87"/>
                    </a:cubicBezTo>
                    <a:cubicBezTo>
                      <a:pt x="59" y="87"/>
                      <a:pt x="43" y="180"/>
                      <a:pt x="29" y="201"/>
                    </a:cubicBezTo>
                    <a:cubicBezTo>
                      <a:pt x="22" y="216"/>
                      <a:pt x="7" y="223"/>
                      <a:pt x="0" y="223"/>
                    </a:cubicBezTo>
                    <a:lnTo>
                      <a:pt x="338" y="223"/>
                    </a:lnTo>
                    <a:lnTo>
                      <a:pt x="295" y="65"/>
                    </a:lnTo>
                    <a:cubicBezTo>
                      <a:pt x="231" y="44"/>
                      <a:pt x="166" y="28"/>
                      <a:pt x="102" y="8"/>
                    </a:cubicBezTo>
                    <a:cubicBezTo>
                      <a:pt x="93" y="8"/>
                      <a:pt x="86" y="1"/>
                      <a:pt x="7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7" name="Google Shape;8707;p72"/>
              <p:cNvSpPr/>
              <p:nvPr/>
            </p:nvSpPr>
            <p:spPr>
              <a:xfrm>
                <a:off x="7183433" y="4870488"/>
                <a:ext cx="54782" cy="16386"/>
              </a:xfrm>
              <a:custGeom>
                <a:avLst/>
                <a:gdLst/>
                <a:ahLst/>
                <a:cxnLst/>
                <a:rect l="l" t="t" r="r" b="b"/>
                <a:pathLst>
                  <a:path w="224" h="67" extrusionOk="0">
                    <a:moveTo>
                      <a:pt x="1" y="1"/>
                    </a:moveTo>
                    <a:lnTo>
                      <a:pt x="15" y="66"/>
                    </a:lnTo>
                    <a:lnTo>
                      <a:pt x="223" y="66"/>
                    </a:lnTo>
                    <a:cubicBezTo>
                      <a:pt x="223" y="66"/>
                      <a:pt x="216" y="59"/>
                      <a:pt x="201" y="59"/>
                    </a:cubicBezTo>
                    <a:cubicBezTo>
                      <a:pt x="166" y="51"/>
                      <a:pt x="101" y="30"/>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8" name="Google Shape;8708;p72"/>
              <p:cNvSpPr/>
              <p:nvPr/>
            </p:nvSpPr>
            <p:spPr>
              <a:xfrm>
                <a:off x="6629504" y="3531030"/>
                <a:ext cx="84619" cy="88532"/>
              </a:xfrm>
              <a:custGeom>
                <a:avLst/>
                <a:gdLst/>
                <a:ahLst/>
                <a:cxnLst/>
                <a:rect l="l" t="t" r="r" b="b"/>
                <a:pathLst>
                  <a:path w="346" h="362" extrusionOk="0">
                    <a:moveTo>
                      <a:pt x="1" y="1"/>
                    </a:moveTo>
                    <a:lnTo>
                      <a:pt x="1" y="232"/>
                    </a:lnTo>
                    <a:cubicBezTo>
                      <a:pt x="1" y="302"/>
                      <a:pt x="59" y="361"/>
                      <a:pt x="130" y="361"/>
                    </a:cubicBezTo>
                    <a:lnTo>
                      <a:pt x="346" y="361"/>
                    </a:lnTo>
                    <a:lnTo>
                      <a:pt x="346" y="352"/>
                    </a:lnTo>
                    <a:cubicBezTo>
                      <a:pt x="296" y="332"/>
                      <a:pt x="266" y="289"/>
                      <a:pt x="266" y="232"/>
                    </a:cubicBezTo>
                    <a:lnTo>
                      <a:pt x="26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09" name="Google Shape;8709;p72"/>
              <p:cNvSpPr/>
              <p:nvPr/>
            </p:nvSpPr>
            <p:spPr>
              <a:xfrm>
                <a:off x="6713877" y="3617116"/>
                <a:ext cx="12473" cy="2446"/>
              </a:xfrm>
              <a:custGeom>
                <a:avLst/>
                <a:gdLst/>
                <a:ahLst/>
                <a:cxnLst/>
                <a:rect l="l" t="t" r="r" b="b"/>
                <a:pathLst>
                  <a:path w="51" h="10" extrusionOk="0">
                    <a:moveTo>
                      <a:pt x="1" y="0"/>
                    </a:moveTo>
                    <a:lnTo>
                      <a:pt x="1" y="9"/>
                    </a:lnTo>
                    <a:lnTo>
                      <a:pt x="51" y="9"/>
                    </a:lnTo>
                    <a:cubicBezTo>
                      <a:pt x="30" y="9"/>
                      <a:pt x="16"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0" name="Google Shape;8710;p72"/>
              <p:cNvSpPr/>
              <p:nvPr/>
            </p:nvSpPr>
            <p:spPr>
              <a:xfrm>
                <a:off x="6694557" y="3531030"/>
                <a:ext cx="388854" cy="88532"/>
              </a:xfrm>
              <a:custGeom>
                <a:avLst/>
                <a:gdLst/>
                <a:ahLst/>
                <a:cxnLst/>
                <a:rect l="l" t="t" r="r" b="b"/>
                <a:pathLst>
                  <a:path w="1590" h="362" extrusionOk="0">
                    <a:moveTo>
                      <a:pt x="0" y="1"/>
                    </a:moveTo>
                    <a:lnTo>
                      <a:pt x="0" y="232"/>
                    </a:lnTo>
                    <a:cubicBezTo>
                      <a:pt x="0" y="289"/>
                      <a:pt x="30" y="332"/>
                      <a:pt x="80" y="352"/>
                    </a:cubicBezTo>
                    <a:cubicBezTo>
                      <a:pt x="95" y="361"/>
                      <a:pt x="109" y="361"/>
                      <a:pt x="130" y="361"/>
                    </a:cubicBezTo>
                    <a:lnTo>
                      <a:pt x="1460" y="361"/>
                    </a:lnTo>
                    <a:cubicBezTo>
                      <a:pt x="1532" y="361"/>
                      <a:pt x="1589" y="302"/>
                      <a:pt x="1589" y="232"/>
                    </a:cubicBezTo>
                    <a:lnTo>
                      <a:pt x="158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1" name="Google Shape;8711;p72"/>
              <p:cNvSpPr/>
              <p:nvPr/>
            </p:nvSpPr>
            <p:spPr>
              <a:xfrm>
                <a:off x="8113250" y="3657713"/>
                <a:ext cx="1957" cy="7337"/>
              </a:xfrm>
              <a:custGeom>
                <a:avLst/>
                <a:gdLst/>
                <a:ahLst/>
                <a:cxnLst/>
                <a:rect l="l" t="t" r="r" b="b"/>
                <a:pathLst>
                  <a:path w="8" h="30" extrusionOk="0">
                    <a:moveTo>
                      <a:pt x="1" y="0"/>
                    </a:moveTo>
                    <a:lnTo>
                      <a:pt x="1" y="29"/>
                    </a:lnTo>
                    <a:lnTo>
                      <a:pt x="8" y="29"/>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2" name="Google Shape;8712;p72"/>
              <p:cNvSpPr/>
              <p:nvPr/>
            </p:nvSpPr>
            <p:spPr>
              <a:xfrm>
                <a:off x="8092218" y="3893469"/>
                <a:ext cx="88043" cy="54537"/>
              </a:xfrm>
              <a:custGeom>
                <a:avLst/>
                <a:gdLst/>
                <a:ahLst/>
                <a:cxnLst/>
                <a:rect l="l" t="t" r="r" b="b"/>
                <a:pathLst>
                  <a:path w="360" h="223" extrusionOk="0">
                    <a:moveTo>
                      <a:pt x="309" y="0"/>
                    </a:moveTo>
                    <a:cubicBezTo>
                      <a:pt x="237" y="94"/>
                      <a:pt x="137" y="173"/>
                      <a:pt x="1" y="223"/>
                    </a:cubicBezTo>
                    <a:lnTo>
                      <a:pt x="359" y="223"/>
                    </a:lnTo>
                    <a:lnTo>
                      <a:pt x="30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3" name="Google Shape;8713;p72"/>
              <p:cNvSpPr/>
              <p:nvPr/>
            </p:nvSpPr>
            <p:spPr>
              <a:xfrm>
                <a:off x="7923471" y="3617116"/>
                <a:ext cx="12473" cy="2446"/>
              </a:xfrm>
              <a:custGeom>
                <a:avLst/>
                <a:gdLst/>
                <a:ahLst/>
                <a:cxnLst/>
                <a:rect l="l" t="t" r="r" b="b"/>
                <a:pathLst>
                  <a:path w="51" h="10" extrusionOk="0">
                    <a:moveTo>
                      <a:pt x="1" y="0"/>
                    </a:moveTo>
                    <a:lnTo>
                      <a:pt x="1" y="9"/>
                    </a:lnTo>
                    <a:lnTo>
                      <a:pt x="51" y="9"/>
                    </a:lnTo>
                    <a:cubicBezTo>
                      <a:pt x="30" y="9"/>
                      <a:pt x="14"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4" name="Google Shape;8714;p72"/>
              <p:cNvSpPr/>
              <p:nvPr/>
            </p:nvSpPr>
            <p:spPr>
              <a:xfrm>
                <a:off x="8239932" y="3531030"/>
                <a:ext cx="203965" cy="438256"/>
              </a:xfrm>
              <a:custGeom>
                <a:avLst/>
                <a:gdLst/>
                <a:ahLst/>
                <a:cxnLst/>
                <a:rect l="l" t="t" r="r" b="b"/>
                <a:pathLst>
                  <a:path w="834" h="1792" extrusionOk="0">
                    <a:moveTo>
                      <a:pt x="216" y="1"/>
                    </a:moveTo>
                    <a:lnTo>
                      <a:pt x="216" y="232"/>
                    </a:lnTo>
                    <a:cubicBezTo>
                      <a:pt x="216" y="302"/>
                      <a:pt x="159" y="361"/>
                      <a:pt x="87" y="361"/>
                    </a:cubicBezTo>
                    <a:lnTo>
                      <a:pt x="0" y="361"/>
                    </a:lnTo>
                    <a:lnTo>
                      <a:pt x="159" y="1043"/>
                    </a:lnTo>
                    <a:lnTo>
                      <a:pt x="332" y="1791"/>
                    </a:lnTo>
                    <a:cubicBezTo>
                      <a:pt x="409" y="1748"/>
                      <a:pt x="475" y="1669"/>
                      <a:pt x="489" y="1582"/>
                    </a:cubicBezTo>
                    <a:lnTo>
                      <a:pt x="83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5" name="Google Shape;8715;p72"/>
              <p:cNvSpPr/>
              <p:nvPr/>
            </p:nvSpPr>
            <p:spPr>
              <a:xfrm>
                <a:off x="8016649" y="3416821"/>
                <a:ext cx="146248" cy="40597"/>
              </a:xfrm>
              <a:custGeom>
                <a:avLst/>
                <a:gdLst/>
                <a:ahLst/>
                <a:cxnLst/>
                <a:rect l="l" t="t" r="r" b="b"/>
                <a:pathLst>
                  <a:path w="598" h="166" extrusionOk="0">
                    <a:moveTo>
                      <a:pt x="1" y="0"/>
                    </a:moveTo>
                    <a:lnTo>
                      <a:pt x="15" y="166"/>
                    </a:lnTo>
                    <a:lnTo>
                      <a:pt x="589" y="166"/>
                    </a:lnTo>
                    <a:lnTo>
                      <a:pt x="59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6" name="Google Shape;8716;p72"/>
              <p:cNvSpPr/>
              <p:nvPr/>
            </p:nvSpPr>
            <p:spPr>
              <a:xfrm>
                <a:off x="8281996" y="2961449"/>
                <a:ext cx="278068" cy="495973"/>
              </a:xfrm>
              <a:custGeom>
                <a:avLst/>
                <a:gdLst/>
                <a:ahLst/>
                <a:cxnLst/>
                <a:rect l="l" t="t" r="r" b="b"/>
                <a:pathLst>
                  <a:path w="1137" h="2028" extrusionOk="0">
                    <a:moveTo>
                      <a:pt x="332" y="1"/>
                    </a:moveTo>
                    <a:cubicBezTo>
                      <a:pt x="367" y="66"/>
                      <a:pt x="382" y="159"/>
                      <a:pt x="375" y="318"/>
                    </a:cubicBezTo>
                    <a:cubicBezTo>
                      <a:pt x="367" y="454"/>
                      <a:pt x="123" y="1884"/>
                      <a:pt x="108" y="1934"/>
                    </a:cubicBezTo>
                    <a:cubicBezTo>
                      <a:pt x="101" y="1985"/>
                      <a:pt x="37" y="2028"/>
                      <a:pt x="1" y="2028"/>
                    </a:cubicBezTo>
                    <a:lnTo>
                      <a:pt x="727" y="2028"/>
                    </a:lnTo>
                    <a:lnTo>
                      <a:pt x="1108" y="253"/>
                    </a:lnTo>
                    <a:cubicBezTo>
                      <a:pt x="1136" y="109"/>
                      <a:pt x="1043" y="1"/>
                      <a:pt x="90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7" name="Google Shape;8717;p72"/>
              <p:cNvSpPr/>
              <p:nvPr/>
            </p:nvSpPr>
            <p:spPr>
              <a:xfrm>
                <a:off x="8113250" y="3657713"/>
                <a:ext cx="1957" cy="7337"/>
              </a:xfrm>
              <a:custGeom>
                <a:avLst/>
                <a:gdLst/>
                <a:ahLst/>
                <a:cxnLst/>
                <a:rect l="l" t="t" r="r" b="b"/>
                <a:pathLst>
                  <a:path w="8" h="30" extrusionOk="0">
                    <a:moveTo>
                      <a:pt x="1" y="0"/>
                    </a:moveTo>
                    <a:lnTo>
                      <a:pt x="1" y="29"/>
                    </a:lnTo>
                    <a:lnTo>
                      <a:pt x="8" y="29"/>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8" name="Google Shape;8718;p72"/>
              <p:cNvSpPr/>
              <p:nvPr/>
            </p:nvSpPr>
            <p:spPr>
              <a:xfrm>
                <a:off x="8092218" y="3893469"/>
                <a:ext cx="88043" cy="54537"/>
              </a:xfrm>
              <a:custGeom>
                <a:avLst/>
                <a:gdLst/>
                <a:ahLst/>
                <a:cxnLst/>
                <a:rect l="l" t="t" r="r" b="b"/>
                <a:pathLst>
                  <a:path w="360" h="223" extrusionOk="0">
                    <a:moveTo>
                      <a:pt x="309" y="0"/>
                    </a:moveTo>
                    <a:cubicBezTo>
                      <a:pt x="237" y="94"/>
                      <a:pt x="137" y="173"/>
                      <a:pt x="1" y="223"/>
                    </a:cubicBezTo>
                    <a:lnTo>
                      <a:pt x="359" y="223"/>
                    </a:lnTo>
                    <a:lnTo>
                      <a:pt x="30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19" name="Google Shape;8719;p72"/>
              <p:cNvSpPr/>
              <p:nvPr/>
            </p:nvSpPr>
            <p:spPr>
              <a:xfrm>
                <a:off x="7923471" y="3617116"/>
                <a:ext cx="12473" cy="2446"/>
              </a:xfrm>
              <a:custGeom>
                <a:avLst/>
                <a:gdLst/>
                <a:ahLst/>
                <a:cxnLst/>
                <a:rect l="l" t="t" r="r" b="b"/>
                <a:pathLst>
                  <a:path w="51" h="10" extrusionOk="0">
                    <a:moveTo>
                      <a:pt x="1" y="0"/>
                    </a:moveTo>
                    <a:lnTo>
                      <a:pt x="1" y="9"/>
                    </a:lnTo>
                    <a:lnTo>
                      <a:pt x="51" y="9"/>
                    </a:lnTo>
                    <a:cubicBezTo>
                      <a:pt x="30" y="9"/>
                      <a:pt x="14"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0" name="Google Shape;8720;p72"/>
              <p:cNvSpPr/>
              <p:nvPr/>
            </p:nvSpPr>
            <p:spPr>
              <a:xfrm>
                <a:off x="7779181" y="3977842"/>
                <a:ext cx="49646" cy="1957"/>
              </a:xfrm>
              <a:custGeom>
                <a:avLst/>
                <a:gdLst/>
                <a:ahLst/>
                <a:cxnLst/>
                <a:rect l="l" t="t" r="r" b="b"/>
                <a:pathLst>
                  <a:path w="203" h="8" extrusionOk="0">
                    <a:moveTo>
                      <a:pt x="145" y="0"/>
                    </a:moveTo>
                    <a:cubicBezTo>
                      <a:pt x="59" y="7"/>
                      <a:pt x="1" y="7"/>
                      <a:pt x="1" y="7"/>
                    </a:cubicBezTo>
                    <a:lnTo>
                      <a:pt x="202" y="7"/>
                    </a:lnTo>
                    <a:cubicBezTo>
                      <a:pt x="180" y="7"/>
                      <a:pt x="159" y="7"/>
                      <a:pt x="1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1" name="Google Shape;8721;p72"/>
              <p:cNvSpPr/>
              <p:nvPr/>
            </p:nvSpPr>
            <p:spPr>
              <a:xfrm>
                <a:off x="7730269" y="3531030"/>
                <a:ext cx="40353" cy="100760"/>
              </a:xfrm>
              <a:custGeom>
                <a:avLst/>
                <a:gdLst/>
                <a:ahLst/>
                <a:cxnLst/>
                <a:rect l="l" t="t" r="r" b="b"/>
                <a:pathLst>
                  <a:path w="165" h="412" extrusionOk="0">
                    <a:moveTo>
                      <a:pt x="87" y="1"/>
                    </a:moveTo>
                    <a:lnTo>
                      <a:pt x="0" y="411"/>
                    </a:lnTo>
                    <a:cubicBezTo>
                      <a:pt x="64" y="382"/>
                      <a:pt x="114" y="352"/>
                      <a:pt x="151" y="332"/>
                    </a:cubicBezTo>
                    <a:cubicBezTo>
                      <a:pt x="151" y="332"/>
                      <a:pt x="157" y="202"/>
                      <a:pt x="16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2" name="Google Shape;8722;p72"/>
              <p:cNvSpPr/>
              <p:nvPr/>
            </p:nvSpPr>
            <p:spPr>
              <a:xfrm>
                <a:off x="8239932" y="3531030"/>
                <a:ext cx="93423" cy="255079"/>
              </a:xfrm>
              <a:custGeom>
                <a:avLst/>
                <a:gdLst/>
                <a:ahLst/>
                <a:cxnLst/>
                <a:rect l="l" t="t" r="r" b="b"/>
                <a:pathLst>
                  <a:path w="382" h="1043" extrusionOk="0">
                    <a:moveTo>
                      <a:pt x="216" y="1"/>
                    </a:moveTo>
                    <a:lnTo>
                      <a:pt x="216" y="232"/>
                    </a:lnTo>
                    <a:cubicBezTo>
                      <a:pt x="216" y="302"/>
                      <a:pt x="159" y="361"/>
                      <a:pt x="87" y="361"/>
                    </a:cubicBezTo>
                    <a:lnTo>
                      <a:pt x="0" y="361"/>
                    </a:lnTo>
                    <a:lnTo>
                      <a:pt x="159" y="1043"/>
                    </a:lnTo>
                    <a:lnTo>
                      <a:pt x="38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3" name="Google Shape;8723;p72"/>
              <p:cNvSpPr/>
              <p:nvPr/>
            </p:nvSpPr>
            <p:spPr>
              <a:xfrm>
                <a:off x="8016649" y="3416821"/>
                <a:ext cx="146248" cy="40597"/>
              </a:xfrm>
              <a:custGeom>
                <a:avLst/>
                <a:gdLst/>
                <a:ahLst/>
                <a:cxnLst/>
                <a:rect l="l" t="t" r="r" b="b"/>
                <a:pathLst>
                  <a:path w="598" h="166" extrusionOk="0">
                    <a:moveTo>
                      <a:pt x="1" y="0"/>
                    </a:moveTo>
                    <a:lnTo>
                      <a:pt x="15" y="166"/>
                    </a:lnTo>
                    <a:lnTo>
                      <a:pt x="589" y="166"/>
                    </a:lnTo>
                    <a:lnTo>
                      <a:pt x="59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4" name="Google Shape;8724;p72"/>
              <p:cNvSpPr/>
              <p:nvPr/>
            </p:nvSpPr>
            <p:spPr>
              <a:xfrm>
                <a:off x="8281996" y="2961449"/>
                <a:ext cx="168993" cy="495973"/>
              </a:xfrm>
              <a:custGeom>
                <a:avLst/>
                <a:gdLst/>
                <a:ahLst/>
                <a:cxnLst/>
                <a:rect l="l" t="t" r="r" b="b"/>
                <a:pathLst>
                  <a:path w="691" h="2028" extrusionOk="0">
                    <a:moveTo>
                      <a:pt x="332" y="1"/>
                    </a:moveTo>
                    <a:cubicBezTo>
                      <a:pt x="367" y="66"/>
                      <a:pt x="382" y="159"/>
                      <a:pt x="375" y="318"/>
                    </a:cubicBezTo>
                    <a:cubicBezTo>
                      <a:pt x="367" y="454"/>
                      <a:pt x="123" y="1884"/>
                      <a:pt x="108" y="1934"/>
                    </a:cubicBezTo>
                    <a:cubicBezTo>
                      <a:pt x="101" y="1985"/>
                      <a:pt x="37" y="2028"/>
                      <a:pt x="1" y="2028"/>
                    </a:cubicBezTo>
                    <a:lnTo>
                      <a:pt x="273" y="2028"/>
                    </a:lnTo>
                    <a:lnTo>
                      <a:pt x="655" y="253"/>
                    </a:lnTo>
                    <a:cubicBezTo>
                      <a:pt x="691" y="109"/>
                      <a:pt x="598" y="1"/>
                      <a:pt x="4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5" name="Google Shape;8725;p72"/>
              <p:cNvSpPr/>
              <p:nvPr/>
            </p:nvSpPr>
            <p:spPr>
              <a:xfrm>
                <a:off x="7967248" y="4053411"/>
                <a:ext cx="60162" cy="660808"/>
              </a:xfrm>
              <a:custGeom>
                <a:avLst/>
                <a:gdLst/>
                <a:ahLst/>
                <a:cxnLst/>
                <a:rect l="l" t="t" r="r" b="b"/>
                <a:pathLst>
                  <a:path w="246" h="2702" extrusionOk="0">
                    <a:moveTo>
                      <a:pt x="1" y="0"/>
                    </a:moveTo>
                    <a:lnTo>
                      <a:pt x="1" y="2702"/>
                    </a:lnTo>
                    <a:lnTo>
                      <a:pt x="246" y="2702"/>
                    </a:lnTo>
                    <a:lnTo>
                      <a:pt x="24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6" name="Google Shape;8726;p72"/>
              <p:cNvSpPr/>
              <p:nvPr/>
            </p:nvSpPr>
            <p:spPr>
              <a:xfrm>
                <a:off x="7766953" y="4713969"/>
                <a:ext cx="497685" cy="172906"/>
              </a:xfrm>
              <a:custGeom>
                <a:avLst/>
                <a:gdLst/>
                <a:ahLst/>
                <a:cxnLst/>
                <a:rect l="l" t="t" r="r" b="b"/>
                <a:pathLst>
                  <a:path w="2035" h="707" extrusionOk="0">
                    <a:moveTo>
                      <a:pt x="713" y="1"/>
                    </a:moveTo>
                    <a:lnTo>
                      <a:pt x="73" y="375"/>
                    </a:lnTo>
                    <a:lnTo>
                      <a:pt x="1" y="706"/>
                    </a:lnTo>
                    <a:lnTo>
                      <a:pt x="159" y="706"/>
                    </a:lnTo>
                    <a:lnTo>
                      <a:pt x="159" y="620"/>
                    </a:lnTo>
                    <a:lnTo>
                      <a:pt x="713" y="289"/>
                    </a:lnTo>
                    <a:lnTo>
                      <a:pt x="1172" y="289"/>
                    </a:lnTo>
                    <a:lnTo>
                      <a:pt x="1726" y="620"/>
                    </a:lnTo>
                    <a:lnTo>
                      <a:pt x="1726" y="706"/>
                    </a:lnTo>
                    <a:lnTo>
                      <a:pt x="2034" y="706"/>
                    </a:lnTo>
                    <a:lnTo>
                      <a:pt x="2034" y="511"/>
                    </a:lnTo>
                    <a:lnTo>
                      <a:pt x="117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7" name="Google Shape;8727;p72"/>
              <p:cNvSpPr/>
              <p:nvPr/>
            </p:nvSpPr>
            <p:spPr>
              <a:xfrm>
                <a:off x="7754725" y="3977842"/>
                <a:ext cx="86331" cy="75814"/>
              </a:xfrm>
              <a:custGeom>
                <a:avLst/>
                <a:gdLst/>
                <a:ahLst/>
                <a:cxnLst/>
                <a:rect l="l" t="t" r="r" b="b"/>
                <a:pathLst>
                  <a:path w="353" h="310" extrusionOk="0">
                    <a:moveTo>
                      <a:pt x="245" y="0"/>
                    </a:moveTo>
                    <a:cubicBezTo>
                      <a:pt x="159" y="7"/>
                      <a:pt x="101" y="7"/>
                      <a:pt x="101" y="7"/>
                    </a:cubicBezTo>
                    <a:cubicBezTo>
                      <a:pt x="101" y="7"/>
                      <a:pt x="57" y="137"/>
                      <a:pt x="1" y="309"/>
                    </a:cubicBezTo>
                    <a:lnTo>
                      <a:pt x="280" y="309"/>
                    </a:lnTo>
                    <a:lnTo>
                      <a:pt x="352" y="7"/>
                    </a:lnTo>
                    <a:lnTo>
                      <a:pt x="302" y="7"/>
                    </a:lnTo>
                    <a:cubicBezTo>
                      <a:pt x="280" y="7"/>
                      <a:pt x="259" y="7"/>
                      <a:pt x="24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8" name="Google Shape;8728;p72"/>
              <p:cNvSpPr/>
              <p:nvPr/>
            </p:nvSpPr>
            <p:spPr>
              <a:xfrm>
                <a:off x="7958443" y="3947761"/>
                <a:ext cx="246764" cy="105896"/>
              </a:xfrm>
              <a:custGeom>
                <a:avLst/>
                <a:gdLst/>
                <a:ahLst/>
                <a:cxnLst/>
                <a:rect l="l" t="t" r="r" b="b"/>
                <a:pathLst>
                  <a:path w="1009" h="433" extrusionOk="0">
                    <a:moveTo>
                      <a:pt x="548" y="1"/>
                    </a:moveTo>
                    <a:cubicBezTo>
                      <a:pt x="504" y="15"/>
                      <a:pt x="454" y="29"/>
                      <a:pt x="396" y="37"/>
                    </a:cubicBezTo>
                    <a:cubicBezTo>
                      <a:pt x="368" y="44"/>
                      <a:pt x="325" y="51"/>
                      <a:pt x="282" y="58"/>
                    </a:cubicBezTo>
                    <a:cubicBezTo>
                      <a:pt x="223" y="65"/>
                      <a:pt x="159" y="72"/>
                      <a:pt x="87" y="72"/>
                    </a:cubicBezTo>
                    <a:lnTo>
                      <a:pt x="73" y="130"/>
                    </a:lnTo>
                    <a:lnTo>
                      <a:pt x="37" y="274"/>
                    </a:lnTo>
                    <a:lnTo>
                      <a:pt x="1" y="432"/>
                    </a:lnTo>
                    <a:lnTo>
                      <a:pt x="1008" y="432"/>
                    </a:lnTo>
                    <a:lnTo>
                      <a:pt x="936" y="130"/>
                    </a:lnTo>
                    <a:lnTo>
                      <a:pt x="936" y="123"/>
                    </a:lnTo>
                    <a:lnTo>
                      <a:pt x="90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29" name="Google Shape;8729;p72"/>
              <p:cNvSpPr/>
              <p:nvPr/>
            </p:nvSpPr>
            <p:spPr>
              <a:xfrm>
                <a:off x="7216937" y="3353480"/>
                <a:ext cx="191737" cy="63586"/>
              </a:xfrm>
              <a:custGeom>
                <a:avLst/>
                <a:gdLst/>
                <a:ahLst/>
                <a:cxnLst/>
                <a:rect l="l" t="t" r="r" b="b"/>
                <a:pathLst>
                  <a:path w="784" h="260" extrusionOk="0">
                    <a:moveTo>
                      <a:pt x="279" y="0"/>
                    </a:moveTo>
                    <a:cubicBezTo>
                      <a:pt x="266" y="0"/>
                      <a:pt x="193" y="37"/>
                      <a:pt x="150" y="66"/>
                    </a:cubicBezTo>
                    <a:cubicBezTo>
                      <a:pt x="129" y="80"/>
                      <a:pt x="57" y="166"/>
                      <a:pt x="0" y="259"/>
                    </a:cubicBezTo>
                    <a:lnTo>
                      <a:pt x="783" y="259"/>
                    </a:lnTo>
                    <a:lnTo>
                      <a:pt x="783" y="138"/>
                    </a:lnTo>
                    <a:cubicBezTo>
                      <a:pt x="668" y="102"/>
                      <a:pt x="295" y="0"/>
                      <a:pt x="279"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0" name="Google Shape;8730;p72"/>
              <p:cNvSpPr/>
              <p:nvPr/>
            </p:nvSpPr>
            <p:spPr>
              <a:xfrm>
                <a:off x="7408428" y="2923053"/>
                <a:ext cx="478120" cy="494016"/>
              </a:xfrm>
              <a:custGeom>
                <a:avLst/>
                <a:gdLst/>
                <a:ahLst/>
                <a:cxnLst/>
                <a:rect l="l" t="t" r="r" b="b"/>
                <a:pathLst>
                  <a:path w="1955" h="2020" extrusionOk="0">
                    <a:moveTo>
                      <a:pt x="1955" y="1"/>
                    </a:moveTo>
                    <a:cubicBezTo>
                      <a:pt x="1948" y="8"/>
                      <a:pt x="1762" y="151"/>
                      <a:pt x="1510" y="863"/>
                    </a:cubicBezTo>
                    <a:cubicBezTo>
                      <a:pt x="1430" y="1063"/>
                      <a:pt x="1265" y="1667"/>
                      <a:pt x="1265" y="1667"/>
                    </a:cubicBezTo>
                    <a:lnTo>
                      <a:pt x="0" y="1898"/>
                    </a:lnTo>
                    <a:lnTo>
                      <a:pt x="0" y="2019"/>
                    </a:lnTo>
                    <a:lnTo>
                      <a:pt x="942" y="2019"/>
                    </a:lnTo>
                    <a:cubicBezTo>
                      <a:pt x="1006" y="1933"/>
                      <a:pt x="1078" y="1840"/>
                      <a:pt x="1101" y="1826"/>
                    </a:cubicBezTo>
                    <a:cubicBezTo>
                      <a:pt x="1144" y="1797"/>
                      <a:pt x="1215" y="1760"/>
                      <a:pt x="1230" y="1760"/>
                    </a:cubicBezTo>
                    <a:cubicBezTo>
                      <a:pt x="1237" y="1760"/>
                      <a:pt x="1380" y="1797"/>
                      <a:pt x="1517" y="1833"/>
                    </a:cubicBezTo>
                    <a:cubicBezTo>
                      <a:pt x="1546" y="1358"/>
                      <a:pt x="1610" y="827"/>
                      <a:pt x="1705" y="546"/>
                    </a:cubicBezTo>
                    <a:cubicBezTo>
                      <a:pt x="1782" y="309"/>
                      <a:pt x="1884" y="78"/>
                      <a:pt x="195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1" name="Google Shape;8731;p72"/>
              <p:cNvSpPr/>
              <p:nvPr/>
            </p:nvSpPr>
            <p:spPr>
              <a:xfrm>
                <a:off x="7909531" y="2954846"/>
                <a:ext cx="7092" cy="6848"/>
              </a:xfrm>
              <a:custGeom>
                <a:avLst/>
                <a:gdLst/>
                <a:ahLst/>
                <a:cxnLst/>
                <a:rect l="l" t="t" r="r" b="b"/>
                <a:pathLst>
                  <a:path w="29" h="28" extrusionOk="0">
                    <a:moveTo>
                      <a:pt x="14" y="0"/>
                    </a:moveTo>
                    <a:lnTo>
                      <a:pt x="1" y="28"/>
                    </a:lnTo>
                    <a:lnTo>
                      <a:pt x="1" y="28"/>
                    </a:lnTo>
                    <a:lnTo>
                      <a:pt x="28" y="14"/>
                    </a:lnTo>
                    <a:cubicBezTo>
                      <a:pt x="21" y="7"/>
                      <a:pt x="14" y="7"/>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2" name="Google Shape;8732;p72"/>
              <p:cNvSpPr/>
              <p:nvPr/>
            </p:nvSpPr>
            <p:spPr>
              <a:xfrm>
                <a:off x="7215225" y="4713969"/>
                <a:ext cx="1712" cy="245"/>
              </a:xfrm>
              <a:custGeom>
                <a:avLst/>
                <a:gdLst/>
                <a:ahLst/>
                <a:cxnLst/>
                <a:rect l="l" t="t" r="r" b="b"/>
                <a:pathLst>
                  <a:path w="7" h="1" extrusionOk="0">
                    <a:moveTo>
                      <a:pt x="7" y="1"/>
                    </a:moveTo>
                    <a:lnTo>
                      <a:pt x="7"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3" name="Google Shape;8733;p72"/>
              <p:cNvSpPr/>
              <p:nvPr/>
            </p:nvSpPr>
            <p:spPr>
              <a:xfrm>
                <a:off x="6894852" y="3619317"/>
                <a:ext cx="283448" cy="1059934"/>
              </a:xfrm>
              <a:custGeom>
                <a:avLst/>
                <a:gdLst/>
                <a:ahLst/>
                <a:cxnLst/>
                <a:rect l="l" t="t" r="r" b="b"/>
                <a:pathLst>
                  <a:path w="1159" h="4334" extrusionOk="0">
                    <a:moveTo>
                      <a:pt x="1" y="0"/>
                    </a:moveTo>
                    <a:lnTo>
                      <a:pt x="1001" y="4334"/>
                    </a:lnTo>
                    <a:cubicBezTo>
                      <a:pt x="1015" y="4327"/>
                      <a:pt x="1022" y="4320"/>
                      <a:pt x="1029" y="4313"/>
                    </a:cubicBezTo>
                    <a:cubicBezTo>
                      <a:pt x="1065" y="4270"/>
                      <a:pt x="1051" y="4227"/>
                      <a:pt x="1051" y="4211"/>
                    </a:cubicBezTo>
                    <a:cubicBezTo>
                      <a:pt x="1051" y="4193"/>
                      <a:pt x="1067" y="4174"/>
                      <a:pt x="1091" y="4174"/>
                    </a:cubicBezTo>
                    <a:cubicBezTo>
                      <a:pt x="1094" y="4174"/>
                      <a:pt x="1098" y="4174"/>
                      <a:pt x="1101" y="4175"/>
                    </a:cubicBezTo>
                    <a:cubicBezTo>
                      <a:pt x="1108" y="4183"/>
                      <a:pt x="1122" y="4183"/>
                      <a:pt x="1131" y="4190"/>
                    </a:cubicBezTo>
                    <a:cubicBezTo>
                      <a:pt x="1138" y="4190"/>
                      <a:pt x="1144" y="4190"/>
                      <a:pt x="1158" y="4197"/>
                    </a:cubicBezTo>
                    <a:lnTo>
                      <a:pt x="1144" y="4147"/>
                    </a:lnTo>
                    <a:lnTo>
                      <a:pt x="18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4" name="Google Shape;8734;p72"/>
              <p:cNvSpPr/>
              <p:nvPr/>
            </p:nvSpPr>
            <p:spPr>
              <a:xfrm>
                <a:off x="7172917" y="4617368"/>
                <a:ext cx="117879" cy="86331"/>
              </a:xfrm>
              <a:custGeom>
                <a:avLst/>
                <a:gdLst/>
                <a:ahLst/>
                <a:cxnLst/>
                <a:rect l="l" t="t" r="r" b="b"/>
                <a:pathLst>
                  <a:path w="482" h="353" extrusionOk="0">
                    <a:moveTo>
                      <a:pt x="28" y="1"/>
                    </a:moveTo>
                    <a:lnTo>
                      <a:pt x="7" y="66"/>
                    </a:lnTo>
                    <a:lnTo>
                      <a:pt x="21" y="116"/>
                    </a:lnTo>
                    <a:cubicBezTo>
                      <a:pt x="44" y="123"/>
                      <a:pt x="71" y="137"/>
                      <a:pt x="87" y="146"/>
                    </a:cubicBezTo>
                    <a:cubicBezTo>
                      <a:pt x="101" y="153"/>
                      <a:pt x="108" y="232"/>
                      <a:pt x="58" y="289"/>
                    </a:cubicBezTo>
                    <a:cubicBezTo>
                      <a:pt x="44" y="303"/>
                      <a:pt x="28" y="325"/>
                      <a:pt x="1" y="332"/>
                    </a:cubicBezTo>
                    <a:cubicBezTo>
                      <a:pt x="7" y="332"/>
                      <a:pt x="7" y="332"/>
                      <a:pt x="7" y="339"/>
                    </a:cubicBezTo>
                    <a:lnTo>
                      <a:pt x="137" y="339"/>
                    </a:lnTo>
                    <a:cubicBezTo>
                      <a:pt x="144" y="339"/>
                      <a:pt x="151" y="339"/>
                      <a:pt x="158" y="353"/>
                    </a:cubicBezTo>
                    <a:cubicBezTo>
                      <a:pt x="158" y="353"/>
                      <a:pt x="173" y="332"/>
                      <a:pt x="201" y="325"/>
                    </a:cubicBezTo>
                    <a:lnTo>
                      <a:pt x="252" y="325"/>
                    </a:lnTo>
                    <a:lnTo>
                      <a:pt x="252" y="318"/>
                    </a:lnTo>
                    <a:cubicBezTo>
                      <a:pt x="252" y="303"/>
                      <a:pt x="266" y="289"/>
                      <a:pt x="280" y="282"/>
                    </a:cubicBezTo>
                    <a:cubicBezTo>
                      <a:pt x="302" y="282"/>
                      <a:pt x="316" y="296"/>
                      <a:pt x="316" y="318"/>
                    </a:cubicBezTo>
                    <a:lnTo>
                      <a:pt x="316" y="325"/>
                    </a:lnTo>
                    <a:lnTo>
                      <a:pt x="396" y="325"/>
                    </a:lnTo>
                    <a:cubicBezTo>
                      <a:pt x="389" y="303"/>
                      <a:pt x="403" y="289"/>
                      <a:pt x="416" y="282"/>
                    </a:cubicBezTo>
                    <a:lnTo>
                      <a:pt x="432" y="282"/>
                    </a:lnTo>
                    <a:cubicBezTo>
                      <a:pt x="453" y="232"/>
                      <a:pt x="468" y="180"/>
                      <a:pt x="482" y="137"/>
                    </a:cubicBezTo>
                    <a:cubicBezTo>
                      <a:pt x="446" y="130"/>
                      <a:pt x="416" y="123"/>
                      <a:pt x="389" y="116"/>
                    </a:cubicBezTo>
                    <a:cubicBezTo>
                      <a:pt x="316" y="102"/>
                      <a:pt x="252" y="80"/>
                      <a:pt x="187" y="59"/>
                    </a:cubicBezTo>
                    <a:cubicBezTo>
                      <a:pt x="123" y="37"/>
                      <a:pt x="64" y="16"/>
                      <a:pt x="28"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5" name="Google Shape;8735;p72"/>
              <p:cNvSpPr/>
              <p:nvPr/>
            </p:nvSpPr>
            <p:spPr>
              <a:xfrm>
                <a:off x="7234546" y="4695138"/>
                <a:ext cx="245" cy="1957"/>
              </a:xfrm>
              <a:custGeom>
                <a:avLst/>
                <a:gdLst/>
                <a:ahLst/>
                <a:cxnLst/>
                <a:rect l="l" t="t" r="r" b="b"/>
                <a:pathLst>
                  <a:path w="1" h="8" extrusionOk="0">
                    <a:moveTo>
                      <a:pt x="0" y="7"/>
                    </a:moveTo>
                    <a:lnTo>
                      <a:pt x="0" y="7"/>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6" name="Google Shape;8736;p72"/>
              <p:cNvSpPr/>
              <p:nvPr/>
            </p:nvSpPr>
            <p:spPr>
              <a:xfrm>
                <a:off x="6852787" y="4738914"/>
                <a:ext cx="403039" cy="147960"/>
              </a:xfrm>
              <a:custGeom>
                <a:avLst/>
                <a:gdLst/>
                <a:ahLst/>
                <a:cxnLst/>
                <a:rect l="l" t="t" r="r" b="b"/>
                <a:pathLst>
                  <a:path w="1648" h="605" extrusionOk="0">
                    <a:moveTo>
                      <a:pt x="66" y="1"/>
                    </a:moveTo>
                    <a:cubicBezTo>
                      <a:pt x="59" y="1"/>
                      <a:pt x="59" y="7"/>
                      <a:pt x="52" y="7"/>
                    </a:cubicBezTo>
                    <a:cubicBezTo>
                      <a:pt x="36" y="28"/>
                      <a:pt x="9" y="87"/>
                      <a:pt x="0" y="94"/>
                    </a:cubicBezTo>
                    <a:cubicBezTo>
                      <a:pt x="0" y="101"/>
                      <a:pt x="0" y="114"/>
                      <a:pt x="16" y="123"/>
                    </a:cubicBezTo>
                    <a:cubicBezTo>
                      <a:pt x="30" y="130"/>
                      <a:pt x="259" y="230"/>
                      <a:pt x="576" y="323"/>
                    </a:cubicBezTo>
                    <a:cubicBezTo>
                      <a:pt x="849" y="396"/>
                      <a:pt x="1158" y="482"/>
                      <a:pt x="1353" y="539"/>
                    </a:cubicBezTo>
                    <a:cubicBezTo>
                      <a:pt x="1453" y="568"/>
                      <a:pt x="1518" y="589"/>
                      <a:pt x="1553" y="597"/>
                    </a:cubicBezTo>
                    <a:cubicBezTo>
                      <a:pt x="1568" y="597"/>
                      <a:pt x="1575" y="604"/>
                      <a:pt x="1575" y="604"/>
                    </a:cubicBezTo>
                    <a:lnTo>
                      <a:pt x="1589" y="604"/>
                    </a:lnTo>
                    <a:cubicBezTo>
                      <a:pt x="1596" y="604"/>
                      <a:pt x="1611" y="597"/>
                      <a:pt x="1618" y="582"/>
                    </a:cubicBezTo>
                    <a:cubicBezTo>
                      <a:pt x="1632" y="561"/>
                      <a:pt x="1648" y="468"/>
                      <a:pt x="1648" y="468"/>
                    </a:cubicBezTo>
                    <a:cubicBezTo>
                      <a:pt x="1648" y="468"/>
                      <a:pt x="1596" y="453"/>
                      <a:pt x="1518" y="432"/>
                    </a:cubicBezTo>
                    <a:cubicBezTo>
                      <a:pt x="1503" y="432"/>
                      <a:pt x="1489" y="425"/>
                      <a:pt x="1475" y="425"/>
                    </a:cubicBezTo>
                    <a:cubicBezTo>
                      <a:pt x="1467" y="416"/>
                      <a:pt x="1460" y="416"/>
                      <a:pt x="1446" y="416"/>
                    </a:cubicBezTo>
                    <a:cubicBezTo>
                      <a:pt x="1439" y="409"/>
                      <a:pt x="1423" y="409"/>
                      <a:pt x="1417" y="402"/>
                    </a:cubicBezTo>
                    <a:cubicBezTo>
                      <a:pt x="1403" y="402"/>
                      <a:pt x="1396" y="396"/>
                      <a:pt x="1380" y="396"/>
                    </a:cubicBezTo>
                    <a:lnTo>
                      <a:pt x="1373" y="396"/>
                    </a:lnTo>
                    <a:cubicBezTo>
                      <a:pt x="1353" y="389"/>
                      <a:pt x="1337" y="382"/>
                      <a:pt x="1316" y="373"/>
                    </a:cubicBezTo>
                    <a:cubicBezTo>
                      <a:pt x="1294" y="366"/>
                      <a:pt x="1266" y="359"/>
                      <a:pt x="1244" y="359"/>
                    </a:cubicBezTo>
                    <a:cubicBezTo>
                      <a:pt x="1194" y="339"/>
                      <a:pt x="1130" y="323"/>
                      <a:pt x="1072" y="309"/>
                    </a:cubicBezTo>
                    <a:cubicBezTo>
                      <a:pt x="1051" y="302"/>
                      <a:pt x="1021" y="296"/>
                      <a:pt x="1001" y="287"/>
                    </a:cubicBezTo>
                    <a:lnTo>
                      <a:pt x="992" y="287"/>
                    </a:lnTo>
                    <a:cubicBezTo>
                      <a:pt x="915" y="266"/>
                      <a:pt x="835" y="237"/>
                      <a:pt x="756" y="216"/>
                    </a:cubicBezTo>
                    <a:cubicBezTo>
                      <a:pt x="713" y="209"/>
                      <a:pt x="676" y="194"/>
                      <a:pt x="640" y="187"/>
                    </a:cubicBezTo>
                    <a:cubicBezTo>
                      <a:pt x="626" y="180"/>
                      <a:pt x="613" y="180"/>
                      <a:pt x="597" y="173"/>
                    </a:cubicBezTo>
                    <a:lnTo>
                      <a:pt x="583" y="173"/>
                    </a:lnTo>
                    <a:cubicBezTo>
                      <a:pt x="311" y="94"/>
                      <a:pt x="102" y="7"/>
                      <a:pt x="86" y="7"/>
                    </a:cubicBezTo>
                    <a:cubicBezTo>
                      <a:pt x="86" y="7"/>
                      <a:pt x="73" y="1"/>
                      <a:pt x="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7" name="Google Shape;8737;p72"/>
              <p:cNvSpPr/>
              <p:nvPr/>
            </p:nvSpPr>
            <p:spPr>
              <a:xfrm>
                <a:off x="6997078" y="4696850"/>
                <a:ext cx="24701" cy="21277"/>
              </a:xfrm>
              <a:custGeom>
                <a:avLst/>
                <a:gdLst/>
                <a:ahLst/>
                <a:cxnLst/>
                <a:rect l="l" t="t" r="r" b="b"/>
                <a:pathLst>
                  <a:path w="101" h="87" extrusionOk="0">
                    <a:moveTo>
                      <a:pt x="43" y="0"/>
                    </a:moveTo>
                    <a:cubicBezTo>
                      <a:pt x="14" y="7"/>
                      <a:pt x="0" y="28"/>
                      <a:pt x="0" y="28"/>
                    </a:cubicBezTo>
                    <a:cubicBezTo>
                      <a:pt x="7" y="36"/>
                      <a:pt x="14" y="50"/>
                      <a:pt x="23" y="71"/>
                    </a:cubicBezTo>
                    <a:cubicBezTo>
                      <a:pt x="30" y="79"/>
                      <a:pt x="43" y="86"/>
                      <a:pt x="57" y="86"/>
                    </a:cubicBezTo>
                    <a:lnTo>
                      <a:pt x="100" y="86"/>
                    </a:lnTo>
                    <a:lnTo>
                      <a:pt x="9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8" name="Google Shape;8738;p72"/>
              <p:cNvSpPr/>
              <p:nvPr/>
            </p:nvSpPr>
            <p:spPr>
              <a:xfrm>
                <a:off x="7144792" y="4698317"/>
                <a:ext cx="1712" cy="1957"/>
              </a:xfrm>
              <a:custGeom>
                <a:avLst/>
                <a:gdLst/>
                <a:ahLst/>
                <a:cxnLst/>
                <a:rect l="l" t="t" r="r" b="b"/>
                <a:pathLst>
                  <a:path w="7" h="8" extrusionOk="0">
                    <a:moveTo>
                      <a:pt x="7" y="1"/>
                    </a:moveTo>
                    <a:cubicBezTo>
                      <a:pt x="7" y="1"/>
                      <a:pt x="0" y="1"/>
                      <a:pt x="0" y="8"/>
                    </a:cubicBezTo>
                    <a:lnTo>
                      <a:pt x="7" y="8"/>
                    </a:lnTo>
                    <a:lnTo>
                      <a:pt x="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39" name="Google Shape;8739;p72"/>
              <p:cNvSpPr/>
              <p:nvPr/>
            </p:nvSpPr>
            <p:spPr>
              <a:xfrm>
                <a:off x="7137455" y="4639867"/>
                <a:ext cx="61874" cy="60407"/>
              </a:xfrm>
              <a:custGeom>
                <a:avLst/>
                <a:gdLst/>
                <a:ahLst/>
                <a:cxnLst/>
                <a:rect l="l" t="t" r="r" b="b"/>
                <a:pathLst>
                  <a:path w="253" h="247" extrusionOk="0">
                    <a:moveTo>
                      <a:pt x="99" y="1"/>
                    </a:moveTo>
                    <a:cubicBezTo>
                      <a:pt x="75" y="1"/>
                      <a:pt x="59" y="20"/>
                      <a:pt x="59" y="38"/>
                    </a:cubicBezTo>
                    <a:cubicBezTo>
                      <a:pt x="59" y="54"/>
                      <a:pt x="73" y="97"/>
                      <a:pt x="37" y="140"/>
                    </a:cubicBezTo>
                    <a:cubicBezTo>
                      <a:pt x="30" y="147"/>
                      <a:pt x="23" y="154"/>
                      <a:pt x="9" y="161"/>
                    </a:cubicBezTo>
                    <a:lnTo>
                      <a:pt x="1" y="167"/>
                    </a:lnTo>
                    <a:lnTo>
                      <a:pt x="23" y="211"/>
                    </a:lnTo>
                    <a:lnTo>
                      <a:pt x="37" y="240"/>
                    </a:lnTo>
                    <a:lnTo>
                      <a:pt x="37" y="247"/>
                    </a:lnTo>
                    <a:lnTo>
                      <a:pt x="152" y="247"/>
                    </a:lnTo>
                    <a:cubicBezTo>
                      <a:pt x="152" y="240"/>
                      <a:pt x="152" y="240"/>
                      <a:pt x="146" y="240"/>
                    </a:cubicBezTo>
                    <a:cubicBezTo>
                      <a:pt x="173" y="233"/>
                      <a:pt x="189" y="211"/>
                      <a:pt x="203" y="197"/>
                    </a:cubicBezTo>
                    <a:cubicBezTo>
                      <a:pt x="253" y="140"/>
                      <a:pt x="246" y="61"/>
                      <a:pt x="232" y="54"/>
                    </a:cubicBezTo>
                    <a:cubicBezTo>
                      <a:pt x="216" y="45"/>
                      <a:pt x="189" y="31"/>
                      <a:pt x="166" y="24"/>
                    </a:cubicBezTo>
                    <a:cubicBezTo>
                      <a:pt x="152" y="17"/>
                      <a:pt x="146" y="17"/>
                      <a:pt x="139" y="17"/>
                    </a:cubicBezTo>
                    <a:cubicBezTo>
                      <a:pt x="130" y="10"/>
                      <a:pt x="116" y="10"/>
                      <a:pt x="109" y="2"/>
                    </a:cubicBezTo>
                    <a:cubicBezTo>
                      <a:pt x="106" y="1"/>
                      <a:pt x="102" y="1"/>
                      <a:pt x="9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0" name="Google Shape;8740;p72"/>
              <p:cNvSpPr/>
              <p:nvPr/>
            </p:nvSpPr>
            <p:spPr>
              <a:xfrm>
                <a:off x="7105907" y="4687801"/>
                <a:ext cx="21277" cy="15897"/>
              </a:xfrm>
              <a:custGeom>
                <a:avLst/>
                <a:gdLst/>
                <a:ahLst/>
                <a:cxnLst/>
                <a:rect l="l" t="t" r="r" b="b"/>
                <a:pathLst>
                  <a:path w="87" h="65" extrusionOk="0">
                    <a:moveTo>
                      <a:pt x="66" y="1"/>
                    </a:moveTo>
                    <a:cubicBezTo>
                      <a:pt x="52" y="8"/>
                      <a:pt x="30" y="8"/>
                      <a:pt x="0" y="15"/>
                    </a:cubicBezTo>
                    <a:lnTo>
                      <a:pt x="16" y="65"/>
                    </a:lnTo>
                    <a:cubicBezTo>
                      <a:pt x="37" y="58"/>
                      <a:pt x="66" y="51"/>
                      <a:pt x="87" y="51"/>
                    </a:cubicBezTo>
                    <a:lnTo>
                      <a:pt x="6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1" name="Google Shape;8741;p72"/>
              <p:cNvSpPr/>
              <p:nvPr/>
            </p:nvSpPr>
            <p:spPr>
              <a:xfrm>
                <a:off x="7037430" y="4696850"/>
                <a:ext cx="21521" cy="21277"/>
              </a:xfrm>
              <a:custGeom>
                <a:avLst/>
                <a:gdLst/>
                <a:ahLst/>
                <a:cxnLst/>
                <a:rect l="l" t="t" r="r" b="b"/>
                <a:pathLst>
                  <a:path w="88" h="87" extrusionOk="0">
                    <a:moveTo>
                      <a:pt x="1" y="0"/>
                    </a:moveTo>
                    <a:lnTo>
                      <a:pt x="8" y="86"/>
                    </a:lnTo>
                    <a:cubicBezTo>
                      <a:pt x="30" y="86"/>
                      <a:pt x="58" y="86"/>
                      <a:pt x="87" y="79"/>
                    </a:cubicBezTo>
                    <a:lnTo>
                      <a:pt x="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2" name="Google Shape;8742;p72"/>
              <p:cNvSpPr/>
              <p:nvPr/>
            </p:nvSpPr>
            <p:spPr>
              <a:xfrm>
                <a:off x="7072647" y="4692937"/>
                <a:ext cx="22989" cy="21277"/>
              </a:xfrm>
              <a:custGeom>
                <a:avLst/>
                <a:gdLst/>
                <a:ahLst/>
                <a:cxnLst/>
                <a:rect l="l" t="t" r="r" b="b"/>
                <a:pathLst>
                  <a:path w="94" h="87" extrusionOk="0">
                    <a:moveTo>
                      <a:pt x="72" y="0"/>
                    </a:moveTo>
                    <a:cubicBezTo>
                      <a:pt x="50" y="9"/>
                      <a:pt x="22" y="9"/>
                      <a:pt x="0" y="9"/>
                    </a:cubicBezTo>
                    <a:lnTo>
                      <a:pt x="16" y="87"/>
                    </a:lnTo>
                    <a:cubicBezTo>
                      <a:pt x="36" y="87"/>
                      <a:pt x="66" y="80"/>
                      <a:pt x="93" y="80"/>
                    </a:cubicBezTo>
                    <a:lnTo>
                      <a:pt x="7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3" name="Google Shape;8743;p72"/>
              <p:cNvSpPr/>
              <p:nvPr/>
            </p:nvSpPr>
            <p:spPr>
              <a:xfrm>
                <a:off x="7144792" y="4698317"/>
                <a:ext cx="1712" cy="1957"/>
              </a:xfrm>
              <a:custGeom>
                <a:avLst/>
                <a:gdLst/>
                <a:ahLst/>
                <a:cxnLst/>
                <a:rect l="l" t="t" r="r" b="b"/>
                <a:pathLst>
                  <a:path w="7" h="8" extrusionOk="0">
                    <a:moveTo>
                      <a:pt x="7" y="1"/>
                    </a:moveTo>
                    <a:cubicBezTo>
                      <a:pt x="7" y="1"/>
                      <a:pt x="0" y="1"/>
                      <a:pt x="0" y="8"/>
                    </a:cubicBezTo>
                    <a:lnTo>
                      <a:pt x="7" y="8"/>
                    </a:lnTo>
                    <a:lnTo>
                      <a:pt x="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4" name="Google Shape;8744;p72"/>
              <p:cNvSpPr/>
              <p:nvPr/>
            </p:nvSpPr>
            <p:spPr>
              <a:xfrm>
                <a:off x="7100771" y="4744050"/>
                <a:ext cx="9049" cy="3913"/>
              </a:xfrm>
              <a:custGeom>
                <a:avLst/>
                <a:gdLst/>
                <a:ahLst/>
                <a:cxnLst/>
                <a:rect l="l" t="t" r="r" b="b"/>
                <a:pathLst>
                  <a:path w="37" h="16" extrusionOk="0">
                    <a:moveTo>
                      <a:pt x="37" y="16"/>
                    </a:moveTo>
                    <a:cubicBezTo>
                      <a:pt x="21" y="16"/>
                      <a:pt x="14" y="7"/>
                      <a:pt x="1" y="0"/>
                    </a:cubicBezTo>
                    <a:cubicBezTo>
                      <a:pt x="14" y="7"/>
                      <a:pt x="21" y="16"/>
                      <a:pt x="37" y="16"/>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5" name="Google Shape;8745;p72"/>
              <p:cNvSpPr/>
              <p:nvPr/>
            </p:nvSpPr>
            <p:spPr>
              <a:xfrm>
                <a:off x="7002458" y="4712257"/>
                <a:ext cx="258503" cy="141357"/>
              </a:xfrm>
              <a:custGeom>
                <a:avLst/>
                <a:gdLst/>
                <a:ahLst/>
                <a:cxnLst/>
                <a:rect l="l" t="t" r="r" b="b"/>
                <a:pathLst>
                  <a:path w="1057" h="578" extrusionOk="0">
                    <a:moveTo>
                      <a:pt x="380" y="1"/>
                    </a:moveTo>
                    <a:cubicBezTo>
                      <a:pt x="353" y="1"/>
                      <a:pt x="323" y="8"/>
                      <a:pt x="303" y="8"/>
                    </a:cubicBezTo>
                    <a:lnTo>
                      <a:pt x="309" y="37"/>
                    </a:lnTo>
                    <a:lnTo>
                      <a:pt x="309" y="44"/>
                    </a:lnTo>
                    <a:cubicBezTo>
                      <a:pt x="309" y="60"/>
                      <a:pt x="294" y="73"/>
                      <a:pt x="280" y="80"/>
                    </a:cubicBezTo>
                    <a:cubicBezTo>
                      <a:pt x="259" y="80"/>
                      <a:pt x="244" y="73"/>
                      <a:pt x="237" y="51"/>
                    </a:cubicBezTo>
                    <a:lnTo>
                      <a:pt x="230" y="16"/>
                    </a:lnTo>
                    <a:cubicBezTo>
                      <a:pt x="201" y="23"/>
                      <a:pt x="173" y="23"/>
                      <a:pt x="151" y="23"/>
                    </a:cubicBezTo>
                    <a:lnTo>
                      <a:pt x="151" y="51"/>
                    </a:lnTo>
                    <a:lnTo>
                      <a:pt x="151" y="66"/>
                    </a:lnTo>
                    <a:cubicBezTo>
                      <a:pt x="144" y="73"/>
                      <a:pt x="137" y="87"/>
                      <a:pt x="121" y="87"/>
                    </a:cubicBezTo>
                    <a:cubicBezTo>
                      <a:pt x="108" y="87"/>
                      <a:pt x="94" y="80"/>
                      <a:pt x="87" y="66"/>
                    </a:cubicBezTo>
                    <a:lnTo>
                      <a:pt x="87" y="51"/>
                    </a:lnTo>
                    <a:lnTo>
                      <a:pt x="78" y="23"/>
                    </a:lnTo>
                    <a:lnTo>
                      <a:pt x="35" y="23"/>
                    </a:lnTo>
                    <a:cubicBezTo>
                      <a:pt x="21" y="23"/>
                      <a:pt x="8" y="16"/>
                      <a:pt x="1" y="8"/>
                    </a:cubicBezTo>
                    <a:lnTo>
                      <a:pt x="1" y="8"/>
                    </a:lnTo>
                    <a:cubicBezTo>
                      <a:pt x="21" y="66"/>
                      <a:pt x="35" y="160"/>
                      <a:pt x="28" y="296"/>
                    </a:cubicBezTo>
                    <a:cubicBezTo>
                      <a:pt x="64" y="303"/>
                      <a:pt x="101" y="318"/>
                      <a:pt x="144" y="325"/>
                    </a:cubicBezTo>
                    <a:cubicBezTo>
                      <a:pt x="223" y="346"/>
                      <a:pt x="303" y="375"/>
                      <a:pt x="380" y="396"/>
                    </a:cubicBezTo>
                    <a:lnTo>
                      <a:pt x="389" y="396"/>
                    </a:lnTo>
                    <a:cubicBezTo>
                      <a:pt x="409" y="405"/>
                      <a:pt x="439" y="411"/>
                      <a:pt x="460" y="418"/>
                    </a:cubicBezTo>
                    <a:cubicBezTo>
                      <a:pt x="518" y="432"/>
                      <a:pt x="582" y="448"/>
                      <a:pt x="632" y="468"/>
                    </a:cubicBezTo>
                    <a:cubicBezTo>
                      <a:pt x="654" y="468"/>
                      <a:pt x="682" y="475"/>
                      <a:pt x="704" y="482"/>
                    </a:cubicBezTo>
                    <a:cubicBezTo>
                      <a:pt x="725" y="491"/>
                      <a:pt x="741" y="498"/>
                      <a:pt x="761" y="505"/>
                    </a:cubicBezTo>
                    <a:lnTo>
                      <a:pt x="768" y="505"/>
                    </a:lnTo>
                    <a:cubicBezTo>
                      <a:pt x="784" y="505"/>
                      <a:pt x="791" y="511"/>
                      <a:pt x="805" y="511"/>
                    </a:cubicBezTo>
                    <a:cubicBezTo>
                      <a:pt x="811" y="518"/>
                      <a:pt x="827" y="518"/>
                      <a:pt x="834" y="525"/>
                    </a:cubicBezTo>
                    <a:cubicBezTo>
                      <a:pt x="848" y="525"/>
                      <a:pt x="855" y="525"/>
                      <a:pt x="863" y="534"/>
                    </a:cubicBezTo>
                    <a:cubicBezTo>
                      <a:pt x="877" y="534"/>
                      <a:pt x="891" y="541"/>
                      <a:pt x="906" y="541"/>
                    </a:cubicBezTo>
                    <a:cubicBezTo>
                      <a:pt x="984" y="562"/>
                      <a:pt x="1036" y="577"/>
                      <a:pt x="1036" y="577"/>
                    </a:cubicBezTo>
                    <a:cubicBezTo>
                      <a:pt x="1043" y="548"/>
                      <a:pt x="1050" y="518"/>
                      <a:pt x="1056" y="491"/>
                    </a:cubicBezTo>
                    <a:cubicBezTo>
                      <a:pt x="999" y="475"/>
                      <a:pt x="941" y="461"/>
                      <a:pt x="884" y="439"/>
                    </a:cubicBezTo>
                    <a:cubicBezTo>
                      <a:pt x="870" y="439"/>
                      <a:pt x="855" y="432"/>
                      <a:pt x="841" y="432"/>
                    </a:cubicBezTo>
                    <a:cubicBezTo>
                      <a:pt x="784" y="411"/>
                      <a:pt x="734" y="396"/>
                      <a:pt x="682" y="382"/>
                    </a:cubicBezTo>
                    <a:cubicBezTo>
                      <a:pt x="446" y="303"/>
                      <a:pt x="287" y="232"/>
                      <a:pt x="280" y="232"/>
                    </a:cubicBezTo>
                    <a:cubicBezTo>
                      <a:pt x="266" y="223"/>
                      <a:pt x="259" y="210"/>
                      <a:pt x="259" y="203"/>
                    </a:cubicBezTo>
                    <a:cubicBezTo>
                      <a:pt x="266" y="196"/>
                      <a:pt x="294" y="137"/>
                      <a:pt x="316" y="116"/>
                    </a:cubicBezTo>
                    <a:cubicBezTo>
                      <a:pt x="316" y="116"/>
                      <a:pt x="323" y="110"/>
                      <a:pt x="330" y="110"/>
                    </a:cubicBezTo>
                    <a:cubicBezTo>
                      <a:pt x="330" y="110"/>
                      <a:pt x="353" y="66"/>
                      <a:pt x="380" y="30"/>
                    </a:cubicBezTo>
                    <a:cubicBezTo>
                      <a:pt x="380" y="30"/>
                      <a:pt x="380" y="23"/>
                      <a:pt x="389" y="23"/>
                    </a:cubicBezTo>
                    <a:lnTo>
                      <a:pt x="38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6" name="Google Shape;8746;p72"/>
              <p:cNvSpPr/>
              <p:nvPr/>
            </p:nvSpPr>
            <p:spPr>
              <a:xfrm>
                <a:off x="7213514" y="4781223"/>
                <a:ext cx="8560" cy="3424"/>
              </a:xfrm>
              <a:custGeom>
                <a:avLst/>
                <a:gdLst/>
                <a:ahLst/>
                <a:cxnLst/>
                <a:rect l="l" t="t" r="r" b="b"/>
                <a:pathLst>
                  <a:path w="35" h="14" extrusionOk="0">
                    <a:moveTo>
                      <a:pt x="0" y="0"/>
                    </a:moveTo>
                    <a:lnTo>
                      <a:pt x="0" y="0"/>
                    </a:lnTo>
                    <a:cubicBezTo>
                      <a:pt x="14" y="7"/>
                      <a:pt x="21" y="7"/>
                      <a:pt x="35" y="14"/>
                    </a:cubicBezTo>
                    <a:cubicBezTo>
                      <a:pt x="28" y="7"/>
                      <a:pt x="14"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7" name="Google Shape;8747;p72"/>
              <p:cNvSpPr/>
              <p:nvPr/>
            </p:nvSpPr>
            <p:spPr>
              <a:xfrm>
                <a:off x="7266094" y="4796630"/>
                <a:ext cx="245" cy="245"/>
              </a:xfrm>
              <a:custGeom>
                <a:avLst/>
                <a:gdLst/>
                <a:ahLst/>
                <a:cxnLst/>
                <a:rect l="l" t="t" r="r" b="b"/>
                <a:pathLst>
                  <a:path w="1" h="1" extrusionOk="0">
                    <a:moveTo>
                      <a:pt x="1" y="1"/>
                    </a:move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8" name="Google Shape;8748;p72"/>
              <p:cNvSpPr/>
              <p:nvPr/>
            </p:nvSpPr>
            <p:spPr>
              <a:xfrm>
                <a:off x="6868684" y="4699295"/>
                <a:ext cx="142580" cy="85352"/>
              </a:xfrm>
              <a:custGeom>
                <a:avLst/>
                <a:gdLst/>
                <a:ahLst/>
                <a:cxnLst/>
                <a:rect l="l" t="t" r="r" b="b"/>
                <a:pathLst>
                  <a:path w="583" h="349" extrusionOk="0">
                    <a:moveTo>
                      <a:pt x="282" y="1"/>
                    </a:moveTo>
                    <a:cubicBezTo>
                      <a:pt x="237" y="1"/>
                      <a:pt x="199" y="2"/>
                      <a:pt x="187" y="4"/>
                    </a:cubicBezTo>
                    <a:cubicBezTo>
                      <a:pt x="151" y="4"/>
                      <a:pt x="101" y="18"/>
                      <a:pt x="80" y="47"/>
                    </a:cubicBezTo>
                    <a:cubicBezTo>
                      <a:pt x="51" y="76"/>
                      <a:pt x="1" y="163"/>
                      <a:pt x="1" y="163"/>
                    </a:cubicBezTo>
                    <a:cubicBezTo>
                      <a:pt x="8" y="163"/>
                      <a:pt x="21" y="169"/>
                      <a:pt x="21" y="169"/>
                    </a:cubicBezTo>
                    <a:cubicBezTo>
                      <a:pt x="37" y="169"/>
                      <a:pt x="246" y="256"/>
                      <a:pt x="518" y="335"/>
                    </a:cubicBezTo>
                    <a:lnTo>
                      <a:pt x="532" y="335"/>
                    </a:lnTo>
                    <a:cubicBezTo>
                      <a:pt x="548" y="342"/>
                      <a:pt x="561" y="342"/>
                      <a:pt x="575" y="349"/>
                    </a:cubicBezTo>
                    <a:cubicBezTo>
                      <a:pt x="582" y="213"/>
                      <a:pt x="568" y="119"/>
                      <a:pt x="548" y="61"/>
                    </a:cubicBezTo>
                    <a:cubicBezTo>
                      <a:pt x="539" y="40"/>
                      <a:pt x="532" y="26"/>
                      <a:pt x="525" y="18"/>
                    </a:cubicBezTo>
                    <a:cubicBezTo>
                      <a:pt x="518" y="4"/>
                      <a:pt x="511" y="4"/>
                      <a:pt x="511" y="4"/>
                    </a:cubicBezTo>
                    <a:cubicBezTo>
                      <a:pt x="496" y="4"/>
                      <a:pt x="373" y="1"/>
                      <a:pt x="28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49" name="Google Shape;8749;p72"/>
              <p:cNvSpPr/>
              <p:nvPr/>
            </p:nvSpPr>
            <p:spPr>
              <a:xfrm>
                <a:off x="6998790" y="4781223"/>
                <a:ext cx="10761" cy="3424"/>
              </a:xfrm>
              <a:custGeom>
                <a:avLst/>
                <a:gdLst/>
                <a:ahLst/>
                <a:cxnLst/>
                <a:rect l="l" t="t" r="r" b="b"/>
                <a:pathLst>
                  <a:path w="44" h="14" extrusionOk="0">
                    <a:moveTo>
                      <a:pt x="43" y="14"/>
                    </a:moveTo>
                    <a:lnTo>
                      <a:pt x="43" y="14"/>
                    </a:lnTo>
                    <a:cubicBezTo>
                      <a:pt x="29" y="7"/>
                      <a:pt x="16" y="7"/>
                      <a:pt x="0" y="0"/>
                    </a:cubicBezTo>
                    <a:cubicBezTo>
                      <a:pt x="16" y="7"/>
                      <a:pt x="29" y="7"/>
                      <a:pt x="43" y="14"/>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0" name="Google Shape;8750;p72"/>
              <p:cNvSpPr/>
              <p:nvPr/>
            </p:nvSpPr>
            <p:spPr>
              <a:xfrm>
                <a:off x="7019822" y="4686089"/>
                <a:ext cx="19565" cy="47690"/>
              </a:xfrm>
              <a:custGeom>
                <a:avLst/>
                <a:gdLst/>
                <a:ahLst/>
                <a:cxnLst/>
                <a:rect l="l" t="t" r="r" b="b"/>
                <a:pathLst>
                  <a:path w="80" h="195" extrusionOk="0">
                    <a:moveTo>
                      <a:pt x="30" y="1"/>
                    </a:moveTo>
                    <a:cubicBezTo>
                      <a:pt x="16" y="8"/>
                      <a:pt x="0" y="22"/>
                      <a:pt x="0" y="44"/>
                    </a:cubicBezTo>
                    <a:lnTo>
                      <a:pt x="7" y="130"/>
                    </a:lnTo>
                    <a:lnTo>
                      <a:pt x="16" y="158"/>
                    </a:lnTo>
                    <a:lnTo>
                      <a:pt x="16" y="173"/>
                    </a:lnTo>
                    <a:cubicBezTo>
                      <a:pt x="23" y="187"/>
                      <a:pt x="37" y="194"/>
                      <a:pt x="50" y="194"/>
                    </a:cubicBezTo>
                    <a:cubicBezTo>
                      <a:pt x="66" y="194"/>
                      <a:pt x="73" y="180"/>
                      <a:pt x="80" y="173"/>
                    </a:cubicBezTo>
                    <a:lnTo>
                      <a:pt x="80" y="158"/>
                    </a:lnTo>
                    <a:lnTo>
                      <a:pt x="80" y="130"/>
                    </a:lnTo>
                    <a:lnTo>
                      <a:pt x="73" y="44"/>
                    </a:lnTo>
                    <a:lnTo>
                      <a:pt x="73" y="37"/>
                    </a:lnTo>
                    <a:cubicBezTo>
                      <a:pt x="66" y="15"/>
                      <a:pt x="50"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1" name="Google Shape;8751;p72"/>
              <p:cNvSpPr/>
              <p:nvPr/>
            </p:nvSpPr>
            <p:spPr>
              <a:xfrm>
                <a:off x="7055283" y="4686089"/>
                <a:ext cx="22989" cy="45978"/>
              </a:xfrm>
              <a:custGeom>
                <a:avLst/>
                <a:gdLst/>
                <a:ahLst/>
                <a:cxnLst/>
                <a:rect l="l" t="t" r="r" b="b"/>
                <a:pathLst>
                  <a:path w="94" h="188" extrusionOk="0">
                    <a:moveTo>
                      <a:pt x="28" y="1"/>
                    </a:moveTo>
                    <a:cubicBezTo>
                      <a:pt x="7" y="8"/>
                      <a:pt x="0" y="22"/>
                      <a:pt x="0" y="44"/>
                    </a:cubicBezTo>
                    <a:lnTo>
                      <a:pt x="14" y="123"/>
                    </a:lnTo>
                    <a:lnTo>
                      <a:pt x="21" y="158"/>
                    </a:lnTo>
                    <a:cubicBezTo>
                      <a:pt x="28" y="180"/>
                      <a:pt x="43" y="187"/>
                      <a:pt x="64" y="187"/>
                    </a:cubicBezTo>
                    <a:cubicBezTo>
                      <a:pt x="78" y="180"/>
                      <a:pt x="93" y="167"/>
                      <a:pt x="93" y="151"/>
                    </a:cubicBezTo>
                    <a:lnTo>
                      <a:pt x="93" y="144"/>
                    </a:lnTo>
                    <a:lnTo>
                      <a:pt x="87" y="115"/>
                    </a:lnTo>
                    <a:lnTo>
                      <a:pt x="71" y="37"/>
                    </a:lnTo>
                    <a:lnTo>
                      <a:pt x="71" y="28"/>
                    </a:lnTo>
                    <a:cubicBezTo>
                      <a:pt x="64" y="15"/>
                      <a:pt x="50" y="1"/>
                      <a:pt x="3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2" name="Google Shape;8752;p72"/>
              <p:cNvSpPr/>
              <p:nvPr/>
            </p:nvSpPr>
            <p:spPr>
              <a:xfrm>
                <a:off x="7086831" y="4680709"/>
                <a:ext cx="22989" cy="37418"/>
              </a:xfrm>
              <a:custGeom>
                <a:avLst/>
                <a:gdLst/>
                <a:ahLst/>
                <a:cxnLst/>
                <a:rect l="l" t="t" r="r" b="b"/>
                <a:pathLst>
                  <a:path w="94" h="153" extrusionOk="0">
                    <a:moveTo>
                      <a:pt x="28" y="0"/>
                    </a:moveTo>
                    <a:cubicBezTo>
                      <a:pt x="14" y="7"/>
                      <a:pt x="1" y="23"/>
                      <a:pt x="8" y="44"/>
                    </a:cubicBezTo>
                    <a:lnTo>
                      <a:pt x="14" y="50"/>
                    </a:lnTo>
                    <a:lnTo>
                      <a:pt x="35" y="130"/>
                    </a:lnTo>
                    <a:lnTo>
                      <a:pt x="44" y="152"/>
                    </a:lnTo>
                    <a:cubicBezTo>
                      <a:pt x="44" y="137"/>
                      <a:pt x="51" y="130"/>
                      <a:pt x="58" y="123"/>
                    </a:cubicBezTo>
                    <a:cubicBezTo>
                      <a:pt x="71" y="109"/>
                      <a:pt x="78" y="102"/>
                      <a:pt x="94" y="94"/>
                    </a:cubicBezTo>
                    <a:lnTo>
                      <a:pt x="78" y="44"/>
                    </a:lnTo>
                    <a:lnTo>
                      <a:pt x="71" y="23"/>
                    </a:lnTo>
                    <a:cubicBezTo>
                      <a:pt x="71" y="7"/>
                      <a:pt x="58" y="0"/>
                      <a:pt x="4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3" name="Google Shape;8753;p72"/>
              <p:cNvSpPr/>
              <p:nvPr/>
            </p:nvSpPr>
            <p:spPr>
              <a:xfrm>
                <a:off x="7120092" y="4673861"/>
                <a:ext cx="26413" cy="26413"/>
              </a:xfrm>
              <a:custGeom>
                <a:avLst/>
                <a:gdLst/>
                <a:ahLst/>
                <a:cxnLst/>
                <a:rect l="l" t="t" r="r" b="b"/>
                <a:pathLst>
                  <a:path w="108" h="108" extrusionOk="0">
                    <a:moveTo>
                      <a:pt x="44" y="1"/>
                    </a:moveTo>
                    <a:cubicBezTo>
                      <a:pt x="37" y="1"/>
                      <a:pt x="29" y="1"/>
                      <a:pt x="29" y="8"/>
                    </a:cubicBezTo>
                    <a:cubicBezTo>
                      <a:pt x="8" y="15"/>
                      <a:pt x="1" y="28"/>
                      <a:pt x="8" y="51"/>
                    </a:cubicBezTo>
                    <a:lnTo>
                      <a:pt x="8" y="58"/>
                    </a:lnTo>
                    <a:lnTo>
                      <a:pt x="29" y="108"/>
                    </a:lnTo>
                    <a:lnTo>
                      <a:pt x="101" y="108"/>
                    </a:lnTo>
                    <a:cubicBezTo>
                      <a:pt x="101" y="101"/>
                      <a:pt x="108" y="101"/>
                      <a:pt x="108" y="101"/>
                    </a:cubicBezTo>
                    <a:lnTo>
                      <a:pt x="94" y="72"/>
                    </a:lnTo>
                    <a:lnTo>
                      <a:pt x="72" y="28"/>
                    </a:lnTo>
                    <a:lnTo>
                      <a:pt x="72" y="22"/>
                    </a:lnTo>
                    <a:cubicBezTo>
                      <a:pt x="65" y="8"/>
                      <a:pt x="51" y="1"/>
                      <a:pt x="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4" name="Google Shape;8754;p72"/>
              <p:cNvSpPr/>
              <p:nvPr/>
            </p:nvSpPr>
            <p:spPr>
              <a:xfrm>
                <a:off x="7144792" y="4698317"/>
                <a:ext cx="1712" cy="1957"/>
              </a:xfrm>
              <a:custGeom>
                <a:avLst/>
                <a:gdLst/>
                <a:ahLst/>
                <a:cxnLst/>
                <a:rect l="l" t="t" r="r" b="b"/>
                <a:pathLst>
                  <a:path w="7" h="8" extrusionOk="0">
                    <a:moveTo>
                      <a:pt x="7" y="1"/>
                    </a:moveTo>
                    <a:cubicBezTo>
                      <a:pt x="7" y="1"/>
                      <a:pt x="0" y="1"/>
                      <a:pt x="0" y="8"/>
                    </a:cubicBezTo>
                    <a:lnTo>
                      <a:pt x="7" y="8"/>
                    </a:lnTo>
                    <a:lnTo>
                      <a:pt x="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5" name="Google Shape;8755;p72"/>
              <p:cNvSpPr/>
              <p:nvPr/>
            </p:nvSpPr>
            <p:spPr>
              <a:xfrm>
                <a:off x="7171205" y="3611980"/>
                <a:ext cx="694313" cy="1044526"/>
              </a:xfrm>
              <a:custGeom>
                <a:avLst/>
                <a:gdLst/>
                <a:ahLst/>
                <a:cxnLst/>
                <a:rect l="l" t="t" r="r" b="b"/>
                <a:pathLst>
                  <a:path w="2839" h="4271" extrusionOk="0">
                    <a:moveTo>
                      <a:pt x="2437" y="1"/>
                    </a:moveTo>
                    <a:cubicBezTo>
                      <a:pt x="2400" y="21"/>
                      <a:pt x="2350" y="51"/>
                      <a:pt x="2286" y="80"/>
                    </a:cubicBezTo>
                    <a:cubicBezTo>
                      <a:pt x="2035" y="210"/>
                      <a:pt x="1603" y="432"/>
                      <a:pt x="970" y="791"/>
                    </a:cubicBezTo>
                    <a:cubicBezTo>
                      <a:pt x="798" y="893"/>
                      <a:pt x="725" y="1122"/>
                      <a:pt x="675" y="1301"/>
                    </a:cubicBezTo>
                    <a:cubicBezTo>
                      <a:pt x="648" y="1424"/>
                      <a:pt x="373" y="2538"/>
                      <a:pt x="187" y="3322"/>
                    </a:cubicBezTo>
                    <a:cubicBezTo>
                      <a:pt x="151" y="3465"/>
                      <a:pt x="115" y="3601"/>
                      <a:pt x="94" y="3717"/>
                    </a:cubicBezTo>
                    <a:cubicBezTo>
                      <a:pt x="35" y="3946"/>
                      <a:pt x="1" y="4098"/>
                      <a:pt x="1" y="4098"/>
                    </a:cubicBezTo>
                    <a:cubicBezTo>
                      <a:pt x="1" y="4098"/>
                      <a:pt x="14" y="4105"/>
                      <a:pt x="35" y="4112"/>
                    </a:cubicBezTo>
                    <a:cubicBezTo>
                      <a:pt x="71" y="4127"/>
                      <a:pt x="130" y="4148"/>
                      <a:pt x="194" y="4170"/>
                    </a:cubicBezTo>
                    <a:cubicBezTo>
                      <a:pt x="259" y="4191"/>
                      <a:pt x="323" y="4213"/>
                      <a:pt x="396" y="4227"/>
                    </a:cubicBezTo>
                    <a:cubicBezTo>
                      <a:pt x="423" y="4234"/>
                      <a:pt x="453" y="4241"/>
                      <a:pt x="489" y="4248"/>
                    </a:cubicBezTo>
                    <a:cubicBezTo>
                      <a:pt x="525" y="4257"/>
                      <a:pt x="568" y="4264"/>
                      <a:pt x="604" y="4270"/>
                    </a:cubicBezTo>
                    <a:lnTo>
                      <a:pt x="648" y="3989"/>
                    </a:lnTo>
                    <a:cubicBezTo>
                      <a:pt x="648" y="3989"/>
                      <a:pt x="1036" y="3040"/>
                      <a:pt x="1165" y="2754"/>
                    </a:cubicBezTo>
                    <a:lnTo>
                      <a:pt x="1172" y="2747"/>
                    </a:lnTo>
                    <a:cubicBezTo>
                      <a:pt x="1322" y="2071"/>
                      <a:pt x="1474" y="1374"/>
                      <a:pt x="1502" y="1281"/>
                    </a:cubicBezTo>
                    <a:cubicBezTo>
                      <a:pt x="1553" y="1093"/>
                      <a:pt x="1596" y="943"/>
                      <a:pt x="1760" y="841"/>
                    </a:cubicBezTo>
                    <a:cubicBezTo>
                      <a:pt x="1912" y="741"/>
                      <a:pt x="2048" y="655"/>
                      <a:pt x="2178" y="582"/>
                    </a:cubicBezTo>
                    <a:cubicBezTo>
                      <a:pt x="2380" y="453"/>
                      <a:pt x="2552" y="353"/>
                      <a:pt x="2695" y="273"/>
                    </a:cubicBezTo>
                    <a:cubicBezTo>
                      <a:pt x="2745" y="246"/>
                      <a:pt x="2795" y="216"/>
                      <a:pt x="2839" y="194"/>
                    </a:cubicBezTo>
                    <a:cubicBezTo>
                      <a:pt x="2788" y="180"/>
                      <a:pt x="2752" y="173"/>
                      <a:pt x="2718" y="166"/>
                    </a:cubicBezTo>
                    <a:cubicBezTo>
                      <a:pt x="2509" y="101"/>
                      <a:pt x="2450" y="15"/>
                      <a:pt x="24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6" name="Google Shape;8756;p72"/>
              <p:cNvSpPr/>
              <p:nvPr/>
            </p:nvSpPr>
            <p:spPr>
              <a:xfrm>
                <a:off x="7923471" y="3617116"/>
                <a:ext cx="12473" cy="2446"/>
              </a:xfrm>
              <a:custGeom>
                <a:avLst/>
                <a:gdLst/>
                <a:ahLst/>
                <a:cxnLst/>
                <a:rect l="l" t="t" r="r" b="b"/>
                <a:pathLst>
                  <a:path w="51" h="10" extrusionOk="0">
                    <a:moveTo>
                      <a:pt x="1" y="0"/>
                    </a:moveTo>
                    <a:lnTo>
                      <a:pt x="1" y="9"/>
                    </a:lnTo>
                    <a:lnTo>
                      <a:pt x="51" y="9"/>
                    </a:lnTo>
                    <a:cubicBezTo>
                      <a:pt x="30" y="9"/>
                      <a:pt x="14"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7" name="Google Shape;8757;p72"/>
              <p:cNvSpPr/>
              <p:nvPr/>
            </p:nvSpPr>
            <p:spPr>
              <a:xfrm>
                <a:off x="7385684" y="4617368"/>
                <a:ext cx="117879" cy="120814"/>
              </a:xfrm>
              <a:custGeom>
                <a:avLst/>
                <a:gdLst/>
                <a:ahLst/>
                <a:cxnLst/>
                <a:rect l="l" t="t" r="r" b="b"/>
                <a:pathLst>
                  <a:path w="482" h="494" extrusionOk="0">
                    <a:moveTo>
                      <a:pt x="36" y="1"/>
                    </a:moveTo>
                    <a:lnTo>
                      <a:pt x="0" y="109"/>
                    </a:lnTo>
                    <a:cubicBezTo>
                      <a:pt x="29" y="116"/>
                      <a:pt x="73" y="130"/>
                      <a:pt x="86" y="146"/>
                    </a:cubicBezTo>
                    <a:cubicBezTo>
                      <a:pt x="107" y="159"/>
                      <a:pt x="116" y="282"/>
                      <a:pt x="7" y="332"/>
                    </a:cubicBezTo>
                    <a:cubicBezTo>
                      <a:pt x="36" y="382"/>
                      <a:pt x="79" y="475"/>
                      <a:pt x="159" y="491"/>
                    </a:cubicBezTo>
                    <a:cubicBezTo>
                      <a:pt x="173" y="493"/>
                      <a:pt x="187" y="494"/>
                      <a:pt x="202" y="494"/>
                    </a:cubicBezTo>
                    <a:cubicBezTo>
                      <a:pt x="268" y="494"/>
                      <a:pt x="335" y="474"/>
                      <a:pt x="370" y="474"/>
                    </a:cubicBezTo>
                    <a:cubicBezTo>
                      <a:pt x="374" y="474"/>
                      <a:pt x="378" y="474"/>
                      <a:pt x="381" y="475"/>
                    </a:cubicBezTo>
                    <a:cubicBezTo>
                      <a:pt x="409" y="353"/>
                      <a:pt x="452" y="223"/>
                      <a:pt x="481" y="137"/>
                    </a:cubicBezTo>
                    <a:cubicBezTo>
                      <a:pt x="302" y="102"/>
                      <a:pt x="116" y="30"/>
                      <a:pt x="36"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8" name="Google Shape;8758;p72"/>
              <p:cNvSpPr/>
              <p:nvPr/>
            </p:nvSpPr>
            <p:spPr>
              <a:xfrm>
                <a:off x="7362695" y="4705654"/>
                <a:ext cx="245" cy="245"/>
              </a:xfrm>
              <a:custGeom>
                <a:avLst/>
                <a:gdLst/>
                <a:ahLst/>
                <a:cxnLst/>
                <a:rect l="l" t="t" r="r" b="b"/>
                <a:pathLst>
                  <a:path w="1" h="1" extrusionOk="0">
                    <a:moveTo>
                      <a:pt x="1" y="0"/>
                    </a:move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59" name="Google Shape;8759;p72"/>
              <p:cNvSpPr/>
              <p:nvPr/>
            </p:nvSpPr>
            <p:spPr>
              <a:xfrm>
                <a:off x="7352179" y="4639867"/>
                <a:ext cx="61874" cy="58695"/>
              </a:xfrm>
              <a:custGeom>
                <a:avLst/>
                <a:gdLst/>
                <a:ahLst/>
                <a:cxnLst/>
                <a:rect l="l" t="t" r="r" b="b"/>
                <a:pathLst>
                  <a:path w="253" h="240" extrusionOk="0">
                    <a:moveTo>
                      <a:pt x="97" y="1"/>
                    </a:moveTo>
                    <a:cubicBezTo>
                      <a:pt x="73" y="1"/>
                      <a:pt x="51" y="20"/>
                      <a:pt x="51" y="38"/>
                    </a:cubicBezTo>
                    <a:cubicBezTo>
                      <a:pt x="51" y="54"/>
                      <a:pt x="65" y="97"/>
                      <a:pt x="28" y="140"/>
                    </a:cubicBezTo>
                    <a:cubicBezTo>
                      <a:pt x="28" y="140"/>
                      <a:pt x="21" y="147"/>
                      <a:pt x="15" y="154"/>
                    </a:cubicBezTo>
                    <a:cubicBezTo>
                      <a:pt x="15" y="154"/>
                      <a:pt x="8" y="161"/>
                      <a:pt x="1" y="167"/>
                    </a:cubicBezTo>
                    <a:lnTo>
                      <a:pt x="28" y="240"/>
                    </a:lnTo>
                    <a:cubicBezTo>
                      <a:pt x="37" y="240"/>
                      <a:pt x="44" y="233"/>
                      <a:pt x="58" y="233"/>
                    </a:cubicBezTo>
                    <a:cubicBezTo>
                      <a:pt x="73" y="228"/>
                      <a:pt x="88" y="223"/>
                      <a:pt x="101" y="223"/>
                    </a:cubicBezTo>
                    <a:cubicBezTo>
                      <a:pt x="106" y="223"/>
                      <a:pt x="110" y="224"/>
                      <a:pt x="115" y="226"/>
                    </a:cubicBezTo>
                    <a:cubicBezTo>
                      <a:pt x="130" y="226"/>
                      <a:pt x="137" y="233"/>
                      <a:pt x="144" y="240"/>
                    </a:cubicBezTo>
                    <a:cubicBezTo>
                      <a:pt x="253" y="190"/>
                      <a:pt x="244" y="67"/>
                      <a:pt x="223" y="54"/>
                    </a:cubicBezTo>
                    <a:cubicBezTo>
                      <a:pt x="210" y="38"/>
                      <a:pt x="166" y="24"/>
                      <a:pt x="137" y="17"/>
                    </a:cubicBezTo>
                    <a:cubicBezTo>
                      <a:pt x="123" y="10"/>
                      <a:pt x="115" y="10"/>
                      <a:pt x="108" y="2"/>
                    </a:cubicBezTo>
                    <a:cubicBezTo>
                      <a:pt x="104" y="1"/>
                      <a:pt x="101" y="1"/>
                      <a:pt x="9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0" name="Google Shape;8760;p72"/>
              <p:cNvSpPr/>
              <p:nvPr/>
            </p:nvSpPr>
            <p:spPr>
              <a:xfrm>
                <a:off x="7065799" y="4738914"/>
                <a:ext cx="404506" cy="148205"/>
              </a:xfrm>
              <a:custGeom>
                <a:avLst/>
                <a:gdLst/>
                <a:ahLst/>
                <a:cxnLst/>
                <a:rect l="l" t="t" r="r" b="b"/>
                <a:pathLst>
                  <a:path w="1654" h="606" extrusionOk="0">
                    <a:moveTo>
                      <a:pt x="71" y="1"/>
                    </a:moveTo>
                    <a:cubicBezTo>
                      <a:pt x="64" y="1"/>
                      <a:pt x="57" y="7"/>
                      <a:pt x="57" y="7"/>
                    </a:cubicBezTo>
                    <a:cubicBezTo>
                      <a:pt x="35" y="28"/>
                      <a:pt x="7" y="87"/>
                      <a:pt x="0" y="94"/>
                    </a:cubicBezTo>
                    <a:cubicBezTo>
                      <a:pt x="0" y="101"/>
                      <a:pt x="7" y="114"/>
                      <a:pt x="21" y="123"/>
                    </a:cubicBezTo>
                    <a:cubicBezTo>
                      <a:pt x="28" y="123"/>
                      <a:pt x="187" y="194"/>
                      <a:pt x="423" y="273"/>
                    </a:cubicBezTo>
                    <a:cubicBezTo>
                      <a:pt x="475" y="287"/>
                      <a:pt x="525" y="302"/>
                      <a:pt x="582" y="323"/>
                    </a:cubicBezTo>
                    <a:cubicBezTo>
                      <a:pt x="596" y="323"/>
                      <a:pt x="611" y="330"/>
                      <a:pt x="625" y="330"/>
                    </a:cubicBezTo>
                    <a:cubicBezTo>
                      <a:pt x="682" y="352"/>
                      <a:pt x="740" y="366"/>
                      <a:pt x="797" y="382"/>
                    </a:cubicBezTo>
                    <a:cubicBezTo>
                      <a:pt x="804" y="382"/>
                      <a:pt x="811" y="389"/>
                      <a:pt x="820" y="389"/>
                    </a:cubicBezTo>
                    <a:cubicBezTo>
                      <a:pt x="884" y="409"/>
                      <a:pt x="949" y="425"/>
                      <a:pt x="1013" y="446"/>
                    </a:cubicBezTo>
                    <a:cubicBezTo>
                      <a:pt x="1322" y="532"/>
                      <a:pt x="1574" y="604"/>
                      <a:pt x="1574" y="604"/>
                    </a:cubicBezTo>
                    <a:cubicBezTo>
                      <a:pt x="1574" y="604"/>
                      <a:pt x="1577" y="605"/>
                      <a:pt x="1583" y="605"/>
                    </a:cubicBezTo>
                    <a:cubicBezTo>
                      <a:pt x="1595" y="605"/>
                      <a:pt x="1614" y="602"/>
                      <a:pt x="1624" y="582"/>
                    </a:cubicBezTo>
                    <a:cubicBezTo>
                      <a:pt x="1631" y="561"/>
                      <a:pt x="1653" y="468"/>
                      <a:pt x="1653" y="468"/>
                    </a:cubicBezTo>
                    <a:cubicBezTo>
                      <a:pt x="1653" y="468"/>
                      <a:pt x="1544" y="439"/>
                      <a:pt x="1387" y="396"/>
                    </a:cubicBezTo>
                    <a:cubicBezTo>
                      <a:pt x="1365" y="389"/>
                      <a:pt x="1351" y="389"/>
                      <a:pt x="1329" y="382"/>
                    </a:cubicBezTo>
                    <a:cubicBezTo>
                      <a:pt x="1322" y="382"/>
                      <a:pt x="1322" y="373"/>
                      <a:pt x="1315" y="373"/>
                    </a:cubicBezTo>
                    <a:cubicBezTo>
                      <a:pt x="1294" y="366"/>
                      <a:pt x="1272" y="359"/>
                      <a:pt x="1251" y="359"/>
                    </a:cubicBezTo>
                    <a:cubicBezTo>
                      <a:pt x="1192" y="339"/>
                      <a:pt x="1136" y="323"/>
                      <a:pt x="1079" y="309"/>
                    </a:cubicBezTo>
                    <a:cubicBezTo>
                      <a:pt x="1049" y="302"/>
                      <a:pt x="1027" y="296"/>
                      <a:pt x="999" y="287"/>
                    </a:cubicBezTo>
                    <a:cubicBezTo>
                      <a:pt x="992" y="287"/>
                      <a:pt x="984" y="280"/>
                      <a:pt x="977" y="280"/>
                    </a:cubicBezTo>
                    <a:cubicBezTo>
                      <a:pt x="927" y="266"/>
                      <a:pt x="877" y="252"/>
                      <a:pt x="820" y="237"/>
                    </a:cubicBezTo>
                    <a:lnTo>
                      <a:pt x="811" y="237"/>
                    </a:lnTo>
                    <a:cubicBezTo>
                      <a:pt x="804" y="230"/>
                      <a:pt x="791" y="230"/>
                      <a:pt x="784" y="223"/>
                    </a:cubicBezTo>
                    <a:lnTo>
                      <a:pt x="761" y="223"/>
                    </a:lnTo>
                    <a:cubicBezTo>
                      <a:pt x="740" y="216"/>
                      <a:pt x="711" y="209"/>
                      <a:pt x="682" y="201"/>
                    </a:cubicBezTo>
                    <a:cubicBezTo>
                      <a:pt x="682" y="194"/>
                      <a:pt x="675" y="194"/>
                      <a:pt x="675" y="194"/>
                    </a:cubicBezTo>
                    <a:cubicBezTo>
                      <a:pt x="661" y="194"/>
                      <a:pt x="654" y="187"/>
                      <a:pt x="639" y="187"/>
                    </a:cubicBezTo>
                    <a:cubicBezTo>
                      <a:pt x="632" y="180"/>
                      <a:pt x="618" y="180"/>
                      <a:pt x="604" y="173"/>
                    </a:cubicBezTo>
                    <a:lnTo>
                      <a:pt x="582" y="173"/>
                    </a:lnTo>
                    <a:cubicBezTo>
                      <a:pt x="561" y="166"/>
                      <a:pt x="532" y="158"/>
                      <a:pt x="509" y="151"/>
                    </a:cubicBezTo>
                    <a:cubicBezTo>
                      <a:pt x="466" y="137"/>
                      <a:pt x="423" y="123"/>
                      <a:pt x="380" y="107"/>
                    </a:cubicBezTo>
                    <a:cubicBezTo>
                      <a:pt x="302" y="80"/>
                      <a:pt x="230" y="57"/>
                      <a:pt x="180" y="37"/>
                    </a:cubicBezTo>
                    <a:cubicBezTo>
                      <a:pt x="164" y="37"/>
                      <a:pt x="157" y="28"/>
                      <a:pt x="144" y="21"/>
                    </a:cubicBezTo>
                    <a:lnTo>
                      <a:pt x="130" y="21"/>
                    </a:lnTo>
                    <a:cubicBezTo>
                      <a:pt x="121" y="14"/>
                      <a:pt x="121" y="14"/>
                      <a:pt x="114" y="14"/>
                    </a:cubicBezTo>
                    <a:cubicBezTo>
                      <a:pt x="100" y="7"/>
                      <a:pt x="94" y="7"/>
                      <a:pt x="87" y="7"/>
                    </a:cubicBezTo>
                    <a:cubicBezTo>
                      <a:pt x="87" y="7"/>
                      <a:pt x="78" y="1"/>
                      <a:pt x="7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1" name="Google Shape;8761;p72"/>
              <p:cNvSpPr/>
              <p:nvPr/>
            </p:nvSpPr>
            <p:spPr>
              <a:xfrm>
                <a:off x="7211312" y="4696850"/>
                <a:ext cx="25190" cy="21277"/>
              </a:xfrm>
              <a:custGeom>
                <a:avLst/>
                <a:gdLst/>
                <a:ahLst/>
                <a:cxnLst/>
                <a:rect l="l" t="t" r="r" b="b"/>
                <a:pathLst>
                  <a:path w="103" h="87" extrusionOk="0">
                    <a:moveTo>
                      <a:pt x="44" y="0"/>
                    </a:moveTo>
                    <a:cubicBezTo>
                      <a:pt x="16" y="7"/>
                      <a:pt x="1" y="28"/>
                      <a:pt x="1" y="28"/>
                    </a:cubicBezTo>
                    <a:cubicBezTo>
                      <a:pt x="9" y="36"/>
                      <a:pt x="16" y="50"/>
                      <a:pt x="16" y="71"/>
                    </a:cubicBezTo>
                    <a:lnTo>
                      <a:pt x="23" y="71"/>
                    </a:lnTo>
                    <a:cubicBezTo>
                      <a:pt x="30" y="79"/>
                      <a:pt x="44" y="86"/>
                      <a:pt x="59" y="86"/>
                    </a:cubicBezTo>
                    <a:lnTo>
                      <a:pt x="102" y="86"/>
                    </a:lnTo>
                    <a:lnTo>
                      <a:pt x="9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2" name="Google Shape;8762;p72"/>
              <p:cNvSpPr/>
              <p:nvPr/>
            </p:nvSpPr>
            <p:spPr>
              <a:xfrm>
                <a:off x="7250198" y="4696850"/>
                <a:ext cx="22989" cy="21277"/>
              </a:xfrm>
              <a:custGeom>
                <a:avLst/>
                <a:gdLst/>
                <a:ahLst/>
                <a:cxnLst/>
                <a:rect l="l" t="t" r="r" b="b"/>
                <a:pathLst>
                  <a:path w="94" h="87" extrusionOk="0">
                    <a:moveTo>
                      <a:pt x="0" y="0"/>
                    </a:moveTo>
                    <a:lnTo>
                      <a:pt x="7" y="86"/>
                    </a:lnTo>
                    <a:cubicBezTo>
                      <a:pt x="30" y="86"/>
                      <a:pt x="50" y="86"/>
                      <a:pt x="80" y="79"/>
                    </a:cubicBezTo>
                    <a:lnTo>
                      <a:pt x="93" y="79"/>
                    </a:lnTo>
                    <a:lnTo>
                      <a:pt x="87" y="50"/>
                    </a:lnTo>
                    <a:lnTo>
                      <a:pt x="8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3" name="Google Shape;8763;p72"/>
              <p:cNvSpPr/>
              <p:nvPr/>
            </p:nvSpPr>
            <p:spPr>
              <a:xfrm>
                <a:off x="7320631" y="4687801"/>
                <a:ext cx="22989" cy="21521"/>
              </a:xfrm>
              <a:custGeom>
                <a:avLst/>
                <a:gdLst/>
                <a:ahLst/>
                <a:cxnLst/>
                <a:rect l="l" t="t" r="r" b="b"/>
                <a:pathLst>
                  <a:path w="94" h="88" extrusionOk="0">
                    <a:moveTo>
                      <a:pt x="64" y="1"/>
                    </a:moveTo>
                    <a:cubicBezTo>
                      <a:pt x="57" y="1"/>
                      <a:pt x="44" y="8"/>
                      <a:pt x="37" y="8"/>
                    </a:cubicBezTo>
                    <a:cubicBezTo>
                      <a:pt x="21" y="8"/>
                      <a:pt x="7" y="15"/>
                      <a:pt x="0" y="15"/>
                    </a:cubicBezTo>
                    <a:lnTo>
                      <a:pt x="21" y="87"/>
                    </a:lnTo>
                    <a:cubicBezTo>
                      <a:pt x="44" y="87"/>
                      <a:pt x="71" y="80"/>
                      <a:pt x="94" y="73"/>
                    </a:cubicBezTo>
                    <a:lnTo>
                      <a:pt x="6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4" name="Google Shape;8764;p72"/>
              <p:cNvSpPr/>
              <p:nvPr/>
            </p:nvSpPr>
            <p:spPr>
              <a:xfrm>
                <a:off x="7362695" y="4705654"/>
                <a:ext cx="245" cy="245"/>
              </a:xfrm>
              <a:custGeom>
                <a:avLst/>
                <a:gdLst/>
                <a:ahLst/>
                <a:cxnLst/>
                <a:rect l="l" t="t" r="r" b="b"/>
                <a:pathLst>
                  <a:path w="1" h="1" extrusionOk="0">
                    <a:moveTo>
                      <a:pt x="1" y="0"/>
                    </a:move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5" name="Google Shape;8765;p72"/>
              <p:cNvSpPr/>
              <p:nvPr/>
            </p:nvSpPr>
            <p:spPr>
              <a:xfrm>
                <a:off x="7285170" y="4692937"/>
                <a:ext cx="23478" cy="21277"/>
              </a:xfrm>
              <a:custGeom>
                <a:avLst/>
                <a:gdLst/>
                <a:ahLst/>
                <a:cxnLst/>
                <a:rect l="l" t="t" r="r" b="b"/>
                <a:pathLst>
                  <a:path w="96" h="87" extrusionOk="0">
                    <a:moveTo>
                      <a:pt x="73" y="0"/>
                    </a:moveTo>
                    <a:cubicBezTo>
                      <a:pt x="52" y="9"/>
                      <a:pt x="30" y="9"/>
                      <a:pt x="0" y="9"/>
                    </a:cubicBezTo>
                    <a:lnTo>
                      <a:pt x="16" y="87"/>
                    </a:lnTo>
                    <a:cubicBezTo>
                      <a:pt x="44" y="87"/>
                      <a:pt x="73" y="80"/>
                      <a:pt x="95" y="80"/>
                    </a:cubicBezTo>
                    <a:lnTo>
                      <a:pt x="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6" name="Google Shape;8766;p72"/>
              <p:cNvSpPr/>
              <p:nvPr/>
            </p:nvSpPr>
            <p:spPr>
              <a:xfrm>
                <a:off x="7216937" y="4694160"/>
                <a:ext cx="268774" cy="159455"/>
              </a:xfrm>
              <a:custGeom>
                <a:avLst/>
                <a:gdLst/>
                <a:ahLst/>
                <a:cxnLst/>
                <a:rect l="l" t="t" r="r" b="b"/>
                <a:pathLst>
                  <a:path w="1099" h="652" extrusionOk="0">
                    <a:moveTo>
                      <a:pt x="654" y="1"/>
                    </a:moveTo>
                    <a:cubicBezTo>
                      <a:pt x="641" y="1"/>
                      <a:pt x="626" y="6"/>
                      <a:pt x="611" y="11"/>
                    </a:cubicBezTo>
                    <a:cubicBezTo>
                      <a:pt x="597" y="11"/>
                      <a:pt x="590" y="18"/>
                      <a:pt x="581" y="18"/>
                    </a:cubicBezTo>
                    <a:lnTo>
                      <a:pt x="597" y="47"/>
                    </a:lnTo>
                    <a:lnTo>
                      <a:pt x="597" y="54"/>
                    </a:lnTo>
                    <a:cubicBezTo>
                      <a:pt x="604" y="68"/>
                      <a:pt x="597" y="90"/>
                      <a:pt x="574" y="97"/>
                    </a:cubicBezTo>
                    <a:cubicBezTo>
                      <a:pt x="571" y="99"/>
                      <a:pt x="567" y="100"/>
                      <a:pt x="563" y="100"/>
                    </a:cubicBezTo>
                    <a:cubicBezTo>
                      <a:pt x="551" y="100"/>
                      <a:pt x="537" y="92"/>
                      <a:pt x="531" y="75"/>
                    </a:cubicBezTo>
                    <a:lnTo>
                      <a:pt x="531" y="68"/>
                    </a:lnTo>
                    <a:lnTo>
                      <a:pt x="518" y="47"/>
                    </a:lnTo>
                    <a:cubicBezTo>
                      <a:pt x="495" y="54"/>
                      <a:pt x="468" y="61"/>
                      <a:pt x="445" y="61"/>
                    </a:cubicBezTo>
                    <a:lnTo>
                      <a:pt x="452" y="82"/>
                    </a:lnTo>
                    <a:lnTo>
                      <a:pt x="452" y="90"/>
                    </a:lnTo>
                    <a:cubicBezTo>
                      <a:pt x="452" y="104"/>
                      <a:pt x="438" y="118"/>
                      <a:pt x="424" y="125"/>
                    </a:cubicBezTo>
                    <a:cubicBezTo>
                      <a:pt x="421" y="127"/>
                      <a:pt x="418" y="127"/>
                      <a:pt x="415" y="127"/>
                    </a:cubicBezTo>
                    <a:cubicBezTo>
                      <a:pt x="401" y="127"/>
                      <a:pt x="388" y="115"/>
                      <a:pt x="388" y="104"/>
                    </a:cubicBezTo>
                    <a:lnTo>
                      <a:pt x="381" y="104"/>
                    </a:lnTo>
                    <a:lnTo>
                      <a:pt x="374" y="75"/>
                    </a:lnTo>
                    <a:cubicBezTo>
                      <a:pt x="352" y="75"/>
                      <a:pt x="323" y="82"/>
                      <a:pt x="295" y="82"/>
                    </a:cubicBezTo>
                    <a:lnTo>
                      <a:pt x="302" y="111"/>
                    </a:lnTo>
                    <a:lnTo>
                      <a:pt x="302" y="118"/>
                    </a:lnTo>
                    <a:cubicBezTo>
                      <a:pt x="302" y="134"/>
                      <a:pt x="295" y="140"/>
                      <a:pt x="288" y="147"/>
                    </a:cubicBezTo>
                    <a:cubicBezTo>
                      <a:pt x="288" y="154"/>
                      <a:pt x="279" y="154"/>
                      <a:pt x="273" y="154"/>
                    </a:cubicBezTo>
                    <a:cubicBezTo>
                      <a:pt x="259" y="154"/>
                      <a:pt x="245" y="147"/>
                      <a:pt x="236" y="125"/>
                    </a:cubicBezTo>
                    <a:lnTo>
                      <a:pt x="229" y="90"/>
                    </a:lnTo>
                    <a:lnTo>
                      <a:pt x="216" y="90"/>
                    </a:lnTo>
                    <a:cubicBezTo>
                      <a:pt x="186" y="97"/>
                      <a:pt x="166" y="97"/>
                      <a:pt x="143" y="97"/>
                    </a:cubicBezTo>
                    <a:lnTo>
                      <a:pt x="150" y="125"/>
                    </a:lnTo>
                    <a:cubicBezTo>
                      <a:pt x="150" y="125"/>
                      <a:pt x="150" y="134"/>
                      <a:pt x="143" y="140"/>
                    </a:cubicBezTo>
                    <a:cubicBezTo>
                      <a:pt x="143" y="147"/>
                      <a:pt x="129" y="161"/>
                      <a:pt x="116" y="161"/>
                    </a:cubicBezTo>
                    <a:lnTo>
                      <a:pt x="107" y="161"/>
                    </a:lnTo>
                    <a:cubicBezTo>
                      <a:pt x="93" y="154"/>
                      <a:pt x="86" y="147"/>
                      <a:pt x="86" y="140"/>
                    </a:cubicBezTo>
                    <a:cubicBezTo>
                      <a:pt x="79" y="140"/>
                      <a:pt x="79" y="134"/>
                      <a:pt x="79" y="125"/>
                    </a:cubicBezTo>
                    <a:lnTo>
                      <a:pt x="79" y="97"/>
                    </a:lnTo>
                    <a:lnTo>
                      <a:pt x="36" y="97"/>
                    </a:lnTo>
                    <a:cubicBezTo>
                      <a:pt x="21" y="97"/>
                      <a:pt x="7" y="90"/>
                      <a:pt x="0" y="82"/>
                    </a:cubicBezTo>
                    <a:lnTo>
                      <a:pt x="0" y="82"/>
                    </a:lnTo>
                    <a:cubicBezTo>
                      <a:pt x="7" y="104"/>
                      <a:pt x="14" y="140"/>
                      <a:pt x="21" y="177"/>
                    </a:cubicBezTo>
                    <a:cubicBezTo>
                      <a:pt x="21" y="204"/>
                      <a:pt x="21" y="234"/>
                      <a:pt x="29" y="270"/>
                    </a:cubicBezTo>
                    <a:cubicBezTo>
                      <a:pt x="29" y="297"/>
                      <a:pt x="29" y="334"/>
                      <a:pt x="21" y="370"/>
                    </a:cubicBezTo>
                    <a:cubicBezTo>
                      <a:pt x="36" y="370"/>
                      <a:pt x="43" y="377"/>
                      <a:pt x="57" y="377"/>
                    </a:cubicBezTo>
                    <a:cubicBezTo>
                      <a:pt x="57" y="377"/>
                      <a:pt x="64" y="377"/>
                      <a:pt x="64" y="384"/>
                    </a:cubicBezTo>
                    <a:cubicBezTo>
                      <a:pt x="93" y="392"/>
                      <a:pt x="122" y="399"/>
                      <a:pt x="143" y="406"/>
                    </a:cubicBezTo>
                    <a:lnTo>
                      <a:pt x="166" y="406"/>
                    </a:lnTo>
                    <a:cubicBezTo>
                      <a:pt x="173" y="413"/>
                      <a:pt x="186" y="413"/>
                      <a:pt x="193" y="420"/>
                    </a:cubicBezTo>
                    <a:lnTo>
                      <a:pt x="202" y="420"/>
                    </a:lnTo>
                    <a:cubicBezTo>
                      <a:pt x="259" y="435"/>
                      <a:pt x="309" y="449"/>
                      <a:pt x="359" y="463"/>
                    </a:cubicBezTo>
                    <a:cubicBezTo>
                      <a:pt x="366" y="463"/>
                      <a:pt x="374" y="470"/>
                      <a:pt x="381" y="470"/>
                    </a:cubicBezTo>
                    <a:cubicBezTo>
                      <a:pt x="409" y="479"/>
                      <a:pt x="431" y="485"/>
                      <a:pt x="461" y="492"/>
                    </a:cubicBezTo>
                    <a:cubicBezTo>
                      <a:pt x="518" y="506"/>
                      <a:pt x="574" y="522"/>
                      <a:pt x="633" y="542"/>
                    </a:cubicBezTo>
                    <a:cubicBezTo>
                      <a:pt x="654" y="542"/>
                      <a:pt x="676" y="549"/>
                      <a:pt x="697" y="556"/>
                    </a:cubicBezTo>
                    <a:cubicBezTo>
                      <a:pt x="704" y="556"/>
                      <a:pt x="704" y="565"/>
                      <a:pt x="711" y="565"/>
                    </a:cubicBezTo>
                    <a:cubicBezTo>
                      <a:pt x="733" y="572"/>
                      <a:pt x="747" y="572"/>
                      <a:pt x="769" y="579"/>
                    </a:cubicBezTo>
                    <a:cubicBezTo>
                      <a:pt x="926" y="622"/>
                      <a:pt x="1035" y="651"/>
                      <a:pt x="1035" y="651"/>
                    </a:cubicBezTo>
                    <a:cubicBezTo>
                      <a:pt x="1099" y="384"/>
                      <a:pt x="1092" y="197"/>
                      <a:pt x="1078" y="168"/>
                    </a:cubicBezTo>
                    <a:cubicBezTo>
                      <a:pt x="1078" y="161"/>
                      <a:pt x="1078" y="161"/>
                      <a:pt x="1071" y="161"/>
                    </a:cubicBezTo>
                    <a:cubicBezTo>
                      <a:pt x="1068" y="160"/>
                      <a:pt x="1064" y="160"/>
                      <a:pt x="1060" y="160"/>
                    </a:cubicBezTo>
                    <a:cubicBezTo>
                      <a:pt x="1025" y="160"/>
                      <a:pt x="958" y="180"/>
                      <a:pt x="892" y="180"/>
                    </a:cubicBezTo>
                    <a:cubicBezTo>
                      <a:pt x="877" y="180"/>
                      <a:pt x="863" y="179"/>
                      <a:pt x="849" y="177"/>
                    </a:cubicBezTo>
                    <a:cubicBezTo>
                      <a:pt x="769" y="161"/>
                      <a:pt x="726" y="68"/>
                      <a:pt x="697" y="18"/>
                    </a:cubicBezTo>
                    <a:cubicBezTo>
                      <a:pt x="690" y="11"/>
                      <a:pt x="683" y="4"/>
                      <a:pt x="668" y="4"/>
                    </a:cubicBezTo>
                    <a:cubicBezTo>
                      <a:pt x="663" y="2"/>
                      <a:pt x="659" y="1"/>
                      <a:pt x="65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7" name="Google Shape;8767;p72"/>
              <p:cNvSpPr/>
              <p:nvPr/>
            </p:nvSpPr>
            <p:spPr>
              <a:xfrm>
                <a:off x="7362695" y="4705654"/>
                <a:ext cx="245" cy="245"/>
              </a:xfrm>
              <a:custGeom>
                <a:avLst/>
                <a:gdLst/>
                <a:ahLst/>
                <a:cxnLst/>
                <a:rect l="l" t="t" r="r" b="b"/>
                <a:pathLst>
                  <a:path w="1" h="1" extrusionOk="0">
                    <a:moveTo>
                      <a:pt x="1" y="0"/>
                    </a:move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8" name="Google Shape;8768;p72"/>
              <p:cNvSpPr/>
              <p:nvPr/>
            </p:nvSpPr>
            <p:spPr>
              <a:xfrm>
                <a:off x="7083163" y="4700029"/>
                <a:ext cx="141113" cy="84619"/>
              </a:xfrm>
              <a:custGeom>
                <a:avLst/>
                <a:gdLst/>
                <a:ahLst/>
                <a:cxnLst/>
                <a:rect l="l" t="t" r="r" b="b"/>
                <a:pathLst>
                  <a:path w="577" h="346" extrusionOk="0">
                    <a:moveTo>
                      <a:pt x="180" y="1"/>
                    </a:moveTo>
                    <a:cubicBezTo>
                      <a:pt x="159" y="1"/>
                      <a:pt x="130" y="8"/>
                      <a:pt x="109" y="15"/>
                    </a:cubicBezTo>
                    <a:cubicBezTo>
                      <a:pt x="93" y="23"/>
                      <a:pt x="86" y="30"/>
                      <a:pt x="73" y="44"/>
                    </a:cubicBezTo>
                    <a:cubicBezTo>
                      <a:pt x="66" y="51"/>
                      <a:pt x="59" y="58"/>
                      <a:pt x="59" y="73"/>
                    </a:cubicBezTo>
                    <a:cubicBezTo>
                      <a:pt x="50" y="73"/>
                      <a:pt x="50" y="80"/>
                      <a:pt x="50" y="80"/>
                    </a:cubicBezTo>
                    <a:cubicBezTo>
                      <a:pt x="23" y="116"/>
                      <a:pt x="0" y="160"/>
                      <a:pt x="0" y="160"/>
                    </a:cubicBezTo>
                    <a:cubicBezTo>
                      <a:pt x="7" y="160"/>
                      <a:pt x="16" y="166"/>
                      <a:pt x="16" y="166"/>
                    </a:cubicBezTo>
                    <a:cubicBezTo>
                      <a:pt x="23" y="166"/>
                      <a:pt x="29" y="166"/>
                      <a:pt x="43" y="173"/>
                    </a:cubicBezTo>
                    <a:cubicBezTo>
                      <a:pt x="50" y="173"/>
                      <a:pt x="50" y="173"/>
                      <a:pt x="59" y="180"/>
                    </a:cubicBezTo>
                    <a:lnTo>
                      <a:pt x="73" y="180"/>
                    </a:lnTo>
                    <a:cubicBezTo>
                      <a:pt x="86" y="187"/>
                      <a:pt x="93" y="196"/>
                      <a:pt x="109" y="196"/>
                    </a:cubicBezTo>
                    <a:cubicBezTo>
                      <a:pt x="159" y="216"/>
                      <a:pt x="231" y="239"/>
                      <a:pt x="309" y="266"/>
                    </a:cubicBezTo>
                    <a:cubicBezTo>
                      <a:pt x="352" y="282"/>
                      <a:pt x="395" y="296"/>
                      <a:pt x="438" y="310"/>
                    </a:cubicBezTo>
                    <a:cubicBezTo>
                      <a:pt x="461" y="317"/>
                      <a:pt x="490" y="325"/>
                      <a:pt x="511" y="332"/>
                    </a:cubicBezTo>
                    <a:lnTo>
                      <a:pt x="533" y="332"/>
                    </a:lnTo>
                    <a:cubicBezTo>
                      <a:pt x="547" y="339"/>
                      <a:pt x="554" y="339"/>
                      <a:pt x="568" y="346"/>
                    </a:cubicBezTo>
                    <a:cubicBezTo>
                      <a:pt x="576" y="310"/>
                      <a:pt x="576" y="273"/>
                      <a:pt x="576" y="246"/>
                    </a:cubicBezTo>
                    <a:cubicBezTo>
                      <a:pt x="568" y="210"/>
                      <a:pt x="568" y="180"/>
                      <a:pt x="568" y="153"/>
                    </a:cubicBezTo>
                    <a:cubicBezTo>
                      <a:pt x="561" y="116"/>
                      <a:pt x="554" y="80"/>
                      <a:pt x="547" y="58"/>
                    </a:cubicBezTo>
                    <a:lnTo>
                      <a:pt x="540" y="58"/>
                    </a:lnTo>
                    <a:cubicBezTo>
                      <a:pt x="540" y="37"/>
                      <a:pt x="533" y="23"/>
                      <a:pt x="525" y="15"/>
                    </a:cubicBezTo>
                    <a:cubicBezTo>
                      <a:pt x="518" y="1"/>
                      <a:pt x="511" y="1"/>
                      <a:pt x="50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69" name="Google Shape;8769;p72"/>
              <p:cNvSpPr/>
              <p:nvPr/>
            </p:nvSpPr>
            <p:spPr>
              <a:xfrm>
                <a:off x="7213514" y="4781223"/>
                <a:ext cx="8560" cy="3424"/>
              </a:xfrm>
              <a:custGeom>
                <a:avLst/>
                <a:gdLst/>
                <a:ahLst/>
                <a:cxnLst/>
                <a:rect l="l" t="t" r="r" b="b"/>
                <a:pathLst>
                  <a:path w="35" h="14" extrusionOk="0">
                    <a:moveTo>
                      <a:pt x="0" y="0"/>
                    </a:moveTo>
                    <a:lnTo>
                      <a:pt x="0" y="0"/>
                    </a:lnTo>
                    <a:cubicBezTo>
                      <a:pt x="14" y="7"/>
                      <a:pt x="21" y="7"/>
                      <a:pt x="35" y="14"/>
                    </a:cubicBezTo>
                    <a:cubicBezTo>
                      <a:pt x="28" y="7"/>
                      <a:pt x="14" y="7"/>
                      <a:pt x="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0" name="Google Shape;8770;p72"/>
              <p:cNvSpPr/>
              <p:nvPr/>
            </p:nvSpPr>
            <p:spPr>
              <a:xfrm>
                <a:off x="7234546" y="4686089"/>
                <a:ext cx="19320" cy="47690"/>
              </a:xfrm>
              <a:custGeom>
                <a:avLst/>
                <a:gdLst/>
                <a:ahLst/>
                <a:cxnLst/>
                <a:rect l="l" t="t" r="r" b="b"/>
                <a:pathLst>
                  <a:path w="79" h="195" extrusionOk="0">
                    <a:moveTo>
                      <a:pt x="28" y="1"/>
                    </a:moveTo>
                    <a:cubicBezTo>
                      <a:pt x="14" y="8"/>
                      <a:pt x="0" y="22"/>
                      <a:pt x="0" y="37"/>
                    </a:cubicBezTo>
                    <a:lnTo>
                      <a:pt x="0" y="44"/>
                    </a:lnTo>
                    <a:lnTo>
                      <a:pt x="7" y="130"/>
                    </a:lnTo>
                    <a:lnTo>
                      <a:pt x="7" y="158"/>
                    </a:lnTo>
                    <a:cubicBezTo>
                      <a:pt x="7" y="167"/>
                      <a:pt x="7" y="173"/>
                      <a:pt x="14" y="173"/>
                    </a:cubicBezTo>
                    <a:cubicBezTo>
                      <a:pt x="14" y="180"/>
                      <a:pt x="21" y="187"/>
                      <a:pt x="35" y="194"/>
                    </a:cubicBezTo>
                    <a:lnTo>
                      <a:pt x="44" y="194"/>
                    </a:lnTo>
                    <a:cubicBezTo>
                      <a:pt x="57" y="194"/>
                      <a:pt x="71" y="180"/>
                      <a:pt x="71" y="173"/>
                    </a:cubicBezTo>
                    <a:cubicBezTo>
                      <a:pt x="78" y="167"/>
                      <a:pt x="78" y="158"/>
                      <a:pt x="78" y="158"/>
                    </a:cubicBezTo>
                    <a:lnTo>
                      <a:pt x="71" y="130"/>
                    </a:lnTo>
                    <a:lnTo>
                      <a:pt x="64" y="44"/>
                    </a:lnTo>
                    <a:lnTo>
                      <a:pt x="64" y="37"/>
                    </a:lnTo>
                    <a:cubicBezTo>
                      <a:pt x="64" y="15"/>
                      <a:pt x="50" y="1"/>
                      <a:pt x="2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1" name="Google Shape;8771;p72"/>
              <p:cNvSpPr/>
              <p:nvPr/>
            </p:nvSpPr>
            <p:spPr>
              <a:xfrm>
                <a:off x="7234546" y="4695138"/>
                <a:ext cx="245" cy="1957"/>
              </a:xfrm>
              <a:custGeom>
                <a:avLst/>
                <a:gdLst/>
                <a:ahLst/>
                <a:cxnLst/>
                <a:rect l="l" t="t" r="r" b="b"/>
                <a:pathLst>
                  <a:path w="1" h="8" extrusionOk="0">
                    <a:moveTo>
                      <a:pt x="0" y="7"/>
                    </a:moveTo>
                    <a:lnTo>
                      <a:pt x="0" y="7"/>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2" name="Google Shape;8772;p72"/>
              <p:cNvSpPr/>
              <p:nvPr/>
            </p:nvSpPr>
            <p:spPr>
              <a:xfrm>
                <a:off x="7267806" y="4686089"/>
                <a:ext cx="22989" cy="45978"/>
              </a:xfrm>
              <a:custGeom>
                <a:avLst/>
                <a:gdLst/>
                <a:ahLst/>
                <a:cxnLst/>
                <a:rect l="l" t="t" r="r" b="b"/>
                <a:pathLst>
                  <a:path w="94" h="188" extrusionOk="0">
                    <a:moveTo>
                      <a:pt x="28" y="1"/>
                    </a:moveTo>
                    <a:cubicBezTo>
                      <a:pt x="15" y="8"/>
                      <a:pt x="1" y="22"/>
                      <a:pt x="8" y="44"/>
                    </a:cubicBezTo>
                    <a:lnTo>
                      <a:pt x="15" y="94"/>
                    </a:lnTo>
                    <a:lnTo>
                      <a:pt x="21" y="123"/>
                    </a:lnTo>
                    <a:lnTo>
                      <a:pt x="28" y="158"/>
                    </a:lnTo>
                    <a:cubicBezTo>
                      <a:pt x="37" y="180"/>
                      <a:pt x="51" y="187"/>
                      <a:pt x="65" y="187"/>
                    </a:cubicBezTo>
                    <a:cubicBezTo>
                      <a:pt x="71" y="187"/>
                      <a:pt x="80" y="187"/>
                      <a:pt x="80" y="180"/>
                    </a:cubicBezTo>
                    <a:cubicBezTo>
                      <a:pt x="87" y="173"/>
                      <a:pt x="94" y="167"/>
                      <a:pt x="94" y="151"/>
                    </a:cubicBezTo>
                    <a:lnTo>
                      <a:pt x="94" y="144"/>
                    </a:lnTo>
                    <a:lnTo>
                      <a:pt x="87" y="115"/>
                    </a:lnTo>
                    <a:lnTo>
                      <a:pt x="71" y="37"/>
                    </a:lnTo>
                    <a:lnTo>
                      <a:pt x="71" y="28"/>
                    </a:lnTo>
                    <a:cubicBezTo>
                      <a:pt x="71" y="15"/>
                      <a:pt x="58" y="1"/>
                      <a:pt x="4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3" name="Google Shape;8773;p72"/>
              <p:cNvSpPr/>
              <p:nvPr/>
            </p:nvSpPr>
            <p:spPr>
              <a:xfrm>
                <a:off x="7301311" y="4680709"/>
                <a:ext cx="26168" cy="44755"/>
              </a:xfrm>
              <a:custGeom>
                <a:avLst/>
                <a:gdLst/>
                <a:ahLst/>
                <a:cxnLst/>
                <a:rect l="l" t="t" r="r" b="b"/>
                <a:pathLst>
                  <a:path w="107" h="183" extrusionOk="0">
                    <a:moveTo>
                      <a:pt x="29" y="0"/>
                    </a:moveTo>
                    <a:cubicBezTo>
                      <a:pt x="7" y="7"/>
                      <a:pt x="0" y="23"/>
                      <a:pt x="7" y="44"/>
                    </a:cubicBezTo>
                    <a:lnTo>
                      <a:pt x="7" y="50"/>
                    </a:lnTo>
                    <a:lnTo>
                      <a:pt x="29" y="130"/>
                    </a:lnTo>
                    <a:lnTo>
                      <a:pt x="36" y="159"/>
                    </a:lnTo>
                    <a:lnTo>
                      <a:pt x="43" y="159"/>
                    </a:lnTo>
                    <a:cubicBezTo>
                      <a:pt x="43" y="170"/>
                      <a:pt x="56" y="182"/>
                      <a:pt x="70" y="182"/>
                    </a:cubicBezTo>
                    <a:cubicBezTo>
                      <a:pt x="73" y="182"/>
                      <a:pt x="76" y="182"/>
                      <a:pt x="79" y="180"/>
                    </a:cubicBezTo>
                    <a:cubicBezTo>
                      <a:pt x="93" y="173"/>
                      <a:pt x="107" y="159"/>
                      <a:pt x="107" y="145"/>
                    </a:cubicBezTo>
                    <a:lnTo>
                      <a:pt x="107" y="137"/>
                    </a:lnTo>
                    <a:lnTo>
                      <a:pt x="100" y="116"/>
                    </a:lnTo>
                    <a:lnTo>
                      <a:pt x="79" y="44"/>
                    </a:lnTo>
                    <a:lnTo>
                      <a:pt x="72" y="23"/>
                    </a:lnTo>
                    <a:cubicBezTo>
                      <a:pt x="64" y="7"/>
                      <a:pt x="50" y="0"/>
                      <a:pt x="3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4" name="Google Shape;8774;p72"/>
              <p:cNvSpPr/>
              <p:nvPr/>
            </p:nvSpPr>
            <p:spPr>
              <a:xfrm>
                <a:off x="7334571" y="4673861"/>
                <a:ext cx="30081" cy="44755"/>
              </a:xfrm>
              <a:custGeom>
                <a:avLst/>
                <a:gdLst/>
                <a:ahLst/>
                <a:cxnLst/>
                <a:rect l="l" t="t" r="r" b="b"/>
                <a:pathLst>
                  <a:path w="123" h="183" extrusionOk="0">
                    <a:moveTo>
                      <a:pt x="37" y="1"/>
                    </a:moveTo>
                    <a:cubicBezTo>
                      <a:pt x="30" y="1"/>
                      <a:pt x="30" y="1"/>
                      <a:pt x="23" y="8"/>
                    </a:cubicBezTo>
                    <a:cubicBezTo>
                      <a:pt x="7" y="15"/>
                      <a:pt x="0" y="28"/>
                      <a:pt x="7" y="51"/>
                    </a:cubicBezTo>
                    <a:lnTo>
                      <a:pt x="7" y="58"/>
                    </a:lnTo>
                    <a:lnTo>
                      <a:pt x="37" y="130"/>
                    </a:lnTo>
                    <a:lnTo>
                      <a:pt x="50" y="151"/>
                    </a:lnTo>
                    <a:lnTo>
                      <a:pt x="50" y="158"/>
                    </a:lnTo>
                    <a:cubicBezTo>
                      <a:pt x="56" y="175"/>
                      <a:pt x="70" y="183"/>
                      <a:pt x="82" y="183"/>
                    </a:cubicBezTo>
                    <a:cubicBezTo>
                      <a:pt x="86" y="183"/>
                      <a:pt x="90" y="182"/>
                      <a:pt x="93" y="180"/>
                    </a:cubicBezTo>
                    <a:cubicBezTo>
                      <a:pt x="116" y="173"/>
                      <a:pt x="123" y="151"/>
                      <a:pt x="116" y="137"/>
                    </a:cubicBezTo>
                    <a:lnTo>
                      <a:pt x="116" y="130"/>
                    </a:lnTo>
                    <a:lnTo>
                      <a:pt x="100" y="101"/>
                    </a:lnTo>
                    <a:lnTo>
                      <a:pt x="73" y="28"/>
                    </a:lnTo>
                    <a:lnTo>
                      <a:pt x="66" y="22"/>
                    </a:lnTo>
                    <a:cubicBezTo>
                      <a:pt x="66" y="8"/>
                      <a:pt x="50" y="1"/>
                      <a:pt x="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5" name="Google Shape;8775;p72"/>
              <p:cNvSpPr/>
              <p:nvPr/>
            </p:nvSpPr>
            <p:spPr>
              <a:xfrm>
                <a:off x="7362695" y="4705654"/>
                <a:ext cx="245" cy="245"/>
              </a:xfrm>
              <a:custGeom>
                <a:avLst/>
                <a:gdLst/>
                <a:ahLst/>
                <a:cxnLst/>
                <a:rect l="l" t="t" r="r" b="b"/>
                <a:pathLst>
                  <a:path w="1" h="1" extrusionOk="0">
                    <a:moveTo>
                      <a:pt x="1" y="0"/>
                    </a:move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6" name="Google Shape;8776;p72"/>
              <p:cNvSpPr/>
              <p:nvPr/>
            </p:nvSpPr>
            <p:spPr>
              <a:xfrm>
                <a:off x="7383972" y="3659180"/>
                <a:ext cx="529233" cy="997326"/>
              </a:xfrm>
              <a:custGeom>
                <a:avLst/>
                <a:gdLst/>
                <a:ahLst/>
                <a:cxnLst/>
                <a:rect l="l" t="t" r="r" b="b"/>
                <a:pathLst>
                  <a:path w="2164" h="4078" extrusionOk="0">
                    <a:moveTo>
                      <a:pt x="1969" y="1"/>
                    </a:moveTo>
                    <a:cubicBezTo>
                      <a:pt x="1925" y="23"/>
                      <a:pt x="1875" y="53"/>
                      <a:pt x="1825" y="80"/>
                    </a:cubicBezTo>
                    <a:cubicBezTo>
                      <a:pt x="1682" y="160"/>
                      <a:pt x="1510" y="260"/>
                      <a:pt x="1308" y="389"/>
                    </a:cubicBezTo>
                    <a:cubicBezTo>
                      <a:pt x="1178" y="462"/>
                      <a:pt x="1042" y="548"/>
                      <a:pt x="890" y="648"/>
                    </a:cubicBezTo>
                    <a:cubicBezTo>
                      <a:pt x="726" y="750"/>
                      <a:pt x="683" y="900"/>
                      <a:pt x="632" y="1088"/>
                    </a:cubicBezTo>
                    <a:cubicBezTo>
                      <a:pt x="604" y="1181"/>
                      <a:pt x="452" y="1878"/>
                      <a:pt x="302" y="2554"/>
                    </a:cubicBezTo>
                    <a:cubicBezTo>
                      <a:pt x="150" y="3236"/>
                      <a:pt x="0" y="3905"/>
                      <a:pt x="0" y="3905"/>
                    </a:cubicBezTo>
                    <a:cubicBezTo>
                      <a:pt x="0" y="3905"/>
                      <a:pt x="14" y="3912"/>
                      <a:pt x="43" y="3919"/>
                    </a:cubicBezTo>
                    <a:cubicBezTo>
                      <a:pt x="123" y="3948"/>
                      <a:pt x="309" y="4020"/>
                      <a:pt x="488" y="4055"/>
                    </a:cubicBezTo>
                    <a:cubicBezTo>
                      <a:pt x="531" y="4064"/>
                      <a:pt x="575" y="4071"/>
                      <a:pt x="611" y="4077"/>
                    </a:cubicBezTo>
                    <a:lnTo>
                      <a:pt x="654" y="3796"/>
                    </a:lnTo>
                    <a:cubicBezTo>
                      <a:pt x="654" y="3796"/>
                      <a:pt x="1042" y="2847"/>
                      <a:pt x="1172" y="2561"/>
                    </a:cubicBezTo>
                    <a:cubicBezTo>
                      <a:pt x="1251" y="2382"/>
                      <a:pt x="1408" y="1921"/>
                      <a:pt x="1517" y="1612"/>
                    </a:cubicBezTo>
                    <a:cubicBezTo>
                      <a:pt x="1573" y="1440"/>
                      <a:pt x="1617" y="1310"/>
                      <a:pt x="1617" y="1310"/>
                    </a:cubicBezTo>
                    <a:cubicBezTo>
                      <a:pt x="1617" y="1310"/>
                      <a:pt x="1675" y="1310"/>
                      <a:pt x="1761" y="1303"/>
                    </a:cubicBezTo>
                    <a:cubicBezTo>
                      <a:pt x="1775" y="1310"/>
                      <a:pt x="1796" y="1310"/>
                      <a:pt x="1818" y="1310"/>
                    </a:cubicBezTo>
                    <a:lnTo>
                      <a:pt x="1868" y="1310"/>
                    </a:lnTo>
                    <a:lnTo>
                      <a:pt x="1868" y="1295"/>
                    </a:lnTo>
                    <a:lnTo>
                      <a:pt x="1898" y="1181"/>
                    </a:lnTo>
                    <a:lnTo>
                      <a:pt x="1962" y="886"/>
                    </a:lnTo>
                    <a:lnTo>
                      <a:pt x="2163" y="23"/>
                    </a:lnTo>
                    <a:cubicBezTo>
                      <a:pt x="2091" y="17"/>
                      <a:pt x="2027" y="10"/>
                      <a:pt x="196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7" name="Google Shape;8777;p72"/>
              <p:cNvSpPr/>
              <p:nvPr/>
            </p:nvSpPr>
            <p:spPr>
              <a:xfrm>
                <a:off x="7979720" y="3664805"/>
                <a:ext cx="188313" cy="300567"/>
              </a:xfrm>
              <a:custGeom>
                <a:avLst/>
                <a:gdLst/>
                <a:ahLst/>
                <a:cxnLst/>
                <a:rect l="l" t="t" r="r" b="b"/>
                <a:pathLst>
                  <a:path w="770" h="1229" extrusionOk="0">
                    <a:moveTo>
                      <a:pt x="547" y="0"/>
                    </a:moveTo>
                    <a:cubicBezTo>
                      <a:pt x="468" y="7"/>
                      <a:pt x="381" y="14"/>
                      <a:pt x="281" y="14"/>
                    </a:cubicBezTo>
                    <a:lnTo>
                      <a:pt x="129" y="654"/>
                    </a:lnTo>
                    <a:lnTo>
                      <a:pt x="16" y="1158"/>
                    </a:lnTo>
                    <a:lnTo>
                      <a:pt x="0" y="1229"/>
                    </a:lnTo>
                    <a:cubicBezTo>
                      <a:pt x="72" y="1229"/>
                      <a:pt x="136" y="1222"/>
                      <a:pt x="195" y="1215"/>
                    </a:cubicBezTo>
                    <a:cubicBezTo>
                      <a:pt x="238" y="1208"/>
                      <a:pt x="281" y="1201"/>
                      <a:pt x="309" y="1194"/>
                    </a:cubicBezTo>
                    <a:cubicBezTo>
                      <a:pt x="367" y="1186"/>
                      <a:pt x="417" y="1172"/>
                      <a:pt x="461" y="1158"/>
                    </a:cubicBezTo>
                    <a:cubicBezTo>
                      <a:pt x="597" y="1108"/>
                      <a:pt x="697" y="1029"/>
                      <a:pt x="769" y="935"/>
                    </a:cubicBezTo>
                    <a:lnTo>
                      <a:pt x="55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8" name="Google Shape;8778;p72"/>
              <p:cNvSpPr/>
              <p:nvPr/>
            </p:nvSpPr>
            <p:spPr>
              <a:xfrm>
                <a:off x="8113250" y="3657713"/>
                <a:ext cx="1957" cy="7337"/>
              </a:xfrm>
              <a:custGeom>
                <a:avLst/>
                <a:gdLst/>
                <a:ahLst/>
                <a:cxnLst/>
                <a:rect l="l" t="t" r="r" b="b"/>
                <a:pathLst>
                  <a:path w="8" h="30" extrusionOk="0">
                    <a:moveTo>
                      <a:pt x="1" y="0"/>
                    </a:moveTo>
                    <a:lnTo>
                      <a:pt x="1" y="29"/>
                    </a:lnTo>
                    <a:lnTo>
                      <a:pt x="8" y="29"/>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79" name="Google Shape;8779;p72"/>
              <p:cNvSpPr/>
              <p:nvPr/>
            </p:nvSpPr>
            <p:spPr>
              <a:xfrm>
                <a:off x="8048441" y="3619317"/>
                <a:ext cx="65054" cy="49157"/>
              </a:xfrm>
              <a:custGeom>
                <a:avLst/>
                <a:gdLst/>
                <a:ahLst/>
                <a:cxnLst/>
                <a:rect l="l" t="t" r="r" b="b"/>
                <a:pathLst>
                  <a:path w="266" h="201" extrusionOk="0">
                    <a:moveTo>
                      <a:pt x="43" y="0"/>
                    </a:moveTo>
                    <a:lnTo>
                      <a:pt x="36" y="35"/>
                    </a:lnTo>
                    <a:lnTo>
                      <a:pt x="0" y="200"/>
                    </a:lnTo>
                    <a:cubicBezTo>
                      <a:pt x="100" y="200"/>
                      <a:pt x="187" y="193"/>
                      <a:pt x="266" y="186"/>
                    </a:cubicBezTo>
                    <a:lnTo>
                      <a:pt x="266" y="157"/>
                    </a:lnTo>
                    <a:lnTo>
                      <a:pt x="237" y="35"/>
                    </a:lnTo>
                    <a:lnTo>
                      <a:pt x="2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0" name="Google Shape;8780;p72"/>
              <p:cNvSpPr/>
              <p:nvPr/>
            </p:nvSpPr>
            <p:spPr>
              <a:xfrm>
                <a:off x="8113250" y="3657713"/>
                <a:ext cx="1957" cy="7337"/>
              </a:xfrm>
              <a:custGeom>
                <a:avLst/>
                <a:gdLst/>
                <a:ahLst/>
                <a:cxnLst/>
                <a:rect l="l" t="t" r="r" b="b"/>
                <a:pathLst>
                  <a:path w="8" h="30" extrusionOk="0">
                    <a:moveTo>
                      <a:pt x="1" y="0"/>
                    </a:moveTo>
                    <a:lnTo>
                      <a:pt x="1" y="29"/>
                    </a:lnTo>
                    <a:lnTo>
                      <a:pt x="8" y="29"/>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1" name="Google Shape;8781;p72"/>
              <p:cNvSpPr/>
              <p:nvPr/>
            </p:nvSpPr>
            <p:spPr>
              <a:xfrm>
                <a:off x="7923471" y="3617116"/>
                <a:ext cx="12473" cy="2446"/>
              </a:xfrm>
              <a:custGeom>
                <a:avLst/>
                <a:gdLst/>
                <a:ahLst/>
                <a:cxnLst/>
                <a:rect l="l" t="t" r="r" b="b"/>
                <a:pathLst>
                  <a:path w="51" h="10" extrusionOk="0">
                    <a:moveTo>
                      <a:pt x="1" y="0"/>
                    </a:moveTo>
                    <a:lnTo>
                      <a:pt x="1" y="9"/>
                    </a:lnTo>
                    <a:lnTo>
                      <a:pt x="51" y="9"/>
                    </a:lnTo>
                    <a:cubicBezTo>
                      <a:pt x="30" y="9"/>
                      <a:pt x="14"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2" name="Google Shape;8782;p72"/>
              <p:cNvSpPr/>
              <p:nvPr/>
            </p:nvSpPr>
            <p:spPr>
              <a:xfrm>
                <a:off x="7766953" y="3531030"/>
                <a:ext cx="156765" cy="134020"/>
              </a:xfrm>
              <a:custGeom>
                <a:avLst/>
                <a:gdLst/>
                <a:ahLst/>
                <a:cxnLst/>
                <a:rect l="l" t="t" r="r" b="b"/>
                <a:pathLst>
                  <a:path w="641" h="548" extrusionOk="0">
                    <a:moveTo>
                      <a:pt x="14" y="1"/>
                    </a:moveTo>
                    <a:cubicBezTo>
                      <a:pt x="7" y="202"/>
                      <a:pt x="1" y="332"/>
                      <a:pt x="1" y="332"/>
                    </a:cubicBezTo>
                    <a:cubicBezTo>
                      <a:pt x="14" y="346"/>
                      <a:pt x="73" y="432"/>
                      <a:pt x="282" y="497"/>
                    </a:cubicBezTo>
                    <a:cubicBezTo>
                      <a:pt x="316" y="504"/>
                      <a:pt x="352" y="511"/>
                      <a:pt x="403" y="525"/>
                    </a:cubicBezTo>
                    <a:cubicBezTo>
                      <a:pt x="461" y="534"/>
                      <a:pt x="525" y="541"/>
                      <a:pt x="597" y="547"/>
                    </a:cubicBezTo>
                    <a:lnTo>
                      <a:pt x="634" y="396"/>
                    </a:lnTo>
                    <a:lnTo>
                      <a:pt x="641" y="361"/>
                    </a:lnTo>
                    <a:lnTo>
                      <a:pt x="425" y="361"/>
                    </a:lnTo>
                    <a:cubicBezTo>
                      <a:pt x="382" y="361"/>
                      <a:pt x="346" y="339"/>
                      <a:pt x="316" y="309"/>
                    </a:cubicBezTo>
                    <a:cubicBezTo>
                      <a:pt x="309" y="296"/>
                      <a:pt x="309" y="289"/>
                      <a:pt x="302" y="275"/>
                    </a:cubicBezTo>
                    <a:cubicBezTo>
                      <a:pt x="296" y="259"/>
                      <a:pt x="296" y="246"/>
                      <a:pt x="296" y="232"/>
                    </a:cubicBezTo>
                    <a:lnTo>
                      <a:pt x="29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3" name="Google Shape;8783;p72"/>
              <p:cNvSpPr/>
              <p:nvPr/>
            </p:nvSpPr>
            <p:spPr>
              <a:xfrm>
                <a:off x="7909531" y="2954846"/>
                <a:ext cx="7092" cy="6848"/>
              </a:xfrm>
              <a:custGeom>
                <a:avLst/>
                <a:gdLst/>
                <a:ahLst/>
                <a:cxnLst/>
                <a:rect l="l" t="t" r="r" b="b"/>
                <a:pathLst>
                  <a:path w="29" h="28" extrusionOk="0">
                    <a:moveTo>
                      <a:pt x="14" y="0"/>
                    </a:moveTo>
                    <a:lnTo>
                      <a:pt x="1" y="28"/>
                    </a:lnTo>
                    <a:lnTo>
                      <a:pt x="1" y="28"/>
                    </a:lnTo>
                    <a:lnTo>
                      <a:pt x="28" y="14"/>
                    </a:lnTo>
                    <a:cubicBezTo>
                      <a:pt x="21" y="7"/>
                      <a:pt x="14" y="7"/>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4" name="Google Shape;8784;p72"/>
              <p:cNvSpPr/>
              <p:nvPr/>
            </p:nvSpPr>
            <p:spPr>
              <a:xfrm>
                <a:off x="8016649" y="3416821"/>
                <a:ext cx="146248" cy="40597"/>
              </a:xfrm>
              <a:custGeom>
                <a:avLst/>
                <a:gdLst/>
                <a:ahLst/>
                <a:cxnLst/>
                <a:rect l="l" t="t" r="r" b="b"/>
                <a:pathLst>
                  <a:path w="598" h="166" extrusionOk="0">
                    <a:moveTo>
                      <a:pt x="1" y="0"/>
                    </a:moveTo>
                    <a:lnTo>
                      <a:pt x="15" y="166"/>
                    </a:lnTo>
                    <a:lnTo>
                      <a:pt x="589" y="166"/>
                    </a:lnTo>
                    <a:lnTo>
                      <a:pt x="59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5" name="Google Shape;8785;p72"/>
              <p:cNvSpPr/>
              <p:nvPr/>
            </p:nvSpPr>
            <p:spPr>
              <a:xfrm>
                <a:off x="7888499" y="2460590"/>
                <a:ext cx="3668" cy="3668"/>
              </a:xfrm>
              <a:custGeom>
                <a:avLst/>
                <a:gdLst/>
                <a:ahLst/>
                <a:cxnLst/>
                <a:rect l="l" t="t" r="r" b="b"/>
                <a:pathLst>
                  <a:path w="15" h="15" extrusionOk="0">
                    <a:moveTo>
                      <a:pt x="0" y="1"/>
                    </a:moveTo>
                    <a:cubicBezTo>
                      <a:pt x="0" y="1"/>
                      <a:pt x="7" y="8"/>
                      <a:pt x="7" y="15"/>
                    </a:cubicBezTo>
                    <a:lnTo>
                      <a:pt x="7" y="8"/>
                    </a:lnTo>
                    <a:lnTo>
                      <a:pt x="1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6" name="Google Shape;8786;p72"/>
              <p:cNvSpPr/>
              <p:nvPr/>
            </p:nvSpPr>
            <p:spPr>
              <a:xfrm>
                <a:off x="7891923" y="2551811"/>
                <a:ext cx="12473" cy="2446"/>
              </a:xfrm>
              <a:custGeom>
                <a:avLst/>
                <a:gdLst/>
                <a:ahLst/>
                <a:cxnLst/>
                <a:rect l="l" t="t" r="r" b="b"/>
                <a:pathLst>
                  <a:path w="51" h="10" extrusionOk="0">
                    <a:moveTo>
                      <a:pt x="0" y="1"/>
                    </a:moveTo>
                    <a:lnTo>
                      <a:pt x="50" y="9"/>
                    </a:lnTo>
                    <a:lnTo>
                      <a:pt x="5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7" name="Google Shape;8787;p72"/>
              <p:cNvSpPr/>
              <p:nvPr/>
            </p:nvSpPr>
            <p:spPr>
              <a:xfrm>
                <a:off x="7896814" y="2592408"/>
                <a:ext cx="7581" cy="7337"/>
              </a:xfrm>
              <a:custGeom>
                <a:avLst/>
                <a:gdLst/>
                <a:ahLst/>
                <a:cxnLst/>
                <a:rect l="l" t="t" r="r" b="b"/>
                <a:pathLst>
                  <a:path w="31" h="30" extrusionOk="0">
                    <a:moveTo>
                      <a:pt x="30" y="0"/>
                    </a:moveTo>
                    <a:cubicBezTo>
                      <a:pt x="16" y="0"/>
                      <a:pt x="10" y="7"/>
                      <a:pt x="1" y="23"/>
                    </a:cubicBezTo>
                    <a:cubicBezTo>
                      <a:pt x="10" y="30"/>
                      <a:pt x="23" y="30"/>
                      <a:pt x="30" y="30"/>
                    </a:cubicBezTo>
                    <a:lnTo>
                      <a:pt x="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8" name="Google Shape;8788;p72"/>
              <p:cNvSpPr/>
              <p:nvPr/>
            </p:nvSpPr>
            <p:spPr>
              <a:xfrm>
                <a:off x="7888499" y="2460590"/>
                <a:ext cx="3668" cy="3668"/>
              </a:xfrm>
              <a:custGeom>
                <a:avLst/>
                <a:gdLst/>
                <a:ahLst/>
                <a:cxnLst/>
                <a:rect l="l" t="t" r="r" b="b"/>
                <a:pathLst>
                  <a:path w="15" h="15" extrusionOk="0">
                    <a:moveTo>
                      <a:pt x="0" y="1"/>
                    </a:moveTo>
                    <a:cubicBezTo>
                      <a:pt x="0" y="1"/>
                      <a:pt x="7" y="8"/>
                      <a:pt x="7" y="15"/>
                    </a:cubicBezTo>
                    <a:lnTo>
                      <a:pt x="7" y="8"/>
                    </a:lnTo>
                    <a:lnTo>
                      <a:pt x="1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89" name="Google Shape;8789;p72"/>
              <p:cNvSpPr/>
              <p:nvPr/>
            </p:nvSpPr>
            <p:spPr>
              <a:xfrm>
                <a:off x="7995617" y="2690966"/>
                <a:ext cx="179509" cy="232334"/>
              </a:xfrm>
              <a:custGeom>
                <a:avLst/>
                <a:gdLst/>
                <a:ahLst/>
                <a:cxnLst/>
                <a:rect l="l" t="t" r="r" b="b"/>
                <a:pathLst>
                  <a:path w="734" h="950" extrusionOk="0">
                    <a:moveTo>
                      <a:pt x="727" y="1"/>
                    </a:moveTo>
                    <a:cubicBezTo>
                      <a:pt x="727" y="8"/>
                      <a:pt x="718" y="15"/>
                      <a:pt x="718" y="15"/>
                    </a:cubicBezTo>
                    <a:cubicBezTo>
                      <a:pt x="575" y="267"/>
                      <a:pt x="280" y="403"/>
                      <a:pt x="57" y="439"/>
                    </a:cubicBezTo>
                    <a:cubicBezTo>
                      <a:pt x="51" y="453"/>
                      <a:pt x="51" y="467"/>
                      <a:pt x="44" y="475"/>
                    </a:cubicBezTo>
                    <a:cubicBezTo>
                      <a:pt x="44" y="489"/>
                      <a:pt x="37" y="496"/>
                      <a:pt x="28" y="510"/>
                    </a:cubicBezTo>
                    <a:lnTo>
                      <a:pt x="21" y="668"/>
                    </a:lnTo>
                    <a:lnTo>
                      <a:pt x="7" y="820"/>
                    </a:lnTo>
                    <a:lnTo>
                      <a:pt x="1" y="950"/>
                    </a:lnTo>
                    <a:lnTo>
                      <a:pt x="366" y="682"/>
                    </a:lnTo>
                    <a:lnTo>
                      <a:pt x="724" y="419"/>
                    </a:lnTo>
                    <a:lnTo>
                      <a:pt x="724" y="419"/>
                    </a:lnTo>
                    <a:cubicBezTo>
                      <a:pt x="725" y="420"/>
                      <a:pt x="726" y="422"/>
                      <a:pt x="727" y="424"/>
                    </a:cubicBezTo>
                    <a:lnTo>
                      <a:pt x="727" y="417"/>
                    </a:lnTo>
                    <a:lnTo>
                      <a:pt x="724" y="419"/>
                    </a:lnTo>
                    <a:lnTo>
                      <a:pt x="724" y="419"/>
                    </a:lnTo>
                    <a:cubicBezTo>
                      <a:pt x="718" y="408"/>
                      <a:pt x="718" y="402"/>
                      <a:pt x="718" y="396"/>
                    </a:cubicBezTo>
                    <a:lnTo>
                      <a:pt x="718" y="294"/>
                    </a:lnTo>
                    <a:lnTo>
                      <a:pt x="718" y="267"/>
                    </a:lnTo>
                    <a:lnTo>
                      <a:pt x="718" y="230"/>
                    </a:lnTo>
                    <a:lnTo>
                      <a:pt x="718" y="201"/>
                    </a:lnTo>
                    <a:cubicBezTo>
                      <a:pt x="718" y="151"/>
                      <a:pt x="727" y="108"/>
                      <a:pt x="727" y="65"/>
                    </a:cubicBezTo>
                    <a:lnTo>
                      <a:pt x="727" y="44"/>
                    </a:lnTo>
                    <a:cubicBezTo>
                      <a:pt x="734" y="44"/>
                      <a:pt x="734" y="35"/>
                      <a:pt x="734" y="35"/>
                    </a:cubicBezTo>
                    <a:lnTo>
                      <a:pt x="734" y="1"/>
                    </a:ln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0" name="Google Shape;8790;p72"/>
              <p:cNvSpPr/>
              <p:nvPr/>
            </p:nvSpPr>
            <p:spPr>
              <a:xfrm>
                <a:off x="7891923" y="2551811"/>
                <a:ext cx="22989" cy="4158"/>
              </a:xfrm>
              <a:custGeom>
                <a:avLst/>
                <a:gdLst/>
                <a:ahLst/>
                <a:cxnLst/>
                <a:rect l="l" t="t" r="r" b="b"/>
                <a:pathLst>
                  <a:path w="94" h="17" extrusionOk="0">
                    <a:moveTo>
                      <a:pt x="0" y="1"/>
                    </a:moveTo>
                    <a:lnTo>
                      <a:pt x="50" y="9"/>
                    </a:lnTo>
                    <a:lnTo>
                      <a:pt x="93" y="16"/>
                    </a:lnTo>
                    <a:cubicBezTo>
                      <a:pt x="86" y="9"/>
                      <a:pt x="73" y="9"/>
                      <a:pt x="5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1" name="Google Shape;8791;p72"/>
              <p:cNvSpPr/>
              <p:nvPr/>
            </p:nvSpPr>
            <p:spPr>
              <a:xfrm>
                <a:off x="7895102" y="2590696"/>
                <a:ext cx="25190" cy="35217"/>
              </a:xfrm>
              <a:custGeom>
                <a:avLst/>
                <a:gdLst/>
                <a:ahLst/>
                <a:cxnLst/>
                <a:rect l="l" t="t" r="r" b="b"/>
                <a:pathLst>
                  <a:path w="103" h="144" extrusionOk="0">
                    <a:moveTo>
                      <a:pt x="44" y="0"/>
                    </a:moveTo>
                    <a:cubicBezTo>
                      <a:pt x="44" y="0"/>
                      <a:pt x="37" y="0"/>
                      <a:pt x="37" y="7"/>
                    </a:cubicBezTo>
                    <a:cubicBezTo>
                      <a:pt x="23" y="7"/>
                      <a:pt x="17" y="14"/>
                      <a:pt x="8" y="30"/>
                    </a:cubicBezTo>
                    <a:cubicBezTo>
                      <a:pt x="1" y="43"/>
                      <a:pt x="1" y="57"/>
                      <a:pt x="1" y="80"/>
                    </a:cubicBezTo>
                    <a:cubicBezTo>
                      <a:pt x="1" y="116"/>
                      <a:pt x="30" y="143"/>
                      <a:pt x="51" y="143"/>
                    </a:cubicBezTo>
                    <a:cubicBezTo>
                      <a:pt x="80" y="137"/>
                      <a:pt x="103" y="109"/>
                      <a:pt x="103" y="66"/>
                    </a:cubicBezTo>
                    <a:cubicBezTo>
                      <a:pt x="94" y="30"/>
                      <a:pt x="73" y="0"/>
                      <a:pt x="4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2" name="Google Shape;8792;p72"/>
              <p:cNvSpPr/>
              <p:nvPr/>
            </p:nvSpPr>
            <p:spPr>
              <a:xfrm>
                <a:off x="7937411" y="2661129"/>
                <a:ext cx="12473" cy="22989"/>
              </a:xfrm>
              <a:custGeom>
                <a:avLst/>
                <a:gdLst/>
                <a:ahLst/>
                <a:cxnLst/>
                <a:rect l="l" t="t" r="r" b="b"/>
                <a:pathLst>
                  <a:path w="51" h="94" extrusionOk="0">
                    <a:moveTo>
                      <a:pt x="23" y="0"/>
                    </a:moveTo>
                    <a:lnTo>
                      <a:pt x="23" y="0"/>
                    </a:lnTo>
                    <a:cubicBezTo>
                      <a:pt x="1" y="71"/>
                      <a:pt x="51" y="94"/>
                      <a:pt x="51" y="94"/>
                    </a:cubicBezTo>
                    <a:lnTo>
                      <a:pt x="2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3" name="Google Shape;8793;p72"/>
              <p:cNvSpPr/>
              <p:nvPr/>
            </p:nvSpPr>
            <p:spPr>
              <a:xfrm>
                <a:off x="7949639" y="2717133"/>
                <a:ext cx="61874" cy="15407"/>
              </a:xfrm>
              <a:custGeom>
                <a:avLst/>
                <a:gdLst/>
                <a:ahLst/>
                <a:cxnLst/>
                <a:rect l="l" t="t" r="r" b="b"/>
                <a:pathLst>
                  <a:path w="253" h="63" extrusionOk="0">
                    <a:moveTo>
                      <a:pt x="252" y="1"/>
                    </a:moveTo>
                    <a:lnTo>
                      <a:pt x="1" y="58"/>
                    </a:lnTo>
                    <a:cubicBezTo>
                      <a:pt x="1" y="58"/>
                      <a:pt x="22" y="63"/>
                      <a:pt x="55" y="63"/>
                    </a:cubicBezTo>
                    <a:cubicBezTo>
                      <a:pt x="104" y="63"/>
                      <a:pt x="179" y="52"/>
                      <a:pt x="2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4" name="Google Shape;8794;p72"/>
              <p:cNvSpPr/>
              <p:nvPr/>
            </p:nvSpPr>
            <p:spPr>
              <a:xfrm>
                <a:off x="8012980" y="2578468"/>
                <a:ext cx="31793" cy="38885"/>
              </a:xfrm>
              <a:custGeom>
                <a:avLst/>
                <a:gdLst/>
                <a:ahLst/>
                <a:cxnLst/>
                <a:rect l="l" t="t" r="r" b="b"/>
                <a:pathLst>
                  <a:path w="130" h="159" extrusionOk="0">
                    <a:moveTo>
                      <a:pt x="59" y="0"/>
                    </a:moveTo>
                    <a:cubicBezTo>
                      <a:pt x="30" y="7"/>
                      <a:pt x="0" y="43"/>
                      <a:pt x="9" y="87"/>
                    </a:cubicBezTo>
                    <a:cubicBezTo>
                      <a:pt x="9" y="130"/>
                      <a:pt x="43" y="159"/>
                      <a:pt x="73" y="159"/>
                    </a:cubicBezTo>
                    <a:cubicBezTo>
                      <a:pt x="109" y="159"/>
                      <a:pt x="130" y="116"/>
                      <a:pt x="130" y="73"/>
                    </a:cubicBezTo>
                    <a:cubicBezTo>
                      <a:pt x="123" y="30"/>
                      <a:pt x="95" y="0"/>
                      <a:pt x="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5" name="Google Shape;8795;p72"/>
              <p:cNvSpPr/>
              <p:nvPr/>
            </p:nvSpPr>
            <p:spPr>
              <a:xfrm>
                <a:off x="8000752" y="2544963"/>
                <a:ext cx="52826" cy="7092"/>
              </a:xfrm>
              <a:custGeom>
                <a:avLst/>
                <a:gdLst/>
                <a:ahLst/>
                <a:cxnLst/>
                <a:rect l="l" t="t" r="r" b="b"/>
                <a:pathLst>
                  <a:path w="216" h="29" extrusionOk="0">
                    <a:moveTo>
                      <a:pt x="159" y="1"/>
                    </a:moveTo>
                    <a:cubicBezTo>
                      <a:pt x="50" y="1"/>
                      <a:pt x="0" y="29"/>
                      <a:pt x="0" y="29"/>
                    </a:cubicBezTo>
                    <a:lnTo>
                      <a:pt x="188" y="15"/>
                    </a:lnTo>
                    <a:lnTo>
                      <a:pt x="216" y="8"/>
                    </a:lnTo>
                    <a:cubicBezTo>
                      <a:pt x="195" y="8"/>
                      <a:pt x="180" y="8"/>
                      <a:pt x="1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6" name="Google Shape;8796;p72"/>
              <p:cNvSpPr/>
              <p:nvPr/>
            </p:nvSpPr>
            <p:spPr>
              <a:xfrm>
                <a:off x="7891923" y="2551811"/>
                <a:ext cx="152852" cy="180732"/>
              </a:xfrm>
              <a:custGeom>
                <a:avLst/>
                <a:gdLst/>
                <a:ahLst/>
                <a:cxnLst/>
                <a:rect l="l" t="t" r="r" b="b"/>
                <a:pathLst>
                  <a:path w="625" h="739" extrusionOk="0">
                    <a:moveTo>
                      <a:pt x="0" y="1"/>
                    </a:moveTo>
                    <a:lnTo>
                      <a:pt x="50" y="9"/>
                    </a:lnTo>
                    <a:lnTo>
                      <a:pt x="93" y="16"/>
                    </a:lnTo>
                    <a:cubicBezTo>
                      <a:pt x="86" y="9"/>
                      <a:pt x="73" y="9"/>
                      <a:pt x="50" y="1"/>
                    </a:cubicBezTo>
                    <a:close/>
                    <a:moveTo>
                      <a:pt x="554" y="109"/>
                    </a:moveTo>
                    <a:cubicBezTo>
                      <a:pt x="525" y="116"/>
                      <a:pt x="495" y="152"/>
                      <a:pt x="504" y="196"/>
                    </a:cubicBezTo>
                    <a:cubicBezTo>
                      <a:pt x="504" y="239"/>
                      <a:pt x="538" y="268"/>
                      <a:pt x="568" y="268"/>
                    </a:cubicBezTo>
                    <a:cubicBezTo>
                      <a:pt x="604" y="268"/>
                      <a:pt x="625" y="225"/>
                      <a:pt x="625" y="182"/>
                    </a:cubicBezTo>
                    <a:cubicBezTo>
                      <a:pt x="618" y="139"/>
                      <a:pt x="590" y="109"/>
                      <a:pt x="554" y="109"/>
                    </a:cubicBezTo>
                    <a:close/>
                    <a:moveTo>
                      <a:pt x="57" y="159"/>
                    </a:moveTo>
                    <a:cubicBezTo>
                      <a:pt x="57" y="159"/>
                      <a:pt x="50" y="159"/>
                      <a:pt x="50" y="166"/>
                    </a:cubicBezTo>
                    <a:cubicBezTo>
                      <a:pt x="36" y="166"/>
                      <a:pt x="30" y="173"/>
                      <a:pt x="21" y="189"/>
                    </a:cubicBezTo>
                    <a:cubicBezTo>
                      <a:pt x="14" y="202"/>
                      <a:pt x="14" y="216"/>
                      <a:pt x="14" y="239"/>
                    </a:cubicBezTo>
                    <a:cubicBezTo>
                      <a:pt x="14" y="275"/>
                      <a:pt x="43" y="302"/>
                      <a:pt x="64" y="302"/>
                    </a:cubicBezTo>
                    <a:cubicBezTo>
                      <a:pt x="93" y="296"/>
                      <a:pt x="116" y="268"/>
                      <a:pt x="116" y="225"/>
                    </a:cubicBezTo>
                    <a:cubicBezTo>
                      <a:pt x="107" y="189"/>
                      <a:pt x="86" y="159"/>
                      <a:pt x="57" y="159"/>
                    </a:cubicBezTo>
                    <a:close/>
                    <a:moveTo>
                      <a:pt x="209" y="447"/>
                    </a:moveTo>
                    <a:lnTo>
                      <a:pt x="209" y="447"/>
                    </a:lnTo>
                    <a:cubicBezTo>
                      <a:pt x="187" y="518"/>
                      <a:pt x="237" y="541"/>
                      <a:pt x="237" y="541"/>
                    </a:cubicBezTo>
                    <a:lnTo>
                      <a:pt x="209" y="447"/>
                    </a:lnTo>
                    <a:close/>
                    <a:moveTo>
                      <a:pt x="488" y="677"/>
                    </a:moveTo>
                    <a:lnTo>
                      <a:pt x="237" y="734"/>
                    </a:lnTo>
                    <a:cubicBezTo>
                      <a:pt x="237" y="734"/>
                      <a:pt x="258" y="739"/>
                      <a:pt x="291" y="739"/>
                    </a:cubicBezTo>
                    <a:cubicBezTo>
                      <a:pt x="340" y="739"/>
                      <a:pt x="415" y="728"/>
                      <a:pt x="488" y="677"/>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7" name="Google Shape;8797;p72"/>
              <p:cNvSpPr/>
              <p:nvPr/>
            </p:nvSpPr>
            <p:spPr>
              <a:xfrm>
                <a:off x="7840810" y="2324369"/>
                <a:ext cx="444859" cy="438745"/>
              </a:xfrm>
              <a:custGeom>
                <a:avLst/>
                <a:gdLst/>
                <a:ahLst/>
                <a:cxnLst/>
                <a:rect l="l" t="t" r="r" b="b"/>
                <a:pathLst>
                  <a:path w="1819" h="1794" extrusionOk="0">
                    <a:moveTo>
                      <a:pt x="935" y="1"/>
                    </a:moveTo>
                    <a:cubicBezTo>
                      <a:pt x="603" y="1"/>
                      <a:pt x="281" y="158"/>
                      <a:pt x="109" y="449"/>
                    </a:cubicBezTo>
                    <a:cubicBezTo>
                      <a:pt x="109" y="449"/>
                      <a:pt x="23" y="644"/>
                      <a:pt x="7" y="837"/>
                    </a:cubicBezTo>
                    <a:cubicBezTo>
                      <a:pt x="0" y="989"/>
                      <a:pt x="73" y="1082"/>
                      <a:pt x="173" y="1112"/>
                    </a:cubicBezTo>
                    <a:cubicBezTo>
                      <a:pt x="173" y="1082"/>
                      <a:pt x="173" y="1039"/>
                      <a:pt x="166" y="996"/>
                    </a:cubicBezTo>
                    <a:cubicBezTo>
                      <a:pt x="152" y="853"/>
                      <a:pt x="159" y="708"/>
                      <a:pt x="202" y="579"/>
                    </a:cubicBezTo>
                    <a:cubicBezTo>
                      <a:pt x="209" y="608"/>
                      <a:pt x="223" y="658"/>
                      <a:pt x="259" y="724"/>
                    </a:cubicBezTo>
                    <a:cubicBezTo>
                      <a:pt x="309" y="824"/>
                      <a:pt x="396" y="939"/>
                      <a:pt x="540" y="1010"/>
                    </a:cubicBezTo>
                    <a:cubicBezTo>
                      <a:pt x="525" y="924"/>
                      <a:pt x="504" y="837"/>
                      <a:pt x="489" y="767"/>
                    </a:cubicBezTo>
                    <a:lnTo>
                      <a:pt x="489" y="767"/>
                    </a:lnTo>
                    <a:cubicBezTo>
                      <a:pt x="575" y="817"/>
                      <a:pt x="684" y="867"/>
                      <a:pt x="813" y="903"/>
                    </a:cubicBezTo>
                    <a:cubicBezTo>
                      <a:pt x="834" y="910"/>
                      <a:pt x="849" y="910"/>
                      <a:pt x="870" y="910"/>
                    </a:cubicBezTo>
                    <a:lnTo>
                      <a:pt x="842" y="917"/>
                    </a:lnTo>
                    <a:cubicBezTo>
                      <a:pt x="956" y="946"/>
                      <a:pt x="1086" y="974"/>
                      <a:pt x="1230" y="989"/>
                    </a:cubicBezTo>
                    <a:lnTo>
                      <a:pt x="1331" y="1248"/>
                    </a:lnTo>
                    <a:cubicBezTo>
                      <a:pt x="1331" y="1248"/>
                      <a:pt x="1367" y="1219"/>
                      <a:pt x="1403" y="1162"/>
                    </a:cubicBezTo>
                    <a:cubicBezTo>
                      <a:pt x="1403" y="1155"/>
                      <a:pt x="1417" y="1126"/>
                      <a:pt x="1446" y="1096"/>
                    </a:cubicBezTo>
                    <a:lnTo>
                      <a:pt x="1446" y="1089"/>
                    </a:lnTo>
                    <a:cubicBezTo>
                      <a:pt x="1446" y="1089"/>
                      <a:pt x="1453" y="1082"/>
                      <a:pt x="1460" y="1075"/>
                    </a:cubicBezTo>
                    <a:cubicBezTo>
                      <a:pt x="1460" y="1069"/>
                      <a:pt x="1467" y="1060"/>
                      <a:pt x="1474" y="1060"/>
                    </a:cubicBezTo>
                    <a:cubicBezTo>
                      <a:pt x="1474" y="1060"/>
                      <a:pt x="1474" y="1053"/>
                      <a:pt x="1481" y="1053"/>
                    </a:cubicBezTo>
                    <a:lnTo>
                      <a:pt x="1496" y="1039"/>
                    </a:lnTo>
                    <a:cubicBezTo>
                      <a:pt x="1496" y="1039"/>
                      <a:pt x="1503" y="1032"/>
                      <a:pt x="1517" y="1025"/>
                    </a:cubicBezTo>
                    <a:cubicBezTo>
                      <a:pt x="1524" y="1017"/>
                      <a:pt x="1532" y="1010"/>
                      <a:pt x="1546" y="1010"/>
                    </a:cubicBezTo>
                    <a:cubicBezTo>
                      <a:pt x="1553" y="1003"/>
                      <a:pt x="1560" y="1003"/>
                      <a:pt x="1567" y="996"/>
                    </a:cubicBezTo>
                    <a:lnTo>
                      <a:pt x="1596" y="996"/>
                    </a:lnTo>
                    <a:cubicBezTo>
                      <a:pt x="1603" y="996"/>
                      <a:pt x="1610" y="989"/>
                      <a:pt x="1619" y="989"/>
                    </a:cubicBezTo>
                    <a:cubicBezTo>
                      <a:pt x="1669" y="989"/>
                      <a:pt x="1689" y="1017"/>
                      <a:pt x="1705" y="1053"/>
                    </a:cubicBezTo>
                    <a:cubicBezTo>
                      <a:pt x="1732" y="1126"/>
                      <a:pt x="1705" y="1255"/>
                      <a:pt x="1646" y="1334"/>
                    </a:cubicBezTo>
                    <a:cubicBezTo>
                      <a:pt x="1639" y="1341"/>
                      <a:pt x="1639" y="1348"/>
                      <a:pt x="1632" y="1355"/>
                    </a:cubicBezTo>
                    <a:cubicBezTo>
                      <a:pt x="1553" y="1457"/>
                      <a:pt x="1437" y="1500"/>
                      <a:pt x="1374" y="1500"/>
                    </a:cubicBezTo>
                    <a:lnTo>
                      <a:pt x="1367" y="1500"/>
                    </a:lnTo>
                    <a:lnTo>
                      <a:pt x="1367" y="1534"/>
                    </a:lnTo>
                    <a:cubicBezTo>
                      <a:pt x="1367" y="1534"/>
                      <a:pt x="1367" y="1543"/>
                      <a:pt x="1360" y="1543"/>
                    </a:cubicBezTo>
                    <a:lnTo>
                      <a:pt x="1360" y="1564"/>
                    </a:lnTo>
                    <a:cubicBezTo>
                      <a:pt x="1360" y="1607"/>
                      <a:pt x="1351" y="1650"/>
                      <a:pt x="1351" y="1700"/>
                    </a:cubicBezTo>
                    <a:lnTo>
                      <a:pt x="1351" y="1729"/>
                    </a:lnTo>
                    <a:lnTo>
                      <a:pt x="1351" y="1766"/>
                    </a:lnTo>
                    <a:lnTo>
                      <a:pt x="1351" y="1793"/>
                    </a:lnTo>
                    <a:cubicBezTo>
                      <a:pt x="1351" y="1793"/>
                      <a:pt x="1532" y="1593"/>
                      <a:pt x="1619" y="1471"/>
                    </a:cubicBezTo>
                    <a:cubicBezTo>
                      <a:pt x="1712" y="1348"/>
                      <a:pt x="1819" y="1089"/>
                      <a:pt x="1819" y="837"/>
                    </a:cubicBezTo>
                    <a:cubicBezTo>
                      <a:pt x="1819" y="586"/>
                      <a:pt x="1696" y="197"/>
                      <a:pt x="1265" y="54"/>
                    </a:cubicBezTo>
                    <a:cubicBezTo>
                      <a:pt x="1157" y="18"/>
                      <a:pt x="1045" y="1"/>
                      <a:pt x="935"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8" name="Google Shape;8798;p72"/>
              <p:cNvSpPr/>
              <p:nvPr/>
            </p:nvSpPr>
            <p:spPr>
              <a:xfrm>
                <a:off x="7877983" y="2465725"/>
                <a:ext cx="386653" cy="336029"/>
              </a:xfrm>
              <a:custGeom>
                <a:avLst/>
                <a:gdLst/>
                <a:ahLst/>
                <a:cxnLst/>
                <a:rect l="l" t="t" r="r" b="b"/>
                <a:pathLst>
                  <a:path w="1581" h="1374" extrusionOk="0">
                    <a:moveTo>
                      <a:pt x="50" y="1"/>
                    </a:moveTo>
                    <a:cubicBezTo>
                      <a:pt x="7" y="130"/>
                      <a:pt x="0" y="275"/>
                      <a:pt x="14" y="418"/>
                    </a:cubicBezTo>
                    <a:cubicBezTo>
                      <a:pt x="21" y="461"/>
                      <a:pt x="21" y="504"/>
                      <a:pt x="21" y="534"/>
                    </a:cubicBezTo>
                    <a:cubicBezTo>
                      <a:pt x="35" y="706"/>
                      <a:pt x="43" y="734"/>
                      <a:pt x="35" y="856"/>
                    </a:cubicBezTo>
                    <a:cubicBezTo>
                      <a:pt x="35" y="999"/>
                      <a:pt x="200" y="1360"/>
                      <a:pt x="380" y="1374"/>
                    </a:cubicBezTo>
                    <a:cubicBezTo>
                      <a:pt x="423" y="1374"/>
                      <a:pt x="482" y="1374"/>
                      <a:pt x="538" y="1360"/>
                    </a:cubicBezTo>
                    <a:cubicBezTo>
                      <a:pt x="761" y="1324"/>
                      <a:pt x="1056" y="1188"/>
                      <a:pt x="1199" y="936"/>
                    </a:cubicBezTo>
                    <a:cubicBezTo>
                      <a:pt x="1199" y="936"/>
                      <a:pt x="1208" y="929"/>
                      <a:pt x="1208" y="922"/>
                    </a:cubicBezTo>
                    <a:lnTo>
                      <a:pt x="1222" y="922"/>
                    </a:lnTo>
                    <a:cubicBezTo>
                      <a:pt x="1285" y="922"/>
                      <a:pt x="1401" y="879"/>
                      <a:pt x="1480" y="777"/>
                    </a:cubicBezTo>
                    <a:cubicBezTo>
                      <a:pt x="1487" y="770"/>
                      <a:pt x="1487" y="763"/>
                      <a:pt x="1494" y="756"/>
                    </a:cubicBezTo>
                    <a:cubicBezTo>
                      <a:pt x="1553" y="677"/>
                      <a:pt x="1580" y="548"/>
                      <a:pt x="1553" y="475"/>
                    </a:cubicBezTo>
                    <a:cubicBezTo>
                      <a:pt x="1537" y="439"/>
                      <a:pt x="1517" y="411"/>
                      <a:pt x="1467" y="411"/>
                    </a:cubicBezTo>
                    <a:cubicBezTo>
                      <a:pt x="1458" y="411"/>
                      <a:pt x="1451" y="418"/>
                      <a:pt x="1444" y="418"/>
                    </a:cubicBezTo>
                    <a:lnTo>
                      <a:pt x="1415" y="418"/>
                    </a:lnTo>
                    <a:cubicBezTo>
                      <a:pt x="1408" y="425"/>
                      <a:pt x="1401" y="425"/>
                      <a:pt x="1394" y="432"/>
                    </a:cubicBezTo>
                    <a:cubicBezTo>
                      <a:pt x="1380" y="432"/>
                      <a:pt x="1372" y="439"/>
                      <a:pt x="1365" y="447"/>
                    </a:cubicBezTo>
                    <a:cubicBezTo>
                      <a:pt x="1351" y="454"/>
                      <a:pt x="1344" y="461"/>
                      <a:pt x="1344" y="461"/>
                    </a:cubicBezTo>
                    <a:lnTo>
                      <a:pt x="1329" y="475"/>
                    </a:lnTo>
                    <a:cubicBezTo>
                      <a:pt x="1322" y="475"/>
                      <a:pt x="1322" y="482"/>
                      <a:pt x="1322" y="482"/>
                    </a:cubicBezTo>
                    <a:cubicBezTo>
                      <a:pt x="1315" y="482"/>
                      <a:pt x="1308" y="491"/>
                      <a:pt x="1308" y="497"/>
                    </a:cubicBezTo>
                    <a:cubicBezTo>
                      <a:pt x="1301" y="504"/>
                      <a:pt x="1294" y="511"/>
                      <a:pt x="1294" y="511"/>
                    </a:cubicBezTo>
                    <a:lnTo>
                      <a:pt x="1294" y="518"/>
                    </a:lnTo>
                    <a:cubicBezTo>
                      <a:pt x="1265" y="548"/>
                      <a:pt x="1251" y="577"/>
                      <a:pt x="1251" y="584"/>
                    </a:cubicBezTo>
                    <a:cubicBezTo>
                      <a:pt x="1215" y="641"/>
                      <a:pt x="1179" y="670"/>
                      <a:pt x="1179" y="670"/>
                    </a:cubicBezTo>
                    <a:lnTo>
                      <a:pt x="1078" y="411"/>
                    </a:lnTo>
                    <a:cubicBezTo>
                      <a:pt x="934" y="396"/>
                      <a:pt x="804" y="368"/>
                      <a:pt x="690" y="339"/>
                    </a:cubicBezTo>
                    <a:lnTo>
                      <a:pt x="502" y="353"/>
                    </a:lnTo>
                    <a:cubicBezTo>
                      <a:pt x="502" y="353"/>
                      <a:pt x="552" y="325"/>
                      <a:pt x="661" y="325"/>
                    </a:cubicBezTo>
                    <a:cubicBezTo>
                      <a:pt x="532" y="289"/>
                      <a:pt x="423" y="239"/>
                      <a:pt x="337" y="189"/>
                    </a:cubicBezTo>
                    <a:lnTo>
                      <a:pt x="337" y="189"/>
                    </a:lnTo>
                    <a:cubicBezTo>
                      <a:pt x="352" y="259"/>
                      <a:pt x="373" y="346"/>
                      <a:pt x="388" y="432"/>
                    </a:cubicBezTo>
                    <a:cubicBezTo>
                      <a:pt x="244" y="361"/>
                      <a:pt x="157" y="246"/>
                      <a:pt x="107" y="146"/>
                    </a:cubicBezTo>
                    <a:cubicBezTo>
                      <a:pt x="71" y="80"/>
                      <a:pt x="57" y="30"/>
                      <a:pt x="50" y="1"/>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799" name="Google Shape;8799;p72"/>
              <p:cNvSpPr/>
              <p:nvPr/>
            </p:nvSpPr>
            <p:spPr>
              <a:xfrm>
                <a:off x="8183683" y="2587272"/>
                <a:ext cx="14185" cy="21277"/>
              </a:xfrm>
              <a:custGeom>
                <a:avLst/>
                <a:gdLst/>
                <a:ahLst/>
                <a:cxnLst/>
                <a:rect l="l" t="t" r="r" b="b"/>
                <a:pathLst>
                  <a:path w="58" h="87" extrusionOk="0">
                    <a:moveTo>
                      <a:pt x="58" y="0"/>
                    </a:moveTo>
                    <a:lnTo>
                      <a:pt x="58" y="0"/>
                    </a:lnTo>
                    <a:cubicBezTo>
                      <a:pt x="51" y="7"/>
                      <a:pt x="44" y="14"/>
                      <a:pt x="44" y="14"/>
                    </a:cubicBezTo>
                    <a:lnTo>
                      <a:pt x="44" y="21"/>
                    </a:lnTo>
                    <a:lnTo>
                      <a:pt x="58" y="0"/>
                    </a:lnTo>
                    <a:close/>
                    <a:moveTo>
                      <a:pt x="44" y="21"/>
                    </a:moveTo>
                    <a:lnTo>
                      <a:pt x="43" y="22"/>
                    </a:lnTo>
                    <a:lnTo>
                      <a:pt x="43" y="22"/>
                    </a:lnTo>
                    <a:cubicBezTo>
                      <a:pt x="44" y="22"/>
                      <a:pt x="44" y="21"/>
                      <a:pt x="44" y="21"/>
                    </a:cubicBezTo>
                    <a:lnTo>
                      <a:pt x="44" y="21"/>
                    </a:lnTo>
                    <a:close/>
                    <a:moveTo>
                      <a:pt x="43" y="22"/>
                    </a:moveTo>
                    <a:cubicBezTo>
                      <a:pt x="14" y="51"/>
                      <a:pt x="1" y="80"/>
                      <a:pt x="1" y="87"/>
                    </a:cubicBezTo>
                    <a:lnTo>
                      <a:pt x="29" y="44"/>
                    </a:lnTo>
                    <a:lnTo>
                      <a:pt x="43" y="22"/>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0" name="Google Shape;8800;p72"/>
              <p:cNvSpPr/>
              <p:nvPr/>
            </p:nvSpPr>
            <p:spPr>
              <a:xfrm>
                <a:off x="8197623" y="2580180"/>
                <a:ext cx="5380" cy="7337"/>
              </a:xfrm>
              <a:custGeom>
                <a:avLst/>
                <a:gdLst/>
                <a:ahLst/>
                <a:cxnLst/>
                <a:rect l="l" t="t" r="r" b="b"/>
                <a:pathLst>
                  <a:path w="22" h="30" extrusionOk="0">
                    <a:moveTo>
                      <a:pt x="22" y="0"/>
                    </a:moveTo>
                    <a:lnTo>
                      <a:pt x="11" y="15"/>
                    </a:lnTo>
                    <a:lnTo>
                      <a:pt x="11" y="15"/>
                    </a:lnTo>
                    <a:cubicBezTo>
                      <a:pt x="12" y="14"/>
                      <a:pt x="14" y="14"/>
                      <a:pt x="15" y="14"/>
                    </a:cubicBezTo>
                    <a:cubicBezTo>
                      <a:pt x="15" y="14"/>
                      <a:pt x="15" y="7"/>
                      <a:pt x="22" y="7"/>
                    </a:cubicBezTo>
                    <a:lnTo>
                      <a:pt x="22" y="0"/>
                    </a:lnTo>
                    <a:close/>
                    <a:moveTo>
                      <a:pt x="11" y="15"/>
                    </a:moveTo>
                    <a:cubicBezTo>
                      <a:pt x="6" y="17"/>
                      <a:pt x="1" y="24"/>
                      <a:pt x="1" y="29"/>
                    </a:cubicBezTo>
                    <a:lnTo>
                      <a:pt x="11" y="15"/>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1" name="Google Shape;8801;p72"/>
              <p:cNvSpPr/>
              <p:nvPr/>
            </p:nvSpPr>
            <p:spPr>
              <a:xfrm>
                <a:off x="7888499" y="2460590"/>
                <a:ext cx="3668" cy="1956"/>
              </a:xfrm>
              <a:custGeom>
                <a:avLst/>
                <a:gdLst/>
                <a:ahLst/>
                <a:cxnLst/>
                <a:rect l="l" t="t" r="r" b="b"/>
                <a:pathLst>
                  <a:path w="15" h="8" extrusionOk="0">
                    <a:moveTo>
                      <a:pt x="0" y="1"/>
                    </a:moveTo>
                    <a:cubicBezTo>
                      <a:pt x="7" y="1"/>
                      <a:pt x="7" y="1"/>
                      <a:pt x="7" y="8"/>
                    </a:cubicBezTo>
                    <a:lnTo>
                      <a:pt x="1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2" name="Google Shape;8802;p72"/>
              <p:cNvSpPr/>
              <p:nvPr/>
            </p:nvSpPr>
            <p:spPr>
              <a:xfrm>
                <a:off x="8039393" y="2544963"/>
                <a:ext cx="14185" cy="3668"/>
              </a:xfrm>
              <a:custGeom>
                <a:avLst/>
                <a:gdLst/>
                <a:ahLst/>
                <a:cxnLst/>
                <a:rect l="l" t="t" r="r" b="b"/>
                <a:pathLst>
                  <a:path w="58" h="15" extrusionOk="0">
                    <a:moveTo>
                      <a:pt x="1" y="1"/>
                    </a:moveTo>
                    <a:cubicBezTo>
                      <a:pt x="15" y="8"/>
                      <a:pt x="22" y="8"/>
                      <a:pt x="30" y="15"/>
                    </a:cubicBezTo>
                    <a:lnTo>
                      <a:pt x="58" y="8"/>
                    </a:lnTo>
                    <a:cubicBezTo>
                      <a:pt x="37" y="8"/>
                      <a:pt x="22" y="8"/>
                      <a:pt x="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3" name="Google Shape;8803;p72"/>
              <p:cNvSpPr/>
              <p:nvPr/>
            </p:nvSpPr>
            <p:spPr>
              <a:xfrm>
                <a:off x="8183683" y="2587272"/>
                <a:ext cx="14185" cy="21277"/>
              </a:xfrm>
              <a:custGeom>
                <a:avLst/>
                <a:gdLst/>
                <a:ahLst/>
                <a:cxnLst/>
                <a:rect l="l" t="t" r="r" b="b"/>
                <a:pathLst>
                  <a:path w="58" h="87" extrusionOk="0">
                    <a:moveTo>
                      <a:pt x="58" y="0"/>
                    </a:moveTo>
                    <a:lnTo>
                      <a:pt x="58" y="0"/>
                    </a:lnTo>
                    <a:cubicBezTo>
                      <a:pt x="51" y="7"/>
                      <a:pt x="44" y="14"/>
                      <a:pt x="44" y="14"/>
                    </a:cubicBezTo>
                    <a:lnTo>
                      <a:pt x="44" y="21"/>
                    </a:lnTo>
                    <a:lnTo>
                      <a:pt x="58" y="0"/>
                    </a:lnTo>
                    <a:close/>
                    <a:moveTo>
                      <a:pt x="44" y="21"/>
                    </a:moveTo>
                    <a:lnTo>
                      <a:pt x="43" y="22"/>
                    </a:lnTo>
                    <a:lnTo>
                      <a:pt x="43" y="22"/>
                    </a:lnTo>
                    <a:cubicBezTo>
                      <a:pt x="44" y="22"/>
                      <a:pt x="44" y="21"/>
                      <a:pt x="44" y="21"/>
                    </a:cubicBezTo>
                    <a:lnTo>
                      <a:pt x="44" y="21"/>
                    </a:lnTo>
                    <a:close/>
                    <a:moveTo>
                      <a:pt x="43" y="22"/>
                    </a:moveTo>
                    <a:cubicBezTo>
                      <a:pt x="14" y="51"/>
                      <a:pt x="1" y="80"/>
                      <a:pt x="1" y="87"/>
                    </a:cubicBezTo>
                    <a:lnTo>
                      <a:pt x="29" y="44"/>
                    </a:lnTo>
                    <a:lnTo>
                      <a:pt x="43" y="22"/>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4" name="Google Shape;8804;p72"/>
              <p:cNvSpPr/>
              <p:nvPr/>
            </p:nvSpPr>
            <p:spPr>
              <a:xfrm>
                <a:off x="8190531" y="2587272"/>
                <a:ext cx="7337" cy="10761"/>
              </a:xfrm>
              <a:custGeom>
                <a:avLst/>
                <a:gdLst/>
                <a:ahLst/>
                <a:cxnLst/>
                <a:rect l="l" t="t" r="r" b="b"/>
                <a:pathLst>
                  <a:path w="30" h="44" extrusionOk="0">
                    <a:moveTo>
                      <a:pt x="30" y="0"/>
                    </a:moveTo>
                    <a:lnTo>
                      <a:pt x="30" y="0"/>
                    </a:lnTo>
                    <a:cubicBezTo>
                      <a:pt x="23" y="7"/>
                      <a:pt x="16" y="14"/>
                      <a:pt x="16" y="14"/>
                    </a:cubicBezTo>
                    <a:lnTo>
                      <a:pt x="16" y="21"/>
                    </a:lnTo>
                    <a:lnTo>
                      <a:pt x="30" y="0"/>
                    </a:lnTo>
                    <a:close/>
                    <a:moveTo>
                      <a:pt x="16" y="21"/>
                    </a:moveTo>
                    <a:lnTo>
                      <a:pt x="15" y="22"/>
                    </a:lnTo>
                    <a:lnTo>
                      <a:pt x="15" y="22"/>
                    </a:lnTo>
                    <a:cubicBezTo>
                      <a:pt x="16" y="22"/>
                      <a:pt x="16" y="21"/>
                      <a:pt x="16" y="21"/>
                    </a:cubicBezTo>
                    <a:lnTo>
                      <a:pt x="16" y="21"/>
                    </a:lnTo>
                    <a:close/>
                    <a:moveTo>
                      <a:pt x="15" y="22"/>
                    </a:moveTo>
                    <a:lnTo>
                      <a:pt x="15" y="22"/>
                    </a:lnTo>
                    <a:cubicBezTo>
                      <a:pt x="7" y="28"/>
                      <a:pt x="1" y="37"/>
                      <a:pt x="1" y="44"/>
                    </a:cubicBezTo>
                    <a:lnTo>
                      <a:pt x="15" y="22"/>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5" name="Google Shape;8805;p72"/>
              <p:cNvSpPr/>
              <p:nvPr/>
            </p:nvSpPr>
            <p:spPr>
              <a:xfrm>
                <a:off x="8183683" y="2587272"/>
                <a:ext cx="14185" cy="21277"/>
              </a:xfrm>
              <a:custGeom>
                <a:avLst/>
                <a:gdLst/>
                <a:ahLst/>
                <a:cxnLst/>
                <a:rect l="l" t="t" r="r" b="b"/>
                <a:pathLst>
                  <a:path w="58" h="87" extrusionOk="0">
                    <a:moveTo>
                      <a:pt x="58" y="0"/>
                    </a:moveTo>
                    <a:lnTo>
                      <a:pt x="58" y="0"/>
                    </a:lnTo>
                    <a:cubicBezTo>
                      <a:pt x="51" y="7"/>
                      <a:pt x="44" y="14"/>
                      <a:pt x="44" y="14"/>
                    </a:cubicBezTo>
                    <a:lnTo>
                      <a:pt x="44" y="21"/>
                    </a:lnTo>
                    <a:lnTo>
                      <a:pt x="58" y="0"/>
                    </a:lnTo>
                    <a:close/>
                    <a:moveTo>
                      <a:pt x="44" y="21"/>
                    </a:moveTo>
                    <a:lnTo>
                      <a:pt x="43" y="22"/>
                    </a:lnTo>
                    <a:lnTo>
                      <a:pt x="43" y="22"/>
                    </a:lnTo>
                    <a:cubicBezTo>
                      <a:pt x="44" y="22"/>
                      <a:pt x="44" y="21"/>
                      <a:pt x="44" y="21"/>
                    </a:cubicBezTo>
                    <a:lnTo>
                      <a:pt x="44" y="21"/>
                    </a:lnTo>
                    <a:close/>
                    <a:moveTo>
                      <a:pt x="43" y="22"/>
                    </a:moveTo>
                    <a:cubicBezTo>
                      <a:pt x="14" y="51"/>
                      <a:pt x="1" y="80"/>
                      <a:pt x="1" y="87"/>
                    </a:cubicBezTo>
                    <a:lnTo>
                      <a:pt x="29" y="44"/>
                    </a:lnTo>
                    <a:lnTo>
                      <a:pt x="43" y="22"/>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6" name="Google Shape;8806;p72"/>
              <p:cNvSpPr/>
              <p:nvPr/>
            </p:nvSpPr>
            <p:spPr>
              <a:xfrm>
                <a:off x="8012980" y="2578468"/>
                <a:ext cx="31793" cy="38885"/>
              </a:xfrm>
              <a:custGeom>
                <a:avLst/>
                <a:gdLst/>
                <a:ahLst/>
                <a:cxnLst/>
                <a:rect l="l" t="t" r="r" b="b"/>
                <a:pathLst>
                  <a:path w="130" h="159" extrusionOk="0">
                    <a:moveTo>
                      <a:pt x="59" y="0"/>
                    </a:moveTo>
                    <a:cubicBezTo>
                      <a:pt x="30" y="7"/>
                      <a:pt x="0" y="43"/>
                      <a:pt x="9" y="87"/>
                    </a:cubicBezTo>
                    <a:cubicBezTo>
                      <a:pt x="9" y="130"/>
                      <a:pt x="43" y="159"/>
                      <a:pt x="73" y="159"/>
                    </a:cubicBezTo>
                    <a:cubicBezTo>
                      <a:pt x="109" y="159"/>
                      <a:pt x="130" y="116"/>
                      <a:pt x="130" y="73"/>
                    </a:cubicBezTo>
                    <a:cubicBezTo>
                      <a:pt x="123" y="30"/>
                      <a:pt x="95" y="0"/>
                      <a:pt x="59"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7" name="Google Shape;8807;p72"/>
              <p:cNvSpPr/>
              <p:nvPr/>
            </p:nvSpPr>
            <p:spPr>
              <a:xfrm>
                <a:off x="7895102" y="2590696"/>
                <a:ext cx="25190" cy="35217"/>
              </a:xfrm>
              <a:custGeom>
                <a:avLst/>
                <a:gdLst/>
                <a:ahLst/>
                <a:cxnLst/>
                <a:rect l="l" t="t" r="r" b="b"/>
                <a:pathLst>
                  <a:path w="103" h="144" extrusionOk="0">
                    <a:moveTo>
                      <a:pt x="44" y="0"/>
                    </a:moveTo>
                    <a:cubicBezTo>
                      <a:pt x="44" y="0"/>
                      <a:pt x="37" y="0"/>
                      <a:pt x="37" y="7"/>
                    </a:cubicBezTo>
                    <a:cubicBezTo>
                      <a:pt x="23" y="7"/>
                      <a:pt x="17" y="14"/>
                      <a:pt x="8" y="30"/>
                    </a:cubicBezTo>
                    <a:cubicBezTo>
                      <a:pt x="1" y="43"/>
                      <a:pt x="1" y="57"/>
                      <a:pt x="1" y="80"/>
                    </a:cubicBezTo>
                    <a:cubicBezTo>
                      <a:pt x="1" y="116"/>
                      <a:pt x="30" y="143"/>
                      <a:pt x="51" y="143"/>
                    </a:cubicBezTo>
                    <a:cubicBezTo>
                      <a:pt x="80" y="137"/>
                      <a:pt x="103" y="109"/>
                      <a:pt x="103" y="66"/>
                    </a:cubicBezTo>
                    <a:cubicBezTo>
                      <a:pt x="94" y="30"/>
                      <a:pt x="73" y="0"/>
                      <a:pt x="44"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8" name="Google Shape;8808;p72"/>
              <p:cNvSpPr/>
              <p:nvPr/>
            </p:nvSpPr>
            <p:spPr>
              <a:xfrm>
                <a:off x="7937411" y="2661129"/>
                <a:ext cx="12473" cy="22989"/>
              </a:xfrm>
              <a:custGeom>
                <a:avLst/>
                <a:gdLst/>
                <a:ahLst/>
                <a:cxnLst/>
                <a:rect l="l" t="t" r="r" b="b"/>
                <a:pathLst>
                  <a:path w="51" h="94" extrusionOk="0">
                    <a:moveTo>
                      <a:pt x="23" y="0"/>
                    </a:moveTo>
                    <a:lnTo>
                      <a:pt x="23" y="0"/>
                    </a:lnTo>
                    <a:cubicBezTo>
                      <a:pt x="1" y="71"/>
                      <a:pt x="51" y="94"/>
                      <a:pt x="51" y="94"/>
                    </a:cubicBezTo>
                    <a:lnTo>
                      <a:pt x="2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09" name="Google Shape;8809;p72"/>
              <p:cNvSpPr/>
              <p:nvPr/>
            </p:nvSpPr>
            <p:spPr>
              <a:xfrm>
                <a:off x="7949639" y="2717133"/>
                <a:ext cx="61874" cy="15407"/>
              </a:xfrm>
              <a:custGeom>
                <a:avLst/>
                <a:gdLst/>
                <a:ahLst/>
                <a:cxnLst/>
                <a:rect l="l" t="t" r="r" b="b"/>
                <a:pathLst>
                  <a:path w="253" h="63" extrusionOk="0">
                    <a:moveTo>
                      <a:pt x="252" y="1"/>
                    </a:moveTo>
                    <a:lnTo>
                      <a:pt x="1" y="58"/>
                    </a:lnTo>
                    <a:cubicBezTo>
                      <a:pt x="1" y="58"/>
                      <a:pt x="22" y="63"/>
                      <a:pt x="55" y="63"/>
                    </a:cubicBezTo>
                    <a:cubicBezTo>
                      <a:pt x="104" y="63"/>
                      <a:pt x="179" y="52"/>
                      <a:pt x="252"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0" name="Google Shape;8810;p72"/>
              <p:cNvSpPr/>
              <p:nvPr/>
            </p:nvSpPr>
            <p:spPr>
              <a:xfrm>
                <a:off x="8000752" y="2544963"/>
                <a:ext cx="52826" cy="7092"/>
              </a:xfrm>
              <a:custGeom>
                <a:avLst/>
                <a:gdLst/>
                <a:ahLst/>
                <a:cxnLst/>
                <a:rect l="l" t="t" r="r" b="b"/>
                <a:pathLst>
                  <a:path w="216" h="29" extrusionOk="0">
                    <a:moveTo>
                      <a:pt x="159" y="1"/>
                    </a:moveTo>
                    <a:cubicBezTo>
                      <a:pt x="50" y="1"/>
                      <a:pt x="0" y="29"/>
                      <a:pt x="0" y="29"/>
                    </a:cubicBezTo>
                    <a:lnTo>
                      <a:pt x="188" y="15"/>
                    </a:lnTo>
                    <a:lnTo>
                      <a:pt x="216" y="8"/>
                    </a:lnTo>
                    <a:cubicBezTo>
                      <a:pt x="195" y="8"/>
                      <a:pt x="180" y="8"/>
                      <a:pt x="1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1" name="Google Shape;8811;p72"/>
              <p:cNvSpPr/>
              <p:nvPr/>
            </p:nvSpPr>
            <p:spPr>
              <a:xfrm>
                <a:off x="7891923" y="2551811"/>
                <a:ext cx="22989" cy="4158"/>
              </a:xfrm>
              <a:custGeom>
                <a:avLst/>
                <a:gdLst/>
                <a:ahLst/>
                <a:cxnLst/>
                <a:rect l="l" t="t" r="r" b="b"/>
                <a:pathLst>
                  <a:path w="94" h="17" extrusionOk="0">
                    <a:moveTo>
                      <a:pt x="0" y="1"/>
                    </a:moveTo>
                    <a:lnTo>
                      <a:pt x="50" y="9"/>
                    </a:lnTo>
                    <a:lnTo>
                      <a:pt x="93" y="16"/>
                    </a:lnTo>
                    <a:cubicBezTo>
                      <a:pt x="86" y="9"/>
                      <a:pt x="73" y="9"/>
                      <a:pt x="5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2" name="Google Shape;8812;p72"/>
              <p:cNvSpPr/>
              <p:nvPr/>
            </p:nvSpPr>
            <p:spPr>
              <a:xfrm>
                <a:off x="7888499" y="2460590"/>
                <a:ext cx="3668" cy="3668"/>
              </a:xfrm>
              <a:custGeom>
                <a:avLst/>
                <a:gdLst/>
                <a:ahLst/>
                <a:cxnLst/>
                <a:rect l="l" t="t" r="r" b="b"/>
                <a:pathLst>
                  <a:path w="15" h="15" extrusionOk="0">
                    <a:moveTo>
                      <a:pt x="0" y="1"/>
                    </a:moveTo>
                    <a:cubicBezTo>
                      <a:pt x="0" y="1"/>
                      <a:pt x="7" y="8"/>
                      <a:pt x="7" y="15"/>
                    </a:cubicBezTo>
                    <a:lnTo>
                      <a:pt x="7" y="8"/>
                    </a:lnTo>
                    <a:lnTo>
                      <a:pt x="1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3" name="Google Shape;8813;p72"/>
              <p:cNvSpPr/>
              <p:nvPr/>
            </p:nvSpPr>
            <p:spPr>
              <a:xfrm>
                <a:off x="7995617" y="2792703"/>
                <a:ext cx="211302" cy="218394"/>
              </a:xfrm>
              <a:custGeom>
                <a:avLst/>
                <a:gdLst/>
                <a:ahLst/>
                <a:cxnLst/>
                <a:rect l="l" t="t" r="r" b="b"/>
                <a:pathLst>
                  <a:path w="864" h="893" extrusionOk="0">
                    <a:moveTo>
                      <a:pt x="727" y="1"/>
                    </a:moveTo>
                    <a:lnTo>
                      <a:pt x="366" y="266"/>
                    </a:lnTo>
                    <a:lnTo>
                      <a:pt x="1" y="534"/>
                    </a:lnTo>
                    <a:lnTo>
                      <a:pt x="187" y="691"/>
                    </a:lnTo>
                    <a:lnTo>
                      <a:pt x="425" y="892"/>
                    </a:lnTo>
                    <a:lnTo>
                      <a:pt x="568" y="691"/>
                    </a:lnTo>
                    <a:lnTo>
                      <a:pt x="863" y="275"/>
                    </a:lnTo>
                    <a:lnTo>
                      <a:pt x="727" y="8"/>
                    </a:lnTo>
                    <a:lnTo>
                      <a:pt x="72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4" name="Google Shape;8814;p72"/>
              <p:cNvSpPr/>
              <p:nvPr/>
            </p:nvSpPr>
            <p:spPr>
              <a:xfrm>
                <a:off x="7912955" y="2815447"/>
                <a:ext cx="89754" cy="142824"/>
              </a:xfrm>
              <a:custGeom>
                <a:avLst/>
                <a:gdLst/>
                <a:ahLst/>
                <a:cxnLst/>
                <a:rect l="l" t="t" r="r" b="b"/>
                <a:pathLst>
                  <a:path w="367" h="584" extrusionOk="0">
                    <a:moveTo>
                      <a:pt x="366" y="1"/>
                    </a:moveTo>
                    <a:lnTo>
                      <a:pt x="194" y="146"/>
                    </a:lnTo>
                    <a:lnTo>
                      <a:pt x="173" y="196"/>
                    </a:lnTo>
                    <a:lnTo>
                      <a:pt x="0" y="570"/>
                    </a:lnTo>
                    <a:cubicBezTo>
                      <a:pt x="0" y="577"/>
                      <a:pt x="7" y="577"/>
                      <a:pt x="14" y="584"/>
                    </a:cubicBezTo>
                    <a:lnTo>
                      <a:pt x="339" y="441"/>
                    </a:lnTo>
                    <a:lnTo>
                      <a:pt x="345" y="311"/>
                    </a:lnTo>
                    <a:lnTo>
                      <a:pt x="359" y="159"/>
                    </a:lnTo>
                    <a:lnTo>
                      <a:pt x="36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5" name="Google Shape;8815;p72"/>
              <p:cNvSpPr/>
              <p:nvPr/>
            </p:nvSpPr>
            <p:spPr>
              <a:xfrm>
                <a:off x="7909531" y="2954846"/>
                <a:ext cx="7092" cy="6848"/>
              </a:xfrm>
              <a:custGeom>
                <a:avLst/>
                <a:gdLst/>
                <a:ahLst/>
                <a:cxnLst/>
                <a:rect l="l" t="t" r="r" b="b"/>
                <a:pathLst>
                  <a:path w="29" h="28" extrusionOk="0">
                    <a:moveTo>
                      <a:pt x="14" y="0"/>
                    </a:moveTo>
                    <a:lnTo>
                      <a:pt x="1" y="28"/>
                    </a:lnTo>
                    <a:lnTo>
                      <a:pt x="1" y="28"/>
                    </a:lnTo>
                    <a:lnTo>
                      <a:pt x="28" y="14"/>
                    </a:lnTo>
                    <a:cubicBezTo>
                      <a:pt x="21" y="7"/>
                      <a:pt x="14" y="7"/>
                      <a:pt x="1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6" name="Google Shape;8816;p72"/>
              <p:cNvSpPr/>
              <p:nvPr/>
            </p:nvSpPr>
            <p:spPr>
              <a:xfrm>
                <a:off x="7832006" y="3355436"/>
                <a:ext cx="188313" cy="101983"/>
              </a:xfrm>
              <a:custGeom>
                <a:avLst/>
                <a:gdLst/>
                <a:ahLst/>
                <a:cxnLst/>
                <a:rect l="l" t="t" r="r" b="b"/>
                <a:pathLst>
                  <a:path w="770" h="417" extrusionOk="0">
                    <a:moveTo>
                      <a:pt x="713" y="1"/>
                    </a:moveTo>
                    <a:lnTo>
                      <a:pt x="266" y="79"/>
                    </a:lnTo>
                    <a:lnTo>
                      <a:pt x="259" y="79"/>
                    </a:lnTo>
                    <a:lnTo>
                      <a:pt x="0" y="130"/>
                    </a:lnTo>
                    <a:lnTo>
                      <a:pt x="0" y="317"/>
                    </a:lnTo>
                    <a:lnTo>
                      <a:pt x="36" y="317"/>
                    </a:lnTo>
                    <a:lnTo>
                      <a:pt x="202" y="330"/>
                    </a:lnTo>
                    <a:lnTo>
                      <a:pt x="216" y="330"/>
                    </a:lnTo>
                    <a:lnTo>
                      <a:pt x="447" y="353"/>
                    </a:lnTo>
                    <a:lnTo>
                      <a:pt x="547" y="417"/>
                    </a:lnTo>
                    <a:lnTo>
                      <a:pt x="770" y="417"/>
                    </a:lnTo>
                    <a:lnTo>
                      <a:pt x="756" y="251"/>
                    </a:lnTo>
                    <a:lnTo>
                      <a:pt x="740" y="251"/>
                    </a:lnTo>
                    <a:lnTo>
                      <a:pt x="71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7" name="Google Shape;8817;p72"/>
              <p:cNvSpPr/>
              <p:nvPr/>
            </p:nvSpPr>
            <p:spPr>
              <a:xfrm>
                <a:off x="7638803" y="3353480"/>
                <a:ext cx="193449" cy="79483"/>
              </a:xfrm>
              <a:custGeom>
                <a:avLst/>
                <a:gdLst/>
                <a:ahLst/>
                <a:cxnLst/>
                <a:rect l="l" t="t" r="r" b="b"/>
                <a:pathLst>
                  <a:path w="791" h="325" extrusionOk="0">
                    <a:moveTo>
                      <a:pt x="288" y="0"/>
                    </a:moveTo>
                    <a:cubicBezTo>
                      <a:pt x="273" y="0"/>
                      <a:pt x="202" y="37"/>
                      <a:pt x="159" y="66"/>
                    </a:cubicBezTo>
                    <a:cubicBezTo>
                      <a:pt x="136" y="80"/>
                      <a:pt x="64" y="173"/>
                      <a:pt x="0" y="259"/>
                    </a:cubicBezTo>
                    <a:lnTo>
                      <a:pt x="554" y="302"/>
                    </a:lnTo>
                    <a:lnTo>
                      <a:pt x="561" y="302"/>
                    </a:lnTo>
                    <a:lnTo>
                      <a:pt x="790" y="325"/>
                    </a:lnTo>
                    <a:lnTo>
                      <a:pt x="790" y="138"/>
                    </a:lnTo>
                    <a:cubicBezTo>
                      <a:pt x="747" y="123"/>
                      <a:pt x="676" y="102"/>
                      <a:pt x="597" y="80"/>
                    </a:cubicBezTo>
                    <a:cubicBezTo>
                      <a:pt x="590" y="80"/>
                      <a:pt x="581" y="80"/>
                      <a:pt x="575" y="73"/>
                    </a:cubicBezTo>
                    <a:cubicBezTo>
                      <a:pt x="438" y="37"/>
                      <a:pt x="295" y="0"/>
                      <a:pt x="288" y="0"/>
                    </a:cubicBezTo>
                    <a:close/>
                  </a:path>
                </a:pathLst>
              </a:custGeom>
              <a:solidFill>
                <a:srgbClr val="999999"/>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8" name="Google Shape;8818;p72"/>
              <p:cNvSpPr/>
              <p:nvPr/>
            </p:nvSpPr>
            <p:spPr>
              <a:xfrm>
                <a:off x="7779181" y="2859712"/>
                <a:ext cx="596488" cy="597711"/>
              </a:xfrm>
              <a:custGeom>
                <a:avLst/>
                <a:gdLst/>
                <a:ahLst/>
                <a:cxnLst/>
                <a:rect l="l" t="t" r="r" b="b"/>
                <a:pathLst>
                  <a:path w="2439" h="2444" extrusionOk="0">
                    <a:moveTo>
                      <a:pt x="1748" y="1"/>
                    </a:moveTo>
                    <a:lnTo>
                      <a:pt x="1453" y="417"/>
                    </a:lnTo>
                    <a:lnTo>
                      <a:pt x="1310" y="618"/>
                    </a:lnTo>
                    <a:lnTo>
                      <a:pt x="1072" y="417"/>
                    </a:lnTo>
                    <a:lnTo>
                      <a:pt x="886" y="260"/>
                    </a:lnTo>
                    <a:lnTo>
                      <a:pt x="561" y="403"/>
                    </a:lnTo>
                    <a:lnTo>
                      <a:pt x="534" y="417"/>
                    </a:lnTo>
                    <a:lnTo>
                      <a:pt x="534" y="417"/>
                    </a:lnTo>
                    <a:lnTo>
                      <a:pt x="547" y="389"/>
                    </a:lnTo>
                    <a:lnTo>
                      <a:pt x="720" y="15"/>
                    </a:lnTo>
                    <a:lnTo>
                      <a:pt x="720" y="15"/>
                    </a:lnTo>
                    <a:cubicBezTo>
                      <a:pt x="648" y="72"/>
                      <a:pt x="511" y="194"/>
                      <a:pt x="461" y="237"/>
                    </a:cubicBezTo>
                    <a:cubicBezTo>
                      <a:pt x="454" y="244"/>
                      <a:pt x="447" y="251"/>
                      <a:pt x="447" y="260"/>
                    </a:cubicBezTo>
                    <a:lnTo>
                      <a:pt x="439" y="260"/>
                    </a:lnTo>
                    <a:cubicBezTo>
                      <a:pt x="368" y="337"/>
                      <a:pt x="266" y="568"/>
                      <a:pt x="189" y="805"/>
                    </a:cubicBezTo>
                    <a:cubicBezTo>
                      <a:pt x="94" y="1086"/>
                      <a:pt x="30" y="1617"/>
                      <a:pt x="1" y="2092"/>
                    </a:cubicBezTo>
                    <a:cubicBezTo>
                      <a:pt x="7" y="2099"/>
                      <a:pt x="16" y="2099"/>
                      <a:pt x="23" y="2099"/>
                    </a:cubicBezTo>
                    <a:cubicBezTo>
                      <a:pt x="102" y="2121"/>
                      <a:pt x="173" y="2142"/>
                      <a:pt x="216" y="2157"/>
                    </a:cubicBezTo>
                    <a:lnTo>
                      <a:pt x="475" y="2106"/>
                    </a:lnTo>
                    <a:lnTo>
                      <a:pt x="482" y="2106"/>
                    </a:lnTo>
                    <a:lnTo>
                      <a:pt x="929" y="2028"/>
                    </a:lnTo>
                    <a:lnTo>
                      <a:pt x="913" y="1833"/>
                    </a:lnTo>
                    <a:lnTo>
                      <a:pt x="936" y="1833"/>
                    </a:lnTo>
                    <a:lnTo>
                      <a:pt x="922" y="1717"/>
                    </a:lnTo>
                    <a:lnTo>
                      <a:pt x="856" y="1717"/>
                    </a:lnTo>
                    <a:lnTo>
                      <a:pt x="856" y="1524"/>
                    </a:lnTo>
                    <a:lnTo>
                      <a:pt x="942" y="1524"/>
                    </a:lnTo>
                    <a:lnTo>
                      <a:pt x="979" y="1388"/>
                    </a:lnTo>
                    <a:lnTo>
                      <a:pt x="1560" y="1388"/>
                    </a:lnTo>
                    <a:lnTo>
                      <a:pt x="1560" y="1395"/>
                    </a:lnTo>
                    <a:lnTo>
                      <a:pt x="1596" y="1524"/>
                    </a:lnTo>
                    <a:lnTo>
                      <a:pt x="1683" y="1524"/>
                    </a:lnTo>
                    <a:lnTo>
                      <a:pt x="1683" y="1717"/>
                    </a:lnTo>
                    <a:lnTo>
                      <a:pt x="1619" y="1717"/>
                    </a:lnTo>
                    <a:lnTo>
                      <a:pt x="1612" y="1833"/>
                    </a:lnTo>
                    <a:lnTo>
                      <a:pt x="1626" y="1833"/>
                    </a:lnTo>
                    <a:lnTo>
                      <a:pt x="1589" y="2278"/>
                    </a:lnTo>
                    <a:lnTo>
                      <a:pt x="1569" y="2278"/>
                    </a:lnTo>
                    <a:lnTo>
                      <a:pt x="1560" y="2444"/>
                    </a:lnTo>
                    <a:lnTo>
                      <a:pt x="2057" y="2444"/>
                    </a:lnTo>
                    <a:cubicBezTo>
                      <a:pt x="2093" y="2444"/>
                      <a:pt x="2157" y="2401"/>
                      <a:pt x="2164" y="2350"/>
                    </a:cubicBezTo>
                    <a:cubicBezTo>
                      <a:pt x="2179" y="2300"/>
                      <a:pt x="2423" y="870"/>
                      <a:pt x="2431" y="734"/>
                    </a:cubicBezTo>
                    <a:cubicBezTo>
                      <a:pt x="2438" y="575"/>
                      <a:pt x="2423" y="482"/>
                      <a:pt x="2388" y="417"/>
                    </a:cubicBezTo>
                    <a:lnTo>
                      <a:pt x="2380" y="417"/>
                    </a:lnTo>
                    <a:cubicBezTo>
                      <a:pt x="2373" y="403"/>
                      <a:pt x="2366" y="396"/>
                      <a:pt x="2366" y="389"/>
                    </a:cubicBezTo>
                    <a:cubicBezTo>
                      <a:pt x="2345" y="360"/>
                      <a:pt x="2323" y="337"/>
                      <a:pt x="2293" y="317"/>
                    </a:cubicBezTo>
                    <a:cubicBezTo>
                      <a:pt x="2186" y="260"/>
                      <a:pt x="1748" y="1"/>
                      <a:pt x="174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19" name="Google Shape;8819;p72"/>
              <p:cNvSpPr/>
              <p:nvPr/>
            </p:nvSpPr>
            <p:spPr>
              <a:xfrm>
                <a:off x="8016649" y="3416821"/>
                <a:ext cx="146248" cy="40597"/>
              </a:xfrm>
              <a:custGeom>
                <a:avLst/>
                <a:gdLst/>
                <a:ahLst/>
                <a:cxnLst/>
                <a:rect l="l" t="t" r="r" b="b"/>
                <a:pathLst>
                  <a:path w="598" h="166" extrusionOk="0">
                    <a:moveTo>
                      <a:pt x="1" y="0"/>
                    </a:moveTo>
                    <a:lnTo>
                      <a:pt x="15" y="166"/>
                    </a:lnTo>
                    <a:lnTo>
                      <a:pt x="589" y="166"/>
                    </a:lnTo>
                    <a:lnTo>
                      <a:pt x="59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0" name="Google Shape;8820;p72"/>
              <p:cNvSpPr/>
              <p:nvPr/>
            </p:nvSpPr>
            <p:spPr>
              <a:xfrm>
                <a:off x="8357565" y="2952645"/>
                <a:ext cx="5870" cy="9049"/>
              </a:xfrm>
              <a:custGeom>
                <a:avLst/>
                <a:gdLst/>
                <a:ahLst/>
                <a:cxnLst/>
                <a:rect l="l" t="t" r="r" b="b"/>
                <a:pathLst>
                  <a:path w="24" h="37" extrusionOk="0">
                    <a:moveTo>
                      <a:pt x="1" y="0"/>
                    </a:moveTo>
                    <a:lnTo>
                      <a:pt x="1" y="9"/>
                    </a:lnTo>
                    <a:cubicBezTo>
                      <a:pt x="1" y="16"/>
                      <a:pt x="8" y="23"/>
                      <a:pt x="15" y="37"/>
                    </a:cubicBezTo>
                    <a:lnTo>
                      <a:pt x="23" y="37"/>
                    </a:lnTo>
                    <a:cubicBezTo>
                      <a:pt x="15" y="23"/>
                      <a:pt x="8" y="16"/>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1" name="Google Shape;8821;p72"/>
              <p:cNvSpPr/>
              <p:nvPr/>
            </p:nvSpPr>
            <p:spPr>
              <a:xfrm>
                <a:off x="8357565" y="2952645"/>
                <a:ext cx="5870" cy="9049"/>
              </a:xfrm>
              <a:custGeom>
                <a:avLst/>
                <a:gdLst/>
                <a:ahLst/>
                <a:cxnLst/>
                <a:rect l="l" t="t" r="r" b="b"/>
                <a:pathLst>
                  <a:path w="24" h="37" fill="none" extrusionOk="0">
                    <a:moveTo>
                      <a:pt x="23" y="37"/>
                    </a:moveTo>
                    <a:cubicBezTo>
                      <a:pt x="15" y="23"/>
                      <a:pt x="8" y="16"/>
                      <a:pt x="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2" name="Google Shape;8822;p72"/>
              <p:cNvSpPr/>
              <p:nvPr/>
            </p:nvSpPr>
            <p:spPr>
              <a:xfrm>
                <a:off x="7631467" y="3619317"/>
                <a:ext cx="337741" cy="1267567"/>
              </a:xfrm>
              <a:custGeom>
                <a:avLst/>
                <a:gdLst/>
                <a:ahLst/>
                <a:cxnLst/>
                <a:rect l="l" t="t" r="r" b="b"/>
                <a:pathLst>
                  <a:path w="1381" h="5183" extrusionOk="0">
                    <a:moveTo>
                      <a:pt x="1195" y="0"/>
                    </a:moveTo>
                    <a:lnTo>
                      <a:pt x="1188" y="35"/>
                    </a:lnTo>
                    <a:lnTo>
                      <a:pt x="1151" y="186"/>
                    </a:lnTo>
                    <a:lnTo>
                      <a:pt x="950" y="1049"/>
                    </a:lnTo>
                    <a:lnTo>
                      <a:pt x="886" y="1344"/>
                    </a:lnTo>
                    <a:lnTo>
                      <a:pt x="856" y="1458"/>
                    </a:lnTo>
                    <a:lnTo>
                      <a:pt x="856" y="1473"/>
                    </a:lnTo>
                    <a:lnTo>
                      <a:pt x="784" y="1775"/>
                    </a:lnTo>
                    <a:lnTo>
                      <a:pt x="1" y="5182"/>
                    </a:lnTo>
                    <a:lnTo>
                      <a:pt x="189" y="5182"/>
                    </a:lnTo>
                    <a:lnTo>
                      <a:pt x="972" y="1775"/>
                    </a:lnTo>
                    <a:lnTo>
                      <a:pt x="1043" y="1473"/>
                    </a:lnTo>
                    <a:lnTo>
                      <a:pt x="1043" y="1444"/>
                    </a:lnTo>
                    <a:lnTo>
                      <a:pt x="1072" y="1344"/>
                    </a:lnTo>
                    <a:lnTo>
                      <a:pt x="1151" y="977"/>
                    </a:lnTo>
                    <a:lnTo>
                      <a:pt x="1338" y="200"/>
                    </a:lnTo>
                    <a:lnTo>
                      <a:pt x="1374" y="35"/>
                    </a:lnTo>
                    <a:lnTo>
                      <a:pt x="138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3" name="Google Shape;8823;p72"/>
              <p:cNvSpPr/>
              <p:nvPr/>
            </p:nvSpPr>
            <p:spPr>
              <a:xfrm>
                <a:off x="7923471" y="3617116"/>
                <a:ext cx="12473" cy="2446"/>
              </a:xfrm>
              <a:custGeom>
                <a:avLst/>
                <a:gdLst/>
                <a:ahLst/>
                <a:cxnLst/>
                <a:rect l="l" t="t" r="r" b="b"/>
                <a:pathLst>
                  <a:path w="51" h="10" extrusionOk="0">
                    <a:moveTo>
                      <a:pt x="1" y="0"/>
                    </a:moveTo>
                    <a:lnTo>
                      <a:pt x="1" y="9"/>
                    </a:lnTo>
                    <a:lnTo>
                      <a:pt x="51" y="9"/>
                    </a:lnTo>
                    <a:cubicBezTo>
                      <a:pt x="30" y="9"/>
                      <a:pt x="14"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4" name="Google Shape;8824;p72"/>
              <p:cNvSpPr/>
              <p:nvPr/>
            </p:nvSpPr>
            <p:spPr>
              <a:xfrm>
                <a:off x="7677444" y="3619317"/>
                <a:ext cx="381762" cy="1267567"/>
              </a:xfrm>
              <a:custGeom>
                <a:avLst/>
                <a:gdLst/>
                <a:ahLst/>
                <a:cxnLst/>
                <a:rect l="l" t="t" r="r" b="b"/>
                <a:pathLst>
                  <a:path w="1561" h="5183" extrusionOk="0">
                    <a:moveTo>
                      <a:pt x="1193" y="0"/>
                    </a:moveTo>
                    <a:lnTo>
                      <a:pt x="1186" y="35"/>
                    </a:lnTo>
                    <a:lnTo>
                      <a:pt x="1150" y="200"/>
                    </a:lnTo>
                    <a:lnTo>
                      <a:pt x="963" y="977"/>
                    </a:lnTo>
                    <a:lnTo>
                      <a:pt x="884" y="1344"/>
                    </a:lnTo>
                    <a:lnTo>
                      <a:pt x="855" y="1444"/>
                    </a:lnTo>
                    <a:lnTo>
                      <a:pt x="855" y="1473"/>
                    </a:lnTo>
                    <a:lnTo>
                      <a:pt x="784" y="1775"/>
                    </a:lnTo>
                    <a:lnTo>
                      <a:pt x="1" y="5182"/>
                    </a:lnTo>
                    <a:lnTo>
                      <a:pt x="367" y="5182"/>
                    </a:lnTo>
                    <a:lnTo>
                      <a:pt x="439" y="4851"/>
                    </a:lnTo>
                    <a:lnTo>
                      <a:pt x="1150" y="1775"/>
                    </a:lnTo>
                    <a:lnTo>
                      <a:pt x="1186" y="1617"/>
                    </a:lnTo>
                    <a:lnTo>
                      <a:pt x="1222" y="1473"/>
                    </a:lnTo>
                    <a:lnTo>
                      <a:pt x="1236" y="1415"/>
                    </a:lnTo>
                    <a:lnTo>
                      <a:pt x="1252" y="1344"/>
                    </a:lnTo>
                    <a:lnTo>
                      <a:pt x="1365" y="840"/>
                    </a:lnTo>
                    <a:lnTo>
                      <a:pt x="1517" y="200"/>
                    </a:lnTo>
                    <a:lnTo>
                      <a:pt x="1553" y="35"/>
                    </a:lnTo>
                    <a:lnTo>
                      <a:pt x="156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5" name="Google Shape;8825;p72"/>
              <p:cNvSpPr/>
              <p:nvPr/>
            </p:nvSpPr>
            <p:spPr>
              <a:xfrm>
                <a:off x="8104446" y="3619317"/>
                <a:ext cx="337741" cy="1267567"/>
              </a:xfrm>
              <a:custGeom>
                <a:avLst/>
                <a:gdLst/>
                <a:ahLst/>
                <a:cxnLst/>
                <a:rect l="l" t="t" r="r" b="b"/>
                <a:pathLst>
                  <a:path w="1381" h="5183" extrusionOk="0">
                    <a:moveTo>
                      <a:pt x="1" y="0"/>
                    </a:moveTo>
                    <a:lnTo>
                      <a:pt x="8" y="35"/>
                    </a:lnTo>
                    <a:lnTo>
                      <a:pt x="37" y="157"/>
                    </a:lnTo>
                    <a:lnTo>
                      <a:pt x="44" y="186"/>
                    </a:lnTo>
                    <a:lnTo>
                      <a:pt x="259" y="1121"/>
                    </a:lnTo>
                    <a:lnTo>
                      <a:pt x="309" y="1344"/>
                    </a:lnTo>
                    <a:lnTo>
                      <a:pt x="339" y="1466"/>
                    </a:lnTo>
                    <a:lnTo>
                      <a:pt x="339" y="1473"/>
                    </a:lnTo>
                    <a:lnTo>
                      <a:pt x="411" y="1775"/>
                    </a:lnTo>
                    <a:lnTo>
                      <a:pt x="1194" y="5182"/>
                    </a:lnTo>
                    <a:lnTo>
                      <a:pt x="1381" y="5182"/>
                    </a:lnTo>
                    <a:lnTo>
                      <a:pt x="598" y="1775"/>
                    </a:lnTo>
                    <a:lnTo>
                      <a:pt x="525" y="1473"/>
                    </a:lnTo>
                    <a:lnTo>
                      <a:pt x="504" y="1380"/>
                    </a:lnTo>
                    <a:lnTo>
                      <a:pt x="497" y="1344"/>
                    </a:lnTo>
                    <a:lnTo>
                      <a:pt x="389" y="870"/>
                    </a:lnTo>
                    <a:lnTo>
                      <a:pt x="223" y="157"/>
                    </a:lnTo>
                    <a:lnTo>
                      <a:pt x="196" y="35"/>
                    </a:lnTo>
                    <a:lnTo>
                      <a:pt x="18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6" name="Google Shape;8826;p72"/>
              <p:cNvSpPr/>
              <p:nvPr/>
            </p:nvSpPr>
            <p:spPr>
              <a:xfrm>
                <a:off x="8149934" y="3619317"/>
                <a:ext cx="383963" cy="1267567"/>
              </a:xfrm>
              <a:custGeom>
                <a:avLst/>
                <a:gdLst/>
                <a:ahLst/>
                <a:cxnLst/>
                <a:rect l="l" t="t" r="r" b="b"/>
                <a:pathLst>
                  <a:path w="1570" h="5183" extrusionOk="0">
                    <a:moveTo>
                      <a:pt x="1" y="0"/>
                    </a:moveTo>
                    <a:lnTo>
                      <a:pt x="10" y="35"/>
                    </a:lnTo>
                    <a:lnTo>
                      <a:pt x="37" y="157"/>
                    </a:lnTo>
                    <a:lnTo>
                      <a:pt x="203" y="870"/>
                    </a:lnTo>
                    <a:lnTo>
                      <a:pt x="311" y="1344"/>
                    </a:lnTo>
                    <a:lnTo>
                      <a:pt x="318" y="1380"/>
                    </a:lnTo>
                    <a:lnTo>
                      <a:pt x="339" y="1473"/>
                    </a:lnTo>
                    <a:lnTo>
                      <a:pt x="412" y="1775"/>
                    </a:lnTo>
                    <a:lnTo>
                      <a:pt x="1195" y="5182"/>
                    </a:lnTo>
                    <a:lnTo>
                      <a:pt x="1569" y="5182"/>
                    </a:lnTo>
                    <a:lnTo>
                      <a:pt x="700" y="1430"/>
                    </a:lnTo>
                    <a:lnTo>
                      <a:pt x="527" y="682"/>
                    </a:lnTo>
                    <a:lnTo>
                      <a:pt x="36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7" name="Google Shape;8827;p72"/>
              <p:cNvSpPr/>
              <p:nvPr/>
            </p:nvSpPr>
            <p:spPr>
              <a:xfrm>
                <a:off x="7839098" y="3531030"/>
                <a:ext cx="84619" cy="88532"/>
              </a:xfrm>
              <a:custGeom>
                <a:avLst/>
                <a:gdLst/>
                <a:ahLst/>
                <a:cxnLst/>
                <a:rect l="l" t="t" r="r" b="b"/>
                <a:pathLst>
                  <a:path w="346" h="362" extrusionOk="0">
                    <a:moveTo>
                      <a:pt x="1" y="1"/>
                    </a:moveTo>
                    <a:lnTo>
                      <a:pt x="1" y="232"/>
                    </a:lnTo>
                    <a:cubicBezTo>
                      <a:pt x="1" y="246"/>
                      <a:pt x="1" y="259"/>
                      <a:pt x="7" y="275"/>
                    </a:cubicBezTo>
                    <a:cubicBezTo>
                      <a:pt x="14" y="289"/>
                      <a:pt x="14" y="296"/>
                      <a:pt x="21" y="309"/>
                    </a:cubicBezTo>
                    <a:cubicBezTo>
                      <a:pt x="51" y="339"/>
                      <a:pt x="87" y="361"/>
                      <a:pt x="130" y="361"/>
                    </a:cubicBezTo>
                    <a:lnTo>
                      <a:pt x="346" y="361"/>
                    </a:lnTo>
                    <a:lnTo>
                      <a:pt x="346" y="352"/>
                    </a:lnTo>
                    <a:cubicBezTo>
                      <a:pt x="309" y="339"/>
                      <a:pt x="280" y="309"/>
                      <a:pt x="273" y="275"/>
                    </a:cubicBezTo>
                    <a:cubicBezTo>
                      <a:pt x="266" y="259"/>
                      <a:pt x="266" y="246"/>
                      <a:pt x="266" y="232"/>
                    </a:cubicBezTo>
                    <a:lnTo>
                      <a:pt x="26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8" name="Google Shape;8828;p72"/>
              <p:cNvSpPr/>
              <p:nvPr/>
            </p:nvSpPr>
            <p:spPr>
              <a:xfrm>
                <a:off x="7923471" y="3617116"/>
                <a:ext cx="12473" cy="2446"/>
              </a:xfrm>
              <a:custGeom>
                <a:avLst/>
                <a:gdLst/>
                <a:ahLst/>
                <a:cxnLst/>
                <a:rect l="l" t="t" r="r" b="b"/>
                <a:pathLst>
                  <a:path w="51" h="10" extrusionOk="0">
                    <a:moveTo>
                      <a:pt x="1" y="0"/>
                    </a:moveTo>
                    <a:lnTo>
                      <a:pt x="1" y="9"/>
                    </a:lnTo>
                    <a:lnTo>
                      <a:pt x="51" y="9"/>
                    </a:lnTo>
                    <a:cubicBezTo>
                      <a:pt x="30" y="9"/>
                      <a:pt x="14" y="9"/>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29" name="Google Shape;8829;p72"/>
              <p:cNvSpPr/>
              <p:nvPr/>
            </p:nvSpPr>
            <p:spPr>
              <a:xfrm>
                <a:off x="7904151" y="3531030"/>
                <a:ext cx="388854" cy="88532"/>
              </a:xfrm>
              <a:custGeom>
                <a:avLst/>
                <a:gdLst/>
                <a:ahLst/>
                <a:cxnLst/>
                <a:rect l="l" t="t" r="r" b="b"/>
                <a:pathLst>
                  <a:path w="1590" h="362" extrusionOk="0">
                    <a:moveTo>
                      <a:pt x="0" y="1"/>
                    </a:moveTo>
                    <a:lnTo>
                      <a:pt x="0" y="232"/>
                    </a:lnTo>
                    <a:cubicBezTo>
                      <a:pt x="0" y="246"/>
                      <a:pt x="0" y="259"/>
                      <a:pt x="7" y="275"/>
                    </a:cubicBezTo>
                    <a:cubicBezTo>
                      <a:pt x="14" y="309"/>
                      <a:pt x="43" y="339"/>
                      <a:pt x="80" y="352"/>
                    </a:cubicBezTo>
                    <a:cubicBezTo>
                      <a:pt x="93" y="361"/>
                      <a:pt x="109" y="361"/>
                      <a:pt x="130" y="361"/>
                    </a:cubicBezTo>
                    <a:lnTo>
                      <a:pt x="1460" y="361"/>
                    </a:lnTo>
                    <a:cubicBezTo>
                      <a:pt x="1532" y="361"/>
                      <a:pt x="1589" y="302"/>
                      <a:pt x="1589" y="232"/>
                    </a:cubicBezTo>
                    <a:lnTo>
                      <a:pt x="158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0" name="Google Shape;8830;p72"/>
              <p:cNvSpPr/>
              <p:nvPr/>
            </p:nvSpPr>
            <p:spPr>
              <a:xfrm>
                <a:off x="6278071" y="3457173"/>
                <a:ext cx="1311589" cy="74102"/>
              </a:xfrm>
              <a:custGeom>
                <a:avLst/>
                <a:gdLst/>
                <a:ahLst/>
                <a:cxnLst/>
                <a:rect l="l" t="t" r="r" b="b"/>
                <a:pathLst>
                  <a:path w="5363" h="303" extrusionOk="0">
                    <a:moveTo>
                      <a:pt x="1" y="1"/>
                    </a:moveTo>
                    <a:lnTo>
                      <a:pt x="1" y="303"/>
                    </a:lnTo>
                    <a:lnTo>
                      <a:pt x="5362" y="303"/>
                    </a:lnTo>
                    <a:lnTo>
                      <a:pt x="536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1" name="Google Shape;8831;p72"/>
              <p:cNvSpPr/>
              <p:nvPr/>
            </p:nvSpPr>
            <p:spPr>
              <a:xfrm>
                <a:off x="7589402" y="3457173"/>
                <a:ext cx="1086591" cy="74102"/>
              </a:xfrm>
              <a:custGeom>
                <a:avLst/>
                <a:gdLst/>
                <a:ahLst/>
                <a:cxnLst/>
                <a:rect l="l" t="t" r="r" b="b"/>
                <a:pathLst>
                  <a:path w="4443" h="303" extrusionOk="0">
                    <a:moveTo>
                      <a:pt x="0" y="1"/>
                    </a:moveTo>
                    <a:lnTo>
                      <a:pt x="0" y="303"/>
                    </a:lnTo>
                    <a:lnTo>
                      <a:pt x="4442" y="303"/>
                    </a:lnTo>
                    <a:lnTo>
                      <a:pt x="444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2" name="Google Shape;8832;p72"/>
              <p:cNvSpPr/>
              <p:nvPr/>
            </p:nvSpPr>
            <p:spPr>
              <a:xfrm>
                <a:off x="7126939" y="3416821"/>
                <a:ext cx="503065" cy="40597"/>
              </a:xfrm>
              <a:custGeom>
                <a:avLst/>
                <a:gdLst/>
                <a:ahLst/>
                <a:cxnLst/>
                <a:rect l="l" t="t" r="r" b="b"/>
                <a:pathLst>
                  <a:path w="2057" h="166" extrusionOk="0">
                    <a:moveTo>
                      <a:pt x="1" y="0"/>
                    </a:moveTo>
                    <a:lnTo>
                      <a:pt x="123" y="166"/>
                    </a:lnTo>
                    <a:lnTo>
                      <a:pt x="2057" y="166"/>
                    </a:lnTo>
                    <a:lnTo>
                      <a:pt x="205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3" name="Google Shape;8833;p72"/>
              <p:cNvSpPr/>
              <p:nvPr/>
            </p:nvSpPr>
            <p:spPr>
              <a:xfrm>
                <a:off x="7629755" y="3416821"/>
                <a:ext cx="336273" cy="40597"/>
              </a:xfrm>
              <a:custGeom>
                <a:avLst/>
                <a:gdLst/>
                <a:ahLst/>
                <a:cxnLst/>
                <a:rect l="l" t="t" r="r" b="b"/>
                <a:pathLst>
                  <a:path w="1375" h="166" extrusionOk="0">
                    <a:moveTo>
                      <a:pt x="1" y="0"/>
                    </a:moveTo>
                    <a:lnTo>
                      <a:pt x="1" y="166"/>
                    </a:lnTo>
                    <a:lnTo>
                      <a:pt x="1374" y="166"/>
                    </a:lnTo>
                    <a:lnTo>
                      <a:pt x="1274" y="102"/>
                    </a:lnTo>
                    <a:lnTo>
                      <a:pt x="1043" y="79"/>
                    </a:lnTo>
                    <a:lnTo>
                      <a:pt x="1029" y="79"/>
                    </a:lnTo>
                    <a:lnTo>
                      <a:pt x="863" y="66"/>
                    </a:lnTo>
                    <a:lnTo>
                      <a:pt x="827" y="66"/>
                    </a:lnTo>
                    <a:lnTo>
                      <a:pt x="598" y="43"/>
                    </a:lnTo>
                    <a:lnTo>
                      <a:pt x="591" y="43"/>
                    </a:lnTo>
                    <a:lnTo>
                      <a:pt x="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4" name="Google Shape;8834;p72"/>
              <p:cNvSpPr/>
              <p:nvPr/>
            </p:nvSpPr>
            <p:spPr>
              <a:xfrm>
                <a:off x="6838848" y="2815447"/>
                <a:ext cx="140623" cy="104184"/>
              </a:xfrm>
              <a:custGeom>
                <a:avLst/>
                <a:gdLst/>
                <a:ahLst/>
                <a:cxnLst/>
                <a:rect l="l" t="t" r="r" b="b"/>
                <a:pathLst>
                  <a:path w="575" h="426" extrusionOk="0">
                    <a:moveTo>
                      <a:pt x="123" y="1"/>
                    </a:moveTo>
                    <a:cubicBezTo>
                      <a:pt x="50" y="1"/>
                      <a:pt x="0" y="59"/>
                      <a:pt x="23" y="139"/>
                    </a:cubicBezTo>
                    <a:cubicBezTo>
                      <a:pt x="30" y="173"/>
                      <a:pt x="57" y="260"/>
                      <a:pt x="273" y="375"/>
                    </a:cubicBezTo>
                    <a:lnTo>
                      <a:pt x="359" y="425"/>
                    </a:lnTo>
                    <a:lnTo>
                      <a:pt x="425" y="375"/>
                    </a:lnTo>
                    <a:cubicBezTo>
                      <a:pt x="575" y="260"/>
                      <a:pt x="554" y="173"/>
                      <a:pt x="547" y="139"/>
                    </a:cubicBezTo>
                    <a:cubicBezTo>
                      <a:pt x="525" y="59"/>
                      <a:pt x="438" y="1"/>
                      <a:pt x="359" y="1"/>
                    </a:cubicBezTo>
                    <a:cubicBezTo>
                      <a:pt x="316" y="1"/>
                      <a:pt x="281" y="23"/>
                      <a:pt x="259" y="59"/>
                    </a:cubicBezTo>
                    <a:cubicBezTo>
                      <a:pt x="223" y="23"/>
                      <a:pt x="173" y="1"/>
                      <a:pt x="12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5" name="Google Shape;8835;p72"/>
              <p:cNvSpPr/>
              <p:nvPr/>
            </p:nvSpPr>
            <p:spPr>
              <a:xfrm>
                <a:off x="7337995" y="2610016"/>
                <a:ext cx="176085" cy="655917"/>
              </a:xfrm>
              <a:custGeom>
                <a:avLst/>
                <a:gdLst/>
                <a:ahLst/>
                <a:cxnLst/>
                <a:rect l="l" t="t" r="r" b="b"/>
                <a:pathLst>
                  <a:path w="720" h="2682" extrusionOk="0">
                    <a:moveTo>
                      <a:pt x="0" y="1"/>
                    </a:moveTo>
                    <a:cubicBezTo>
                      <a:pt x="66" y="1"/>
                      <a:pt x="129" y="51"/>
                      <a:pt x="138" y="116"/>
                    </a:cubicBezTo>
                    <a:lnTo>
                      <a:pt x="569" y="2566"/>
                    </a:lnTo>
                    <a:cubicBezTo>
                      <a:pt x="583" y="2625"/>
                      <a:pt x="540" y="2681"/>
                      <a:pt x="475" y="2681"/>
                    </a:cubicBezTo>
                    <a:lnTo>
                      <a:pt x="613" y="2681"/>
                    </a:lnTo>
                    <a:cubicBezTo>
                      <a:pt x="676" y="2681"/>
                      <a:pt x="719" y="2625"/>
                      <a:pt x="713" y="2566"/>
                    </a:cubicBezTo>
                    <a:lnTo>
                      <a:pt x="281" y="116"/>
                    </a:lnTo>
                    <a:cubicBezTo>
                      <a:pt x="268" y="51"/>
                      <a:pt x="209" y="1"/>
                      <a:pt x="14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6" name="Google Shape;8836;p72"/>
              <p:cNvSpPr/>
              <p:nvPr/>
            </p:nvSpPr>
            <p:spPr>
              <a:xfrm>
                <a:off x="6436302" y="2610016"/>
                <a:ext cx="1044526" cy="655917"/>
              </a:xfrm>
              <a:custGeom>
                <a:avLst/>
                <a:gdLst/>
                <a:ahLst/>
                <a:cxnLst/>
                <a:rect l="l" t="t" r="r" b="b"/>
                <a:pathLst>
                  <a:path w="4271" h="2682" extrusionOk="0">
                    <a:moveTo>
                      <a:pt x="2005" y="841"/>
                    </a:moveTo>
                    <a:cubicBezTo>
                      <a:pt x="2084" y="841"/>
                      <a:pt x="2171" y="899"/>
                      <a:pt x="2193" y="979"/>
                    </a:cubicBezTo>
                    <a:cubicBezTo>
                      <a:pt x="2200" y="1013"/>
                      <a:pt x="2221" y="1100"/>
                      <a:pt x="2071" y="1215"/>
                    </a:cubicBezTo>
                    <a:lnTo>
                      <a:pt x="2005" y="1265"/>
                    </a:lnTo>
                    <a:lnTo>
                      <a:pt x="1919" y="1215"/>
                    </a:lnTo>
                    <a:cubicBezTo>
                      <a:pt x="1703" y="1100"/>
                      <a:pt x="1676" y="1013"/>
                      <a:pt x="1669" y="979"/>
                    </a:cubicBezTo>
                    <a:cubicBezTo>
                      <a:pt x="1646" y="899"/>
                      <a:pt x="1696" y="841"/>
                      <a:pt x="1769" y="841"/>
                    </a:cubicBezTo>
                    <a:cubicBezTo>
                      <a:pt x="1819" y="841"/>
                      <a:pt x="1869" y="863"/>
                      <a:pt x="1905" y="899"/>
                    </a:cubicBezTo>
                    <a:cubicBezTo>
                      <a:pt x="1927" y="863"/>
                      <a:pt x="1962" y="841"/>
                      <a:pt x="2005" y="841"/>
                    </a:cubicBezTo>
                    <a:close/>
                    <a:moveTo>
                      <a:pt x="107" y="1"/>
                    </a:moveTo>
                    <a:cubicBezTo>
                      <a:pt x="44" y="1"/>
                      <a:pt x="1" y="51"/>
                      <a:pt x="14" y="116"/>
                    </a:cubicBezTo>
                    <a:lnTo>
                      <a:pt x="439" y="2566"/>
                    </a:lnTo>
                    <a:cubicBezTo>
                      <a:pt x="453" y="2625"/>
                      <a:pt x="518" y="2681"/>
                      <a:pt x="582" y="2681"/>
                    </a:cubicBezTo>
                    <a:lnTo>
                      <a:pt x="1301" y="2681"/>
                    </a:lnTo>
                    <a:cubicBezTo>
                      <a:pt x="1331" y="2445"/>
                      <a:pt x="1374" y="2171"/>
                      <a:pt x="1410" y="1962"/>
                    </a:cubicBezTo>
                    <a:cubicBezTo>
                      <a:pt x="1467" y="1683"/>
                      <a:pt x="1689" y="1639"/>
                      <a:pt x="1689" y="1639"/>
                    </a:cubicBezTo>
                    <a:lnTo>
                      <a:pt x="2466" y="1639"/>
                    </a:lnTo>
                    <a:lnTo>
                      <a:pt x="2495" y="1805"/>
                    </a:lnTo>
                    <a:cubicBezTo>
                      <a:pt x="2495" y="1805"/>
                      <a:pt x="2373" y="1812"/>
                      <a:pt x="2329" y="2048"/>
                    </a:cubicBezTo>
                    <a:cubicBezTo>
                      <a:pt x="2286" y="2236"/>
                      <a:pt x="2257" y="2473"/>
                      <a:pt x="2229" y="2681"/>
                    </a:cubicBezTo>
                    <a:lnTo>
                      <a:pt x="4162" y="2681"/>
                    </a:lnTo>
                    <a:cubicBezTo>
                      <a:pt x="4227" y="2681"/>
                      <a:pt x="4270" y="2625"/>
                      <a:pt x="4256" y="2566"/>
                    </a:cubicBezTo>
                    <a:lnTo>
                      <a:pt x="3825" y="116"/>
                    </a:lnTo>
                    <a:cubicBezTo>
                      <a:pt x="3816" y="51"/>
                      <a:pt x="3753" y="1"/>
                      <a:pt x="36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7" name="Google Shape;8837;p72"/>
              <p:cNvSpPr/>
              <p:nvPr/>
            </p:nvSpPr>
            <p:spPr>
              <a:xfrm>
                <a:off x="6838848" y="2815447"/>
                <a:ext cx="140623" cy="104184"/>
              </a:xfrm>
              <a:custGeom>
                <a:avLst/>
                <a:gdLst/>
                <a:ahLst/>
                <a:cxnLst/>
                <a:rect l="l" t="t" r="r" b="b"/>
                <a:pathLst>
                  <a:path w="575" h="426" extrusionOk="0">
                    <a:moveTo>
                      <a:pt x="123" y="1"/>
                    </a:moveTo>
                    <a:cubicBezTo>
                      <a:pt x="50" y="1"/>
                      <a:pt x="0" y="59"/>
                      <a:pt x="23" y="139"/>
                    </a:cubicBezTo>
                    <a:cubicBezTo>
                      <a:pt x="30" y="173"/>
                      <a:pt x="57" y="260"/>
                      <a:pt x="273" y="375"/>
                    </a:cubicBezTo>
                    <a:lnTo>
                      <a:pt x="359" y="425"/>
                    </a:lnTo>
                    <a:lnTo>
                      <a:pt x="425" y="375"/>
                    </a:lnTo>
                    <a:cubicBezTo>
                      <a:pt x="575" y="260"/>
                      <a:pt x="554" y="173"/>
                      <a:pt x="547" y="139"/>
                    </a:cubicBezTo>
                    <a:cubicBezTo>
                      <a:pt x="525" y="59"/>
                      <a:pt x="438" y="1"/>
                      <a:pt x="359" y="1"/>
                    </a:cubicBezTo>
                    <a:cubicBezTo>
                      <a:pt x="316" y="1"/>
                      <a:pt x="281" y="23"/>
                      <a:pt x="259" y="59"/>
                    </a:cubicBezTo>
                    <a:cubicBezTo>
                      <a:pt x="223" y="23"/>
                      <a:pt x="173" y="1"/>
                      <a:pt x="12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8" name="Google Shape;8838;p72"/>
              <p:cNvSpPr/>
              <p:nvPr/>
            </p:nvSpPr>
            <p:spPr>
              <a:xfrm>
                <a:off x="6728306" y="3010850"/>
                <a:ext cx="309372" cy="446571"/>
              </a:xfrm>
              <a:custGeom>
                <a:avLst/>
                <a:gdLst/>
                <a:ahLst/>
                <a:cxnLst/>
                <a:rect l="l" t="t" r="r" b="b"/>
                <a:pathLst>
                  <a:path w="1265" h="1826" extrusionOk="0">
                    <a:moveTo>
                      <a:pt x="495" y="0"/>
                    </a:moveTo>
                    <a:cubicBezTo>
                      <a:pt x="495" y="0"/>
                      <a:pt x="273" y="44"/>
                      <a:pt x="216" y="323"/>
                    </a:cubicBezTo>
                    <a:cubicBezTo>
                      <a:pt x="180" y="532"/>
                      <a:pt x="137" y="806"/>
                      <a:pt x="107" y="1042"/>
                    </a:cubicBezTo>
                    <a:cubicBezTo>
                      <a:pt x="71" y="1315"/>
                      <a:pt x="43" y="1553"/>
                      <a:pt x="28" y="1617"/>
                    </a:cubicBezTo>
                    <a:cubicBezTo>
                      <a:pt x="0" y="1739"/>
                      <a:pt x="57" y="1826"/>
                      <a:pt x="230" y="1826"/>
                    </a:cubicBezTo>
                    <a:lnTo>
                      <a:pt x="1006" y="1826"/>
                    </a:lnTo>
                    <a:cubicBezTo>
                      <a:pt x="834" y="1826"/>
                      <a:pt x="784" y="1739"/>
                      <a:pt x="804" y="1617"/>
                    </a:cubicBezTo>
                    <a:cubicBezTo>
                      <a:pt x="820" y="1553"/>
                      <a:pt x="847" y="1315"/>
                      <a:pt x="884" y="1042"/>
                    </a:cubicBezTo>
                    <a:cubicBezTo>
                      <a:pt x="913" y="806"/>
                      <a:pt x="956" y="532"/>
                      <a:pt x="999" y="323"/>
                    </a:cubicBezTo>
                    <a:cubicBezTo>
                      <a:pt x="1049" y="73"/>
                      <a:pt x="1222" y="14"/>
                      <a:pt x="126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39" name="Google Shape;8839;p72"/>
              <p:cNvSpPr/>
              <p:nvPr/>
            </p:nvSpPr>
            <p:spPr>
              <a:xfrm>
                <a:off x="6919797" y="3010850"/>
                <a:ext cx="237470" cy="446571"/>
              </a:xfrm>
              <a:custGeom>
                <a:avLst/>
                <a:gdLst/>
                <a:ahLst/>
                <a:cxnLst/>
                <a:rect l="l" t="t" r="r" b="b"/>
                <a:pathLst>
                  <a:path w="971" h="1826" extrusionOk="0">
                    <a:moveTo>
                      <a:pt x="482" y="0"/>
                    </a:moveTo>
                    <a:cubicBezTo>
                      <a:pt x="439" y="14"/>
                      <a:pt x="266" y="73"/>
                      <a:pt x="216" y="323"/>
                    </a:cubicBezTo>
                    <a:cubicBezTo>
                      <a:pt x="173" y="532"/>
                      <a:pt x="130" y="806"/>
                      <a:pt x="101" y="1042"/>
                    </a:cubicBezTo>
                    <a:cubicBezTo>
                      <a:pt x="64" y="1315"/>
                      <a:pt x="37" y="1553"/>
                      <a:pt x="21" y="1617"/>
                    </a:cubicBezTo>
                    <a:cubicBezTo>
                      <a:pt x="1" y="1739"/>
                      <a:pt x="51" y="1826"/>
                      <a:pt x="223" y="1826"/>
                    </a:cubicBezTo>
                    <a:lnTo>
                      <a:pt x="970" y="1826"/>
                    </a:lnTo>
                    <a:lnTo>
                      <a:pt x="848" y="1660"/>
                    </a:lnTo>
                    <a:lnTo>
                      <a:pt x="373" y="1660"/>
                    </a:lnTo>
                    <a:cubicBezTo>
                      <a:pt x="223" y="1660"/>
                      <a:pt x="166" y="1632"/>
                      <a:pt x="187" y="1524"/>
                    </a:cubicBezTo>
                    <a:cubicBezTo>
                      <a:pt x="194" y="1467"/>
                      <a:pt x="223" y="1272"/>
                      <a:pt x="252" y="1042"/>
                    </a:cubicBezTo>
                    <a:cubicBezTo>
                      <a:pt x="280" y="834"/>
                      <a:pt x="309" y="597"/>
                      <a:pt x="352" y="409"/>
                    </a:cubicBezTo>
                    <a:cubicBezTo>
                      <a:pt x="396" y="173"/>
                      <a:pt x="518" y="166"/>
                      <a:pt x="518" y="166"/>
                    </a:cubicBezTo>
                    <a:lnTo>
                      <a:pt x="48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0" name="Google Shape;8840;p72"/>
              <p:cNvSpPr/>
              <p:nvPr/>
            </p:nvSpPr>
            <p:spPr>
              <a:xfrm>
                <a:off x="6824673" y="2804930"/>
                <a:ext cx="168982" cy="125217"/>
              </a:xfrm>
              <a:custGeom>
                <a:avLst/>
                <a:gdLst/>
                <a:ahLst/>
                <a:cxnLst/>
                <a:rect l="l" t="t" r="r" b="b"/>
                <a:pathLst>
                  <a:path w="575" h="426" extrusionOk="0">
                    <a:moveTo>
                      <a:pt x="123" y="1"/>
                    </a:moveTo>
                    <a:cubicBezTo>
                      <a:pt x="50" y="1"/>
                      <a:pt x="0" y="59"/>
                      <a:pt x="23" y="139"/>
                    </a:cubicBezTo>
                    <a:cubicBezTo>
                      <a:pt x="30" y="173"/>
                      <a:pt x="57" y="260"/>
                      <a:pt x="273" y="375"/>
                    </a:cubicBezTo>
                    <a:lnTo>
                      <a:pt x="359" y="425"/>
                    </a:lnTo>
                    <a:lnTo>
                      <a:pt x="425" y="375"/>
                    </a:lnTo>
                    <a:cubicBezTo>
                      <a:pt x="575" y="260"/>
                      <a:pt x="554" y="173"/>
                      <a:pt x="547" y="139"/>
                    </a:cubicBezTo>
                    <a:cubicBezTo>
                      <a:pt x="525" y="59"/>
                      <a:pt x="438" y="1"/>
                      <a:pt x="359" y="1"/>
                    </a:cubicBezTo>
                    <a:cubicBezTo>
                      <a:pt x="316" y="1"/>
                      <a:pt x="281" y="23"/>
                      <a:pt x="259" y="59"/>
                    </a:cubicBezTo>
                    <a:cubicBezTo>
                      <a:pt x="223" y="23"/>
                      <a:pt x="173" y="1"/>
                      <a:pt x="123" y="1"/>
                    </a:cubicBezTo>
                    <a:close/>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1" name="Google Shape;8841;p72"/>
              <p:cNvSpPr/>
              <p:nvPr/>
            </p:nvSpPr>
            <p:spPr>
              <a:xfrm>
                <a:off x="8016649" y="3416821"/>
                <a:ext cx="146248" cy="40597"/>
              </a:xfrm>
              <a:custGeom>
                <a:avLst/>
                <a:gdLst/>
                <a:ahLst/>
                <a:cxnLst/>
                <a:rect l="l" t="t" r="r" b="b"/>
                <a:pathLst>
                  <a:path w="598" h="166" extrusionOk="0">
                    <a:moveTo>
                      <a:pt x="1" y="0"/>
                    </a:moveTo>
                    <a:lnTo>
                      <a:pt x="15" y="166"/>
                    </a:lnTo>
                    <a:lnTo>
                      <a:pt x="589" y="166"/>
                    </a:lnTo>
                    <a:lnTo>
                      <a:pt x="59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2" name="Google Shape;8842;p72"/>
              <p:cNvSpPr/>
              <p:nvPr/>
            </p:nvSpPr>
            <p:spPr>
              <a:xfrm>
                <a:off x="8004421" y="3279622"/>
                <a:ext cx="170705" cy="28369"/>
              </a:xfrm>
              <a:custGeom>
                <a:avLst/>
                <a:gdLst/>
                <a:ahLst/>
                <a:cxnLst/>
                <a:rect l="l" t="t" r="r" b="b"/>
                <a:pathLst>
                  <a:path w="698" h="116" extrusionOk="0">
                    <a:moveTo>
                      <a:pt x="1" y="0"/>
                    </a:moveTo>
                    <a:lnTo>
                      <a:pt x="15" y="116"/>
                    </a:lnTo>
                    <a:lnTo>
                      <a:pt x="691" y="116"/>
                    </a:lnTo>
                    <a:lnTo>
                      <a:pt x="69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3" name="Google Shape;8843;p72"/>
              <p:cNvSpPr/>
              <p:nvPr/>
            </p:nvSpPr>
            <p:spPr>
              <a:xfrm>
                <a:off x="7988524" y="3232422"/>
                <a:ext cx="202253" cy="47445"/>
              </a:xfrm>
              <a:custGeom>
                <a:avLst/>
                <a:gdLst/>
                <a:ahLst/>
                <a:cxnLst/>
                <a:rect l="l" t="t" r="r" b="b"/>
                <a:pathLst>
                  <a:path w="827" h="194" extrusionOk="0">
                    <a:moveTo>
                      <a:pt x="0" y="0"/>
                    </a:moveTo>
                    <a:lnTo>
                      <a:pt x="0" y="193"/>
                    </a:lnTo>
                    <a:lnTo>
                      <a:pt x="827" y="193"/>
                    </a:lnTo>
                    <a:lnTo>
                      <a:pt x="82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4" name="Google Shape;8844;p72"/>
              <p:cNvSpPr/>
              <p:nvPr/>
            </p:nvSpPr>
            <p:spPr>
              <a:xfrm>
                <a:off x="8009556" y="3198917"/>
                <a:ext cx="160188" cy="33750"/>
              </a:xfrm>
              <a:custGeom>
                <a:avLst/>
                <a:gdLst/>
                <a:ahLst/>
                <a:cxnLst/>
                <a:rect l="l" t="t" r="r" b="b"/>
                <a:pathLst>
                  <a:path w="655" h="138" extrusionOk="0">
                    <a:moveTo>
                      <a:pt x="37" y="1"/>
                    </a:moveTo>
                    <a:lnTo>
                      <a:pt x="0" y="137"/>
                    </a:lnTo>
                    <a:lnTo>
                      <a:pt x="654" y="137"/>
                    </a:lnTo>
                    <a:lnTo>
                      <a:pt x="618" y="8"/>
                    </a:lnTo>
                    <a:lnTo>
                      <a:pt x="61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5" name="Google Shape;8845;p72"/>
              <p:cNvSpPr/>
              <p:nvPr/>
            </p:nvSpPr>
            <p:spPr>
              <a:xfrm>
                <a:off x="8002464" y="3307747"/>
                <a:ext cx="174373" cy="109319"/>
              </a:xfrm>
              <a:custGeom>
                <a:avLst/>
                <a:gdLst/>
                <a:ahLst/>
                <a:cxnLst/>
                <a:rect l="l" t="t" r="r" b="b"/>
                <a:pathLst>
                  <a:path w="713" h="447" extrusionOk="0">
                    <a:moveTo>
                      <a:pt x="0" y="1"/>
                    </a:moveTo>
                    <a:lnTo>
                      <a:pt x="16" y="196"/>
                    </a:lnTo>
                    <a:lnTo>
                      <a:pt x="43" y="446"/>
                    </a:lnTo>
                    <a:lnTo>
                      <a:pt x="676" y="446"/>
                    </a:lnTo>
                    <a:lnTo>
                      <a:pt x="713" y="1"/>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6" name="Google Shape;8846;p72"/>
              <p:cNvSpPr/>
              <p:nvPr/>
            </p:nvSpPr>
            <p:spPr>
              <a:xfrm>
                <a:off x="6067261" y="4181561"/>
                <a:ext cx="245" cy="245"/>
              </a:xfrm>
              <a:custGeom>
                <a:avLst/>
                <a:gdLst/>
                <a:ahLst/>
                <a:cxnLst/>
                <a:rect l="l" t="t" r="r" b="b"/>
                <a:pathLst>
                  <a:path w="1" h="1" extrusionOk="0">
                    <a:moveTo>
                      <a:pt x="0"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7" name="Google Shape;8847;p72"/>
              <p:cNvSpPr/>
              <p:nvPr/>
            </p:nvSpPr>
            <p:spPr>
              <a:xfrm>
                <a:off x="5873814" y="3842356"/>
                <a:ext cx="126928" cy="325513"/>
              </a:xfrm>
              <a:custGeom>
                <a:avLst/>
                <a:gdLst/>
                <a:ahLst/>
                <a:cxnLst/>
                <a:rect l="l" t="t" r="r" b="b"/>
                <a:pathLst>
                  <a:path w="519" h="1331" extrusionOk="0">
                    <a:moveTo>
                      <a:pt x="1" y="1"/>
                    </a:moveTo>
                    <a:lnTo>
                      <a:pt x="1" y="115"/>
                    </a:lnTo>
                    <a:lnTo>
                      <a:pt x="1" y="223"/>
                    </a:lnTo>
                    <a:cubicBezTo>
                      <a:pt x="15" y="253"/>
                      <a:pt x="22" y="280"/>
                      <a:pt x="35" y="309"/>
                    </a:cubicBezTo>
                    <a:cubicBezTo>
                      <a:pt x="130" y="539"/>
                      <a:pt x="187" y="741"/>
                      <a:pt x="223" y="913"/>
                    </a:cubicBezTo>
                    <a:cubicBezTo>
                      <a:pt x="230" y="963"/>
                      <a:pt x="237" y="1006"/>
                      <a:pt x="237" y="1050"/>
                    </a:cubicBezTo>
                    <a:lnTo>
                      <a:pt x="518" y="1331"/>
                    </a:lnTo>
                    <a:lnTo>
                      <a:pt x="518" y="525"/>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8" name="Google Shape;8848;p72"/>
              <p:cNvSpPr/>
              <p:nvPr/>
            </p:nvSpPr>
            <p:spPr>
              <a:xfrm>
                <a:off x="5873814" y="3896893"/>
                <a:ext cx="245" cy="1957"/>
              </a:xfrm>
              <a:custGeom>
                <a:avLst/>
                <a:gdLst/>
                <a:ahLst/>
                <a:cxnLst/>
                <a:rect l="l" t="t" r="r" b="b"/>
                <a:pathLst>
                  <a:path w="1" h="8" extrusionOk="0">
                    <a:moveTo>
                      <a:pt x="1" y="0"/>
                    </a:moveTo>
                    <a:lnTo>
                      <a:pt x="1" y="7"/>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49" name="Google Shape;8849;p72"/>
              <p:cNvSpPr/>
              <p:nvPr/>
            </p:nvSpPr>
            <p:spPr>
              <a:xfrm>
                <a:off x="6000496" y="3842356"/>
                <a:ext cx="128395" cy="325513"/>
              </a:xfrm>
              <a:custGeom>
                <a:avLst/>
                <a:gdLst/>
                <a:ahLst/>
                <a:cxnLst/>
                <a:rect l="l" t="t" r="r" b="b"/>
                <a:pathLst>
                  <a:path w="525" h="1331" extrusionOk="0">
                    <a:moveTo>
                      <a:pt x="525" y="1"/>
                    </a:moveTo>
                    <a:lnTo>
                      <a:pt x="0" y="525"/>
                    </a:lnTo>
                    <a:lnTo>
                      <a:pt x="0" y="1331"/>
                    </a:lnTo>
                    <a:lnTo>
                      <a:pt x="287" y="1043"/>
                    </a:lnTo>
                    <a:lnTo>
                      <a:pt x="287" y="1020"/>
                    </a:lnTo>
                    <a:cubicBezTo>
                      <a:pt x="316" y="877"/>
                      <a:pt x="366" y="705"/>
                      <a:pt x="446" y="511"/>
                    </a:cubicBezTo>
                    <a:cubicBezTo>
                      <a:pt x="459" y="489"/>
                      <a:pt x="466" y="460"/>
                      <a:pt x="475" y="439"/>
                    </a:cubicBezTo>
                    <a:cubicBezTo>
                      <a:pt x="489" y="403"/>
                      <a:pt x="503" y="373"/>
                      <a:pt x="518" y="339"/>
                    </a:cubicBezTo>
                    <a:cubicBezTo>
                      <a:pt x="525" y="266"/>
                      <a:pt x="525" y="194"/>
                      <a:pt x="525" y="115"/>
                    </a:cubicBezTo>
                    <a:lnTo>
                      <a:pt x="525"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0" name="Google Shape;8850;p72"/>
              <p:cNvSpPr/>
              <p:nvPr/>
            </p:nvSpPr>
            <p:spPr>
              <a:xfrm>
                <a:off x="6070440" y="4091807"/>
                <a:ext cx="1957" cy="5625"/>
              </a:xfrm>
              <a:custGeom>
                <a:avLst/>
                <a:gdLst/>
                <a:ahLst/>
                <a:cxnLst/>
                <a:rect l="l" t="t" r="r" b="b"/>
                <a:pathLst>
                  <a:path w="8" h="23" extrusionOk="0">
                    <a:moveTo>
                      <a:pt x="1" y="0"/>
                    </a:moveTo>
                    <a:lnTo>
                      <a:pt x="1" y="23"/>
                    </a:lnTo>
                    <a:lnTo>
                      <a:pt x="8" y="1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1" name="Google Shape;8851;p72"/>
              <p:cNvSpPr/>
              <p:nvPr/>
            </p:nvSpPr>
            <p:spPr>
              <a:xfrm>
                <a:off x="5873814" y="3661381"/>
                <a:ext cx="126928" cy="309616"/>
              </a:xfrm>
              <a:custGeom>
                <a:avLst/>
                <a:gdLst/>
                <a:ahLst/>
                <a:cxnLst/>
                <a:rect l="l" t="t" r="r" b="b"/>
                <a:pathLst>
                  <a:path w="519" h="1266" extrusionOk="0">
                    <a:moveTo>
                      <a:pt x="58" y="1"/>
                    </a:moveTo>
                    <a:cubicBezTo>
                      <a:pt x="22" y="237"/>
                      <a:pt x="1" y="489"/>
                      <a:pt x="1" y="741"/>
                    </a:cubicBezTo>
                    <a:lnTo>
                      <a:pt x="518" y="1265"/>
                    </a:lnTo>
                    <a:lnTo>
                      <a:pt x="518" y="459"/>
                    </a:lnTo>
                    <a:lnTo>
                      <a:pt x="5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2" name="Google Shape;8852;p72"/>
              <p:cNvSpPr/>
              <p:nvPr/>
            </p:nvSpPr>
            <p:spPr>
              <a:xfrm>
                <a:off x="6000496" y="3661381"/>
                <a:ext cx="128395" cy="309616"/>
              </a:xfrm>
              <a:custGeom>
                <a:avLst/>
                <a:gdLst/>
                <a:ahLst/>
                <a:cxnLst/>
                <a:rect l="l" t="t" r="r" b="b"/>
                <a:pathLst>
                  <a:path w="525" h="1266" extrusionOk="0">
                    <a:moveTo>
                      <a:pt x="466" y="1"/>
                    </a:moveTo>
                    <a:lnTo>
                      <a:pt x="0" y="459"/>
                    </a:lnTo>
                    <a:lnTo>
                      <a:pt x="0" y="1265"/>
                    </a:lnTo>
                    <a:lnTo>
                      <a:pt x="525" y="741"/>
                    </a:lnTo>
                    <a:cubicBezTo>
                      <a:pt x="518" y="489"/>
                      <a:pt x="496" y="237"/>
                      <a:pt x="4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3" name="Google Shape;8853;p72"/>
              <p:cNvSpPr/>
              <p:nvPr/>
            </p:nvSpPr>
            <p:spPr>
              <a:xfrm>
                <a:off x="5887754" y="3497770"/>
                <a:ext cx="112988" cy="276111"/>
              </a:xfrm>
              <a:custGeom>
                <a:avLst/>
                <a:gdLst/>
                <a:ahLst/>
                <a:cxnLst/>
                <a:rect l="l" t="t" r="r" b="b"/>
                <a:pathLst>
                  <a:path w="462" h="1129" extrusionOk="0">
                    <a:moveTo>
                      <a:pt x="137" y="0"/>
                    </a:moveTo>
                    <a:cubicBezTo>
                      <a:pt x="80" y="187"/>
                      <a:pt x="37" y="418"/>
                      <a:pt x="1" y="670"/>
                    </a:cubicBezTo>
                    <a:lnTo>
                      <a:pt x="461" y="1128"/>
                    </a:lnTo>
                    <a:lnTo>
                      <a:pt x="461" y="325"/>
                    </a:lnTo>
                    <a:lnTo>
                      <a:pt x="137"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4" name="Google Shape;8854;p72"/>
              <p:cNvSpPr/>
              <p:nvPr/>
            </p:nvSpPr>
            <p:spPr>
              <a:xfrm>
                <a:off x="6000496" y="3497770"/>
                <a:ext cx="114211" cy="276111"/>
              </a:xfrm>
              <a:custGeom>
                <a:avLst/>
                <a:gdLst/>
                <a:ahLst/>
                <a:cxnLst/>
                <a:rect l="l" t="t" r="r" b="b"/>
                <a:pathLst>
                  <a:path w="467" h="1129" extrusionOk="0">
                    <a:moveTo>
                      <a:pt x="323" y="0"/>
                    </a:moveTo>
                    <a:lnTo>
                      <a:pt x="0" y="325"/>
                    </a:lnTo>
                    <a:lnTo>
                      <a:pt x="0" y="1128"/>
                    </a:lnTo>
                    <a:lnTo>
                      <a:pt x="466" y="670"/>
                    </a:lnTo>
                    <a:cubicBezTo>
                      <a:pt x="432" y="418"/>
                      <a:pt x="380" y="187"/>
                      <a:pt x="32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5" name="Google Shape;8855;p72"/>
              <p:cNvSpPr/>
              <p:nvPr/>
            </p:nvSpPr>
            <p:spPr>
              <a:xfrm>
                <a:off x="5921258" y="3381604"/>
                <a:ext cx="79483" cy="195650"/>
              </a:xfrm>
              <a:custGeom>
                <a:avLst/>
                <a:gdLst/>
                <a:ahLst/>
                <a:cxnLst/>
                <a:rect l="l" t="t" r="r" b="b"/>
                <a:pathLst>
                  <a:path w="325" h="800" extrusionOk="0">
                    <a:moveTo>
                      <a:pt x="324" y="1"/>
                    </a:moveTo>
                    <a:cubicBezTo>
                      <a:pt x="202" y="1"/>
                      <a:pt x="93" y="187"/>
                      <a:pt x="0" y="475"/>
                    </a:cubicBezTo>
                    <a:lnTo>
                      <a:pt x="324" y="800"/>
                    </a:lnTo>
                    <a:lnTo>
                      <a:pt x="32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6" name="Google Shape;8856;p72"/>
              <p:cNvSpPr/>
              <p:nvPr/>
            </p:nvSpPr>
            <p:spPr>
              <a:xfrm>
                <a:off x="6000496" y="3381604"/>
                <a:ext cx="79238" cy="195650"/>
              </a:xfrm>
              <a:custGeom>
                <a:avLst/>
                <a:gdLst/>
                <a:ahLst/>
                <a:cxnLst/>
                <a:rect l="l" t="t" r="r" b="b"/>
                <a:pathLst>
                  <a:path w="324" h="800" extrusionOk="0">
                    <a:moveTo>
                      <a:pt x="0" y="1"/>
                    </a:moveTo>
                    <a:lnTo>
                      <a:pt x="0" y="800"/>
                    </a:lnTo>
                    <a:lnTo>
                      <a:pt x="323" y="475"/>
                    </a:lnTo>
                    <a:cubicBezTo>
                      <a:pt x="237" y="187"/>
                      <a:pt x="121" y="1"/>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7" name="Google Shape;8857;p72"/>
              <p:cNvSpPr/>
              <p:nvPr/>
            </p:nvSpPr>
            <p:spPr>
              <a:xfrm>
                <a:off x="6000496" y="4097188"/>
                <a:ext cx="70189" cy="84619"/>
              </a:xfrm>
              <a:custGeom>
                <a:avLst/>
                <a:gdLst/>
                <a:ahLst/>
                <a:cxnLst/>
                <a:rect l="l" t="t" r="r" b="b"/>
                <a:pathLst>
                  <a:path w="287" h="346" extrusionOk="0">
                    <a:moveTo>
                      <a:pt x="287" y="1"/>
                    </a:moveTo>
                    <a:lnTo>
                      <a:pt x="0" y="289"/>
                    </a:lnTo>
                    <a:lnTo>
                      <a:pt x="0" y="346"/>
                    </a:lnTo>
                    <a:lnTo>
                      <a:pt x="273" y="346"/>
                    </a:lnTo>
                    <a:cubicBezTo>
                      <a:pt x="259" y="259"/>
                      <a:pt x="259" y="137"/>
                      <a:pt x="28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8" name="Google Shape;8858;p72"/>
              <p:cNvSpPr/>
              <p:nvPr/>
            </p:nvSpPr>
            <p:spPr>
              <a:xfrm>
                <a:off x="5931774" y="4098900"/>
                <a:ext cx="68967" cy="82907"/>
              </a:xfrm>
              <a:custGeom>
                <a:avLst/>
                <a:gdLst/>
                <a:ahLst/>
                <a:cxnLst/>
                <a:rect l="l" t="t" r="r" b="b"/>
                <a:pathLst>
                  <a:path w="282" h="339" extrusionOk="0">
                    <a:moveTo>
                      <a:pt x="0" y="1"/>
                    </a:moveTo>
                    <a:lnTo>
                      <a:pt x="0" y="1"/>
                    </a:lnTo>
                    <a:cubicBezTo>
                      <a:pt x="23" y="130"/>
                      <a:pt x="14" y="239"/>
                      <a:pt x="0" y="325"/>
                    </a:cubicBezTo>
                    <a:cubicBezTo>
                      <a:pt x="0" y="325"/>
                      <a:pt x="7" y="332"/>
                      <a:pt x="7" y="339"/>
                    </a:cubicBezTo>
                    <a:lnTo>
                      <a:pt x="281" y="339"/>
                    </a:lnTo>
                    <a:lnTo>
                      <a:pt x="281" y="282"/>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59" name="Google Shape;8859;p72"/>
              <p:cNvSpPr/>
              <p:nvPr/>
            </p:nvSpPr>
            <p:spPr>
              <a:xfrm>
                <a:off x="5754224" y="3759694"/>
                <a:ext cx="119836" cy="276111"/>
              </a:xfrm>
              <a:custGeom>
                <a:avLst/>
                <a:gdLst/>
                <a:ahLst/>
                <a:cxnLst/>
                <a:rect l="l" t="t" r="r" b="b"/>
                <a:pathLst>
                  <a:path w="490" h="1129" extrusionOk="0">
                    <a:moveTo>
                      <a:pt x="216" y="1"/>
                    </a:moveTo>
                    <a:lnTo>
                      <a:pt x="0" y="504"/>
                    </a:lnTo>
                    <a:lnTo>
                      <a:pt x="245" y="1129"/>
                    </a:lnTo>
                    <a:lnTo>
                      <a:pt x="490" y="568"/>
                    </a:lnTo>
                    <a:lnTo>
                      <a:pt x="490" y="561"/>
                    </a:lnTo>
                    <a:cubicBezTo>
                      <a:pt x="404" y="366"/>
                      <a:pt x="309" y="180"/>
                      <a:pt x="21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0" name="Google Shape;8860;p72"/>
              <p:cNvSpPr/>
              <p:nvPr/>
            </p:nvSpPr>
            <p:spPr>
              <a:xfrm>
                <a:off x="5676943" y="3975641"/>
                <a:ext cx="195161" cy="206166"/>
              </a:xfrm>
              <a:custGeom>
                <a:avLst/>
                <a:gdLst/>
                <a:ahLst/>
                <a:cxnLst/>
                <a:rect l="l" t="t" r="r" b="b"/>
                <a:pathLst>
                  <a:path w="798" h="843" extrusionOk="0">
                    <a:moveTo>
                      <a:pt x="0" y="1"/>
                    </a:moveTo>
                    <a:lnTo>
                      <a:pt x="0" y="1"/>
                    </a:lnTo>
                    <a:cubicBezTo>
                      <a:pt x="7" y="30"/>
                      <a:pt x="21" y="59"/>
                      <a:pt x="30" y="87"/>
                    </a:cubicBezTo>
                    <a:cubicBezTo>
                      <a:pt x="123" y="318"/>
                      <a:pt x="216" y="505"/>
                      <a:pt x="309" y="656"/>
                    </a:cubicBezTo>
                    <a:lnTo>
                      <a:pt x="754" y="843"/>
                    </a:lnTo>
                    <a:lnTo>
                      <a:pt x="797" y="843"/>
                    </a:lnTo>
                    <a:lnTo>
                      <a:pt x="561" y="24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1" name="Google Shape;8861;p72"/>
              <p:cNvSpPr/>
              <p:nvPr/>
            </p:nvSpPr>
            <p:spPr>
              <a:xfrm>
                <a:off x="5752512" y="4136073"/>
                <a:ext cx="109075" cy="45733"/>
              </a:xfrm>
              <a:custGeom>
                <a:avLst/>
                <a:gdLst/>
                <a:ahLst/>
                <a:cxnLst/>
                <a:rect l="l" t="t" r="r" b="b"/>
                <a:pathLst>
                  <a:path w="446" h="187" extrusionOk="0">
                    <a:moveTo>
                      <a:pt x="0" y="0"/>
                    </a:moveTo>
                    <a:lnTo>
                      <a:pt x="0" y="0"/>
                    </a:lnTo>
                    <a:cubicBezTo>
                      <a:pt x="50" y="71"/>
                      <a:pt x="93" y="137"/>
                      <a:pt x="143" y="187"/>
                    </a:cubicBezTo>
                    <a:lnTo>
                      <a:pt x="445" y="187"/>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2" name="Google Shape;8862;p72"/>
              <p:cNvSpPr/>
              <p:nvPr/>
            </p:nvSpPr>
            <p:spPr>
              <a:xfrm>
                <a:off x="5873814" y="3896893"/>
                <a:ext cx="245" cy="1957"/>
              </a:xfrm>
              <a:custGeom>
                <a:avLst/>
                <a:gdLst/>
                <a:ahLst/>
                <a:cxnLst/>
                <a:rect l="l" t="t" r="r" b="b"/>
                <a:pathLst>
                  <a:path w="1" h="8" extrusionOk="0">
                    <a:moveTo>
                      <a:pt x="1" y="0"/>
                    </a:moveTo>
                    <a:lnTo>
                      <a:pt x="1" y="7"/>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3" name="Google Shape;8863;p72"/>
              <p:cNvSpPr/>
              <p:nvPr/>
            </p:nvSpPr>
            <p:spPr>
              <a:xfrm>
                <a:off x="5877237" y="4065639"/>
                <a:ext cx="60162" cy="116167"/>
              </a:xfrm>
              <a:custGeom>
                <a:avLst/>
                <a:gdLst/>
                <a:ahLst/>
                <a:cxnLst/>
                <a:rect l="l" t="t" r="r" b="b"/>
                <a:pathLst>
                  <a:path w="246" h="475" extrusionOk="0">
                    <a:moveTo>
                      <a:pt x="209" y="0"/>
                    </a:moveTo>
                    <a:lnTo>
                      <a:pt x="173" y="80"/>
                    </a:lnTo>
                    <a:lnTo>
                      <a:pt x="116" y="216"/>
                    </a:lnTo>
                    <a:lnTo>
                      <a:pt x="1" y="475"/>
                    </a:lnTo>
                    <a:lnTo>
                      <a:pt x="216" y="475"/>
                    </a:lnTo>
                    <a:cubicBezTo>
                      <a:pt x="216" y="468"/>
                      <a:pt x="223" y="461"/>
                      <a:pt x="223" y="461"/>
                    </a:cubicBezTo>
                    <a:cubicBezTo>
                      <a:pt x="237" y="375"/>
                      <a:pt x="246" y="266"/>
                      <a:pt x="223" y="137"/>
                    </a:cubicBezTo>
                    <a:cubicBezTo>
                      <a:pt x="223" y="93"/>
                      <a:pt x="216" y="50"/>
                      <a:pt x="2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4" name="Google Shape;8864;p72"/>
              <p:cNvSpPr/>
              <p:nvPr/>
            </p:nvSpPr>
            <p:spPr>
              <a:xfrm>
                <a:off x="5813896" y="3896893"/>
                <a:ext cx="114700" cy="284915"/>
              </a:xfrm>
              <a:custGeom>
                <a:avLst/>
                <a:gdLst/>
                <a:ahLst/>
                <a:cxnLst/>
                <a:rect l="l" t="t" r="r" b="b"/>
                <a:pathLst>
                  <a:path w="469" h="1165" extrusionOk="0">
                    <a:moveTo>
                      <a:pt x="246" y="0"/>
                    </a:moveTo>
                    <a:lnTo>
                      <a:pt x="246" y="7"/>
                    </a:lnTo>
                    <a:lnTo>
                      <a:pt x="1" y="568"/>
                    </a:lnTo>
                    <a:lnTo>
                      <a:pt x="237" y="1165"/>
                    </a:lnTo>
                    <a:lnTo>
                      <a:pt x="260" y="1165"/>
                    </a:lnTo>
                    <a:lnTo>
                      <a:pt x="375" y="906"/>
                    </a:lnTo>
                    <a:lnTo>
                      <a:pt x="432" y="770"/>
                    </a:lnTo>
                    <a:lnTo>
                      <a:pt x="468" y="690"/>
                    </a:lnTo>
                    <a:cubicBezTo>
                      <a:pt x="432" y="518"/>
                      <a:pt x="375" y="316"/>
                      <a:pt x="280" y="86"/>
                    </a:cubicBezTo>
                    <a:cubicBezTo>
                      <a:pt x="267" y="57"/>
                      <a:pt x="260" y="30"/>
                      <a:pt x="24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5" name="Google Shape;8865;p72"/>
              <p:cNvSpPr/>
              <p:nvPr/>
            </p:nvSpPr>
            <p:spPr>
              <a:xfrm>
                <a:off x="6063837" y="4095476"/>
                <a:ext cx="45733" cy="86331"/>
              </a:xfrm>
              <a:custGeom>
                <a:avLst/>
                <a:gdLst/>
                <a:ahLst/>
                <a:cxnLst/>
                <a:rect l="l" t="t" r="r" b="b"/>
                <a:pathLst>
                  <a:path w="187" h="353" extrusionOk="0">
                    <a:moveTo>
                      <a:pt x="35" y="1"/>
                    </a:moveTo>
                    <a:lnTo>
                      <a:pt x="28" y="8"/>
                    </a:lnTo>
                    <a:cubicBezTo>
                      <a:pt x="0" y="144"/>
                      <a:pt x="0" y="266"/>
                      <a:pt x="14" y="353"/>
                    </a:cubicBezTo>
                    <a:lnTo>
                      <a:pt x="187" y="353"/>
                    </a:lnTo>
                    <a:lnTo>
                      <a:pt x="107" y="173"/>
                    </a:lnTo>
                    <a:lnTo>
                      <a:pt x="107" y="166"/>
                    </a:lnTo>
                    <a:lnTo>
                      <a:pt x="35"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6" name="Google Shape;8866;p72"/>
              <p:cNvSpPr/>
              <p:nvPr/>
            </p:nvSpPr>
            <p:spPr>
              <a:xfrm>
                <a:off x="6067261" y="4181561"/>
                <a:ext cx="245" cy="245"/>
              </a:xfrm>
              <a:custGeom>
                <a:avLst/>
                <a:gdLst/>
                <a:ahLst/>
                <a:cxnLst/>
                <a:rect l="l" t="t" r="r" b="b"/>
                <a:pathLst>
                  <a:path w="1" h="1" extrusionOk="0">
                    <a:moveTo>
                      <a:pt x="0"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7" name="Google Shape;8867;p72"/>
              <p:cNvSpPr/>
              <p:nvPr/>
            </p:nvSpPr>
            <p:spPr>
              <a:xfrm>
                <a:off x="6070440" y="4091807"/>
                <a:ext cx="1957" cy="5625"/>
              </a:xfrm>
              <a:custGeom>
                <a:avLst/>
                <a:gdLst/>
                <a:ahLst/>
                <a:cxnLst/>
                <a:rect l="l" t="t" r="r" b="b"/>
                <a:pathLst>
                  <a:path w="8" h="23" extrusionOk="0">
                    <a:moveTo>
                      <a:pt x="1" y="0"/>
                    </a:moveTo>
                    <a:lnTo>
                      <a:pt x="1" y="23"/>
                    </a:lnTo>
                    <a:lnTo>
                      <a:pt x="8" y="1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8" name="Google Shape;8868;p72"/>
              <p:cNvSpPr/>
              <p:nvPr/>
            </p:nvSpPr>
            <p:spPr>
              <a:xfrm>
                <a:off x="6116417" y="3831840"/>
                <a:ext cx="103694" cy="234046"/>
              </a:xfrm>
              <a:custGeom>
                <a:avLst/>
                <a:gdLst/>
                <a:ahLst/>
                <a:cxnLst/>
                <a:rect l="l" t="t" r="r" b="b"/>
                <a:pathLst>
                  <a:path w="424" h="957" extrusionOk="0">
                    <a:moveTo>
                      <a:pt x="237" y="1"/>
                    </a:moveTo>
                    <a:cubicBezTo>
                      <a:pt x="173" y="123"/>
                      <a:pt x="101" y="252"/>
                      <a:pt x="44" y="382"/>
                    </a:cubicBezTo>
                    <a:cubicBezTo>
                      <a:pt x="29" y="416"/>
                      <a:pt x="15" y="446"/>
                      <a:pt x="1" y="482"/>
                    </a:cubicBezTo>
                    <a:lnTo>
                      <a:pt x="35" y="554"/>
                    </a:lnTo>
                    <a:lnTo>
                      <a:pt x="208" y="956"/>
                    </a:lnTo>
                    <a:lnTo>
                      <a:pt x="424" y="432"/>
                    </a:lnTo>
                    <a:lnTo>
                      <a:pt x="237"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69" name="Google Shape;8869;p72"/>
              <p:cNvSpPr/>
              <p:nvPr/>
            </p:nvSpPr>
            <p:spPr>
              <a:xfrm>
                <a:off x="6174378" y="3733037"/>
                <a:ext cx="96847" cy="204454"/>
              </a:xfrm>
              <a:custGeom>
                <a:avLst/>
                <a:gdLst/>
                <a:ahLst/>
                <a:cxnLst/>
                <a:rect l="l" t="t" r="r" b="b"/>
                <a:pathLst>
                  <a:path w="396" h="836" extrusionOk="0">
                    <a:moveTo>
                      <a:pt x="266" y="1"/>
                    </a:moveTo>
                    <a:cubicBezTo>
                      <a:pt x="180" y="110"/>
                      <a:pt x="86" y="253"/>
                      <a:pt x="0" y="405"/>
                    </a:cubicBezTo>
                    <a:lnTo>
                      <a:pt x="187" y="836"/>
                    </a:lnTo>
                    <a:lnTo>
                      <a:pt x="187" y="829"/>
                    </a:lnTo>
                    <a:lnTo>
                      <a:pt x="395" y="303"/>
                    </a:lnTo>
                    <a:lnTo>
                      <a:pt x="26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0" name="Google Shape;8870;p72"/>
              <p:cNvSpPr/>
              <p:nvPr/>
            </p:nvSpPr>
            <p:spPr>
              <a:xfrm>
                <a:off x="6239186" y="3675810"/>
                <a:ext cx="83151" cy="131330"/>
              </a:xfrm>
              <a:custGeom>
                <a:avLst/>
                <a:gdLst/>
                <a:ahLst/>
                <a:cxnLst/>
                <a:rect l="l" t="t" r="r" b="b"/>
                <a:pathLst>
                  <a:path w="340" h="537" extrusionOk="0">
                    <a:moveTo>
                      <a:pt x="308" y="0"/>
                    </a:moveTo>
                    <a:cubicBezTo>
                      <a:pt x="230" y="0"/>
                      <a:pt x="121" y="91"/>
                      <a:pt x="1" y="235"/>
                    </a:cubicBezTo>
                    <a:lnTo>
                      <a:pt x="130" y="537"/>
                    </a:lnTo>
                    <a:lnTo>
                      <a:pt x="339" y="5"/>
                    </a:lnTo>
                    <a:cubicBezTo>
                      <a:pt x="329" y="2"/>
                      <a:pt x="319" y="0"/>
                      <a:pt x="308"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1" name="Google Shape;8871;p72"/>
              <p:cNvSpPr/>
              <p:nvPr/>
            </p:nvSpPr>
            <p:spPr>
              <a:xfrm>
                <a:off x="6270979" y="3677033"/>
                <a:ext cx="77771" cy="130107"/>
              </a:xfrm>
              <a:custGeom>
                <a:avLst/>
                <a:gdLst/>
                <a:ahLst/>
                <a:cxnLst/>
                <a:rect l="l" t="t" r="r" b="b"/>
                <a:pathLst>
                  <a:path w="318" h="532" extrusionOk="0">
                    <a:moveTo>
                      <a:pt x="209" y="0"/>
                    </a:moveTo>
                    <a:lnTo>
                      <a:pt x="0" y="532"/>
                    </a:lnTo>
                    <a:lnTo>
                      <a:pt x="302" y="402"/>
                    </a:lnTo>
                    <a:cubicBezTo>
                      <a:pt x="318" y="187"/>
                      <a:pt x="295" y="37"/>
                      <a:pt x="2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2" name="Google Shape;8872;p72"/>
              <p:cNvSpPr/>
              <p:nvPr/>
            </p:nvSpPr>
            <p:spPr>
              <a:xfrm>
                <a:off x="6219866" y="3775346"/>
                <a:ext cx="125216" cy="160433"/>
              </a:xfrm>
              <a:custGeom>
                <a:avLst/>
                <a:gdLst/>
                <a:ahLst/>
                <a:cxnLst/>
                <a:rect l="l" t="t" r="r" b="b"/>
                <a:pathLst>
                  <a:path w="512" h="656" extrusionOk="0">
                    <a:moveTo>
                      <a:pt x="511" y="0"/>
                    </a:moveTo>
                    <a:lnTo>
                      <a:pt x="209" y="130"/>
                    </a:lnTo>
                    <a:lnTo>
                      <a:pt x="1" y="656"/>
                    </a:lnTo>
                    <a:lnTo>
                      <a:pt x="425" y="475"/>
                    </a:lnTo>
                    <a:cubicBezTo>
                      <a:pt x="468" y="302"/>
                      <a:pt x="497" y="138"/>
                      <a:pt x="51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3" name="Google Shape;8873;p72"/>
              <p:cNvSpPr/>
              <p:nvPr/>
            </p:nvSpPr>
            <p:spPr>
              <a:xfrm>
                <a:off x="6167041" y="3891268"/>
                <a:ext cx="156765" cy="174618"/>
              </a:xfrm>
              <a:custGeom>
                <a:avLst/>
                <a:gdLst/>
                <a:ahLst/>
                <a:cxnLst/>
                <a:rect l="l" t="t" r="r" b="b"/>
                <a:pathLst>
                  <a:path w="641" h="714" extrusionOk="0">
                    <a:moveTo>
                      <a:pt x="641" y="1"/>
                    </a:moveTo>
                    <a:lnTo>
                      <a:pt x="217" y="182"/>
                    </a:lnTo>
                    <a:lnTo>
                      <a:pt x="217" y="189"/>
                    </a:lnTo>
                    <a:lnTo>
                      <a:pt x="1" y="713"/>
                    </a:lnTo>
                    <a:lnTo>
                      <a:pt x="484" y="511"/>
                    </a:lnTo>
                    <a:cubicBezTo>
                      <a:pt x="548" y="339"/>
                      <a:pt x="598" y="166"/>
                      <a:pt x="64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4" name="Google Shape;8874;p72"/>
              <p:cNvSpPr/>
              <p:nvPr/>
            </p:nvSpPr>
            <p:spPr>
              <a:xfrm>
                <a:off x="6121553" y="4016238"/>
                <a:ext cx="163857" cy="165569"/>
              </a:xfrm>
              <a:custGeom>
                <a:avLst/>
                <a:gdLst/>
                <a:ahLst/>
                <a:cxnLst/>
                <a:rect l="l" t="t" r="r" b="b"/>
                <a:pathLst>
                  <a:path w="670" h="677" extrusionOk="0">
                    <a:moveTo>
                      <a:pt x="670" y="0"/>
                    </a:moveTo>
                    <a:lnTo>
                      <a:pt x="187" y="202"/>
                    </a:lnTo>
                    <a:lnTo>
                      <a:pt x="1" y="677"/>
                    </a:lnTo>
                    <a:lnTo>
                      <a:pt x="116" y="677"/>
                    </a:lnTo>
                    <a:lnTo>
                      <a:pt x="403" y="554"/>
                    </a:lnTo>
                    <a:cubicBezTo>
                      <a:pt x="482" y="432"/>
                      <a:pt x="561" y="266"/>
                      <a:pt x="641" y="73"/>
                    </a:cubicBezTo>
                    <a:cubicBezTo>
                      <a:pt x="648" y="50"/>
                      <a:pt x="661" y="23"/>
                      <a:pt x="67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5" name="Google Shape;8875;p72"/>
              <p:cNvSpPr/>
              <p:nvPr/>
            </p:nvSpPr>
            <p:spPr>
              <a:xfrm>
                <a:off x="6149922" y="4151725"/>
                <a:ext cx="70189" cy="30081"/>
              </a:xfrm>
              <a:custGeom>
                <a:avLst/>
                <a:gdLst/>
                <a:ahLst/>
                <a:cxnLst/>
                <a:rect l="l" t="t" r="r" b="b"/>
                <a:pathLst>
                  <a:path w="287" h="123" extrusionOk="0">
                    <a:moveTo>
                      <a:pt x="287" y="0"/>
                    </a:moveTo>
                    <a:lnTo>
                      <a:pt x="0" y="123"/>
                    </a:lnTo>
                    <a:lnTo>
                      <a:pt x="200" y="123"/>
                    </a:lnTo>
                    <a:cubicBezTo>
                      <a:pt x="230" y="86"/>
                      <a:pt x="259" y="43"/>
                      <a:pt x="2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6" name="Google Shape;8876;p72"/>
              <p:cNvSpPr/>
              <p:nvPr/>
            </p:nvSpPr>
            <p:spPr>
              <a:xfrm>
                <a:off x="6070440" y="4091807"/>
                <a:ext cx="245" cy="245"/>
              </a:xfrm>
              <a:custGeom>
                <a:avLst/>
                <a:gdLst/>
                <a:ahLst/>
                <a:cxnLst/>
                <a:rect l="l" t="t" r="r" b="b"/>
                <a:pathLst>
                  <a:path w="1" h="1" fill="none" extrusionOk="0">
                    <a:moveTo>
                      <a:pt x="1" y="0"/>
                    </a:move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7" name="Google Shape;8877;p72"/>
              <p:cNvSpPr/>
              <p:nvPr/>
            </p:nvSpPr>
            <p:spPr>
              <a:xfrm>
                <a:off x="6070440" y="3949473"/>
                <a:ext cx="96847" cy="232334"/>
              </a:xfrm>
              <a:custGeom>
                <a:avLst/>
                <a:gdLst/>
                <a:ahLst/>
                <a:cxnLst/>
                <a:rect l="l" t="t" r="r" b="b"/>
                <a:pathLst>
                  <a:path w="396" h="950" extrusionOk="0">
                    <a:moveTo>
                      <a:pt x="189" y="1"/>
                    </a:moveTo>
                    <a:cubicBezTo>
                      <a:pt x="180" y="22"/>
                      <a:pt x="173" y="51"/>
                      <a:pt x="160" y="73"/>
                    </a:cubicBezTo>
                    <a:cubicBezTo>
                      <a:pt x="80" y="267"/>
                      <a:pt x="30" y="439"/>
                      <a:pt x="1" y="582"/>
                    </a:cubicBezTo>
                    <a:lnTo>
                      <a:pt x="8" y="598"/>
                    </a:lnTo>
                    <a:lnTo>
                      <a:pt x="80" y="763"/>
                    </a:lnTo>
                    <a:lnTo>
                      <a:pt x="80" y="770"/>
                    </a:lnTo>
                    <a:lnTo>
                      <a:pt x="160" y="950"/>
                    </a:lnTo>
                    <a:lnTo>
                      <a:pt x="210" y="950"/>
                    </a:lnTo>
                    <a:lnTo>
                      <a:pt x="396" y="475"/>
                    </a:lnTo>
                    <a:lnTo>
                      <a:pt x="223" y="73"/>
                    </a:lnTo>
                    <a:lnTo>
                      <a:pt x="18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8" name="Google Shape;8878;p72"/>
              <p:cNvSpPr/>
              <p:nvPr/>
            </p:nvSpPr>
            <p:spPr>
              <a:xfrm>
                <a:off x="6323560" y="3891268"/>
                <a:ext cx="245" cy="245"/>
              </a:xfrm>
              <a:custGeom>
                <a:avLst/>
                <a:gdLst/>
                <a:ahLst/>
                <a:cxnLst/>
                <a:rect l="l" t="t" r="r" b="b"/>
                <a:pathLst>
                  <a:path w="1" h="1" fill="none"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79" name="Google Shape;8879;p72"/>
              <p:cNvSpPr/>
              <p:nvPr/>
            </p:nvSpPr>
            <p:spPr>
              <a:xfrm>
                <a:off x="5812429" y="4575303"/>
                <a:ext cx="167281" cy="144536"/>
              </a:xfrm>
              <a:custGeom>
                <a:avLst/>
                <a:gdLst/>
                <a:ahLst/>
                <a:cxnLst/>
                <a:rect l="l" t="t" r="r" b="b"/>
                <a:pathLst>
                  <a:path w="684" h="591" extrusionOk="0">
                    <a:moveTo>
                      <a:pt x="0" y="0"/>
                    </a:moveTo>
                    <a:lnTo>
                      <a:pt x="0" y="86"/>
                    </a:lnTo>
                    <a:lnTo>
                      <a:pt x="71" y="590"/>
                    </a:lnTo>
                    <a:lnTo>
                      <a:pt x="683" y="590"/>
                    </a:lnTo>
                    <a:lnTo>
                      <a:pt x="68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0" name="Google Shape;8880;p72"/>
              <p:cNvSpPr/>
              <p:nvPr/>
            </p:nvSpPr>
            <p:spPr>
              <a:xfrm>
                <a:off x="6021528" y="4575303"/>
                <a:ext cx="167036" cy="144536"/>
              </a:xfrm>
              <a:custGeom>
                <a:avLst/>
                <a:gdLst/>
                <a:ahLst/>
                <a:cxnLst/>
                <a:rect l="l" t="t" r="r" b="b"/>
                <a:pathLst>
                  <a:path w="683" h="591" extrusionOk="0">
                    <a:moveTo>
                      <a:pt x="1" y="0"/>
                    </a:moveTo>
                    <a:lnTo>
                      <a:pt x="1" y="590"/>
                    </a:lnTo>
                    <a:lnTo>
                      <a:pt x="611" y="590"/>
                    </a:lnTo>
                    <a:lnTo>
                      <a:pt x="682" y="86"/>
                    </a:lnTo>
                    <a:lnTo>
                      <a:pt x="68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1" name="Google Shape;8881;p72"/>
              <p:cNvSpPr/>
              <p:nvPr/>
            </p:nvSpPr>
            <p:spPr>
              <a:xfrm>
                <a:off x="5755691" y="4181561"/>
                <a:ext cx="489370" cy="355594"/>
              </a:xfrm>
              <a:custGeom>
                <a:avLst/>
                <a:gdLst/>
                <a:ahLst/>
                <a:cxnLst/>
                <a:rect l="l" t="t" r="r" b="b"/>
                <a:pathLst>
                  <a:path w="2001" h="1454" extrusionOk="0">
                    <a:moveTo>
                      <a:pt x="1" y="1"/>
                    </a:moveTo>
                    <a:lnTo>
                      <a:pt x="160" y="1165"/>
                    </a:lnTo>
                    <a:lnTo>
                      <a:pt x="232" y="1165"/>
                    </a:lnTo>
                    <a:lnTo>
                      <a:pt x="232" y="1453"/>
                    </a:lnTo>
                    <a:lnTo>
                      <a:pt x="915" y="1453"/>
                    </a:lnTo>
                    <a:lnTo>
                      <a:pt x="915" y="1165"/>
                    </a:lnTo>
                    <a:lnTo>
                      <a:pt x="1088" y="1165"/>
                    </a:lnTo>
                    <a:lnTo>
                      <a:pt x="1088" y="1453"/>
                    </a:lnTo>
                    <a:lnTo>
                      <a:pt x="1769" y="1453"/>
                    </a:lnTo>
                    <a:lnTo>
                      <a:pt x="1769" y="1165"/>
                    </a:lnTo>
                    <a:lnTo>
                      <a:pt x="1842" y="1165"/>
                    </a:lnTo>
                    <a:lnTo>
                      <a:pt x="200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2" name="Google Shape;8882;p72"/>
              <p:cNvSpPr/>
              <p:nvPr/>
            </p:nvSpPr>
            <p:spPr>
              <a:xfrm>
                <a:off x="6067261" y="4181561"/>
                <a:ext cx="245" cy="245"/>
              </a:xfrm>
              <a:custGeom>
                <a:avLst/>
                <a:gdLst/>
                <a:ahLst/>
                <a:cxnLst/>
                <a:rect l="l" t="t" r="r" b="b"/>
                <a:pathLst>
                  <a:path w="1" h="1" extrusionOk="0">
                    <a:moveTo>
                      <a:pt x="0" y="1"/>
                    </a:move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3" name="Google Shape;8883;p72"/>
              <p:cNvSpPr/>
              <p:nvPr/>
            </p:nvSpPr>
            <p:spPr>
              <a:xfrm>
                <a:off x="6188318" y="4466474"/>
                <a:ext cx="42309" cy="387142"/>
              </a:xfrm>
              <a:custGeom>
                <a:avLst/>
                <a:gdLst/>
                <a:ahLst/>
                <a:cxnLst/>
                <a:rect l="l" t="t" r="r" b="b"/>
                <a:pathLst>
                  <a:path w="173" h="1583" extrusionOk="0">
                    <a:moveTo>
                      <a:pt x="0" y="0"/>
                    </a:moveTo>
                    <a:lnTo>
                      <a:pt x="0" y="1582"/>
                    </a:lnTo>
                    <a:lnTo>
                      <a:pt x="173" y="1582"/>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4" name="Google Shape;8884;p72"/>
              <p:cNvSpPr/>
              <p:nvPr/>
            </p:nvSpPr>
            <p:spPr>
              <a:xfrm>
                <a:off x="5812429" y="4719594"/>
                <a:ext cx="167281" cy="38885"/>
              </a:xfrm>
              <a:custGeom>
                <a:avLst/>
                <a:gdLst/>
                <a:ahLst/>
                <a:cxnLst/>
                <a:rect l="l" t="t" r="r" b="b"/>
                <a:pathLst>
                  <a:path w="684" h="159" extrusionOk="0">
                    <a:moveTo>
                      <a:pt x="0" y="0"/>
                    </a:moveTo>
                    <a:lnTo>
                      <a:pt x="0" y="159"/>
                    </a:lnTo>
                    <a:lnTo>
                      <a:pt x="683" y="159"/>
                    </a:lnTo>
                    <a:lnTo>
                      <a:pt x="68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5" name="Google Shape;8885;p72"/>
              <p:cNvSpPr/>
              <p:nvPr/>
            </p:nvSpPr>
            <p:spPr>
              <a:xfrm>
                <a:off x="6021528" y="4719594"/>
                <a:ext cx="167036" cy="38885"/>
              </a:xfrm>
              <a:custGeom>
                <a:avLst/>
                <a:gdLst/>
                <a:ahLst/>
                <a:cxnLst/>
                <a:rect l="l" t="t" r="r" b="b"/>
                <a:pathLst>
                  <a:path w="683" h="159" extrusionOk="0">
                    <a:moveTo>
                      <a:pt x="1" y="0"/>
                    </a:moveTo>
                    <a:lnTo>
                      <a:pt x="1" y="159"/>
                    </a:lnTo>
                    <a:lnTo>
                      <a:pt x="682" y="159"/>
                    </a:lnTo>
                    <a:lnTo>
                      <a:pt x="68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6" name="Google Shape;8886;p72"/>
              <p:cNvSpPr/>
              <p:nvPr/>
            </p:nvSpPr>
            <p:spPr>
              <a:xfrm>
                <a:off x="5812429" y="4536907"/>
                <a:ext cx="167281" cy="38641"/>
              </a:xfrm>
              <a:custGeom>
                <a:avLst/>
                <a:gdLst/>
                <a:ahLst/>
                <a:cxnLst/>
                <a:rect l="l" t="t" r="r" b="b"/>
                <a:pathLst>
                  <a:path w="684" h="158" extrusionOk="0">
                    <a:moveTo>
                      <a:pt x="0" y="0"/>
                    </a:moveTo>
                    <a:lnTo>
                      <a:pt x="0" y="157"/>
                    </a:lnTo>
                    <a:lnTo>
                      <a:pt x="683" y="157"/>
                    </a:lnTo>
                    <a:lnTo>
                      <a:pt x="68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7" name="Google Shape;8887;p72"/>
              <p:cNvSpPr/>
              <p:nvPr/>
            </p:nvSpPr>
            <p:spPr>
              <a:xfrm>
                <a:off x="6021528" y="4536907"/>
                <a:ext cx="167036" cy="38641"/>
              </a:xfrm>
              <a:custGeom>
                <a:avLst/>
                <a:gdLst/>
                <a:ahLst/>
                <a:cxnLst/>
                <a:rect l="l" t="t" r="r" b="b"/>
                <a:pathLst>
                  <a:path w="683" h="158" extrusionOk="0">
                    <a:moveTo>
                      <a:pt x="1" y="0"/>
                    </a:moveTo>
                    <a:lnTo>
                      <a:pt x="1" y="157"/>
                    </a:lnTo>
                    <a:lnTo>
                      <a:pt x="682" y="157"/>
                    </a:lnTo>
                    <a:lnTo>
                      <a:pt x="68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8" name="Google Shape;8888;p72"/>
              <p:cNvSpPr/>
              <p:nvPr/>
            </p:nvSpPr>
            <p:spPr>
              <a:xfrm>
                <a:off x="5979464" y="4466474"/>
                <a:ext cx="42309" cy="387142"/>
              </a:xfrm>
              <a:custGeom>
                <a:avLst/>
                <a:gdLst/>
                <a:ahLst/>
                <a:cxnLst/>
                <a:rect l="l" t="t" r="r" b="b"/>
                <a:pathLst>
                  <a:path w="173" h="1583" extrusionOk="0">
                    <a:moveTo>
                      <a:pt x="0" y="0"/>
                    </a:moveTo>
                    <a:lnTo>
                      <a:pt x="0" y="1582"/>
                    </a:lnTo>
                    <a:lnTo>
                      <a:pt x="173" y="1582"/>
                    </a:lnTo>
                    <a:lnTo>
                      <a:pt x="17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89" name="Google Shape;8889;p72"/>
              <p:cNvSpPr/>
              <p:nvPr/>
            </p:nvSpPr>
            <p:spPr>
              <a:xfrm>
                <a:off x="8633429" y="1871688"/>
                <a:ext cx="230622" cy="432631"/>
              </a:xfrm>
              <a:custGeom>
                <a:avLst/>
                <a:gdLst/>
                <a:ahLst/>
                <a:cxnLst/>
                <a:rect l="l" t="t" r="r" b="b"/>
                <a:pathLst>
                  <a:path w="943" h="1769" extrusionOk="0">
                    <a:moveTo>
                      <a:pt x="60" y="1"/>
                    </a:moveTo>
                    <a:cubicBezTo>
                      <a:pt x="37" y="1"/>
                      <a:pt x="16" y="1"/>
                      <a:pt x="1" y="8"/>
                    </a:cubicBezTo>
                    <a:cubicBezTo>
                      <a:pt x="455" y="37"/>
                      <a:pt x="820" y="418"/>
                      <a:pt x="820" y="884"/>
                    </a:cubicBezTo>
                    <a:cubicBezTo>
                      <a:pt x="820" y="1351"/>
                      <a:pt x="455" y="1733"/>
                      <a:pt x="1" y="1762"/>
                    </a:cubicBezTo>
                    <a:cubicBezTo>
                      <a:pt x="16" y="1769"/>
                      <a:pt x="37" y="1769"/>
                      <a:pt x="60" y="1769"/>
                    </a:cubicBezTo>
                    <a:cubicBezTo>
                      <a:pt x="548" y="1769"/>
                      <a:pt x="943" y="1374"/>
                      <a:pt x="943" y="884"/>
                    </a:cubicBezTo>
                    <a:cubicBezTo>
                      <a:pt x="943" y="396"/>
                      <a:pt x="548" y="1"/>
                      <a:pt x="6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0" name="Google Shape;8890;p72"/>
              <p:cNvSpPr/>
              <p:nvPr/>
            </p:nvSpPr>
            <p:spPr>
              <a:xfrm>
                <a:off x="8608973" y="2075407"/>
                <a:ext cx="1957" cy="1956"/>
              </a:xfrm>
              <a:custGeom>
                <a:avLst/>
                <a:gdLst/>
                <a:ahLst/>
                <a:cxnLst/>
                <a:rect l="l" t="t" r="r" b="b"/>
                <a:pathLst>
                  <a:path w="8" h="8" extrusionOk="0">
                    <a:moveTo>
                      <a:pt x="8" y="1"/>
                    </a:moveTo>
                    <a:lnTo>
                      <a:pt x="1" y="8"/>
                    </a:lnTo>
                    <a:lnTo>
                      <a:pt x="8"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1" name="Google Shape;8891;p72"/>
              <p:cNvSpPr/>
              <p:nvPr/>
            </p:nvSpPr>
            <p:spPr>
              <a:xfrm>
                <a:off x="8401586" y="1871688"/>
                <a:ext cx="432631" cy="432631"/>
              </a:xfrm>
              <a:custGeom>
                <a:avLst/>
                <a:gdLst/>
                <a:ahLst/>
                <a:cxnLst/>
                <a:rect l="l" t="t" r="r" b="b"/>
                <a:pathLst>
                  <a:path w="1769" h="1769" extrusionOk="0">
                    <a:moveTo>
                      <a:pt x="885" y="144"/>
                    </a:moveTo>
                    <a:cubicBezTo>
                      <a:pt x="1294" y="144"/>
                      <a:pt x="1625" y="475"/>
                      <a:pt x="1625" y="884"/>
                    </a:cubicBezTo>
                    <a:cubicBezTo>
                      <a:pt x="1625" y="1295"/>
                      <a:pt x="1294" y="1626"/>
                      <a:pt x="885" y="1626"/>
                    </a:cubicBezTo>
                    <a:cubicBezTo>
                      <a:pt x="475" y="1626"/>
                      <a:pt x="145" y="1295"/>
                      <a:pt x="145" y="884"/>
                    </a:cubicBezTo>
                    <a:cubicBezTo>
                      <a:pt x="145" y="475"/>
                      <a:pt x="475" y="144"/>
                      <a:pt x="885" y="144"/>
                    </a:cubicBezTo>
                    <a:close/>
                    <a:moveTo>
                      <a:pt x="885" y="1"/>
                    </a:moveTo>
                    <a:cubicBezTo>
                      <a:pt x="395" y="1"/>
                      <a:pt x="0" y="396"/>
                      <a:pt x="0" y="884"/>
                    </a:cubicBezTo>
                    <a:cubicBezTo>
                      <a:pt x="0" y="1374"/>
                      <a:pt x="395" y="1769"/>
                      <a:pt x="885" y="1769"/>
                    </a:cubicBezTo>
                    <a:cubicBezTo>
                      <a:pt x="906" y="1769"/>
                      <a:pt x="928" y="1769"/>
                      <a:pt x="949" y="1762"/>
                    </a:cubicBezTo>
                    <a:cubicBezTo>
                      <a:pt x="1403" y="1733"/>
                      <a:pt x="1768" y="1351"/>
                      <a:pt x="1768" y="884"/>
                    </a:cubicBezTo>
                    <a:cubicBezTo>
                      <a:pt x="1768" y="418"/>
                      <a:pt x="1403" y="37"/>
                      <a:pt x="949" y="8"/>
                    </a:cubicBezTo>
                    <a:cubicBezTo>
                      <a:pt x="928" y="1"/>
                      <a:pt x="906" y="1"/>
                      <a:pt x="88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2" name="Google Shape;8892;p72"/>
              <p:cNvSpPr/>
              <p:nvPr/>
            </p:nvSpPr>
            <p:spPr>
              <a:xfrm>
                <a:off x="8608973" y="2075407"/>
                <a:ext cx="1957" cy="1956"/>
              </a:xfrm>
              <a:custGeom>
                <a:avLst/>
                <a:gdLst/>
                <a:ahLst/>
                <a:cxnLst/>
                <a:rect l="l" t="t" r="r" b="b"/>
                <a:pathLst>
                  <a:path w="8" h="8" extrusionOk="0">
                    <a:moveTo>
                      <a:pt x="8" y="1"/>
                    </a:moveTo>
                    <a:lnTo>
                      <a:pt x="1" y="8"/>
                    </a:lnTo>
                    <a:lnTo>
                      <a:pt x="8" y="8"/>
                    </a:lnTo>
                    <a:lnTo>
                      <a:pt x="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3" name="Google Shape;8893;p72"/>
              <p:cNvSpPr/>
              <p:nvPr/>
            </p:nvSpPr>
            <p:spPr>
              <a:xfrm>
                <a:off x="8437047" y="1906660"/>
                <a:ext cx="362197" cy="362686"/>
              </a:xfrm>
              <a:custGeom>
                <a:avLst/>
                <a:gdLst/>
                <a:ahLst/>
                <a:cxnLst/>
                <a:rect l="l" t="t" r="r" b="b"/>
                <a:pathLst>
                  <a:path w="1481" h="1483" extrusionOk="0">
                    <a:moveTo>
                      <a:pt x="740" y="1"/>
                    </a:moveTo>
                    <a:cubicBezTo>
                      <a:pt x="330" y="1"/>
                      <a:pt x="0" y="332"/>
                      <a:pt x="0" y="741"/>
                    </a:cubicBezTo>
                    <a:cubicBezTo>
                      <a:pt x="0" y="1152"/>
                      <a:pt x="330" y="1483"/>
                      <a:pt x="740" y="1483"/>
                    </a:cubicBezTo>
                    <a:cubicBezTo>
                      <a:pt x="1149" y="1483"/>
                      <a:pt x="1480" y="1152"/>
                      <a:pt x="1480" y="741"/>
                    </a:cubicBezTo>
                    <a:cubicBezTo>
                      <a:pt x="1480" y="332"/>
                      <a:pt x="1149" y="1"/>
                      <a:pt x="74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4" name="Google Shape;8894;p72"/>
              <p:cNvSpPr/>
              <p:nvPr/>
            </p:nvSpPr>
            <p:spPr>
              <a:xfrm>
                <a:off x="8531937" y="1948969"/>
                <a:ext cx="100271" cy="153341"/>
              </a:xfrm>
              <a:custGeom>
                <a:avLst/>
                <a:gdLst/>
                <a:ahLst/>
                <a:cxnLst/>
                <a:rect l="l" t="t" r="r" b="b"/>
                <a:pathLst>
                  <a:path w="410" h="627" extrusionOk="0">
                    <a:moveTo>
                      <a:pt x="352" y="0"/>
                    </a:moveTo>
                    <a:cubicBezTo>
                      <a:pt x="337" y="0"/>
                      <a:pt x="323" y="16"/>
                      <a:pt x="323" y="30"/>
                    </a:cubicBezTo>
                    <a:lnTo>
                      <a:pt x="323" y="525"/>
                    </a:lnTo>
                    <a:lnTo>
                      <a:pt x="316" y="525"/>
                    </a:lnTo>
                    <a:lnTo>
                      <a:pt x="50" y="368"/>
                    </a:lnTo>
                    <a:cubicBezTo>
                      <a:pt x="43" y="368"/>
                      <a:pt x="35" y="361"/>
                      <a:pt x="35" y="361"/>
                    </a:cubicBezTo>
                    <a:cubicBezTo>
                      <a:pt x="21" y="361"/>
                      <a:pt x="14" y="368"/>
                      <a:pt x="7" y="382"/>
                    </a:cubicBezTo>
                    <a:cubicBezTo>
                      <a:pt x="0" y="395"/>
                      <a:pt x="0" y="411"/>
                      <a:pt x="14" y="418"/>
                    </a:cubicBezTo>
                    <a:lnTo>
                      <a:pt x="293" y="583"/>
                    </a:lnTo>
                    <a:cubicBezTo>
                      <a:pt x="302" y="604"/>
                      <a:pt x="323" y="627"/>
                      <a:pt x="352" y="627"/>
                    </a:cubicBezTo>
                    <a:cubicBezTo>
                      <a:pt x="388" y="627"/>
                      <a:pt x="409" y="597"/>
                      <a:pt x="409" y="568"/>
                    </a:cubicBezTo>
                    <a:cubicBezTo>
                      <a:pt x="409" y="547"/>
                      <a:pt x="402" y="533"/>
                      <a:pt x="380" y="518"/>
                    </a:cubicBezTo>
                    <a:lnTo>
                      <a:pt x="380" y="30"/>
                    </a:lnTo>
                    <a:cubicBezTo>
                      <a:pt x="380" y="16"/>
                      <a:pt x="366" y="0"/>
                      <a:pt x="352"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5" name="Google Shape;8895;p72"/>
              <p:cNvSpPr/>
              <p:nvPr/>
            </p:nvSpPr>
            <p:spPr>
              <a:xfrm>
                <a:off x="8160695" y="3060252"/>
                <a:ext cx="21277" cy="138912"/>
              </a:xfrm>
              <a:custGeom>
                <a:avLst/>
                <a:gdLst/>
                <a:ahLst/>
                <a:cxnLst/>
                <a:rect l="l" t="t" r="r" b="b"/>
                <a:pathLst>
                  <a:path w="87" h="568" fill="none" extrusionOk="0">
                    <a:moveTo>
                      <a:pt x="86" y="0"/>
                    </a:moveTo>
                    <a:lnTo>
                      <a:pt x="0" y="56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sp>
          <p:nvSpPr>
            <p:cNvPr id="8896" name="Google Shape;8896;p72"/>
            <p:cNvSpPr/>
            <p:nvPr/>
          </p:nvSpPr>
          <p:spPr>
            <a:xfrm>
              <a:off x="5626640" y="1952384"/>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897" name="Google Shape;8897;p72"/>
            <p:cNvSpPr/>
            <p:nvPr/>
          </p:nvSpPr>
          <p:spPr>
            <a:xfrm>
              <a:off x="7553952" y="1040229"/>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nvGrpSpPr>
            <p:cNvPr id="8898" name="Google Shape;8898;p72"/>
            <p:cNvGrpSpPr/>
            <p:nvPr/>
          </p:nvGrpSpPr>
          <p:grpSpPr>
            <a:xfrm>
              <a:off x="6045765" y="926023"/>
              <a:ext cx="114150" cy="114196"/>
              <a:chOff x="-685100" y="4136737"/>
              <a:chExt cx="38359" cy="38359"/>
            </a:xfrm>
          </p:grpSpPr>
          <p:sp>
            <p:nvSpPr>
              <p:cNvPr id="8899" name="Google Shape;8899;p72"/>
              <p:cNvSpPr/>
              <p:nvPr/>
            </p:nvSpPr>
            <p:spPr>
              <a:xfrm>
                <a:off x="-685100"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900" name="Google Shape;8900;p72"/>
              <p:cNvSpPr/>
              <p:nvPr/>
            </p:nvSpPr>
            <p:spPr>
              <a:xfrm>
                <a:off x="-685100"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sp>
          <p:nvSpPr>
            <p:cNvPr id="8901" name="Google Shape;8901;p72"/>
            <p:cNvSpPr/>
            <p:nvPr/>
          </p:nvSpPr>
          <p:spPr>
            <a:xfrm>
              <a:off x="4805687" y="422242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8902" name="Google Shape;8902;p72"/>
            <p:cNvSpPr/>
            <p:nvPr/>
          </p:nvSpPr>
          <p:spPr>
            <a:xfrm>
              <a:off x="4671872" y="3502910"/>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marL="0" lvl="0" indent="0" algn="l" rtl="0">
                <a:spcBef>
                  <a:spcPts val="0"/>
                </a:spcBef>
                <a:spcAft>
                  <a:spcPts val="0"/>
                </a:spcAft>
                <a:buNone/>
              </a:pPr>
              <a:endParaRPr/>
            </a:p>
          </p:txBody>
        </p:sp>
      </p:grpSp>
      <p:sp>
        <p:nvSpPr>
          <p:cNvPr id="4" name="Google Shape;8672;p72">
            <a:extLst>
              <a:ext uri="{FF2B5EF4-FFF2-40B4-BE49-F238E27FC236}">
                <a16:creationId xmlns:a16="http://schemas.microsoft.com/office/drawing/2014/main" id="{B10CE14F-AEBA-A3D1-0D61-2F2D6FDBF26A}"/>
              </a:ext>
            </a:extLst>
          </p:cNvPr>
          <p:cNvSpPr txBox="1">
            <a:spLocks noGrp="1"/>
          </p:cNvSpPr>
          <p:nvPr>
            <p:ph type="title"/>
          </p:nvPr>
        </p:nvSpPr>
        <p:spPr>
          <a:xfrm>
            <a:off x="819461" y="2086573"/>
            <a:ext cx="3640200" cy="105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spTree>
    <p:extLst>
      <p:ext uri="{BB962C8B-B14F-4D97-AF65-F5344CB8AC3E}">
        <p14:creationId xmlns:p14="http://schemas.microsoft.com/office/powerpoint/2010/main" val="1403417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1"/>
          <p:cNvSpPr txBox="1">
            <a:spLocks noGrp="1"/>
          </p:cNvSpPr>
          <p:nvPr>
            <p:ph type="title"/>
          </p:nvPr>
        </p:nvSpPr>
        <p:spPr>
          <a:xfrm>
            <a:off x="906296" y="454533"/>
            <a:ext cx="3552600" cy="8213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What is WPT?</a:t>
            </a:r>
            <a:endParaRPr sz="3600" dirty="0"/>
          </a:p>
        </p:txBody>
      </p:sp>
      <p:sp>
        <p:nvSpPr>
          <p:cNvPr id="780" name="Google Shape;780;p41"/>
          <p:cNvSpPr txBox="1">
            <a:spLocks noGrp="1"/>
          </p:cNvSpPr>
          <p:nvPr>
            <p:ph type="subTitle" idx="1"/>
          </p:nvPr>
        </p:nvSpPr>
        <p:spPr>
          <a:xfrm>
            <a:off x="4700423" y="1393857"/>
            <a:ext cx="4142867" cy="1067700"/>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dirty="0">
                <a:latin typeface="Albert Sans" panose="020B0604020202020204" charset="0"/>
                <a:cs typeface="Times New Roman" panose="02020603050405020304" pitchFamily="18" charset="0"/>
              </a:rPr>
              <a:t>Wireless power transfer (WPT), wireless energy transmission (WET), or electromagnetic power transfer is the transmission of electrical energy without wires as a physical link. </a:t>
            </a:r>
          </a:p>
          <a:p>
            <a:pPr marL="0" lvl="0" indent="0" algn="just" rtl="0">
              <a:spcBef>
                <a:spcPts val="0"/>
              </a:spcBef>
              <a:spcAft>
                <a:spcPts val="0"/>
              </a:spcAft>
            </a:pPr>
            <a:endParaRPr lang="en-US" dirty="0">
              <a:latin typeface="Albert Sans" panose="020B0604020202020204" charset="0"/>
              <a:cs typeface="Times New Roman" panose="02020603050405020304" pitchFamily="18" charset="0"/>
            </a:endParaRPr>
          </a:p>
          <a:p>
            <a:pPr marL="285750" lvl="0" indent="-285750" algn="just" rtl="0">
              <a:spcBef>
                <a:spcPts val="0"/>
              </a:spcBef>
              <a:spcAft>
                <a:spcPts val="0"/>
              </a:spcAft>
              <a:buFont typeface="Wingdings" panose="05000000000000000000" pitchFamily="2" charset="2"/>
              <a:buChar char="Ø"/>
            </a:pPr>
            <a:r>
              <a:rPr lang="en-US" dirty="0">
                <a:latin typeface="Albert Sans" panose="020B0604020202020204" charset="0"/>
                <a:cs typeface="Times New Roman" panose="02020603050405020304" pitchFamily="18" charset="0"/>
              </a:rPr>
              <a:t>In this system a transmitter device, transmits power to a receiver device, through the phenomenon of electromagnetic induction.</a:t>
            </a:r>
            <a:endParaRPr dirty="0">
              <a:latin typeface="Albert Sans" panose="020B0604020202020204" charset="0"/>
              <a:cs typeface="Times New Roman" panose="02020603050405020304" pitchFamily="18" charset="0"/>
            </a:endParaRPr>
          </a:p>
        </p:txBody>
      </p:sp>
      <p:grpSp>
        <p:nvGrpSpPr>
          <p:cNvPr id="1285" name="Google Shape;1285;p41"/>
          <p:cNvGrpSpPr/>
          <p:nvPr/>
        </p:nvGrpSpPr>
        <p:grpSpPr>
          <a:xfrm>
            <a:off x="7338227" y="692266"/>
            <a:ext cx="914796" cy="413726"/>
            <a:chOff x="6246802" y="4035541"/>
            <a:chExt cx="914796" cy="413726"/>
          </a:xfrm>
        </p:grpSpPr>
        <p:grpSp>
          <p:nvGrpSpPr>
            <p:cNvPr id="1286" name="Google Shape;1286;p41"/>
            <p:cNvGrpSpPr/>
            <p:nvPr/>
          </p:nvGrpSpPr>
          <p:grpSpPr>
            <a:xfrm>
              <a:off x="6246802" y="4035541"/>
              <a:ext cx="495681" cy="413726"/>
              <a:chOff x="6246802" y="4035541"/>
              <a:chExt cx="495681" cy="413726"/>
            </a:xfrm>
          </p:grpSpPr>
          <p:sp>
            <p:nvSpPr>
              <p:cNvPr id="1287" name="Google Shape;1287;p41"/>
              <p:cNvSpPr/>
              <p:nvPr/>
            </p:nvSpPr>
            <p:spPr>
              <a:xfrm>
                <a:off x="6637422" y="40355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p:cNvSpPr/>
              <p:nvPr/>
            </p:nvSpPr>
            <p:spPr>
              <a:xfrm>
                <a:off x="6246802" y="4314017"/>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1"/>
            <p:cNvSpPr/>
            <p:nvPr/>
          </p:nvSpPr>
          <p:spPr>
            <a:xfrm>
              <a:off x="6742465" y="4422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0BC6BBD-D6D7-5313-FE18-A51A21C5C07C}"/>
              </a:ext>
            </a:extLst>
          </p:cNvPr>
          <p:cNvPicPr>
            <a:picLocks noChangeAspect="1"/>
          </p:cNvPicPr>
          <p:nvPr/>
        </p:nvPicPr>
        <p:blipFill>
          <a:blip r:embed="rId3"/>
          <a:stretch>
            <a:fillRect/>
          </a:stretch>
        </p:blipFill>
        <p:spPr>
          <a:xfrm>
            <a:off x="1034718" y="1706748"/>
            <a:ext cx="3537282" cy="22209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8">
          <a:extLst>
            <a:ext uri="{FF2B5EF4-FFF2-40B4-BE49-F238E27FC236}">
              <a16:creationId xmlns:a16="http://schemas.microsoft.com/office/drawing/2014/main" id="{D57F2C17-86CD-17A8-DF66-29496462858E}"/>
            </a:ext>
          </a:extLst>
        </p:cNvPr>
        <p:cNvGrpSpPr/>
        <p:nvPr/>
      </p:nvGrpSpPr>
      <p:grpSpPr>
        <a:xfrm>
          <a:off x="0" y="0"/>
          <a:ext cx="0" cy="0"/>
          <a:chOff x="0" y="0"/>
          <a:chExt cx="0" cy="0"/>
        </a:xfrm>
      </p:grpSpPr>
      <p:sp>
        <p:nvSpPr>
          <p:cNvPr id="779" name="Google Shape;779;p41">
            <a:extLst>
              <a:ext uri="{FF2B5EF4-FFF2-40B4-BE49-F238E27FC236}">
                <a16:creationId xmlns:a16="http://schemas.microsoft.com/office/drawing/2014/main" id="{EB4D9750-DE18-986F-96BC-EABDDA349FEE}"/>
              </a:ext>
            </a:extLst>
          </p:cNvPr>
          <p:cNvSpPr txBox="1">
            <a:spLocks noGrp="1"/>
          </p:cNvSpPr>
          <p:nvPr>
            <p:ph type="title"/>
          </p:nvPr>
        </p:nvSpPr>
        <p:spPr>
          <a:xfrm>
            <a:off x="906296" y="454533"/>
            <a:ext cx="3552600" cy="8213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dirty="0"/>
              <a:t>History</a:t>
            </a:r>
            <a:endParaRPr sz="3600" dirty="0"/>
          </a:p>
        </p:txBody>
      </p:sp>
      <p:sp>
        <p:nvSpPr>
          <p:cNvPr id="780" name="Google Shape;780;p41">
            <a:extLst>
              <a:ext uri="{FF2B5EF4-FFF2-40B4-BE49-F238E27FC236}">
                <a16:creationId xmlns:a16="http://schemas.microsoft.com/office/drawing/2014/main" id="{A1E9298A-50C3-EF11-482A-6D2EE91B287D}"/>
              </a:ext>
            </a:extLst>
          </p:cNvPr>
          <p:cNvSpPr txBox="1">
            <a:spLocks noGrp="1"/>
          </p:cNvSpPr>
          <p:nvPr>
            <p:ph type="subTitle" idx="1"/>
          </p:nvPr>
        </p:nvSpPr>
        <p:spPr>
          <a:xfrm>
            <a:off x="751263" y="1369756"/>
            <a:ext cx="4326976" cy="1067045"/>
          </a:xfrm>
          <a:prstGeom prst="rect">
            <a:avLst/>
          </a:prstGeom>
        </p:spPr>
        <p:txBody>
          <a:bodyPr spcFirstLastPara="1" wrap="square" lIns="91425" tIns="91425" rIns="91425" bIns="91425" anchor="t" anchorCtr="0">
            <a:noAutofit/>
          </a:bodyPr>
          <a:lstStyle/>
          <a:p>
            <a:pPr marL="285750" lvl="0" indent="-285750" algn="just" rtl="0">
              <a:spcBef>
                <a:spcPts val="0"/>
              </a:spcBef>
              <a:spcAft>
                <a:spcPts val="0"/>
              </a:spcAft>
              <a:buFont typeface="Wingdings" panose="05000000000000000000" pitchFamily="2" charset="2"/>
              <a:buChar char="Ø"/>
            </a:pPr>
            <a:r>
              <a:rPr lang="en-US" dirty="0">
                <a:latin typeface="Albert Sans" panose="020B0604020202020204" charset="0"/>
                <a:cs typeface="Times New Roman" panose="02020603050405020304" pitchFamily="18" charset="0"/>
              </a:rPr>
              <a:t>In 1890, Nikola Tesla concluded that power could be transferred between two objects wirelessly via an electromagnetic field. </a:t>
            </a:r>
          </a:p>
          <a:p>
            <a:pPr marL="285750" lvl="0" indent="-285750" algn="just" rtl="0">
              <a:spcBef>
                <a:spcPts val="0"/>
              </a:spcBef>
              <a:spcAft>
                <a:spcPts val="0"/>
              </a:spcAft>
              <a:buFont typeface="Wingdings" panose="05000000000000000000" pitchFamily="2" charset="2"/>
              <a:buChar char="Ø"/>
            </a:pPr>
            <a:r>
              <a:rPr lang="en-US" dirty="0">
                <a:latin typeface="Albert Sans" panose="020B0604020202020204" charset="0"/>
                <a:cs typeface="Times New Roman" panose="02020603050405020304" pitchFamily="18" charset="0"/>
              </a:rPr>
              <a:t>He demonstrated wireless transmission by "electrostatic induction" during an 1891 lecture at Columbia College. </a:t>
            </a:r>
          </a:p>
          <a:p>
            <a:pPr marL="285750" lvl="0" indent="-285750" algn="just" rtl="0">
              <a:spcBef>
                <a:spcPts val="0"/>
              </a:spcBef>
              <a:spcAft>
                <a:spcPts val="0"/>
              </a:spcAft>
              <a:buFont typeface="Wingdings" panose="05000000000000000000" pitchFamily="2" charset="2"/>
              <a:buChar char="Ø"/>
            </a:pPr>
            <a:r>
              <a:rPr lang="en-US" dirty="0">
                <a:latin typeface="Albert Sans" panose="020B0604020202020204" charset="0"/>
                <a:cs typeface="Times New Roman" panose="02020603050405020304" pitchFamily="18" charset="0"/>
              </a:rPr>
              <a:t>He had a vision for "world wireless system" </a:t>
            </a:r>
          </a:p>
          <a:p>
            <a:pPr marL="285750" lvl="0" indent="-285750" algn="just" rtl="0">
              <a:spcBef>
                <a:spcPts val="0"/>
              </a:spcBef>
              <a:spcAft>
                <a:spcPts val="0"/>
              </a:spcAft>
              <a:buFont typeface="Wingdings" panose="05000000000000000000" pitchFamily="2" charset="2"/>
              <a:buChar char="Ø"/>
            </a:pPr>
            <a:r>
              <a:rPr lang="en-US" dirty="0">
                <a:latin typeface="Albert Sans" panose="020B0604020202020204" charset="0"/>
                <a:cs typeface="Times New Roman" panose="02020603050405020304" pitchFamily="18" charset="0"/>
              </a:rPr>
              <a:t> </a:t>
            </a:r>
            <a:r>
              <a:rPr lang="en-US" dirty="0" err="1">
                <a:latin typeface="Albert Sans" panose="020B0604020202020204" charset="0"/>
                <a:cs typeface="Times New Roman" panose="02020603050405020304" pitchFamily="18" charset="0"/>
              </a:rPr>
              <a:t>Wardenclyffe</a:t>
            </a:r>
            <a:r>
              <a:rPr lang="en-US" dirty="0">
                <a:latin typeface="Albert Sans" panose="020B0604020202020204" charset="0"/>
                <a:cs typeface="Times New Roman" panose="02020603050405020304" pitchFamily="18" charset="0"/>
              </a:rPr>
              <a:t> Tower- Tower built to achieve this purpose.</a:t>
            </a:r>
            <a:endParaRPr dirty="0">
              <a:latin typeface="Albert Sans" panose="020B0604020202020204" charset="0"/>
              <a:cs typeface="Times New Roman" panose="02020603050405020304" pitchFamily="18" charset="0"/>
            </a:endParaRPr>
          </a:p>
        </p:txBody>
      </p:sp>
      <p:grpSp>
        <p:nvGrpSpPr>
          <p:cNvPr id="1285" name="Google Shape;1285;p41">
            <a:extLst>
              <a:ext uri="{FF2B5EF4-FFF2-40B4-BE49-F238E27FC236}">
                <a16:creationId xmlns:a16="http://schemas.microsoft.com/office/drawing/2014/main" id="{C3630E7A-FBCB-1CC0-ED19-E07C607B9359}"/>
              </a:ext>
            </a:extLst>
          </p:cNvPr>
          <p:cNvGrpSpPr/>
          <p:nvPr/>
        </p:nvGrpSpPr>
        <p:grpSpPr>
          <a:xfrm>
            <a:off x="7338227" y="692266"/>
            <a:ext cx="914796" cy="413726"/>
            <a:chOff x="6246802" y="4035541"/>
            <a:chExt cx="914796" cy="413726"/>
          </a:xfrm>
        </p:grpSpPr>
        <p:grpSp>
          <p:nvGrpSpPr>
            <p:cNvPr id="1286" name="Google Shape;1286;p41">
              <a:extLst>
                <a:ext uri="{FF2B5EF4-FFF2-40B4-BE49-F238E27FC236}">
                  <a16:creationId xmlns:a16="http://schemas.microsoft.com/office/drawing/2014/main" id="{7F89636E-5A39-B288-CA61-AA4A61679F4E}"/>
                </a:ext>
              </a:extLst>
            </p:cNvPr>
            <p:cNvGrpSpPr/>
            <p:nvPr/>
          </p:nvGrpSpPr>
          <p:grpSpPr>
            <a:xfrm>
              <a:off x="6246802" y="4035541"/>
              <a:ext cx="495681" cy="413726"/>
              <a:chOff x="6246802" y="4035541"/>
              <a:chExt cx="495681" cy="413726"/>
            </a:xfrm>
          </p:grpSpPr>
          <p:sp>
            <p:nvSpPr>
              <p:cNvPr id="1287" name="Google Shape;1287;p41">
                <a:extLst>
                  <a:ext uri="{FF2B5EF4-FFF2-40B4-BE49-F238E27FC236}">
                    <a16:creationId xmlns:a16="http://schemas.microsoft.com/office/drawing/2014/main" id="{9E053252-9C81-1B9A-3F96-60BC4602C424}"/>
                  </a:ext>
                </a:extLst>
              </p:cNvPr>
              <p:cNvSpPr/>
              <p:nvPr/>
            </p:nvSpPr>
            <p:spPr>
              <a:xfrm>
                <a:off x="6637422" y="403554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1">
                <a:extLst>
                  <a:ext uri="{FF2B5EF4-FFF2-40B4-BE49-F238E27FC236}">
                    <a16:creationId xmlns:a16="http://schemas.microsoft.com/office/drawing/2014/main" id="{4C21C4A4-2FE6-0482-6A24-4750C511F181}"/>
                  </a:ext>
                </a:extLst>
              </p:cNvPr>
              <p:cNvSpPr/>
              <p:nvPr/>
            </p:nvSpPr>
            <p:spPr>
              <a:xfrm>
                <a:off x="6246802" y="4314017"/>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9" name="Google Shape;1289;p41">
              <a:extLst>
                <a:ext uri="{FF2B5EF4-FFF2-40B4-BE49-F238E27FC236}">
                  <a16:creationId xmlns:a16="http://schemas.microsoft.com/office/drawing/2014/main" id="{93CE6E5C-B867-7FEA-68E5-6AF2974C7513}"/>
                </a:ext>
              </a:extLst>
            </p:cNvPr>
            <p:cNvSpPr/>
            <p:nvPr/>
          </p:nvSpPr>
          <p:spPr>
            <a:xfrm>
              <a:off x="6742465" y="4422759"/>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CC30A24E-743B-48A9-1167-060CA020325B}"/>
              </a:ext>
            </a:extLst>
          </p:cNvPr>
          <p:cNvPicPr>
            <a:picLocks noChangeAspect="1"/>
          </p:cNvPicPr>
          <p:nvPr/>
        </p:nvPicPr>
        <p:blipFill>
          <a:blip r:embed="rId3"/>
          <a:stretch>
            <a:fillRect/>
          </a:stretch>
        </p:blipFill>
        <p:spPr>
          <a:xfrm>
            <a:off x="5462617" y="1823441"/>
            <a:ext cx="3495565" cy="1956897"/>
          </a:xfrm>
          <a:prstGeom prst="rect">
            <a:avLst/>
          </a:prstGeom>
        </p:spPr>
      </p:pic>
    </p:spTree>
    <p:extLst>
      <p:ext uri="{BB962C8B-B14F-4D97-AF65-F5344CB8AC3E}">
        <p14:creationId xmlns:p14="http://schemas.microsoft.com/office/powerpoint/2010/main" val="3169406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6"/>
        <p:cNvGrpSpPr/>
        <p:nvPr/>
      </p:nvGrpSpPr>
      <p:grpSpPr>
        <a:xfrm>
          <a:off x="0" y="0"/>
          <a:ext cx="0" cy="0"/>
          <a:chOff x="0" y="0"/>
          <a:chExt cx="0" cy="0"/>
        </a:xfrm>
      </p:grpSpPr>
      <p:sp>
        <p:nvSpPr>
          <p:cNvPr id="2227" name="Google Shape;2227;p50"/>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Types Of WPT :-</a:t>
            </a:r>
            <a:endParaRPr dirty="0"/>
          </a:p>
        </p:txBody>
      </p:sp>
      <p:sp>
        <p:nvSpPr>
          <p:cNvPr id="2228" name="Google Shape;2228;p50"/>
          <p:cNvSpPr txBox="1"/>
          <p:nvPr/>
        </p:nvSpPr>
        <p:spPr>
          <a:xfrm flipH="1">
            <a:off x="720014" y="1816325"/>
            <a:ext cx="2013900" cy="461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IN" sz="2000" b="1" dirty="0">
                <a:solidFill>
                  <a:schemeClr val="dk1"/>
                </a:solidFill>
                <a:latin typeface="Albert Sans"/>
                <a:ea typeface="Albert Sans"/>
                <a:cs typeface="Albert Sans"/>
                <a:sym typeface="Albert Sans"/>
              </a:rPr>
              <a:t>Near field WPT</a:t>
            </a:r>
          </a:p>
        </p:txBody>
      </p:sp>
      <p:sp>
        <p:nvSpPr>
          <p:cNvPr id="2229" name="Google Shape;2229;p50"/>
          <p:cNvSpPr txBox="1"/>
          <p:nvPr/>
        </p:nvSpPr>
        <p:spPr>
          <a:xfrm flipH="1">
            <a:off x="720025" y="2128400"/>
            <a:ext cx="2013900" cy="669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latin typeface="Albert Sans"/>
              <a:ea typeface="Albert Sans"/>
              <a:cs typeface="Albert Sans"/>
              <a:sym typeface="Albert Sans"/>
            </a:endParaRPr>
          </a:p>
        </p:txBody>
      </p:sp>
      <p:sp>
        <p:nvSpPr>
          <p:cNvPr id="2230" name="Google Shape;2230;p50"/>
          <p:cNvSpPr txBox="1"/>
          <p:nvPr/>
        </p:nvSpPr>
        <p:spPr>
          <a:xfrm>
            <a:off x="720000" y="1344831"/>
            <a:ext cx="707100" cy="540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a:solidFill>
                  <a:schemeClr val="lt2"/>
                </a:solidFill>
                <a:latin typeface="Albert Sans"/>
                <a:ea typeface="Albert Sans"/>
                <a:cs typeface="Albert Sans"/>
                <a:sym typeface="Albert Sans"/>
              </a:rPr>
              <a:t>01</a:t>
            </a:r>
            <a:endParaRPr sz="3000" b="1">
              <a:solidFill>
                <a:schemeClr val="lt2"/>
              </a:solidFill>
              <a:latin typeface="Albert Sans"/>
              <a:ea typeface="Albert Sans"/>
              <a:cs typeface="Albert Sans"/>
              <a:sym typeface="Albert Sans"/>
            </a:endParaRPr>
          </a:p>
        </p:txBody>
      </p:sp>
      <p:sp>
        <p:nvSpPr>
          <p:cNvPr id="2231" name="Google Shape;2231;p50"/>
          <p:cNvSpPr txBox="1"/>
          <p:nvPr/>
        </p:nvSpPr>
        <p:spPr>
          <a:xfrm flipH="1">
            <a:off x="4987550" y="1767275"/>
            <a:ext cx="2013900" cy="4611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IN" sz="2000" b="1" dirty="0">
                <a:solidFill>
                  <a:schemeClr val="dk1"/>
                </a:solidFill>
                <a:latin typeface="Albert Sans"/>
                <a:ea typeface="Albert Sans"/>
                <a:cs typeface="Albert Sans"/>
                <a:sym typeface="Albert Sans"/>
              </a:rPr>
              <a:t>Far field WPT</a:t>
            </a:r>
          </a:p>
        </p:txBody>
      </p:sp>
      <p:sp>
        <p:nvSpPr>
          <p:cNvPr id="2233" name="Google Shape;2233;p50"/>
          <p:cNvSpPr txBox="1"/>
          <p:nvPr/>
        </p:nvSpPr>
        <p:spPr>
          <a:xfrm>
            <a:off x="4987550" y="1226375"/>
            <a:ext cx="707100" cy="540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000" b="1" dirty="0">
                <a:solidFill>
                  <a:schemeClr val="lt2"/>
                </a:solidFill>
                <a:latin typeface="Albert Sans"/>
                <a:ea typeface="Albert Sans"/>
                <a:cs typeface="Albert Sans"/>
                <a:sym typeface="Albert Sans"/>
              </a:rPr>
              <a:t>02</a:t>
            </a:r>
            <a:endParaRPr sz="3000" b="1" dirty="0">
              <a:solidFill>
                <a:schemeClr val="lt2"/>
              </a:solidFill>
              <a:latin typeface="Albert Sans"/>
              <a:ea typeface="Albert Sans"/>
              <a:cs typeface="Albert Sans"/>
              <a:sym typeface="Albert Sans"/>
            </a:endParaRPr>
          </a:p>
        </p:txBody>
      </p:sp>
      <p:sp>
        <p:nvSpPr>
          <p:cNvPr id="2238" name="Google Shape;2238;p50"/>
          <p:cNvSpPr txBox="1"/>
          <p:nvPr/>
        </p:nvSpPr>
        <p:spPr>
          <a:xfrm flipH="1">
            <a:off x="1447310" y="2306945"/>
            <a:ext cx="2503777" cy="91521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Font typeface="Wingdings" panose="05000000000000000000" pitchFamily="2" charset="2"/>
              <a:buChar char="Ø"/>
            </a:pPr>
            <a:r>
              <a:rPr lang="en-US" sz="1600" dirty="0">
                <a:solidFill>
                  <a:schemeClr val="dk1"/>
                </a:solidFill>
                <a:latin typeface="Albert Sans" panose="020B0604020202020204" charset="0"/>
                <a:ea typeface="Albert Sans"/>
                <a:cs typeface="Times New Roman" panose="02020603050405020304" pitchFamily="18" charset="0"/>
                <a:sym typeface="Albert Sans"/>
              </a:rPr>
              <a:t>Uses at inductive coupling WPT</a:t>
            </a:r>
          </a:p>
          <a:p>
            <a:pPr marL="285750" lvl="0" indent="-285750" algn="l" rtl="0">
              <a:lnSpc>
                <a:spcPct val="115000"/>
              </a:lnSpc>
              <a:spcBef>
                <a:spcPts val="0"/>
              </a:spcBef>
              <a:spcAft>
                <a:spcPts val="0"/>
              </a:spcAft>
              <a:buFont typeface="Wingdings" panose="05000000000000000000" pitchFamily="2" charset="2"/>
              <a:buChar char="Ø"/>
            </a:pPr>
            <a:r>
              <a:rPr lang="en-US" sz="1600" dirty="0">
                <a:solidFill>
                  <a:schemeClr val="dk1"/>
                </a:solidFill>
                <a:latin typeface="Albert Sans" panose="020B0604020202020204" charset="0"/>
                <a:ea typeface="Albert Sans"/>
                <a:cs typeface="Times New Roman" panose="02020603050405020304" pitchFamily="18" charset="0"/>
                <a:sym typeface="Albert Sans"/>
              </a:rPr>
              <a:t>High efficiency </a:t>
            </a:r>
          </a:p>
        </p:txBody>
      </p:sp>
      <p:sp>
        <p:nvSpPr>
          <p:cNvPr id="2239" name="Google Shape;2239;p50"/>
          <p:cNvSpPr txBox="1"/>
          <p:nvPr/>
        </p:nvSpPr>
        <p:spPr>
          <a:xfrm>
            <a:off x="2142521" y="3146131"/>
            <a:ext cx="707100" cy="540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chemeClr val="lt2"/>
              </a:solidFill>
              <a:latin typeface="Albert Sans"/>
              <a:ea typeface="Albert Sans"/>
              <a:cs typeface="Albert Sans"/>
              <a:sym typeface="Albert Sans"/>
            </a:endParaRPr>
          </a:p>
        </p:txBody>
      </p:sp>
      <p:sp>
        <p:nvSpPr>
          <p:cNvPr id="2241" name="Google Shape;2241;p50"/>
          <p:cNvSpPr txBox="1"/>
          <p:nvPr/>
        </p:nvSpPr>
        <p:spPr>
          <a:xfrm flipH="1">
            <a:off x="5823848" y="2209935"/>
            <a:ext cx="2871929" cy="915209"/>
          </a:xfrm>
          <a:prstGeom prst="rect">
            <a:avLst/>
          </a:prstGeom>
          <a:noFill/>
          <a:ln>
            <a:noFill/>
          </a:ln>
        </p:spPr>
        <p:txBody>
          <a:bodyPr spcFirstLastPara="1" wrap="square" lIns="91425" tIns="91425" rIns="91425" bIns="91425" anchor="t" anchorCtr="0">
            <a:noAutofit/>
          </a:bodyPr>
          <a:lstStyle/>
          <a:p>
            <a:pPr>
              <a:buClr>
                <a:schemeClr val="tx1"/>
              </a:buClr>
              <a:buFont typeface="Wingdings" panose="05000000000000000000" pitchFamily="2" charset="2"/>
              <a:buChar char="Ø"/>
            </a:pPr>
            <a:r>
              <a:rPr lang="en-US" sz="1600" dirty="0">
                <a:latin typeface="Albert Sans" panose="020B0604020202020204" charset="0"/>
                <a:cs typeface="Times New Roman" panose="02020603050405020304" pitchFamily="18" charset="0"/>
              </a:rPr>
              <a:t>Radiative power emitted from a transmitter</a:t>
            </a:r>
          </a:p>
          <a:p>
            <a:pPr>
              <a:buClr>
                <a:schemeClr val="tx1"/>
              </a:buClr>
              <a:buFont typeface="Wingdings" panose="05000000000000000000" pitchFamily="2" charset="2"/>
              <a:buChar char="Ø"/>
            </a:pPr>
            <a:r>
              <a:rPr lang="en-IN" sz="1600" dirty="0">
                <a:latin typeface="Albert Sans" panose="020B0604020202020204" charset="0"/>
                <a:cs typeface="Times New Roman" panose="02020603050405020304" pitchFamily="18" charset="0"/>
              </a:rPr>
              <a:t>Lower efficiency</a:t>
            </a:r>
          </a:p>
        </p:txBody>
      </p:sp>
      <p:sp>
        <p:nvSpPr>
          <p:cNvPr id="2242" name="Google Shape;2242;p50"/>
          <p:cNvSpPr txBox="1"/>
          <p:nvPr/>
        </p:nvSpPr>
        <p:spPr>
          <a:xfrm>
            <a:off x="4987550" y="3146131"/>
            <a:ext cx="707100" cy="540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dirty="0">
              <a:solidFill>
                <a:schemeClr val="lt2"/>
              </a:solidFill>
              <a:latin typeface="Albert Sans"/>
              <a:ea typeface="Albert Sans"/>
              <a:cs typeface="Albert Sans"/>
              <a:sym typeface="Albert Sans"/>
            </a:endParaRPr>
          </a:p>
        </p:txBody>
      </p:sp>
      <p:cxnSp>
        <p:nvCxnSpPr>
          <p:cNvPr id="2243" name="Google Shape;2243;p50"/>
          <p:cNvCxnSpPr>
            <a:cxnSpLocks/>
          </p:cNvCxnSpPr>
          <p:nvPr/>
        </p:nvCxnSpPr>
        <p:spPr>
          <a:xfrm rot="-5400000" flipH="1">
            <a:off x="847687" y="2364000"/>
            <a:ext cx="619200" cy="415500"/>
          </a:xfrm>
          <a:prstGeom prst="bentConnector2">
            <a:avLst/>
          </a:prstGeom>
          <a:noFill/>
          <a:ln w="9525" cap="flat" cmpd="sng">
            <a:solidFill>
              <a:schemeClr val="dk1"/>
            </a:solidFill>
            <a:prstDash val="solid"/>
            <a:round/>
            <a:headEnd type="none" w="med" len="med"/>
            <a:tailEnd type="stealth" w="med" len="med"/>
          </a:ln>
        </p:spPr>
      </p:cxnSp>
      <p:cxnSp>
        <p:nvCxnSpPr>
          <p:cNvPr id="2245" name="Google Shape;2245;p50"/>
          <p:cNvCxnSpPr>
            <a:cxnSpLocks/>
          </p:cNvCxnSpPr>
          <p:nvPr/>
        </p:nvCxnSpPr>
        <p:spPr>
          <a:xfrm rot="-5400000" flipH="1">
            <a:off x="5003973" y="2390550"/>
            <a:ext cx="566100" cy="415500"/>
          </a:xfrm>
          <a:prstGeom prst="bentConnector2">
            <a:avLst/>
          </a:prstGeom>
          <a:noFill/>
          <a:ln w="9525" cap="flat" cmpd="sng">
            <a:solidFill>
              <a:schemeClr val="dk1"/>
            </a:solidFill>
            <a:prstDash val="solid"/>
            <a:round/>
            <a:headEnd type="none" w="med" len="med"/>
            <a:tailEnd type="stealth" w="med" len="med"/>
          </a:ln>
        </p:spPr>
      </p:cxnSp>
      <p:pic>
        <p:nvPicPr>
          <p:cNvPr id="6" name="Picture 5">
            <a:extLst>
              <a:ext uri="{FF2B5EF4-FFF2-40B4-BE49-F238E27FC236}">
                <a16:creationId xmlns:a16="http://schemas.microsoft.com/office/drawing/2014/main" id="{AA7DB492-FC3B-E36A-6225-C159AA95584C}"/>
              </a:ext>
            </a:extLst>
          </p:cNvPr>
          <p:cNvPicPr>
            <a:picLocks noChangeAspect="1"/>
          </p:cNvPicPr>
          <p:nvPr/>
        </p:nvPicPr>
        <p:blipFill>
          <a:blip r:embed="rId3">
            <a:alphaModFix amt="85000"/>
          </a:blip>
          <a:stretch>
            <a:fillRect/>
          </a:stretch>
        </p:blipFill>
        <p:spPr>
          <a:xfrm>
            <a:off x="1157287" y="3359214"/>
            <a:ext cx="2793800" cy="1619961"/>
          </a:xfrm>
          <a:prstGeom prst="rect">
            <a:avLst/>
          </a:prstGeom>
        </p:spPr>
      </p:pic>
      <p:cxnSp>
        <p:nvCxnSpPr>
          <p:cNvPr id="8" name="Connector: Elbow 7">
            <a:extLst>
              <a:ext uri="{FF2B5EF4-FFF2-40B4-BE49-F238E27FC236}">
                <a16:creationId xmlns:a16="http://schemas.microsoft.com/office/drawing/2014/main" id="{EA3B6EB4-FA25-F35C-0B28-B2194E4CEA4F}"/>
              </a:ext>
            </a:extLst>
          </p:cNvPr>
          <p:cNvCxnSpPr>
            <a:cxnSpLocks/>
          </p:cNvCxnSpPr>
          <p:nvPr/>
        </p:nvCxnSpPr>
        <p:spPr>
          <a:xfrm rot="5400000" flipH="1" flipV="1">
            <a:off x="1643501" y="3454593"/>
            <a:ext cx="425126" cy="349102"/>
          </a:xfrm>
          <a:prstGeom prst="bentConnector3">
            <a:avLst>
              <a:gd name="adj1" fmla="val 9908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880FBB27-158B-85C3-22BE-1A407560619E}"/>
              </a:ext>
            </a:extLst>
          </p:cNvPr>
          <p:cNvCxnSpPr>
            <a:cxnSpLocks/>
          </p:cNvCxnSpPr>
          <p:nvPr/>
        </p:nvCxnSpPr>
        <p:spPr>
          <a:xfrm>
            <a:off x="2039467" y="4663955"/>
            <a:ext cx="366206" cy="245578"/>
          </a:xfrm>
          <a:prstGeom prst="bentConnector3">
            <a:avLst>
              <a:gd name="adj1" fmla="val 14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133B9701-B21A-E7EB-0FB5-C204706EF99C}"/>
              </a:ext>
            </a:extLst>
          </p:cNvPr>
          <p:cNvSpPr txBox="1"/>
          <p:nvPr/>
        </p:nvSpPr>
        <p:spPr>
          <a:xfrm>
            <a:off x="2007953" y="3346939"/>
            <a:ext cx="141443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Receiver Coil</a:t>
            </a:r>
          </a:p>
        </p:txBody>
      </p:sp>
      <p:sp>
        <p:nvSpPr>
          <p:cNvPr id="21" name="TextBox 20">
            <a:extLst>
              <a:ext uri="{FF2B5EF4-FFF2-40B4-BE49-F238E27FC236}">
                <a16:creationId xmlns:a16="http://schemas.microsoft.com/office/drawing/2014/main" id="{1685BF91-E2E9-22AE-8196-568944FD3CF6}"/>
              </a:ext>
            </a:extLst>
          </p:cNvPr>
          <p:cNvSpPr txBox="1"/>
          <p:nvPr/>
        </p:nvSpPr>
        <p:spPr>
          <a:xfrm>
            <a:off x="2405673" y="4738993"/>
            <a:ext cx="1414434"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Transmitting Coil</a:t>
            </a:r>
          </a:p>
        </p:txBody>
      </p:sp>
      <p:cxnSp>
        <p:nvCxnSpPr>
          <p:cNvPr id="23" name="Straight Arrow Connector 22">
            <a:extLst>
              <a:ext uri="{FF2B5EF4-FFF2-40B4-BE49-F238E27FC236}">
                <a16:creationId xmlns:a16="http://schemas.microsoft.com/office/drawing/2014/main" id="{4F36C553-ACAB-C75E-ADC7-2818E1BC5A1E}"/>
              </a:ext>
            </a:extLst>
          </p:cNvPr>
          <p:cNvCxnSpPr>
            <a:cxnSpLocks/>
          </p:cNvCxnSpPr>
          <p:nvPr/>
        </p:nvCxnSpPr>
        <p:spPr>
          <a:xfrm>
            <a:off x="3766054" y="4117869"/>
            <a:ext cx="0" cy="23227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FDC072D0-BE00-1A69-6F03-29F98C210BB1}"/>
              </a:ext>
            </a:extLst>
          </p:cNvPr>
          <p:cNvPicPr>
            <a:picLocks noChangeAspect="1"/>
          </p:cNvPicPr>
          <p:nvPr/>
        </p:nvPicPr>
        <p:blipFill>
          <a:blip r:embed="rId4"/>
          <a:stretch>
            <a:fillRect/>
          </a:stretch>
        </p:blipFill>
        <p:spPr>
          <a:xfrm>
            <a:off x="5599139" y="3230442"/>
            <a:ext cx="2355599" cy="1748733"/>
          </a:xfrm>
          <a:prstGeom prst="rect">
            <a:avLst/>
          </a:prstGeom>
        </p:spPr>
      </p:pic>
      <p:grpSp>
        <p:nvGrpSpPr>
          <p:cNvPr id="770" name="Google Shape;770;p40"/>
          <p:cNvGrpSpPr/>
          <p:nvPr/>
        </p:nvGrpSpPr>
        <p:grpSpPr>
          <a:xfrm>
            <a:off x="7312953" y="566534"/>
            <a:ext cx="1005813" cy="827222"/>
            <a:chOff x="13476366" y="422025"/>
            <a:chExt cx="545127" cy="448335"/>
          </a:xfrm>
        </p:grpSpPr>
        <p:sp>
          <p:nvSpPr>
            <p:cNvPr id="771" name="Google Shape;771;p40"/>
            <p:cNvSpPr/>
            <p:nvPr/>
          </p:nvSpPr>
          <p:spPr>
            <a:xfrm>
              <a:off x="13476366" y="422025"/>
              <a:ext cx="545127" cy="168620"/>
            </a:xfrm>
            <a:custGeom>
              <a:avLst/>
              <a:gdLst/>
              <a:ahLst/>
              <a:cxnLst/>
              <a:rect l="l" t="t" r="r" b="b"/>
              <a:pathLst>
                <a:path w="1791" h="554" extrusionOk="0">
                  <a:moveTo>
                    <a:pt x="837" y="1"/>
                  </a:moveTo>
                  <a:cubicBezTo>
                    <a:pt x="532" y="1"/>
                    <a:pt x="241" y="118"/>
                    <a:pt x="36" y="351"/>
                  </a:cubicBezTo>
                  <a:cubicBezTo>
                    <a:pt x="0" y="395"/>
                    <a:pt x="7" y="467"/>
                    <a:pt x="57" y="517"/>
                  </a:cubicBezTo>
                  <a:cubicBezTo>
                    <a:pt x="86" y="539"/>
                    <a:pt x="119" y="549"/>
                    <a:pt x="149" y="549"/>
                  </a:cubicBezTo>
                  <a:cubicBezTo>
                    <a:pt x="179" y="549"/>
                    <a:pt x="208" y="539"/>
                    <a:pt x="230" y="517"/>
                  </a:cubicBezTo>
                  <a:cubicBezTo>
                    <a:pt x="392" y="330"/>
                    <a:pt x="624" y="236"/>
                    <a:pt x="868" y="236"/>
                  </a:cubicBezTo>
                  <a:cubicBezTo>
                    <a:pt x="1113" y="236"/>
                    <a:pt x="1370" y="330"/>
                    <a:pt x="1582" y="517"/>
                  </a:cubicBezTo>
                  <a:cubicBezTo>
                    <a:pt x="1610" y="538"/>
                    <a:pt x="1639" y="553"/>
                    <a:pt x="1675" y="553"/>
                  </a:cubicBezTo>
                  <a:cubicBezTo>
                    <a:pt x="1704" y="553"/>
                    <a:pt x="1732" y="538"/>
                    <a:pt x="1755" y="517"/>
                  </a:cubicBezTo>
                  <a:cubicBezTo>
                    <a:pt x="1791" y="467"/>
                    <a:pt x="1782" y="395"/>
                    <a:pt x="1725" y="351"/>
                  </a:cubicBezTo>
                  <a:cubicBezTo>
                    <a:pt x="1463" y="118"/>
                    <a:pt x="1143" y="1"/>
                    <a:pt x="83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13561894" y="541642"/>
              <a:ext cx="395985" cy="138183"/>
            </a:xfrm>
            <a:custGeom>
              <a:avLst/>
              <a:gdLst/>
              <a:ahLst/>
              <a:cxnLst/>
              <a:rect l="l" t="t" r="r" b="b"/>
              <a:pathLst>
                <a:path w="1301" h="454" extrusionOk="0">
                  <a:moveTo>
                    <a:pt x="614" y="1"/>
                  </a:moveTo>
                  <a:cubicBezTo>
                    <a:pt x="395" y="1"/>
                    <a:pt x="187" y="83"/>
                    <a:pt x="43" y="246"/>
                  </a:cubicBezTo>
                  <a:cubicBezTo>
                    <a:pt x="0" y="297"/>
                    <a:pt x="14" y="367"/>
                    <a:pt x="64" y="419"/>
                  </a:cubicBezTo>
                  <a:cubicBezTo>
                    <a:pt x="89" y="441"/>
                    <a:pt x="121" y="451"/>
                    <a:pt x="153" y="451"/>
                  </a:cubicBezTo>
                  <a:cubicBezTo>
                    <a:pt x="184" y="451"/>
                    <a:pt x="215" y="441"/>
                    <a:pt x="237" y="419"/>
                  </a:cubicBezTo>
                  <a:cubicBezTo>
                    <a:pt x="338" y="300"/>
                    <a:pt x="485" y="240"/>
                    <a:pt x="640" y="240"/>
                  </a:cubicBezTo>
                  <a:cubicBezTo>
                    <a:pt x="796" y="240"/>
                    <a:pt x="959" y="300"/>
                    <a:pt x="1092" y="419"/>
                  </a:cubicBezTo>
                  <a:cubicBezTo>
                    <a:pt x="1122" y="440"/>
                    <a:pt x="1149" y="454"/>
                    <a:pt x="1185" y="454"/>
                  </a:cubicBezTo>
                  <a:cubicBezTo>
                    <a:pt x="1215" y="454"/>
                    <a:pt x="1242" y="440"/>
                    <a:pt x="1265" y="419"/>
                  </a:cubicBezTo>
                  <a:cubicBezTo>
                    <a:pt x="1301" y="367"/>
                    <a:pt x="1294" y="297"/>
                    <a:pt x="1242" y="246"/>
                  </a:cubicBezTo>
                  <a:cubicBezTo>
                    <a:pt x="1057" y="82"/>
                    <a:pt x="830" y="1"/>
                    <a:pt x="61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13648943" y="661563"/>
              <a:ext cx="247757" cy="108050"/>
            </a:xfrm>
            <a:custGeom>
              <a:avLst/>
              <a:gdLst/>
              <a:ahLst/>
              <a:cxnLst/>
              <a:rect l="l" t="t" r="r" b="b"/>
              <a:pathLst>
                <a:path w="814" h="355" extrusionOk="0">
                  <a:moveTo>
                    <a:pt x="375" y="1"/>
                  </a:moveTo>
                  <a:cubicBezTo>
                    <a:pt x="247" y="1"/>
                    <a:pt x="127" y="49"/>
                    <a:pt x="44" y="146"/>
                  </a:cubicBezTo>
                  <a:cubicBezTo>
                    <a:pt x="1" y="198"/>
                    <a:pt x="8" y="268"/>
                    <a:pt x="66" y="318"/>
                  </a:cubicBezTo>
                  <a:cubicBezTo>
                    <a:pt x="91" y="340"/>
                    <a:pt x="124" y="351"/>
                    <a:pt x="154" y="351"/>
                  </a:cubicBezTo>
                  <a:cubicBezTo>
                    <a:pt x="185" y="351"/>
                    <a:pt x="214" y="340"/>
                    <a:pt x="232" y="318"/>
                  </a:cubicBezTo>
                  <a:cubicBezTo>
                    <a:pt x="275" y="268"/>
                    <a:pt x="337" y="243"/>
                    <a:pt x="405" y="243"/>
                  </a:cubicBezTo>
                  <a:cubicBezTo>
                    <a:pt x="472" y="243"/>
                    <a:pt x="543" y="268"/>
                    <a:pt x="604" y="318"/>
                  </a:cubicBezTo>
                  <a:cubicBezTo>
                    <a:pt x="627" y="341"/>
                    <a:pt x="663" y="354"/>
                    <a:pt x="691" y="354"/>
                  </a:cubicBezTo>
                  <a:cubicBezTo>
                    <a:pt x="720" y="354"/>
                    <a:pt x="749" y="341"/>
                    <a:pt x="770" y="318"/>
                  </a:cubicBezTo>
                  <a:cubicBezTo>
                    <a:pt x="813" y="268"/>
                    <a:pt x="799" y="198"/>
                    <a:pt x="749" y="146"/>
                  </a:cubicBezTo>
                  <a:cubicBezTo>
                    <a:pt x="637" y="49"/>
                    <a:pt x="502" y="1"/>
                    <a:pt x="37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13738732" y="787267"/>
              <a:ext cx="92224" cy="83092"/>
            </a:xfrm>
            <a:custGeom>
              <a:avLst/>
              <a:gdLst/>
              <a:ahLst/>
              <a:cxnLst/>
              <a:rect l="l" t="t" r="r" b="b"/>
              <a:pathLst>
                <a:path w="303" h="273" extrusionOk="0">
                  <a:moveTo>
                    <a:pt x="137" y="0"/>
                  </a:moveTo>
                  <a:cubicBezTo>
                    <a:pt x="58" y="0"/>
                    <a:pt x="1" y="57"/>
                    <a:pt x="14" y="136"/>
                  </a:cubicBezTo>
                  <a:cubicBezTo>
                    <a:pt x="23" y="216"/>
                    <a:pt x="94" y="273"/>
                    <a:pt x="173" y="273"/>
                  </a:cubicBezTo>
                  <a:cubicBezTo>
                    <a:pt x="246" y="273"/>
                    <a:pt x="303" y="216"/>
                    <a:pt x="296" y="136"/>
                  </a:cubicBezTo>
                  <a:cubicBezTo>
                    <a:pt x="282" y="57"/>
                    <a:pt x="209" y="0"/>
                    <a:pt x="137"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42"/>
          <p:cNvSpPr txBox="1">
            <a:spLocks noGrp="1"/>
          </p:cNvSpPr>
          <p:nvPr>
            <p:ph type="title"/>
          </p:nvPr>
        </p:nvSpPr>
        <p:spPr>
          <a:xfrm>
            <a:off x="97107" y="1346690"/>
            <a:ext cx="4185000" cy="6478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3500" dirty="0"/>
              <a:t>Problem Statement</a:t>
            </a:r>
            <a:endParaRPr sz="3500" dirty="0"/>
          </a:p>
        </p:txBody>
      </p:sp>
      <p:sp>
        <p:nvSpPr>
          <p:cNvPr id="1296" name="Google Shape;1296;p42"/>
          <p:cNvSpPr txBox="1">
            <a:spLocks noGrp="1"/>
          </p:cNvSpPr>
          <p:nvPr>
            <p:ph type="subTitle" idx="1"/>
          </p:nvPr>
        </p:nvSpPr>
        <p:spPr>
          <a:xfrm>
            <a:off x="319734" y="2123690"/>
            <a:ext cx="4619086" cy="724275"/>
          </a:xfrm>
          <a:prstGeom prst="rect">
            <a:avLst/>
          </a:prstGeom>
        </p:spPr>
        <p:txBody>
          <a:bodyPr spcFirstLastPara="1" wrap="square" lIns="91425" tIns="91425" rIns="91425" bIns="91425" anchor="t" anchorCtr="0">
            <a:noAutofit/>
          </a:bodyPr>
          <a:lstStyle/>
          <a:p>
            <a:pPr algn="just">
              <a:buClr>
                <a:schemeClr val="tx1"/>
              </a:buClr>
              <a:buFont typeface="Wingdings" panose="05000000000000000000" pitchFamily="2" charset="2"/>
              <a:buChar char="Ø"/>
            </a:pPr>
            <a:r>
              <a:rPr lang="en-US" b="0" i="0" dirty="0">
                <a:effectLst/>
                <a:latin typeface="Albert Sans" panose="020B0604020202020204" charset="0"/>
                <a:cs typeface="Times New Roman" panose="02020603050405020304" pitchFamily="18" charset="0"/>
              </a:rPr>
              <a:t>Traditional WPT systems suffer from low efficiency due to weak magnetic coupling and field leakage. </a:t>
            </a:r>
          </a:p>
          <a:p>
            <a:pPr algn="just">
              <a:buClr>
                <a:schemeClr val="tx1"/>
              </a:buClr>
              <a:buFont typeface="Wingdings" panose="05000000000000000000" pitchFamily="2" charset="2"/>
              <a:buChar char="Ø"/>
            </a:pPr>
            <a:r>
              <a:rPr lang="en-US" b="0" i="0" dirty="0">
                <a:effectLst/>
                <a:latin typeface="Albert Sans" panose="020B0604020202020204" charset="0"/>
                <a:cs typeface="Times New Roman" panose="02020603050405020304" pitchFamily="18" charset="0"/>
              </a:rPr>
              <a:t>This project enhances WPT using metamaterials to improve magnetic field confinement, boost power transfer efficiency, and reduce EMI</a:t>
            </a:r>
            <a:endParaRPr dirty="0">
              <a:latin typeface="Albert Sans" panose="020B0604020202020204" charset="0"/>
            </a:endParaRPr>
          </a:p>
        </p:txBody>
      </p:sp>
      <p:sp>
        <p:nvSpPr>
          <p:cNvPr id="1297" name="Google Shape;1297;p42"/>
          <p:cNvSpPr/>
          <p:nvPr/>
        </p:nvSpPr>
        <p:spPr>
          <a:xfrm>
            <a:off x="1192500" y="1006650"/>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8" name="Google Shape;1298;p42"/>
          <p:cNvGrpSpPr/>
          <p:nvPr/>
        </p:nvGrpSpPr>
        <p:grpSpPr>
          <a:xfrm>
            <a:off x="2571366" y="-20528"/>
            <a:ext cx="6572482" cy="5016903"/>
            <a:chOff x="2296575" y="-20528"/>
            <a:chExt cx="6847273" cy="5016903"/>
          </a:xfrm>
        </p:grpSpPr>
        <p:grpSp>
          <p:nvGrpSpPr>
            <p:cNvPr id="1299" name="Google Shape;1299;p42"/>
            <p:cNvGrpSpPr/>
            <p:nvPr/>
          </p:nvGrpSpPr>
          <p:grpSpPr>
            <a:xfrm>
              <a:off x="5514209" y="-20528"/>
              <a:ext cx="634983" cy="1199311"/>
              <a:chOff x="5706054" y="1123445"/>
              <a:chExt cx="540411" cy="1020777"/>
            </a:xfrm>
          </p:grpSpPr>
          <p:sp>
            <p:nvSpPr>
              <p:cNvPr id="1300" name="Google Shape;1300;p42"/>
              <p:cNvSpPr/>
              <p:nvPr/>
            </p:nvSpPr>
            <p:spPr>
              <a:xfrm>
                <a:off x="5803698" y="2016593"/>
                <a:ext cx="155053" cy="72271"/>
              </a:xfrm>
              <a:custGeom>
                <a:avLst/>
                <a:gdLst/>
                <a:ahLst/>
                <a:cxnLst/>
                <a:rect l="l" t="t" r="r" b="b"/>
                <a:pathLst>
                  <a:path w="605" h="282" extrusionOk="0">
                    <a:moveTo>
                      <a:pt x="1" y="1"/>
                    </a:moveTo>
                    <a:cubicBezTo>
                      <a:pt x="15" y="159"/>
                      <a:pt x="144" y="282"/>
                      <a:pt x="303" y="282"/>
                    </a:cubicBezTo>
                    <a:cubicBezTo>
                      <a:pt x="460" y="282"/>
                      <a:pt x="589" y="159"/>
                      <a:pt x="605"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5881096" y="2114237"/>
                <a:ext cx="256" cy="29985"/>
              </a:xfrm>
              <a:custGeom>
                <a:avLst/>
                <a:gdLst/>
                <a:ahLst/>
                <a:cxnLst/>
                <a:rect l="l" t="t" r="r" b="b"/>
                <a:pathLst>
                  <a:path w="1" h="117" extrusionOk="0">
                    <a:moveTo>
                      <a:pt x="1" y="1"/>
                    </a:moveTo>
                    <a:lnTo>
                      <a:pt x="1" y="116"/>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5881096" y="2114237"/>
                <a:ext cx="256" cy="29985"/>
              </a:xfrm>
              <a:custGeom>
                <a:avLst/>
                <a:gdLst/>
                <a:ahLst/>
                <a:cxnLst/>
                <a:rect l="l" t="t" r="r" b="b"/>
                <a:pathLst>
                  <a:path w="1" h="117" fill="none" extrusionOk="0">
                    <a:moveTo>
                      <a:pt x="1" y="1"/>
                    </a:moveTo>
                    <a:lnTo>
                      <a:pt x="1" y="1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5932353" y="2101423"/>
                <a:ext cx="15377" cy="24090"/>
              </a:xfrm>
              <a:custGeom>
                <a:avLst/>
                <a:gdLst/>
                <a:ahLst/>
                <a:cxnLst/>
                <a:rect l="l" t="t" r="r" b="b"/>
                <a:pathLst>
                  <a:path w="60" h="94" extrusionOk="0">
                    <a:moveTo>
                      <a:pt x="1" y="1"/>
                    </a:moveTo>
                    <a:lnTo>
                      <a:pt x="60" y="94"/>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5932353" y="2101423"/>
                <a:ext cx="15377" cy="24090"/>
              </a:xfrm>
              <a:custGeom>
                <a:avLst/>
                <a:gdLst/>
                <a:ahLst/>
                <a:cxnLst/>
                <a:rect l="l" t="t" r="r" b="b"/>
                <a:pathLst>
                  <a:path w="60" h="94" fill="none" extrusionOk="0">
                    <a:moveTo>
                      <a:pt x="1" y="1"/>
                    </a:moveTo>
                    <a:lnTo>
                      <a:pt x="60" y="9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5971308" y="2062980"/>
                <a:ext cx="24091" cy="14864"/>
              </a:xfrm>
              <a:custGeom>
                <a:avLst/>
                <a:gdLst/>
                <a:ahLst/>
                <a:cxnLst/>
                <a:rect l="l" t="t" r="r" b="b"/>
                <a:pathLst>
                  <a:path w="94" h="58" extrusionOk="0">
                    <a:moveTo>
                      <a:pt x="1" y="1"/>
                    </a:moveTo>
                    <a:lnTo>
                      <a:pt x="94" y="5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5971308" y="2062980"/>
                <a:ext cx="24091" cy="14864"/>
              </a:xfrm>
              <a:custGeom>
                <a:avLst/>
                <a:gdLst/>
                <a:ahLst/>
                <a:cxnLst/>
                <a:rect l="l" t="t" r="r" b="b"/>
                <a:pathLst>
                  <a:path w="94" h="58" fill="none" extrusionOk="0">
                    <a:moveTo>
                      <a:pt x="1" y="1"/>
                    </a:moveTo>
                    <a:lnTo>
                      <a:pt x="94" y="5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5766537" y="2062980"/>
                <a:ext cx="24347" cy="14864"/>
              </a:xfrm>
              <a:custGeom>
                <a:avLst/>
                <a:gdLst/>
                <a:ahLst/>
                <a:cxnLst/>
                <a:rect l="l" t="t" r="r" b="b"/>
                <a:pathLst>
                  <a:path w="95" h="58" extrusionOk="0">
                    <a:moveTo>
                      <a:pt x="94" y="1"/>
                    </a:moveTo>
                    <a:lnTo>
                      <a:pt x="1" y="5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5766537" y="2062980"/>
                <a:ext cx="24347" cy="14864"/>
              </a:xfrm>
              <a:custGeom>
                <a:avLst/>
                <a:gdLst/>
                <a:ahLst/>
                <a:cxnLst/>
                <a:rect l="l" t="t" r="r" b="b"/>
                <a:pathLst>
                  <a:path w="95" h="58" fill="none" extrusionOk="0">
                    <a:moveTo>
                      <a:pt x="94" y="1"/>
                    </a:moveTo>
                    <a:lnTo>
                      <a:pt x="1" y="58"/>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5814719" y="2101423"/>
                <a:ext cx="14865" cy="24090"/>
              </a:xfrm>
              <a:custGeom>
                <a:avLst/>
                <a:gdLst/>
                <a:ahLst/>
                <a:cxnLst/>
                <a:rect l="l" t="t" r="r" b="b"/>
                <a:pathLst>
                  <a:path w="58" h="94" extrusionOk="0">
                    <a:moveTo>
                      <a:pt x="58" y="1"/>
                    </a:moveTo>
                    <a:lnTo>
                      <a:pt x="1" y="94"/>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5814719" y="2101423"/>
                <a:ext cx="14865" cy="24090"/>
              </a:xfrm>
              <a:custGeom>
                <a:avLst/>
                <a:gdLst/>
                <a:ahLst/>
                <a:cxnLst/>
                <a:rect l="l" t="t" r="r" b="b"/>
                <a:pathLst>
                  <a:path w="58" h="94" fill="none" extrusionOk="0">
                    <a:moveTo>
                      <a:pt x="58" y="1"/>
                    </a:moveTo>
                    <a:lnTo>
                      <a:pt x="1" y="9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5706054" y="1722123"/>
                <a:ext cx="350087" cy="294721"/>
              </a:xfrm>
              <a:custGeom>
                <a:avLst/>
                <a:gdLst/>
                <a:ahLst/>
                <a:cxnLst/>
                <a:rect l="l" t="t" r="r" b="b"/>
                <a:pathLst>
                  <a:path w="1366" h="1150" extrusionOk="0">
                    <a:moveTo>
                      <a:pt x="684" y="1"/>
                    </a:moveTo>
                    <a:cubicBezTo>
                      <a:pt x="287" y="1"/>
                      <a:pt x="1" y="309"/>
                      <a:pt x="1" y="761"/>
                    </a:cubicBezTo>
                    <a:lnTo>
                      <a:pt x="1" y="1150"/>
                    </a:lnTo>
                    <a:lnTo>
                      <a:pt x="1365" y="1150"/>
                    </a:lnTo>
                    <a:lnTo>
                      <a:pt x="1365" y="761"/>
                    </a:lnTo>
                    <a:cubicBezTo>
                      <a:pt x="1365" y="309"/>
                      <a:pt x="1079" y="1"/>
                      <a:pt x="68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5881096" y="1123445"/>
                <a:ext cx="256" cy="598924"/>
              </a:xfrm>
              <a:custGeom>
                <a:avLst/>
                <a:gdLst/>
                <a:ahLst/>
                <a:cxnLst/>
                <a:rect l="l" t="t" r="r" b="b"/>
                <a:pathLst>
                  <a:path w="1" h="2337" extrusionOk="0">
                    <a:moveTo>
                      <a:pt x="1" y="2337"/>
                    </a:moveTo>
                    <a:lnTo>
                      <a:pt x="1"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flipH="1">
                <a:off x="5881352" y="1123445"/>
                <a:ext cx="365113" cy="598924"/>
              </a:xfrm>
              <a:custGeom>
                <a:avLst/>
                <a:gdLst/>
                <a:ahLst/>
                <a:cxnLst/>
                <a:rect l="l" t="t" r="r" b="b"/>
                <a:pathLst>
                  <a:path w="1" h="2337" fill="none" extrusionOk="0">
                    <a:moveTo>
                      <a:pt x="1" y="2337"/>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14" name="Google Shape;1314;p42"/>
            <p:cNvGrpSpPr/>
            <p:nvPr/>
          </p:nvGrpSpPr>
          <p:grpSpPr>
            <a:xfrm>
              <a:off x="2296575" y="2037532"/>
              <a:ext cx="6847273" cy="2958843"/>
              <a:chOff x="2296575" y="2037532"/>
              <a:chExt cx="6847273" cy="2958843"/>
            </a:xfrm>
          </p:grpSpPr>
          <p:sp>
            <p:nvSpPr>
              <p:cNvPr id="1315" name="Google Shape;1315;p42"/>
              <p:cNvSpPr/>
              <p:nvPr/>
            </p:nvSpPr>
            <p:spPr>
              <a:xfrm>
                <a:off x="2296575" y="4870075"/>
                <a:ext cx="6847273" cy="126300"/>
              </a:xfrm>
              <a:custGeom>
                <a:avLst/>
                <a:gdLst/>
                <a:ahLst/>
                <a:cxnLst/>
                <a:rect l="l" t="t" r="r" b="b"/>
                <a:pathLst>
                  <a:path w="6069" h="1" fill="none" extrusionOk="0">
                    <a:moveTo>
                      <a:pt x="6068" y="0"/>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6405965" y="3922241"/>
                <a:ext cx="735541" cy="80984"/>
              </a:xfrm>
              <a:custGeom>
                <a:avLst/>
                <a:gdLst/>
                <a:ahLst/>
                <a:cxnLst/>
                <a:rect l="l" t="t" r="r" b="b"/>
                <a:pathLst>
                  <a:path w="2870" h="316" extrusionOk="0">
                    <a:moveTo>
                      <a:pt x="0" y="0"/>
                    </a:moveTo>
                    <a:lnTo>
                      <a:pt x="0" y="316"/>
                    </a:lnTo>
                    <a:lnTo>
                      <a:pt x="2869" y="316"/>
                    </a:lnTo>
                    <a:lnTo>
                      <a:pt x="2869" y="309"/>
                    </a:lnTo>
                    <a:cubicBezTo>
                      <a:pt x="2869" y="309"/>
                      <a:pt x="1194" y="28"/>
                      <a:pt x="106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7061540" y="3533459"/>
                <a:ext cx="514622" cy="392363"/>
              </a:xfrm>
              <a:custGeom>
                <a:avLst/>
                <a:gdLst/>
                <a:ahLst/>
                <a:cxnLst/>
                <a:rect l="l" t="t" r="r" b="b"/>
                <a:pathLst>
                  <a:path w="2008" h="1531" extrusionOk="0">
                    <a:moveTo>
                      <a:pt x="210" y="1"/>
                    </a:moveTo>
                    <a:cubicBezTo>
                      <a:pt x="189" y="21"/>
                      <a:pt x="116" y="58"/>
                      <a:pt x="1" y="108"/>
                    </a:cubicBezTo>
                    <a:cubicBezTo>
                      <a:pt x="361" y="346"/>
                      <a:pt x="1476" y="1057"/>
                      <a:pt x="1519" y="1093"/>
                    </a:cubicBezTo>
                    <a:cubicBezTo>
                      <a:pt x="1540" y="1113"/>
                      <a:pt x="1597" y="1243"/>
                      <a:pt x="1640" y="1372"/>
                    </a:cubicBezTo>
                    <a:cubicBezTo>
                      <a:pt x="1662" y="1424"/>
                      <a:pt x="1676" y="1474"/>
                      <a:pt x="1691" y="1517"/>
                    </a:cubicBezTo>
                    <a:cubicBezTo>
                      <a:pt x="1698" y="1524"/>
                      <a:pt x="1698" y="1531"/>
                      <a:pt x="1698" y="1531"/>
                    </a:cubicBezTo>
                    <a:lnTo>
                      <a:pt x="1726" y="1517"/>
                    </a:lnTo>
                    <a:lnTo>
                      <a:pt x="2007" y="1372"/>
                    </a:lnTo>
                    <a:cubicBezTo>
                      <a:pt x="1964" y="1243"/>
                      <a:pt x="1907" y="1113"/>
                      <a:pt x="1885" y="1093"/>
                    </a:cubicBezTo>
                    <a:cubicBezTo>
                      <a:pt x="1842" y="1057"/>
                      <a:pt x="591" y="244"/>
                      <a:pt x="21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6326774" y="4002970"/>
                <a:ext cx="208617" cy="864173"/>
              </a:xfrm>
              <a:custGeom>
                <a:avLst/>
                <a:gdLst/>
                <a:ahLst/>
                <a:cxnLst/>
                <a:rect l="l" t="t" r="r" b="b"/>
                <a:pathLst>
                  <a:path w="814" h="3372" extrusionOk="0">
                    <a:moveTo>
                      <a:pt x="582" y="1"/>
                    </a:moveTo>
                    <a:lnTo>
                      <a:pt x="1" y="3372"/>
                    </a:lnTo>
                    <a:lnTo>
                      <a:pt x="230" y="3372"/>
                    </a:lnTo>
                    <a:lnTo>
                      <a:pt x="81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6254758" y="4002970"/>
                <a:ext cx="221431" cy="864173"/>
              </a:xfrm>
              <a:custGeom>
                <a:avLst/>
                <a:gdLst/>
                <a:ahLst/>
                <a:cxnLst/>
                <a:rect l="l" t="t" r="r" b="b"/>
                <a:pathLst>
                  <a:path w="864" h="3372" extrusionOk="0">
                    <a:moveTo>
                      <a:pt x="590" y="1"/>
                    </a:moveTo>
                    <a:lnTo>
                      <a:pt x="0" y="3372"/>
                    </a:lnTo>
                    <a:lnTo>
                      <a:pt x="282" y="3372"/>
                    </a:lnTo>
                    <a:lnTo>
                      <a:pt x="86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7037705" y="4002970"/>
                <a:ext cx="210411" cy="864173"/>
              </a:xfrm>
              <a:custGeom>
                <a:avLst/>
                <a:gdLst/>
                <a:ahLst/>
                <a:cxnLst/>
                <a:rect l="l" t="t" r="r" b="b"/>
                <a:pathLst>
                  <a:path w="821" h="3372" extrusionOk="0">
                    <a:moveTo>
                      <a:pt x="1" y="1"/>
                    </a:moveTo>
                    <a:lnTo>
                      <a:pt x="591" y="3372"/>
                    </a:lnTo>
                    <a:lnTo>
                      <a:pt x="820" y="3372"/>
                    </a:lnTo>
                    <a:lnTo>
                      <a:pt x="232"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7096907" y="4002970"/>
                <a:ext cx="221431" cy="864173"/>
              </a:xfrm>
              <a:custGeom>
                <a:avLst/>
                <a:gdLst/>
                <a:ahLst/>
                <a:cxnLst/>
                <a:rect l="l" t="t" r="r" b="b"/>
                <a:pathLst>
                  <a:path w="864" h="3372" extrusionOk="0">
                    <a:moveTo>
                      <a:pt x="1" y="1"/>
                    </a:moveTo>
                    <a:lnTo>
                      <a:pt x="589" y="3372"/>
                    </a:lnTo>
                    <a:lnTo>
                      <a:pt x="863" y="3372"/>
                    </a:lnTo>
                    <a:lnTo>
                      <a:pt x="360" y="475"/>
                    </a:lnTo>
                    <a:lnTo>
                      <a:pt x="353" y="482"/>
                    </a:lnTo>
                    <a:lnTo>
                      <a:pt x="237" y="187"/>
                    </a:lnTo>
                    <a:lnTo>
                      <a:pt x="17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6546153" y="3599837"/>
                <a:ext cx="764757" cy="451308"/>
              </a:xfrm>
              <a:custGeom>
                <a:avLst/>
                <a:gdLst/>
                <a:ahLst/>
                <a:cxnLst/>
                <a:rect l="l" t="t" r="r" b="b"/>
                <a:pathLst>
                  <a:path w="2984" h="1761" extrusionOk="0">
                    <a:moveTo>
                      <a:pt x="0" y="1"/>
                    </a:moveTo>
                    <a:lnTo>
                      <a:pt x="0" y="1"/>
                    </a:lnTo>
                    <a:cubicBezTo>
                      <a:pt x="21" y="216"/>
                      <a:pt x="71" y="748"/>
                      <a:pt x="114" y="920"/>
                    </a:cubicBezTo>
                    <a:cubicBezTo>
                      <a:pt x="166" y="1129"/>
                      <a:pt x="382" y="1229"/>
                      <a:pt x="518" y="1258"/>
                    </a:cubicBezTo>
                    <a:cubicBezTo>
                      <a:pt x="647" y="1286"/>
                      <a:pt x="2322" y="1567"/>
                      <a:pt x="2322" y="1567"/>
                    </a:cubicBezTo>
                    <a:lnTo>
                      <a:pt x="2322" y="1574"/>
                    </a:lnTo>
                    <a:lnTo>
                      <a:pt x="2386" y="1760"/>
                    </a:lnTo>
                    <a:lnTo>
                      <a:pt x="2452" y="1726"/>
                    </a:lnTo>
                    <a:lnTo>
                      <a:pt x="2695" y="1603"/>
                    </a:lnTo>
                    <a:lnTo>
                      <a:pt x="2754" y="1574"/>
                    </a:lnTo>
                    <a:lnTo>
                      <a:pt x="2983" y="1451"/>
                    </a:lnTo>
                    <a:cubicBezTo>
                      <a:pt x="2983" y="1451"/>
                      <a:pt x="2904" y="1308"/>
                      <a:pt x="2854" y="1258"/>
                    </a:cubicBezTo>
                    <a:cubicBezTo>
                      <a:pt x="2847" y="1251"/>
                      <a:pt x="2847" y="1251"/>
                      <a:pt x="2840" y="1243"/>
                    </a:cubicBezTo>
                    <a:cubicBezTo>
                      <a:pt x="2804" y="1229"/>
                      <a:pt x="1905" y="784"/>
                      <a:pt x="1374" y="509"/>
                    </a:cubicBezTo>
                    <a:cubicBezTo>
                      <a:pt x="1265" y="459"/>
                      <a:pt x="1172" y="409"/>
                      <a:pt x="1106" y="380"/>
                    </a:cubicBezTo>
                    <a:cubicBezTo>
                      <a:pt x="1029" y="337"/>
                      <a:pt x="985" y="316"/>
                      <a:pt x="985" y="309"/>
                    </a:cubicBezTo>
                    <a:cubicBezTo>
                      <a:pt x="970" y="302"/>
                      <a:pt x="949" y="194"/>
                      <a:pt x="920" y="71"/>
                    </a:cubicBezTo>
                    <a:cubicBezTo>
                      <a:pt x="884" y="71"/>
                      <a:pt x="840" y="71"/>
                      <a:pt x="797" y="78"/>
                    </a:cubicBezTo>
                    <a:cubicBezTo>
                      <a:pt x="751" y="81"/>
                      <a:pt x="708" y="82"/>
                      <a:pt x="666" y="82"/>
                    </a:cubicBezTo>
                    <a:cubicBezTo>
                      <a:pt x="557" y="82"/>
                      <a:pt x="462" y="74"/>
                      <a:pt x="373" y="64"/>
                    </a:cubicBezTo>
                    <a:cubicBezTo>
                      <a:pt x="209" y="51"/>
                      <a:pt x="87" y="28"/>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6696848" y="4002970"/>
                <a:ext cx="210411" cy="864173"/>
              </a:xfrm>
              <a:custGeom>
                <a:avLst/>
                <a:gdLst/>
                <a:ahLst/>
                <a:cxnLst/>
                <a:rect l="l" t="t" r="r" b="b"/>
                <a:pathLst>
                  <a:path w="821" h="3372" extrusionOk="0">
                    <a:moveTo>
                      <a:pt x="591" y="1"/>
                    </a:moveTo>
                    <a:lnTo>
                      <a:pt x="1" y="3372"/>
                    </a:lnTo>
                    <a:lnTo>
                      <a:pt x="239" y="3372"/>
                    </a:lnTo>
                    <a:lnTo>
                      <a:pt x="82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6627138" y="4002970"/>
                <a:ext cx="221175" cy="864173"/>
              </a:xfrm>
              <a:custGeom>
                <a:avLst/>
                <a:gdLst/>
                <a:ahLst/>
                <a:cxnLst/>
                <a:rect l="l" t="t" r="r" b="b"/>
                <a:pathLst>
                  <a:path w="863" h="3372" extrusionOk="0">
                    <a:moveTo>
                      <a:pt x="590" y="1"/>
                    </a:moveTo>
                    <a:lnTo>
                      <a:pt x="0" y="3372"/>
                    </a:lnTo>
                    <a:lnTo>
                      <a:pt x="273" y="3372"/>
                    </a:lnTo>
                    <a:lnTo>
                      <a:pt x="86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2"/>
              <p:cNvSpPr/>
              <p:nvPr/>
            </p:nvSpPr>
            <p:spPr>
              <a:xfrm>
                <a:off x="7524132" y="4664438"/>
                <a:ext cx="13071" cy="36904"/>
              </a:xfrm>
              <a:custGeom>
                <a:avLst/>
                <a:gdLst/>
                <a:ahLst/>
                <a:cxnLst/>
                <a:rect l="l" t="t" r="r" b="b"/>
                <a:pathLst>
                  <a:path w="51" h="144" extrusionOk="0">
                    <a:moveTo>
                      <a:pt x="0" y="1"/>
                    </a:moveTo>
                    <a:lnTo>
                      <a:pt x="30" y="144"/>
                    </a:lnTo>
                    <a:lnTo>
                      <a:pt x="30" y="137"/>
                    </a:lnTo>
                    <a:cubicBezTo>
                      <a:pt x="37" y="123"/>
                      <a:pt x="43" y="116"/>
                      <a:pt x="50" y="108"/>
                    </a:cubicBez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2"/>
              <p:cNvSpPr/>
              <p:nvPr/>
            </p:nvSpPr>
            <p:spPr>
              <a:xfrm>
                <a:off x="6391357" y="3188758"/>
                <a:ext cx="134550" cy="733727"/>
              </a:xfrm>
              <a:custGeom>
                <a:avLst/>
                <a:gdLst/>
                <a:ahLst/>
                <a:cxnLst/>
                <a:rect l="l" t="t" r="r" b="b"/>
                <a:pathLst>
                  <a:path w="525" h="2863" extrusionOk="0">
                    <a:moveTo>
                      <a:pt x="1" y="0"/>
                    </a:moveTo>
                    <a:lnTo>
                      <a:pt x="323" y="1582"/>
                    </a:lnTo>
                    <a:lnTo>
                      <a:pt x="323" y="2862"/>
                    </a:lnTo>
                    <a:lnTo>
                      <a:pt x="525" y="2862"/>
                    </a:lnTo>
                    <a:lnTo>
                      <a:pt x="525" y="1582"/>
                    </a:lnTo>
                    <a:lnTo>
                      <a:pt x="525" y="1575"/>
                    </a:lnTo>
                    <a:cubicBezTo>
                      <a:pt x="489" y="1561"/>
                      <a:pt x="468" y="1553"/>
                      <a:pt x="468" y="1553"/>
                    </a:cubicBezTo>
                    <a:cubicBezTo>
                      <a:pt x="468" y="1553"/>
                      <a:pt x="482" y="1503"/>
                      <a:pt x="496" y="1432"/>
                    </a:cubicBezTo>
                    <a:lnTo>
                      <a:pt x="20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2"/>
              <p:cNvSpPr/>
              <p:nvPr/>
            </p:nvSpPr>
            <p:spPr>
              <a:xfrm>
                <a:off x="6230924" y="2748719"/>
                <a:ext cx="243472" cy="1173759"/>
              </a:xfrm>
              <a:custGeom>
                <a:avLst/>
                <a:gdLst/>
                <a:ahLst/>
                <a:cxnLst/>
                <a:rect l="l" t="t" r="r" b="b"/>
                <a:pathLst>
                  <a:path w="950" h="4580" extrusionOk="0">
                    <a:moveTo>
                      <a:pt x="0" y="1"/>
                    </a:moveTo>
                    <a:lnTo>
                      <a:pt x="683" y="3299"/>
                    </a:lnTo>
                    <a:lnTo>
                      <a:pt x="683" y="4579"/>
                    </a:lnTo>
                    <a:lnTo>
                      <a:pt x="949" y="4579"/>
                    </a:lnTo>
                    <a:lnTo>
                      <a:pt x="949" y="3299"/>
                    </a:lnTo>
                    <a:lnTo>
                      <a:pt x="627" y="1717"/>
                    </a:lnTo>
                    <a:lnTo>
                      <a:pt x="26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2"/>
              <p:cNvSpPr/>
              <p:nvPr/>
            </p:nvSpPr>
            <p:spPr>
              <a:xfrm>
                <a:off x="6298839" y="2748719"/>
                <a:ext cx="225532" cy="440288"/>
              </a:xfrm>
              <a:custGeom>
                <a:avLst/>
                <a:gdLst/>
                <a:ahLst/>
                <a:cxnLst/>
                <a:rect l="l" t="t" r="r" b="b"/>
                <a:pathLst>
                  <a:path w="880" h="1718" extrusionOk="0">
                    <a:moveTo>
                      <a:pt x="1" y="1"/>
                    </a:moveTo>
                    <a:lnTo>
                      <a:pt x="362" y="1717"/>
                    </a:lnTo>
                    <a:lnTo>
                      <a:pt x="879" y="1717"/>
                    </a:lnTo>
                    <a:cubicBezTo>
                      <a:pt x="829" y="1495"/>
                      <a:pt x="770" y="1251"/>
                      <a:pt x="720" y="1027"/>
                    </a:cubicBezTo>
                    <a:lnTo>
                      <a:pt x="720" y="1020"/>
                    </a:lnTo>
                    <a:cubicBezTo>
                      <a:pt x="613" y="711"/>
                      <a:pt x="570" y="553"/>
                      <a:pt x="598" y="310"/>
                    </a:cubicBezTo>
                    <a:lnTo>
                      <a:pt x="598" y="303"/>
                    </a:lnTo>
                    <a:cubicBezTo>
                      <a:pt x="598" y="251"/>
                      <a:pt x="605" y="208"/>
                      <a:pt x="620" y="165"/>
                    </a:cubicBezTo>
                    <a:cubicBezTo>
                      <a:pt x="634" y="101"/>
                      <a:pt x="663" y="44"/>
                      <a:pt x="69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2"/>
              <p:cNvSpPr/>
              <p:nvPr/>
            </p:nvSpPr>
            <p:spPr>
              <a:xfrm>
                <a:off x="6444921" y="2827911"/>
                <a:ext cx="38699" cy="182471"/>
              </a:xfrm>
              <a:custGeom>
                <a:avLst/>
                <a:gdLst/>
                <a:ahLst/>
                <a:cxnLst/>
                <a:rect l="l" t="t" r="r" b="b"/>
                <a:pathLst>
                  <a:path w="151" h="712" extrusionOk="0">
                    <a:moveTo>
                      <a:pt x="28" y="1"/>
                    </a:moveTo>
                    <a:cubicBezTo>
                      <a:pt x="0" y="244"/>
                      <a:pt x="43" y="402"/>
                      <a:pt x="150" y="711"/>
                    </a:cubicBezTo>
                    <a:cubicBezTo>
                      <a:pt x="107" y="539"/>
                      <a:pt x="71" y="389"/>
                      <a:pt x="50" y="280"/>
                    </a:cubicBezTo>
                    <a:cubicBezTo>
                      <a:pt x="28" y="173"/>
                      <a:pt x="21" y="80"/>
                      <a:pt x="2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2"/>
              <p:cNvSpPr/>
              <p:nvPr/>
            </p:nvSpPr>
            <p:spPr>
              <a:xfrm>
                <a:off x="7688154" y="4642398"/>
                <a:ext cx="58946" cy="69964"/>
              </a:xfrm>
              <a:custGeom>
                <a:avLst/>
                <a:gdLst/>
                <a:ahLst/>
                <a:cxnLst/>
                <a:rect l="l" t="t" r="r" b="b"/>
                <a:pathLst>
                  <a:path w="230" h="273" extrusionOk="0">
                    <a:moveTo>
                      <a:pt x="187" y="0"/>
                    </a:moveTo>
                    <a:cubicBezTo>
                      <a:pt x="180" y="0"/>
                      <a:pt x="166" y="7"/>
                      <a:pt x="159" y="14"/>
                    </a:cubicBezTo>
                    <a:lnTo>
                      <a:pt x="152" y="30"/>
                    </a:lnTo>
                    <a:lnTo>
                      <a:pt x="80" y="123"/>
                    </a:lnTo>
                    <a:lnTo>
                      <a:pt x="37" y="180"/>
                    </a:lnTo>
                    <a:lnTo>
                      <a:pt x="14" y="209"/>
                    </a:lnTo>
                    <a:lnTo>
                      <a:pt x="14" y="216"/>
                    </a:lnTo>
                    <a:cubicBezTo>
                      <a:pt x="0" y="230"/>
                      <a:pt x="7" y="252"/>
                      <a:pt x="23" y="266"/>
                    </a:cubicBezTo>
                    <a:cubicBezTo>
                      <a:pt x="30" y="266"/>
                      <a:pt x="37" y="273"/>
                      <a:pt x="43" y="273"/>
                    </a:cubicBezTo>
                    <a:cubicBezTo>
                      <a:pt x="57" y="273"/>
                      <a:pt x="66" y="266"/>
                      <a:pt x="73" y="259"/>
                    </a:cubicBezTo>
                    <a:lnTo>
                      <a:pt x="123" y="187"/>
                    </a:lnTo>
                    <a:lnTo>
                      <a:pt x="152" y="150"/>
                    </a:lnTo>
                    <a:lnTo>
                      <a:pt x="159" y="137"/>
                    </a:lnTo>
                    <a:lnTo>
                      <a:pt x="209" y="73"/>
                    </a:lnTo>
                    <a:lnTo>
                      <a:pt x="216" y="57"/>
                    </a:lnTo>
                    <a:cubicBezTo>
                      <a:pt x="230" y="43"/>
                      <a:pt x="230" y="21"/>
                      <a:pt x="209" y="7"/>
                    </a:cubicBezTo>
                    <a:cubicBezTo>
                      <a:pt x="202" y="7"/>
                      <a:pt x="195" y="0"/>
                      <a:pt x="18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2"/>
              <p:cNvSpPr/>
              <p:nvPr/>
            </p:nvSpPr>
            <p:spPr>
              <a:xfrm>
                <a:off x="7727109" y="4660850"/>
                <a:ext cx="55358" cy="64326"/>
              </a:xfrm>
              <a:custGeom>
                <a:avLst/>
                <a:gdLst/>
                <a:ahLst/>
                <a:cxnLst/>
                <a:rect l="l" t="t" r="r" b="b"/>
                <a:pathLst>
                  <a:path w="216" h="251" extrusionOk="0">
                    <a:moveTo>
                      <a:pt x="173" y="1"/>
                    </a:moveTo>
                    <a:cubicBezTo>
                      <a:pt x="164" y="1"/>
                      <a:pt x="157" y="1"/>
                      <a:pt x="150" y="8"/>
                    </a:cubicBezTo>
                    <a:cubicBezTo>
                      <a:pt x="150" y="8"/>
                      <a:pt x="143" y="8"/>
                      <a:pt x="143" y="15"/>
                    </a:cubicBezTo>
                    <a:lnTo>
                      <a:pt x="121" y="44"/>
                    </a:lnTo>
                    <a:lnTo>
                      <a:pt x="86" y="94"/>
                    </a:lnTo>
                    <a:lnTo>
                      <a:pt x="71" y="115"/>
                    </a:lnTo>
                    <a:lnTo>
                      <a:pt x="14" y="194"/>
                    </a:lnTo>
                    <a:cubicBezTo>
                      <a:pt x="0" y="208"/>
                      <a:pt x="7" y="237"/>
                      <a:pt x="21" y="244"/>
                    </a:cubicBezTo>
                    <a:cubicBezTo>
                      <a:pt x="28" y="251"/>
                      <a:pt x="35" y="251"/>
                      <a:pt x="43" y="251"/>
                    </a:cubicBezTo>
                    <a:cubicBezTo>
                      <a:pt x="57" y="251"/>
                      <a:pt x="64" y="251"/>
                      <a:pt x="71" y="237"/>
                    </a:cubicBezTo>
                    <a:lnTo>
                      <a:pt x="143" y="144"/>
                    </a:lnTo>
                    <a:lnTo>
                      <a:pt x="193" y="78"/>
                    </a:lnTo>
                    <a:lnTo>
                      <a:pt x="193" y="72"/>
                    </a:lnTo>
                    <a:lnTo>
                      <a:pt x="207" y="58"/>
                    </a:lnTo>
                    <a:cubicBezTo>
                      <a:pt x="216" y="51"/>
                      <a:pt x="216" y="35"/>
                      <a:pt x="216" y="28"/>
                    </a:cubicBezTo>
                    <a:lnTo>
                      <a:pt x="207" y="22"/>
                    </a:lnTo>
                    <a:cubicBezTo>
                      <a:pt x="207" y="15"/>
                      <a:pt x="200" y="8"/>
                      <a:pt x="19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2"/>
              <p:cNvSpPr/>
              <p:nvPr/>
            </p:nvSpPr>
            <p:spPr>
              <a:xfrm>
                <a:off x="7507730" y="3962478"/>
                <a:ext cx="263718" cy="709637"/>
              </a:xfrm>
              <a:custGeom>
                <a:avLst/>
                <a:gdLst/>
                <a:ahLst/>
                <a:cxnLst/>
                <a:rect l="l" t="t" r="r" b="b"/>
                <a:pathLst>
                  <a:path w="1029" h="2769" extrusionOk="0">
                    <a:moveTo>
                      <a:pt x="316" y="0"/>
                    </a:moveTo>
                    <a:lnTo>
                      <a:pt x="194" y="66"/>
                    </a:lnTo>
                    <a:lnTo>
                      <a:pt x="21" y="159"/>
                    </a:lnTo>
                    <a:lnTo>
                      <a:pt x="0" y="173"/>
                    </a:lnTo>
                    <a:lnTo>
                      <a:pt x="352" y="1482"/>
                    </a:lnTo>
                    <a:lnTo>
                      <a:pt x="654" y="2596"/>
                    </a:lnTo>
                    <a:cubicBezTo>
                      <a:pt x="675" y="2574"/>
                      <a:pt x="697" y="2567"/>
                      <a:pt x="711" y="2567"/>
                    </a:cubicBezTo>
                    <a:cubicBezTo>
                      <a:pt x="714" y="2567"/>
                      <a:pt x="717" y="2566"/>
                      <a:pt x="720" y="2566"/>
                    </a:cubicBezTo>
                    <a:cubicBezTo>
                      <a:pt x="763" y="2566"/>
                      <a:pt x="782" y="2615"/>
                      <a:pt x="856" y="2683"/>
                    </a:cubicBezTo>
                    <a:lnTo>
                      <a:pt x="863" y="2667"/>
                    </a:lnTo>
                    <a:cubicBezTo>
                      <a:pt x="870" y="2660"/>
                      <a:pt x="884" y="2653"/>
                      <a:pt x="891" y="2653"/>
                    </a:cubicBezTo>
                    <a:cubicBezTo>
                      <a:pt x="899" y="2653"/>
                      <a:pt x="906" y="2660"/>
                      <a:pt x="913" y="2660"/>
                    </a:cubicBezTo>
                    <a:cubicBezTo>
                      <a:pt x="934" y="2674"/>
                      <a:pt x="934" y="2696"/>
                      <a:pt x="920" y="2710"/>
                    </a:cubicBezTo>
                    <a:lnTo>
                      <a:pt x="913" y="2726"/>
                    </a:lnTo>
                    <a:cubicBezTo>
                      <a:pt x="927" y="2733"/>
                      <a:pt x="934" y="2747"/>
                      <a:pt x="949" y="2753"/>
                    </a:cubicBezTo>
                    <a:cubicBezTo>
                      <a:pt x="956" y="2753"/>
                      <a:pt x="970" y="2760"/>
                      <a:pt x="977" y="2769"/>
                    </a:cubicBezTo>
                    <a:lnTo>
                      <a:pt x="999" y="2740"/>
                    </a:lnTo>
                    <a:cubicBezTo>
                      <a:pt x="999" y="2733"/>
                      <a:pt x="1006" y="2733"/>
                      <a:pt x="1006" y="2733"/>
                    </a:cubicBezTo>
                    <a:cubicBezTo>
                      <a:pt x="986" y="2667"/>
                      <a:pt x="999" y="2624"/>
                      <a:pt x="1029" y="2596"/>
                    </a:cubicBezTo>
                    <a:lnTo>
                      <a:pt x="31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2"/>
              <p:cNvSpPr/>
              <p:nvPr/>
            </p:nvSpPr>
            <p:spPr>
              <a:xfrm>
                <a:off x="7494916" y="3885080"/>
                <a:ext cx="106871" cy="121733"/>
              </a:xfrm>
              <a:custGeom>
                <a:avLst/>
                <a:gdLst/>
                <a:ahLst/>
                <a:cxnLst/>
                <a:rect l="l" t="t" r="r" b="b"/>
                <a:pathLst>
                  <a:path w="417" h="475" extrusionOk="0">
                    <a:moveTo>
                      <a:pt x="316" y="0"/>
                    </a:moveTo>
                    <a:lnTo>
                      <a:pt x="35" y="145"/>
                    </a:lnTo>
                    <a:lnTo>
                      <a:pt x="7" y="159"/>
                    </a:lnTo>
                    <a:cubicBezTo>
                      <a:pt x="21" y="195"/>
                      <a:pt x="28" y="225"/>
                      <a:pt x="35" y="245"/>
                    </a:cubicBezTo>
                    <a:cubicBezTo>
                      <a:pt x="44" y="268"/>
                      <a:pt x="50" y="281"/>
                      <a:pt x="50" y="281"/>
                    </a:cubicBezTo>
                    <a:lnTo>
                      <a:pt x="0" y="302"/>
                    </a:lnTo>
                    <a:lnTo>
                      <a:pt x="44" y="461"/>
                    </a:lnTo>
                    <a:lnTo>
                      <a:pt x="50" y="475"/>
                    </a:lnTo>
                    <a:lnTo>
                      <a:pt x="71" y="461"/>
                    </a:lnTo>
                    <a:lnTo>
                      <a:pt x="244" y="368"/>
                    </a:lnTo>
                    <a:lnTo>
                      <a:pt x="366" y="302"/>
                    </a:lnTo>
                    <a:lnTo>
                      <a:pt x="416" y="281"/>
                    </a:lnTo>
                    <a:cubicBezTo>
                      <a:pt x="416" y="281"/>
                      <a:pt x="366" y="138"/>
                      <a:pt x="316"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2"/>
              <p:cNvSpPr/>
              <p:nvPr/>
            </p:nvSpPr>
            <p:spPr>
              <a:xfrm>
                <a:off x="7780160" y="4666232"/>
                <a:ext cx="2307" cy="2050"/>
              </a:xfrm>
              <a:custGeom>
                <a:avLst/>
                <a:gdLst/>
                <a:ahLst/>
                <a:cxnLst/>
                <a:rect l="l" t="t" r="r" b="b"/>
                <a:pathLst>
                  <a:path w="9" h="8" extrusionOk="0">
                    <a:moveTo>
                      <a:pt x="9" y="7"/>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2"/>
              <p:cNvSpPr/>
              <p:nvPr/>
            </p:nvSpPr>
            <p:spPr>
              <a:xfrm>
                <a:off x="7271692" y="4100871"/>
                <a:ext cx="11277" cy="25884"/>
              </a:xfrm>
              <a:custGeom>
                <a:avLst/>
                <a:gdLst/>
                <a:ahLst/>
                <a:cxnLst/>
                <a:rect l="l" t="t" r="r" b="b"/>
                <a:pathLst>
                  <a:path w="44" h="101" extrusionOk="0">
                    <a:moveTo>
                      <a:pt x="0" y="0"/>
                    </a:moveTo>
                    <a:lnTo>
                      <a:pt x="36" y="100"/>
                    </a:lnTo>
                    <a:lnTo>
                      <a:pt x="43" y="93"/>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2"/>
              <p:cNvSpPr/>
              <p:nvPr/>
            </p:nvSpPr>
            <p:spPr>
              <a:xfrm>
                <a:off x="7857557" y="4680840"/>
                <a:ext cx="29729" cy="24603"/>
              </a:xfrm>
              <a:custGeom>
                <a:avLst/>
                <a:gdLst/>
                <a:ahLst/>
                <a:cxnLst/>
                <a:rect l="l" t="t" r="r" b="b"/>
                <a:pathLst>
                  <a:path w="116" h="96" extrusionOk="0">
                    <a:moveTo>
                      <a:pt x="52" y="0"/>
                    </a:moveTo>
                    <a:lnTo>
                      <a:pt x="0" y="66"/>
                    </a:lnTo>
                    <a:cubicBezTo>
                      <a:pt x="9" y="66"/>
                      <a:pt x="22" y="73"/>
                      <a:pt x="29" y="80"/>
                    </a:cubicBezTo>
                    <a:cubicBezTo>
                      <a:pt x="43" y="80"/>
                      <a:pt x="59" y="87"/>
                      <a:pt x="72" y="95"/>
                    </a:cubicBezTo>
                    <a:lnTo>
                      <a:pt x="116" y="30"/>
                    </a:lnTo>
                    <a:cubicBezTo>
                      <a:pt x="95" y="23"/>
                      <a:pt x="72" y="9"/>
                      <a:pt x="5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2"/>
              <p:cNvSpPr/>
              <p:nvPr/>
            </p:nvSpPr>
            <p:spPr>
              <a:xfrm>
                <a:off x="7780160" y="4666232"/>
                <a:ext cx="2307" cy="2050"/>
              </a:xfrm>
              <a:custGeom>
                <a:avLst/>
                <a:gdLst/>
                <a:ahLst/>
                <a:cxnLst/>
                <a:rect l="l" t="t" r="r" b="b"/>
                <a:pathLst>
                  <a:path w="9" h="8" extrusionOk="0">
                    <a:moveTo>
                      <a:pt x="9" y="7"/>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2"/>
              <p:cNvSpPr/>
              <p:nvPr/>
            </p:nvSpPr>
            <p:spPr>
              <a:xfrm>
                <a:off x="7763757" y="4680840"/>
                <a:ext cx="29729" cy="24603"/>
              </a:xfrm>
              <a:custGeom>
                <a:avLst/>
                <a:gdLst/>
                <a:ahLst/>
                <a:cxnLst/>
                <a:rect l="l" t="t" r="r" b="b"/>
                <a:pathLst>
                  <a:path w="116" h="96" extrusionOk="0">
                    <a:moveTo>
                      <a:pt x="50" y="0"/>
                    </a:moveTo>
                    <a:lnTo>
                      <a:pt x="0" y="66"/>
                    </a:lnTo>
                    <a:cubicBezTo>
                      <a:pt x="21" y="73"/>
                      <a:pt x="50" y="87"/>
                      <a:pt x="73" y="95"/>
                    </a:cubicBezTo>
                    <a:lnTo>
                      <a:pt x="80" y="87"/>
                    </a:lnTo>
                    <a:lnTo>
                      <a:pt x="116" y="30"/>
                    </a:lnTo>
                    <a:lnTo>
                      <a:pt x="107" y="30"/>
                    </a:lnTo>
                    <a:cubicBezTo>
                      <a:pt x="87" y="23"/>
                      <a:pt x="64" y="9"/>
                      <a:pt x="5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2"/>
              <p:cNvSpPr/>
              <p:nvPr/>
            </p:nvSpPr>
            <p:spPr>
              <a:xfrm>
                <a:off x="7874216" y="4705187"/>
                <a:ext cx="3844" cy="2050"/>
              </a:xfrm>
              <a:custGeom>
                <a:avLst/>
                <a:gdLst/>
                <a:ahLst/>
                <a:cxnLst/>
                <a:rect l="l" t="t" r="r" b="b"/>
                <a:pathLst>
                  <a:path w="15" h="8" extrusionOk="0">
                    <a:moveTo>
                      <a:pt x="7" y="0"/>
                    </a:moveTo>
                    <a:lnTo>
                      <a:pt x="1" y="7"/>
                    </a:lnTo>
                    <a:lnTo>
                      <a:pt x="1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2"/>
              <p:cNvSpPr/>
              <p:nvPr/>
            </p:nvSpPr>
            <p:spPr>
              <a:xfrm>
                <a:off x="7870628" y="4819233"/>
                <a:ext cx="64328" cy="256"/>
              </a:xfrm>
              <a:custGeom>
                <a:avLst/>
                <a:gdLst/>
                <a:ahLst/>
                <a:cxnLst/>
                <a:rect l="l" t="t" r="r" b="b"/>
                <a:pathLst>
                  <a:path w="251" h="1" extrusionOk="0">
                    <a:moveTo>
                      <a:pt x="251" y="0"/>
                    </a:moveTo>
                    <a:lnTo>
                      <a:pt x="25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2"/>
              <p:cNvSpPr/>
              <p:nvPr/>
            </p:nvSpPr>
            <p:spPr>
              <a:xfrm>
                <a:off x="7864989" y="4758238"/>
                <a:ext cx="221175" cy="61251"/>
              </a:xfrm>
              <a:custGeom>
                <a:avLst/>
                <a:gdLst/>
                <a:ahLst/>
                <a:cxnLst/>
                <a:rect l="l" t="t" r="r" b="b"/>
                <a:pathLst>
                  <a:path w="863" h="239" extrusionOk="0">
                    <a:moveTo>
                      <a:pt x="525" y="0"/>
                    </a:moveTo>
                    <a:lnTo>
                      <a:pt x="402" y="59"/>
                    </a:lnTo>
                    <a:lnTo>
                      <a:pt x="395" y="59"/>
                    </a:lnTo>
                    <a:lnTo>
                      <a:pt x="288" y="109"/>
                    </a:lnTo>
                    <a:lnTo>
                      <a:pt x="0" y="238"/>
                    </a:lnTo>
                    <a:lnTo>
                      <a:pt x="863" y="238"/>
                    </a:lnTo>
                    <a:cubicBezTo>
                      <a:pt x="863" y="238"/>
                      <a:pt x="863" y="109"/>
                      <a:pt x="69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2"/>
              <p:cNvSpPr/>
              <p:nvPr/>
            </p:nvSpPr>
            <p:spPr>
              <a:xfrm>
                <a:off x="7934699" y="4819233"/>
                <a:ext cx="57921" cy="256"/>
              </a:xfrm>
              <a:custGeom>
                <a:avLst/>
                <a:gdLst/>
                <a:ahLst/>
                <a:cxnLst/>
                <a:rect l="l" t="t" r="r" b="b"/>
                <a:pathLst>
                  <a:path w="226" h="1" extrusionOk="0">
                    <a:moveTo>
                      <a:pt x="225" y="0"/>
                    </a:moveTo>
                    <a:lnTo>
                      <a:pt x="225" y="0"/>
                    </a:lnTo>
                    <a:lnTo>
                      <a:pt x="1" y="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2"/>
              <p:cNvSpPr/>
              <p:nvPr/>
            </p:nvSpPr>
            <p:spPr>
              <a:xfrm>
                <a:off x="7760169" y="4819233"/>
                <a:ext cx="329584" cy="47924"/>
              </a:xfrm>
              <a:custGeom>
                <a:avLst/>
                <a:gdLst/>
                <a:ahLst/>
                <a:cxnLst/>
                <a:rect l="l" t="t" r="r" b="b"/>
                <a:pathLst>
                  <a:path w="1286" h="187" extrusionOk="0">
                    <a:moveTo>
                      <a:pt x="409" y="0"/>
                    </a:moveTo>
                    <a:lnTo>
                      <a:pt x="1" y="187"/>
                    </a:lnTo>
                    <a:lnTo>
                      <a:pt x="1286" y="187"/>
                    </a:lnTo>
                    <a:lnTo>
                      <a:pt x="1272"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2"/>
              <p:cNvSpPr/>
              <p:nvPr/>
            </p:nvSpPr>
            <p:spPr>
              <a:xfrm>
                <a:off x="7934699" y="4819233"/>
                <a:ext cx="256" cy="256"/>
              </a:xfrm>
              <a:custGeom>
                <a:avLst/>
                <a:gdLst/>
                <a:ahLst/>
                <a:cxnLst/>
                <a:rect l="l" t="t" r="r" b="b"/>
                <a:pathLst>
                  <a:path w="1" h="1" extrusionOk="0">
                    <a:moveTo>
                      <a:pt x="1" y="0"/>
                    </a:move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2"/>
              <p:cNvSpPr/>
              <p:nvPr/>
            </p:nvSpPr>
            <p:spPr>
              <a:xfrm>
                <a:off x="7934699" y="4819233"/>
                <a:ext cx="256" cy="256"/>
              </a:xfrm>
              <a:custGeom>
                <a:avLst/>
                <a:gdLst/>
                <a:ahLst/>
                <a:cxnLst/>
                <a:rect l="l" t="t" r="r" b="b"/>
                <a:pathLst>
                  <a:path w="1" h="1" fill="none" extrusionOk="0">
                    <a:moveTo>
                      <a:pt x="1" y="0"/>
                    </a:move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2"/>
              <p:cNvSpPr/>
              <p:nvPr/>
            </p:nvSpPr>
            <p:spPr>
              <a:xfrm>
                <a:off x="7760169" y="4620101"/>
                <a:ext cx="60740" cy="53819"/>
              </a:xfrm>
              <a:custGeom>
                <a:avLst/>
                <a:gdLst/>
                <a:ahLst/>
                <a:cxnLst/>
                <a:rect l="l" t="t" r="r" b="b"/>
                <a:pathLst>
                  <a:path w="237" h="210" extrusionOk="0">
                    <a:moveTo>
                      <a:pt x="103" y="0"/>
                    </a:moveTo>
                    <a:cubicBezTo>
                      <a:pt x="100" y="0"/>
                      <a:pt x="97" y="1"/>
                      <a:pt x="94" y="1"/>
                    </a:cubicBezTo>
                    <a:cubicBezTo>
                      <a:pt x="78" y="1"/>
                      <a:pt x="57" y="8"/>
                      <a:pt x="44" y="30"/>
                    </a:cubicBezTo>
                    <a:cubicBezTo>
                      <a:pt x="14" y="58"/>
                      <a:pt x="1" y="101"/>
                      <a:pt x="21" y="167"/>
                    </a:cubicBezTo>
                    <a:cubicBezTo>
                      <a:pt x="28" y="160"/>
                      <a:pt x="35" y="160"/>
                      <a:pt x="44" y="160"/>
                    </a:cubicBezTo>
                    <a:lnTo>
                      <a:pt x="64" y="160"/>
                    </a:lnTo>
                    <a:cubicBezTo>
                      <a:pt x="71" y="167"/>
                      <a:pt x="78" y="174"/>
                      <a:pt x="78" y="181"/>
                    </a:cubicBezTo>
                    <a:cubicBezTo>
                      <a:pt x="101" y="181"/>
                      <a:pt x="114" y="187"/>
                      <a:pt x="137" y="194"/>
                    </a:cubicBezTo>
                    <a:cubicBezTo>
                      <a:pt x="144" y="203"/>
                      <a:pt x="151" y="203"/>
                      <a:pt x="164" y="210"/>
                    </a:cubicBezTo>
                    <a:lnTo>
                      <a:pt x="237" y="117"/>
                    </a:lnTo>
                    <a:cubicBezTo>
                      <a:pt x="162" y="49"/>
                      <a:pt x="146" y="0"/>
                      <a:pt x="10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2"/>
              <p:cNvSpPr/>
              <p:nvPr/>
            </p:nvSpPr>
            <p:spPr>
              <a:xfrm>
                <a:off x="7870628" y="4680840"/>
                <a:ext cx="16659" cy="7688"/>
              </a:xfrm>
              <a:custGeom>
                <a:avLst/>
                <a:gdLst/>
                <a:ahLst/>
                <a:cxnLst/>
                <a:rect l="l" t="t" r="r" b="b"/>
                <a:pathLst>
                  <a:path w="65" h="30" extrusionOk="0">
                    <a:moveTo>
                      <a:pt x="1" y="0"/>
                    </a:moveTo>
                    <a:lnTo>
                      <a:pt x="17" y="8"/>
                    </a:lnTo>
                    <a:lnTo>
                      <a:pt x="17" y="8"/>
                    </a:lnTo>
                    <a:cubicBezTo>
                      <a:pt x="11" y="5"/>
                      <a:pt x="6" y="3"/>
                      <a:pt x="1" y="0"/>
                    </a:cubicBezTo>
                    <a:close/>
                    <a:moveTo>
                      <a:pt x="17" y="8"/>
                    </a:moveTo>
                    <a:cubicBezTo>
                      <a:pt x="33" y="16"/>
                      <a:pt x="49" y="25"/>
                      <a:pt x="65" y="30"/>
                    </a:cubicBezTo>
                    <a:lnTo>
                      <a:pt x="17" y="8"/>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2"/>
              <p:cNvSpPr/>
              <p:nvPr/>
            </p:nvSpPr>
            <p:spPr>
              <a:xfrm>
                <a:off x="7870628" y="4680840"/>
                <a:ext cx="16659" cy="7688"/>
              </a:xfrm>
              <a:custGeom>
                <a:avLst/>
                <a:gdLst/>
                <a:ahLst/>
                <a:cxnLst/>
                <a:rect l="l" t="t" r="r" b="b"/>
                <a:pathLst>
                  <a:path w="65" h="30" fill="none" extrusionOk="0">
                    <a:moveTo>
                      <a:pt x="65" y="30"/>
                    </a:moveTo>
                    <a:cubicBezTo>
                      <a:pt x="44" y="23"/>
                      <a:pt x="21" y="9"/>
                      <a:pt x="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2"/>
              <p:cNvSpPr/>
              <p:nvPr/>
            </p:nvSpPr>
            <p:spPr>
              <a:xfrm>
                <a:off x="7820652" y="4660850"/>
                <a:ext cx="31779" cy="29472"/>
              </a:xfrm>
              <a:custGeom>
                <a:avLst/>
                <a:gdLst/>
                <a:ahLst/>
                <a:cxnLst/>
                <a:rect l="l" t="t" r="r" b="b"/>
                <a:pathLst>
                  <a:path w="124" h="115" extrusionOk="0">
                    <a:moveTo>
                      <a:pt x="58" y="1"/>
                    </a:moveTo>
                    <a:lnTo>
                      <a:pt x="1" y="78"/>
                    </a:lnTo>
                    <a:cubicBezTo>
                      <a:pt x="8" y="78"/>
                      <a:pt x="8" y="87"/>
                      <a:pt x="8" y="87"/>
                    </a:cubicBezTo>
                    <a:cubicBezTo>
                      <a:pt x="30" y="94"/>
                      <a:pt x="51" y="101"/>
                      <a:pt x="66" y="108"/>
                    </a:cubicBezTo>
                    <a:cubicBezTo>
                      <a:pt x="73" y="108"/>
                      <a:pt x="73" y="108"/>
                      <a:pt x="73" y="115"/>
                    </a:cubicBezTo>
                    <a:lnTo>
                      <a:pt x="123" y="44"/>
                    </a:lnTo>
                    <a:cubicBezTo>
                      <a:pt x="101" y="28"/>
                      <a:pt x="80" y="15"/>
                      <a:pt x="5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2"/>
              <p:cNvSpPr/>
              <p:nvPr/>
            </p:nvSpPr>
            <p:spPr>
              <a:xfrm>
                <a:off x="7876010" y="4677252"/>
                <a:ext cx="36905" cy="28191"/>
              </a:xfrm>
              <a:custGeom>
                <a:avLst/>
                <a:gdLst/>
                <a:ahLst/>
                <a:cxnLst/>
                <a:rect l="l" t="t" r="r" b="b"/>
                <a:pathLst>
                  <a:path w="144" h="110" extrusionOk="0">
                    <a:moveTo>
                      <a:pt x="101" y="1"/>
                    </a:moveTo>
                    <a:cubicBezTo>
                      <a:pt x="87" y="1"/>
                      <a:pt x="80" y="8"/>
                      <a:pt x="73" y="14"/>
                    </a:cubicBezTo>
                    <a:lnTo>
                      <a:pt x="44" y="44"/>
                    </a:lnTo>
                    <a:lnTo>
                      <a:pt x="0" y="109"/>
                    </a:lnTo>
                    <a:lnTo>
                      <a:pt x="7" y="109"/>
                    </a:lnTo>
                    <a:lnTo>
                      <a:pt x="101" y="73"/>
                    </a:lnTo>
                    <a:lnTo>
                      <a:pt x="130" y="58"/>
                    </a:lnTo>
                    <a:cubicBezTo>
                      <a:pt x="144" y="44"/>
                      <a:pt x="137" y="14"/>
                      <a:pt x="123" y="8"/>
                    </a:cubicBezTo>
                    <a:cubicBezTo>
                      <a:pt x="116" y="1"/>
                      <a:pt x="109" y="1"/>
                      <a:pt x="10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2"/>
              <p:cNvSpPr/>
              <p:nvPr/>
            </p:nvSpPr>
            <p:spPr>
              <a:xfrm>
                <a:off x="7874216" y="4705187"/>
                <a:ext cx="3844" cy="2050"/>
              </a:xfrm>
              <a:custGeom>
                <a:avLst/>
                <a:gdLst/>
                <a:ahLst/>
                <a:cxnLst/>
                <a:rect l="l" t="t" r="r" b="b"/>
                <a:pathLst>
                  <a:path w="15" h="8" extrusionOk="0">
                    <a:moveTo>
                      <a:pt x="7" y="0"/>
                    </a:moveTo>
                    <a:lnTo>
                      <a:pt x="1" y="7"/>
                    </a:lnTo>
                    <a:lnTo>
                      <a:pt x="1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2"/>
              <p:cNvSpPr/>
              <p:nvPr/>
            </p:nvSpPr>
            <p:spPr>
              <a:xfrm>
                <a:off x="7839361" y="4660850"/>
                <a:ext cx="36905" cy="36904"/>
              </a:xfrm>
              <a:custGeom>
                <a:avLst/>
                <a:gdLst/>
                <a:ahLst/>
                <a:cxnLst/>
                <a:rect l="l" t="t" r="r" b="b"/>
                <a:pathLst>
                  <a:path w="144" h="144" extrusionOk="0">
                    <a:moveTo>
                      <a:pt x="107" y="1"/>
                    </a:moveTo>
                    <a:cubicBezTo>
                      <a:pt x="93" y="1"/>
                      <a:pt x="80" y="1"/>
                      <a:pt x="71" y="15"/>
                    </a:cubicBezTo>
                    <a:lnTo>
                      <a:pt x="50" y="44"/>
                    </a:lnTo>
                    <a:lnTo>
                      <a:pt x="0" y="115"/>
                    </a:lnTo>
                    <a:cubicBezTo>
                      <a:pt x="21" y="122"/>
                      <a:pt x="50" y="130"/>
                      <a:pt x="71" y="144"/>
                    </a:cubicBezTo>
                    <a:lnTo>
                      <a:pt x="123" y="78"/>
                    </a:lnTo>
                    <a:lnTo>
                      <a:pt x="137" y="58"/>
                    </a:lnTo>
                    <a:cubicBezTo>
                      <a:pt x="143" y="35"/>
                      <a:pt x="143" y="15"/>
                      <a:pt x="13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2"/>
              <p:cNvSpPr/>
              <p:nvPr/>
            </p:nvSpPr>
            <p:spPr>
              <a:xfrm>
                <a:off x="7802200" y="4642398"/>
                <a:ext cx="39212" cy="38698"/>
              </a:xfrm>
              <a:custGeom>
                <a:avLst/>
                <a:gdLst/>
                <a:ahLst/>
                <a:cxnLst/>
                <a:rect l="l" t="t" r="r" b="b"/>
                <a:pathLst>
                  <a:path w="153" h="151" extrusionOk="0">
                    <a:moveTo>
                      <a:pt x="109" y="0"/>
                    </a:moveTo>
                    <a:cubicBezTo>
                      <a:pt x="102" y="0"/>
                      <a:pt x="87" y="7"/>
                      <a:pt x="80" y="14"/>
                    </a:cubicBezTo>
                    <a:lnTo>
                      <a:pt x="73" y="30"/>
                    </a:lnTo>
                    <a:lnTo>
                      <a:pt x="0" y="123"/>
                    </a:lnTo>
                    <a:cubicBezTo>
                      <a:pt x="23" y="130"/>
                      <a:pt x="44" y="144"/>
                      <a:pt x="73" y="150"/>
                    </a:cubicBezTo>
                    <a:lnTo>
                      <a:pt x="130" y="73"/>
                    </a:lnTo>
                    <a:lnTo>
                      <a:pt x="145" y="57"/>
                    </a:lnTo>
                    <a:cubicBezTo>
                      <a:pt x="152" y="43"/>
                      <a:pt x="152" y="21"/>
                      <a:pt x="130" y="7"/>
                    </a:cubicBezTo>
                    <a:cubicBezTo>
                      <a:pt x="123" y="7"/>
                      <a:pt x="116" y="0"/>
                      <a:pt x="1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2"/>
              <p:cNvSpPr/>
              <p:nvPr/>
            </p:nvSpPr>
            <p:spPr>
              <a:xfrm>
                <a:off x="7776572" y="4666232"/>
                <a:ext cx="99695" cy="55613"/>
              </a:xfrm>
              <a:custGeom>
                <a:avLst/>
                <a:gdLst/>
                <a:ahLst/>
                <a:cxnLst/>
                <a:rect l="l" t="t" r="r" b="b"/>
                <a:pathLst>
                  <a:path w="389" h="217" extrusionOk="0">
                    <a:moveTo>
                      <a:pt x="14" y="1"/>
                    </a:moveTo>
                    <a:lnTo>
                      <a:pt x="23" y="7"/>
                    </a:lnTo>
                    <a:cubicBezTo>
                      <a:pt x="23" y="14"/>
                      <a:pt x="23" y="30"/>
                      <a:pt x="14" y="37"/>
                    </a:cubicBezTo>
                    <a:lnTo>
                      <a:pt x="0" y="51"/>
                    </a:lnTo>
                    <a:lnTo>
                      <a:pt x="0" y="57"/>
                    </a:lnTo>
                    <a:cubicBezTo>
                      <a:pt x="14" y="66"/>
                      <a:pt x="37" y="80"/>
                      <a:pt x="57" y="87"/>
                    </a:cubicBezTo>
                    <a:lnTo>
                      <a:pt x="66" y="87"/>
                    </a:lnTo>
                    <a:lnTo>
                      <a:pt x="87" y="57"/>
                    </a:lnTo>
                    <a:cubicBezTo>
                      <a:pt x="100" y="51"/>
                      <a:pt x="109" y="44"/>
                      <a:pt x="123" y="44"/>
                    </a:cubicBezTo>
                    <a:cubicBezTo>
                      <a:pt x="130" y="44"/>
                      <a:pt x="137" y="44"/>
                      <a:pt x="144" y="51"/>
                    </a:cubicBezTo>
                    <a:cubicBezTo>
                      <a:pt x="152" y="57"/>
                      <a:pt x="159" y="73"/>
                      <a:pt x="159" y="80"/>
                    </a:cubicBezTo>
                    <a:cubicBezTo>
                      <a:pt x="159" y="87"/>
                      <a:pt x="159" y="94"/>
                      <a:pt x="152" y="101"/>
                    </a:cubicBezTo>
                    <a:lnTo>
                      <a:pt x="137" y="123"/>
                    </a:lnTo>
                    <a:cubicBezTo>
                      <a:pt x="159" y="130"/>
                      <a:pt x="180" y="144"/>
                      <a:pt x="202" y="152"/>
                    </a:cubicBezTo>
                    <a:lnTo>
                      <a:pt x="209" y="152"/>
                    </a:lnTo>
                    <a:lnTo>
                      <a:pt x="230" y="123"/>
                    </a:lnTo>
                    <a:cubicBezTo>
                      <a:pt x="238" y="116"/>
                      <a:pt x="245" y="109"/>
                      <a:pt x="259" y="109"/>
                    </a:cubicBezTo>
                    <a:cubicBezTo>
                      <a:pt x="266" y="109"/>
                      <a:pt x="273" y="116"/>
                      <a:pt x="282" y="116"/>
                    </a:cubicBezTo>
                    <a:cubicBezTo>
                      <a:pt x="295" y="123"/>
                      <a:pt x="295" y="137"/>
                      <a:pt x="295" y="152"/>
                    </a:cubicBezTo>
                    <a:cubicBezTo>
                      <a:pt x="295" y="159"/>
                      <a:pt x="295" y="166"/>
                      <a:pt x="288" y="166"/>
                    </a:cubicBezTo>
                    <a:lnTo>
                      <a:pt x="282" y="180"/>
                    </a:lnTo>
                    <a:lnTo>
                      <a:pt x="252" y="216"/>
                    </a:lnTo>
                    <a:lnTo>
                      <a:pt x="309" y="195"/>
                    </a:lnTo>
                    <a:lnTo>
                      <a:pt x="382" y="159"/>
                    </a:lnTo>
                    <a:lnTo>
                      <a:pt x="388" y="152"/>
                    </a:lnTo>
                    <a:cubicBezTo>
                      <a:pt x="375" y="144"/>
                      <a:pt x="359" y="137"/>
                      <a:pt x="345" y="137"/>
                    </a:cubicBezTo>
                    <a:cubicBezTo>
                      <a:pt x="338" y="130"/>
                      <a:pt x="325" y="123"/>
                      <a:pt x="316" y="123"/>
                    </a:cubicBezTo>
                    <a:cubicBezTo>
                      <a:pt x="295" y="109"/>
                      <a:pt x="266" y="101"/>
                      <a:pt x="245" y="94"/>
                    </a:cubicBezTo>
                    <a:cubicBezTo>
                      <a:pt x="245" y="87"/>
                      <a:pt x="245" y="87"/>
                      <a:pt x="238" y="87"/>
                    </a:cubicBezTo>
                    <a:cubicBezTo>
                      <a:pt x="223" y="80"/>
                      <a:pt x="202" y="73"/>
                      <a:pt x="180" y="66"/>
                    </a:cubicBezTo>
                    <a:cubicBezTo>
                      <a:pt x="180" y="66"/>
                      <a:pt x="180" y="57"/>
                      <a:pt x="173" y="57"/>
                    </a:cubicBezTo>
                    <a:cubicBezTo>
                      <a:pt x="144" y="51"/>
                      <a:pt x="123" y="37"/>
                      <a:pt x="100" y="30"/>
                    </a:cubicBezTo>
                    <a:cubicBezTo>
                      <a:pt x="87" y="23"/>
                      <a:pt x="80" y="23"/>
                      <a:pt x="73" y="14"/>
                    </a:cubicBezTo>
                    <a:cubicBezTo>
                      <a:pt x="50" y="7"/>
                      <a:pt x="37" y="1"/>
                      <a:pt x="14"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2"/>
              <p:cNvSpPr/>
              <p:nvPr/>
            </p:nvSpPr>
            <p:spPr>
              <a:xfrm>
                <a:off x="7264516" y="3962478"/>
                <a:ext cx="243472" cy="162481"/>
              </a:xfrm>
              <a:custGeom>
                <a:avLst/>
                <a:gdLst/>
                <a:ahLst/>
                <a:cxnLst/>
                <a:rect l="l" t="t" r="r" b="b"/>
                <a:pathLst>
                  <a:path w="950" h="634" extrusionOk="0">
                    <a:moveTo>
                      <a:pt x="899" y="0"/>
                    </a:moveTo>
                    <a:lnTo>
                      <a:pt x="598" y="159"/>
                    </a:lnTo>
                    <a:lnTo>
                      <a:pt x="568" y="173"/>
                    </a:lnTo>
                    <a:lnTo>
                      <a:pt x="296" y="318"/>
                    </a:lnTo>
                    <a:lnTo>
                      <a:pt x="1" y="475"/>
                    </a:lnTo>
                    <a:lnTo>
                      <a:pt x="28" y="540"/>
                    </a:lnTo>
                    <a:lnTo>
                      <a:pt x="71" y="633"/>
                    </a:lnTo>
                    <a:lnTo>
                      <a:pt x="366" y="475"/>
                    </a:lnTo>
                    <a:lnTo>
                      <a:pt x="604" y="354"/>
                    </a:lnTo>
                    <a:lnTo>
                      <a:pt x="813" y="238"/>
                    </a:lnTo>
                    <a:lnTo>
                      <a:pt x="856" y="224"/>
                    </a:lnTo>
                    <a:lnTo>
                      <a:pt x="949" y="173"/>
                    </a:lnTo>
                    <a:lnTo>
                      <a:pt x="943" y="159"/>
                    </a:lnTo>
                    <a:lnTo>
                      <a:pt x="89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2"/>
              <p:cNvSpPr/>
              <p:nvPr/>
            </p:nvSpPr>
            <p:spPr>
              <a:xfrm>
                <a:off x="7264516" y="4083956"/>
                <a:ext cx="7432" cy="17171"/>
              </a:xfrm>
              <a:custGeom>
                <a:avLst/>
                <a:gdLst/>
                <a:ahLst/>
                <a:cxnLst/>
                <a:rect l="l" t="t" r="r" b="b"/>
                <a:pathLst>
                  <a:path w="29" h="67" extrusionOk="0">
                    <a:moveTo>
                      <a:pt x="28" y="66"/>
                    </a:moveTo>
                    <a:lnTo>
                      <a:pt x="1" y="1"/>
                    </a:ln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2"/>
              <p:cNvSpPr/>
              <p:nvPr/>
            </p:nvSpPr>
            <p:spPr>
              <a:xfrm>
                <a:off x="7249741" y="3965183"/>
                <a:ext cx="425865" cy="726955"/>
              </a:xfrm>
              <a:custGeom>
                <a:avLst/>
                <a:gdLst/>
                <a:ahLst/>
                <a:cxnLst/>
                <a:rect l="l" t="t" r="r" b="b"/>
                <a:pathLst>
                  <a:path w="1533" h="2675" extrusionOk="0">
                    <a:moveTo>
                      <a:pt x="878" y="1"/>
                    </a:moveTo>
                    <a:lnTo>
                      <a:pt x="785" y="52"/>
                    </a:lnTo>
                    <a:lnTo>
                      <a:pt x="742" y="66"/>
                    </a:lnTo>
                    <a:lnTo>
                      <a:pt x="533" y="182"/>
                    </a:lnTo>
                    <a:lnTo>
                      <a:pt x="295" y="303"/>
                    </a:lnTo>
                    <a:lnTo>
                      <a:pt x="0" y="461"/>
                    </a:lnTo>
                    <a:lnTo>
                      <a:pt x="942" y="2568"/>
                    </a:lnTo>
                    <a:lnTo>
                      <a:pt x="992" y="2675"/>
                    </a:lnTo>
                    <a:cubicBezTo>
                      <a:pt x="1004" y="2665"/>
                      <a:pt x="1016" y="2662"/>
                      <a:pt x="1030" y="2662"/>
                    </a:cubicBezTo>
                    <a:cubicBezTo>
                      <a:pt x="1057" y="2662"/>
                      <a:pt x="1091" y="2675"/>
                      <a:pt x="1144" y="2675"/>
                    </a:cubicBezTo>
                    <a:cubicBezTo>
                      <a:pt x="1165" y="2675"/>
                      <a:pt x="1180" y="2675"/>
                      <a:pt x="1194" y="2668"/>
                    </a:cubicBezTo>
                    <a:lnTo>
                      <a:pt x="1237" y="2668"/>
                    </a:lnTo>
                    <a:cubicBezTo>
                      <a:pt x="1274" y="2661"/>
                      <a:pt x="1310" y="2647"/>
                      <a:pt x="1346" y="2631"/>
                    </a:cubicBezTo>
                    <a:cubicBezTo>
                      <a:pt x="1367" y="2625"/>
                      <a:pt x="1396" y="2611"/>
                      <a:pt x="1417" y="2597"/>
                    </a:cubicBezTo>
                    <a:cubicBezTo>
                      <a:pt x="1432" y="2588"/>
                      <a:pt x="1446" y="2588"/>
                      <a:pt x="1453" y="2581"/>
                    </a:cubicBezTo>
                    <a:cubicBezTo>
                      <a:pt x="1475" y="2575"/>
                      <a:pt x="1496" y="2568"/>
                      <a:pt x="1518" y="2568"/>
                    </a:cubicBezTo>
                    <a:cubicBezTo>
                      <a:pt x="1489" y="2502"/>
                      <a:pt x="1503" y="2452"/>
                      <a:pt x="1532" y="2424"/>
                    </a:cubicBezTo>
                    <a:lnTo>
                      <a:pt x="1230" y="1310"/>
                    </a:lnTo>
                    <a:lnTo>
                      <a:pt x="87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2"/>
              <p:cNvSpPr/>
              <p:nvPr/>
            </p:nvSpPr>
            <p:spPr>
              <a:xfrm>
                <a:off x="7157646" y="3885080"/>
                <a:ext cx="350343" cy="241671"/>
              </a:xfrm>
              <a:custGeom>
                <a:avLst/>
                <a:gdLst/>
                <a:ahLst/>
                <a:cxnLst/>
                <a:rect l="l" t="t" r="r" b="b"/>
                <a:pathLst>
                  <a:path w="1367" h="943" extrusionOk="0">
                    <a:moveTo>
                      <a:pt x="1265" y="0"/>
                    </a:moveTo>
                    <a:lnTo>
                      <a:pt x="985" y="145"/>
                    </a:lnTo>
                    <a:lnTo>
                      <a:pt x="877" y="202"/>
                    </a:lnTo>
                    <a:lnTo>
                      <a:pt x="597" y="338"/>
                    </a:lnTo>
                    <a:lnTo>
                      <a:pt x="368" y="461"/>
                    </a:lnTo>
                    <a:lnTo>
                      <a:pt x="309" y="490"/>
                    </a:lnTo>
                    <a:lnTo>
                      <a:pt x="66" y="613"/>
                    </a:lnTo>
                    <a:lnTo>
                      <a:pt x="0" y="647"/>
                    </a:lnTo>
                    <a:lnTo>
                      <a:pt x="116" y="942"/>
                    </a:lnTo>
                    <a:lnTo>
                      <a:pt x="123" y="935"/>
                    </a:lnTo>
                    <a:lnTo>
                      <a:pt x="418" y="777"/>
                    </a:lnTo>
                    <a:lnTo>
                      <a:pt x="713" y="620"/>
                    </a:lnTo>
                    <a:lnTo>
                      <a:pt x="985" y="475"/>
                    </a:lnTo>
                    <a:lnTo>
                      <a:pt x="1015" y="461"/>
                    </a:lnTo>
                    <a:lnTo>
                      <a:pt x="1316" y="302"/>
                    </a:lnTo>
                    <a:lnTo>
                      <a:pt x="1366" y="281"/>
                    </a:lnTo>
                    <a:cubicBezTo>
                      <a:pt x="1366" y="281"/>
                      <a:pt x="1360" y="268"/>
                      <a:pt x="1351" y="245"/>
                    </a:cubicBezTo>
                    <a:cubicBezTo>
                      <a:pt x="1344" y="225"/>
                      <a:pt x="1337" y="195"/>
                      <a:pt x="1323" y="159"/>
                    </a:cubicBezTo>
                    <a:cubicBezTo>
                      <a:pt x="1323" y="159"/>
                      <a:pt x="1323" y="152"/>
                      <a:pt x="1316" y="145"/>
                    </a:cubicBezTo>
                    <a:cubicBezTo>
                      <a:pt x="1301" y="102"/>
                      <a:pt x="1287" y="52"/>
                      <a:pt x="126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2"/>
              <p:cNvSpPr/>
              <p:nvPr/>
            </p:nvSpPr>
            <p:spPr>
              <a:xfrm>
                <a:off x="6781678" y="3560881"/>
                <a:ext cx="700173" cy="411072"/>
              </a:xfrm>
              <a:custGeom>
                <a:avLst/>
                <a:gdLst/>
                <a:ahLst/>
                <a:cxnLst/>
                <a:rect l="l" t="t" r="r" b="b"/>
                <a:pathLst>
                  <a:path w="2732" h="1604" extrusionOk="0">
                    <a:moveTo>
                      <a:pt x="1093" y="1"/>
                    </a:moveTo>
                    <a:cubicBezTo>
                      <a:pt x="957" y="58"/>
                      <a:pt x="748" y="123"/>
                      <a:pt x="455" y="173"/>
                    </a:cubicBezTo>
                    <a:cubicBezTo>
                      <a:pt x="425" y="173"/>
                      <a:pt x="396" y="180"/>
                      <a:pt x="360" y="187"/>
                    </a:cubicBezTo>
                    <a:cubicBezTo>
                      <a:pt x="310" y="196"/>
                      <a:pt x="246" y="203"/>
                      <a:pt x="187" y="209"/>
                    </a:cubicBezTo>
                    <a:cubicBezTo>
                      <a:pt x="130" y="209"/>
                      <a:pt x="66" y="216"/>
                      <a:pt x="1" y="223"/>
                    </a:cubicBezTo>
                    <a:cubicBezTo>
                      <a:pt x="30" y="346"/>
                      <a:pt x="51" y="454"/>
                      <a:pt x="66" y="461"/>
                    </a:cubicBezTo>
                    <a:cubicBezTo>
                      <a:pt x="66" y="468"/>
                      <a:pt x="110" y="489"/>
                      <a:pt x="187" y="532"/>
                    </a:cubicBezTo>
                    <a:cubicBezTo>
                      <a:pt x="253" y="561"/>
                      <a:pt x="346" y="611"/>
                      <a:pt x="455" y="661"/>
                    </a:cubicBezTo>
                    <a:cubicBezTo>
                      <a:pt x="986" y="936"/>
                      <a:pt x="1885" y="1381"/>
                      <a:pt x="1921" y="1395"/>
                    </a:cubicBezTo>
                    <a:cubicBezTo>
                      <a:pt x="1928" y="1403"/>
                      <a:pt x="1928" y="1403"/>
                      <a:pt x="1935" y="1410"/>
                    </a:cubicBezTo>
                    <a:cubicBezTo>
                      <a:pt x="1985" y="1460"/>
                      <a:pt x="2064" y="1603"/>
                      <a:pt x="2064" y="1603"/>
                    </a:cubicBezTo>
                    <a:lnTo>
                      <a:pt x="2344" y="1467"/>
                    </a:lnTo>
                    <a:lnTo>
                      <a:pt x="2452" y="1410"/>
                    </a:lnTo>
                    <a:lnTo>
                      <a:pt x="2732" y="1265"/>
                    </a:lnTo>
                    <a:cubicBezTo>
                      <a:pt x="2689" y="1136"/>
                      <a:pt x="2632" y="1006"/>
                      <a:pt x="2611" y="986"/>
                    </a:cubicBezTo>
                    <a:cubicBezTo>
                      <a:pt x="2568" y="950"/>
                      <a:pt x="1453" y="239"/>
                      <a:pt x="109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2"/>
              <p:cNvSpPr/>
              <p:nvPr/>
            </p:nvSpPr>
            <p:spPr>
              <a:xfrm>
                <a:off x="7026685" y="3163129"/>
                <a:ext cx="28191" cy="13070"/>
              </a:xfrm>
              <a:custGeom>
                <a:avLst/>
                <a:gdLst/>
                <a:ahLst/>
                <a:cxnLst/>
                <a:rect l="l" t="t" r="r" b="b"/>
                <a:pathLst>
                  <a:path w="110" h="51" extrusionOk="0">
                    <a:moveTo>
                      <a:pt x="1" y="0"/>
                    </a:moveTo>
                    <a:cubicBezTo>
                      <a:pt x="23" y="14"/>
                      <a:pt x="59" y="29"/>
                      <a:pt x="109" y="50"/>
                    </a:cubicBezTo>
                    <a:lnTo>
                      <a:pt x="109" y="3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2"/>
              <p:cNvSpPr/>
              <p:nvPr/>
            </p:nvSpPr>
            <p:spPr>
              <a:xfrm>
                <a:off x="7048725" y="2982706"/>
                <a:ext cx="630464" cy="319068"/>
              </a:xfrm>
              <a:custGeom>
                <a:avLst/>
                <a:gdLst/>
                <a:ahLst/>
                <a:cxnLst/>
                <a:rect l="l" t="t" r="r" b="b"/>
                <a:pathLst>
                  <a:path w="2460" h="1245" extrusionOk="0">
                    <a:moveTo>
                      <a:pt x="389" y="0"/>
                    </a:moveTo>
                    <a:lnTo>
                      <a:pt x="1" y="230"/>
                    </a:lnTo>
                    <a:cubicBezTo>
                      <a:pt x="1" y="345"/>
                      <a:pt x="8" y="459"/>
                      <a:pt x="16" y="568"/>
                    </a:cubicBezTo>
                    <a:cubicBezTo>
                      <a:pt x="16" y="632"/>
                      <a:pt x="16" y="690"/>
                      <a:pt x="23" y="740"/>
                    </a:cubicBezTo>
                    <a:lnTo>
                      <a:pt x="950" y="1056"/>
                    </a:lnTo>
                    <a:cubicBezTo>
                      <a:pt x="1138" y="1006"/>
                      <a:pt x="1440" y="977"/>
                      <a:pt x="1490" y="977"/>
                    </a:cubicBezTo>
                    <a:cubicBezTo>
                      <a:pt x="1533" y="977"/>
                      <a:pt x="1705" y="1158"/>
                      <a:pt x="1785" y="1244"/>
                    </a:cubicBezTo>
                    <a:lnTo>
                      <a:pt x="2380" y="1244"/>
                    </a:lnTo>
                    <a:lnTo>
                      <a:pt x="2459" y="992"/>
                    </a:lnTo>
                    <a:cubicBezTo>
                      <a:pt x="2445" y="985"/>
                      <a:pt x="2431" y="977"/>
                      <a:pt x="2423" y="977"/>
                    </a:cubicBezTo>
                    <a:cubicBezTo>
                      <a:pt x="2373" y="977"/>
                      <a:pt x="2028" y="1092"/>
                      <a:pt x="1841" y="1142"/>
                    </a:cubicBezTo>
                    <a:lnTo>
                      <a:pt x="475" y="130"/>
                    </a:lnTo>
                    <a:lnTo>
                      <a:pt x="468" y="114"/>
                    </a:lnTo>
                    <a:lnTo>
                      <a:pt x="38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2"/>
              <p:cNvSpPr/>
              <p:nvPr/>
            </p:nvSpPr>
            <p:spPr>
              <a:xfrm>
                <a:off x="7026685" y="3163129"/>
                <a:ext cx="28191" cy="13070"/>
              </a:xfrm>
              <a:custGeom>
                <a:avLst/>
                <a:gdLst/>
                <a:ahLst/>
                <a:cxnLst/>
                <a:rect l="l" t="t" r="r" b="b"/>
                <a:pathLst>
                  <a:path w="110" h="51" extrusionOk="0">
                    <a:moveTo>
                      <a:pt x="1" y="0"/>
                    </a:moveTo>
                    <a:cubicBezTo>
                      <a:pt x="23" y="14"/>
                      <a:pt x="59" y="29"/>
                      <a:pt x="109" y="50"/>
                    </a:cubicBezTo>
                    <a:lnTo>
                      <a:pt x="109" y="3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2"/>
              <p:cNvSpPr/>
              <p:nvPr/>
            </p:nvSpPr>
            <p:spPr>
              <a:xfrm>
                <a:off x="6632777" y="3065229"/>
                <a:ext cx="873423" cy="274988"/>
              </a:xfrm>
              <a:custGeom>
                <a:avLst/>
                <a:gdLst/>
                <a:ahLst/>
                <a:cxnLst/>
                <a:rect l="l" t="t" r="r" b="b"/>
                <a:pathLst>
                  <a:path w="3408" h="1073" extrusionOk="0">
                    <a:moveTo>
                      <a:pt x="711" y="1"/>
                    </a:moveTo>
                    <a:lnTo>
                      <a:pt x="618" y="60"/>
                    </a:lnTo>
                    <a:lnTo>
                      <a:pt x="380" y="196"/>
                    </a:lnTo>
                    <a:lnTo>
                      <a:pt x="0" y="425"/>
                    </a:lnTo>
                    <a:cubicBezTo>
                      <a:pt x="14" y="448"/>
                      <a:pt x="35" y="462"/>
                      <a:pt x="50" y="482"/>
                    </a:cubicBezTo>
                    <a:cubicBezTo>
                      <a:pt x="121" y="591"/>
                      <a:pt x="194" y="684"/>
                      <a:pt x="201" y="691"/>
                    </a:cubicBezTo>
                    <a:cubicBezTo>
                      <a:pt x="201" y="691"/>
                      <a:pt x="201" y="698"/>
                      <a:pt x="207" y="698"/>
                    </a:cubicBezTo>
                    <a:lnTo>
                      <a:pt x="216" y="698"/>
                    </a:lnTo>
                    <a:cubicBezTo>
                      <a:pt x="251" y="706"/>
                      <a:pt x="352" y="727"/>
                      <a:pt x="496" y="757"/>
                    </a:cubicBezTo>
                    <a:cubicBezTo>
                      <a:pt x="582" y="770"/>
                      <a:pt x="675" y="784"/>
                      <a:pt x="777" y="807"/>
                    </a:cubicBezTo>
                    <a:cubicBezTo>
                      <a:pt x="1056" y="850"/>
                      <a:pt x="1408" y="907"/>
                      <a:pt x="1710" y="957"/>
                    </a:cubicBezTo>
                    <a:cubicBezTo>
                      <a:pt x="2091" y="1022"/>
                      <a:pt x="2400" y="1072"/>
                      <a:pt x="2400" y="1072"/>
                    </a:cubicBezTo>
                    <a:lnTo>
                      <a:pt x="2595" y="1072"/>
                    </a:lnTo>
                    <a:lnTo>
                      <a:pt x="2718" y="922"/>
                    </a:lnTo>
                    <a:lnTo>
                      <a:pt x="3408" y="922"/>
                    </a:lnTo>
                    <a:cubicBezTo>
                      <a:pt x="3328" y="836"/>
                      <a:pt x="3156" y="655"/>
                      <a:pt x="3113" y="655"/>
                    </a:cubicBezTo>
                    <a:cubicBezTo>
                      <a:pt x="3063" y="655"/>
                      <a:pt x="2761" y="684"/>
                      <a:pt x="2573" y="734"/>
                    </a:cubicBezTo>
                    <a:lnTo>
                      <a:pt x="1646" y="418"/>
                    </a:lnTo>
                    <a:lnTo>
                      <a:pt x="1646" y="432"/>
                    </a:lnTo>
                    <a:cubicBezTo>
                      <a:pt x="1596" y="411"/>
                      <a:pt x="1560" y="396"/>
                      <a:pt x="1538" y="382"/>
                    </a:cubicBezTo>
                    <a:lnTo>
                      <a:pt x="1079" y="232"/>
                    </a:lnTo>
                    <a:lnTo>
                      <a:pt x="1063" y="223"/>
                    </a:lnTo>
                    <a:lnTo>
                      <a:pt x="804" y="137"/>
                    </a:lnTo>
                    <a:lnTo>
                      <a:pt x="791" y="123"/>
                    </a:lnTo>
                    <a:lnTo>
                      <a:pt x="71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2"/>
              <p:cNvSpPr/>
              <p:nvPr/>
            </p:nvSpPr>
            <p:spPr>
              <a:xfrm>
                <a:off x="7015665" y="2698744"/>
                <a:ext cx="118404" cy="221425"/>
              </a:xfrm>
              <a:custGeom>
                <a:avLst/>
                <a:gdLst/>
                <a:ahLst/>
                <a:cxnLst/>
                <a:rect l="l" t="t" r="r" b="b"/>
                <a:pathLst>
                  <a:path w="462" h="864" extrusionOk="0">
                    <a:moveTo>
                      <a:pt x="0" y="1"/>
                    </a:moveTo>
                    <a:lnTo>
                      <a:pt x="7" y="8"/>
                    </a:lnTo>
                    <a:cubicBezTo>
                      <a:pt x="94" y="166"/>
                      <a:pt x="318" y="598"/>
                      <a:pt x="461" y="863"/>
                    </a:cubicBezTo>
                    <a:cubicBezTo>
                      <a:pt x="318" y="584"/>
                      <a:pt x="80" y="123"/>
                      <a:pt x="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2"/>
              <p:cNvSpPr/>
              <p:nvPr/>
            </p:nvSpPr>
            <p:spPr>
              <a:xfrm>
                <a:off x="7017459" y="2700538"/>
                <a:ext cx="143776" cy="341108"/>
              </a:xfrm>
              <a:custGeom>
                <a:avLst/>
                <a:gdLst/>
                <a:ahLst/>
                <a:cxnLst/>
                <a:rect l="l" t="t" r="r" b="b"/>
                <a:pathLst>
                  <a:path w="561" h="1331" extrusionOk="0">
                    <a:moveTo>
                      <a:pt x="0" y="1"/>
                    </a:moveTo>
                    <a:cubicBezTo>
                      <a:pt x="43" y="87"/>
                      <a:pt x="66" y="209"/>
                      <a:pt x="80" y="332"/>
                    </a:cubicBezTo>
                    <a:cubicBezTo>
                      <a:pt x="87" y="404"/>
                      <a:pt x="95" y="663"/>
                      <a:pt x="109" y="972"/>
                    </a:cubicBezTo>
                    <a:cubicBezTo>
                      <a:pt x="109" y="1086"/>
                      <a:pt x="116" y="1208"/>
                      <a:pt x="123" y="1331"/>
                    </a:cubicBezTo>
                    <a:lnTo>
                      <a:pt x="511" y="1101"/>
                    </a:lnTo>
                    <a:lnTo>
                      <a:pt x="561" y="1072"/>
                    </a:lnTo>
                    <a:cubicBezTo>
                      <a:pt x="561" y="1072"/>
                      <a:pt x="561" y="1058"/>
                      <a:pt x="554" y="1043"/>
                    </a:cubicBezTo>
                    <a:cubicBezTo>
                      <a:pt x="547" y="1043"/>
                      <a:pt x="547" y="1036"/>
                      <a:pt x="540" y="1029"/>
                    </a:cubicBezTo>
                    <a:lnTo>
                      <a:pt x="540" y="1022"/>
                    </a:lnTo>
                    <a:cubicBezTo>
                      <a:pt x="526" y="1000"/>
                      <a:pt x="511" y="965"/>
                      <a:pt x="490" y="936"/>
                    </a:cubicBezTo>
                    <a:cubicBezTo>
                      <a:pt x="483" y="913"/>
                      <a:pt x="475" y="899"/>
                      <a:pt x="468" y="879"/>
                    </a:cubicBezTo>
                    <a:cubicBezTo>
                      <a:pt x="461" y="870"/>
                      <a:pt x="454" y="863"/>
                      <a:pt x="454" y="856"/>
                    </a:cubicBezTo>
                    <a:cubicBezTo>
                      <a:pt x="311" y="591"/>
                      <a:pt x="87" y="159"/>
                      <a:pt x="0"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2"/>
              <p:cNvSpPr/>
              <p:nvPr/>
            </p:nvSpPr>
            <p:spPr>
              <a:xfrm>
                <a:off x="6450046" y="2605200"/>
                <a:ext cx="678133" cy="1015634"/>
              </a:xfrm>
              <a:custGeom>
                <a:avLst/>
                <a:gdLst/>
                <a:ahLst/>
                <a:cxnLst/>
                <a:rect l="l" t="t" r="r" b="b"/>
                <a:pathLst>
                  <a:path w="2646" h="3963" extrusionOk="0">
                    <a:moveTo>
                      <a:pt x="1647" y="0"/>
                    </a:moveTo>
                    <a:cubicBezTo>
                      <a:pt x="1647" y="0"/>
                      <a:pt x="1647" y="7"/>
                      <a:pt x="1654" y="7"/>
                    </a:cubicBezTo>
                    <a:cubicBezTo>
                      <a:pt x="1662" y="21"/>
                      <a:pt x="1662" y="35"/>
                      <a:pt x="1662" y="64"/>
                    </a:cubicBezTo>
                    <a:lnTo>
                      <a:pt x="1662" y="78"/>
                    </a:lnTo>
                    <a:lnTo>
                      <a:pt x="1662" y="93"/>
                    </a:lnTo>
                    <a:lnTo>
                      <a:pt x="1662" y="107"/>
                    </a:lnTo>
                    <a:cubicBezTo>
                      <a:pt x="1662" y="114"/>
                      <a:pt x="1654" y="121"/>
                      <a:pt x="1654" y="129"/>
                    </a:cubicBezTo>
                    <a:cubicBezTo>
                      <a:pt x="1654" y="136"/>
                      <a:pt x="1647" y="143"/>
                      <a:pt x="1647" y="150"/>
                    </a:cubicBezTo>
                    <a:cubicBezTo>
                      <a:pt x="1619" y="216"/>
                      <a:pt x="1554" y="286"/>
                      <a:pt x="1431" y="309"/>
                    </a:cubicBezTo>
                    <a:cubicBezTo>
                      <a:pt x="1369" y="320"/>
                      <a:pt x="1312" y="326"/>
                      <a:pt x="1258" y="326"/>
                    </a:cubicBezTo>
                    <a:cubicBezTo>
                      <a:pt x="848" y="326"/>
                      <a:pt x="662" y="28"/>
                      <a:pt x="662" y="28"/>
                    </a:cubicBezTo>
                    <a:cubicBezTo>
                      <a:pt x="662" y="28"/>
                      <a:pt x="317" y="330"/>
                      <a:pt x="187" y="452"/>
                    </a:cubicBezTo>
                    <a:cubicBezTo>
                      <a:pt x="160" y="488"/>
                      <a:pt x="130" y="518"/>
                      <a:pt x="101" y="561"/>
                    </a:cubicBezTo>
                    <a:cubicBezTo>
                      <a:pt x="73" y="604"/>
                      <a:pt x="44" y="661"/>
                      <a:pt x="30" y="725"/>
                    </a:cubicBezTo>
                    <a:cubicBezTo>
                      <a:pt x="15" y="768"/>
                      <a:pt x="8" y="811"/>
                      <a:pt x="8" y="863"/>
                    </a:cubicBezTo>
                    <a:lnTo>
                      <a:pt x="8" y="870"/>
                    </a:lnTo>
                    <a:cubicBezTo>
                      <a:pt x="1" y="949"/>
                      <a:pt x="8" y="1042"/>
                      <a:pt x="30" y="1149"/>
                    </a:cubicBezTo>
                    <a:cubicBezTo>
                      <a:pt x="51" y="1258"/>
                      <a:pt x="87" y="1408"/>
                      <a:pt x="130" y="1580"/>
                    </a:cubicBezTo>
                    <a:lnTo>
                      <a:pt x="130" y="1587"/>
                    </a:lnTo>
                    <a:cubicBezTo>
                      <a:pt x="180" y="1811"/>
                      <a:pt x="239" y="2055"/>
                      <a:pt x="289" y="2277"/>
                    </a:cubicBezTo>
                    <a:cubicBezTo>
                      <a:pt x="353" y="2545"/>
                      <a:pt x="396" y="2760"/>
                      <a:pt x="403" y="2838"/>
                    </a:cubicBezTo>
                    <a:cubicBezTo>
                      <a:pt x="412" y="2976"/>
                      <a:pt x="310" y="3478"/>
                      <a:pt x="267" y="3709"/>
                    </a:cubicBezTo>
                    <a:cubicBezTo>
                      <a:pt x="253" y="3780"/>
                      <a:pt x="239" y="3830"/>
                      <a:pt x="239" y="3830"/>
                    </a:cubicBezTo>
                    <a:cubicBezTo>
                      <a:pt x="239" y="3830"/>
                      <a:pt x="260" y="3838"/>
                      <a:pt x="296" y="3852"/>
                    </a:cubicBezTo>
                    <a:cubicBezTo>
                      <a:pt x="317" y="3859"/>
                      <a:pt x="346" y="3873"/>
                      <a:pt x="375" y="3882"/>
                    </a:cubicBezTo>
                    <a:cubicBezTo>
                      <a:pt x="462" y="3909"/>
                      <a:pt x="584" y="3932"/>
                      <a:pt x="748" y="3945"/>
                    </a:cubicBezTo>
                    <a:cubicBezTo>
                      <a:pt x="837" y="3955"/>
                      <a:pt x="932" y="3963"/>
                      <a:pt x="1041" y="3963"/>
                    </a:cubicBezTo>
                    <a:cubicBezTo>
                      <a:pt x="1083" y="3963"/>
                      <a:pt x="1126" y="3962"/>
                      <a:pt x="1172" y="3959"/>
                    </a:cubicBezTo>
                    <a:cubicBezTo>
                      <a:pt x="1215" y="3952"/>
                      <a:pt x="1259" y="3952"/>
                      <a:pt x="1295" y="3952"/>
                    </a:cubicBezTo>
                    <a:cubicBezTo>
                      <a:pt x="1360" y="3945"/>
                      <a:pt x="1424" y="3938"/>
                      <a:pt x="1481" y="3938"/>
                    </a:cubicBezTo>
                    <a:cubicBezTo>
                      <a:pt x="1540" y="3932"/>
                      <a:pt x="1604" y="3925"/>
                      <a:pt x="1654" y="3916"/>
                    </a:cubicBezTo>
                    <a:cubicBezTo>
                      <a:pt x="1690" y="3909"/>
                      <a:pt x="1719" y="3902"/>
                      <a:pt x="1749" y="3902"/>
                    </a:cubicBezTo>
                    <a:cubicBezTo>
                      <a:pt x="2042" y="3852"/>
                      <a:pt x="2251" y="3787"/>
                      <a:pt x="2387" y="3730"/>
                    </a:cubicBezTo>
                    <a:cubicBezTo>
                      <a:pt x="2502" y="3680"/>
                      <a:pt x="2575" y="3643"/>
                      <a:pt x="2596" y="3623"/>
                    </a:cubicBezTo>
                    <a:cubicBezTo>
                      <a:pt x="2602" y="3623"/>
                      <a:pt x="2602" y="3614"/>
                      <a:pt x="2602" y="3614"/>
                    </a:cubicBezTo>
                    <a:cubicBezTo>
                      <a:pt x="2602" y="3614"/>
                      <a:pt x="2646" y="3521"/>
                      <a:pt x="2639" y="3435"/>
                    </a:cubicBezTo>
                    <a:cubicBezTo>
                      <a:pt x="2632" y="3364"/>
                      <a:pt x="2489" y="3040"/>
                      <a:pt x="2423" y="2752"/>
                    </a:cubicBezTo>
                    <a:cubicBezTo>
                      <a:pt x="2121" y="2702"/>
                      <a:pt x="1769" y="2645"/>
                      <a:pt x="1490" y="2602"/>
                    </a:cubicBezTo>
                    <a:cubicBezTo>
                      <a:pt x="1388" y="2579"/>
                      <a:pt x="1295" y="2565"/>
                      <a:pt x="1209" y="2552"/>
                    </a:cubicBezTo>
                    <a:cubicBezTo>
                      <a:pt x="1065" y="2522"/>
                      <a:pt x="964" y="2501"/>
                      <a:pt x="929" y="2493"/>
                    </a:cubicBezTo>
                    <a:lnTo>
                      <a:pt x="920" y="2493"/>
                    </a:lnTo>
                    <a:cubicBezTo>
                      <a:pt x="914" y="2493"/>
                      <a:pt x="914" y="2486"/>
                      <a:pt x="914" y="2486"/>
                    </a:cubicBezTo>
                    <a:cubicBezTo>
                      <a:pt x="907" y="2479"/>
                      <a:pt x="834" y="2386"/>
                      <a:pt x="763" y="2277"/>
                    </a:cubicBezTo>
                    <a:cubicBezTo>
                      <a:pt x="748" y="2257"/>
                      <a:pt x="727" y="2243"/>
                      <a:pt x="713" y="2220"/>
                    </a:cubicBezTo>
                    <a:lnTo>
                      <a:pt x="1093" y="1991"/>
                    </a:lnTo>
                    <a:lnTo>
                      <a:pt x="1331" y="1855"/>
                    </a:lnTo>
                    <a:lnTo>
                      <a:pt x="1424" y="1796"/>
                    </a:lnTo>
                    <a:lnTo>
                      <a:pt x="1504" y="1918"/>
                    </a:lnTo>
                    <a:lnTo>
                      <a:pt x="1517" y="1932"/>
                    </a:lnTo>
                    <a:lnTo>
                      <a:pt x="1776" y="2018"/>
                    </a:lnTo>
                    <a:lnTo>
                      <a:pt x="1792" y="2027"/>
                    </a:lnTo>
                    <a:lnTo>
                      <a:pt x="2251" y="2177"/>
                    </a:lnTo>
                    <a:lnTo>
                      <a:pt x="2359" y="2213"/>
                    </a:lnTo>
                    <a:cubicBezTo>
                      <a:pt x="2352" y="2163"/>
                      <a:pt x="2352" y="2105"/>
                      <a:pt x="2352" y="2041"/>
                    </a:cubicBezTo>
                    <a:cubicBezTo>
                      <a:pt x="2344" y="1932"/>
                      <a:pt x="2337" y="1818"/>
                      <a:pt x="2337" y="1703"/>
                    </a:cubicBezTo>
                    <a:cubicBezTo>
                      <a:pt x="2330" y="1580"/>
                      <a:pt x="2323" y="1458"/>
                      <a:pt x="2323" y="1344"/>
                    </a:cubicBezTo>
                    <a:cubicBezTo>
                      <a:pt x="2309" y="1035"/>
                      <a:pt x="2301" y="776"/>
                      <a:pt x="2294" y="704"/>
                    </a:cubicBezTo>
                    <a:cubicBezTo>
                      <a:pt x="2280" y="581"/>
                      <a:pt x="2257" y="459"/>
                      <a:pt x="2214" y="373"/>
                    </a:cubicBezTo>
                    <a:lnTo>
                      <a:pt x="2207" y="366"/>
                    </a:lnTo>
                    <a:lnTo>
                      <a:pt x="2207" y="359"/>
                    </a:lnTo>
                    <a:cubicBezTo>
                      <a:pt x="2194" y="336"/>
                      <a:pt x="2180" y="316"/>
                      <a:pt x="2164" y="293"/>
                    </a:cubicBezTo>
                    <a:cubicBezTo>
                      <a:pt x="2085" y="216"/>
                      <a:pt x="1647" y="0"/>
                      <a:pt x="164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2"/>
              <p:cNvSpPr/>
              <p:nvPr/>
            </p:nvSpPr>
            <p:spPr>
              <a:xfrm>
                <a:off x="7026685" y="3163129"/>
                <a:ext cx="28191" cy="13070"/>
              </a:xfrm>
              <a:custGeom>
                <a:avLst/>
                <a:gdLst/>
                <a:ahLst/>
                <a:cxnLst/>
                <a:rect l="l" t="t" r="r" b="b"/>
                <a:pathLst>
                  <a:path w="110" h="51" extrusionOk="0">
                    <a:moveTo>
                      <a:pt x="1" y="0"/>
                    </a:moveTo>
                    <a:cubicBezTo>
                      <a:pt x="23" y="14"/>
                      <a:pt x="59" y="29"/>
                      <a:pt x="109" y="50"/>
                    </a:cubicBezTo>
                    <a:lnTo>
                      <a:pt x="109" y="3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2"/>
              <p:cNvSpPr/>
              <p:nvPr/>
            </p:nvSpPr>
            <p:spPr>
              <a:xfrm>
                <a:off x="6962101" y="2210011"/>
                <a:ext cx="107384" cy="67401"/>
              </a:xfrm>
              <a:custGeom>
                <a:avLst/>
                <a:gdLst/>
                <a:ahLst/>
                <a:cxnLst/>
                <a:rect l="l" t="t" r="r" b="b"/>
                <a:pathLst>
                  <a:path w="419" h="263" extrusionOk="0">
                    <a:moveTo>
                      <a:pt x="178" y="1"/>
                    </a:moveTo>
                    <a:cubicBezTo>
                      <a:pt x="120" y="1"/>
                      <a:pt x="59" y="9"/>
                      <a:pt x="1" y="24"/>
                    </a:cubicBezTo>
                    <a:cubicBezTo>
                      <a:pt x="16" y="96"/>
                      <a:pt x="23" y="183"/>
                      <a:pt x="16" y="262"/>
                    </a:cubicBezTo>
                    <a:lnTo>
                      <a:pt x="130" y="262"/>
                    </a:lnTo>
                    <a:cubicBezTo>
                      <a:pt x="339" y="262"/>
                      <a:pt x="418" y="126"/>
                      <a:pt x="389" y="53"/>
                    </a:cubicBezTo>
                    <a:cubicBezTo>
                      <a:pt x="331" y="17"/>
                      <a:pt x="257" y="1"/>
                      <a:pt x="178"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2"/>
              <p:cNvSpPr/>
              <p:nvPr/>
            </p:nvSpPr>
            <p:spPr>
              <a:xfrm>
                <a:off x="6661993" y="2488848"/>
                <a:ext cx="256" cy="16914"/>
              </a:xfrm>
              <a:custGeom>
                <a:avLst/>
                <a:gdLst/>
                <a:ahLst/>
                <a:cxnLst/>
                <a:rect l="l" t="t" r="r" b="b"/>
                <a:pathLst>
                  <a:path w="1" h="66" extrusionOk="0">
                    <a:moveTo>
                      <a:pt x="0" y="0"/>
                    </a:moveTo>
                    <a:lnTo>
                      <a:pt x="0" y="66"/>
                    </a:lnTo>
                    <a:lnTo>
                      <a:pt x="0" y="66"/>
                    </a:lnTo>
                    <a:lnTo>
                      <a:pt x="0" y="66"/>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2"/>
              <p:cNvSpPr/>
              <p:nvPr/>
            </p:nvSpPr>
            <p:spPr>
              <a:xfrm>
                <a:off x="6619450" y="2429902"/>
                <a:ext cx="256799" cy="258842"/>
              </a:xfrm>
              <a:custGeom>
                <a:avLst/>
                <a:gdLst/>
                <a:ahLst/>
                <a:cxnLst/>
                <a:rect l="l" t="t" r="r" b="b"/>
                <a:pathLst>
                  <a:path w="1002" h="1010" extrusionOk="0">
                    <a:moveTo>
                      <a:pt x="153" y="1"/>
                    </a:moveTo>
                    <a:lnTo>
                      <a:pt x="153" y="51"/>
                    </a:lnTo>
                    <a:cubicBezTo>
                      <a:pt x="153" y="65"/>
                      <a:pt x="159" y="80"/>
                      <a:pt x="159" y="94"/>
                    </a:cubicBezTo>
                    <a:lnTo>
                      <a:pt x="159" y="108"/>
                    </a:lnTo>
                    <a:lnTo>
                      <a:pt x="159" y="137"/>
                    </a:lnTo>
                    <a:lnTo>
                      <a:pt x="159" y="144"/>
                    </a:lnTo>
                    <a:lnTo>
                      <a:pt x="159" y="167"/>
                    </a:lnTo>
                    <a:cubicBezTo>
                      <a:pt x="159" y="187"/>
                      <a:pt x="159" y="210"/>
                      <a:pt x="166" y="230"/>
                    </a:cubicBezTo>
                    <a:lnTo>
                      <a:pt x="166" y="260"/>
                    </a:lnTo>
                    <a:lnTo>
                      <a:pt x="166" y="280"/>
                    </a:lnTo>
                    <a:lnTo>
                      <a:pt x="166" y="296"/>
                    </a:lnTo>
                    <a:cubicBezTo>
                      <a:pt x="166" y="330"/>
                      <a:pt x="166" y="367"/>
                      <a:pt x="159" y="396"/>
                    </a:cubicBezTo>
                    <a:cubicBezTo>
                      <a:pt x="153" y="568"/>
                      <a:pt x="1" y="712"/>
                      <a:pt x="1" y="712"/>
                    </a:cubicBezTo>
                    <a:cubicBezTo>
                      <a:pt x="1" y="712"/>
                      <a:pt x="187" y="1010"/>
                      <a:pt x="597" y="1010"/>
                    </a:cubicBezTo>
                    <a:cubicBezTo>
                      <a:pt x="651" y="1010"/>
                      <a:pt x="708" y="1004"/>
                      <a:pt x="770" y="993"/>
                    </a:cubicBezTo>
                    <a:cubicBezTo>
                      <a:pt x="893" y="970"/>
                      <a:pt x="958" y="900"/>
                      <a:pt x="986" y="834"/>
                    </a:cubicBezTo>
                    <a:cubicBezTo>
                      <a:pt x="986" y="827"/>
                      <a:pt x="993" y="820"/>
                      <a:pt x="993" y="813"/>
                    </a:cubicBezTo>
                    <a:cubicBezTo>
                      <a:pt x="993" y="805"/>
                      <a:pt x="1001" y="798"/>
                      <a:pt x="1001" y="791"/>
                    </a:cubicBezTo>
                    <a:lnTo>
                      <a:pt x="1001" y="777"/>
                    </a:lnTo>
                    <a:lnTo>
                      <a:pt x="1001" y="762"/>
                    </a:lnTo>
                    <a:lnTo>
                      <a:pt x="1001" y="748"/>
                    </a:lnTo>
                    <a:cubicBezTo>
                      <a:pt x="1001" y="719"/>
                      <a:pt x="1001" y="705"/>
                      <a:pt x="993" y="691"/>
                    </a:cubicBezTo>
                    <a:cubicBezTo>
                      <a:pt x="986" y="691"/>
                      <a:pt x="986" y="684"/>
                      <a:pt x="986" y="684"/>
                    </a:cubicBezTo>
                    <a:cubicBezTo>
                      <a:pt x="958" y="648"/>
                      <a:pt x="893" y="582"/>
                      <a:pt x="836" y="446"/>
                    </a:cubicBezTo>
                    <a:cubicBezTo>
                      <a:pt x="613" y="403"/>
                      <a:pt x="296" y="267"/>
                      <a:pt x="159"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2"/>
              <p:cNvSpPr/>
              <p:nvPr/>
            </p:nvSpPr>
            <p:spPr>
              <a:xfrm>
                <a:off x="6792698" y="2312012"/>
                <a:ext cx="33573" cy="41005"/>
              </a:xfrm>
              <a:custGeom>
                <a:avLst/>
                <a:gdLst/>
                <a:ahLst/>
                <a:cxnLst/>
                <a:rect l="l" t="t" r="r" b="b"/>
                <a:pathLst>
                  <a:path w="131" h="160" extrusionOk="0">
                    <a:moveTo>
                      <a:pt x="73" y="0"/>
                    </a:moveTo>
                    <a:cubicBezTo>
                      <a:pt x="37" y="0"/>
                      <a:pt x="8" y="30"/>
                      <a:pt x="8" y="73"/>
                    </a:cubicBezTo>
                    <a:cubicBezTo>
                      <a:pt x="1" y="116"/>
                      <a:pt x="30" y="159"/>
                      <a:pt x="58" y="159"/>
                    </a:cubicBezTo>
                    <a:cubicBezTo>
                      <a:pt x="94" y="159"/>
                      <a:pt x="123" y="130"/>
                      <a:pt x="130" y="87"/>
                    </a:cubicBezTo>
                    <a:cubicBezTo>
                      <a:pt x="130" y="43"/>
                      <a:pt x="110" y="0"/>
                      <a:pt x="73"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2"/>
              <p:cNvSpPr/>
              <p:nvPr/>
            </p:nvSpPr>
            <p:spPr>
              <a:xfrm>
                <a:off x="6925453" y="2324826"/>
                <a:ext cx="25885" cy="35623"/>
              </a:xfrm>
              <a:custGeom>
                <a:avLst/>
                <a:gdLst/>
                <a:ahLst/>
                <a:cxnLst/>
                <a:rect l="l" t="t" r="r" b="b"/>
                <a:pathLst>
                  <a:path w="101" h="139" extrusionOk="0">
                    <a:moveTo>
                      <a:pt x="57" y="0"/>
                    </a:moveTo>
                    <a:cubicBezTo>
                      <a:pt x="30" y="0"/>
                      <a:pt x="0" y="30"/>
                      <a:pt x="0" y="66"/>
                    </a:cubicBezTo>
                    <a:cubicBezTo>
                      <a:pt x="0" y="109"/>
                      <a:pt x="14" y="137"/>
                      <a:pt x="44" y="137"/>
                    </a:cubicBezTo>
                    <a:cubicBezTo>
                      <a:pt x="47" y="138"/>
                      <a:pt x="51" y="138"/>
                      <a:pt x="54" y="138"/>
                    </a:cubicBezTo>
                    <a:cubicBezTo>
                      <a:pt x="79" y="138"/>
                      <a:pt x="101" y="111"/>
                      <a:pt x="101" y="73"/>
                    </a:cubicBezTo>
                    <a:cubicBezTo>
                      <a:pt x="101" y="37"/>
                      <a:pt x="87" y="7"/>
                      <a:pt x="57"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2"/>
              <p:cNvSpPr/>
              <p:nvPr/>
            </p:nvSpPr>
            <p:spPr>
              <a:xfrm>
                <a:off x="6791160" y="2277157"/>
                <a:ext cx="16402" cy="1794"/>
              </a:xfrm>
              <a:custGeom>
                <a:avLst/>
                <a:gdLst/>
                <a:ahLst/>
                <a:cxnLst/>
                <a:rect l="l" t="t" r="r" b="b"/>
                <a:pathLst>
                  <a:path w="64" h="7" extrusionOk="0">
                    <a:moveTo>
                      <a:pt x="21" y="0"/>
                    </a:moveTo>
                    <a:cubicBezTo>
                      <a:pt x="14" y="7"/>
                      <a:pt x="7" y="7"/>
                      <a:pt x="0" y="7"/>
                    </a:cubicBezTo>
                    <a:cubicBezTo>
                      <a:pt x="21" y="7"/>
                      <a:pt x="43" y="7"/>
                      <a:pt x="6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2"/>
              <p:cNvSpPr/>
              <p:nvPr/>
            </p:nvSpPr>
            <p:spPr>
              <a:xfrm>
                <a:off x="6542052" y="2240253"/>
                <a:ext cx="249366" cy="265505"/>
              </a:xfrm>
              <a:custGeom>
                <a:avLst/>
                <a:gdLst/>
                <a:ahLst/>
                <a:cxnLst/>
                <a:rect l="l" t="t" r="r" b="b"/>
                <a:pathLst>
                  <a:path w="973" h="1036" extrusionOk="0">
                    <a:moveTo>
                      <a:pt x="1" y="1"/>
                    </a:moveTo>
                    <a:lnTo>
                      <a:pt x="1" y="78"/>
                    </a:lnTo>
                    <a:cubicBezTo>
                      <a:pt x="1" y="330"/>
                      <a:pt x="109" y="582"/>
                      <a:pt x="196" y="712"/>
                    </a:cubicBezTo>
                    <a:cubicBezTo>
                      <a:pt x="282" y="827"/>
                      <a:pt x="455" y="1020"/>
                      <a:pt x="468" y="1036"/>
                    </a:cubicBezTo>
                    <a:lnTo>
                      <a:pt x="448" y="741"/>
                    </a:lnTo>
                    <a:cubicBezTo>
                      <a:pt x="375" y="734"/>
                      <a:pt x="246" y="691"/>
                      <a:pt x="173" y="575"/>
                    </a:cubicBezTo>
                    <a:cubicBezTo>
                      <a:pt x="116" y="496"/>
                      <a:pt x="87" y="367"/>
                      <a:pt x="109" y="294"/>
                    </a:cubicBezTo>
                    <a:cubicBezTo>
                      <a:pt x="123" y="251"/>
                      <a:pt x="153" y="230"/>
                      <a:pt x="203" y="230"/>
                    </a:cubicBezTo>
                    <a:cubicBezTo>
                      <a:pt x="210" y="230"/>
                      <a:pt x="216" y="230"/>
                      <a:pt x="225" y="237"/>
                    </a:cubicBezTo>
                    <a:lnTo>
                      <a:pt x="253" y="237"/>
                    </a:lnTo>
                    <a:cubicBezTo>
                      <a:pt x="260" y="244"/>
                      <a:pt x="268" y="244"/>
                      <a:pt x="275" y="251"/>
                    </a:cubicBezTo>
                    <a:cubicBezTo>
                      <a:pt x="282" y="251"/>
                      <a:pt x="289" y="260"/>
                      <a:pt x="296" y="260"/>
                    </a:cubicBezTo>
                    <a:cubicBezTo>
                      <a:pt x="303" y="267"/>
                      <a:pt x="303" y="267"/>
                      <a:pt x="311" y="273"/>
                    </a:cubicBezTo>
                    <a:cubicBezTo>
                      <a:pt x="318" y="273"/>
                      <a:pt x="325" y="280"/>
                      <a:pt x="325" y="280"/>
                    </a:cubicBezTo>
                    <a:cubicBezTo>
                      <a:pt x="332" y="287"/>
                      <a:pt x="332" y="287"/>
                      <a:pt x="339" y="294"/>
                    </a:cubicBezTo>
                    <a:cubicBezTo>
                      <a:pt x="346" y="303"/>
                      <a:pt x="354" y="310"/>
                      <a:pt x="361" y="317"/>
                    </a:cubicBezTo>
                    <a:cubicBezTo>
                      <a:pt x="368" y="323"/>
                      <a:pt x="368" y="330"/>
                      <a:pt x="375" y="337"/>
                    </a:cubicBezTo>
                    <a:cubicBezTo>
                      <a:pt x="398" y="367"/>
                      <a:pt x="411" y="396"/>
                      <a:pt x="418" y="403"/>
                    </a:cubicBezTo>
                    <a:cubicBezTo>
                      <a:pt x="455" y="460"/>
                      <a:pt x="484" y="489"/>
                      <a:pt x="484" y="489"/>
                    </a:cubicBezTo>
                    <a:lnTo>
                      <a:pt x="591" y="230"/>
                    </a:lnTo>
                    <a:cubicBezTo>
                      <a:pt x="734" y="216"/>
                      <a:pt x="863" y="187"/>
                      <a:pt x="972" y="151"/>
                    </a:cubicBezTo>
                    <a:lnTo>
                      <a:pt x="972" y="151"/>
                    </a:lnTo>
                    <a:cubicBezTo>
                      <a:pt x="943" y="158"/>
                      <a:pt x="915" y="158"/>
                      <a:pt x="893" y="158"/>
                    </a:cubicBezTo>
                    <a:lnTo>
                      <a:pt x="9" y="158"/>
                    </a:lnTo>
                    <a:cubicBezTo>
                      <a:pt x="9" y="158"/>
                      <a:pt x="1" y="94"/>
                      <a:pt x="1" y="1"/>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2"/>
              <p:cNvSpPr/>
              <p:nvPr/>
            </p:nvSpPr>
            <p:spPr>
              <a:xfrm>
                <a:off x="6564349" y="2215906"/>
                <a:ext cx="403907" cy="330088"/>
              </a:xfrm>
              <a:custGeom>
                <a:avLst/>
                <a:gdLst/>
                <a:ahLst/>
                <a:cxnLst/>
                <a:rect l="l" t="t" r="r" b="b"/>
                <a:pathLst>
                  <a:path w="1576" h="1288" extrusionOk="0">
                    <a:moveTo>
                      <a:pt x="964" y="375"/>
                    </a:moveTo>
                    <a:cubicBezTo>
                      <a:pt x="1001" y="375"/>
                      <a:pt x="1021" y="418"/>
                      <a:pt x="1021" y="462"/>
                    </a:cubicBezTo>
                    <a:cubicBezTo>
                      <a:pt x="1014" y="505"/>
                      <a:pt x="985" y="534"/>
                      <a:pt x="949" y="534"/>
                    </a:cubicBezTo>
                    <a:cubicBezTo>
                      <a:pt x="921" y="534"/>
                      <a:pt x="892" y="491"/>
                      <a:pt x="899" y="448"/>
                    </a:cubicBezTo>
                    <a:cubicBezTo>
                      <a:pt x="899" y="405"/>
                      <a:pt x="928" y="375"/>
                      <a:pt x="964" y="375"/>
                    </a:cubicBezTo>
                    <a:close/>
                    <a:moveTo>
                      <a:pt x="1466" y="425"/>
                    </a:moveTo>
                    <a:cubicBezTo>
                      <a:pt x="1496" y="432"/>
                      <a:pt x="1510" y="462"/>
                      <a:pt x="1510" y="498"/>
                    </a:cubicBezTo>
                    <a:cubicBezTo>
                      <a:pt x="1510" y="536"/>
                      <a:pt x="1488" y="563"/>
                      <a:pt x="1463" y="563"/>
                    </a:cubicBezTo>
                    <a:cubicBezTo>
                      <a:pt x="1460" y="563"/>
                      <a:pt x="1456" y="563"/>
                      <a:pt x="1453" y="562"/>
                    </a:cubicBezTo>
                    <a:cubicBezTo>
                      <a:pt x="1423" y="562"/>
                      <a:pt x="1409" y="534"/>
                      <a:pt x="1409" y="491"/>
                    </a:cubicBezTo>
                    <a:cubicBezTo>
                      <a:pt x="1409" y="455"/>
                      <a:pt x="1439" y="425"/>
                      <a:pt x="1466" y="425"/>
                    </a:cubicBezTo>
                    <a:close/>
                    <a:moveTo>
                      <a:pt x="1553" y="1"/>
                    </a:moveTo>
                    <a:cubicBezTo>
                      <a:pt x="1489" y="16"/>
                      <a:pt x="1423" y="37"/>
                      <a:pt x="1366" y="73"/>
                    </a:cubicBezTo>
                    <a:cubicBezTo>
                      <a:pt x="1346" y="80"/>
                      <a:pt x="1323" y="96"/>
                      <a:pt x="1303" y="110"/>
                    </a:cubicBezTo>
                    <a:cubicBezTo>
                      <a:pt x="1194" y="182"/>
                      <a:pt x="1064" y="225"/>
                      <a:pt x="949" y="239"/>
                    </a:cubicBezTo>
                    <a:cubicBezTo>
                      <a:pt x="928" y="246"/>
                      <a:pt x="906" y="246"/>
                      <a:pt x="885" y="246"/>
                    </a:cubicBezTo>
                    <a:cubicBezTo>
                      <a:pt x="776" y="282"/>
                      <a:pt x="647" y="311"/>
                      <a:pt x="504" y="325"/>
                    </a:cubicBezTo>
                    <a:lnTo>
                      <a:pt x="397" y="584"/>
                    </a:lnTo>
                    <a:cubicBezTo>
                      <a:pt x="397" y="584"/>
                      <a:pt x="368" y="555"/>
                      <a:pt x="331" y="498"/>
                    </a:cubicBezTo>
                    <a:cubicBezTo>
                      <a:pt x="324" y="491"/>
                      <a:pt x="311" y="462"/>
                      <a:pt x="288" y="432"/>
                    </a:cubicBezTo>
                    <a:cubicBezTo>
                      <a:pt x="281" y="425"/>
                      <a:pt x="281" y="418"/>
                      <a:pt x="274" y="412"/>
                    </a:cubicBezTo>
                    <a:cubicBezTo>
                      <a:pt x="267" y="405"/>
                      <a:pt x="259" y="398"/>
                      <a:pt x="252" y="389"/>
                    </a:cubicBezTo>
                    <a:cubicBezTo>
                      <a:pt x="245" y="382"/>
                      <a:pt x="245" y="382"/>
                      <a:pt x="238" y="375"/>
                    </a:cubicBezTo>
                    <a:cubicBezTo>
                      <a:pt x="238" y="375"/>
                      <a:pt x="231" y="368"/>
                      <a:pt x="224" y="368"/>
                    </a:cubicBezTo>
                    <a:cubicBezTo>
                      <a:pt x="216" y="362"/>
                      <a:pt x="216" y="362"/>
                      <a:pt x="209" y="355"/>
                    </a:cubicBezTo>
                    <a:cubicBezTo>
                      <a:pt x="202" y="355"/>
                      <a:pt x="195" y="346"/>
                      <a:pt x="188" y="346"/>
                    </a:cubicBezTo>
                    <a:cubicBezTo>
                      <a:pt x="181" y="339"/>
                      <a:pt x="173" y="339"/>
                      <a:pt x="166" y="332"/>
                    </a:cubicBezTo>
                    <a:lnTo>
                      <a:pt x="138" y="332"/>
                    </a:lnTo>
                    <a:cubicBezTo>
                      <a:pt x="129" y="325"/>
                      <a:pt x="123" y="325"/>
                      <a:pt x="116" y="325"/>
                    </a:cubicBezTo>
                    <a:cubicBezTo>
                      <a:pt x="66" y="325"/>
                      <a:pt x="36" y="346"/>
                      <a:pt x="22" y="389"/>
                    </a:cubicBezTo>
                    <a:cubicBezTo>
                      <a:pt x="0" y="462"/>
                      <a:pt x="29" y="591"/>
                      <a:pt x="86" y="670"/>
                    </a:cubicBezTo>
                    <a:cubicBezTo>
                      <a:pt x="159" y="786"/>
                      <a:pt x="288" y="829"/>
                      <a:pt x="361" y="836"/>
                    </a:cubicBezTo>
                    <a:lnTo>
                      <a:pt x="374" y="836"/>
                    </a:lnTo>
                    <a:cubicBezTo>
                      <a:pt x="511" y="1102"/>
                      <a:pt x="828" y="1238"/>
                      <a:pt x="1051" y="1281"/>
                    </a:cubicBezTo>
                    <a:cubicBezTo>
                      <a:pt x="1108" y="1288"/>
                      <a:pt x="1158" y="1288"/>
                      <a:pt x="1194" y="1288"/>
                    </a:cubicBezTo>
                    <a:cubicBezTo>
                      <a:pt x="1373" y="1274"/>
                      <a:pt x="1546" y="915"/>
                      <a:pt x="1539" y="770"/>
                    </a:cubicBezTo>
                    <a:cubicBezTo>
                      <a:pt x="1539" y="620"/>
                      <a:pt x="1539" y="613"/>
                      <a:pt x="1568" y="332"/>
                    </a:cubicBezTo>
                    <a:lnTo>
                      <a:pt x="1568" y="239"/>
                    </a:lnTo>
                    <a:cubicBezTo>
                      <a:pt x="1575" y="160"/>
                      <a:pt x="1568" y="73"/>
                      <a:pt x="1553"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2"/>
              <p:cNvSpPr/>
              <p:nvPr/>
            </p:nvSpPr>
            <p:spPr>
              <a:xfrm>
                <a:off x="6792698" y="2312012"/>
                <a:ext cx="33573" cy="41005"/>
              </a:xfrm>
              <a:custGeom>
                <a:avLst/>
                <a:gdLst/>
                <a:ahLst/>
                <a:cxnLst/>
                <a:rect l="l" t="t" r="r" b="b"/>
                <a:pathLst>
                  <a:path w="131" h="160" extrusionOk="0">
                    <a:moveTo>
                      <a:pt x="73" y="0"/>
                    </a:moveTo>
                    <a:cubicBezTo>
                      <a:pt x="37" y="0"/>
                      <a:pt x="8" y="30"/>
                      <a:pt x="8" y="73"/>
                    </a:cubicBezTo>
                    <a:cubicBezTo>
                      <a:pt x="1" y="116"/>
                      <a:pt x="30" y="159"/>
                      <a:pt x="58" y="159"/>
                    </a:cubicBezTo>
                    <a:cubicBezTo>
                      <a:pt x="94" y="159"/>
                      <a:pt x="123" y="130"/>
                      <a:pt x="130" y="87"/>
                    </a:cubicBezTo>
                    <a:cubicBezTo>
                      <a:pt x="130" y="43"/>
                      <a:pt x="110" y="0"/>
                      <a:pt x="73"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2"/>
              <p:cNvSpPr/>
              <p:nvPr/>
            </p:nvSpPr>
            <p:spPr>
              <a:xfrm>
                <a:off x="6925453" y="2324826"/>
                <a:ext cx="25885" cy="35623"/>
              </a:xfrm>
              <a:custGeom>
                <a:avLst/>
                <a:gdLst/>
                <a:ahLst/>
                <a:cxnLst/>
                <a:rect l="l" t="t" r="r" b="b"/>
                <a:pathLst>
                  <a:path w="101" h="139" extrusionOk="0">
                    <a:moveTo>
                      <a:pt x="57" y="0"/>
                    </a:moveTo>
                    <a:cubicBezTo>
                      <a:pt x="30" y="0"/>
                      <a:pt x="0" y="30"/>
                      <a:pt x="0" y="66"/>
                    </a:cubicBezTo>
                    <a:cubicBezTo>
                      <a:pt x="0" y="109"/>
                      <a:pt x="14" y="137"/>
                      <a:pt x="44" y="137"/>
                    </a:cubicBezTo>
                    <a:cubicBezTo>
                      <a:pt x="47" y="138"/>
                      <a:pt x="51" y="138"/>
                      <a:pt x="54" y="138"/>
                    </a:cubicBezTo>
                    <a:cubicBezTo>
                      <a:pt x="79" y="138"/>
                      <a:pt x="101" y="111"/>
                      <a:pt x="101" y="73"/>
                    </a:cubicBezTo>
                    <a:cubicBezTo>
                      <a:pt x="101" y="37"/>
                      <a:pt x="87" y="7"/>
                      <a:pt x="57" y="0"/>
                    </a:cubicBezTo>
                    <a:close/>
                  </a:path>
                </a:pathLst>
              </a:custGeom>
              <a:solidFill>
                <a:schemeClr val="dk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2"/>
              <p:cNvSpPr/>
              <p:nvPr/>
            </p:nvSpPr>
            <p:spPr>
              <a:xfrm>
                <a:off x="6894186" y="2398636"/>
                <a:ext cx="11277" cy="24090"/>
              </a:xfrm>
              <a:custGeom>
                <a:avLst/>
                <a:gdLst/>
                <a:ahLst/>
                <a:cxnLst/>
                <a:rect l="l" t="t" r="r" b="b"/>
                <a:pathLst>
                  <a:path w="44" h="94" extrusionOk="0">
                    <a:moveTo>
                      <a:pt x="29" y="0"/>
                    </a:moveTo>
                    <a:lnTo>
                      <a:pt x="0" y="94"/>
                    </a:lnTo>
                    <a:cubicBezTo>
                      <a:pt x="0" y="94"/>
                      <a:pt x="43" y="73"/>
                      <a:pt x="29"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2"/>
              <p:cNvSpPr/>
              <p:nvPr/>
            </p:nvSpPr>
            <p:spPr>
              <a:xfrm>
                <a:off x="6894186" y="2398636"/>
                <a:ext cx="11277" cy="24090"/>
              </a:xfrm>
              <a:custGeom>
                <a:avLst/>
                <a:gdLst/>
                <a:ahLst/>
                <a:cxnLst/>
                <a:rect l="l" t="t" r="r" b="b"/>
                <a:pathLst>
                  <a:path w="44" h="94" fill="none" extrusionOk="0">
                    <a:moveTo>
                      <a:pt x="0" y="94"/>
                    </a:moveTo>
                    <a:cubicBezTo>
                      <a:pt x="0" y="94"/>
                      <a:pt x="43" y="73"/>
                      <a:pt x="29"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2"/>
              <p:cNvSpPr/>
              <p:nvPr/>
            </p:nvSpPr>
            <p:spPr>
              <a:xfrm>
                <a:off x="6829603" y="2457325"/>
                <a:ext cx="64584" cy="15120"/>
              </a:xfrm>
              <a:custGeom>
                <a:avLst/>
                <a:gdLst/>
                <a:ahLst/>
                <a:cxnLst/>
                <a:rect l="l" t="t" r="r" b="b"/>
                <a:pathLst>
                  <a:path w="252" h="59" extrusionOk="0">
                    <a:moveTo>
                      <a:pt x="0" y="1"/>
                    </a:moveTo>
                    <a:cubicBezTo>
                      <a:pt x="67" y="48"/>
                      <a:pt x="135" y="58"/>
                      <a:pt x="184" y="58"/>
                    </a:cubicBezTo>
                    <a:cubicBezTo>
                      <a:pt x="225" y="58"/>
                      <a:pt x="252" y="51"/>
                      <a:pt x="252" y="51"/>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2"/>
              <p:cNvSpPr/>
              <p:nvPr/>
            </p:nvSpPr>
            <p:spPr>
              <a:xfrm>
                <a:off x="6829603" y="2457325"/>
                <a:ext cx="64584" cy="22553"/>
              </a:xfrm>
              <a:custGeom>
                <a:avLst/>
                <a:gdLst/>
                <a:ahLst/>
                <a:cxnLst/>
                <a:rect l="l" t="t" r="r" b="b"/>
                <a:pathLst>
                  <a:path w="252" h="88" fill="none" extrusionOk="0">
                    <a:moveTo>
                      <a:pt x="252" y="51"/>
                    </a:moveTo>
                    <a:cubicBezTo>
                      <a:pt x="252" y="51"/>
                      <a:pt x="123" y="87"/>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2"/>
              <p:cNvSpPr/>
              <p:nvPr/>
            </p:nvSpPr>
            <p:spPr>
              <a:xfrm>
                <a:off x="6783472" y="2277157"/>
                <a:ext cx="13071" cy="1794"/>
              </a:xfrm>
              <a:custGeom>
                <a:avLst/>
                <a:gdLst/>
                <a:ahLst/>
                <a:cxnLst/>
                <a:rect l="l" t="t" r="r" b="b"/>
                <a:pathLst>
                  <a:path w="51" h="7" extrusionOk="0">
                    <a:moveTo>
                      <a:pt x="51" y="0"/>
                    </a:moveTo>
                    <a:lnTo>
                      <a:pt x="1" y="7"/>
                    </a:lnTo>
                    <a:cubicBezTo>
                      <a:pt x="23" y="7"/>
                      <a:pt x="37" y="7"/>
                      <a:pt x="5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2"/>
              <p:cNvSpPr/>
              <p:nvPr/>
            </p:nvSpPr>
            <p:spPr>
              <a:xfrm>
                <a:off x="6783472" y="2277157"/>
                <a:ext cx="13071" cy="1794"/>
              </a:xfrm>
              <a:custGeom>
                <a:avLst/>
                <a:gdLst/>
                <a:ahLst/>
                <a:cxnLst/>
                <a:rect l="l" t="t" r="r" b="b"/>
                <a:pathLst>
                  <a:path w="51" h="7" fill="none" extrusionOk="0">
                    <a:moveTo>
                      <a:pt x="51" y="0"/>
                    </a:moveTo>
                    <a:cubicBezTo>
                      <a:pt x="37" y="7"/>
                      <a:pt x="23" y="7"/>
                      <a:pt x="1" y="7"/>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2"/>
              <p:cNvSpPr/>
              <p:nvPr/>
            </p:nvSpPr>
            <p:spPr>
              <a:xfrm>
                <a:off x="6807306" y="2277157"/>
                <a:ext cx="33573" cy="7688"/>
              </a:xfrm>
              <a:custGeom>
                <a:avLst/>
                <a:gdLst/>
                <a:ahLst/>
                <a:cxnLst/>
                <a:rect l="l" t="t" r="r" b="b"/>
                <a:pathLst>
                  <a:path w="131" h="30" extrusionOk="0">
                    <a:moveTo>
                      <a:pt x="1" y="0"/>
                    </a:moveTo>
                    <a:lnTo>
                      <a:pt x="130" y="29"/>
                    </a:lnTo>
                    <a:cubicBezTo>
                      <a:pt x="130" y="29"/>
                      <a:pt x="87" y="0"/>
                      <a:pt x="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2"/>
              <p:cNvSpPr/>
              <p:nvPr/>
            </p:nvSpPr>
            <p:spPr>
              <a:xfrm>
                <a:off x="6807306" y="2277157"/>
                <a:ext cx="33573" cy="7688"/>
              </a:xfrm>
              <a:custGeom>
                <a:avLst/>
                <a:gdLst/>
                <a:ahLst/>
                <a:cxnLst/>
                <a:rect l="l" t="t" r="r" b="b"/>
                <a:pathLst>
                  <a:path w="131" h="30" fill="none" extrusionOk="0">
                    <a:moveTo>
                      <a:pt x="130" y="29"/>
                    </a:moveTo>
                    <a:cubicBezTo>
                      <a:pt x="130" y="29"/>
                      <a:pt x="87" y="0"/>
                      <a:pt x="1"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2"/>
              <p:cNvSpPr/>
              <p:nvPr/>
            </p:nvSpPr>
            <p:spPr>
              <a:xfrm>
                <a:off x="6931091" y="2284077"/>
                <a:ext cx="24347" cy="4357"/>
              </a:xfrm>
              <a:custGeom>
                <a:avLst/>
                <a:gdLst/>
                <a:ahLst/>
                <a:cxnLst/>
                <a:rect l="l" t="t" r="r" b="b"/>
                <a:pathLst>
                  <a:path w="95" h="17" extrusionOk="0">
                    <a:moveTo>
                      <a:pt x="68" y="0"/>
                    </a:moveTo>
                    <a:cubicBezTo>
                      <a:pt x="25" y="0"/>
                      <a:pt x="1" y="16"/>
                      <a:pt x="1" y="16"/>
                    </a:cubicBezTo>
                    <a:lnTo>
                      <a:pt x="94" y="2"/>
                    </a:lnTo>
                    <a:cubicBezTo>
                      <a:pt x="85" y="1"/>
                      <a:pt x="76" y="0"/>
                      <a:pt x="6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2"/>
              <p:cNvSpPr/>
              <p:nvPr/>
            </p:nvSpPr>
            <p:spPr>
              <a:xfrm>
                <a:off x="6931091" y="2282283"/>
                <a:ext cx="24347" cy="6151"/>
              </a:xfrm>
              <a:custGeom>
                <a:avLst/>
                <a:gdLst/>
                <a:ahLst/>
                <a:cxnLst/>
                <a:rect l="l" t="t" r="r" b="b"/>
                <a:pathLst>
                  <a:path w="95" h="24" fill="none" extrusionOk="0">
                    <a:moveTo>
                      <a:pt x="1" y="23"/>
                    </a:moveTo>
                    <a:cubicBezTo>
                      <a:pt x="1" y="23"/>
                      <a:pt x="35" y="1"/>
                      <a:pt x="94" y="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2"/>
              <p:cNvSpPr/>
              <p:nvPr/>
            </p:nvSpPr>
            <p:spPr>
              <a:xfrm>
                <a:off x="6542052" y="2037532"/>
                <a:ext cx="247572" cy="243209"/>
              </a:xfrm>
              <a:custGeom>
                <a:avLst/>
                <a:gdLst/>
                <a:ahLst/>
                <a:cxnLst/>
                <a:rect l="l" t="t" r="r" b="b"/>
                <a:pathLst>
                  <a:path w="966" h="949" extrusionOk="0">
                    <a:moveTo>
                      <a:pt x="965" y="0"/>
                    </a:moveTo>
                    <a:cubicBezTo>
                      <a:pt x="534" y="0"/>
                      <a:pt x="239" y="59"/>
                      <a:pt x="80" y="395"/>
                    </a:cubicBezTo>
                    <a:cubicBezTo>
                      <a:pt x="23" y="511"/>
                      <a:pt x="9" y="669"/>
                      <a:pt x="1" y="783"/>
                    </a:cubicBezTo>
                    <a:lnTo>
                      <a:pt x="1" y="792"/>
                    </a:lnTo>
                    <a:cubicBezTo>
                      <a:pt x="1" y="885"/>
                      <a:pt x="9" y="949"/>
                      <a:pt x="9" y="949"/>
                    </a:cubicBezTo>
                    <a:lnTo>
                      <a:pt x="577" y="949"/>
                    </a:lnTo>
                    <a:lnTo>
                      <a:pt x="577" y="461"/>
                    </a:lnTo>
                    <a:cubicBezTo>
                      <a:pt x="577" y="374"/>
                      <a:pt x="605" y="209"/>
                      <a:pt x="713" y="102"/>
                    </a:cubicBezTo>
                    <a:cubicBezTo>
                      <a:pt x="743" y="72"/>
                      <a:pt x="770" y="50"/>
                      <a:pt x="806" y="36"/>
                    </a:cubicBezTo>
                    <a:cubicBezTo>
                      <a:pt x="856" y="16"/>
                      <a:pt x="906" y="0"/>
                      <a:pt x="965"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2"/>
              <p:cNvSpPr/>
              <p:nvPr/>
            </p:nvSpPr>
            <p:spPr>
              <a:xfrm>
                <a:off x="6689672" y="2037532"/>
                <a:ext cx="261668" cy="243209"/>
              </a:xfrm>
              <a:custGeom>
                <a:avLst/>
                <a:gdLst/>
                <a:ahLst/>
                <a:cxnLst/>
                <a:rect l="l" t="t" r="r" b="b"/>
                <a:pathLst>
                  <a:path w="1021" h="949" extrusionOk="0">
                    <a:moveTo>
                      <a:pt x="389" y="0"/>
                    </a:moveTo>
                    <a:cubicBezTo>
                      <a:pt x="330" y="0"/>
                      <a:pt x="280" y="16"/>
                      <a:pt x="230" y="36"/>
                    </a:cubicBezTo>
                    <a:cubicBezTo>
                      <a:pt x="194" y="50"/>
                      <a:pt x="167" y="72"/>
                      <a:pt x="137" y="102"/>
                    </a:cubicBezTo>
                    <a:cubicBezTo>
                      <a:pt x="29" y="209"/>
                      <a:pt x="1" y="374"/>
                      <a:pt x="1" y="461"/>
                    </a:cubicBezTo>
                    <a:lnTo>
                      <a:pt x="1" y="949"/>
                    </a:lnTo>
                    <a:cubicBezTo>
                      <a:pt x="217" y="568"/>
                      <a:pt x="589" y="490"/>
                      <a:pt x="993" y="490"/>
                    </a:cubicBezTo>
                    <a:lnTo>
                      <a:pt x="1021" y="490"/>
                    </a:lnTo>
                    <a:cubicBezTo>
                      <a:pt x="957" y="152"/>
                      <a:pt x="748" y="0"/>
                      <a:pt x="41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2"/>
              <p:cNvSpPr/>
              <p:nvPr/>
            </p:nvSpPr>
            <p:spPr>
              <a:xfrm>
                <a:off x="6689672" y="2162855"/>
                <a:ext cx="372127" cy="117888"/>
              </a:xfrm>
              <a:custGeom>
                <a:avLst/>
                <a:gdLst/>
                <a:ahLst/>
                <a:cxnLst/>
                <a:rect l="l" t="t" r="r" b="b"/>
                <a:pathLst>
                  <a:path w="1452" h="460" extrusionOk="0">
                    <a:moveTo>
                      <a:pt x="993" y="1"/>
                    </a:moveTo>
                    <a:cubicBezTo>
                      <a:pt x="589" y="1"/>
                      <a:pt x="217" y="79"/>
                      <a:pt x="1" y="460"/>
                    </a:cubicBezTo>
                    <a:lnTo>
                      <a:pt x="317" y="460"/>
                    </a:lnTo>
                    <a:cubicBezTo>
                      <a:pt x="339" y="460"/>
                      <a:pt x="367" y="460"/>
                      <a:pt x="396" y="453"/>
                    </a:cubicBezTo>
                    <a:cubicBezTo>
                      <a:pt x="403" y="453"/>
                      <a:pt x="410" y="453"/>
                      <a:pt x="417" y="446"/>
                    </a:cubicBezTo>
                    <a:lnTo>
                      <a:pt x="460" y="446"/>
                    </a:lnTo>
                    <a:cubicBezTo>
                      <a:pt x="575" y="432"/>
                      <a:pt x="705" y="389"/>
                      <a:pt x="814" y="317"/>
                    </a:cubicBezTo>
                    <a:cubicBezTo>
                      <a:pt x="834" y="303"/>
                      <a:pt x="857" y="287"/>
                      <a:pt x="877" y="280"/>
                    </a:cubicBezTo>
                    <a:cubicBezTo>
                      <a:pt x="934" y="244"/>
                      <a:pt x="1000" y="223"/>
                      <a:pt x="1064" y="208"/>
                    </a:cubicBezTo>
                    <a:cubicBezTo>
                      <a:pt x="1122" y="193"/>
                      <a:pt x="1183" y="185"/>
                      <a:pt x="1241" y="185"/>
                    </a:cubicBezTo>
                    <a:cubicBezTo>
                      <a:pt x="1320" y="185"/>
                      <a:pt x="1394" y="201"/>
                      <a:pt x="1452" y="237"/>
                    </a:cubicBezTo>
                    <a:cubicBezTo>
                      <a:pt x="1388" y="87"/>
                      <a:pt x="1021" y="1"/>
                      <a:pt x="102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2"/>
              <p:cNvSpPr/>
              <p:nvPr/>
            </p:nvSpPr>
            <p:spPr>
              <a:xfrm>
                <a:off x="6791160" y="2277157"/>
                <a:ext cx="16402" cy="1794"/>
              </a:xfrm>
              <a:custGeom>
                <a:avLst/>
                <a:gdLst/>
                <a:ahLst/>
                <a:cxnLst/>
                <a:rect l="l" t="t" r="r" b="b"/>
                <a:pathLst>
                  <a:path w="64" h="7" extrusionOk="0">
                    <a:moveTo>
                      <a:pt x="21" y="0"/>
                    </a:moveTo>
                    <a:cubicBezTo>
                      <a:pt x="14" y="7"/>
                      <a:pt x="7" y="7"/>
                      <a:pt x="0" y="7"/>
                    </a:cubicBezTo>
                    <a:cubicBezTo>
                      <a:pt x="21" y="7"/>
                      <a:pt x="43" y="7"/>
                      <a:pt x="6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2"/>
              <p:cNvSpPr/>
              <p:nvPr/>
            </p:nvSpPr>
            <p:spPr>
              <a:xfrm>
                <a:off x="7026685" y="3163129"/>
                <a:ext cx="28191" cy="13070"/>
              </a:xfrm>
              <a:custGeom>
                <a:avLst/>
                <a:gdLst/>
                <a:ahLst/>
                <a:cxnLst/>
                <a:rect l="l" t="t" r="r" b="b"/>
                <a:pathLst>
                  <a:path w="110" h="51" extrusionOk="0">
                    <a:moveTo>
                      <a:pt x="1" y="0"/>
                    </a:moveTo>
                    <a:cubicBezTo>
                      <a:pt x="23" y="14"/>
                      <a:pt x="59" y="29"/>
                      <a:pt x="109" y="50"/>
                    </a:cubicBezTo>
                    <a:lnTo>
                      <a:pt x="109" y="3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2"/>
              <p:cNvSpPr/>
              <p:nvPr/>
            </p:nvSpPr>
            <p:spPr>
              <a:xfrm>
                <a:off x="7026685" y="3163129"/>
                <a:ext cx="28191" cy="13070"/>
              </a:xfrm>
              <a:custGeom>
                <a:avLst/>
                <a:gdLst/>
                <a:ahLst/>
                <a:cxnLst/>
                <a:rect l="l" t="t" r="r" b="b"/>
                <a:pathLst>
                  <a:path w="110" h="51" extrusionOk="0">
                    <a:moveTo>
                      <a:pt x="1" y="0"/>
                    </a:moveTo>
                    <a:cubicBezTo>
                      <a:pt x="23" y="14"/>
                      <a:pt x="59" y="29"/>
                      <a:pt x="109" y="50"/>
                    </a:cubicBezTo>
                    <a:lnTo>
                      <a:pt x="109" y="36"/>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2"/>
              <p:cNvSpPr/>
              <p:nvPr/>
            </p:nvSpPr>
            <p:spPr>
              <a:xfrm>
                <a:off x="7870628" y="4819233"/>
                <a:ext cx="121992" cy="256"/>
              </a:xfrm>
              <a:custGeom>
                <a:avLst/>
                <a:gdLst/>
                <a:ahLst/>
                <a:cxnLst/>
                <a:rect l="l" t="t" r="r" b="b"/>
                <a:pathLst>
                  <a:path w="476" h="1" extrusionOk="0">
                    <a:moveTo>
                      <a:pt x="475" y="0"/>
                    </a:moveTo>
                    <a:lnTo>
                      <a:pt x="475" y="0"/>
                    </a:lnTo>
                    <a:lnTo>
                      <a:pt x="1" y="0"/>
                    </a:lnTo>
                    <a:lnTo>
                      <a:pt x="25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2"/>
              <p:cNvSpPr/>
              <p:nvPr/>
            </p:nvSpPr>
            <p:spPr>
              <a:xfrm>
                <a:off x="7727109" y="4660850"/>
                <a:ext cx="31011" cy="29472"/>
              </a:xfrm>
              <a:custGeom>
                <a:avLst/>
                <a:gdLst/>
                <a:ahLst/>
                <a:cxnLst/>
                <a:rect l="l" t="t" r="r" b="b"/>
                <a:pathLst>
                  <a:path w="121" h="115" extrusionOk="0">
                    <a:moveTo>
                      <a:pt x="57" y="1"/>
                    </a:moveTo>
                    <a:lnTo>
                      <a:pt x="7" y="65"/>
                    </a:lnTo>
                    <a:lnTo>
                      <a:pt x="0" y="78"/>
                    </a:lnTo>
                    <a:cubicBezTo>
                      <a:pt x="14" y="87"/>
                      <a:pt x="28" y="94"/>
                      <a:pt x="50" y="101"/>
                    </a:cubicBezTo>
                    <a:cubicBezTo>
                      <a:pt x="57" y="108"/>
                      <a:pt x="64" y="108"/>
                      <a:pt x="71" y="115"/>
                    </a:cubicBezTo>
                    <a:lnTo>
                      <a:pt x="86" y="94"/>
                    </a:lnTo>
                    <a:lnTo>
                      <a:pt x="121" y="44"/>
                    </a:lnTo>
                    <a:cubicBezTo>
                      <a:pt x="114" y="35"/>
                      <a:pt x="100" y="28"/>
                      <a:pt x="93" y="28"/>
                    </a:cubicBezTo>
                    <a:cubicBezTo>
                      <a:pt x="78" y="22"/>
                      <a:pt x="71" y="8"/>
                      <a:pt x="5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2"/>
              <p:cNvSpPr/>
              <p:nvPr/>
            </p:nvSpPr>
            <p:spPr>
              <a:xfrm>
                <a:off x="7800406" y="4697755"/>
                <a:ext cx="29985" cy="24090"/>
              </a:xfrm>
              <a:custGeom>
                <a:avLst/>
                <a:gdLst/>
                <a:ahLst/>
                <a:cxnLst/>
                <a:rect l="l" t="t" r="r" b="b"/>
                <a:pathLst>
                  <a:path w="117" h="94" extrusionOk="0">
                    <a:moveTo>
                      <a:pt x="44" y="0"/>
                    </a:moveTo>
                    <a:lnTo>
                      <a:pt x="0" y="57"/>
                    </a:lnTo>
                    <a:cubicBezTo>
                      <a:pt x="30" y="72"/>
                      <a:pt x="51" y="79"/>
                      <a:pt x="73" y="93"/>
                    </a:cubicBezTo>
                    <a:lnTo>
                      <a:pt x="87" y="72"/>
                    </a:lnTo>
                    <a:lnTo>
                      <a:pt x="116" y="29"/>
                    </a:lnTo>
                    <a:lnTo>
                      <a:pt x="109" y="29"/>
                    </a:lnTo>
                    <a:cubicBezTo>
                      <a:pt x="87" y="21"/>
                      <a:pt x="66" y="7"/>
                      <a:pt x="4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2"/>
              <p:cNvSpPr/>
              <p:nvPr/>
            </p:nvSpPr>
            <p:spPr>
              <a:xfrm>
                <a:off x="7511318" y="4819233"/>
                <a:ext cx="114304" cy="47924"/>
              </a:xfrm>
              <a:custGeom>
                <a:avLst/>
                <a:gdLst/>
                <a:ahLst/>
                <a:cxnLst/>
                <a:rect l="l" t="t" r="r" b="b"/>
                <a:pathLst>
                  <a:path w="446" h="187" extrusionOk="0">
                    <a:moveTo>
                      <a:pt x="0" y="0"/>
                    </a:moveTo>
                    <a:lnTo>
                      <a:pt x="14" y="187"/>
                    </a:lnTo>
                    <a:lnTo>
                      <a:pt x="445" y="187"/>
                    </a:lnTo>
                    <a:lnTo>
                      <a:pt x="44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2"/>
              <p:cNvSpPr/>
              <p:nvPr/>
            </p:nvSpPr>
            <p:spPr>
              <a:xfrm>
                <a:off x="7625364" y="4651624"/>
                <a:ext cx="921604" cy="215531"/>
              </a:xfrm>
              <a:custGeom>
                <a:avLst/>
                <a:gdLst/>
                <a:ahLst/>
                <a:cxnLst/>
                <a:rect l="l" t="t" r="r" b="b"/>
                <a:pathLst>
                  <a:path w="3596" h="841" extrusionOk="0">
                    <a:moveTo>
                      <a:pt x="1460" y="1"/>
                    </a:moveTo>
                    <a:lnTo>
                      <a:pt x="1108" y="158"/>
                    </a:lnTo>
                    <a:lnTo>
                      <a:pt x="1079" y="173"/>
                    </a:lnTo>
                    <a:lnTo>
                      <a:pt x="985" y="209"/>
                    </a:lnTo>
                    <a:lnTo>
                      <a:pt x="972" y="216"/>
                    </a:lnTo>
                    <a:lnTo>
                      <a:pt x="899" y="252"/>
                    </a:lnTo>
                    <a:lnTo>
                      <a:pt x="842" y="273"/>
                    </a:lnTo>
                    <a:lnTo>
                      <a:pt x="806" y="296"/>
                    </a:lnTo>
                    <a:lnTo>
                      <a:pt x="706" y="339"/>
                    </a:lnTo>
                    <a:lnTo>
                      <a:pt x="202" y="568"/>
                    </a:lnTo>
                    <a:lnTo>
                      <a:pt x="0" y="654"/>
                    </a:lnTo>
                    <a:lnTo>
                      <a:pt x="0" y="841"/>
                    </a:lnTo>
                    <a:lnTo>
                      <a:pt x="527" y="841"/>
                    </a:lnTo>
                    <a:lnTo>
                      <a:pt x="935" y="654"/>
                    </a:lnTo>
                    <a:lnTo>
                      <a:pt x="1223" y="525"/>
                    </a:lnTo>
                    <a:lnTo>
                      <a:pt x="1330" y="475"/>
                    </a:lnTo>
                    <a:lnTo>
                      <a:pt x="1337" y="475"/>
                    </a:lnTo>
                    <a:lnTo>
                      <a:pt x="1460" y="416"/>
                    </a:lnTo>
                    <a:lnTo>
                      <a:pt x="2136" y="416"/>
                    </a:lnTo>
                    <a:lnTo>
                      <a:pt x="3071" y="841"/>
                    </a:lnTo>
                    <a:lnTo>
                      <a:pt x="3595" y="841"/>
                    </a:lnTo>
                    <a:lnTo>
                      <a:pt x="3595" y="654"/>
                    </a:lnTo>
                    <a:lnTo>
                      <a:pt x="2136"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2"/>
              <p:cNvSpPr/>
              <p:nvPr/>
            </p:nvSpPr>
            <p:spPr>
              <a:xfrm>
                <a:off x="7870628" y="4819233"/>
                <a:ext cx="121992" cy="256"/>
              </a:xfrm>
              <a:custGeom>
                <a:avLst/>
                <a:gdLst/>
                <a:ahLst/>
                <a:cxnLst/>
                <a:rect l="l" t="t" r="r" b="b"/>
                <a:pathLst>
                  <a:path w="476" h="1" extrusionOk="0">
                    <a:moveTo>
                      <a:pt x="475" y="0"/>
                    </a:moveTo>
                    <a:lnTo>
                      <a:pt x="475" y="0"/>
                    </a:lnTo>
                    <a:lnTo>
                      <a:pt x="1" y="0"/>
                    </a:lnTo>
                    <a:lnTo>
                      <a:pt x="25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2"/>
              <p:cNvSpPr/>
              <p:nvPr/>
            </p:nvSpPr>
            <p:spPr>
              <a:xfrm>
                <a:off x="7505936" y="4664438"/>
                <a:ext cx="313182" cy="155049"/>
              </a:xfrm>
              <a:custGeom>
                <a:avLst/>
                <a:gdLst/>
                <a:ahLst/>
                <a:cxnLst/>
                <a:rect l="l" t="t" r="r" b="b"/>
                <a:pathLst>
                  <a:path w="1222" h="605" extrusionOk="0">
                    <a:moveTo>
                      <a:pt x="647" y="1"/>
                    </a:moveTo>
                    <a:cubicBezTo>
                      <a:pt x="625" y="1"/>
                      <a:pt x="604" y="8"/>
                      <a:pt x="582" y="14"/>
                    </a:cubicBezTo>
                    <a:cubicBezTo>
                      <a:pt x="575" y="21"/>
                      <a:pt x="561" y="21"/>
                      <a:pt x="546" y="30"/>
                    </a:cubicBezTo>
                    <a:cubicBezTo>
                      <a:pt x="525" y="44"/>
                      <a:pt x="496" y="58"/>
                      <a:pt x="475" y="64"/>
                    </a:cubicBezTo>
                    <a:cubicBezTo>
                      <a:pt x="439" y="80"/>
                      <a:pt x="403" y="94"/>
                      <a:pt x="366" y="101"/>
                    </a:cubicBezTo>
                    <a:lnTo>
                      <a:pt x="323" y="101"/>
                    </a:lnTo>
                    <a:cubicBezTo>
                      <a:pt x="309" y="108"/>
                      <a:pt x="294" y="108"/>
                      <a:pt x="273" y="108"/>
                    </a:cubicBezTo>
                    <a:cubicBezTo>
                      <a:pt x="220" y="108"/>
                      <a:pt x="186" y="95"/>
                      <a:pt x="159" y="95"/>
                    </a:cubicBezTo>
                    <a:cubicBezTo>
                      <a:pt x="145" y="95"/>
                      <a:pt x="133" y="98"/>
                      <a:pt x="121" y="108"/>
                    </a:cubicBezTo>
                    <a:cubicBezTo>
                      <a:pt x="114" y="116"/>
                      <a:pt x="108" y="123"/>
                      <a:pt x="101" y="137"/>
                    </a:cubicBezTo>
                    <a:lnTo>
                      <a:pt x="101" y="144"/>
                    </a:lnTo>
                    <a:cubicBezTo>
                      <a:pt x="57" y="209"/>
                      <a:pt x="1" y="409"/>
                      <a:pt x="21" y="604"/>
                    </a:cubicBezTo>
                    <a:lnTo>
                      <a:pt x="466" y="604"/>
                    </a:lnTo>
                    <a:lnTo>
                      <a:pt x="668" y="518"/>
                    </a:lnTo>
                    <a:lnTo>
                      <a:pt x="1172" y="289"/>
                    </a:lnTo>
                    <a:lnTo>
                      <a:pt x="1222" y="223"/>
                    </a:lnTo>
                    <a:cubicBezTo>
                      <a:pt x="1200" y="209"/>
                      <a:pt x="1179" y="202"/>
                      <a:pt x="1149" y="187"/>
                    </a:cubicBezTo>
                    <a:lnTo>
                      <a:pt x="1086" y="280"/>
                    </a:lnTo>
                    <a:cubicBezTo>
                      <a:pt x="1079" y="289"/>
                      <a:pt x="1063" y="296"/>
                      <a:pt x="1056" y="296"/>
                    </a:cubicBezTo>
                    <a:cubicBezTo>
                      <a:pt x="1049" y="296"/>
                      <a:pt x="1043" y="296"/>
                      <a:pt x="1036" y="289"/>
                    </a:cubicBezTo>
                    <a:cubicBezTo>
                      <a:pt x="1013" y="273"/>
                      <a:pt x="1013" y="252"/>
                      <a:pt x="1027" y="237"/>
                    </a:cubicBezTo>
                    <a:lnTo>
                      <a:pt x="1079" y="159"/>
                    </a:lnTo>
                    <a:cubicBezTo>
                      <a:pt x="1056" y="151"/>
                      <a:pt x="1027" y="137"/>
                      <a:pt x="1006" y="130"/>
                    </a:cubicBezTo>
                    <a:lnTo>
                      <a:pt x="934" y="223"/>
                    </a:lnTo>
                    <a:cubicBezTo>
                      <a:pt x="927" y="237"/>
                      <a:pt x="920" y="237"/>
                      <a:pt x="906" y="237"/>
                    </a:cubicBezTo>
                    <a:cubicBezTo>
                      <a:pt x="898" y="237"/>
                      <a:pt x="891" y="237"/>
                      <a:pt x="884" y="230"/>
                    </a:cubicBezTo>
                    <a:cubicBezTo>
                      <a:pt x="870" y="223"/>
                      <a:pt x="863" y="194"/>
                      <a:pt x="877" y="180"/>
                    </a:cubicBezTo>
                    <a:lnTo>
                      <a:pt x="934" y="101"/>
                    </a:lnTo>
                    <a:cubicBezTo>
                      <a:pt x="927" y="94"/>
                      <a:pt x="920" y="94"/>
                      <a:pt x="913" y="87"/>
                    </a:cubicBezTo>
                    <a:cubicBezTo>
                      <a:pt x="891" y="80"/>
                      <a:pt x="877" y="73"/>
                      <a:pt x="863" y="64"/>
                    </a:cubicBezTo>
                    <a:lnTo>
                      <a:pt x="834" y="101"/>
                    </a:lnTo>
                    <a:lnTo>
                      <a:pt x="784" y="173"/>
                    </a:lnTo>
                    <a:cubicBezTo>
                      <a:pt x="777" y="180"/>
                      <a:pt x="768" y="187"/>
                      <a:pt x="754" y="187"/>
                    </a:cubicBezTo>
                    <a:cubicBezTo>
                      <a:pt x="748" y="187"/>
                      <a:pt x="741" y="180"/>
                      <a:pt x="734" y="180"/>
                    </a:cubicBezTo>
                    <a:cubicBezTo>
                      <a:pt x="718" y="166"/>
                      <a:pt x="711" y="144"/>
                      <a:pt x="725" y="130"/>
                    </a:cubicBezTo>
                    <a:lnTo>
                      <a:pt x="725" y="123"/>
                    </a:lnTo>
                    <a:lnTo>
                      <a:pt x="748" y="94"/>
                    </a:lnTo>
                    <a:lnTo>
                      <a:pt x="791" y="37"/>
                    </a:lnTo>
                    <a:cubicBezTo>
                      <a:pt x="777" y="30"/>
                      <a:pt x="768" y="30"/>
                      <a:pt x="761" y="21"/>
                    </a:cubicBezTo>
                    <a:cubicBezTo>
                      <a:pt x="741" y="14"/>
                      <a:pt x="718" y="8"/>
                      <a:pt x="704" y="8"/>
                    </a:cubicBezTo>
                    <a:cubicBezTo>
                      <a:pt x="682" y="1"/>
                      <a:pt x="668" y="1"/>
                      <a:pt x="647"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2"/>
              <p:cNvSpPr/>
              <p:nvPr/>
            </p:nvSpPr>
            <p:spPr>
              <a:xfrm>
                <a:off x="7664319" y="4620101"/>
                <a:ext cx="63046" cy="53819"/>
              </a:xfrm>
              <a:custGeom>
                <a:avLst/>
                <a:gdLst/>
                <a:ahLst/>
                <a:cxnLst/>
                <a:rect l="l" t="t" r="r" b="b"/>
                <a:pathLst>
                  <a:path w="246" h="210" extrusionOk="0">
                    <a:moveTo>
                      <a:pt x="109" y="0"/>
                    </a:moveTo>
                    <a:cubicBezTo>
                      <a:pt x="106" y="0"/>
                      <a:pt x="103" y="1"/>
                      <a:pt x="100" y="1"/>
                    </a:cubicBezTo>
                    <a:cubicBezTo>
                      <a:pt x="86" y="1"/>
                      <a:pt x="64" y="8"/>
                      <a:pt x="43" y="30"/>
                    </a:cubicBezTo>
                    <a:cubicBezTo>
                      <a:pt x="14" y="58"/>
                      <a:pt x="0" y="108"/>
                      <a:pt x="29" y="174"/>
                    </a:cubicBezTo>
                    <a:cubicBezTo>
                      <a:pt x="50" y="174"/>
                      <a:pt x="64" y="174"/>
                      <a:pt x="86" y="181"/>
                    </a:cubicBezTo>
                    <a:cubicBezTo>
                      <a:pt x="100" y="181"/>
                      <a:pt x="123" y="187"/>
                      <a:pt x="143" y="194"/>
                    </a:cubicBezTo>
                    <a:cubicBezTo>
                      <a:pt x="150" y="203"/>
                      <a:pt x="159" y="203"/>
                      <a:pt x="173" y="210"/>
                    </a:cubicBezTo>
                    <a:lnTo>
                      <a:pt x="245" y="117"/>
                    </a:lnTo>
                    <a:cubicBezTo>
                      <a:pt x="171" y="49"/>
                      <a:pt x="152" y="0"/>
                      <a:pt x="10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2"/>
              <p:cNvSpPr/>
              <p:nvPr/>
            </p:nvSpPr>
            <p:spPr>
              <a:xfrm>
                <a:off x="7806044" y="4694167"/>
                <a:ext cx="46388" cy="44336"/>
              </a:xfrm>
              <a:custGeom>
                <a:avLst/>
                <a:gdLst/>
                <a:ahLst/>
                <a:cxnLst/>
                <a:rect l="l" t="t" r="r" b="b"/>
                <a:pathLst>
                  <a:path w="181" h="173" extrusionOk="0">
                    <a:moveTo>
                      <a:pt x="144" y="0"/>
                    </a:moveTo>
                    <a:cubicBezTo>
                      <a:pt x="130" y="0"/>
                      <a:pt x="123" y="7"/>
                      <a:pt x="115" y="14"/>
                    </a:cubicBezTo>
                    <a:lnTo>
                      <a:pt x="94" y="43"/>
                    </a:lnTo>
                    <a:lnTo>
                      <a:pt x="65" y="86"/>
                    </a:lnTo>
                    <a:lnTo>
                      <a:pt x="51" y="107"/>
                    </a:lnTo>
                    <a:lnTo>
                      <a:pt x="1" y="173"/>
                    </a:lnTo>
                    <a:lnTo>
                      <a:pt x="101" y="130"/>
                    </a:lnTo>
                    <a:lnTo>
                      <a:pt x="137" y="107"/>
                    </a:lnTo>
                    <a:lnTo>
                      <a:pt x="167" y="71"/>
                    </a:lnTo>
                    <a:lnTo>
                      <a:pt x="173" y="57"/>
                    </a:lnTo>
                    <a:cubicBezTo>
                      <a:pt x="180" y="57"/>
                      <a:pt x="180" y="50"/>
                      <a:pt x="180" y="43"/>
                    </a:cubicBezTo>
                    <a:cubicBezTo>
                      <a:pt x="180" y="28"/>
                      <a:pt x="180" y="14"/>
                      <a:pt x="167" y="7"/>
                    </a:cubicBezTo>
                    <a:cubicBezTo>
                      <a:pt x="158" y="7"/>
                      <a:pt x="151" y="0"/>
                      <a:pt x="144"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2"/>
              <p:cNvSpPr/>
              <p:nvPr/>
            </p:nvSpPr>
            <p:spPr>
              <a:xfrm>
                <a:off x="7765551" y="4677252"/>
                <a:ext cx="52026" cy="63045"/>
              </a:xfrm>
              <a:custGeom>
                <a:avLst/>
                <a:gdLst/>
                <a:ahLst/>
                <a:cxnLst/>
                <a:rect l="l" t="t" r="r" b="b"/>
                <a:pathLst>
                  <a:path w="203" h="246" extrusionOk="0">
                    <a:moveTo>
                      <a:pt x="166" y="1"/>
                    </a:moveTo>
                    <a:cubicBezTo>
                      <a:pt x="152" y="1"/>
                      <a:pt x="143" y="8"/>
                      <a:pt x="130" y="14"/>
                    </a:cubicBezTo>
                    <a:lnTo>
                      <a:pt x="109" y="44"/>
                    </a:lnTo>
                    <a:lnTo>
                      <a:pt x="73" y="101"/>
                    </a:lnTo>
                    <a:lnTo>
                      <a:pt x="66" y="109"/>
                    </a:lnTo>
                    <a:lnTo>
                      <a:pt x="14" y="187"/>
                    </a:lnTo>
                    <a:cubicBezTo>
                      <a:pt x="0" y="202"/>
                      <a:pt x="0" y="223"/>
                      <a:pt x="23" y="239"/>
                    </a:cubicBezTo>
                    <a:cubicBezTo>
                      <a:pt x="30" y="246"/>
                      <a:pt x="36" y="246"/>
                      <a:pt x="43" y="246"/>
                    </a:cubicBezTo>
                    <a:cubicBezTo>
                      <a:pt x="50" y="246"/>
                      <a:pt x="66" y="239"/>
                      <a:pt x="73" y="230"/>
                    </a:cubicBezTo>
                    <a:lnTo>
                      <a:pt x="136" y="137"/>
                    </a:lnTo>
                    <a:lnTo>
                      <a:pt x="180" y="80"/>
                    </a:lnTo>
                    <a:lnTo>
                      <a:pt x="195" y="58"/>
                    </a:lnTo>
                    <a:cubicBezTo>
                      <a:pt x="202" y="51"/>
                      <a:pt x="202" y="44"/>
                      <a:pt x="202" y="37"/>
                    </a:cubicBezTo>
                    <a:cubicBezTo>
                      <a:pt x="202" y="30"/>
                      <a:pt x="195" y="14"/>
                      <a:pt x="187" y="8"/>
                    </a:cubicBezTo>
                    <a:cubicBezTo>
                      <a:pt x="180" y="1"/>
                      <a:pt x="173" y="1"/>
                      <a:pt x="166"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2"/>
              <p:cNvSpPr/>
              <p:nvPr/>
            </p:nvSpPr>
            <p:spPr>
              <a:xfrm>
                <a:off x="7155852" y="3339965"/>
                <a:ext cx="1860636" cy="69964"/>
              </a:xfrm>
              <a:custGeom>
                <a:avLst/>
                <a:gdLst/>
                <a:ahLst/>
                <a:cxnLst/>
                <a:rect l="l" t="t" r="r" b="b"/>
                <a:pathLst>
                  <a:path w="7260" h="273" extrusionOk="0">
                    <a:moveTo>
                      <a:pt x="0" y="0"/>
                    </a:moveTo>
                    <a:lnTo>
                      <a:pt x="0" y="273"/>
                    </a:lnTo>
                    <a:lnTo>
                      <a:pt x="7260" y="273"/>
                    </a:lnTo>
                    <a:lnTo>
                      <a:pt x="726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2"/>
              <p:cNvSpPr/>
              <p:nvPr/>
            </p:nvSpPr>
            <p:spPr>
              <a:xfrm>
                <a:off x="8045413" y="3409674"/>
                <a:ext cx="81499" cy="1242185"/>
              </a:xfrm>
              <a:custGeom>
                <a:avLst/>
                <a:gdLst/>
                <a:ahLst/>
                <a:cxnLst/>
                <a:rect l="l" t="t" r="r" b="b"/>
                <a:pathLst>
                  <a:path w="318" h="4847" extrusionOk="0">
                    <a:moveTo>
                      <a:pt x="0" y="1"/>
                    </a:moveTo>
                    <a:lnTo>
                      <a:pt x="0" y="4847"/>
                    </a:lnTo>
                    <a:lnTo>
                      <a:pt x="318" y="4847"/>
                    </a:lnTo>
                    <a:lnTo>
                      <a:pt x="318"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2"/>
              <p:cNvSpPr/>
              <p:nvPr/>
            </p:nvSpPr>
            <p:spPr>
              <a:xfrm>
                <a:off x="7297833" y="3301523"/>
                <a:ext cx="360851" cy="38698"/>
              </a:xfrm>
              <a:custGeom>
                <a:avLst/>
                <a:gdLst/>
                <a:ahLst/>
                <a:cxnLst/>
                <a:rect l="l" t="t" r="r" b="b"/>
                <a:pathLst>
                  <a:path w="1408" h="151" extrusionOk="0">
                    <a:moveTo>
                      <a:pt x="123" y="0"/>
                    </a:moveTo>
                    <a:lnTo>
                      <a:pt x="0" y="150"/>
                    </a:lnTo>
                    <a:lnTo>
                      <a:pt x="1358" y="150"/>
                    </a:lnTo>
                    <a:lnTo>
                      <a:pt x="1408"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2"/>
              <p:cNvSpPr/>
              <p:nvPr/>
            </p:nvSpPr>
            <p:spPr>
              <a:xfrm>
                <a:off x="7645610" y="2829705"/>
                <a:ext cx="773984" cy="510508"/>
              </a:xfrm>
              <a:custGeom>
                <a:avLst/>
                <a:gdLst/>
                <a:ahLst/>
                <a:cxnLst/>
                <a:rect l="l" t="t" r="r" b="b"/>
                <a:pathLst>
                  <a:path w="3020" h="1992" extrusionOk="0">
                    <a:moveTo>
                      <a:pt x="1812" y="791"/>
                    </a:moveTo>
                    <a:cubicBezTo>
                      <a:pt x="1891" y="791"/>
                      <a:pt x="1935" y="856"/>
                      <a:pt x="1914" y="935"/>
                    </a:cubicBezTo>
                    <a:cubicBezTo>
                      <a:pt x="1905" y="970"/>
                      <a:pt x="1885" y="1056"/>
                      <a:pt x="1669" y="1172"/>
                    </a:cubicBezTo>
                    <a:lnTo>
                      <a:pt x="1576" y="1222"/>
                    </a:lnTo>
                    <a:lnTo>
                      <a:pt x="1510" y="1172"/>
                    </a:lnTo>
                    <a:cubicBezTo>
                      <a:pt x="1360" y="1056"/>
                      <a:pt x="1381" y="970"/>
                      <a:pt x="1396" y="935"/>
                    </a:cubicBezTo>
                    <a:cubicBezTo>
                      <a:pt x="1417" y="856"/>
                      <a:pt x="1496" y="791"/>
                      <a:pt x="1576" y="791"/>
                    </a:cubicBezTo>
                    <a:cubicBezTo>
                      <a:pt x="1626" y="791"/>
                      <a:pt x="1662" y="820"/>
                      <a:pt x="1676" y="856"/>
                    </a:cubicBezTo>
                    <a:cubicBezTo>
                      <a:pt x="1712" y="820"/>
                      <a:pt x="1762" y="791"/>
                      <a:pt x="1812" y="791"/>
                    </a:cubicBezTo>
                    <a:close/>
                    <a:moveTo>
                      <a:pt x="634" y="0"/>
                    </a:moveTo>
                    <a:lnTo>
                      <a:pt x="130" y="1589"/>
                    </a:lnTo>
                    <a:lnTo>
                      <a:pt x="51" y="1841"/>
                    </a:lnTo>
                    <a:lnTo>
                      <a:pt x="1" y="1991"/>
                    </a:lnTo>
                    <a:lnTo>
                      <a:pt x="2388" y="1991"/>
                    </a:lnTo>
                    <a:lnTo>
                      <a:pt x="302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2"/>
              <p:cNvSpPr/>
              <p:nvPr/>
            </p:nvSpPr>
            <p:spPr>
              <a:xfrm>
                <a:off x="7981869" y="3022950"/>
                <a:ext cx="171938" cy="129150"/>
              </a:xfrm>
              <a:custGeom>
                <a:avLst/>
                <a:gdLst/>
                <a:ahLst/>
                <a:cxnLst/>
                <a:rect l="l" t="t" r="r" b="b"/>
                <a:pathLst>
                  <a:path w="575" h="432" extrusionOk="0">
                    <a:moveTo>
                      <a:pt x="216" y="1"/>
                    </a:moveTo>
                    <a:cubicBezTo>
                      <a:pt x="136" y="1"/>
                      <a:pt x="57" y="66"/>
                      <a:pt x="36" y="145"/>
                    </a:cubicBezTo>
                    <a:cubicBezTo>
                      <a:pt x="21" y="180"/>
                      <a:pt x="0" y="266"/>
                      <a:pt x="150" y="382"/>
                    </a:cubicBezTo>
                    <a:lnTo>
                      <a:pt x="216" y="432"/>
                    </a:lnTo>
                    <a:lnTo>
                      <a:pt x="309" y="382"/>
                    </a:lnTo>
                    <a:cubicBezTo>
                      <a:pt x="525" y="266"/>
                      <a:pt x="545" y="180"/>
                      <a:pt x="554" y="145"/>
                    </a:cubicBezTo>
                    <a:cubicBezTo>
                      <a:pt x="575" y="66"/>
                      <a:pt x="531" y="1"/>
                      <a:pt x="452" y="1"/>
                    </a:cubicBezTo>
                    <a:cubicBezTo>
                      <a:pt x="402" y="1"/>
                      <a:pt x="352" y="30"/>
                      <a:pt x="316" y="66"/>
                    </a:cubicBezTo>
                    <a:cubicBezTo>
                      <a:pt x="302" y="30"/>
                      <a:pt x="266" y="1"/>
                      <a:pt x="216" y="1"/>
                    </a:cubicBezTo>
                    <a:close/>
                  </a:path>
                </a:pathLst>
              </a:custGeom>
              <a:solidFill>
                <a:schemeClr val="dk2"/>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2"/>
              <p:cNvSpPr/>
              <p:nvPr/>
            </p:nvSpPr>
            <p:spPr>
              <a:xfrm>
                <a:off x="8520564" y="3004746"/>
                <a:ext cx="214255" cy="95848"/>
              </a:xfrm>
              <a:custGeom>
                <a:avLst/>
                <a:gdLst/>
                <a:ahLst/>
                <a:cxnLst/>
                <a:rect l="l" t="t" r="r" b="b"/>
                <a:pathLst>
                  <a:path w="836" h="374" extrusionOk="0">
                    <a:moveTo>
                      <a:pt x="461" y="1"/>
                    </a:moveTo>
                    <a:lnTo>
                      <a:pt x="468" y="21"/>
                    </a:lnTo>
                    <a:lnTo>
                      <a:pt x="468" y="101"/>
                    </a:lnTo>
                    <a:cubicBezTo>
                      <a:pt x="448" y="101"/>
                      <a:pt x="425" y="108"/>
                      <a:pt x="411" y="108"/>
                    </a:cubicBezTo>
                    <a:cubicBezTo>
                      <a:pt x="404" y="108"/>
                      <a:pt x="389" y="108"/>
                      <a:pt x="382" y="101"/>
                    </a:cubicBezTo>
                    <a:lnTo>
                      <a:pt x="375" y="101"/>
                    </a:lnTo>
                    <a:lnTo>
                      <a:pt x="375" y="44"/>
                    </a:lnTo>
                    <a:lnTo>
                      <a:pt x="354" y="7"/>
                    </a:lnTo>
                    <a:cubicBezTo>
                      <a:pt x="166" y="37"/>
                      <a:pt x="23" y="187"/>
                      <a:pt x="1" y="373"/>
                    </a:cubicBezTo>
                    <a:lnTo>
                      <a:pt x="836" y="373"/>
                    </a:lnTo>
                    <a:cubicBezTo>
                      <a:pt x="820" y="180"/>
                      <a:pt x="656" y="14"/>
                      <a:pt x="461" y="1"/>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2"/>
              <p:cNvSpPr/>
              <p:nvPr/>
            </p:nvSpPr>
            <p:spPr>
              <a:xfrm>
                <a:off x="8616670" y="3030375"/>
                <a:ext cx="1794" cy="256"/>
              </a:xfrm>
              <a:custGeom>
                <a:avLst/>
                <a:gdLst/>
                <a:ahLst/>
                <a:cxnLst/>
                <a:rect l="l" t="t" r="r" b="b"/>
                <a:pathLst>
                  <a:path w="7" h="1" extrusionOk="0">
                    <a:moveTo>
                      <a:pt x="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2"/>
              <p:cNvSpPr/>
              <p:nvPr/>
            </p:nvSpPr>
            <p:spPr>
              <a:xfrm>
                <a:off x="8533890" y="3142627"/>
                <a:ext cx="189908" cy="44593"/>
              </a:xfrm>
              <a:custGeom>
                <a:avLst/>
                <a:gdLst/>
                <a:ahLst/>
                <a:cxnLst/>
                <a:rect l="l" t="t" r="r" b="b"/>
                <a:pathLst>
                  <a:path w="741" h="174" extrusionOk="0">
                    <a:moveTo>
                      <a:pt x="0" y="1"/>
                    </a:moveTo>
                    <a:lnTo>
                      <a:pt x="14" y="173"/>
                    </a:lnTo>
                    <a:lnTo>
                      <a:pt x="725" y="173"/>
                    </a:lnTo>
                    <a:lnTo>
                      <a:pt x="74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2"/>
              <p:cNvSpPr/>
              <p:nvPr/>
            </p:nvSpPr>
            <p:spPr>
              <a:xfrm>
                <a:off x="8544911" y="3288196"/>
                <a:ext cx="167867" cy="52025"/>
              </a:xfrm>
              <a:custGeom>
                <a:avLst/>
                <a:gdLst/>
                <a:ahLst/>
                <a:cxnLst/>
                <a:rect l="l" t="t" r="r" b="b"/>
                <a:pathLst>
                  <a:path w="655" h="203" extrusionOk="0">
                    <a:moveTo>
                      <a:pt x="1" y="0"/>
                    </a:moveTo>
                    <a:lnTo>
                      <a:pt x="14" y="202"/>
                    </a:lnTo>
                    <a:lnTo>
                      <a:pt x="632" y="202"/>
                    </a:lnTo>
                    <a:lnTo>
                      <a:pt x="654"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2"/>
              <p:cNvSpPr/>
              <p:nvPr/>
            </p:nvSpPr>
            <p:spPr>
              <a:xfrm>
                <a:off x="8515438" y="3100340"/>
                <a:ext cx="226557" cy="42542"/>
              </a:xfrm>
              <a:custGeom>
                <a:avLst/>
                <a:gdLst/>
                <a:ahLst/>
                <a:cxnLst/>
                <a:rect l="l" t="t" r="r" b="b"/>
                <a:pathLst>
                  <a:path w="884" h="166" extrusionOk="0">
                    <a:moveTo>
                      <a:pt x="0" y="0"/>
                    </a:moveTo>
                    <a:lnTo>
                      <a:pt x="0" y="166"/>
                    </a:lnTo>
                    <a:lnTo>
                      <a:pt x="883" y="166"/>
                    </a:lnTo>
                    <a:lnTo>
                      <a:pt x="88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2"/>
              <p:cNvSpPr/>
              <p:nvPr/>
            </p:nvSpPr>
            <p:spPr>
              <a:xfrm>
                <a:off x="8529790" y="3186964"/>
                <a:ext cx="197597" cy="101487"/>
              </a:xfrm>
              <a:custGeom>
                <a:avLst/>
                <a:gdLst/>
                <a:ahLst/>
                <a:cxnLst/>
                <a:rect l="l" t="t" r="r" b="b"/>
                <a:pathLst>
                  <a:path w="771" h="396" extrusionOk="0">
                    <a:moveTo>
                      <a:pt x="1" y="0"/>
                    </a:moveTo>
                    <a:lnTo>
                      <a:pt x="37" y="395"/>
                    </a:lnTo>
                    <a:lnTo>
                      <a:pt x="734" y="395"/>
                    </a:lnTo>
                    <a:lnTo>
                      <a:pt x="77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2"/>
              <p:cNvSpPr/>
              <p:nvPr/>
            </p:nvSpPr>
            <p:spPr>
              <a:xfrm>
                <a:off x="8640504" y="3026787"/>
                <a:ext cx="16915" cy="3844"/>
              </a:xfrm>
              <a:custGeom>
                <a:avLst/>
                <a:gdLst/>
                <a:ahLst/>
                <a:cxnLst/>
                <a:rect l="l" t="t" r="r" b="b"/>
                <a:pathLst>
                  <a:path w="66" h="15" extrusionOk="0">
                    <a:moveTo>
                      <a:pt x="66" y="1"/>
                    </a:moveTo>
                    <a:lnTo>
                      <a:pt x="0" y="15"/>
                    </a:lnTo>
                    <a:cubicBezTo>
                      <a:pt x="23" y="15"/>
                      <a:pt x="43" y="8"/>
                      <a:pt x="66"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2"/>
              <p:cNvSpPr/>
              <p:nvPr/>
            </p:nvSpPr>
            <p:spPr>
              <a:xfrm>
                <a:off x="8640504" y="3026787"/>
                <a:ext cx="16915" cy="3844"/>
              </a:xfrm>
              <a:custGeom>
                <a:avLst/>
                <a:gdLst/>
                <a:ahLst/>
                <a:cxnLst/>
                <a:rect l="l" t="t" r="r" b="b"/>
                <a:pathLst>
                  <a:path w="66" h="15" fill="none" extrusionOk="0">
                    <a:moveTo>
                      <a:pt x="66" y="1"/>
                    </a:moveTo>
                    <a:cubicBezTo>
                      <a:pt x="43" y="8"/>
                      <a:pt x="23" y="15"/>
                      <a:pt x="0" y="15"/>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2"/>
              <p:cNvSpPr/>
              <p:nvPr/>
            </p:nvSpPr>
            <p:spPr>
              <a:xfrm>
                <a:off x="8600268" y="3026787"/>
                <a:ext cx="16659" cy="3844"/>
              </a:xfrm>
              <a:custGeom>
                <a:avLst/>
                <a:gdLst/>
                <a:ahLst/>
                <a:cxnLst/>
                <a:rect l="l" t="t" r="r" b="b"/>
                <a:pathLst>
                  <a:path w="65" h="15" extrusionOk="0">
                    <a:moveTo>
                      <a:pt x="0" y="1"/>
                    </a:moveTo>
                    <a:cubicBezTo>
                      <a:pt x="0" y="1"/>
                      <a:pt x="21" y="15"/>
                      <a:pt x="64" y="15"/>
                    </a:cubicBezTo>
                    <a:lnTo>
                      <a:pt x="0"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2"/>
              <p:cNvSpPr/>
              <p:nvPr/>
            </p:nvSpPr>
            <p:spPr>
              <a:xfrm>
                <a:off x="8600268" y="3026787"/>
                <a:ext cx="16659" cy="3844"/>
              </a:xfrm>
              <a:custGeom>
                <a:avLst/>
                <a:gdLst/>
                <a:ahLst/>
                <a:cxnLst/>
                <a:rect l="l" t="t" r="r" b="b"/>
                <a:pathLst>
                  <a:path w="65" h="15" fill="none" extrusionOk="0">
                    <a:moveTo>
                      <a:pt x="64" y="15"/>
                    </a:moveTo>
                    <a:cubicBezTo>
                      <a:pt x="21" y="15"/>
                      <a:pt x="0" y="1"/>
                      <a:pt x="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2"/>
              <p:cNvSpPr/>
              <p:nvPr/>
            </p:nvSpPr>
            <p:spPr>
              <a:xfrm>
                <a:off x="8535684" y="2879167"/>
                <a:ext cx="105077" cy="153255"/>
              </a:xfrm>
              <a:custGeom>
                <a:avLst/>
                <a:gdLst/>
                <a:ahLst/>
                <a:cxnLst/>
                <a:rect l="l" t="t" r="r" b="b"/>
                <a:pathLst>
                  <a:path w="410" h="598" extrusionOk="0">
                    <a:moveTo>
                      <a:pt x="94" y="1"/>
                    </a:moveTo>
                    <a:lnTo>
                      <a:pt x="0" y="23"/>
                    </a:lnTo>
                    <a:lnTo>
                      <a:pt x="295" y="497"/>
                    </a:lnTo>
                    <a:lnTo>
                      <a:pt x="316" y="534"/>
                    </a:lnTo>
                    <a:lnTo>
                      <a:pt x="316" y="591"/>
                    </a:lnTo>
                    <a:lnTo>
                      <a:pt x="323" y="591"/>
                    </a:lnTo>
                    <a:cubicBezTo>
                      <a:pt x="330" y="598"/>
                      <a:pt x="345" y="598"/>
                      <a:pt x="352" y="598"/>
                    </a:cubicBezTo>
                    <a:cubicBezTo>
                      <a:pt x="366" y="598"/>
                      <a:pt x="389" y="591"/>
                      <a:pt x="409" y="591"/>
                    </a:cubicBezTo>
                    <a:lnTo>
                      <a:pt x="409" y="511"/>
                    </a:lnTo>
                    <a:lnTo>
                      <a:pt x="402" y="491"/>
                    </a:lnTo>
                    <a:lnTo>
                      <a:pt x="94"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2"/>
              <p:cNvSpPr/>
              <p:nvPr/>
            </p:nvSpPr>
            <p:spPr>
              <a:xfrm>
                <a:off x="8616670" y="3030375"/>
                <a:ext cx="1794" cy="256"/>
              </a:xfrm>
              <a:custGeom>
                <a:avLst/>
                <a:gdLst/>
                <a:ahLst/>
                <a:cxnLst/>
                <a:rect l="l" t="t" r="r" b="b"/>
                <a:pathLst>
                  <a:path w="7" h="1" extrusionOk="0">
                    <a:moveTo>
                      <a:pt x="7" y="1"/>
                    </a:moveTo>
                    <a:lnTo>
                      <a:pt x="0" y="1"/>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2"/>
              <p:cNvSpPr/>
              <p:nvPr/>
            </p:nvSpPr>
            <p:spPr>
              <a:xfrm>
                <a:off x="5921333" y="3997845"/>
                <a:ext cx="256" cy="2050"/>
              </a:xfrm>
              <a:custGeom>
                <a:avLst/>
                <a:gdLst/>
                <a:ahLst/>
                <a:cxnLst/>
                <a:rect l="l" t="t" r="r" b="b"/>
                <a:pathLst>
                  <a:path w="1" h="8" extrusionOk="0">
                    <a:moveTo>
                      <a:pt x="1" y="0"/>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2"/>
              <p:cNvSpPr/>
              <p:nvPr/>
            </p:nvSpPr>
            <p:spPr>
              <a:xfrm>
                <a:off x="5998730" y="3719265"/>
                <a:ext cx="15377" cy="68683"/>
              </a:xfrm>
              <a:custGeom>
                <a:avLst/>
                <a:gdLst/>
                <a:ahLst/>
                <a:cxnLst/>
                <a:rect l="l" t="t" r="r" b="b"/>
                <a:pathLst>
                  <a:path w="60" h="268" extrusionOk="0">
                    <a:moveTo>
                      <a:pt x="59" y="0"/>
                    </a:moveTo>
                    <a:lnTo>
                      <a:pt x="1" y="268"/>
                    </a:lnTo>
                    <a:cubicBezTo>
                      <a:pt x="37" y="181"/>
                      <a:pt x="59" y="87"/>
                      <a:pt x="59"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2"/>
              <p:cNvSpPr/>
              <p:nvPr/>
            </p:nvSpPr>
            <p:spPr>
              <a:xfrm>
                <a:off x="5724250" y="2658251"/>
                <a:ext cx="315488" cy="1339827"/>
              </a:xfrm>
              <a:custGeom>
                <a:avLst/>
                <a:gdLst/>
                <a:ahLst/>
                <a:cxnLst/>
                <a:rect l="l" t="t" r="r" b="b"/>
                <a:pathLst>
                  <a:path w="1231" h="5228" extrusionOk="0">
                    <a:moveTo>
                      <a:pt x="620" y="0"/>
                    </a:moveTo>
                    <a:cubicBezTo>
                      <a:pt x="620" y="0"/>
                      <a:pt x="130" y="540"/>
                      <a:pt x="181" y="1201"/>
                    </a:cubicBezTo>
                    <a:cubicBezTo>
                      <a:pt x="225" y="1863"/>
                      <a:pt x="80" y="2150"/>
                      <a:pt x="37" y="2329"/>
                    </a:cubicBezTo>
                    <a:cubicBezTo>
                      <a:pt x="23" y="2388"/>
                      <a:pt x="9" y="2467"/>
                      <a:pt x="0" y="2545"/>
                    </a:cubicBezTo>
                    <a:lnTo>
                      <a:pt x="0" y="2560"/>
                    </a:lnTo>
                    <a:cubicBezTo>
                      <a:pt x="66" y="3005"/>
                      <a:pt x="202" y="3178"/>
                      <a:pt x="259" y="3293"/>
                    </a:cubicBezTo>
                    <a:cubicBezTo>
                      <a:pt x="318" y="3407"/>
                      <a:pt x="388" y="3652"/>
                      <a:pt x="332" y="3818"/>
                    </a:cubicBezTo>
                    <a:cubicBezTo>
                      <a:pt x="318" y="3875"/>
                      <a:pt x="311" y="3925"/>
                      <a:pt x="302" y="3968"/>
                    </a:cubicBezTo>
                    <a:cubicBezTo>
                      <a:pt x="302" y="4063"/>
                      <a:pt x="332" y="4149"/>
                      <a:pt x="388" y="4249"/>
                    </a:cubicBezTo>
                    <a:cubicBezTo>
                      <a:pt x="475" y="4399"/>
                      <a:pt x="533" y="4608"/>
                      <a:pt x="454" y="4787"/>
                    </a:cubicBezTo>
                    <a:cubicBezTo>
                      <a:pt x="411" y="4889"/>
                      <a:pt x="425" y="5039"/>
                      <a:pt x="418" y="5175"/>
                    </a:cubicBezTo>
                    <a:cubicBezTo>
                      <a:pt x="425" y="5191"/>
                      <a:pt x="432" y="5212"/>
                      <a:pt x="447" y="5227"/>
                    </a:cubicBezTo>
                    <a:lnTo>
                      <a:pt x="770" y="5227"/>
                    </a:lnTo>
                    <a:cubicBezTo>
                      <a:pt x="756" y="5105"/>
                      <a:pt x="777" y="4960"/>
                      <a:pt x="734" y="4860"/>
                    </a:cubicBezTo>
                    <a:cubicBezTo>
                      <a:pt x="670" y="4710"/>
                      <a:pt x="720" y="4522"/>
                      <a:pt x="792" y="4392"/>
                    </a:cubicBezTo>
                    <a:cubicBezTo>
                      <a:pt x="872" y="4263"/>
                      <a:pt x="885" y="4170"/>
                      <a:pt x="842" y="4026"/>
                    </a:cubicBezTo>
                    <a:cubicBezTo>
                      <a:pt x="835" y="4020"/>
                      <a:pt x="835" y="4011"/>
                      <a:pt x="835" y="3997"/>
                    </a:cubicBezTo>
                    <a:cubicBezTo>
                      <a:pt x="799" y="3854"/>
                      <a:pt x="856" y="3666"/>
                      <a:pt x="906" y="3566"/>
                    </a:cubicBezTo>
                    <a:cubicBezTo>
                      <a:pt x="958" y="3466"/>
                      <a:pt x="1072" y="3321"/>
                      <a:pt x="1130" y="2933"/>
                    </a:cubicBezTo>
                    <a:cubicBezTo>
                      <a:pt x="1144" y="2826"/>
                      <a:pt x="1180" y="2726"/>
                      <a:pt x="1230" y="2639"/>
                    </a:cubicBezTo>
                    <a:cubicBezTo>
                      <a:pt x="1230" y="2524"/>
                      <a:pt x="1208" y="2415"/>
                      <a:pt x="1194" y="2338"/>
                    </a:cubicBezTo>
                    <a:cubicBezTo>
                      <a:pt x="1144" y="2150"/>
                      <a:pt x="1001" y="1863"/>
                      <a:pt x="1051" y="1201"/>
                    </a:cubicBezTo>
                    <a:cubicBezTo>
                      <a:pt x="1101" y="547"/>
                      <a:pt x="620" y="0"/>
                      <a:pt x="62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2"/>
              <p:cNvSpPr/>
              <p:nvPr/>
            </p:nvSpPr>
            <p:spPr>
              <a:xfrm>
                <a:off x="5879046" y="2658251"/>
                <a:ext cx="4101" cy="1339827"/>
              </a:xfrm>
              <a:custGeom>
                <a:avLst/>
                <a:gdLst/>
                <a:ahLst/>
                <a:cxnLst/>
                <a:rect l="l" t="t" r="r" b="b"/>
                <a:pathLst>
                  <a:path w="16" h="5228" fill="none" extrusionOk="0">
                    <a:moveTo>
                      <a:pt x="16" y="0"/>
                    </a:moveTo>
                    <a:lnTo>
                      <a:pt x="9" y="1582"/>
                    </a:lnTo>
                    <a:lnTo>
                      <a:pt x="9" y="3041"/>
                    </a:lnTo>
                    <a:lnTo>
                      <a:pt x="9" y="4458"/>
                    </a:lnTo>
                    <a:lnTo>
                      <a:pt x="0" y="522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2"/>
              <p:cNvSpPr/>
              <p:nvPr/>
            </p:nvSpPr>
            <p:spPr>
              <a:xfrm>
                <a:off x="5801648" y="3671596"/>
                <a:ext cx="79705" cy="129165"/>
              </a:xfrm>
              <a:custGeom>
                <a:avLst/>
                <a:gdLst/>
                <a:ahLst/>
                <a:cxnLst/>
                <a:rect l="l" t="t" r="r" b="b"/>
                <a:pathLst>
                  <a:path w="311" h="504" fill="none" extrusionOk="0">
                    <a:moveTo>
                      <a:pt x="311" y="504"/>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2"/>
              <p:cNvSpPr/>
              <p:nvPr/>
            </p:nvSpPr>
            <p:spPr>
              <a:xfrm>
                <a:off x="5881096" y="3682616"/>
                <a:ext cx="57408" cy="69964"/>
              </a:xfrm>
              <a:custGeom>
                <a:avLst/>
                <a:gdLst/>
                <a:ahLst/>
                <a:cxnLst/>
                <a:rect l="l" t="t" r="r" b="b"/>
                <a:pathLst>
                  <a:path w="224" h="273" fill="none" extrusionOk="0">
                    <a:moveTo>
                      <a:pt x="223" y="0"/>
                    </a:moveTo>
                    <a:lnTo>
                      <a:pt x="1" y="27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2"/>
              <p:cNvSpPr/>
              <p:nvPr/>
            </p:nvSpPr>
            <p:spPr>
              <a:xfrm>
                <a:off x="5882890" y="2916328"/>
                <a:ext cx="73810" cy="90467"/>
              </a:xfrm>
              <a:custGeom>
                <a:avLst/>
                <a:gdLst/>
                <a:ahLst/>
                <a:cxnLst/>
                <a:rect l="l" t="t" r="r" b="b"/>
                <a:pathLst>
                  <a:path w="288" h="353" fill="none" extrusionOk="0">
                    <a:moveTo>
                      <a:pt x="1" y="352"/>
                    </a:moveTo>
                    <a:lnTo>
                      <a:pt x="287"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2"/>
              <p:cNvSpPr/>
              <p:nvPr/>
            </p:nvSpPr>
            <p:spPr>
              <a:xfrm>
                <a:off x="5881096" y="3257185"/>
                <a:ext cx="119686" cy="145823"/>
              </a:xfrm>
              <a:custGeom>
                <a:avLst/>
                <a:gdLst/>
                <a:ahLst/>
                <a:cxnLst/>
                <a:rect l="l" t="t" r="r" b="b"/>
                <a:pathLst>
                  <a:path w="467" h="569" fill="none" extrusionOk="0">
                    <a:moveTo>
                      <a:pt x="1" y="568"/>
                    </a:moveTo>
                    <a:lnTo>
                      <a:pt x="467"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2"/>
              <p:cNvSpPr/>
              <p:nvPr/>
            </p:nvSpPr>
            <p:spPr>
              <a:xfrm>
                <a:off x="5781658" y="3277176"/>
                <a:ext cx="99695" cy="160687"/>
              </a:xfrm>
              <a:custGeom>
                <a:avLst/>
                <a:gdLst/>
                <a:ahLst/>
                <a:cxnLst/>
                <a:rect l="l" t="t" r="r" b="b"/>
                <a:pathLst>
                  <a:path w="389" h="627" fill="none" extrusionOk="0">
                    <a:moveTo>
                      <a:pt x="389" y="626"/>
                    </a:moveTo>
                    <a:lnTo>
                      <a:pt x="1"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2"/>
              <p:cNvSpPr/>
              <p:nvPr/>
            </p:nvSpPr>
            <p:spPr>
              <a:xfrm>
                <a:off x="5820101" y="2963997"/>
                <a:ext cx="61252" cy="99693"/>
              </a:xfrm>
              <a:custGeom>
                <a:avLst/>
                <a:gdLst/>
                <a:ahLst/>
                <a:cxnLst/>
                <a:rect l="l" t="t" r="r" b="b"/>
                <a:pathLst>
                  <a:path w="239" h="389" fill="none" extrusionOk="0">
                    <a:moveTo>
                      <a:pt x="239" y="389"/>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2"/>
              <p:cNvSpPr/>
              <p:nvPr/>
            </p:nvSpPr>
            <p:spPr>
              <a:xfrm>
                <a:off x="5604822" y="3124687"/>
                <a:ext cx="256286" cy="873399"/>
              </a:xfrm>
              <a:custGeom>
                <a:avLst/>
                <a:gdLst/>
                <a:ahLst/>
                <a:cxnLst/>
                <a:rect l="l" t="t" r="r" b="b"/>
                <a:pathLst>
                  <a:path w="1000" h="3408" extrusionOk="0">
                    <a:moveTo>
                      <a:pt x="1" y="0"/>
                    </a:moveTo>
                    <a:lnTo>
                      <a:pt x="230" y="1056"/>
                    </a:lnTo>
                    <a:lnTo>
                      <a:pt x="439" y="2034"/>
                    </a:lnTo>
                    <a:lnTo>
                      <a:pt x="446" y="2034"/>
                    </a:lnTo>
                    <a:lnTo>
                      <a:pt x="647" y="2976"/>
                    </a:lnTo>
                    <a:lnTo>
                      <a:pt x="741" y="3407"/>
                    </a:lnTo>
                    <a:lnTo>
                      <a:pt x="877" y="3407"/>
                    </a:lnTo>
                    <a:cubicBezTo>
                      <a:pt x="884" y="3392"/>
                      <a:pt x="884" y="3371"/>
                      <a:pt x="884" y="3355"/>
                    </a:cubicBezTo>
                    <a:cubicBezTo>
                      <a:pt x="891" y="3219"/>
                      <a:pt x="877" y="3069"/>
                      <a:pt x="920" y="2967"/>
                    </a:cubicBezTo>
                    <a:cubicBezTo>
                      <a:pt x="999" y="2788"/>
                      <a:pt x="941" y="2579"/>
                      <a:pt x="854" y="2429"/>
                    </a:cubicBezTo>
                    <a:cubicBezTo>
                      <a:pt x="798" y="2329"/>
                      <a:pt x="768" y="2243"/>
                      <a:pt x="768" y="2148"/>
                    </a:cubicBezTo>
                    <a:cubicBezTo>
                      <a:pt x="777" y="2105"/>
                      <a:pt x="784" y="2055"/>
                      <a:pt x="798" y="1998"/>
                    </a:cubicBezTo>
                    <a:cubicBezTo>
                      <a:pt x="854" y="1832"/>
                      <a:pt x="784" y="1587"/>
                      <a:pt x="725" y="1473"/>
                    </a:cubicBezTo>
                    <a:cubicBezTo>
                      <a:pt x="668" y="1358"/>
                      <a:pt x="532" y="1185"/>
                      <a:pt x="466" y="740"/>
                    </a:cubicBezTo>
                    <a:lnTo>
                      <a:pt x="466" y="725"/>
                    </a:lnTo>
                    <a:cubicBezTo>
                      <a:pt x="396" y="286"/>
                      <a:pt x="1" y="0"/>
                      <a:pt x="1"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2"/>
              <p:cNvSpPr/>
              <p:nvPr/>
            </p:nvSpPr>
            <p:spPr>
              <a:xfrm>
                <a:off x="5542033" y="3124687"/>
                <a:ext cx="252698" cy="873399"/>
              </a:xfrm>
              <a:custGeom>
                <a:avLst/>
                <a:gdLst/>
                <a:ahLst/>
                <a:cxnLst/>
                <a:rect l="l" t="t" r="r" b="b"/>
                <a:pathLst>
                  <a:path w="986" h="3408" extrusionOk="0">
                    <a:moveTo>
                      <a:pt x="246" y="0"/>
                    </a:moveTo>
                    <a:cubicBezTo>
                      <a:pt x="246" y="0"/>
                      <a:pt x="1" y="431"/>
                      <a:pt x="130" y="863"/>
                    </a:cubicBezTo>
                    <a:cubicBezTo>
                      <a:pt x="252" y="1301"/>
                      <a:pt x="202" y="1510"/>
                      <a:pt x="194" y="1639"/>
                    </a:cubicBezTo>
                    <a:cubicBezTo>
                      <a:pt x="194" y="1768"/>
                      <a:pt x="223" y="2018"/>
                      <a:pt x="346" y="2148"/>
                    </a:cubicBezTo>
                    <a:cubicBezTo>
                      <a:pt x="468" y="2277"/>
                      <a:pt x="489" y="2393"/>
                      <a:pt x="475" y="2565"/>
                    </a:cubicBezTo>
                    <a:cubicBezTo>
                      <a:pt x="461" y="2731"/>
                      <a:pt x="496" y="2953"/>
                      <a:pt x="641" y="3083"/>
                    </a:cubicBezTo>
                    <a:cubicBezTo>
                      <a:pt x="720" y="3155"/>
                      <a:pt x="763" y="3292"/>
                      <a:pt x="827" y="3407"/>
                    </a:cubicBezTo>
                    <a:lnTo>
                      <a:pt x="986" y="3407"/>
                    </a:lnTo>
                    <a:lnTo>
                      <a:pt x="892" y="2976"/>
                    </a:lnTo>
                    <a:lnTo>
                      <a:pt x="691" y="2034"/>
                    </a:lnTo>
                    <a:lnTo>
                      <a:pt x="684" y="2034"/>
                    </a:lnTo>
                    <a:lnTo>
                      <a:pt x="475" y="1056"/>
                    </a:lnTo>
                    <a:lnTo>
                      <a:pt x="246"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2"/>
              <p:cNvSpPr/>
              <p:nvPr/>
            </p:nvSpPr>
            <p:spPr>
              <a:xfrm>
                <a:off x="5698622" y="3813321"/>
                <a:ext cx="72273" cy="74065"/>
              </a:xfrm>
              <a:custGeom>
                <a:avLst/>
                <a:gdLst/>
                <a:ahLst/>
                <a:cxnLst/>
                <a:rect l="l" t="t" r="r" b="b"/>
                <a:pathLst>
                  <a:path w="282" h="289" fill="none" extrusionOk="0">
                    <a:moveTo>
                      <a:pt x="281" y="289"/>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2"/>
              <p:cNvSpPr/>
              <p:nvPr/>
            </p:nvSpPr>
            <p:spPr>
              <a:xfrm>
                <a:off x="5763206" y="3769240"/>
                <a:ext cx="44337" cy="86879"/>
              </a:xfrm>
              <a:custGeom>
                <a:avLst/>
                <a:gdLst/>
                <a:ahLst/>
                <a:cxnLst/>
                <a:rect l="l" t="t" r="r" b="b"/>
                <a:pathLst>
                  <a:path w="173" h="339" fill="none" extrusionOk="0">
                    <a:moveTo>
                      <a:pt x="0" y="338"/>
                    </a:moveTo>
                    <a:lnTo>
                      <a:pt x="173"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2"/>
              <p:cNvSpPr/>
              <p:nvPr/>
            </p:nvSpPr>
            <p:spPr>
              <a:xfrm>
                <a:off x="5656079" y="3284608"/>
                <a:ext cx="35111" cy="72271"/>
              </a:xfrm>
              <a:custGeom>
                <a:avLst/>
                <a:gdLst/>
                <a:ahLst/>
                <a:cxnLst/>
                <a:rect l="l" t="t" r="r" b="b"/>
                <a:pathLst>
                  <a:path w="137" h="282" fill="none" extrusionOk="0">
                    <a:moveTo>
                      <a:pt x="1" y="282"/>
                    </a:moveTo>
                    <a:lnTo>
                      <a:pt x="137"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2"/>
              <p:cNvSpPr/>
              <p:nvPr/>
            </p:nvSpPr>
            <p:spPr>
              <a:xfrm>
                <a:off x="5770638" y="3505780"/>
                <a:ext cx="256" cy="1794"/>
              </a:xfrm>
              <a:custGeom>
                <a:avLst/>
                <a:gdLst/>
                <a:ahLst/>
                <a:cxnLst/>
                <a:rect l="l" t="t" r="r" b="b"/>
                <a:pathLst>
                  <a:path w="1" h="7" fill="none" extrusionOk="0">
                    <a:moveTo>
                      <a:pt x="0" y="0"/>
                    </a:moveTo>
                    <a:lnTo>
                      <a:pt x="0" y="7"/>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2"/>
              <p:cNvSpPr/>
              <p:nvPr/>
            </p:nvSpPr>
            <p:spPr>
              <a:xfrm>
                <a:off x="5713230" y="3509112"/>
                <a:ext cx="57664" cy="113019"/>
              </a:xfrm>
              <a:custGeom>
                <a:avLst/>
                <a:gdLst/>
                <a:ahLst/>
                <a:cxnLst/>
                <a:rect l="l" t="t" r="r" b="b"/>
                <a:pathLst>
                  <a:path w="225" h="441" fill="none" extrusionOk="0">
                    <a:moveTo>
                      <a:pt x="224" y="1"/>
                    </a:moveTo>
                    <a:lnTo>
                      <a:pt x="0" y="44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2"/>
              <p:cNvSpPr/>
              <p:nvPr/>
            </p:nvSpPr>
            <p:spPr>
              <a:xfrm>
                <a:off x="5625540" y="3551655"/>
                <a:ext cx="90469" cy="94311"/>
              </a:xfrm>
              <a:custGeom>
                <a:avLst/>
                <a:gdLst/>
                <a:ahLst/>
                <a:cxnLst/>
                <a:rect l="l" t="t" r="r" b="b"/>
                <a:pathLst>
                  <a:path w="353" h="368" fill="none" extrusionOk="0">
                    <a:moveTo>
                      <a:pt x="353" y="368"/>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2"/>
              <p:cNvSpPr/>
              <p:nvPr/>
            </p:nvSpPr>
            <p:spPr>
              <a:xfrm>
                <a:off x="5608410" y="3338171"/>
                <a:ext cx="55358" cy="57150"/>
              </a:xfrm>
              <a:custGeom>
                <a:avLst/>
                <a:gdLst/>
                <a:ahLst/>
                <a:cxnLst/>
                <a:rect l="l" t="t" r="r" b="b"/>
                <a:pathLst>
                  <a:path w="216" h="223" fill="none" extrusionOk="0">
                    <a:moveTo>
                      <a:pt x="216" y="223"/>
                    </a:moveTo>
                    <a:lnTo>
                      <a:pt x="0"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2"/>
              <p:cNvSpPr/>
              <p:nvPr/>
            </p:nvSpPr>
            <p:spPr>
              <a:xfrm>
                <a:off x="5895704" y="3246165"/>
                <a:ext cx="221431" cy="751923"/>
              </a:xfrm>
              <a:custGeom>
                <a:avLst/>
                <a:gdLst/>
                <a:ahLst/>
                <a:cxnLst/>
                <a:rect l="l" t="t" r="r" b="b"/>
                <a:pathLst>
                  <a:path w="864" h="2934" extrusionOk="0">
                    <a:moveTo>
                      <a:pt x="863" y="0"/>
                    </a:moveTo>
                    <a:lnTo>
                      <a:pt x="863" y="0"/>
                    </a:lnTo>
                    <a:cubicBezTo>
                      <a:pt x="863" y="1"/>
                      <a:pt x="684" y="130"/>
                      <a:pt x="561" y="345"/>
                    </a:cubicBezTo>
                    <a:cubicBezTo>
                      <a:pt x="511" y="432"/>
                      <a:pt x="475" y="532"/>
                      <a:pt x="461" y="639"/>
                    </a:cubicBezTo>
                    <a:cubicBezTo>
                      <a:pt x="403" y="1027"/>
                      <a:pt x="289" y="1172"/>
                      <a:pt x="237" y="1272"/>
                    </a:cubicBezTo>
                    <a:cubicBezTo>
                      <a:pt x="187" y="1372"/>
                      <a:pt x="130" y="1560"/>
                      <a:pt x="166" y="1703"/>
                    </a:cubicBezTo>
                    <a:cubicBezTo>
                      <a:pt x="166" y="1717"/>
                      <a:pt x="166" y="1726"/>
                      <a:pt x="173" y="1732"/>
                    </a:cubicBezTo>
                    <a:cubicBezTo>
                      <a:pt x="216" y="1876"/>
                      <a:pt x="203" y="1969"/>
                      <a:pt x="123" y="2098"/>
                    </a:cubicBezTo>
                    <a:cubicBezTo>
                      <a:pt x="51" y="2228"/>
                      <a:pt x="1" y="2416"/>
                      <a:pt x="65" y="2566"/>
                    </a:cubicBezTo>
                    <a:cubicBezTo>
                      <a:pt x="108" y="2666"/>
                      <a:pt x="87" y="2811"/>
                      <a:pt x="101" y="2933"/>
                    </a:cubicBezTo>
                    <a:lnTo>
                      <a:pt x="223" y="2933"/>
                    </a:lnTo>
                    <a:lnTo>
                      <a:pt x="303" y="2580"/>
                    </a:lnTo>
                    <a:lnTo>
                      <a:pt x="403" y="2114"/>
                    </a:lnTo>
                    <a:lnTo>
                      <a:pt x="461" y="1846"/>
                    </a:lnTo>
                    <a:lnTo>
                      <a:pt x="482" y="1760"/>
                    </a:lnTo>
                    <a:lnTo>
                      <a:pt x="668" y="913"/>
                    </a:lnTo>
                    <a:lnTo>
                      <a:pt x="863"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2"/>
              <p:cNvSpPr/>
              <p:nvPr/>
            </p:nvSpPr>
            <p:spPr>
              <a:xfrm>
                <a:off x="5921333" y="3997845"/>
                <a:ext cx="256" cy="2050"/>
              </a:xfrm>
              <a:custGeom>
                <a:avLst/>
                <a:gdLst/>
                <a:ahLst/>
                <a:cxnLst/>
                <a:rect l="l" t="t" r="r" b="b"/>
                <a:pathLst>
                  <a:path w="1" h="8" extrusionOk="0">
                    <a:moveTo>
                      <a:pt x="1" y="0"/>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2"/>
              <p:cNvSpPr/>
              <p:nvPr/>
            </p:nvSpPr>
            <p:spPr>
              <a:xfrm>
                <a:off x="5952856" y="3246165"/>
                <a:ext cx="219381" cy="751923"/>
              </a:xfrm>
              <a:custGeom>
                <a:avLst/>
                <a:gdLst/>
                <a:ahLst/>
                <a:cxnLst/>
                <a:rect l="l" t="t" r="r" b="b"/>
                <a:pathLst>
                  <a:path w="856" h="2934" extrusionOk="0">
                    <a:moveTo>
                      <a:pt x="640" y="0"/>
                    </a:moveTo>
                    <a:lnTo>
                      <a:pt x="445" y="913"/>
                    </a:lnTo>
                    <a:lnTo>
                      <a:pt x="259" y="1760"/>
                    </a:lnTo>
                    <a:lnTo>
                      <a:pt x="238" y="1846"/>
                    </a:lnTo>
                    <a:lnTo>
                      <a:pt x="180" y="2114"/>
                    </a:lnTo>
                    <a:lnTo>
                      <a:pt x="80" y="2580"/>
                    </a:lnTo>
                    <a:lnTo>
                      <a:pt x="0" y="2933"/>
                    </a:lnTo>
                    <a:lnTo>
                      <a:pt x="143" y="2933"/>
                    </a:lnTo>
                    <a:cubicBezTo>
                      <a:pt x="195" y="2838"/>
                      <a:pt x="238" y="2724"/>
                      <a:pt x="302" y="2666"/>
                    </a:cubicBezTo>
                    <a:cubicBezTo>
                      <a:pt x="425" y="2559"/>
                      <a:pt x="461" y="2364"/>
                      <a:pt x="445" y="2221"/>
                    </a:cubicBezTo>
                    <a:cubicBezTo>
                      <a:pt x="425" y="2071"/>
                      <a:pt x="445" y="1976"/>
                      <a:pt x="554" y="1862"/>
                    </a:cubicBezTo>
                    <a:cubicBezTo>
                      <a:pt x="661" y="1746"/>
                      <a:pt x="690" y="1531"/>
                      <a:pt x="683" y="1415"/>
                    </a:cubicBezTo>
                    <a:cubicBezTo>
                      <a:pt x="676" y="1308"/>
                      <a:pt x="633" y="1122"/>
                      <a:pt x="740" y="747"/>
                    </a:cubicBezTo>
                    <a:cubicBezTo>
                      <a:pt x="856" y="373"/>
                      <a:pt x="640" y="0"/>
                      <a:pt x="640"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2"/>
              <p:cNvSpPr/>
              <p:nvPr/>
            </p:nvSpPr>
            <p:spPr>
              <a:xfrm>
                <a:off x="5973102" y="3843050"/>
                <a:ext cx="63046" cy="64326"/>
              </a:xfrm>
              <a:custGeom>
                <a:avLst/>
                <a:gdLst/>
                <a:ahLst/>
                <a:cxnLst/>
                <a:rect l="l" t="t" r="r" b="b"/>
                <a:pathLst>
                  <a:path w="246" h="251" fill="none" extrusionOk="0">
                    <a:moveTo>
                      <a:pt x="1" y="251"/>
                    </a:moveTo>
                    <a:lnTo>
                      <a:pt x="246"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2"/>
              <p:cNvSpPr/>
              <p:nvPr/>
            </p:nvSpPr>
            <p:spPr>
              <a:xfrm>
                <a:off x="5941835" y="3804094"/>
                <a:ext cx="36905" cy="75859"/>
              </a:xfrm>
              <a:custGeom>
                <a:avLst/>
                <a:gdLst/>
                <a:ahLst/>
                <a:cxnLst/>
                <a:rect l="l" t="t" r="r" b="b"/>
                <a:pathLst>
                  <a:path w="144" h="296" fill="none" extrusionOk="0">
                    <a:moveTo>
                      <a:pt x="143" y="296"/>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2"/>
              <p:cNvSpPr/>
              <p:nvPr/>
            </p:nvSpPr>
            <p:spPr>
              <a:xfrm>
                <a:off x="6041274" y="3384046"/>
                <a:ext cx="31523" cy="63045"/>
              </a:xfrm>
              <a:custGeom>
                <a:avLst/>
                <a:gdLst/>
                <a:ahLst/>
                <a:cxnLst/>
                <a:rect l="l" t="t" r="r" b="b"/>
                <a:pathLst>
                  <a:path w="123" h="246" fill="none" extrusionOk="0">
                    <a:moveTo>
                      <a:pt x="123" y="246"/>
                    </a:moveTo>
                    <a:lnTo>
                      <a:pt x="0"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2"/>
              <p:cNvSpPr/>
              <p:nvPr/>
            </p:nvSpPr>
            <p:spPr>
              <a:xfrm>
                <a:off x="5973102" y="3575490"/>
                <a:ext cx="35111" cy="70477"/>
              </a:xfrm>
              <a:custGeom>
                <a:avLst/>
                <a:gdLst/>
                <a:ahLst/>
                <a:cxnLst/>
                <a:rect l="l" t="t" r="r" b="b"/>
                <a:pathLst>
                  <a:path w="137" h="275" fill="none" extrusionOk="0">
                    <a:moveTo>
                      <a:pt x="137" y="275"/>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2"/>
              <p:cNvSpPr/>
              <p:nvPr/>
            </p:nvSpPr>
            <p:spPr>
              <a:xfrm>
                <a:off x="6007957" y="3645711"/>
                <a:ext cx="14865" cy="29472"/>
              </a:xfrm>
              <a:custGeom>
                <a:avLst/>
                <a:gdLst/>
                <a:ahLst/>
                <a:cxnLst/>
                <a:rect l="l" t="t" r="r" b="b"/>
                <a:pathLst>
                  <a:path w="58" h="115" fill="none" extrusionOk="0">
                    <a:moveTo>
                      <a:pt x="58" y="115"/>
                    </a:moveTo>
                    <a:lnTo>
                      <a:pt x="1" y="1"/>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2"/>
              <p:cNvSpPr/>
              <p:nvPr/>
            </p:nvSpPr>
            <p:spPr>
              <a:xfrm>
                <a:off x="6018977" y="3616239"/>
                <a:ext cx="77655" cy="81240"/>
              </a:xfrm>
              <a:custGeom>
                <a:avLst/>
                <a:gdLst/>
                <a:ahLst/>
                <a:cxnLst/>
                <a:rect l="l" t="t" r="r" b="b"/>
                <a:pathLst>
                  <a:path w="303" h="317" fill="none" extrusionOk="0">
                    <a:moveTo>
                      <a:pt x="303" y="0"/>
                    </a:moveTo>
                    <a:lnTo>
                      <a:pt x="1" y="31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2"/>
              <p:cNvSpPr/>
              <p:nvPr/>
            </p:nvSpPr>
            <p:spPr>
              <a:xfrm>
                <a:off x="6066431" y="3430177"/>
                <a:ext cx="50232" cy="50231"/>
              </a:xfrm>
              <a:custGeom>
                <a:avLst/>
                <a:gdLst/>
                <a:ahLst/>
                <a:cxnLst/>
                <a:rect l="l" t="t" r="r" b="b"/>
                <a:pathLst>
                  <a:path w="196" h="196" fill="none" extrusionOk="0">
                    <a:moveTo>
                      <a:pt x="0" y="195"/>
                    </a:moveTo>
                    <a:lnTo>
                      <a:pt x="195" y="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2"/>
              <p:cNvSpPr/>
              <p:nvPr/>
            </p:nvSpPr>
            <p:spPr>
              <a:xfrm>
                <a:off x="5726301" y="3997845"/>
                <a:ext cx="309850" cy="869299"/>
              </a:xfrm>
              <a:custGeom>
                <a:avLst/>
                <a:gdLst/>
                <a:ahLst/>
                <a:cxnLst/>
                <a:rect l="l" t="t" r="r" b="b"/>
                <a:pathLst>
                  <a:path w="1209" h="3392" extrusionOk="0">
                    <a:moveTo>
                      <a:pt x="1" y="0"/>
                    </a:moveTo>
                    <a:lnTo>
                      <a:pt x="1" y="3392"/>
                    </a:lnTo>
                    <a:lnTo>
                      <a:pt x="1209" y="3392"/>
                    </a:lnTo>
                    <a:lnTo>
                      <a:pt x="120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2"/>
              <p:cNvSpPr/>
              <p:nvPr/>
            </p:nvSpPr>
            <p:spPr>
              <a:xfrm>
                <a:off x="5921333" y="3997845"/>
                <a:ext cx="256" cy="2050"/>
              </a:xfrm>
              <a:custGeom>
                <a:avLst/>
                <a:gdLst/>
                <a:ahLst/>
                <a:cxnLst/>
                <a:rect l="l" t="t" r="r" b="b"/>
                <a:pathLst>
                  <a:path w="1" h="8" extrusionOk="0">
                    <a:moveTo>
                      <a:pt x="1" y="0"/>
                    </a:moveTo>
                    <a:lnTo>
                      <a:pt x="1" y="7"/>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2"/>
              <p:cNvSpPr/>
              <p:nvPr/>
            </p:nvSpPr>
            <p:spPr>
              <a:xfrm>
                <a:off x="6444921" y="2790750"/>
                <a:ext cx="383148" cy="418504"/>
              </a:xfrm>
              <a:custGeom>
                <a:avLst/>
                <a:gdLst/>
                <a:ahLst/>
                <a:cxnLst/>
                <a:rect l="l" t="t" r="r" b="b"/>
                <a:pathLst>
                  <a:path w="1495" h="1633" fill="none" extrusionOk="0">
                    <a:moveTo>
                      <a:pt x="1006" y="202"/>
                    </a:moveTo>
                    <a:cubicBezTo>
                      <a:pt x="1049" y="275"/>
                      <a:pt x="1149" y="447"/>
                      <a:pt x="1251" y="613"/>
                    </a:cubicBezTo>
                    <a:lnTo>
                      <a:pt x="1251" y="620"/>
                    </a:lnTo>
                    <a:lnTo>
                      <a:pt x="1251" y="620"/>
                    </a:lnTo>
                    <a:cubicBezTo>
                      <a:pt x="1372" y="836"/>
                      <a:pt x="1494" y="1044"/>
                      <a:pt x="1494" y="1044"/>
                    </a:cubicBezTo>
                    <a:lnTo>
                      <a:pt x="1444" y="1072"/>
                    </a:lnTo>
                    <a:lnTo>
                      <a:pt x="1351" y="1131"/>
                    </a:lnTo>
                    <a:lnTo>
                      <a:pt x="1351" y="1131"/>
                    </a:lnTo>
                    <a:lnTo>
                      <a:pt x="1113" y="1267"/>
                    </a:lnTo>
                    <a:lnTo>
                      <a:pt x="733" y="1496"/>
                    </a:lnTo>
                    <a:lnTo>
                      <a:pt x="632" y="1553"/>
                    </a:lnTo>
                    <a:lnTo>
                      <a:pt x="502" y="1633"/>
                    </a:lnTo>
                    <a:cubicBezTo>
                      <a:pt x="502" y="1633"/>
                      <a:pt x="488" y="1605"/>
                      <a:pt x="466" y="1553"/>
                    </a:cubicBezTo>
                    <a:cubicBezTo>
                      <a:pt x="395" y="1424"/>
                      <a:pt x="244" y="1137"/>
                      <a:pt x="150" y="863"/>
                    </a:cubicBezTo>
                    <a:lnTo>
                      <a:pt x="150" y="856"/>
                    </a:lnTo>
                    <a:cubicBezTo>
                      <a:pt x="43" y="547"/>
                      <a:pt x="0" y="389"/>
                      <a:pt x="28" y="146"/>
                    </a:cubicBezTo>
                    <a:lnTo>
                      <a:pt x="28" y="139"/>
                    </a:lnTo>
                    <a:cubicBezTo>
                      <a:pt x="28" y="95"/>
                      <a:pt x="35" y="52"/>
                      <a:pt x="50"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2"/>
              <p:cNvSpPr/>
              <p:nvPr/>
            </p:nvSpPr>
            <p:spPr>
              <a:xfrm>
                <a:off x="6702742" y="2842519"/>
                <a:ext cx="125324" cy="222963"/>
              </a:xfrm>
              <a:custGeom>
                <a:avLst/>
                <a:gdLst/>
                <a:ahLst/>
                <a:cxnLst/>
                <a:rect l="l" t="t" r="r" b="b"/>
                <a:pathLst>
                  <a:path w="489" h="870" fill="none" extrusionOk="0">
                    <a:moveTo>
                      <a:pt x="0" y="0"/>
                    </a:moveTo>
                    <a:cubicBezTo>
                      <a:pt x="43" y="73"/>
                      <a:pt x="143" y="245"/>
                      <a:pt x="245" y="411"/>
                    </a:cubicBezTo>
                    <a:lnTo>
                      <a:pt x="245" y="418"/>
                    </a:lnTo>
                    <a:lnTo>
                      <a:pt x="245" y="418"/>
                    </a:lnTo>
                    <a:cubicBezTo>
                      <a:pt x="366" y="634"/>
                      <a:pt x="488" y="842"/>
                      <a:pt x="488" y="842"/>
                    </a:cubicBezTo>
                    <a:lnTo>
                      <a:pt x="438" y="87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2"/>
              <p:cNvSpPr/>
              <p:nvPr/>
            </p:nvSpPr>
            <p:spPr>
              <a:xfrm>
                <a:off x="6451840" y="2790750"/>
                <a:ext cx="6151" cy="35623"/>
              </a:xfrm>
              <a:custGeom>
                <a:avLst/>
                <a:gdLst/>
                <a:ahLst/>
                <a:cxnLst/>
                <a:rect l="l" t="t" r="r" b="b"/>
                <a:pathLst>
                  <a:path w="24" h="139" extrusionOk="0">
                    <a:moveTo>
                      <a:pt x="23" y="1"/>
                    </a:moveTo>
                    <a:cubicBezTo>
                      <a:pt x="8" y="52"/>
                      <a:pt x="1" y="95"/>
                      <a:pt x="1" y="139"/>
                    </a:cubicBezTo>
                    <a:lnTo>
                      <a:pt x="23" y="1"/>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2"/>
              <p:cNvSpPr/>
              <p:nvPr/>
            </p:nvSpPr>
            <p:spPr>
              <a:xfrm>
                <a:off x="6451840" y="2790750"/>
                <a:ext cx="6151" cy="35623"/>
              </a:xfrm>
              <a:custGeom>
                <a:avLst/>
                <a:gdLst/>
                <a:ahLst/>
                <a:cxnLst/>
                <a:rect l="l" t="t" r="r" b="b"/>
                <a:pathLst>
                  <a:path w="24" h="139" fill="none" extrusionOk="0">
                    <a:moveTo>
                      <a:pt x="23" y="1"/>
                    </a:moveTo>
                    <a:cubicBezTo>
                      <a:pt x="8" y="52"/>
                      <a:pt x="1" y="95"/>
                      <a:pt x="1" y="139"/>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2"/>
              <p:cNvSpPr/>
              <p:nvPr/>
            </p:nvSpPr>
            <p:spPr>
              <a:xfrm>
                <a:off x="7975448" y="4763876"/>
                <a:ext cx="35111" cy="103281"/>
              </a:xfrm>
              <a:custGeom>
                <a:avLst/>
                <a:gdLst/>
                <a:ahLst/>
                <a:cxnLst/>
                <a:rect l="l" t="t" r="r" b="b"/>
                <a:pathLst>
                  <a:path w="137" h="403" fill="none" extrusionOk="0">
                    <a:moveTo>
                      <a:pt x="1" y="21"/>
                    </a:moveTo>
                    <a:cubicBezTo>
                      <a:pt x="1" y="21"/>
                      <a:pt x="137" y="1"/>
                      <a:pt x="137" y="403"/>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7" name="Google Shape;1457;p42"/>
            <p:cNvGrpSpPr/>
            <p:nvPr/>
          </p:nvGrpSpPr>
          <p:grpSpPr>
            <a:xfrm>
              <a:off x="5859987" y="708191"/>
              <a:ext cx="2475465" cy="1299135"/>
              <a:chOff x="5859987" y="708191"/>
              <a:chExt cx="2475465" cy="1299135"/>
            </a:xfrm>
          </p:grpSpPr>
          <p:grpSp>
            <p:nvGrpSpPr>
              <p:cNvPr id="1458" name="Google Shape;1458;p42"/>
              <p:cNvGrpSpPr/>
              <p:nvPr/>
            </p:nvGrpSpPr>
            <p:grpSpPr>
              <a:xfrm>
                <a:off x="5859987" y="708191"/>
                <a:ext cx="2475465" cy="1299135"/>
                <a:chOff x="5859987" y="708191"/>
                <a:chExt cx="2475465" cy="1299135"/>
              </a:xfrm>
            </p:grpSpPr>
            <p:sp>
              <p:nvSpPr>
                <p:cNvPr id="1459" name="Google Shape;1459;p42"/>
                <p:cNvSpPr/>
                <p:nvPr/>
              </p:nvSpPr>
              <p:spPr>
                <a:xfrm>
                  <a:off x="7351415" y="1448942"/>
                  <a:ext cx="165226" cy="135250"/>
                </a:xfrm>
                <a:custGeom>
                  <a:avLst/>
                  <a:gdLst/>
                  <a:ahLst/>
                  <a:cxnLst/>
                  <a:rect l="l" t="t" r="r" b="b"/>
                  <a:pathLst>
                    <a:path w="705" h="577" fill="none" extrusionOk="0">
                      <a:moveTo>
                        <a:pt x="353" y="577"/>
                      </a:moveTo>
                      <a:lnTo>
                        <a:pt x="252" y="511"/>
                      </a:lnTo>
                      <a:cubicBezTo>
                        <a:pt x="8" y="354"/>
                        <a:pt x="8" y="239"/>
                        <a:pt x="1" y="196"/>
                      </a:cubicBezTo>
                      <a:cubicBezTo>
                        <a:pt x="1" y="87"/>
                        <a:pt x="87" y="1"/>
                        <a:pt x="194" y="1"/>
                      </a:cubicBezTo>
                      <a:cubicBezTo>
                        <a:pt x="259" y="1"/>
                        <a:pt x="316" y="37"/>
                        <a:pt x="353" y="87"/>
                      </a:cubicBezTo>
                      <a:cubicBezTo>
                        <a:pt x="389" y="37"/>
                        <a:pt x="446" y="1"/>
                        <a:pt x="511" y="1"/>
                      </a:cubicBezTo>
                      <a:cubicBezTo>
                        <a:pt x="611" y="1"/>
                        <a:pt x="698" y="87"/>
                        <a:pt x="698" y="196"/>
                      </a:cubicBezTo>
                      <a:cubicBezTo>
                        <a:pt x="698" y="239"/>
                        <a:pt x="704" y="354"/>
                        <a:pt x="453" y="511"/>
                      </a:cubicBezTo>
                      <a:close/>
                    </a:path>
                  </a:pathLst>
                </a:custGeom>
                <a:solidFill>
                  <a:schemeClr val="lt1"/>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2"/>
                <p:cNvSpPr/>
                <p:nvPr/>
              </p:nvSpPr>
              <p:spPr>
                <a:xfrm>
                  <a:off x="5859987" y="1907975"/>
                  <a:ext cx="99155" cy="99350"/>
                </a:xfrm>
                <a:custGeom>
                  <a:avLst/>
                  <a:gdLst/>
                  <a:ahLst/>
                  <a:cxnLst/>
                  <a:rect l="l" t="t" r="r" b="b"/>
                  <a:pathLst>
                    <a:path w="561" h="562" fill="none" extrusionOk="0">
                      <a:moveTo>
                        <a:pt x="561" y="282"/>
                      </a:moveTo>
                      <a:cubicBezTo>
                        <a:pt x="561" y="432"/>
                        <a:pt x="438" y="561"/>
                        <a:pt x="281" y="561"/>
                      </a:cubicBezTo>
                      <a:cubicBezTo>
                        <a:pt x="129" y="561"/>
                        <a:pt x="0" y="432"/>
                        <a:pt x="0" y="282"/>
                      </a:cubicBezTo>
                      <a:cubicBezTo>
                        <a:pt x="0" y="123"/>
                        <a:pt x="129" y="0"/>
                        <a:pt x="281" y="0"/>
                      </a:cubicBezTo>
                      <a:cubicBezTo>
                        <a:pt x="438" y="0"/>
                        <a:pt x="561" y="123"/>
                        <a:pt x="561" y="282"/>
                      </a:cubicBezTo>
                      <a:close/>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1" name="Google Shape;1461;p42"/>
                <p:cNvGrpSpPr/>
                <p:nvPr/>
              </p:nvGrpSpPr>
              <p:grpSpPr>
                <a:xfrm>
                  <a:off x="8221303" y="1365235"/>
                  <a:ext cx="114150" cy="114196"/>
                  <a:chOff x="-736313" y="4136737"/>
                  <a:chExt cx="38359" cy="38359"/>
                </a:xfrm>
              </p:grpSpPr>
              <p:sp>
                <p:nvSpPr>
                  <p:cNvPr id="1462" name="Google Shape;1462;p42"/>
                  <p:cNvSpPr/>
                  <p:nvPr/>
                </p:nvSpPr>
                <p:spPr>
                  <a:xfrm>
                    <a:off x="-736313" y="4136737"/>
                    <a:ext cx="38359" cy="38359"/>
                  </a:xfrm>
                  <a:custGeom>
                    <a:avLst/>
                    <a:gdLst/>
                    <a:ahLst/>
                    <a:cxnLst/>
                    <a:rect l="l" t="t" r="r" b="b"/>
                    <a:pathLst>
                      <a:path w="389" h="389" fill="none" extrusionOk="0">
                        <a:moveTo>
                          <a:pt x="0" y="1"/>
                        </a:moveTo>
                        <a:lnTo>
                          <a:pt x="388"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2"/>
                  <p:cNvSpPr/>
                  <p:nvPr/>
                </p:nvSpPr>
                <p:spPr>
                  <a:xfrm>
                    <a:off x="-736313" y="4136737"/>
                    <a:ext cx="38359" cy="38359"/>
                  </a:xfrm>
                  <a:custGeom>
                    <a:avLst/>
                    <a:gdLst/>
                    <a:ahLst/>
                    <a:cxnLst/>
                    <a:rect l="l" t="t" r="r" b="b"/>
                    <a:pathLst>
                      <a:path w="389" h="389" fill="none" extrusionOk="0">
                        <a:moveTo>
                          <a:pt x="388" y="1"/>
                        </a:moveTo>
                        <a:lnTo>
                          <a:pt x="0" y="389"/>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4" name="Google Shape;1464;p42"/>
                <p:cNvSpPr/>
                <p:nvPr/>
              </p:nvSpPr>
              <p:spPr>
                <a:xfrm>
                  <a:off x="7381497" y="708191"/>
                  <a:ext cx="105061" cy="99348"/>
                </a:xfrm>
                <a:custGeom>
                  <a:avLst/>
                  <a:gdLst/>
                  <a:ahLst/>
                  <a:cxnLst/>
                  <a:rect l="l" t="t" r="r" b="b"/>
                  <a:pathLst>
                    <a:path w="662" h="626" extrusionOk="0">
                      <a:moveTo>
                        <a:pt x="1" y="1"/>
                      </a:moveTo>
                      <a:lnTo>
                        <a:pt x="239" y="625"/>
                      </a:lnTo>
                      <a:lnTo>
                        <a:pt x="662" y="101"/>
                      </a:lnTo>
                      <a:lnTo>
                        <a:pt x="1"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5" name="Google Shape;1465;p42"/>
              <p:cNvSpPr/>
              <p:nvPr/>
            </p:nvSpPr>
            <p:spPr>
              <a:xfrm>
                <a:off x="6521290" y="1178772"/>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2"/>
              <p:cNvSpPr/>
              <p:nvPr/>
            </p:nvSpPr>
            <p:spPr>
              <a:xfrm>
                <a:off x="7635190" y="1952397"/>
                <a:ext cx="419133" cy="26503"/>
              </a:xfrm>
              <a:custGeom>
                <a:avLst/>
                <a:gdLst/>
                <a:ahLst/>
                <a:cxnLst/>
                <a:rect l="l" t="t" r="r" b="b"/>
                <a:pathLst>
                  <a:path w="2641" h="167" fill="none" extrusionOk="0">
                    <a:moveTo>
                      <a:pt x="1" y="0"/>
                    </a:moveTo>
                    <a:cubicBezTo>
                      <a:pt x="216" y="0"/>
                      <a:pt x="216" y="166"/>
                      <a:pt x="441" y="166"/>
                    </a:cubicBezTo>
                    <a:cubicBezTo>
                      <a:pt x="656" y="166"/>
                      <a:pt x="656" y="0"/>
                      <a:pt x="879" y="0"/>
                    </a:cubicBezTo>
                    <a:cubicBezTo>
                      <a:pt x="1101" y="0"/>
                      <a:pt x="1101" y="166"/>
                      <a:pt x="1317" y="166"/>
                    </a:cubicBezTo>
                    <a:cubicBezTo>
                      <a:pt x="1540" y="166"/>
                      <a:pt x="1540" y="0"/>
                      <a:pt x="1762" y="0"/>
                    </a:cubicBezTo>
                    <a:cubicBezTo>
                      <a:pt x="1978" y="0"/>
                      <a:pt x="1978" y="166"/>
                      <a:pt x="2200" y="166"/>
                    </a:cubicBezTo>
                    <a:cubicBezTo>
                      <a:pt x="2416" y="166"/>
                      <a:pt x="2416" y="0"/>
                      <a:pt x="2640" y="0"/>
                    </a:cubicBezTo>
                  </a:path>
                </a:pathLst>
              </a:custGeom>
              <a:noFill/>
              <a:ln w="95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sp>
        <p:nvSpPr>
          <p:cNvPr id="1471" name="Google Shape;1471;p43"/>
          <p:cNvSpPr txBox="1">
            <a:spLocks noGrp="1"/>
          </p:cNvSpPr>
          <p:nvPr>
            <p:ph type="title"/>
          </p:nvPr>
        </p:nvSpPr>
        <p:spPr>
          <a:xfrm>
            <a:off x="61098" y="526001"/>
            <a:ext cx="8068059"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300" dirty="0"/>
              <a:t>PROPOSED METAMATERIAL – ENABLED WPT SYSTEM</a:t>
            </a:r>
          </a:p>
        </p:txBody>
      </p:sp>
      <p:sp>
        <p:nvSpPr>
          <p:cNvPr id="1473" name="Google Shape;1473;p43"/>
          <p:cNvSpPr txBox="1">
            <a:spLocks noGrp="1"/>
          </p:cNvSpPr>
          <p:nvPr>
            <p:ph type="subTitle" idx="2"/>
          </p:nvPr>
        </p:nvSpPr>
        <p:spPr>
          <a:xfrm>
            <a:off x="5111337" y="1070090"/>
            <a:ext cx="3858095" cy="2767019"/>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panose="020B0604020202020204" charset="0"/>
                <a:cs typeface="Times New Roman" panose="02020603050405020304" pitchFamily="18" charset="0"/>
              </a:rPr>
              <a:t>Higher efficiency by improving magnetic field confinement.</a:t>
            </a:r>
          </a:p>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panose="020B0604020202020204" charset="0"/>
                <a:cs typeface="Times New Roman" panose="02020603050405020304" pitchFamily="18" charset="0"/>
              </a:rPr>
              <a:t>Extended range due to enhanced magnetic coupling.</a:t>
            </a:r>
          </a:p>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panose="020B0604020202020204" charset="0"/>
                <a:cs typeface="Times New Roman" panose="02020603050405020304" pitchFamily="18" charset="0"/>
              </a:rPr>
              <a:t>Reduced EMI by controlling field propagation with metamaterial.</a:t>
            </a:r>
          </a:p>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panose="020B0604020202020204" charset="0"/>
                <a:cs typeface="Times New Roman" panose="02020603050405020304" pitchFamily="18" charset="0"/>
              </a:rPr>
              <a:t>Minimized losses as metamaterials guide energy effectively.</a:t>
            </a:r>
          </a:p>
          <a:p>
            <a:pPr marL="285750" lvl="0" indent="-285750" algn="l" rtl="0">
              <a:lnSpc>
                <a:spcPct val="150000"/>
              </a:lnSpc>
              <a:spcBef>
                <a:spcPts val="0"/>
              </a:spcBef>
              <a:spcAft>
                <a:spcPts val="0"/>
              </a:spcAft>
              <a:buFont typeface="Wingdings" panose="05000000000000000000" pitchFamily="2" charset="2"/>
              <a:buChar char="Ø"/>
            </a:pPr>
            <a:r>
              <a:rPr lang="en-US" sz="1600" dirty="0">
                <a:latin typeface="Albert Sans" panose="020B0604020202020204" charset="0"/>
                <a:cs typeface="Times New Roman" panose="02020603050405020304" pitchFamily="18" charset="0"/>
              </a:rPr>
              <a:t>More efficient for smart watches, mobile phones, laptops.</a:t>
            </a:r>
          </a:p>
        </p:txBody>
      </p:sp>
      <p:sp>
        <p:nvSpPr>
          <p:cNvPr id="1474" name="Google Shape;1474;p43"/>
          <p:cNvSpPr/>
          <p:nvPr/>
        </p:nvSpPr>
        <p:spPr>
          <a:xfrm>
            <a:off x="8720421" y="3445284"/>
            <a:ext cx="105061" cy="100776"/>
          </a:xfrm>
          <a:custGeom>
            <a:avLst/>
            <a:gdLst/>
            <a:ahLst/>
            <a:cxnLst/>
            <a:rect l="l" t="t" r="r" b="b"/>
            <a:pathLst>
              <a:path w="662" h="635" extrusionOk="0">
                <a:moveTo>
                  <a:pt x="662" y="1"/>
                </a:moveTo>
                <a:lnTo>
                  <a:pt x="1" y="110"/>
                </a:lnTo>
                <a:lnTo>
                  <a:pt x="425" y="634"/>
                </a:lnTo>
                <a:lnTo>
                  <a:pt x="662" y="1"/>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 name="Picture 2">
            <a:extLst>
              <a:ext uri="{FF2B5EF4-FFF2-40B4-BE49-F238E27FC236}">
                <a16:creationId xmlns:a16="http://schemas.microsoft.com/office/drawing/2014/main" id="{A34553B2-67D3-AA7B-2260-1C8E5949B824}"/>
              </a:ext>
            </a:extLst>
          </p:cNvPr>
          <p:cNvPicPr>
            <a:picLocks noChangeAspect="1"/>
          </p:cNvPicPr>
          <p:nvPr/>
        </p:nvPicPr>
        <p:blipFill>
          <a:blip r:embed="rId3"/>
          <a:stretch>
            <a:fillRect/>
          </a:stretch>
        </p:blipFill>
        <p:spPr>
          <a:xfrm>
            <a:off x="501508" y="1193501"/>
            <a:ext cx="4436238" cy="319944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47"/>
          <p:cNvSpPr txBox="1">
            <a:spLocks noGrp="1"/>
          </p:cNvSpPr>
          <p:nvPr>
            <p:ph type="title"/>
          </p:nvPr>
        </p:nvSpPr>
        <p:spPr>
          <a:xfrm>
            <a:off x="664394" y="529930"/>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1" dirty="0">
                <a:latin typeface="Times New Roman" panose="02020603050405020304" pitchFamily="18" charset="0"/>
                <a:cs typeface="Times New Roman" panose="02020603050405020304" pitchFamily="18" charset="0"/>
              </a:rPr>
              <a:t>Why We Uses Metamaterial?</a:t>
            </a:r>
            <a:endParaRPr dirty="0"/>
          </a:p>
        </p:txBody>
      </p:sp>
      <p:sp>
        <p:nvSpPr>
          <p:cNvPr id="1776" name="Google Shape;1776;p47"/>
          <p:cNvSpPr txBox="1">
            <a:spLocks noGrp="1"/>
          </p:cNvSpPr>
          <p:nvPr>
            <p:ph type="subTitle" idx="1"/>
          </p:nvPr>
        </p:nvSpPr>
        <p:spPr>
          <a:xfrm>
            <a:off x="664394" y="3252786"/>
            <a:ext cx="2211900" cy="1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Enhanced energy transfer with reduced power loss.</a:t>
            </a:r>
            <a:endParaRPr dirty="0"/>
          </a:p>
        </p:txBody>
      </p:sp>
      <p:sp>
        <p:nvSpPr>
          <p:cNvPr id="1777" name="Google Shape;1777;p47"/>
          <p:cNvSpPr txBox="1">
            <a:spLocks noGrp="1"/>
          </p:cNvSpPr>
          <p:nvPr>
            <p:ph type="subTitle" idx="2"/>
          </p:nvPr>
        </p:nvSpPr>
        <p:spPr>
          <a:xfrm>
            <a:off x="3309719" y="3187725"/>
            <a:ext cx="2211900" cy="1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Optimized design for space-constrained applications.</a:t>
            </a:r>
            <a:endParaRPr dirty="0"/>
          </a:p>
        </p:txBody>
      </p:sp>
      <p:sp>
        <p:nvSpPr>
          <p:cNvPr id="1778" name="Google Shape;1778;p47"/>
          <p:cNvSpPr txBox="1">
            <a:spLocks noGrp="1"/>
          </p:cNvSpPr>
          <p:nvPr>
            <p:ph type="subTitle" idx="3"/>
          </p:nvPr>
        </p:nvSpPr>
        <p:spPr>
          <a:xfrm>
            <a:off x="6156494" y="3187725"/>
            <a:ext cx="2211900" cy="101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Precise control of electromagnetic wave propagation.</a:t>
            </a:r>
            <a:endParaRPr dirty="0"/>
          </a:p>
        </p:txBody>
      </p:sp>
      <p:sp>
        <p:nvSpPr>
          <p:cNvPr id="1779" name="Google Shape;1779;p47"/>
          <p:cNvSpPr txBox="1">
            <a:spLocks noGrp="1"/>
          </p:cNvSpPr>
          <p:nvPr>
            <p:ph type="subTitle" idx="4"/>
          </p:nvPr>
        </p:nvSpPr>
        <p:spPr>
          <a:xfrm>
            <a:off x="719988" y="2704086"/>
            <a:ext cx="22119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Higher Efficiency </a:t>
            </a:r>
          </a:p>
        </p:txBody>
      </p:sp>
      <p:sp>
        <p:nvSpPr>
          <p:cNvPr id="1780" name="Google Shape;1780;p47"/>
          <p:cNvSpPr txBox="1">
            <a:spLocks noGrp="1"/>
          </p:cNvSpPr>
          <p:nvPr>
            <p:ph type="subTitle" idx="5"/>
          </p:nvPr>
        </p:nvSpPr>
        <p:spPr>
          <a:xfrm>
            <a:off x="3309719" y="2574896"/>
            <a:ext cx="2211900" cy="548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Compact and Lightweight</a:t>
            </a:r>
          </a:p>
        </p:txBody>
      </p:sp>
      <p:sp>
        <p:nvSpPr>
          <p:cNvPr id="1781" name="Google Shape;1781;p47"/>
          <p:cNvSpPr txBox="1">
            <a:spLocks noGrp="1"/>
          </p:cNvSpPr>
          <p:nvPr>
            <p:ph type="subTitle" idx="6"/>
          </p:nvPr>
        </p:nvSpPr>
        <p:spPr>
          <a:xfrm>
            <a:off x="5899450" y="2574896"/>
            <a:ext cx="2211900" cy="548700"/>
          </a:xfrm>
          <a:prstGeom prst="rect">
            <a:avLst/>
          </a:prstGeom>
        </p:spPr>
        <p:txBody>
          <a:bodyPr spcFirstLastPara="1" wrap="square" lIns="91425" tIns="91425" rIns="91425" bIns="91425" anchor="b" anchorCtr="0">
            <a:noAutofit/>
          </a:bodyPr>
          <a:lstStyle/>
          <a:p>
            <a:pPr marL="139700" indent="0">
              <a:buClr>
                <a:schemeClr val="tx1"/>
              </a:buClr>
            </a:pPr>
            <a:r>
              <a:rPr lang="en-IN" dirty="0">
                <a:latin typeface="Times New Roman" panose="02020603050405020304" pitchFamily="18" charset="0"/>
                <a:cs typeface="Times New Roman" panose="02020603050405020304" pitchFamily="18" charset="0"/>
              </a:rPr>
              <a:t>Improved Wave Manipulation</a:t>
            </a:r>
          </a:p>
        </p:txBody>
      </p:sp>
      <p:pic>
        <p:nvPicPr>
          <p:cNvPr id="2" name="Picture 1">
            <a:extLst>
              <a:ext uri="{FF2B5EF4-FFF2-40B4-BE49-F238E27FC236}">
                <a16:creationId xmlns:a16="http://schemas.microsoft.com/office/drawing/2014/main" id="{1367B107-6D64-054B-541C-4D0A110E5513}"/>
              </a:ext>
            </a:extLst>
          </p:cNvPr>
          <p:cNvPicPr>
            <a:picLocks noChangeAspect="1"/>
          </p:cNvPicPr>
          <p:nvPr/>
        </p:nvPicPr>
        <p:blipFill>
          <a:blip r:embed="rId3"/>
          <a:stretch>
            <a:fillRect/>
          </a:stretch>
        </p:blipFill>
        <p:spPr>
          <a:xfrm>
            <a:off x="719988" y="1593148"/>
            <a:ext cx="420660" cy="426757"/>
          </a:xfrm>
          <a:prstGeom prst="rect">
            <a:avLst/>
          </a:prstGeom>
          <a:noFill/>
        </p:spPr>
      </p:pic>
      <p:grpSp>
        <p:nvGrpSpPr>
          <p:cNvPr id="3" name="Google Shape;17338;p87">
            <a:extLst>
              <a:ext uri="{FF2B5EF4-FFF2-40B4-BE49-F238E27FC236}">
                <a16:creationId xmlns:a16="http://schemas.microsoft.com/office/drawing/2014/main" id="{A5255786-43D0-1A0E-D0A4-9D09DCA14597}"/>
              </a:ext>
            </a:extLst>
          </p:cNvPr>
          <p:cNvGrpSpPr/>
          <p:nvPr/>
        </p:nvGrpSpPr>
        <p:grpSpPr>
          <a:xfrm>
            <a:off x="3309719" y="1634812"/>
            <a:ext cx="527053" cy="385093"/>
            <a:chOff x="-41694200" y="2382950"/>
            <a:chExt cx="317425" cy="248900"/>
          </a:xfrm>
        </p:grpSpPr>
        <p:sp>
          <p:nvSpPr>
            <p:cNvPr id="4" name="Google Shape;17339;p87">
              <a:extLst>
                <a:ext uri="{FF2B5EF4-FFF2-40B4-BE49-F238E27FC236}">
                  <a16:creationId xmlns:a16="http://schemas.microsoft.com/office/drawing/2014/main" id="{9D0BD8B6-5F9B-1DBF-2F77-C10ED94B6430}"/>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7340;p87">
              <a:extLst>
                <a:ext uri="{FF2B5EF4-FFF2-40B4-BE49-F238E27FC236}">
                  <a16:creationId xmlns:a16="http://schemas.microsoft.com/office/drawing/2014/main" id="{A5EF33DE-6158-D8A9-4B4A-853578339083}"/>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 name="Google Shape;17005;p86">
            <a:extLst>
              <a:ext uri="{FF2B5EF4-FFF2-40B4-BE49-F238E27FC236}">
                <a16:creationId xmlns:a16="http://schemas.microsoft.com/office/drawing/2014/main" id="{3F6F5A48-9F80-1EB5-16A3-108DF8354225}"/>
              </a:ext>
            </a:extLst>
          </p:cNvPr>
          <p:cNvGrpSpPr/>
          <p:nvPr/>
        </p:nvGrpSpPr>
        <p:grpSpPr>
          <a:xfrm>
            <a:off x="6156494" y="1689889"/>
            <a:ext cx="420660" cy="426757"/>
            <a:chOff x="5049750" y="832600"/>
            <a:chExt cx="505100" cy="483100"/>
          </a:xfrm>
        </p:grpSpPr>
        <p:sp>
          <p:nvSpPr>
            <p:cNvPr id="7" name="Google Shape;17006;p86">
              <a:extLst>
                <a:ext uri="{FF2B5EF4-FFF2-40B4-BE49-F238E27FC236}">
                  <a16:creationId xmlns:a16="http://schemas.microsoft.com/office/drawing/2014/main" id="{9563B94B-158F-768F-73F2-A3DD6303CDD4}"/>
                </a:ext>
              </a:extLst>
            </p:cNvPr>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17007;p86">
              <a:extLst>
                <a:ext uri="{FF2B5EF4-FFF2-40B4-BE49-F238E27FC236}">
                  <a16:creationId xmlns:a16="http://schemas.microsoft.com/office/drawing/2014/main" id="{ECC72349-34E2-2D1C-0055-74DD33BD0479}"/>
                </a:ext>
              </a:extLst>
            </p:cNvPr>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9"/>
        <p:cNvGrpSpPr/>
        <p:nvPr/>
      </p:nvGrpSpPr>
      <p:grpSpPr>
        <a:xfrm>
          <a:off x="0" y="0"/>
          <a:ext cx="0" cy="0"/>
          <a:chOff x="0" y="0"/>
          <a:chExt cx="0" cy="0"/>
        </a:xfrm>
      </p:grpSpPr>
      <p:sp>
        <p:nvSpPr>
          <p:cNvPr id="1800" name="Google Shape;1800;p48"/>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Strecture Of Metamaterial</a:t>
            </a:r>
            <a:endParaRPr dirty="0"/>
          </a:p>
        </p:txBody>
      </p:sp>
      <p:sp>
        <p:nvSpPr>
          <p:cNvPr id="1801" name="Google Shape;1801;p48"/>
          <p:cNvSpPr txBox="1">
            <a:spLocks noGrp="1"/>
          </p:cNvSpPr>
          <p:nvPr>
            <p:ph type="subTitle" idx="1"/>
          </p:nvPr>
        </p:nvSpPr>
        <p:spPr>
          <a:xfrm>
            <a:off x="3350343" y="2046138"/>
            <a:ext cx="3853646"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Human-made material that can have special properties that do not exist in natural materials.</a:t>
            </a:r>
          </a:p>
        </p:txBody>
      </p:sp>
      <p:sp>
        <p:nvSpPr>
          <p:cNvPr id="1805" name="Google Shape;1805;p48"/>
          <p:cNvSpPr txBox="1">
            <a:spLocks noGrp="1"/>
          </p:cNvSpPr>
          <p:nvPr>
            <p:ph type="subTitle" idx="5"/>
          </p:nvPr>
        </p:nvSpPr>
        <p:spPr>
          <a:xfrm>
            <a:off x="3255969" y="1291440"/>
            <a:ext cx="2550008" cy="505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Circular Meta Slab</a:t>
            </a:r>
            <a:endParaRPr dirty="0"/>
          </a:p>
        </p:txBody>
      </p:sp>
      <p:grpSp>
        <p:nvGrpSpPr>
          <p:cNvPr id="1835" name="Google Shape;1835;p48"/>
          <p:cNvGrpSpPr/>
          <p:nvPr/>
        </p:nvGrpSpPr>
        <p:grpSpPr>
          <a:xfrm>
            <a:off x="8191711" y="-7168"/>
            <a:ext cx="478131" cy="1724239"/>
            <a:chOff x="4685479" y="8126050"/>
            <a:chExt cx="238006" cy="858257"/>
          </a:xfrm>
        </p:grpSpPr>
        <p:sp>
          <p:nvSpPr>
            <p:cNvPr id="1836" name="Google Shape;1836;p48"/>
            <p:cNvSpPr/>
            <p:nvPr/>
          </p:nvSpPr>
          <p:spPr>
            <a:xfrm>
              <a:off x="4751903" y="8898254"/>
              <a:ext cx="104807" cy="48197"/>
            </a:xfrm>
            <a:custGeom>
              <a:avLst/>
              <a:gdLst/>
              <a:ahLst/>
              <a:cxnLst/>
              <a:rect l="l" t="t" r="r" b="b"/>
              <a:pathLst>
                <a:path w="598" h="275" extrusionOk="0">
                  <a:moveTo>
                    <a:pt x="1" y="0"/>
                  </a:moveTo>
                  <a:cubicBezTo>
                    <a:pt x="16" y="152"/>
                    <a:pt x="146" y="274"/>
                    <a:pt x="303" y="274"/>
                  </a:cubicBezTo>
                  <a:cubicBezTo>
                    <a:pt x="454" y="274"/>
                    <a:pt x="584" y="152"/>
                    <a:pt x="598" y="0"/>
                  </a:cubicBez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8"/>
            <p:cNvSpPr/>
            <p:nvPr/>
          </p:nvSpPr>
          <p:spPr>
            <a:xfrm>
              <a:off x="4803605" y="8965029"/>
              <a:ext cx="175" cy="19279"/>
            </a:xfrm>
            <a:custGeom>
              <a:avLst/>
              <a:gdLst/>
              <a:ahLst/>
              <a:cxnLst/>
              <a:rect l="l" t="t" r="r" b="b"/>
              <a:pathLst>
                <a:path w="1" h="110" fill="none" extrusionOk="0">
                  <a:moveTo>
                    <a:pt x="1" y="0"/>
                  </a:moveTo>
                  <a:lnTo>
                    <a:pt x="1" y="109"/>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8"/>
            <p:cNvSpPr/>
            <p:nvPr/>
          </p:nvSpPr>
          <p:spPr>
            <a:xfrm>
              <a:off x="4840235" y="8955039"/>
              <a:ext cx="8938" cy="17702"/>
            </a:xfrm>
            <a:custGeom>
              <a:avLst/>
              <a:gdLst/>
              <a:ahLst/>
              <a:cxnLst/>
              <a:rect l="l" t="t" r="r" b="b"/>
              <a:pathLst>
                <a:path w="51" h="101" fill="none" extrusionOk="0">
                  <a:moveTo>
                    <a:pt x="0" y="0"/>
                  </a:moveTo>
                  <a:lnTo>
                    <a:pt x="50"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8"/>
            <p:cNvSpPr/>
            <p:nvPr/>
          </p:nvSpPr>
          <p:spPr>
            <a:xfrm>
              <a:off x="4865298" y="8929976"/>
              <a:ext cx="18052" cy="8938"/>
            </a:xfrm>
            <a:custGeom>
              <a:avLst/>
              <a:gdLst/>
              <a:ahLst/>
              <a:cxnLst/>
              <a:rect l="l" t="t" r="r" b="b"/>
              <a:pathLst>
                <a:path w="103" h="51" fill="none" extrusionOk="0">
                  <a:moveTo>
                    <a:pt x="1" y="0"/>
                  </a:moveTo>
                  <a:lnTo>
                    <a:pt x="102" y="5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8"/>
            <p:cNvSpPr/>
            <p:nvPr/>
          </p:nvSpPr>
          <p:spPr>
            <a:xfrm>
              <a:off x="4725614" y="8929976"/>
              <a:ext cx="17702" cy="8938"/>
            </a:xfrm>
            <a:custGeom>
              <a:avLst/>
              <a:gdLst/>
              <a:ahLst/>
              <a:cxnLst/>
              <a:rect l="l" t="t" r="r" b="b"/>
              <a:pathLst>
                <a:path w="101" h="51" fill="none" extrusionOk="0">
                  <a:moveTo>
                    <a:pt x="101" y="0"/>
                  </a:moveTo>
                  <a:lnTo>
                    <a:pt x="1" y="5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8"/>
            <p:cNvSpPr/>
            <p:nvPr/>
          </p:nvSpPr>
          <p:spPr>
            <a:xfrm>
              <a:off x="4758213" y="8955039"/>
              <a:ext cx="10516" cy="17702"/>
            </a:xfrm>
            <a:custGeom>
              <a:avLst/>
              <a:gdLst/>
              <a:ahLst/>
              <a:cxnLst/>
              <a:rect l="l" t="t" r="r" b="b"/>
              <a:pathLst>
                <a:path w="60" h="101" fill="none" extrusionOk="0">
                  <a:moveTo>
                    <a:pt x="60" y="0"/>
                  </a:moveTo>
                  <a:lnTo>
                    <a:pt x="1" y="100"/>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8"/>
            <p:cNvSpPr/>
            <p:nvPr/>
          </p:nvSpPr>
          <p:spPr>
            <a:xfrm>
              <a:off x="4804832" y="8126050"/>
              <a:ext cx="175" cy="571005"/>
            </a:xfrm>
            <a:custGeom>
              <a:avLst/>
              <a:gdLst/>
              <a:ahLst/>
              <a:cxnLst/>
              <a:rect l="l" t="t" r="r" b="b"/>
              <a:pathLst>
                <a:path w="1" h="3258" fill="none" extrusionOk="0">
                  <a:moveTo>
                    <a:pt x="1" y="3257"/>
                  </a:moveTo>
                  <a:lnTo>
                    <a:pt x="1" y="0"/>
                  </a:lnTo>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8"/>
            <p:cNvSpPr/>
            <p:nvPr/>
          </p:nvSpPr>
          <p:spPr>
            <a:xfrm>
              <a:off x="4685479" y="8696878"/>
              <a:ext cx="238006" cy="201552"/>
            </a:xfrm>
            <a:custGeom>
              <a:avLst/>
              <a:gdLst/>
              <a:ahLst/>
              <a:cxnLst/>
              <a:rect l="l" t="t" r="r" b="b"/>
              <a:pathLst>
                <a:path w="1358" h="1150" extrusionOk="0">
                  <a:moveTo>
                    <a:pt x="682" y="0"/>
                  </a:moveTo>
                  <a:cubicBezTo>
                    <a:pt x="280" y="0"/>
                    <a:pt x="0" y="302"/>
                    <a:pt x="0" y="761"/>
                  </a:cubicBezTo>
                  <a:lnTo>
                    <a:pt x="0" y="1149"/>
                  </a:lnTo>
                  <a:lnTo>
                    <a:pt x="1358" y="1149"/>
                  </a:lnTo>
                  <a:lnTo>
                    <a:pt x="1358" y="761"/>
                  </a:lnTo>
                  <a:cubicBezTo>
                    <a:pt x="1358" y="302"/>
                    <a:pt x="1078" y="0"/>
                    <a:pt x="682" y="0"/>
                  </a:cubicBez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 name="Content Placeholder 3">
            <a:extLst>
              <a:ext uri="{FF2B5EF4-FFF2-40B4-BE49-F238E27FC236}">
                <a16:creationId xmlns:a16="http://schemas.microsoft.com/office/drawing/2014/main" id="{9B8868D7-8D81-C0E2-BB6E-470FC8C320A5}"/>
              </a:ext>
            </a:extLst>
          </p:cNvPr>
          <p:cNvPicPr>
            <a:picLocks noChangeAspect="1"/>
          </p:cNvPicPr>
          <p:nvPr/>
        </p:nvPicPr>
        <p:blipFill>
          <a:blip r:embed="rId3"/>
          <a:stretch>
            <a:fillRect/>
          </a:stretch>
        </p:blipFill>
        <p:spPr>
          <a:xfrm>
            <a:off x="184390" y="1230025"/>
            <a:ext cx="3059733" cy="1771897"/>
          </a:xfrm>
          <a:prstGeom prst="rect">
            <a:avLst/>
          </a:prstGeom>
          <a:noFill/>
          <a:ln>
            <a:noFill/>
          </a:ln>
        </p:spPr>
      </p:pic>
      <p:sp>
        <p:nvSpPr>
          <p:cNvPr id="15" name="Google Shape;1801;p48">
            <a:extLst>
              <a:ext uri="{FF2B5EF4-FFF2-40B4-BE49-F238E27FC236}">
                <a16:creationId xmlns:a16="http://schemas.microsoft.com/office/drawing/2014/main" id="{D8D8635E-39AB-A1A0-1C1E-BB853B559217}"/>
              </a:ext>
            </a:extLst>
          </p:cNvPr>
          <p:cNvSpPr txBox="1">
            <a:spLocks/>
          </p:cNvSpPr>
          <p:nvPr/>
        </p:nvSpPr>
        <p:spPr>
          <a:xfrm>
            <a:off x="1423520" y="3104653"/>
            <a:ext cx="4316194" cy="161562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400"/>
              <a:buFont typeface="Albert Sans"/>
              <a:buNone/>
              <a:defRPr sz="1400" b="0" i="0" u="none" strike="noStrike" cap="none">
                <a:solidFill>
                  <a:schemeClr val="dk1"/>
                </a:solidFill>
                <a:latin typeface="Albert Sans"/>
                <a:ea typeface="Albert Sans"/>
                <a:cs typeface="Albert Sans"/>
                <a:sym typeface="Albert Sans"/>
              </a:defRPr>
            </a:lvl9pPr>
          </a:lstStyle>
          <a:p>
            <a:pPr marL="0" indent="0"/>
            <a:r>
              <a:rPr lang="en-US" b="1" dirty="0"/>
              <a:t>EXAMPLE:</a:t>
            </a:r>
          </a:p>
          <a:p>
            <a:pPr marL="285750" indent="-285750">
              <a:buFont typeface="Wingdings" panose="05000000000000000000" pitchFamily="2" charset="2"/>
              <a:buChar char="Ø"/>
            </a:pPr>
            <a:r>
              <a:rPr lang="en-US" dirty="0"/>
              <a:t>Negative-Index Metamaterials (NIMs)</a:t>
            </a:r>
          </a:p>
          <a:p>
            <a:pPr marL="285750" indent="-285750">
              <a:buFont typeface="Wingdings" panose="05000000000000000000" pitchFamily="2" charset="2"/>
              <a:buChar char="Ø"/>
            </a:pPr>
            <a:r>
              <a:rPr lang="en-US" dirty="0"/>
              <a:t>Electromagnetic Cloaking Metamaterials</a:t>
            </a:r>
          </a:p>
          <a:p>
            <a:pPr marL="285750" indent="-285750">
              <a:buFont typeface="Wingdings" panose="05000000000000000000" pitchFamily="2" charset="2"/>
              <a:buChar char="Ø"/>
            </a:pPr>
            <a:r>
              <a:rPr lang="en-US" dirty="0" err="1"/>
              <a:t>Metasurfaces</a:t>
            </a:r>
            <a:endParaRPr lang="en-US" dirty="0"/>
          </a:p>
          <a:p>
            <a:pPr marL="285750" indent="-285750">
              <a:buFont typeface="Wingdings" panose="05000000000000000000" pitchFamily="2" charset="2"/>
              <a:buChar char="Ø"/>
            </a:pPr>
            <a:r>
              <a:rPr lang="en-US" dirty="0"/>
              <a:t>Split-Ring Resonators (SRRs)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0"/>
        <p:cNvGrpSpPr/>
        <p:nvPr/>
      </p:nvGrpSpPr>
      <p:grpSpPr>
        <a:xfrm>
          <a:off x="0" y="0"/>
          <a:ext cx="0" cy="0"/>
          <a:chOff x="0" y="0"/>
          <a:chExt cx="0" cy="0"/>
        </a:xfrm>
      </p:grpSpPr>
      <p:sp>
        <p:nvSpPr>
          <p:cNvPr id="1701" name="Google Shape;1701;p46"/>
          <p:cNvSpPr txBox="1">
            <a:spLocks noGrp="1"/>
          </p:cNvSpPr>
          <p:nvPr>
            <p:ph type="title"/>
          </p:nvPr>
        </p:nvSpPr>
        <p:spPr>
          <a:xfrm>
            <a:off x="720000" y="521208"/>
            <a:ext cx="7704000" cy="66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Overview Of The Project</a:t>
            </a:r>
            <a:endParaRPr dirty="0"/>
          </a:p>
        </p:txBody>
      </p:sp>
      <p:sp>
        <p:nvSpPr>
          <p:cNvPr id="1702" name="Google Shape;1702;p46"/>
          <p:cNvSpPr txBox="1">
            <a:spLocks noGrp="1"/>
          </p:cNvSpPr>
          <p:nvPr>
            <p:ph type="subTitle" idx="1"/>
          </p:nvPr>
        </p:nvSpPr>
        <p:spPr>
          <a:xfrm>
            <a:off x="3749893" y="1414839"/>
            <a:ext cx="4061635" cy="2597779"/>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Ø"/>
            </a:pPr>
            <a:r>
              <a:rPr lang="en-US" dirty="0"/>
              <a:t>Improve the efficiency of  WPT using metamaterials.</a:t>
            </a:r>
          </a:p>
          <a:p>
            <a:pPr marL="285750" lvl="0" indent="-285750" algn="l" rtl="0">
              <a:spcBef>
                <a:spcPts val="0"/>
              </a:spcBef>
              <a:spcAft>
                <a:spcPts val="0"/>
              </a:spcAft>
              <a:buFont typeface="Wingdings" panose="05000000000000000000" pitchFamily="2" charset="2"/>
              <a:buChar char="Ø"/>
            </a:pPr>
            <a:r>
              <a:rPr lang="en-US" dirty="0"/>
              <a:t>Simulated the system using ANSYS to study magnetic fields and power transfer.</a:t>
            </a:r>
          </a:p>
          <a:p>
            <a:pPr marL="285750" lvl="0" indent="-285750" algn="l" rtl="0">
              <a:spcBef>
                <a:spcPts val="0"/>
              </a:spcBef>
              <a:spcAft>
                <a:spcPts val="0"/>
              </a:spcAft>
              <a:buFont typeface="Wingdings" panose="05000000000000000000" pitchFamily="2" charset="2"/>
              <a:buChar char="Ø"/>
            </a:pPr>
            <a:r>
              <a:rPr lang="en-US" dirty="0"/>
              <a:t>Metamaterials help focus magnetic fields, reducing energy loss and boosting efficiency.</a:t>
            </a:r>
          </a:p>
          <a:p>
            <a:pPr marL="285750" lvl="0" indent="-285750" algn="l" rtl="0">
              <a:spcBef>
                <a:spcPts val="0"/>
              </a:spcBef>
              <a:spcAft>
                <a:spcPts val="0"/>
              </a:spcAft>
              <a:buFont typeface="Wingdings" panose="05000000000000000000" pitchFamily="2" charset="2"/>
              <a:buChar char="Ø"/>
            </a:pPr>
            <a:r>
              <a:rPr lang="en-US" dirty="0"/>
              <a:t>Better WPT systems for real-world uses like electric cars, wearable tech, and more! </a:t>
            </a:r>
          </a:p>
        </p:txBody>
      </p:sp>
      <p:grpSp>
        <p:nvGrpSpPr>
          <p:cNvPr id="1712" name="Google Shape;1712;p46"/>
          <p:cNvGrpSpPr/>
          <p:nvPr/>
        </p:nvGrpSpPr>
        <p:grpSpPr>
          <a:xfrm rot="9960963">
            <a:off x="7706909" y="3394633"/>
            <a:ext cx="1008300" cy="1522388"/>
            <a:chOff x="5174818" y="7590625"/>
            <a:chExt cx="1185673" cy="1790196"/>
          </a:xfrm>
        </p:grpSpPr>
        <p:sp>
          <p:nvSpPr>
            <p:cNvPr id="1713" name="Google Shape;1713;p46"/>
            <p:cNvSpPr/>
            <p:nvPr/>
          </p:nvSpPr>
          <p:spPr>
            <a:xfrm>
              <a:off x="5642810" y="8978580"/>
              <a:ext cx="15689" cy="6342"/>
            </a:xfrm>
            <a:custGeom>
              <a:avLst/>
              <a:gdLst/>
              <a:ahLst/>
              <a:cxnLst/>
              <a:rect l="l" t="t" r="r" b="b"/>
              <a:pathLst>
                <a:path w="94" h="38" extrusionOk="0">
                  <a:moveTo>
                    <a:pt x="30" y="1"/>
                  </a:moveTo>
                  <a:lnTo>
                    <a:pt x="0" y="37"/>
                  </a:lnTo>
                  <a:lnTo>
                    <a:pt x="93"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6"/>
            <p:cNvSpPr/>
            <p:nvPr/>
          </p:nvSpPr>
          <p:spPr>
            <a:xfrm>
              <a:off x="5539665" y="7836471"/>
              <a:ext cx="1335" cy="1174660"/>
            </a:xfrm>
            <a:custGeom>
              <a:avLst/>
              <a:gdLst/>
              <a:ahLst/>
              <a:cxnLst/>
              <a:rect l="l" t="t" r="r" b="b"/>
              <a:pathLst>
                <a:path w="8" h="7038" extrusionOk="0">
                  <a:moveTo>
                    <a:pt x="1" y="0"/>
                  </a:moveTo>
                  <a:lnTo>
                    <a:pt x="1" y="6980"/>
                  </a:lnTo>
                  <a:cubicBezTo>
                    <a:pt x="1" y="7003"/>
                    <a:pt x="1" y="7016"/>
                    <a:pt x="7" y="7037"/>
                  </a:cubicBezTo>
                  <a:lnTo>
                    <a:pt x="7" y="50"/>
                  </a:lnTo>
                  <a:cubicBezTo>
                    <a:pt x="1" y="37"/>
                    <a:pt x="1" y="16"/>
                    <a:pt x="1"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6"/>
            <p:cNvSpPr/>
            <p:nvPr/>
          </p:nvSpPr>
          <p:spPr>
            <a:xfrm>
              <a:off x="5539665" y="7836471"/>
              <a:ext cx="1335" cy="1174660"/>
            </a:xfrm>
            <a:custGeom>
              <a:avLst/>
              <a:gdLst/>
              <a:ahLst/>
              <a:cxnLst/>
              <a:rect l="l" t="t" r="r" b="b"/>
              <a:pathLst>
                <a:path w="8" h="7038" fill="none" extrusionOk="0">
                  <a:moveTo>
                    <a:pt x="7" y="50"/>
                  </a:moveTo>
                  <a:lnTo>
                    <a:pt x="7" y="7037"/>
                  </a:lnTo>
                  <a:cubicBezTo>
                    <a:pt x="1" y="7016"/>
                    <a:pt x="1" y="7003"/>
                    <a:pt x="1" y="6980"/>
                  </a:cubicBezTo>
                  <a:lnTo>
                    <a:pt x="1" y="0"/>
                  </a:lnTo>
                  <a:cubicBezTo>
                    <a:pt x="1" y="16"/>
                    <a:pt x="1" y="37"/>
                    <a:pt x="7" y="50"/>
                  </a:cubicBez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6"/>
            <p:cNvSpPr/>
            <p:nvPr/>
          </p:nvSpPr>
          <p:spPr>
            <a:xfrm>
              <a:off x="5174818" y="8206158"/>
              <a:ext cx="35050" cy="1174660"/>
            </a:xfrm>
            <a:custGeom>
              <a:avLst/>
              <a:gdLst/>
              <a:ahLst/>
              <a:cxnLst/>
              <a:rect l="l" t="t" r="r" b="b"/>
              <a:pathLst>
                <a:path w="210" h="7038" extrusionOk="0">
                  <a:moveTo>
                    <a:pt x="1" y="0"/>
                  </a:moveTo>
                  <a:lnTo>
                    <a:pt x="1" y="6987"/>
                  </a:lnTo>
                  <a:lnTo>
                    <a:pt x="210" y="7037"/>
                  </a:lnTo>
                  <a:lnTo>
                    <a:pt x="210" y="50"/>
                  </a:lnTo>
                  <a:lnTo>
                    <a:pt x="1"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6"/>
            <p:cNvSpPr/>
            <p:nvPr/>
          </p:nvSpPr>
          <p:spPr>
            <a:xfrm>
              <a:off x="5209701" y="7610987"/>
              <a:ext cx="1038968" cy="1769834"/>
            </a:xfrm>
            <a:custGeom>
              <a:avLst/>
              <a:gdLst/>
              <a:ahLst/>
              <a:cxnLst/>
              <a:rect l="l" t="t" r="r" b="b"/>
              <a:pathLst>
                <a:path w="6225" h="10604" extrusionOk="0">
                  <a:moveTo>
                    <a:pt x="6225" y="1"/>
                  </a:moveTo>
                  <a:lnTo>
                    <a:pt x="2307" y="1344"/>
                  </a:lnTo>
                  <a:lnTo>
                    <a:pt x="1" y="3616"/>
                  </a:lnTo>
                  <a:lnTo>
                    <a:pt x="1" y="10603"/>
                  </a:lnTo>
                  <a:lnTo>
                    <a:pt x="409" y="10193"/>
                  </a:lnTo>
                  <a:lnTo>
                    <a:pt x="409" y="3710"/>
                  </a:lnTo>
                  <a:lnTo>
                    <a:pt x="2178" y="1553"/>
                  </a:lnTo>
                  <a:lnTo>
                    <a:pt x="2307" y="1474"/>
                  </a:lnTo>
                  <a:lnTo>
                    <a:pt x="2509" y="1358"/>
                  </a:lnTo>
                  <a:lnTo>
                    <a:pt x="6225" y="332"/>
                  </a:lnTo>
                  <a:lnTo>
                    <a:pt x="6225"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6"/>
            <p:cNvSpPr/>
            <p:nvPr/>
          </p:nvSpPr>
          <p:spPr>
            <a:xfrm>
              <a:off x="5174818" y="7590625"/>
              <a:ext cx="1073851" cy="624048"/>
            </a:xfrm>
            <a:custGeom>
              <a:avLst/>
              <a:gdLst/>
              <a:ahLst/>
              <a:cxnLst/>
              <a:rect l="l" t="t" r="r" b="b"/>
              <a:pathLst>
                <a:path w="6434" h="3739" extrusionOk="0">
                  <a:moveTo>
                    <a:pt x="6348" y="0"/>
                  </a:moveTo>
                  <a:lnTo>
                    <a:pt x="2618" y="1280"/>
                  </a:lnTo>
                  <a:cubicBezTo>
                    <a:pt x="2587" y="1274"/>
                    <a:pt x="2556" y="1271"/>
                    <a:pt x="2525" y="1271"/>
                  </a:cubicBezTo>
                  <a:cubicBezTo>
                    <a:pt x="2437" y="1271"/>
                    <a:pt x="2350" y="1293"/>
                    <a:pt x="2287" y="1330"/>
                  </a:cubicBezTo>
                  <a:cubicBezTo>
                    <a:pt x="2193" y="1380"/>
                    <a:pt x="2164" y="1460"/>
                    <a:pt x="2193" y="1523"/>
                  </a:cubicBezTo>
                  <a:lnTo>
                    <a:pt x="1" y="3688"/>
                  </a:lnTo>
                  <a:lnTo>
                    <a:pt x="210" y="3738"/>
                  </a:lnTo>
                  <a:lnTo>
                    <a:pt x="2516" y="1466"/>
                  </a:lnTo>
                  <a:lnTo>
                    <a:pt x="6434" y="123"/>
                  </a:lnTo>
                  <a:lnTo>
                    <a:pt x="6348" y="0"/>
                  </a:ln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6"/>
            <p:cNvSpPr/>
            <p:nvPr/>
          </p:nvSpPr>
          <p:spPr>
            <a:xfrm>
              <a:off x="5647650" y="7704619"/>
              <a:ext cx="635899" cy="176249"/>
            </a:xfrm>
            <a:custGeom>
              <a:avLst/>
              <a:gdLst/>
              <a:ahLst/>
              <a:cxnLst/>
              <a:rect l="l" t="t" r="r" b="b"/>
              <a:pathLst>
                <a:path w="3810" h="1056" extrusionOk="0">
                  <a:moveTo>
                    <a:pt x="3810" y="0"/>
                  </a:moveTo>
                  <a:lnTo>
                    <a:pt x="3601" y="57"/>
                  </a:lnTo>
                  <a:lnTo>
                    <a:pt x="1" y="1049"/>
                  </a:lnTo>
                  <a:cubicBezTo>
                    <a:pt x="1" y="1049"/>
                    <a:pt x="189" y="1056"/>
                    <a:pt x="495" y="1056"/>
                  </a:cubicBezTo>
                  <a:cubicBezTo>
                    <a:pt x="1195" y="1056"/>
                    <a:pt x="2511" y="1021"/>
                    <a:pt x="3601" y="790"/>
                  </a:cubicBezTo>
                  <a:cubicBezTo>
                    <a:pt x="3673" y="777"/>
                    <a:pt x="3744" y="763"/>
                    <a:pt x="3810" y="747"/>
                  </a:cubicBezTo>
                  <a:lnTo>
                    <a:pt x="381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6"/>
            <p:cNvSpPr/>
            <p:nvPr/>
          </p:nvSpPr>
          <p:spPr>
            <a:xfrm>
              <a:off x="5346560" y="7879699"/>
              <a:ext cx="301259" cy="1467407"/>
            </a:xfrm>
            <a:custGeom>
              <a:avLst/>
              <a:gdLst/>
              <a:ahLst/>
              <a:cxnLst/>
              <a:rect l="l" t="t" r="r" b="b"/>
              <a:pathLst>
                <a:path w="1805" h="8792" extrusionOk="0">
                  <a:moveTo>
                    <a:pt x="1805" y="0"/>
                  </a:moveTo>
                  <a:lnTo>
                    <a:pt x="1487" y="388"/>
                  </a:lnTo>
                  <a:lnTo>
                    <a:pt x="0" y="2215"/>
                  </a:lnTo>
                  <a:lnTo>
                    <a:pt x="0" y="8791"/>
                  </a:lnTo>
                  <a:lnTo>
                    <a:pt x="1775" y="6621"/>
                  </a:lnTo>
                  <a:lnTo>
                    <a:pt x="1805" y="6585"/>
                  </a:lnTo>
                  <a:lnTo>
                    <a:pt x="1805"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6"/>
            <p:cNvSpPr/>
            <p:nvPr/>
          </p:nvSpPr>
          <p:spPr>
            <a:xfrm>
              <a:off x="5277963" y="8230025"/>
              <a:ext cx="68597" cy="1117078"/>
            </a:xfrm>
            <a:custGeom>
              <a:avLst/>
              <a:gdLst/>
              <a:ahLst/>
              <a:cxnLst/>
              <a:rect l="l" t="t" r="r" b="b"/>
              <a:pathLst>
                <a:path w="411" h="6693" extrusionOk="0">
                  <a:moveTo>
                    <a:pt x="0" y="1"/>
                  </a:moveTo>
                  <a:lnTo>
                    <a:pt x="0" y="6585"/>
                  </a:lnTo>
                  <a:lnTo>
                    <a:pt x="411" y="6692"/>
                  </a:lnTo>
                  <a:lnTo>
                    <a:pt x="411" y="116"/>
                  </a:lnTo>
                  <a:lnTo>
                    <a:pt x="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6"/>
            <p:cNvSpPr/>
            <p:nvPr/>
          </p:nvSpPr>
          <p:spPr>
            <a:xfrm>
              <a:off x="5277963" y="7664896"/>
              <a:ext cx="1005588" cy="584659"/>
            </a:xfrm>
            <a:custGeom>
              <a:avLst/>
              <a:gdLst/>
              <a:ahLst/>
              <a:cxnLst/>
              <a:rect l="l" t="t" r="r" b="b"/>
              <a:pathLst>
                <a:path w="6025" h="3503" extrusionOk="0">
                  <a:moveTo>
                    <a:pt x="5830" y="0"/>
                  </a:moveTo>
                  <a:lnTo>
                    <a:pt x="5816" y="9"/>
                  </a:lnTo>
                  <a:lnTo>
                    <a:pt x="2100" y="1035"/>
                  </a:lnTo>
                  <a:lnTo>
                    <a:pt x="1898" y="1151"/>
                  </a:lnTo>
                  <a:lnTo>
                    <a:pt x="1769" y="1230"/>
                  </a:lnTo>
                  <a:lnTo>
                    <a:pt x="0" y="3387"/>
                  </a:lnTo>
                  <a:lnTo>
                    <a:pt x="411" y="3502"/>
                  </a:lnTo>
                  <a:lnTo>
                    <a:pt x="1898" y="1675"/>
                  </a:lnTo>
                  <a:lnTo>
                    <a:pt x="2216" y="1287"/>
                  </a:lnTo>
                  <a:lnTo>
                    <a:pt x="5816" y="295"/>
                  </a:lnTo>
                  <a:lnTo>
                    <a:pt x="6025" y="238"/>
                  </a:lnTo>
                  <a:lnTo>
                    <a:pt x="583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6"/>
            <p:cNvSpPr/>
            <p:nvPr/>
          </p:nvSpPr>
          <p:spPr>
            <a:xfrm>
              <a:off x="5647650" y="7807597"/>
              <a:ext cx="712841" cy="1175494"/>
            </a:xfrm>
            <a:custGeom>
              <a:avLst/>
              <a:gdLst/>
              <a:ahLst/>
              <a:cxnLst/>
              <a:rect l="l" t="t" r="r" b="b"/>
              <a:pathLst>
                <a:path w="4271" h="7043" extrusionOk="0">
                  <a:moveTo>
                    <a:pt x="4270" y="1"/>
                  </a:moveTo>
                  <a:cubicBezTo>
                    <a:pt x="4125" y="44"/>
                    <a:pt x="3968" y="87"/>
                    <a:pt x="3810" y="130"/>
                  </a:cubicBezTo>
                  <a:cubicBezTo>
                    <a:pt x="3744" y="146"/>
                    <a:pt x="3673" y="160"/>
                    <a:pt x="3601" y="173"/>
                  </a:cubicBezTo>
                  <a:cubicBezTo>
                    <a:pt x="2511" y="404"/>
                    <a:pt x="1195" y="439"/>
                    <a:pt x="495" y="439"/>
                  </a:cubicBezTo>
                  <a:cubicBezTo>
                    <a:pt x="189" y="439"/>
                    <a:pt x="1" y="432"/>
                    <a:pt x="1" y="432"/>
                  </a:cubicBezTo>
                  <a:lnTo>
                    <a:pt x="1" y="7017"/>
                  </a:lnTo>
                  <a:lnTo>
                    <a:pt x="64" y="7017"/>
                  </a:lnTo>
                  <a:cubicBezTo>
                    <a:pt x="192" y="7026"/>
                    <a:pt x="503" y="7043"/>
                    <a:pt x="918" y="7043"/>
                  </a:cubicBezTo>
                  <a:cubicBezTo>
                    <a:pt x="1813" y="7043"/>
                    <a:pt x="3194" y="6966"/>
                    <a:pt x="4270" y="6579"/>
                  </a:cubicBezTo>
                  <a:lnTo>
                    <a:pt x="427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6"/>
            <p:cNvSpPr/>
            <p:nvPr/>
          </p:nvSpPr>
          <p:spPr>
            <a:xfrm>
              <a:off x="5375267" y="8008046"/>
              <a:ext cx="243678" cy="297587"/>
            </a:xfrm>
            <a:custGeom>
              <a:avLst/>
              <a:gdLst/>
              <a:ahLst/>
              <a:cxnLst/>
              <a:rect l="l" t="t" r="r" b="b"/>
              <a:pathLst>
                <a:path w="1460" h="1783" extrusionOk="0">
                  <a:moveTo>
                    <a:pt x="1460" y="0"/>
                  </a:moveTo>
                  <a:lnTo>
                    <a:pt x="1" y="1783"/>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6"/>
            <p:cNvSpPr/>
            <p:nvPr/>
          </p:nvSpPr>
          <p:spPr>
            <a:xfrm>
              <a:off x="5375267" y="8008046"/>
              <a:ext cx="243678" cy="297587"/>
            </a:xfrm>
            <a:custGeom>
              <a:avLst/>
              <a:gdLst/>
              <a:ahLst/>
              <a:cxnLst/>
              <a:rect l="l" t="t" r="r" b="b"/>
              <a:pathLst>
                <a:path w="1460" h="1783" fill="none" extrusionOk="0">
                  <a:moveTo>
                    <a:pt x="1460" y="0"/>
                  </a:moveTo>
                  <a:lnTo>
                    <a:pt x="1" y="178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6"/>
            <p:cNvSpPr/>
            <p:nvPr/>
          </p:nvSpPr>
          <p:spPr>
            <a:xfrm>
              <a:off x="5375267" y="8088326"/>
              <a:ext cx="243678" cy="297921"/>
            </a:xfrm>
            <a:custGeom>
              <a:avLst/>
              <a:gdLst/>
              <a:ahLst/>
              <a:cxnLst/>
              <a:rect l="l" t="t" r="r" b="b"/>
              <a:pathLst>
                <a:path w="1460" h="1785" extrusionOk="0">
                  <a:moveTo>
                    <a:pt x="1460" y="1"/>
                  </a:moveTo>
                  <a:lnTo>
                    <a:pt x="1" y="178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6"/>
            <p:cNvSpPr/>
            <p:nvPr/>
          </p:nvSpPr>
          <p:spPr>
            <a:xfrm>
              <a:off x="5375267" y="8088326"/>
              <a:ext cx="243678" cy="297921"/>
            </a:xfrm>
            <a:custGeom>
              <a:avLst/>
              <a:gdLst/>
              <a:ahLst/>
              <a:cxnLst/>
              <a:rect l="l" t="t" r="r" b="b"/>
              <a:pathLst>
                <a:path w="1460" h="1785" fill="none" extrusionOk="0">
                  <a:moveTo>
                    <a:pt x="1460" y="1"/>
                  </a:moveTo>
                  <a:lnTo>
                    <a:pt x="1" y="178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6"/>
            <p:cNvSpPr/>
            <p:nvPr/>
          </p:nvSpPr>
          <p:spPr>
            <a:xfrm>
              <a:off x="5375267" y="8168772"/>
              <a:ext cx="243678" cy="297754"/>
            </a:xfrm>
            <a:custGeom>
              <a:avLst/>
              <a:gdLst/>
              <a:ahLst/>
              <a:cxnLst/>
              <a:rect l="l" t="t" r="r" b="b"/>
              <a:pathLst>
                <a:path w="1460" h="1784" extrusionOk="0">
                  <a:moveTo>
                    <a:pt x="1460" y="0"/>
                  </a:moveTo>
                  <a:lnTo>
                    <a:pt x="1" y="1784"/>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6"/>
            <p:cNvSpPr/>
            <p:nvPr/>
          </p:nvSpPr>
          <p:spPr>
            <a:xfrm>
              <a:off x="5375267" y="8168772"/>
              <a:ext cx="243678" cy="297754"/>
            </a:xfrm>
            <a:custGeom>
              <a:avLst/>
              <a:gdLst/>
              <a:ahLst/>
              <a:cxnLst/>
              <a:rect l="l" t="t" r="r" b="b"/>
              <a:pathLst>
                <a:path w="1460" h="1784" fill="none" extrusionOk="0">
                  <a:moveTo>
                    <a:pt x="1460" y="0"/>
                  </a:moveTo>
                  <a:lnTo>
                    <a:pt x="1" y="178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6"/>
            <p:cNvSpPr/>
            <p:nvPr/>
          </p:nvSpPr>
          <p:spPr>
            <a:xfrm>
              <a:off x="5375267" y="8249386"/>
              <a:ext cx="243678" cy="297587"/>
            </a:xfrm>
            <a:custGeom>
              <a:avLst/>
              <a:gdLst/>
              <a:ahLst/>
              <a:cxnLst/>
              <a:rect l="l" t="t" r="r" b="b"/>
              <a:pathLst>
                <a:path w="1460" h="1783" extrusionOk="0">
                  <a:moveTo>
                    <a:pt x="1460" y="0"/>
                  </a:moveTo>
                  <a:lnTo>
                    <a:pt x="1" y="178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6"/>
            <p:cNvSpPr/>
            <p:nvPr/>
          </p:nvSpPr>
          <p:spPr>
            <a:xfrm>
              <a:off x="5375267" y="8249386"/>
              <a:ext cx="243678" cy="297587"/>
            </a:xfrm>
            <a:custGeom>
              <a:avLst/>
              <a:gdLst/>
              <a:ahLst/>
              <a:cxnLst/>
              <a:rect l="l" t="t" r="r" b="b"/>
              <a:pathLst>
                <a:path w="1460" h="1783" fill="none" extrusionOk="0">
                  <a:moveTo>
                    <a:pt x="1460" y="0"/>
                  </a:moveTo>
                  <a:lnTo>
                    <a:pt x="1" y="1782"/>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6"/>
            <p:cNvSpPr/>
            <p:nvPr/>
          </p:nvSpPr>
          <p:spPr>
            <a:xfrm>
              <a:off x="5375267" y="8329666"/>
              <a:ext cx="243678" cy="297587"/>
            </a:xfrm>
            <a:custGeom>
              <a:avLst/>
              <a:gdLst/>
              <a:ahLst/>
              <a:cxnLst/>
              <a:rect l="l" t="t" r="r" b="b"/>
              <a:pathLst>
                <a:path w="1460" h="1783" extrusionOk="0">
                  <a:moveTo>
                    <a:pt x="1460" y="0"/>
                  </a:moveTo>
                  <a:lnTo>
                    <a:pt x="1" y="178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6"/>
            <p:cNvSpPr/>
            <p:nvPr/>
          </p:nvSpPr>
          <p:spPr>
            <a:xfrm>
              <a:off x="5375267" y="8329666"/>
              <a:ext cx="243678" cy="297587"/>
            </a:xfrm>
            <a:custGeom>
              <a:avLst/>
              <a:gdLst/>
              <a:ahLst/>
              <a:cxnLst/>
              <a:rect l="l" t="t" r="r" b="b"/>
              <a:pathLst>
                <a:path w="1460" h="1783" fill="none" extrusionOk="0">
                  <a:moveTo>
                    <a:pt x="1460" y="0"/>
                  </a:moveTo>
                  <a:lnTo>
                    <a:pt x="1" y="1782"/>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6"/>
            <p:cNvSpPr/>
            <p:nvPr/>
          </p:nvSpPr>
          <p:spPr>
            <a:xfrm>
              <a:off x="5375267" y="8411114"/>
              <a:ext cx="243678" cy="296419"/>
            </a:xfrm>
            <a:custGeom>
              <a:avLst/>
              <a:gdLst/>
              <a:ahLst/>
              <a:cxnLst/>
              <a:rect l="l" t="t" r="r" b="b"/>
              <a:pathLst>
                <a:path w="1460" h="1776" extrusionOk="0">
                  <a:moveTo>
                    <a:pt x="1460" y="1"/>
                  </a:moveTo>
                  <a:lnTo>
                    <a:pt x="1" y="1776"/>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6"/>
            <p:cNvSpPr/>
            <p:nvPr/>
          </p:nvSpPr>
          <p:spPr>
            <a:xfrm>
              <a:off x="5375267" y="8411114"/>
              <a:ext cx="243678" cy="296419"/>
            </a:xfrm>
            <a:custGeom>
              <a:avLst/>
              <a:gdLst/>
              <a:ahLst/>
              <a:cxnLst/>
              <a:rect l="l" t="t" r="r" b="b"/>
              <a:pathLst>
                <a:path w="1460" h="1776" fill="none" extrusionOk="0">
                  <a:moveTo>
                    <a:pt x="1460" y="1"/>
                  </a:moveTo>
                  <a:lnTo>
                    <a:pt x="1" y="1776"/>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6"/>
            <p:cNvSpPr/>
            <p:nvPr/>
          </p:nvSpPr>
          <p:spPr>
            <a:xfrm>
              <a:off x="5375267" y="8491393"/>
              <a:ext cx="243678" cy="297921"/>
            </a:xfrm>
            <a:custGeom>
              <a:avLst/>
              <a:gdLst/>
              <a:ahLst/>
              <a:cxnLst/>
              <a:rect l="l" t="t" r="r" b="b"/>
              <a:pathLst>
                <a:path w="1460" h="1785" extrusionOk="0">
                  <a:moveTo>
                    <a:pt x="1460" y="1"/>
                  </a:moveTo>
                  <a:lnTo>
                    <a:pt x="1" y="1785"/>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6"/>
            <p:cNvSpPr/>
            <p:nvPr/>
          </p:nvSpPr>
          <p:spPr>
            <a:xfrm>
              <a:off x="5375267" y="8491393"/>
              <a:ext cx="243678" cy="297921"/>
            </a:xfrm>
            <a:custGeom>
              <a:avLst/>
              <a:gdLst/>
              <a:ahLst/>
              <a:cxnLst/>
              <a:rect l="l" t="t" r="r" b="b"/>
              <a:pathLst>
                <a:path w="1460" h="1785" fill="none" extrusionOk="0">
                  <a:moveTo>
                    <a:pt x="1460" y="1"/>
                  </a:moveTo>
                  <a:lnTo>
                    <a:pt x="1" y="1785"/>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6"/>
            <p:cNvSpPr/>
            <p:nvPr/>
          </p:nvSpPr>
          <p:spPr>
            <a:xfrm>
              <a:off x="5375267" y="8571840"/>
              <a:ext cx="243678" cy="297921"/>
            </a:xfrm>
            <a:custGeom>
              <a:avLst/>
              <a:gdLst/>
              <a:ahLst/>
              <a:cxnLst/>
              <a:rect l="l" t="t" r="r" b="b"/>
              <a:pathLst>
                <a:path w="1460" h="1785" extrusionOk="0">
                  <a:moveTo>
                    <a:pt x="1460" y="0"/>
                  </a:moveTo>
                  <a:lnTo>
                    <a:pt x="1" y="1784"/>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6"/>
            <p:cNvSpPr/>
            <p:nvPr/>
          </p:nvSpPr>
          <p:spPr>
            <a:xfrm>
              <a:off x="5375267" y="8571840"/>
              <a:ext cx="243678" cy="297921"/>
            </a:xfrm>
            <a:custGeom>
              <a:avLst/>
              <a:gdLst/>
              <a:ahLst/>
              <a:cxnLst/>
              <a:rect l="l" t="t" r="r" b="b"/>
              <a:pathLst>
                <a:path w="1460" h="1785" fill="none" extrusionOk="0">
                  <a:moveTo>
                    <a:pt x="1460" y="0"/>
                  </a:moveTo>
                  <a:lnTo>
                    <a:pt x="1" y="1784"/>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6"/>
            <p:cNvSpPr/>
            <p:nvPr/>
          </p:nvSpPr>
          <p:spPr>
            <a:xfrm>
              <a:off x="5375267" y="8652454"/>
              <a:ext cx="243678" cy="297587"/>
            </a:xfrm>
            <a:custGeom>
              <a:avLst/>
              <a:gdLst/>
              <a:ahLst/>
              <a:cxnLst/>
              <a:rect l="l" t="t" r="r" b="b"/>
              <a:pathLst>
                <a:path w="1460" h="1783" extrusionOk="0">
                  <a:moveTo>
                    <a:pt x="1460" y="0"/>
                  </a:moveTo>
                  <a:lnTo>
                    <a:pt x="1" y="178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6"/>
            <p:cNvSpPr/>
            <p:nvPr/>
          </p:nvSpPr>
          <p:spPr>
            <a:xfrm>
              <a:off x="5375267" y="8652454"/>
              <a:ext cx="243678" cy="297587"/>
            </a:xfrm>
            <a:custGeom>
              <a:avLst/>
              <a:gdLst/>
              <a:ahLst/>
              <a:cxnLst/>
              <a:rect l="l" t="t" r="r" b="b"/>
              <a:pathLst>
                <a:path w="1460" h="1783" fill="none" extrusionOk="0">
                  <a:moveTo>
                    <a:pt x="1460" y="0"/>
                  </a:moveTo>
                  <a:lnTo>
                    <a:pt x="1" y="1782"/>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6"/>
            <p:cNvSpPr/>
            <p:nvPr/>
          </p:nvSpPr>
          <p:spPr>
            <a:xfrm>
              <a:off x="5375267" y="8732733"/>
              <a:ext cx="243678" cy="297587"/>
            </a:xfrm>
            <a:custGeom>
              <a:avLst/>
              <a:gdLst/>
              <a:ahLst/>
              <a:cxnLst/>
              <a:rect l="l" t="t" r="r" b="b"/>
              <a:pathLst>
                <a:path w="1460" h="1783" extrusionOk="0">
                  <a:moveTo>
                    <a:pt x="1460" y="1"/>
                  </a:moveTo>
                  <a:lnTo>
                    <a:pt x="1" y="1783"/>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6"/>
            <p:cNvSpPr/>
            <p:nvPr/>
          </p:nvSpPr>
          <p:spPr>
            <a:xfrm>
              <a:off x="5375267" y="8732733"/>
              <a:ext cx="243678" cy="297587"/>
            </a:xfrm>
            <a:custGeom>
              <a:avLst/>
              <a:gdLst/>
              <a:ahLst/>
              <a:cxnLst/>
              <a:rect l="l" t="t" r="r" b="b"/>
              <a:pathLst>
                <a:path w="1460" h="1783" fill="none" extrusionOk="0">
                  <a:moveTo>
                    <a:pt x="1460" y="1"/>
                  </a:moveTo>
                  <a:lnTo>
                    <a:pt x="1" y="178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6"/>
            <p:cNvSpPr/>
            <p:nvPr/>
          </p:nvSpPr>
          <p:spPr>
            <a:xfrm>
              <a:off x="5375267" y="8813013"/>
              <a:ext cx="243678" cy="297587"/>
            </a:xfrm>
            <a:custGeom>
              <a:avLst/>
              <a:gdLst/>
              <a:ahLst/>
              <a:cxnLst/>
              <a:rect l="l" t="t" r="r" b="b"/>
              <a:pathLst>
                <a:path w="1460" h="1783" extrusionOk="0">
                  <a:moveTo>
                    <a:pt x="1460" y="1"/>
                  </a:moveTo>
                  <a:lnTo>
                    <a:pt x="1" y="1783"/>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6"/>
            <p:cNvSpPr/>
            <p:nvPr/>
          </p:nvSpPr>
          <p:spPr>
            <a:xfrm>
              <a:off x="5375267" y="8813013"/>
              <a:ext cx="243678" cy="297587"/>
            </a:xfrm>
            <a:custGeom>
              <a:avLst/>
              <a:gdLst/>
              <a:ahLst/>
              <a:cxnLst/>
              <a:rect l="l" t="t" r="r" b="b"/>
              <a:pathLst>
                <a:path w="1460" h="1783" fill="none" extrusionOk="0">
                  <a:moveTo>
                    <a:pt x="1460" y="1"/>
                  </a:moveTo>
                  <a:lnTo>
                    <a:pt x="1" y="1783"/>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6"/>
            <p:cNvSpPr/>
            <p:nvPr/>
          </p:nvSpPr>
          <p:spPr>
            <a:xfrm>
              <a:off x="5375267" y="8893460"/>
              <a:ext cx="243678" cy="297587"/>
            </a:xfrm>
            <a:custGeom>
              <a:avLst/>
              <a:gdLst/>
              <a:ahLst/>
              <a:cxnLst/>
              <a:rect l="l" t="t" r="r" b="b"/>
              <a:pathLst>
                <a:path w="1460" h="1783" extrusionOk="0">
                  <a:moveTo>
                    <a:pt x="1460" y="0"/>
                  </a:moveTo>
                  <a:lnTo>
                    <a:pt x="1" y="1782"/>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6"/>
            <p:cNvSpPr/>
            <p:nvPr/>
          </p:nvSpPr>
          <p:spPr>
            <a:xfrm>
              <a:off x="5375267" y="8893460"/>
              <a:ext cx="243678" cy="297587"/>
            </a:xfrm>
            <a:custGeom>
              <a:avLst/>
              <a:gdLst/>
              <a:ahLst/>
              <a:cxnLst/>
              <a:rect l="l" t="t" r="r" b="b"/>
              <a:pathLst>
                <a:path w="1460" h="1783" fill="none" extrusionOk="0">
                  <a:moveTo>
                    <a:pt x="1460" y="0"/>
                  </a:moveTo>
                  <a:lnTo>
                    <a:pt x="1" y="1782"/>
                  </a:ln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6"/>
            <p:cNvSpPr/>
            <p:nvPr/>
          </p:nvSpPr>
          <p:spPr>
            <a:xfrm>
              <a:off x="5684869" y="7925430"/>
              <a:ext cx="636900" cy="76775"/>
            </a:xfrm>
            <a:custGeom>
              <a:avLst/>
              <a:gdLst/>
              <a:ahLst/>
              <a:cxnLst/>
              <a:rect l="l" t="t" r="r" b="b"/>
              <a:pathLst>
                <a:path w="3816" h="460" fill="none" extrusionOk="0">
                  <a:moveTo>
                    <a:pt x="0" y="389"/>
                  </a:moveTo>
                  <a:cubicBezTo>
                    <a:pt x="28" y="389"/>
                    <a:pt x="2422" y="459"/>
                    <a:pt x="3816"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6"/>
            <p:cNvSpPr/>
            <p:nvPr/>
          </p:nvSpPr>
          <p:spPr>
            <a:xfrm>
              <a:off x="5684869" y="8005710"/>
              <a:ext cx="636900" cy="76775"/>
            </a:xfrm>
            <a:custGeom>
              <a:avLst/>
              <a:gdLst/>
              <a:ahLst/>
              <a:cxnLst/>
              <a:rect l="l" t="t" r="r" b="b"/>
              <a:pathLst>
                <a:path w="3816" h="460" fill="none" extrusionOk="0">
                  <a:moveTo>
                    <a:pt x="0" y="389"/>
                  </a:moveTo>
                  <a:cubicBezTo>
                    <a:pt x="28" y="389"/>
                    <a:pt x="2422" y="460"/>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6"/>
            <p:cNvSpPr/>
            <p:nvPr/>
          </p:nvSpPr>
          <p:spPr>
            <a:xfrm>
              <a:off x="5684869" y="8085989"/>
              <a:ext cx="636900" cy="77109"/>
            </a:xfrm>
            <a:custGeom>
              <a:avLst/>
              <a:gdLst/>
              <a:ahLst/>
              <a:cxnLst/>
              <a:rect l="l" t="t" r="r" b="b"/>
              <a:pathLst>
                <a:path w="3816" h="462" fill="none" extrusionOk="0">
                  <a:moveTo>
                    <a:pt x="0" y="389"/>
                  </a:moveTo>
                  <a:cubicBezTo>
                    <a:pt x="28" y="389"/>
                    <a:pt x="2422" y="462"/>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6"/>
            <p:cNvSpPr/>
            <p:nvPr/>
          </p:nvSpPr>
          <p:spPr>
            <a:xfrm>
              <a:off x="5684869" y="8166436"/>
              <a:ext cx="636900" cy="76942"/>
            </a:xfrm>
            <a:custGeom>
              <a:avLst/>
              <a:gdLst/>
              <a:ahLst/>
              <a:cxnLst/>
              <a:rect l="l" t="t" r="r" b="b"/>
              <a:pathLst>
                <a:path w="3816" h="461" fill="none" extrusionOk="0">
                  <a:moveTo>
                    <a:pt x="0" y="388"/>
                  </a:moveTo>
                  <a:cubicBezTo>
                    <a:pt x="28" y="388"/>
                    <a:pt x="2422" y="461"/>
                    <a:pt x="3816"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6"/>
            <p:cNvSpPr/>
            <p:nvPr/>
          </p:nvSpPr>
          <p:spPr>
            <a:xfrm>
              <a:off x="5684869" y="8246716"/>
              <a:ext cx="636900" cy="78277"/>
            </a:xfrm>
            <a:custGeom>
              <a:avLst/>
              <a:gdLst/>
              <a:ahLst/>
              <a:cxnLst/>
              <a:rect l="l" t="t" r="r" b="b"/>
              <a:pathLst>
                <a:path w="3816" h="469" fill="none" extrusionOk="0">
                  <a:moveTo>
                    <a:pt x="0" y="389"/>
                  </a:moveTo>
                  <a:cubicBezTo>
                    <a:pt x="28" y="389"/>
                    <a:pt x="2422" y="468"/>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6"/>
            <p:cNvSpPr/>
            <p:nvPr/>
          </p:nvSpPr>
          <p:spPr>
            <a:xfrm>
              <a:off x="5684869" y="8326995"/>
              <a:ext cx="636900" cy="78277"/>
            </a:xfrm>
            <a:custGeom>
              <a:avLst/>
              <a:gdLst/>
              <a:ahLst/>
              <a:cxnLst/>
              <a:rect l="l" t="t" r="r" b="b"/>
              <a:pathLst>
                <a:path w="3816" h="469" fill="none" extrusionOk="0">
                  <a:moveTo>
                    <a:pt x="0" y="389"/>
                  </a:moveTo>
                  <a:cubicBezTo>
                    <a:pt x="28" y="398"/>
                    <a:pt x="2422" y="468"/>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6"/>
            <p:cNvSpPr/>
            <p:nvPr/>
          </p:nvSpPr>
          <p:spPr>
            <a:xfrm>
              <a:off x="5684869" y="8407609"/>
              <a:ext cx="636900" cy="77943"/>
            </a:xfrm>
            <a:custGeom>
              <a:avLst/>
              <a:gdLst/>
              <a:ahLst/>
              <a:cxnLst/>
              <a:rect l="l" t="t" r="r" b="b"/>
              <a:pathLst>
                <a:path w="3816" h="467" fill="none" extrusionOk="0">
                  <a:moveTo>
                    <a:pt x="0" y="396"/>
                  </a:moveTo>
                  <a:cubicBezTo>
                    <a:pt x="28" y="396"/>
                    <a:pt x="2422" y="467"/>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6"/>
            <p:cNvSpPr/>
            <p:nvPr/>
          </p:nvSpPr>
          <p:spPr>
            <a:xfrm>
              <a:off x="5684869" y="8488055"/>
              <a:ext cx="636900" cy="78110"/>
            </a:xfrm>
            <a:custGeom>
              <a:avLst/>
              <a:gdLst/>
              <a:ahLst/>
              <a:cxnLst/>
              <a:rect l="l" t="t" r="r" b="b"/>
              <a:pathLst>
                <a:path w="3816" h="468" fill="none" extrusionOk="0">
                  <a:moveTo>
                    <a:pt x="0" y="395"/>
                  </a:moveTo>
                  <a:cubicBezTo>
                    <a:pt x="28" y="395"/>
                    <a:pt x="2422" y="468"/>
                    <a:pt x="3816"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6"/>
            <p:cNvSpPr/>
            <p:nvPr/>
          </p:nvSpPr>
          <p:spPr>
            <a:xfrm>
              <a:off x="5684869" y="8568335"/>
              <a:ext cx="636900" cy="78277"/>
            </a:xfrm>
            <a:custGeom>
              <a:avLst/>
              <a:gdLst/>
              <a:ahLst/>
              <a:cxnLst/>
              <a:rect l="l" t="t" r="r" b="b"/>
              <a:pathLst>
                <a:path w="3816" h="469" fill="none" extrusionOk="0">
                  <a:moveTo>
                    <a:pt x="0" y="396"/>
                  </a:moveTo>
                  <a:cubicBezTo>
                    <a:pt x="28" y="396"/>
                    <a:pt x="2422" y="468"/>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6"/>
            <p:cNvSpPr/>
            <p:nvPr/>
          </p:nvSpPr>
          <p:spPr>
            <a:xfrm>
              <a:off x="5684869" y="8649783"/>
              <a:ext cx="636900" cy="77109"/>
            </a:xfrm>
            <a:custGeom>
              <a:avLst/>
              <a:gdLst/>
              <a:ahLst/>
              <a:cxnLst/>
              <a:rect l="l" t="t" r="r" b="b"/>
              <a:pathLst>
                <a:path w="3816" h="462" fill="none" extrusionOk="0">
                  <a:moveTo>
                    <a:pt x="0" y="389"/>
                  </a:moveTo>
                  <a:cubicBezTo>
                    <a:pt x="28" y="389"/>
                    <a:pt x="2422" y="461"/>
                    <a:pt x="3816" y="1"/>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6"/>
            <p:cNvSpPr/>
            <p:nvPr/>
          </p:nvSpPr>
          <p:spPr>
            <a:xfrm>
              <a:off x="5684869" y="8730230"/>
              <a:ext cx="636900" cy="76942"/>
            </a:xfrm>
            <a:custGeom>
              <a:avLst/>
              <a:gdLst/>
              <a:ahLst/>
              <a:cxnLst/>
              <a:rect l="l" t="t" r="r" b="b"/>
              <a:pathLst>
                <a:path w="3816" h="461" fill="none" extrusionOk="0">
                  <a:moveTo>
                    <a:pt x="0" y="388"/>
                  </a:moveTo>
                  <a:cubicBezTo>
                    <a:pt x="28" y="388"/>
                    <a:pt x="2422" y="461"/>
                    <a:pt x="3816"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6"/>
            <p:cNvSpPr/>
            <p:nvPr/>
          </p:nvSpPr>
          <p:spPr>
            <a:xfrm>
              <a:off x="5684869" y="8810843"/>
              <a:ext cx="636900" cy="76608"/>
            </a:xfrm>
            <a:custGeom>
              <a:avLst/>
              <a:gdLst/>
              <a:ahLst/>
              <a:cxnLst/>
              <a:rect l="l" t="t" r="r" b="b"/>
              <a:pathLst>
                <a:path w="3816" h="459" fill="none" extrusionOk="0">
                  <a:moveTo>
                    <a:pt x="0" y="388"/>
                  </a:moveTo>
                  <a:cubicBezTo>
                    <a:pt x="28" y="388"/>
                    <a:pt x="2422" y="459"/>
                    <a:pt x="3816" y="0"/>
                  </a:cubicBezTo>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6"/>
            <p:cNvSpPr/>
            <p:nvPr/>
          </p:nvSpPr>
          <p:spPr>
            <a:xfrm>
              <a:off x="5638971" y="8149245"/>
              <a:ext cx="98639" cy="97638"/>
            </a:xfrm>
            <a:custGeom>
              <a:avLst/>
              <a:gdLst/>
              <a:ahLst/>
              <a:cxnLst/>
              <a:rect l="l" t="t" r="r" b="b"/>
              <a:pathLst>
                <a:path w="591" h="585" extrusionOk="0">
                  <a:moveTo>
                    <a:pt x="308" y="0"/>
                  </a:moveTo>
                  <a:cubicBezTo>
                    <a:pt x="301" y="0"/>
                    <a:pt x="292" y="1"/>
                    <a:pt x="282" y="3"/>
                  </a:cubicBezTo>
                  <a:cubicBezTo>
                    <a:pt x="239" y="3"/>
                    <a:pt x="216" y="10"/>
                    <a:pt x="209" y="10"/>
                  </a:cubicBezTo>
                  <a:cubicBezTo>
                    <a:pt x="182" y="17"/>
                    <a:pt x="182" y="17"/>
                    <a:pt x="166" y="24"/>
                  </a:cubicBezTo>
                  <a:cubicBezTo>
                    <a:pt x="159" y="31"/>
                    <a:pt x="146" y="39"/>
                    <a:pt x="139" y="39"/>
                  </a:cubicBezTo>
                  <a:cubicBezTo>
                    <a:pt x="103" y="60"/>
                    <a:pt x="87" y="74"/>
                    <a:pt x="66" y="90"/>
                  </a:cubicBezTo>
                  <a:cubicBezTo>
                    <a:pt x="66" y="96"/>
                    <a:pt x="66" y="96"/>
                    <a:pt x="59" y="96"/>
                  </a:cubicBezTo>
                  <a:lnTo>
                    <a:pt x="59" y="103"/>
                  </a:lnTo>
                  <a:cubicBezTo>
                    <a:pt x="53" y="110"/>
                    <a:pt x="44" y="117"/>
                    <a:pt x="37" y="126"/>
                  </a:cubicBezTo>
                  <a:cubicBezTo>
                    <a:pt x="37" y="133"/>
                    <a:pt x="30" y="140"/>
                    <a:pt x="30" y="146"/>
                  </a:cubicBezTo>
                  <a:lnTo>
                    <a:pt x="23" y="146"/>
                  </a:lnTo>
                  <a:lnTo>
                    <a:pt x="23" y="160"/>
                  </a:lnTo>
                  <a:cubicBezTo>
                    <a:pt x="16" y="169"/>
                    <a:pt x="16" y="169"/>
                    <a:pt x="16" y="176"/>
                  </a:cubicBezTo>
                  <a:lnTo>
                    <a:pt x="16" y="183"/>
                  </a:lnTo>
                  <a:lnTo>
                    <a:pt x="9" y="183"/>
                  </a:lnTo>
                  <a:lnTo>
                    <a:pt x="9" y="190"/>
                  </a:lnTo>
                  <a:lnTo>
                    <a:pt x="9" y="203"/>
                  </a:lnTo>
                  <a:cubicBezTo>
                    <a:pt x="1" y="219"/>
                    <a:pt x="1" y="240"/>
                    <a:pt x="1" y="255"/>
                  </a:cubicBezTo>
                  <a:lnTo>
                    <a:pt x="1" y="283"/>
                  </a:lnTo>
                  <a:cubicBezTo>
                    <a:pt x="1" y="298"/>
                    <a:pt x="1" y="305"/>
                    <a:pt x="9" y="319"/>
                  </a:cubicBezTo>
                  <a:cubicBezTo>
                    <a:pt x="30" y="398"/>
                    <a:pt x="59" y="491"/>
                    <a:pt x="87" y="585"/>
                  </a:cubicBezTo>
                  <a:lnTo>
                    <a:pt x="109" y="428"/>
                  </a:lnTo>
                  <a:lnTo>
                    <a:pt x="368" y="305"/>
                  </a:lnTo>
                  <a:lnTo>
                    <a:pt x="591" y="362"/>
                  </a:lnTo>
                  <a:lnTo>
                    <a:pt x="534" y="169"/>
                  </a:lnTo>
                  <a:cubicBezTo>
                    <a:pt x="527" y="140"/>
                    <a:pt x="518" y="117"/>
                    <a:pt x="504" y="103"/>
                  </a:cubicBezTo>
                  <a:cubicBezTo>
                    <a:pt x="491" y="83"/>
                    <a:pt x="468" y="60"/>
                    <a:pt x="461" y="53"/>
                  </a:cubicBezTo>
                  <a:cubicBezTo>
                    <a:pt x="432" y="31"/>
                    <a:pt x="382" y="10"/>
                    <a:pt x="346" y="3"/>
                  </a:cubicBezTo>
                  <a:cubicBezTo>
                    <a:pt x="337" y="3"/>
                    <a:pt x="324" y="0"/>
                    <a:pt x="308"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6"/>
            <p:cNvSpPr/>
            <p:nvPr/>
          </p:nvSpPr>
          <p:spPr>
            <a:xfrm>
              <a:off x="5669181" y="8242209"/>
              <a:ext cx="262871" cy="779768"/>
            </a:xfrm>
            <a:custGeom>
              <a:avLst/>
              <a:gdLst/>
              <a:ahLst/>
              <a:cxnLst/>
              <a:rect l="l" t="t" r="r" b="b"/>
              <a:pathLst>
                <a:path w="1575" h="4672" extrusionOk="0">
                  <a:moveTo>
                    <a:pt x="260" y="0"/>
                  </a:moveTo>
                  <a:lnTo>
                    <a:pt x="1" y="121"/>
                  </a:lnTo>
                  <a:lnTo>
                    <a:pt x="22" y="207"/>
                  </a:lnTo>
                  <a:lnTo>
                    <a:pt x="1315" y="4672"/>
                  </a:lnTo>
                  <a:lnTo>
                    <a:pt x="1574" y="4549"/>
                  </a:lnTo>
                  <a:lnTo>
                    <a:pt x="310" y="173"/>
                  </a:lnTo>
                  <a:lnTo>
                    <a:pt x="260" y="0"/>
                  </a:lnTo>
                  <a:close/>
                </a:path>
              </a:pathLst>
            </a:custGeom>
            <a:solidFill>
              <a:schemeClr val="lt1"/>
            </a:solidFill>
            <a:ln w="9525" cap="flat" cmpd="sng">
              <a:solidFill>
                <a:schemeClr val="dk1"/>
              </a:solidFill>
              <a:prstDash val="solid"/>
              <a:miter lim="17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6"/>
            <p:cNvSpPr/>
            <p:nvPr/>
          </p:nvSpPr>
          <p:spPr>
            <a:xfrm>
              <a:off x="5652324" y="8220512"/>
              <a:ext cx="17024" cy="72102"/>
            </a:xfrm>
            <a:custGeom>
              <a:avLst/>
              <a:gdLst/>
              <a:ahLst/>
              <a:cxnLst/>
              <a:rect l="l" t="t" r="r" b="b"/>
              <a:pathLst>
                <a:path w="102" h="432" extrusionOk="0">
                  <a:moveTo>
                    <a:pt x="29" y="1"/>
                  </a:moveTo>
                  <a:lnTo>
                    <a:pt x="7" y="158"/>
                  </a:lnTo>
                  <a:lnTo>
                    <a:pt x="0" y="173"/>
                  </a:lnTo>
                  <a:lnTo>
                    <a:pt x="73" y="432"/>
                  </a:lnTo>
                  <a:lnTo>
                    <a:pt x="93" y="323"/>
                  </a:lnTo>
                  <a:lnTo>
                    <a:pt x="102" y="251"/>
                  </a:lnTo>
                  <a:lnTo>
                    <a:pt x="29"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6"/>
            <p:cNvSpPr/>
            <p:nvPr/>
          </p:nvSpPr>
          <p:spPr>
            <a:xfrm>
              <a:off x="5664340" y="8262237"/>
              <a:ext cx="224484" cy="789783"/>
            </a:xfrm>
            <a:custGeom>
              <a:avLst/>
              <a:gdLst/>
              <a:ahLst/>
              <a:cxnLst/>
              <a:rect l="l" t="t" r="r" b="b"/>
              <a:pathLst>
                <a:path w="1345" h="4732" extrusionOk="0">
                  <a:moveTo>
                    <a:pt x="30" y="1"/>
                  </a:moveTo>
                  <a:lnTo>
                    <a:pt x="21" y="73"/>
                  </a:lnTo>
                  <a:lnTo>
                    <a:pt x="1" y="182"/>
                  </a:lnTo>
                  <a:lnTo>
                    <a:pt x="1324" y="4731"/>
                  </a:lnTo>
                  <a:lnTo>
                    <a:pt x="1344" y="4552"/>
                  </a:lnTo>
                  <a:lnTo>
                    <a:pt x="51" y="87"/>
                  </a:lnTo>
                  <a:lnTo>
                    <a:pt x="30"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6"/>
            <p:cNvSpPr/>
            <p:nvPr/>
          </p:nvSpPr>
          <p:spPr>
            <a:xfrm>
              <a:off x="5657164" y="8200150"/>
              <a:ext cx="55412" cy="62255"/>
            </a:xfrm>
            <a:custGeom>
              <a:avLst/>
              <a:gdLst/>
              <a:ahLst/>
              <a:cxnLst/>
              <a:rect l="l" t="t" r="r" b="b"/>
              <a:pathLst>
                <a:path w="332" h="373" extrusionOk="0">
                  <a:moveTo>
                    <a:pt x="259" y="0"/>
                  </a:moveTo>
                  <a:lnTo>
                    <a:pt x="0" y="123"/>
                  </a:lnTo>
                  <a:lnTo>
                    <a:pt x="73" y="373"/>
                  </a:lnTo>
                  <a:lnTo>
                    <a:pt x="332" y="252"/>
                  </a:lnTo>
                  <a:lnTo>
                    <a:pt x="259"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6"/>
            <p:cNvSpPr/>
            <p:nvPr/>
          </p:nvSpPr>
          <p:spPr>
            <a:xfrm>
              <a:off x="5712408" y="8242209"/>
              <a:ext cx="257864" cy="768920"/>
            </a:xfrm>
            <a:custGeom>
              <a:avLst/>
              <a:gdLst/>
              <a:ahLst/>
              <a:cxnLst/>
              <a:rect l="l" t="t" r="r" b="b"/>
              <a:pathLst>
                <a:path w="1545" h="4607" extrusionOk="0">
                  <a:moveTo>
                    <a:pt x="1" y="0"/>
                  </a:moveTo>
                  <a:lnTo>
                    <a:pt x="51" y="173"/>
                  </a:lnTo>
                  <a:lnTo>
                    <a:pt x="1315" y="4549"/>
                  </a:lnTo>
                  <a:lnTo>
                    <a:pt x="1545" y="4606"/>
                  </a:lnTo>
                  <a:lnTo>
                    <a:pt x="230" y="57"/>
                  </a:lnTo>
                  <a:lnTo>
                    <a:pt x="194" y="50"/>
                  </a:lnTo>
                  <a:lnTo>
                    <a:pt x="1"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6"/>
            <p:cNvSpPr/>
            <p:nvPr/>
          </p:nvSpPr>
          <p:spPr>
            <a:xfrm>
              <a:off x="5700391" y="8200150"/>
              <a:ext cx="50571" cy="51573"/>
            </a:xfrm>
            <a:custGeom>
              <a:avLst/>
              <a:gdLst/>
              <a:ahLst/>
              <a:cxnLst/>
              <a:rect l="l" t="t" r="r" b="b"/>
              <a:pathLst>
                <a:path w="303" h="309" extrusionOk="0">
                  <a:moveTo>
                    <a:pt x="0" y="0"/>
                  </a:moveTo>
                  <a:lnTo>
                    <a:pt x="73" y="252"/>
                  </a:lnTo>
                  <a:lnTo>
                    <a:pt x="266" y="302"/>
                  </a:lnTo>
                  <a:lnTo>
                    <a:pt x="302" y="309"/>
                  </a:lnTo>
                  <a:lnTo>
                    <a:pt x="230" y="57"/>
                  </a:lnTo>
                  <a:lnTo>
                    <a:pt x="223" y="57"/>
                  </a:lnTo>
                  <a:lnTo>
                    <a:pt x="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6"/>
            <p:cNvSpPr/>
            <p:nvPr/>
          </p:nvSpPr>
          <p:spPr>
            <a:xfrm>
              <a:off x="5885151" y="9001445"/>
              <a:ext cx="86622" cy="110323"/>
            </a:xfrm>
            <a:custGeom>
              <a:avLst/>
              <a:gdLst/>
              <a:ahLst/>
              <a:cxnLst/>
              <a:rect l="l" t="t" r="r" b="b"/>
              <a:pathLst>
                <a:path w="519" h="661" extrusionOk="0">
                  <a:moveTo>
                    <a:pt x="280" y="0"/>
                  </a:moveTo>
                  <a:lnTo>
                    <a:pt x="21" y="123"/>
                  </a:lnTo>
                  <a:lnTo>
                    <a:pt x="1" y="302"/>
                  </a:lnTo>
                  <a:cubicBezTo>
                    <a:pt x="1" y="302"/>
                    <a:pt x="130" y="497"/>
                    <a:pt x="244" y="661"/>
                  </a:cubicBezTo>
                  <a:cubicBezTo>
                    <a:pt x="308" y="577"/>
                    <a:pt x="392" y="559"/>
                    <a:pt x="450" y="559"/>
                  </a:cubicBezTo>
                  <a:cubicBezTo>
                    <a:pt x="490" y="559"/>
                    <a:pt x="518" y="568"/>
                    <a:pt x="518" y="568"/>
                  </a:cubicBezTo>
                  <a:cubicBezTo>
                    <a:pt x="510" y="338"/>
                    <a:pt x="510" y="57"/>
                    <a:pt x="510" y="57"/>
                  </a:cubicBezTo>
                  <a:lnTo>
                    <a:pt x="280" y="0"/>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6"/>
            <p:cNvSpPr/>
            <p:nvPr/>
          </p:nvSpPr>
          <p:spPr>
            <a:xfrm>
              <a:off x="5925708" y="9094743"/>
              <a:ext cx="46065" cy="60419"/>
            </a:xfrm>
            <a:custGeom>
              <a:avLst/>
              <a:gdLst/>
              <a:ahLst/>
              <a:cxnLst/>
              <a:rect l="l" t="t" r="r" b="b"/>
              <a:pathLst>
                <a:path w="276" h="362" extrusionOk="0">
                  <a:moveTo>
                    <a:pt x="207" y="0"/>
                  </a:moveTo>
                  <a:cubicBezTo>
                    <a:pt x="149" y="0"/>
                    <a:pt x="65" y="18"/>
                    <a:pt x="1" y="102"/>
                  </a:cubicBezTo>
                  <a:cubicBezTo>
                    <a:pt x="73" y="211"/>
                    <a:pt x="146" y="304"/>
                    <a:pt x="160" y="326"/>
                  </a:cubicBezTo>
                  <a:cubicBezTo>
                    <a:pt x="182" y="351"/>
                    <a:pt x="204" y="361"/>
                    <a:pt x="223" y="361"/>
                  </a:cubicBezTo>
                  <a:cubicBezTo>
                    <a:pt x="253" y="361"/>
                    <a:pt x="275" y="333"/>
                    <a:pt x="275" y="290"/>
                  </a:cubicBezTo>
                  <a:lnTo>
                    <a:pt x="275" y="9"/>
                  </a:lnTo>
                  <a:cubicBezTo>
                    <a:pt x="275" y="9"/>
                    <a:pt x="247" y="0"/>
                    <a:pt x="207" y="0"/>
                  </a:cubicBezTo>
                  <a:close/>
                </a:path>
              </a:pathLst>
            </a:custGeom>
            <a:solidFill>
              <a:schemeClr val="dk2"/>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6"/>
            <p:cNvSpPr/>
            <p:nvPr/>
          </p:nvSpPr>
          <p:spPr>
            <a:xfrm>
              <a:off x="5925708" y="9111600"/>
              <a:ext cx="167" cy="167"/>
            </a:xfrm>
            <a:custGeom>
              <a:avLst/>
              <a:gdLst/>
              <a:ahLst/>
              <a:cxnLst/>
              <a:rect l="l" t="t" r="r" b="b"/>
              <a:pathLst>
                <a:path w="1" h="1" extrusionOk="0">
                  <a:moveTo>
                    <a:pt x="1" y="1"/>
                  </a:move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6"/>
            <p:cNvSpPr/>
            <p:nvPr/>
          </p:nvSpPr>
          <p:spPr>
            <a:xfrm>
              <a:off x="5925708" y="9111600"/>
              <a:ext cx="167" cy="167"/>
            </a:xfrm>
            <a:custGeom>
              <a:avLst/>
              <a:gdLst/>
              <a:ahLst/>
              <a:cxnLst/>
              <a:rect l="l" t="t" r="r" b="b"/>
              <a:pathLst>
                <a:path w="1" h="1" fill="none" extrusionOk="0">
                  <a:moveTo>
                    <a:pt x="1" y="1"/>
                  </a:moveTo>
                  <a:lnTo>
                    <a:pt x="1" y="1"/>
                  </a:lnTo>
                  <a:close/>
                </a:path>
              </a:pathLst>
            </a:custGeom>
            <a:solidFill>
              <a:schemeClr val="lt1"/>
            </a:soli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2CD8CE05-088C-D2A7-8863-F84223D23ADC}"/>
              </a:ext>
            </a:extLst>
          </p:cNvPr>
          <p:cNvPicPr>
            <a:picLocks noChangeAspect="1"/>
          </p:cNvPicPr>
          <p:nvPr/>
        </p:nvPicPr>
        <p:blipFill>
          <a:blip r:embed="rId3"/>
          <a:srcRect l="16760" t="17477" r="17509" b="14833"/>
          <a:stretch/>
        </p:blipFill>
        <p:spPr>
          <a:xfrm>
            <a:off x="626839" y="1240550"/>
            <a:ext cx="2648635" cy="2633005"/>
          </a:xfrm>
          <a:prstGeom prst="rect">
            <a:avLst/>
          </a:prstGeom>
        </p:spPr>
      </p:pic>
      <p:sp>
        <p:nvSpPr>
          <p:cNvPr id="10" name="Google Shape;2220;p49">
            <a:extLst>
              <a:ext uri="{FF2B5EF4-FFF2-40B4-BE49-F238E27FC236}">
                <a16:creationId xmlns:a16="http://schemas.microsoft.com/office/drawing/2014/main" id="{E3487461-A040-D86B-E02E-26CE0DDFDAE6}"/>
              </a:ext>
            </a:extLst>
          </p:cNvPr>
          <p:cNvSpPr txBox="1">
            <a:spLocks/>
          </p:cNvSpPr>
          <p:nvPr/>
        </p:nvSpPr>
        <p:spPr>
          <a:xfrm>
            <a:off x="691246" y="3991277"/>
            <a:ext cx="2200500" cy="4926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b="1" dirty="0"/>
              <a:t>Substrate : </a:t>
            </a:r>
            <a:r>
              <a:rPr lang="en-IN" dirty="0"/>
              <a:t>FR4-Epoxy</a:t>
            </a:r>
          </a:p>
          <a:p>
            <a:r>
              <a:rPr lang="en-IN" b="1" dirty="0"/>
              <a:t>Slab : </a:t>
            </a:r>
            <a:r>
              <a:rPr lang="en-IN" dirty="0"/>
              <a:t>Copper</a:t>
            </a:r>
          </a:p>
        </p:txBody>
      </p:sp>
    </p:spTree>
  </p:cSld>
  <p:clrMapOvr>
    <a:masterClrMapping/>
  </p:clrMapOvr>
</p:sld>
</file>

<file path=ppt/theme/theme1.xml><?xml version="1.0" encoding="utf-8"?>
<a:theme xmlns:a="http://schemas.openxmlformats.org/drawingml/2006/main" name="Digitization in the Classroom by Slidesgo">
  <a:themeElements>
    <a:clrScheme name="Simple Light">
      <a:dk1>
        <a:srgbClr val="191919"/>
      </a:dk1>
      <a:lt1>
        <a:srgbClr val="F3F3F3"/>
      </a:lt1>
      <a:dk2>
        <a:srgbClr val="4AAEBF"/>
      </a:dk2>
      <a:lt2>
        <a:srgbClr val="4F55AB"/>
      </a:lt2>
      <a:accent1>
        <a:srgbClr val="E8D24F"/>
      </a:accent1>
      <a:accent2>
        <a:srgbClr val="FFFFFF"/>
      </a:accent2>
      <a:accent3>
        <a:srgbClr val="FFFFFF"/>
      </a:accent3>
      <a:accent4>
        <a:srgbClr val="FFFFFF"/>
      </a:accent4>
      <a:accent5>
        <a:srgbClr val="FFFFFF"/>
      </a:accent5>
      <a:accent6>
        <a:srgbClr val="FFFFFF"/>
      </a:accent6>
      <a:hlink>
        <a:srgbClr val="4F55A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764</Words>
  <Application>Microsoft Office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Times New Roman</vt:lpstr>
      <vt:lpstr>Arial</vt:lpstr>
      <vt:lpstr>Albert Sans</vt:lpstr>
      <vt:lpstr>DM Sans</vt:lpstr>
      <vt:lpstr>Wingdings</vt:lpstr>
      <vt:lpstr>Digitization in the Classroom by Slidesgo</vt:lpstr>
      <vt:lpstr>METAMATERIAL-ENABLED WIRELESS POWER TRANSFER      SYSTEM</vt:lpstr>
      <vt:lpstr>What is WPT?</vt:lpstr>
      <vt:lpstr>History</vt:lpstr>
      <vt:lpstr>Types Of WPT :-</vt:lpstr>
      <vt:lpstr>Problem Statement</vt:lpstr>
      <vt:lpstr>PROPOSED METAMATERIAL – ENABLED WPT SYSTEM</vt:lpstr>
      <vt:lpstr>Why We Uses Metamaterial?</vt:lpstr>
      <vt:lpstr>Strecture Of Metamaterial</vt:lpstr>
      <vt:lpstr>Overview Of The Project</vt:lpstr>
      <vt:lpstr>WPT Without Metta </vt:lpstr>
      <vt:lpstr>WPT With Onesided Metta </vt:lpstr>
      <vt:lpstr>WPT With Doublesided Metta </vt:lpstr>
      <vt:lpstr>How Does It Works</vt:lpstr>
      <vt:lpstr>Square Metta &amp; Circular Metta</vt:lpstr>
      <vt:lpstr>Real-Time Application</vt:lpstr>
      <vt:lpstr>MATLAB Verification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charan R</dc:creator>
  <cp:lastModifiedBy>charan R</cp:lastModifiedBy>
  <cp:revision>1</cp:revision>
  <dcterms:modified xsi:type="dcterms:W3CDTF">2025-02-22T06:20:38Z</dcterms:modified>
</cp:coreProperties>
</file>