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10"/>
  </p:notesMasterIdLst>
  <p:sldIdLst>
    <p:sldId id="2147483486" r:id="rId3"/>
    <p:sldId id="2147483531" r:id="rId4"/>
    <p:sldId id="2147375803" r:id="rId5"/>
    <p:sldId id="291" r:id="rId6"/>
    <p:sldId id="2147375804" r:id="rId7"/>
    <p:sldId id="2147328116" r:id="rId8"/>
    <p:sldId id="214737580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EE0B88-2016-420F-B653-4776B9B1254B}" v="37" dt="2025-05-07T15:23:22.0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2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onkundran, Manikantan" userId="d5310d5c-05ca-400a-8a64-482ad0eb9129" providerId="ADAL" clId="{C6EE0B88-2016-420F-B653-4776B9B1254B}"/>
    <pc:docChg chg="undo custSel addSld delSld modSld sldOrd">
      <pc:chgData name="Poonkundran, Manikantan" userId="d5310d5c-05ca-400a-8a64-482ad0eb9129" providerId="ADAL" clId="{C6EE0B88-2016-420F-B653-4776B9B1254B}" dt="2025-05-07T15:23:22.046" v="165" actId="571"/>
      <pc:docMkLst>
        <pc:docMk/>
      </pc:docMkLst>
      <pc:sldChg chg="addSp modSp mod ord">
        <pc:chgData name="Poonkundran, Manikantan" userId="d5310d5c-05ca-400a-8a64-482ad0eb9129" providerId="ADAL" clId="{C6EE0B88-2016-420F-B653-4776B9B1254B}" dt="2025-05-06T00:52:51.965" v="161"/>
        <pc:sldMkLst>
          <pc:docMk/>
          <pc:sldMk cId="3555632162" sldId="2147375803"/>
        </pc:sldMkLst>
        <pc:spChg chg="add mod">
          <ac:chgData name="Poonkundran, Manikantan" userId="d5310d5c-05ca-400a-8a64-482ad0eb9129" providerId="ADAL" clId="{C6EE0B88-2016-420F-B653-4776B9B1254B}" dt="2025-05-06T00:50:57.829" v="159" actId="20577"/>
          <ac:spMkLst>
            <pc:docMk/>
            <pc:sldMk cId="3555632162" sldId="2147375803"/>
            <ac:spMk id="5" creationId="{95BCD4B9-AC20-C0FF-433B-429058DB6CC8}"/>
          </ac:spMkLst>
        </pc:spChg>
        <pc:spChg chg="mod">
          <ac:chgData name="Poonkundran, Manikantan" userId="d5310d5c-05ca-400a-8a64-482ad0eb9129" providerId="ADAL" clId="{C6EE0B88-2016-420F-B653-4776B9B1254B}" dt="2025-05-06T00:52:51.965" v="161"/>
          <ac:spMkLst>
            <pc:docMk/>
            <pc:sldMk cId="3555632162" sldId="2147375803"/>
            <ac:spMk id="8" creationId="{87EAA197-0BF4-7EB0-9AC8-F22A4F563BED}"/>
          </ac:spMkLst>
        </pc:spChg>
      </pc:sldChg>
      <pc:sldChg chg="addSp delSp modSp mod">
        <pc:chgData name="Poonkundran, Manikantan" userId="d5310d5c-05ca-400a-8a64-482ad0eb9129" providerId="ADAL" clId="{C6EE0B88-2016-420F-B653-4776B9B1254B}" dt="2025-05-07T15:23:22.046" v="165" actId="571"/>
        <pc:sldMkLst>
          <pc:docMk/>
          <pc:sldMk cId="3191541576" sldId="2147483486"/>
        </pc:sldMkLst>
        <pc:spChg chg="add mod">
          <ac:chgData name="Poonkundran, Manikantan" userId="d5310d5c-05ca-400a-8a64-482ad0eb9129" providerId="ADAL" clId="{C6EE0B88-2016-420F-B653-4776B9B1254B}" dt="2025-05-06T00:53:13.793" v="164" actId="14100"/>
          <ac:spMkLst>
            <pc:docMk/>
            <pc:sldMk cId="3191541576" sldId="2147483486"/>
            <ac:spMk id="5" creationId="{F3FAD094-38FB-A1D7-0F9D-C004C3382C81}"/>
          </ac:spMkLst>
        </pc:spChg>
        <pc:spChg chg="add mod">
          <ac:chgData name="Poonkundran, Manikantan" userId="d5310d5c-05ca-400a-8a64-482ad0eb9129" providerId="ADAL" clId="{C6EE0B88-2016-420F-B653-4776B9B1254B}" dt="2025-05-06T00:18:17.235" v="116" actId="1076"/>
          <ac:spMkLst>
            <pc:docMk/>
            <pc:sldMk cId="3191541576" sldId="2147483486"/>
            <ac:spMk id="6" creationId="{DAA60BE1-071B-A481-95D4-1A0E54C5DC8F}"/>
          </ac:spMkLst>
        </pc:spChg>
        <pc:spChg chg="add mod">
          <ac:chgData name="Poonkundran, Manikantan" userId="d5310d5c-05ca-400a-8a64-482ad0eb9129" providerId="ADAL" clId="{C6EE0B88-2016-420F-B653-4776B9B1254B}" dt="2025-05-07T15:23:22.046" v="165" actId="571"/>
          <ac:spMkLst>
            <pc:docMk/>
            <pc:sldMk cId="3191541576" sldId="2147483486"/>
            <ac:spMk id="8" creationId="{55084C53-7DC8-7F74-583A-8585BF91E68F}"/>
          </ac:spMkLst>
        </pc:spChg>
        <pc:spChg chg="del mod">
          <ac:chgData name="Poonkundran, Manikantan" userId="d5310d5c-05ca-400a-8a64-482ad0eb9129" providerId="ADAL" clId="{C6EE0B88-2016-420F-B653-4776B9B1254B}" dt="2025-05-06T00:12:52.753" v="13" actId="21"/>
          <ac:spMkLst>
            <pc:docMk/>
            <pc:sldMk cId="3191541576" sldId="2147483486"/>
            <ac:spMk id="16" creationId="{F3FAD094-38FB-A1D7-0F9D-C004C3382C81}"/>
          </ac:spMkLst>
        </pc:spChg>
        <pc:picChg chg="add mod">
          <ac:chgData name="Poonkundran, Manikantan" userId="d5310d5c-05ca-400a-8a64-482ad0eb9129" providerId="ADAL" clId="{C6EE0B88-2016-420F-B653-4776B9B1254B}" dt="2025-05-06T00:18:01.837" v="112" actId="14100"/>
          <ac:picMkLst>
            <pc:docMk/>
            <pc:sldMk cId="3191541576" sldId="2147483486"/>
            <ac:picMk id="4" creationId="{4D6D6111-B75F-8EC1-8BAA-DC5E0BCFD266}"/>
          </ac:picMkLst>
        </pc:picChg>
        <pc:picChg chg="add mod">
          <ac:chgData name="Poonkundran, Manikantan" userId="d5310d5c-05ca-400a-8a64-482ad0eb9129" providerId="ADAL" clId="{C6EE0B88-2016-420F-B653-4776B9B1254B}" dt="2025-05-06T00:18:17.235" v="116" actId="1076"/>
          <ac:picMkLst>
            <pc:docMk/>
            <pc:sldMk cId="3191541576" sldId="2147483486"/>
            <ac:picMk id="7" creationId="{8C595766-8D4A-BAD3-7D19-BF428E247881}"/>
          </ac:picMkLst>
        </pc:picChg>
        <pc:picChg chg="del mod">
          <ac:chgData name="Poonkundran, Manikantan" userId="d5310d5c-05ca-400a-8a64-482ad0eb9129" providerId="ADAL" clId="{C6EE0B88-2016-420F-B653-4776B9B1254B}" dt="2025-05-06T00:12:27.901" v="7" actId="21"/>
          <ac:picMkLst>
            <pc:docMk/>
            <pc:sldMk cId="3191541576" sldId="2147483486"/>
            <ac:picMk id="2050" creationId="{532EA775-A9AA-54C1-0A34-043D936DC04A}"/>
          </ac:picMkLst>
        </pc:picChg>
      </pc:sldChg>
      <pc:sldChg chg="addSp delSp modSp new del mod">
        <pc:chgData name="Poonkundran, Manikantan" userId="d5310d5c-05ca-400a-8a64-482ad0eb9129" providerId="ADAL" clId="{C6EE0B88-2016-420F-B653-4776B9B1254B}" dt="2025-05-06T00:18:19.471" v="117" actId="47"/>
        <pc:sldMkLst>
          <pc:docMk/>
          <pc:sldMk cId="45765196" sldId="2147483532"/>
        </pc:sldMkLst>
        <pc:spChg chg="add del mod">
          <ac:chgData name="Poonkundran, Manikantan" userId="d5310d5c-05ca-400a-8a64-482ad0eb9129" providerId="ADAL" clId="{C6EE0B88-2016-420F-B653-4776B9B1254B}" dt="2025-05-06T00:18:08.883" v="114" actId="21"/>
          <ac:spMkLst>
            <pc:docMk/>
            <pc:sldMk cId="45765196" sldId="2147483532"/>
            <ac:spMk id="3" creationId="{DAA60BE1-071B-A481-95D4-1A0E54C5DC8F}"/>
          </ac:spMkLst>
        </pc:spChg>
        <pc:spChg chg="add del mod">
          <ac:chgData name="Poonkundran, Manikantan" userId="d5310d5c-05ca-400a-8a64-482ad0eb9129" providerId="ADAL" clId="{C6EE0B88-2016-420F-B653-4776B9B1254B}" dt="2025-05-06T00:18:08.883" v="114" actId="21"/>
          <ac:spMkLst>
            <pc:docMk/>
            <pc:sldMk cId="45765196" sldId="2147483532"/>
            <ac:spMk id="16" creationId="{F3FAD094-38FB-A1D7-0F9D-C004C3382C81}"/>
          </ac:spMkLst>
        </pc:spChg>
        <pc:picChg chg="add del mod">
          <ac:chgData name="Poonkundran, Manikantan" userId="d5310d5c-05ca-400a-8a64-482ad0eb9129" providerId="ADAL" clId="{C6EE0B88-2016-420F-B653-4776B9B1254B}" dt="2025-05-06T00:18:08.883" v="114" actId="21"/>
          <ac:picMkLst>
            <pc:docMk/>
            <pc:sldMk cId="45765196" sldId="2147483532"/>
            <ac:picMk id="4" creationId="{8C595766-8D4A-BAD3-7D19-BF428E247881}"/>
          </ac:picMkLst>
        </pc:picChg>
        <pc:picChg chg="add">
          <ac:chgData name="Poonkundran, Manikantan" userId="d5310d5c-05ca-400a-8a64-482ad0eb9129" providerId="ADAL" clId="{C6EE0B88-2016-420F-B653-4776B9B1254B}" dt="2025-05-06T00:16:51.008" v="100"/>
          <ac:picMkLst>
            <pc:docMk/>
            <pc:sldMk cId="45765196" sldId="2147483532"/>
            <ac:picMk id="5" creationId="{3E0FF0F3-5344-E745-1004-C6D422F78A6B}"/>
          </ac:picMkLst>
        </pc:picChg>
        <pc:picChg chg="add mod">
          <ac:chgData name="Poonkundran, Manikantan" userId="d5310d5c-05ca-400a-8a64-482ad0eb9129" providerId="ADAL" clId="{C6EE0B88-2016-420F-B653-4776B9B1254B}" dt="2025-05-06T00:17:00.292" v="106" actId="1076"/>
          <ac:picMkLst>
            <pc:docMk/>
            <pc:sldMk cId="45765196" sldId="2147483532"/>
            <ac:picMk id="2050" creationId="{532EA775-A9AA-54C1-0A34-043D936DC04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9B1F2C-4634-4CDE-82C3-9ABCAD346D4A}" type="datetimeFigureOut">
              <a:rPr lang="en-US" smtClean="0"/>
              <a:t>5/15/2025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FB7CC-C8B0-41A3-A144-5A3CA5C1238E}" type="slidenum">
              <a:rPr lang="en-US" smtClean="0"/>
              <a:t>‹#›</a:t>
            </a:fld>
            <a:endParaRPr lang="en-US"/>
          </a:p>
        </p:txBody>
      </p:sp>
    </p:spTree>
    <p:extLst>
      <p:ext uri="{BB962C8B-B14F-4D97-AF65-F5344CB8AC3E}">
        <p14:creationId xmlns:p14="http://schemas.microsoft.com/office/powerpoint/2010/main" val="931864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8036FC-3DDE-47F1-B90A-1918D173BC43}" type="slidenum">
              <a:rPr lang="en-US" smtClean="0"/>
              <a:t>1</a:t>
            </a:fld>
            <a:endParaRPr lang="en-US"/>
          </a:p>
        </p:txBody>
      </p:sp>
    </p:spTree>
    <p:extLst>
      <p:ext uri="{BB962C8B-B14F-4D97-AF65-F5344CB8AC3E}">
        <p14:creationId xmlns:p14="http://schemas.microsoft.com/office/powerpoint/2010/main" val="2229640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A48B08-5FD7-8931-01D2-32045800AF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35B69C-1593-B514-B54E-D325E732D1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D198A1-C4F8-5E8A-21DB-9B0CA8EAFA33}"/>
              </a:ext>
            </a:extLst>
          </p:cNvPr>
          <p:cNvSpPr>
            <a:spLocks noGrp="1"/>
          </p:cNvSpPr>
          <p:nvPr>
            <p:ph type="body" idx="1"/>
          </p:nvPr>
        </p:nvSpPr>
        <p:spPr/>
        <p:txBody>
          <a:bodyPr/>
          <a:lstStyle/>
          <a:p>
            <a:r>
              <a:rPr lang="en-IN" dirty="0"/>
              <a:t>https://capgemini.sharepoint.com/:p:/s/SectorHubStrategyandGTM2021/EcDl6iA1AL5Du_9Z75qkPhoBLj4_CKtshwnX_8Z_AdXUZQ?e=cct0E0&amp;clickparams=eyJBcHBOYW1lIjoiVGVhbXMtRGVza3RvcCIsIkFwcFZlcnNpb24iOiIyNy8yMjA2MDYxNDgwNSIsIkhhc0ZlZGVyYXRlZFVzZXIiOmZhbHNlfQ%3D%3D</a:t>
            </a:r>
          </a:p>
          <a:p>
            <a:endParaRPr lang="en-IN" dirty="0"/>
          </a:p>
        </p:txBody>
      </p:sp>
      <p:sp>
        <p:nvSpPr>
          <p:cNvPr id="4" name="Slide Number Placeholder 3">
            <a:extLst>
              <a:ext uri="{FF2B5EF4-FFF2-40B4-BE49-F238E27FC236}">
                <a16:creationId xmlns:a16="http://schemas.microsoft.com/office/drawing/2014/main" id="{5A7DB648-2A4A-DFB2-BF91-631A85012F1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9A4F78-9E53-4462-A837-D2BEED22621D}"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2883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Metaverse</a:t>
            </a:r>
          </a:p>
          <a:p>
            <a:r>
              <a:rPr lang="en-IN" dirty="0"/>
              <a:t>Demand Sensing</a:t>
            </a:r>
          </a:p>
          <a:p>
            <a:r>
              <a:rPr lang="en-IN" dirty="0"/>
              <a:t>EV</a:t>
            </a:r>
          </a:p>
          <a:p>
            <a:r>
              <a:rPr lang="en-IN" dirty="0"/>
              <a:t>Connect Service</a:t>
            </a:r>
          </a:p>
          <a:p>
            <a:r>
              <a:rPr lang="en-IN" dirty="0"/>
              <a:t>VSM</a:t>
            </a:r>
          </a:p>
          <a:p>
            <a:r>
              <a:rPr lang="en-IN" dirty="0"/>
              <a:t>SAP IBP</a:t>
            </a:r>
          </a:p>
          <a:p>
            <a:r>
              <a:rPr lang="en-IN" dirty="0"/>
              <a:t>Virtual Product </a:t>
            </a:r>
            <a:r>
              <a:rPr lang="en-IN" dirty="0" err="1"/>
              <a:t>Disp</a:t>
            </a:r>
            <a:endParaRPr lang="en-IN"/>
          </a:p>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DE3BA7-10F9-4882-A3B2-B756F8C96CB7}"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3769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4.png"/><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2.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tags" Target="../tags/tag6.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277969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dirty="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chemeClr val="bg1"/>
              </a:solidFill>
              <a:effectLst/>
              <a:latin typeface="Ubuntu" panose="020B0504030602030204" pitchFamily="34" charset="0"/>
            </a:endParaRP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1120538523"/>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C5432-DBB2-4016-8478-49DF923A1B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B1F6A1-8150-4CF9-A554-97CA145860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F39213-D26C-49B2-80B6-426ABE071237}"/>
              </a:ext>
            </a:extLst>
          </p:cNvPr>
          <p:cNvSpPr>
            <a:spLocks noGrp="1"/>
          </p:cNvSpPr>
          <p:nvPr>
            <p:ph type="dt" sz="half" idx="10"/>
          </p:nvPr>
        </p:nvSpPr>
        <p:spPr/>
        <p:txBody>
          <a:bodyPr/>
          <a:lstStyle/>
          <a:p>
            <a:fld id="{A3C19A7B-FEF7-487D-9514-6E6189ED5720}" type="datetimeFigureOut">
              <a:rPr lang="en-IN" smtClean="0"/>
              <a:t>15-05-2025</a:t>
            </a:fld>
            <a:endParaRPr lang="en-IN"/>
          </a:p>
        </p:txBody>
      </p:sp>
      <p:sp>
        <p:nvSpPr>
          <p:cNvPr id="5" name="Footer Placeholder 4">
            <a:extLst>
              <a:ext uri="{FF2B5EF4-FFF2-40B4-BE49-F238E27FC236}">
                <a16:creationId xmlns:a16="http://schemas.microsoft.com/office/drawing/2014/main" id="{11660B5F-68BD-4E8F-9D07-0A2A59DDC5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6E9334-A5C4-46DF-8439-1B78E48C350B}"/>
              </a:ext>
            </a:extLst>
          </p:cNvPr>
          <p:cNvSpPr>
            <a:spLocks noGrp="1"/>
          </p:cNvSpPr>
          <p:nvPr>
            <p:ph type="sldNum" sz="quarter" idx="12"/>
          </p:nvPr>
        </p:nvSpPr>
        <p:spPr/>
        <p:txBody>
          <a:bodyPr/>
          <a:lstStyle/>
          <a:p>
            <a:fld id="{60035688-54D4-487C-A3F0-76DB8B40AE73}" type="slidenum">
              <a:rPr lang="en-IN" smtClean="0"/>
              <a:t>‹#›</a:t>
            </a:fld>
            <a:endParaRPr lang="en-IN"/>
          </a:p>
        </p:txBody>
      </p:sp>
    </p:spTree>
    <p:extLst>
      <p:ext uri="{BB962C8B-B14F-4D97-AF65-F5344CB8AC3E}">
        <p14:creationId xmlns:p14="http://schemas.microsoft.com/office/powerpoint/2010/main" val="3308979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55228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213073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C5432-DBB2-4016-8478-49DF923A1B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B1F6A1-8150-4CF9-A554-97CA145860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F39213-D26C-49B2-80B6-426ABE071237}"/>
              </a:ext>
            </a:extLst>
          </p:cNvPr>
          <p:cNvSpPr>
            <a:spLocks noGrp="1"/>
          </p:cNvSpPr>
          <p:nvPr>
            <p:ph type="dt" sz="half" idx="10"/>
          </p:nvPr>
        </p:nvSpPr>
        <p:spPr/>
        <p:txBody>
          <a:bodyPr/>
          <a:lstStyle/>
          <a:p>
            <a:fld id="{A3C19A7B-FEF7-487D-9514-6E6189ED5720}" type="datetimeFigureOut">
              <a:rPr lang="en-IN" smtClean="0"/>
              <a:t>15-05-2025</a:t>
            </a:fld>
            <a:endParaRPr lang="en-IN"/>
          </a:p>
        </p:txBody>
      </p:sp>
      <p:sp>
        <p:nvSpPr>
          <p:cNvPr id="5" name="Footer Placeholder 4">
            <a:extLst>
              <a:ext uri="{FF2B5EF4-FFF2-40B4-BE49-F238E27FC236}">
                <a16:creationId xmlns:a16="http://schemas.microsoft.com/office/drawing/2014/main" id="{11660B5F-68BD-4E8F-9D07-0A2A59DDC5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6E9334-A5C4-46DF-8439-1B78E48C350B}"/>
              </a:ext>
            </a:extLst>
          </p:cNvPr>
          <p:cNvSpPr>
            <a:spLocks noGrp="1"/>
          </p:cNvSpPr>
          <p:nvPr>
            <p:ph type="sldNum" sz="quarter" idx="12"/>
          </p:nvPr>
        </p:nvSpPr>
        <p:spPr/>
        <p:txBody>
          <a:bodyPr/>
          <a:lstStyle/>
          <a:p>
            <a:fld id="{60035688-54D4-487C-A3F0-76DB8B40AE73}" type="slidenum">
              <a:rPr lang="en-IN" smtClean="0"/>
              <a:t>‹#›</a:t>
            </a:fld>
            <a:endParaRPr lang="en-IN"/>
          </a:p>
        </p:txBody>
      </p:sp>
    </p:spTree>
    <p:extLst>
      <p:ext uri="{BB962C8B-B14F-4D97-AF65-F5344CB8AC3E}">
        <p14:creationId xmlns:p14="http://schemas.microsoft.com/office/powerpoint/2010/main" val="1012465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2072558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Subtitl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414971" y="1125538"/>
            <a:ext cx="11369042" cy="215444"/>
          </a:xfrm>
          <a:prstGeom prst="rect">
            <a:avLst/>
          </a:prstGeom>
        </p:spPr>
        <p:txBody>
          <a:bodyPr wrap="square">
            <a:spAutoFit/>
          </a:bodyPr>
          <a:lstStyle>
            <a:lvl1pPr>
              <a:defRPr sz="1400" b="0">
                <a:solidFill>
                  <a:schemeClr val="tx1"/>
                </a:solidFill>
                <a:latin typeface="Ubuntu Light" panose="020B0304030602030204" pitchFamily="34" charset="0"/>
              </a:defRPr>
            </a:lvl1pPr>
          </a:lstStyle>
          <a:p>
            <a:pPr lvl="0"/>
            <a:r>
              <a:rPr lang="fr-FR"/>
              <a:t>Cliquez pour modifier les styles du texte du masque</a:t>
            </a:r>
          </a:p>
        </p:txBody>
      </p:sp>
      <p:sp>
        <p:nvSpPr>
          <p:cNvPr id="2" name="Title 1">
            <a:extLst>
              <a:ext uri="{FF2B5EF4-FFF2-40B4-BE49-F238E27FC236}">
                <a16:creationId xmlns:a16="http://schemas.microsoft.com/office/drawing/2014/main" id="{DA3D6CCA-5023-D91C-5084-3ED466DC8001}"/>
              </a:ext>
            </a:extLst>
          </p:cNvPr>
          <p:cNvSpPr>
            <a:spLocks noGrp="1"/>
          </p:cNvSpPr>
          <p:nvPr>
            <p:ph type="title"/>
          </p:nvPr>
        </p:nvSpPr>
        <p:spPr/>
        <p:txBody>
          <a:bodyPr/>
          <a:lstStyle>
            <a:lvl1pPr>
              <a:defRPr sz="2400"/>
            </a:lvl1pPr>
          </a:lstStyle>
          <a:p>
            <a:r>
              <a:rPr lang="fr-FR"/>
              <a:t>Modifiez le style du titre</a:t>
            </a:r>
            <a:endParaRPr lang="en-US"/>
          </a:p>
        </p:txBody>
      </p:sp>
    </p:spTree>
    <p:extLst>
      <p:ext uri="{BB962C8B-B14F-4D97-AF65-F5344CB8AC3E}">
        <p14:creationId xmlns:p14="http://schemas.microsoft.com/office/powerpoint/2010/main" val="1500277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1_Section Break dark">
    <p:bg>
      <p:bgPr>
        <a:solidFill>
          <a:schemeClr val="accent4"/>
        </a:solidFill>
        <a:effectLst/>
      </p:bgPr>
    </p:bg>
    <p:spTree>
      <p:nvGrpSpPr>
        <p:cNvPr id="1" name=""/>
        <p:cNvGrpSpPr/>
        <p:nvPr/>
      </p:nvGrpSpPr>
      <p:grpSpPr>
        <a:xfrm>
          <a:off x="0" y="0"/>
          <a:ext cx="0" cy="0"/>
          <a:chOff x="0" y="0"/>
          <a:chExt cx="0" cy="0"/>
        </a:xfrm>
      </p:grpSpPr>
      <p:grpSp>
        <p:nvGrpSpPr>
          <p:cNvPr id="20" name="Groupe 1">
            <a:extLst>
              <a:ext uri="{FF2B5EF4-FFF2-40B4-BE49-F238E27FC236}">
                <a16:creationId xmlns:a16="http://schemas.microsoft.com/office/drawing/2014/main" id="{0150D751-683D-4D51-967B-4FFB6FCED856}"/>
              </a:ext>
            </a:extLst>
          </p:cNvPr>
          <p:cNvGrpSpPr>
            <a:grpSpLocks noChangeAspect="1"/>
          </p:cNvGrpSpPr>
          <p:nvPr userDrawn="1"/>
        </p:nvGrpSpPr>
        <p:grpSpPr>
          <a:xfrm>
            <a:off x="11562163" y="205059"/>
            <a:ext cx="419436" cy="388988"/>
            <a:chOff x="11501102" y="171573"/>
            <a:chExt cx="419436" cy="388988"/>
          </a:xfrm>
          <a:solidFill>
            <a:schemeClr val="bg1"/>
          </a:solidFill>
        </p:grpSpPr>
        <p:sp>
          <p:nvSpPr>
            <p:cNvPr id="21" name="Freeform 13">
              <a:extLst>
                <a:ext uri="{FF2B5EF4-FFF2-40B4-BE49-F238E27FC236}">
                  <a16:creationId xmlns:a16="http://schemas.microsoft.com/office/drawing/2014/main" id="{EE6029E8-2F01-4C87-BC7F-01AFC2CF8F9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4">
              <a:extLst>
                <a:ext uri="{FF2B5EF4-FFF2-40B4-BE49-F238E27FC236}">
                  <a16:creationId xmlns:a16="http://schemas.microsoft.com/office/drawing/2014/main" id="{F9D5CB84-6ADA-4559-90FE-1C3741E2253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5" name="Text Placeholder 7">
            <a:extLst>
              <a:ext uri="{FF2B5EF4-FFF2-40B4-BE49-F238E27FC236}">
                <a16:creationId xmlns:a16="http://schemas.microsoft.com/office/drawing/2014/main" id="{ECFA1682-6041-420E-A20B-0CABFB1CE2B2}"/>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900">
                <a:solidFill>
                  <a:schemeClr val="bg1">
                    <a:lumMod val="65000"/>
                  </a:schemeClr>
                </a:solidFill>
              </a:rPr>
              <a:t>© Capgemini 2022. All rights reserved </a:t>
            </a:r>
            <a:r>
              <a:rPr lang="en-US" sz="900">
                <a:solidFill>
                  <a:schemeClr val="accent2"/>
                </a:solidFill>
              </a:rPr>
              <a:t>|</a:t>
            </a:r>
          </a:p>
        </p:txBody>
      </p:sp>
      <p:sp>
        <p:nvSpPr>
          <p:cNvPr id="26" name="Retângulo 43">
            <a:extLst>
              <a:ext uri="{FF2B5EF4-FFF2-40B4-BE49-F238E27FC236}">
                <a16:creationId xmlns:a16="http://schemas.microsoft.com/office/drawing/2014/main" id="{8A510F57-416F-454B-AADC-D008D6EC9B1E}"/>
              </a:ext>
            </a:extLst>
          </p:cNvPr>
          <p:cNvSpPr/>
          <p:nvPr userDrawn="1"/>
        </p:nvSpPr>
        <p:spPr>
          <a:xfrm>
            <a:off x="11687512" y="6615392"/>
            <a:ext cx="328937" cy="230832"/>
          </a:xfrm>
          <a:prstGeom prst="rect">
            <a:avLst/>
          </a:prstGeom>
        </p:spPr>
        <p:txBody>
          <a:bodyPr wrap="none">
            <a:spAutoFit/>
          </a:bodyPr>
          <a:lstStyle/>
          <a:p>
            <a:pPr algn="r"/>
            <a:fld id="{0502E5A9-B53C-401E-A0E0-4A359BB0A9E5}" type="slidenum">
              <a:rPr lang="en-US" sz="900" smtClean="0">
                <a:solidFill>
                  <a:prstClr val="black">
                    <a:lumMod val="50000"/>
                    <a:lumOff val="50000"/>
                  </a:prstClr>
                </a:solidFill>
                <a:cs typeface="Arial" panose="020B0604020202020204" pitchFamily="34" charset="0"/>
              </a:rPr>
              <a:t>‹#›</a:t>
            </a:fld>
            <a:endParaRPr lang="en-US" sz="900">
              <a:solidFill>
                <a:prstClr val="black">
                  <a:lumMod val="50000"/>
                  <a:lumOff val="50000"/>
                </a:prstClr>
              </a:solidFill>
              <a:cs typeface="Arial" panose="020B0604020202020204" pitchFamily="34" charset="0"/>
            </a:endParaRPr>
          </a:p>
        </p:txBody>
      </p:sp>
      <p:pic>
        <p:nvPicPr>
          <p:cNvPr id="16" name="Image 27">
            <a:extLst>
              <a:ext uri="{FF2B5EF4-FFF2-40B4-BE49-F238E27FC236}">
                <a16:creationId xmlns:a16="http://schemas.microsoft.com/office/drawing/2014/main" id="{0A9EF4A6-A217-4BC6-8AFA-FAA5F7ADF50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0999446">
            <a:off x="-1552463" y="33692"/>
            <a:ext cx="13512484" cy="9553857"/>
          </a:xfrm>
          <a:prstGeom prst="rect">
            <a:avLst/>
          </a:prstGeom>
        </p:spPr>
      </p:pic>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225205"/>
            <a:ext cx="3543074" cy="1769715"/>
          </a:xfrm>
          <a:ln>
            <a:noFill/>
          </a:ln>
        </p:spPr>
        <p:txBody>
          <a:bodyPr wrap="square" anchor="b">
            <a:spAutoFit/>
          </a:bodyPr>
          <a:lstStyle>
            <a:lvl1pPr algn="ctr">
              <a:defRPr sz="11500">
                <a:solidFill>
                  <a:schemeClr val="accent2"/>
                </a:solidFill>
                <a:latin typeface="Ubuntu Light" panose="020B0304030602030204" pitchFamily="34" charset="0"/>
              </a:defRPr>
            </a:lvl1pPr>
            <a:lvl2pPr marL="88900" indent="0">
              <a:buNone/>
              <a:defRPr/>
            </a:lvl2pPr>
          </a:lstStyle>
          <a:p>
            <a:pPr lvl="0"/>
            <a:r>
              <a:rPr lang="fr-FR"/>
              <a:t>1</a:t>
            </a:r>
          </a:p>
        </p:txBody>
      </p:sp>
      <p:sp>
        <p:nvSpPr>
          <p:cNvPr id="17" name="Title">
            <a:extLst>
              <a:ext uri="{FF2B5EF4-FFF2-40B4-BE49-F238E27FC236}">
                <a16:creationId xmlns:a16="http://schemas.microsoft.com/office/drawing/2014/main" id="{AC2276D2-BF44-42EF-BA05-E49E5D95FBE2}"/>
              </a:ext>
            </a:extLst>
          </p:cNvPr>
          <p:cNvSpPr>
            <a:spLocks noGrp="1"/>
          </p:cNvSpPr>
          <p:nvPr>
            <p:ph type="ctrTitle"/>
          </p:nvPr>
        </p:nvSpPr>
        <p:spPr>
          <a:xfrm>
            <a:off x="404813" y="3518371"/>
            <a:ext cx="3543073" cy="861774"/>
          </a:xfrm>
        </p:spPr>
        <p:txBody>
          <a:bodyPr wrap="square" lIns="0" bIns="0" anchor="t" anchorCtr="0">
            <a:spAutoFit/>
          </a:bodyPr>
          <a:lstStyle>
            <a:lvl1pPr algn="ctr">
              <a:lnSpc>
                <a:spcPct val="100000"/>
              </a:lnSpc>
              <a:defRPr sz="2800" baseline="0">
                <a:solidFill>
                  <a:schemeClr val="bg1"/>
                </a:solidFill>
              </a:defRPr>
            </a:lvl1pPr>
          </a:lstStyle>
          <a:p>
            <a:r>
              <a:rPr lang="en-US"/>
              <a:t>Click to edit Master title style</a:t>
            </a:r>
            <a:endParaRPr lang="en-GB"/>
          </a:p>
        </p:txBody>
      </p:sp>
      <p:pic>
        <p:nvPicPr>
          <p:cNvPr id="4" name="Picture 3">
            <a:extLst>
              <a:ext uri="{FF2B5EF4-FFF2-40B4-BE49-F238E27FC236}">
                <a16:creationId xmlns:a16="http://schemas.microsoft.com/office/drawing/2014/main" id="{726F9863-A645-EF69-671D-82242673974F}"/>
              </a:ext>
            </a:extLst>
          </p:cNvPr>
          <p:cNvPicPr>
            <a:picLocks noChangeAspect="1"/>
          </p:cNvPicPr>
          <p:nvPr userDrawn="1"/>
        </p:nvPicPr>
        <p:blipFill>
          <a:blip r:embed="rId3"/>
          <a:stretch>
            <a:fillRect/>
          </a:stretch>
        </p:blipFill>
        <p:spPr>
          <a:xfrm>
            <a:off x="0" y="187737"/>
            <a:ext cx="12192000" cy="7620000"/>
          </a:xfrm>
          <a:prstGeom prst="rect">
            <a:avLst/>
          </a:prstGeom>
        </p:spPr>
      </p:pic>
    </p:spTree>
    <p:extLst>
      <p:ext uri="{BB962C8B-B14F-4D97-AF65-F5344CB8AC3E}">
        <p14:creationId xmlns:p14="http://schemas.microsoft.com/office/powerpoint/2010/main" val="140302313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val="290012241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122174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0.xml"/><Relationship Id="rId7"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ags" Target="../tags/tag5.xml"/><Relationship Id="rId5" Type="http://schemas.openxmlformats.org/officeDocument/2006/relationships/theme" Target="../theme/theme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9"/>
            </p:custDataLst>
            <p:extLst>
              <p:ext uri="{D42A27DB-BD31-4B8C-83A1-F6EECF244321}">
                <p14:modId xmlns:p14="http://schemas.microsoft.com/office/powerpoint/2010/main" val="4026337578"/>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0" imgW="270" imgH="270" progId="TCLayout.ActiveDocument.1">
                  <p:embed/>
                </p:oleObj>
              </mc:Choice>
              <mc:Fallback>
                <p:oleObj name="think-cell Slide" r:id="rId10" imgW="270" imgH="270" progId="TCLayout.ActiveDocument.1">
                  <p:embed/>
                  <p:pic>
                    <p:nvPicPr>
                      <p:cNvPr id="21" name="Object 20"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TITLE</a:t>
            </a:r>
            <a:endParaRPr lang="en-US"/>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1</a:t>
              </a:r>
            </a:p>
            <a:p>
              <a:pPr algn="ctr">
                <a:lnSpc>
                  <a:spcPct val="90000"/>
                </a:lnSpc>
                <a:spcAft>
                  <a:spcPts val="0"/>
                </a:spcAft>
              </a:pPr>
              <a:r>
                <a:rPr lang="en-GB" sz="700">
                  <a:latin typeface="Ubuntu" panose="020B0504030602030204" pitchFamily="34" charset="0"/>
                </a:rPr>
                <a:t>112</a:t>
              </a:r>
            </a:p>
            <a:p>
              <a:pPr algn="ctr">
                <a:lnSpc>
                  <a:spcPct val="90000"/>
                </a:lnSpc>
                <a:spcAft>
                  <a:spcPts val="0"/>
                </a:spcAft>
              </a:pPr>
              <a:r>
                <a:rPr lang="en-GB" sz="70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18</a:t>
              </a:r>
            </a:p>
            <a:p>
              <a:pPr algn="ctr">
                <a:lnSpc>
                  <a:spcPct val="90000"/>
                </a:lnSpc>
                <a:spcAft>
                  <a:spcPts val="0"/>
                </a:spcAft>
              </a:pPr>
              <a:r>
                <a:rPr lang="en-GB" sz="700">
                  <a:solidFill>
                    <a:schemeClr val="tx1"/>
                  </a:solidFill>
                  <a:latin typeface="Ubuntu" panose="020B0504030602030204" pitchFamily="34" charset="0"/>
                </a:rPr>
                <a:t>171</a:t>
              </a:r>
            </a:p>
            <a:p>
              <a:pPr algn="ctr">
                <a:lnSpc>
                  <a:spcPct val="90000"/>
                </a:lnSpc>
                <a:spcAft>
                  <a:spcPts val="0"/>
                </a:spcAft>
              </a:pPr>
              <a:r>
                <a:rPr lang="en-GB" sz="70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43</a:t>
              </a:r>
            </a:p>
            <a:p>
              <a:pPr algn="ctr">
                <a:lnSpc>
                  <a:spcPct val="90000"/>
                </a:lnSpc>
                <a:spcAft>
                  <a:spcPts val="0"/>
                </a:spcAft>
              </a:pPr>
              <a:r>
                <a:rPr lang="en-GB" sz="700">
                  <a:latin typeface="Ubuntu" panose="020B0504030602030204" pitchFamily="34" charset="0"/>
                </a:rPr>
                <a:t>10</a:t>
              </a:r>
            </a:p>
            <a:p>
              <a:pPr algn="ctr">
                <a:lnSpc>
                  <a:spcPct val="90000"/>
                </a:lnSpc>
                <a:spcAft>
                  <a:spcPts val="0"/>
                </a:spcAft>
              </a:pPr>
              <a:r>
                <a:rPr lang="en-GB" sz="70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39</a:t>
              </a:r>
            </a:p>
            <a:p>
              <a:pPr algn="ctr">
                <a:lnSpc>
                  <a:spcPct val="90000"/>
                </a:lnSpc>
                <a:spcAft>
                  <a:spcPts val="0"/>
                </a:spcAft>
              </a:pPr>
              <a:r>
                <a:rPr lang="en-GB" sz="700">
                  <a:latin typeface="Ubuntu" panose="020B0504030602030204" pitchFamily="34" charset="0"/>
                </a:rPr>
                <a:t>41</a:t>
              </a:r>
            </a:p>
            <a:p>
              <a:pPr algn="ctr">
                <a:lnSpc>
                  <a:spcPct val="90000"/>
                </a:lnSpc>
                <a:spcAft>
                  <a:spcPts val="0"/>
                </a:spcAft>
              </a:pPr>
              <a:r>
                <a:rPr lang="en-GB" sz="70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142</a:t>
              </a:r>
            </a:p>
            <a:p>
              <a:pPr algn="ctr">
                <a:lnSpc>
                  <a:spcPct val="90000"/>
                </a:lnSpc>
                <a:spcAft>
                  <a:spcPts val="0"/>
                </a:spcAft>
              </a:pPr>
              <a:r>
                <a:rPr lang="en-US" sz="70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156</a:t>
              </a:r>
            </a:p>
            <a:p>
              <a:pPr algn="ctr">
                <a:lnSpc>
                  <a:spcPct val="90000"/>
                </a:lnSpc>
                <a:spcAft>
                  <a:spcPts val="0"/>
                </a:spcAft>
              </a:pPr>
              <a:r>
                <a:rPr lang="en-US" sz="70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178</a:t>
              </a:r>
            </a:p>
            <a:p>
              <a:pPr algn="ctr">
                <a:lnSpc>
                  <a:spcPct val="90000"/>
                </a:lnSpc>
                <a:spcAft>
                  <a:spcPts val="0"/>
                </a:spcAft>
              </a:pPr>
              <a:r>
                <a:rPr lang="en-US" sz="70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208</a:t>
              </a:r>
            </a:p>
            <a:p>
              <a:pPr algn="ctr">
                <a:lnSpc>
                  <a:spcPct val="90000"/>
                </a:lnSpc>
                <a:spcAft>
                  <a:spcPts val="0"/>
                </a:spcAft>
              </a:pPr>
              <a:r>
                <a:rPr lang="en-US" sz="70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218</a:t>
              </a:r>
            </a:p>
            <a:p>
              <a:pPr algn="ctr">
                <a:lnSpc>
                  <a:spcPct val="90000"/>
                </a:lnSpc>
                <a:spcAft>
                  <a:spcPts val="0"/>
                </a:spcAft>
              </a:pPr>
              <a:r>
                <a:rPr lang="en-US" sz="70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66</a:t>
              </a:r>
            </a:p>
            <a:p>
              <a:pPr algn="ctr">
                <a:lnSpc>
                  <a:spcPct val="90000"/>
                </a:lnSpc>
                <a:spcAft>
                  <a:spcPts val="0"/>
                </a:spcAft>
              </a:pPr>
              <a:r>
                <a:rPr lang="en-US" sz="700">
                  <a:solidFill>
                    <a:schemeClr val="bg1"/>
                  </a:solidFill>
                  <a:latin typeface="Ubuntu" panose="020B0504030602030204" pitchFamily="34" charset="0"/>
                </a:rPr>
                <a:t>20</a:t>
              </a:r>
            </a:p>
            <a:p>
              <a:pPr algn="ctr">
                <a:lnSpc>
                  <a:spcPct val="90000"/>
                </a:lnSpc>
                <a:spcAft>
                  <a:spcPts val="0"/>
                </a:spcAft>
              </a:pPr>
              <a:r>
                <a:rPr lang="en-US" sz="70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89</a:t>
              </a:r>
            </a:p>
            <a:p>
              <a:pPr algn="ctr">
                <a:lnSpc>
                  <a:spcPct val="90000"/>
                </a:lnSpc>
                <a:spcAft>
                  <a:spcPts val="0"/>
                </a:spcAft>
              </a:pPr>
              <a:r>
                <a:rPr lang="en-US" sz="700">
                  <a:solidFill>
                    <a:schemeClr val="bg1"/>
                  </a:solidFill>
                  <a:latin typeface="Ubuntu" panose="020B0504030602030204" pitchFamily="34" charset="0"/>
                </a:rPr>
                <a:t>10</a:t>
              </a:r>
            </a:p>
            <a:p>
              <a:pPr algn="ctr">
                <a:lnSpc>
                  <a:spcPct val="90000"/>
                </a:lnSpc>
                <a:spcAft>
                  <a:spcPts val="0"/>
                </a:spcAft>
              </a:pPr>
              <a:r>
                <a:rPr lang="en-US" sz="70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117</a:t>
              </a:r>
            </a:p>
            <a:p>
              <a:pPr algn="ctr">
                <a:lnSpc>
                  <a:spcPct val="90000"/>
                </a:lnSpc>
                <a:spcAft>
                  <a:spcPts val="0"/>
                </a:spcAft>
              </a:pPr>
              <a:r>
                <a:rPr lang="en-US" sz="700">
                  <a:solidFill>
                    <a:schemeClr val="bg1"/>
                  </a:solidFill>
                  <a:latin typeface="Ubuntu" panose="020B0504030602030204" pitchFamily="34" charset="0"/>
                </a:rPr>
                <a:t>13</a:t>
              </a:r>
            </a:p>
            <a:p>
              <a:pPr algn="ctr">
                <a:lnSpc>
                  <a:spcPct val="90000"/>
                </a:lnSpc>
                <a:spcAft>
                  <a:spcPts val="0"/>
                </a:spcAft>
              </a:pPr>
              <a:r>
                <a:rPr lang="en-US" sz="70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128</a:t>
              </a:r>
            </a:p>
            <a:p>
              <a:pPr algn="ctr">
                <a:lnSpc>
                  <a:spcPct val="90000"/>
                </a:lnSpc>
                <a:spcAft>
                  <a:spcPts val="0"/>
                </a:spcAft>
              </a:pPr>
              <a:r>
                <a:rPr lang="en-US" sz="700">
                  <a:solidFill>
                    <a:schemeClr val="bg1"/>
                  </a:solidFill>
                  <a:latin typeface="Ubuntu" panose="020B0504030602030204" pitchFamily="34" charset="0"/>
                </a:rPr>
                <a:t>43</a:t>
              </a:r>
            </a:p>
            <a:p>
              <a:pPr algn="ctr">
                <a:lnSpc>
                  <a:spcPct val="90000"/>
                </a:lnSpc>
                <a:spcAft>
                  <a:spcPts val="0"/>
                </a:spcAft>
              </a:pPr>
              <a:r>
                <a:rPr lang="en-US" sz="70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158</a:t>
              </a:r>
            </a:p>
            <a:p>
              <a:pPr algn="ctr">
                <a:lnSpc>
                  <a:spcPct val="90000"/>
                </a:lnSpc>
                <a:spcAft>
                  <a:spcPts val="0"/>
                </a:spcAft>
              </a:pPr>
              <a:r>
                <a:rPr lang="en-US" sz="700">
                  <a:solidFill>
                    <a:schemeClr val="bg1"/>
                  </a:solidFill>
                  <a:latin typeface="Ubuntu" panose="020B0504030602030204" pitchFamily="34" charset="0"/>
                </a:rPr>
                <a:t>71</a:t>
              </a:r>
            </a:p>
            <a:p>
              <a:pPr algn="ctr">
                <a:lnSpc>
                  <a:spcPct val="90000"/>
                </a:lnSpc>
                <a:spcAft>
                  <a:spcPts val="0"/>
                </a:spcAft>
              </a:pPr>
              <a:r>
                <a:rPr lang="en-US" sz="70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166</a:t>
              </a:r>
            </a:p>
            <a:p>
              <a:pPr algn="ctr">
                <a:lnSpc>
                  <a:spcPct val="90000"/>
                </a:lnSpc>
                <a:spcAft>
                  <a:spcPts val="0"/>
                </a:spcAft>
              </a:pPr>
              <a:r>
                <a:rPr lang="en-US" sz="700">
                  <a:solidFill>
                    <a:schemeClr val="bg1"/>
                  </a:solidFill>
                  <a:latin typeface="Ubuntu" panose="020B0504030602030204" pitchFamily="34" charset="0"/>
                </a:rPr>
                <a:t>0</a:t>
              </a:r>
            </a:p>
            <a:p>
              <a:pPr algn="ctr">
                <a:lnSpc>
                  <a:spcPct val="90000"/>
                </a:lnSpc>
                <a:spcAft>
                  <a:spcPts val="0"/>
                </a:spcAft>
              </a:pPr>
              <a:r>
                <a:rPr lang="en-US" sz="70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227</a:t>
              </a:r>
            </a:p>
            <a:p>
              <a:pPr algn="ctr">
                <a:lnSpc>
                  <a:spcPct val="90000"/>
                </a:lnSpc>
                <a:spcAft>
                  <a:spcPts val="0"/>
                </a:spcAft>
              </a:pPr>
              <a:r>
                <a:rPr lang="en-US" sz="700">
                  <a:solidFill>
                    <a:schemeClr val="bg1"/>
                  </a:solidFill>
                  <a:latin typeface="Ubuntu" panose="020B0504030602030204" pitchFamily="34" charset="0"/>
                </a:rPr>
                <a:t>03</a:t>
              </a:r>
            </a:p>
            <a:p>
              <a:pPr algn="ctr">
                <a:lnSpc>
                  <a:spcPct val="90000"/>
                </a:lnSpc>
                <a:spcAft>
                  <a:spcPts val="0"/>
                </a:spcAft>
              </a:pPr>
              <a:r>
                <a:rPr lang="en-US" sz="70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48</a:t>
              </a:r>
            </a:p>
            <a:p>
              <a:pPr algn="ctr">
                <a:lnSpc>
                  <a:spcPct val="90000"/>
                </a:lnSpc>
                <a:spcAft>
                  <a:spcPts val="0"/>
                </a:spcAft>
              </a:pPr>
              <a:r>
                <a:rPr lang="en-US" sz="70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69</a:t>
              </a:r>
            </a:p>
            <a:p>
              <a:pPr algn="ctr">
                <a:lnSpc>
                  <a:spcPct val="90000"/>
                </a:lnSpc>
                <a:spcAft>
                  <a:spcPts val="0"/>
                </a:spcAft>
              </a:pPr>
              <a:r>
                <a:rPr lang="en-US" sz="70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129</a:t>
              </a:r>
            </a:p>
            <a:p>
              <a:pPr algn="ctr">
                <a:lnSpc>
                  <a:spcPct val="90000"/>
                </a:lnSpc>
                <a:spcAft>
                  <a:spcPts val="0"/>
                </a:spcAft>
              </a:pPr>
              <a:r>
                <a:rPr lang="en-US" sz="700">
                  <a:solidFill>
                    <a:schemeClr val="bg1"/>
                  </a:solidFill>
                  <a:latin typeface="Ubuntu" panose="020B0504030602030204" pitchFamily="34" charset="0"/>
                </a:rPr>
                <a:t>27</a:t>
              </a:r>
            </a:p>
            <a:p>
              <a:pPr algn="ctr">
                <a:lnSpc>
                  <a:spcPct val="90000"/>
                </a:lnSpc>
                <a:spcAft>
                  <a:spcPts val="0"/>
                </a:spcAft>
              </a:pPr>
              <a:r>
                <a:rPr lang="en-US" sz="70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161</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186</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209</a:t>
              </a:r>
            </a:p>
            <a:p>
              <a:pPr algn="ctr">
                <a:lnSpc>
                  <a:spcPct val="90000"/>
                </a:lnSpc>
                <a:spcAft>
                  <a:spcPts val="0"/>
                </a:spcAft>
              </a:pPr>
              <a:r>
                <a:rPr lang="en-US" sz="700">
                  <a:latin typeface="Ubuntu" panose="020B0504030602030204" pitchFamily="34" charset="0"/>
                </a:rPr>
                <a:t>58</a:t>
              </a:r>
            </a:p>
            <a:p>
              <a:pPr algn="ctr">
                <a:lnSpc>
                  <a:spcPct val="90000"/>
                </a:lnSpc>
                <a:spcAft>
                  <a:spcPts val="0"/>
                </a:spcAft>
              </a:pPr>
              <a:r>
                <a:rPr lang="en-US" sz="70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229</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a:latin typeface="Ubuntu" panose="020B0504030602030204" pitchFamily="34" charset="0"/>
              </a:rPr>
              <a:t>Security Classification:</a:t>
            </a:r>
          </a:p>
          <a:p>
            <a:r>
              <a:rPr lang="en-GB" sz="800">
                <a:latin typeface="Ubuntu" panose="020B0504030602030204" pitchFamily="34" charset="0"/>
              </a:rPr>
              <a:t>SEC0: Public</a:t>
            </a:r>
          </a:p>
          <a:p>
            <a:r>
              <a:rPr lang="en-GB" sz="800">
                <a:latin typeface="Ubuntu" panose="020B0504030602030204" pitchFamily="34" charset="0"/>
              </a:rPr>
              <a:t>SEC1: Company Confidential</a:t>
            </a:r>
          </a:p>
          <a:p>
            <a:r>
              <a:rPr lang="en-GB" sz="800">
                <a:latin typeface="Ubuntu" panose="020B0504030602030204" pitchFamily="34" charset="0"/>
              </a:rPr>
              <a:t>SEC2: Company Restricted / Customer restricted</a:t>
            </a:r>
          </a:p>
          <a:p>
            <a:r>
              <a:rPr lang="en-GB" sz="80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67</a:t>
              </a:r>
            </a:p>
            <a:p>
              <a:pPr algn="ctr">
                <a:lnSpc>
                  <a:spcPct val="90000"/>
                </a:lnSpc>
                <a:spcAft>
                  <a:spcPts val="0"/>
                </a:spcAft>
              </a:pPr>
              <a:r>
                <a:rPr lang="en-US" sz="700" b="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106</a:t>
              </a:r>
            </a:p>
            <a:p>
              <a:pPr algn="ctr">
                <a:lnSpc>
                  <a:spcPct val="90000"/>
                </a:lnSpc>
                <a:spcAft>
                  <a:spcPts val="0"/>
                </a:spcAft>
              </a:pPr>
              <a:r>
                <a:rPr lang="en-US" sz="700" b="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135</a:t>
              </a:r>
            </a:p>
            <a:p>
              <a:pPr algn="ctr">
                <a:lnSpc>
                  <a:spcPct val="90000"/>
                </a:lnSpc>
                <a:spcAft>
                  <a:spcPts val="0"/>
                </a:spcAft>
              </a:pPr>
              <a:r>
                <a:rPr lang="en-US" sz="700" b="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178</a:t>
              </a:r>
            </a:p>
            <a:p>
              <a:pPr algn="ctr">
                <a:lnSpc>
                  <a:spcPct val="90000"/>
                </a:lnSpc>
                <a:spcAft>
                  <a:spcPts val="0"/>
                </a:spcAft>
              </a:pPr>
              <a:r>
                <a:rPr lang="en-US" sz="700" b="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244</a:t>
              </a:r>
            </a:p>
            <a:p>
              <a:pPr algn="ctr">
                <a:lnSpc>
                  <a:spcPct val="90000"/>
                </a:lnSpc>
                <a:spcAft>
                  <a:spcPts val="0"/>
                </a:spcAft>
              </a:pPr>
              <a:r>
                <a:rPr lang="en-US" sz="700" b="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140</a:t>
              </a:r>
            </a:p>
            <a:p>
              <a:pPr algn="ctr">
                <a:lnSpc>
                  <a:spcPct val="90000"/>
                </a:lnSpc>
                <a:spcAft>
                  <a:spcPts val="0"/>
                </a:spcAft>
              </a:pPr>
              <a:r>
                <a:rPr lang="en-US" sz="700" b="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46</a:t>
              </a:r>
            </a:p>
            <a:p>
              <a:pPr algn="ctr">
                <a:lnSpc>
                  <a:spcPct val="90000"/>
                </a:lnSpc>
                <a:spcAft>
                  <a:spcPts val="0"/>
                </a:spcAft>
              </a:pPr>
              <a:r>
                <a:rPr lang="en-US" sz="700" b="0">
                  <a:latin typeface="Ubuntu" panose="020B0504030602030204" pitchFamily="34" charset="0"/>
                </a:rPr>
                <a:t>166</a:t>
              </a:r>
            </a:p>
            <a:p>
              <a:pPr algn="ctr">
                <a:lnSpc>
                  <a:spcPct val="90000"/>
                </a:lnSpc>
                <a:spcAft>
                  <a:spcPts val="0"/>
                </a:spcAft>
              </a:pPr>
              <a:r>
                <a:rPr lang="en-US" sz="700" b="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51</a:t>
              </a:r>
            </a:p>
            <a:p>
              <a:pPr algn="ctr">
                <a:lnSpc>
                  <a:spcPct val="90000"/>
                </a:lnSpc>
                <a:spcAft>
                  <a:spcPts val="0"/>
                </a:spcAft>
              </a:pPr>
              <a:r>
                <a:rPr lang="en-US" sz="700" b="0">
                  <a:latin typeface="Ubuntu" panose="020B0504030602030204" pitchFamily="34" charset="0"/>
                </a:rPr>
                <a:t>181</a:t>
              </a:r>
            </a:p>
            <a:p>
              <a:pPr algn="ctr">
                <a:lnSpc>
                  <a:spcPct val="90000"/>
                </a:lnSpc>
                <a:spcAft>
                  <a:spcPts val="0"/>
                </a:spcAft>
              </a:pPr>
              <a:r>
                <a:rPr lang="en-US" sz="700" b="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a:latin typeface="Ubuntu" panose="020B0504030602030204" pitchFamily="34" charset="0"/>
              </a:endParaRPr>
            </a:p>
            <a:p>
              <a:pPr algn="ctr">
                <a:lnSpc>
                  <a:spcPct val="90000"/>
                </a:lnSpc>
                <a:spcAft>
                  <a:spcPts val="0"/>
                </a:spcAft>
              </a:pPr>
              <a:r>
                <a:rPr lang="en-US" sz="700" b="0">
                  <a:latin typeface="Ubuntu" panose="020B0504030602030204" pitchFamily="34" charset="0"/>
                </a:rPr>
                <a:t>87</a:t>
              </a:r>
            </a:p>
            <a:p>
              <a:pPr algn="ctr">
                <a:lnSpc>
                  <a:spcPct val="90000"/>
                </a:lnSpc>
                <a:spcAft>
                  <a:spcPts val="0"/>
                </a:spcAft>
              </a:pPr>
              <a:r>
                <a:rPr lang="en-US" sz="700" b="0">
                  <a:latin typeface="Ubuntu" panose="020B0504030602030204" pitchFamily="34" charset="0"/>
                </a:rPr>
                <a:t>207</a:t>
              </a:r>
            </a:p>
            <a:p>
              <a:pPr algn="ctr">
                <a:lnSpc>
                  <a:spcPct val="90000"/>
                </a:lnSpc>
                <a:spcAft>
                  <a:spcPts val="0"/>
                </a:spcAft>
              </a:pPr>
              <a:r>
                <a:rPr lang="en-US" sz="700" b="0">
                  <a:latin typeface="Ubuntu" panose="020B0504030602030204" pitchFamily="34" charset="0"/>
                </a:rPr>
                <a:t>128</a:t>
              </a:r>
            </a:p>
            <a:p>
              <a:pPr algn="ctr">
                <a:lnSpc>
                  <a:spcPct val="90000"/>
                </a:lnSpc>
                <a:spcAft>
                  <a:spcPts val="0"/>
                </a:spcAft>
              </a:pPr>
              <a:endParaRPr lang="en-US" sz="700" b="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33</a:t>
              </a:r>
            </a:p>
            <a:p>
              <a:pPr algn="ctr">
                <a:lnSpc>
                  <a:spcPct val="90000"/>
                </a:lnSpc>
                <a:spcAft>
                  <a:spcPts val="0"/>
                </a:spcAft>
              </a:pPr>
              <a:r>
                <a:rPr lang="en-US" sz="700" b="0">
                  <a:solidFill>
                    <a:schemeClr val="bg1"/>
                  </a:solidFill>
                  <a:latin typeface="Ubuntu" panose="020B0504030602030204" pitchFamily="34" charset="0"/>
                </a:rPr>
                <a:t>69</a:t>
              </a:r>
            </a:p>
            <a:p>
              <a:pPr algn="ctr">
                <a:lnSpc>
                  <a:spcPct val="90000"/>
                </a:lnSpc>
                <a:spcAft>
                  <a:spcPts val="0"/>
                </a:spcAft>
              </a:pPr>
              <a:r>
                <a:rPr lang="en-US" sz="700" b="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20</a:t>
              </a:r>
            </a:p>
            <a:p>
              <a:pPr algn="ctr">
                <a:lnSpc>
                  <a:spcPct val="90000"/>
                </a:lnSpc>
                <a:spcAft>
                  <a:spcPts val="0"/>
                </a:spcAft>
              </a:pPr>
              <a:r>
                <a:rPr lang="en-US" sz="700" b="0">
                  <a:solidFill>
                    <a:schemeClr val="bg1"/>
                  </a:solidFill>
                  <a:latin typeface="Ubuntu" panose="020B0504030602030204" pitchFamily="34" charset="0"/>
                </a:rPr>
                <a:t>89</a:t>
              </a:r>
            </a:p>
            <a:p>
              <a:pPr algn="ctr">
                <a:lnSpc>
                  <a:spcPct val="90000"/>
                </a:lnSpc>
                <a:spcAft>
                  <a:spcPts val="0"/>
                </a:spcAft>
              </a:pPr>
              <a:r>
                <a:rPr lang="en-US" sz="700" b="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107</a:t>
              </a:r>
            </a:p>
            <a:p>
              <a:pPr algn="ctr">
                <a:lnSpc>
                  <a:spcPct val="90000"/>
                </a:lnSpc>
                <a:spcAft>
                  <a:spcPts val="0"/>
                </a:spcAft>
              </a:pPr>
              <a:r>
                <a:rPr lang="en-US" sz="700" b="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125</a:t>
              </a:r>
            </a:p>
            <a:p>
              <a:pPr algn="ctr">
                <a:lnSpc>
                  <a:spcPct val="90000"/>
                </a:lnSpc>
                <a:spcAft>
                  <a:spcPts val="0"/>
                </a:spcAft>
              </a:pPr>
              <a:r>
                <a:rPr lang="en-US" sz="700" b="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146</a:t>
              </a:r>
            </a:p>
            <a:p>
              <a:pPr algn="ctr">
                <a:lnSpc>
                  <a:spcPct val="90000"/>
                </a:lnSpc>
                <a:spcAft>
                  <a:spcPts val="0"/>
                </a:spcAft>
              </a:pPr>
              <a:r>
                <a:rPr lang="en-US" sz="700" b="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191</a:t>
              </a:r>
            </a:p>
            <a:p>
              <a:pPr algn="ctr">
                <a:lnSpc>
                  <a:spcPct val="90000"/>
                </a:lnSpc>
                <a:spcAft>
                  <a:spcPts val="0"/>
                </a:spcAft>
              </a:pPr>
              <a:r>
                <a:rPr lang="en-US" sz="700" b="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213</a:t>
              </a:r>
            </a:p>
            <a:p>
              <a:pPr algn="ctr">
                <a:lnSpc>
                  <a:spcPct val="90000"/>
                </a:lnSpc>
                <a:spcAft>
                  <a:spcPts val="0"/>
                </a:spcAft>
              </a:pPr>
              <a:r>
                <a:rPr lang="en-US" sz="700" b="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230</a:t>
              </a:r>
            </a:p>
            <a:p>
              <a:pPr algn="ctr">
                <a:lnSpc>
                  <a:spcPct val="90000"/>
                </a:lnSpc>
                <a:spcAft>
                  <a:spcPts val="0"/>
                </a:spcAft>
              </a:pPr>
              <a:r>
                <a:rPr lang="en-US" sz="700" b="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solidFill>
                  <a:srgbClr val="A6A6A6"/>
                </a:solidFill>
                <a:latin typeface="Ubuntu" panose="020B0504030602030204" pitchFamily="34" charset="0"/>
                <a:cs typeface="Arial" panose="020B0604020202020204" pitchFamily="34" charset="0"/>
              </a:rPr>
              <a:t>Auto India Industry Platform</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2022. All rights reserved  |</a:t>
            </a:r>
          </a:p>
        </p:txBody>
      </p:sp>
    </p:spTree>
    <p:extLst>
      <p:ext uri="{BB962C8B-B14F-4D97-AF65-F5344CB8AC3E}">
        <p14:creationId xmlns:p14="http://schemas.microsoft.com/office/powerpoint/2010/main" val="155729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1" r:id="rId6"/>
    <p:sldLayoutId id="2147483672" r:id="rId7"/>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6"/>
            </p:custDataLst>
            <p:extLst>
              <p:ext uri="{D42A27DB-BD31-4B8C-83A1-F6EECF244321}">
                <p14:modId xmlns:p14="http://schemas.microsoft.com/office/powerpoint/2010/main" val="3016205800"/>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7" imgW="270" imgH="270" progId="TCLayout.ActiveDocument.1">
                  <p:embed/>
                </p:oleObj>
              </mc:Choice>
              <mc:Fallback>
                <p:oleObj name="think-cell Slide" r:id="rId7" imgW="270" imgH="270" progId="TCLayout.ActiveDocument.1">
                  <p:embed/>
                  <p:pic>
                    <p:nvPicPr>
                      <p:cNvPr id="21" name="Object 20"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Automotive India Industry Platform</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2022. All rights reserved  |</a:t>
            </a:r>
          </a:p>
        </p:txBody>
      </p:sp>
    </p:spTree>
    <p:extLst>
      <p:ext uri="{BB962C8B-B14F-4D97-AF65-F5344CB8AC3E}">
        <p14:creationId xmlns:p14="http://schemas.microsoft.com/office/powerpoint/2010/main" val="200901612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9.xml"/><Relationship Id="rId1" Type="http://schemas.openxmlformats.org/officeDocument/2006/relationships/tags" Target="../tags/tag7.xml"/><Relationship Id="rId4" Type="http://schemas.openxmlformats.org/officeDocument/2006/relationships/image" Target="../media/image16.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9.xml"/><Relationship Id="rId1" Type="http://schemas.openxmlformats.org/officeDocument/2006/relationships/tags" Target="../tags/tag8.xml"/><Relationship Id="rId4" Type="http://schemas.openxmlformats.org/officeDocument/2006/relationships/image" Target="../media/image16.emf"/></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814E69-F91F-EDBC-5B54-110B8A3C53D8}"/>
              </a:ext>
            </a:extLst>
          </p:cNvPr>
          <p:cNvSpPr>
            <a:spLocks noGrp="1"/>
          </p:cNvSpPr>
          <p:nvPr>
            <p:ph type="body" sz="quarter" idx="10"/>
          </p:nvPr>
        </p:nvSpPr>
        <p:spPr/>
        <p:txBody>
          <a:bodyPr/>
          <a:lstStyle/>
          <a:p>
            <a:pPr algn="l"/>
            <a:endParaRPr lang="en-US" dirty="0"/>
          </a:p>
        </p:txBody>
      </p:sp>
      <p:sp>
        <p:nvSpPr>
          <p:cNvPr id="3" name="Title 2">
            <a:extLst>
              <a:ext uri="{FF2B5EF4-FFF2-40B4-BE49-F238E27FC236}">
                <a16:creationId xmlns:a16="http://schemas.microsoft.com/office/drawing/2014/main" id="{9E91E4F2-0CB3-1E68-76F2-2AE76AF63598}"/>
              </a:ext>
            </a:extLst>
          </p:cNvPr>
          <p:cNvSpPr>
            <a:spLocks noGrp="1"/>
          </p:cNvSpPr>
          <p:nvPr>
            <p:ph type="ctrTitle"/>
          </p:nvPr>
        </p:nvSpPr>
        <p:spPr>
          <a:xfrm>
            <a:off x="404813" y="3518371"/>
            <a:ext cx="3543073" cy="430887"/>
          </a:xfrm>
        </p:spPr>
        <p:txBody>
          <a:bodyPr/>
          <a:lstStyle/>
          <a:p>
            <a:pPr algn="l"/>
            <a:endParaRPr lang="en-US" dirty="0"/>
          </a:p>
        </p:txBody>
      </p:sp>
      <p:pic>
        <p:nvPicPr>
          <p:cNvPr id="2052" name="Picture 4" descr="Capgemini Group - Tacton | Tacton">
            <a:extLst>
              <a:ext uri="{FF2B5EF4-FFF2-40B4-BE49-F238E27FC236}">
                <a16:creationId xmlns:a16="http://schemas.microsoft.com/office/drawing/2014/main" id="{ADEE386D-6CEF-3938-A45B-A0AAD6270A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6115" y="103757"/>
            <a:ext cx="3705885" cy="95982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4D6D6111-B75F-8EC1-8BAA-DC5E0BCFD2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78486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2">
            <a:extLst>
              <a:ext uri="{FF2B5EF4-FFF2-40B4-BE49-F238E27FC236}">
                <a16:creationId xmlns:a16="http://schemas.microsoft.com/office/drawing/2014/main" id="{F3FAD094-38FB-A1D7-0F9D-C004C3382C81}"/>
              </a:ext>
            </a:extLst>
          </p:cNvPr>
          <p:cNvSpPr txBox="1">
            <a:spLocks/>
          </p:cNvSpPr>
          <p:nvPr/>
        </p:nvSpPr>
        <p:spPr>
          <a:xfrm>
            <a:off x="217715" y="1572126"/>
            <a:ext cx="5878286" cy="984885"/>
          </a:xfrm>
          <a:prstGeom prst="rect">
            <a:avLst/>
          </a:prstGeom>
        </p:spPr>
        <p:txBody>
          <a:bodyPr vert="horz" wrap="square" lIns="0" tIns="0" rIns="0" bIns="0" rtlCol="0" anchor="t" anchorCtr="0">
            <a:spAutoFit/>
          </a:bodyPr>
          <a:lstStyle>
            <a:lvl1pPr marL="0" marR="0" indent="0" algn="ctr" defTabSz="914400" rtl="0" eaLnBrk="1" fontAlgn="auto" latinLnBrk="0" hangingPunct="1">
              <a:lnSpc>
                <a:spcPct val="100000"/>
              </a:lnSpc>
              <a:spcBef>
                <a:spcPct val="0"/>
              </a:spcBef>
              <a:spcAft>
                <a:spcPts val="0"/>
              </a:spcAft>
              <a:buClrTx/>
              <a:buSzTx/>
              <a:buFontTx/>
              <a:buNone/>
              <a:tabLst/>
              <a:defRPr kumimoji="0" lang="en-US" sz="2800" b="0" i="0" u="none" strike="noStrike" kern="1200" cap="none" spc="0" normalizeH="0" baseline="0" noProof="0">
                <a:ln>
                  <a:noFill/>
                </a:ln>
                <a:solidFill>
                  <a:schemeClr val="bg1"/>
                </a:solidFill>
                <a:effectLst/>
                <a:uLnTx/>
                <a:uFillTx/>
                <a:latin typeface="+mj-lt"/>
                <a:ea typeface="+mj-ea"/>
                <a:cs typeface="+mj-cs"/>
              </a:defRPr>
            </a:lvl1pPr>
          </a:lstStyle>
          <a:p>
            <a:r>
              <a:rPr lang="fr-FR" sz="3200" b="1" dirty="0">
                <a:solidFill>
                  <a:schemeClr val="accent1"/>
                </a:solidFill>
              </a:rPr>
              <a:t>Global Artificial Intelligence Platform Capabilites {GAIP}</a:t>
            </a:r>
          </a:p>
        </p:txBody>
      </p:sp>
      <p:sp>
        <p:nvSpPr>
          <p:cNvPr id="6" name="TextBox 5">
            <a:extLst>
              <a:ext uri="{FF2B5EF4-FFF2-40B4-BE49-F238E27FC236}">
                <a16:creationId xmlns:a16="http://schemas.microsoft.com/office/drawing/2014/main" id="{DAA60BE1-071B-A481-95D4-1A0E54C5DC8F}"/>
              </a:ext>
            </a:extLst>
          </p:cNvPr>
          <p:cNvSpPr txBox="1"/>
          <p:nvPr/>
        </p:nvSpPr>
        <p:spPr>
          <a:xfrm>
            <a:off x="613661" y="3056706"/>
            <a:ext cx="4917034" cy="923330"/>
          </a:xfrm>
          <a:prstGeom prst="rect">
            <a:avLst/>
          </a:prstGeom>
          <a:noFill/>
        </p:spPr>
        <p:txBody>
          <a:bodyPr wrap="square">
            <a:spAutoFit/>
          </a:bodyPr>
          <a:lstStyle/>
          <a:p>
            <a:r>
              <a:rPr lang="en-US" dirty="0">
                <a:solidFill>
                  <a:schemeClr val="accent1"/>
                </a:solidFill>
              </a:rPr>
              <a:t>Experts in delivering transformative Solutions that generate long term values and Propel Innovation-Led Growth</a:t>
            </a:r>
          </a:p>
        </p:txBody>
      </p:sp>
      <p:pic>
        <p:nvPicPr>
          <p:cNvPr id="7" name="Picture 10" descr="Capgemini Group - Tacton | Tacton">
            <a:extLst>
              <a:ext uri="{FF2B5EF4-FFF2-40B4-BE49-F238E27FC236}">
                <a16:creationId xmlns:a16="http://schemas.microsoft.com/office/drawing/2014/main" id="{8C595766-8D4A-BAD3-7D19-BF428E2478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144" y="378093"/>
            <a:ext cx="3111371" cy="80584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2">
            <a:extLst>
              <a:ext uri="{FF2B5EF4-FFF2-40B4-BE49-F238E27FC236}">
                <a16:creationId xmlns:a16="http://schemas.microsoft.com/office/drawing/2014/main" id="{55084C53-7DC8-7F74-583A-8585BF91E68F}"/>
              </a:ext>
            </a:extLst>
          </p:cNvPr>
          <p:cNvSpPr txBox="1">
            <a:spLocks/>
          </p:cNvSpPr>
          <p:nvPr/>
        </p:nvSpPr>
        <p:spPr>
          <a:xfrm>
            <a:off x="217714" y="1539469"/>
            <a:ext cx="5878286" cy="984885"/>
          </a:xfrm>
          <a:prstGeom prst="rect">
            <a:avLst/>
          </a:prstGeom>
        </p:spPr>
        <p:txBody>
          <a:bodyPr vert="horz" wrap="square" lIns="0" tIns="0" rIns="0" bIns="0" rtlCol="0" anchor="t" anchorCtr="0">
            <a:spAutoFit/>
          </a:bodyPr>
          <a:lstStyle>
            <a:lvl1pPr marL="0" marR="0" indent="0" algn="ctr" defTabSz="914400" rtl="0" eaLnBrk="1" fontAlgn="auto" latinLnBrk="0" hangingPunct="1">
              <a:lnSpc>
                <a:spcPct val="100000"/>
              </a:lnSpc>
              <a:spcBef>
                <a:spcPct val="0"/>
              </a:spcBef>
              <a:spcAft>
                <a:spcPts val="0"/>
              </a:spcAft>
              <a:buClrTx/>
              <a:buSzTx/>
              <a:buFontTx/>
              <a:buNone/>
              <a:tabLst/>
              <a:defRPr kumimoji="0" lang="en-US" sz="2800" b="0" i="0" u="none" strike="noStrike" kern="1200" cap="none" spc="0" normalizeH="0" baseline="0" noProof="0">
                <a:ln>
                  <a:noFill/>
                </a:ln>
                <a:solidFill>
                  <a:schemeClr val="bg1"/>
                </a:solidFill>
                <a:effectLst/>
                <a:uLnTx/>
                <a:uFillTx/>
                <a:latin typeface="+mj-lt"/>
                <a:ea typeface="+mj-ea"/>
                <a:cs typeface="+mj-cs"/>
              </a:defRPr>
            </a:lvl1pPr>
          </a:lstStyle>
          <a:p>
            <a:r>
              <a:rPr lang="fr-FR" sz="3200" b="1" dirty="0">
                <a:solidFill>
                  <a:schemeClr val="accent1"/>
                </a:solidFill>
              </a:rPr>
              <a:t>Global Artificial Intelligence Platform Capabilites {GAIP}</a:t>
            </a:r>
          </a:p>
        </p:txBody>
      </p:sp>
    </p:spTree>
    <p:extLst>
      <p:ext uri="{BB962C8B-B14F-4D97-AF65-F5344CB8AC3E}">
        <p14:creationId xmlns:p14="http://schemas.microsoft.com/office/powerpoint/2010/main" val="3191541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801417-CECF-AC86-D163-4BA94E74D662}"/>
            </a:ext>
          </a:extLst>
        </p:cNvPr>
        <p:cNvGrpSpPr/>
        <p:nvPr/>
      </p:nvGrpSpPr>
      <p:grpSpPr>
        <a:xfrm>
          <a:off x="0" y="0"/>
          <a:ext cx="0" cy="0"/>
          <a:chOff x="0" y="0"/>
          <a:chExt cx="0" cy="0"/>
        </a:xfrm>
      </p:grpSpPr>
      <p:sp>
        <p:nvSpPr>
          <p:cNvPr id="2" name="Title 2">
            <a:extLst>
              <a:ext uri="{FF2B5EF4-FFF2-40B4-BE49-F238E27FC236}">
                <a16:creationId xmlns:a16="http://schemas.microsoft.com/office/drawing/2014/main" id="{572B1F8B-B9CB-A106-6233-50DC0AA73711}"/>
              </a:ext>
            </a:extLst>
          </p:cNvPr>
          <p:cNvSpPr txBox="1">
            <a:spLocks/>
          </p:cNvSpPr>
          <p:nvPr/>
        </p:nvSpPr>
        <p:spPr>
          <a:xfrm>
            <a:off x="404813" y="29832"/>
            <a:ext cx="10947772" cy="716711"/>
          </a:xfrm>
          <a:prstGeom prst="rect">
            <a:avLst/>
          </a:prstGeom>
        </p:spPr>
        <p:txBody>
          <a:bodyPr vert="horz" lIns="0" tIns="0" rIns="0" bIns="0" rtlCol="0" anchor="b">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400" b="0" i="0" u="none" strike="noStrike" kern="1200" cap="all" spc="0" normalizeH="0" baseline="0" noProof="0">
                <a:ln>
                  <a:noFill/>
                </a:ln>
                <a:solidFill>
                  <a:schemeClr val="accent4"/>
                </a:solidFill>
                <a:effectLst/>
                <a:uLnTx/>
                <a:uFillTx/>
                <a:latin typeface="+mj-lt"/>
                <a:ea typeface="+mj-ea"/>
                <a:cs typeface="+mj-cs"/>
              </a:defRPr>
            </a:lvl1pPr>
          </a:lstStyle>
          <a:p>
            <a:r>
              <a:rPr lang="en-US"/>
              <a:t>AWS Services &amp; LLM PLATFORM for call recording analysis</a:t>
            </a:r>
            <a:endParaRPr lang="en-US" dirty="0"/>
          </a:p>
        </p:txBody>
      </p:sp>
      <p:pic>
        <p:nvPicPr>
          <p:cNvPr id="4" name="Picture 9" descr="2,927 Number Icons 1 20 Images, Stock Photos, and Vectors | Shutterstock">
            <a:extLst>
              <a:ext uri="{FF2B5EF4-FFF2-40B4-BE49-F238E27FC236}">
                <a16:creationId xmlns:a16="http://schemas.microsoft.com/office/drawing/2014/main" id="{F8F644C2-DBB4-F225-7897-4B56C27776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1300" t="3774" r="22553" b="75714"/>
          <a:stretch/>
        </p:blipFill>
        <p:spPr bwMode="auto">
          <a:xfrm>
            <a:off x="99166" y="1322962"/>
            <a:ext cx="972766" cy="11089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9" descr="2,927 Number Icons 1 20 Images, Stock Photos, and Vectors | Shutterstock">
            <a:extLst>
              <a:ext uri="{FF2B5EF4-FFF2-40B4-BE49-F238E27FC236}">
                <a16:creationId xmlns:a16="http://schemas.microsoft.com/office/drawing/2014/main" id="{079B36D4-6020-4FC6-6B6E-DE90339EB8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0031" t="7264" r="4467" b="75104"/>
          <a:stretch/>
        </p:blipFill>
        <p:spPr bwMode="auto">
          <a:xfrm>
            <a:off x="4735069" y="1322960"/>
            <a:ext cx="933856" cy="953311"/>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Jamba 1.5 family of models by AI21 Labs is now available in Amazon Bedrock  | AWS News Blog">
            <a:extLst>
              <a:ext uri="{FF2B5EF4-FFF2-40B4-BE49-F238E27FC236}">
                <a16:creationId xmlns:a16="http://schemas.microsoft.com/office/drawing/2014/main" id="{E2E5AD98-36FA-6C1F-1487-FE25C3654B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2248" y="1386222"/>
            <a:ext cx="2977742" cy="148887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6207B525-9A2F-4495-04DD-FA3D3C6BCBE5}"/>
              </a:ext>
            </a:extLst>
          </p:cNvPr>
          <p:cNvSpPr txBox="1"/>
          <p:nvPr/>
        </p:nvSpPr>
        <p:spPr>
          <a:xfrm>
            <a:off x="5839370" y="3122288"/>
            <a:ext cx="9805480" cy="1569660"/>
          </a:xfrm>
          <a:prstGeom prst="rect">
            <a:avLst/>
          </a:prstGeom>
          <a:noFill/>
        </p:spPr>
        <p:txBody>
          <a:bodyPr wrap="square">
            <a:spAutoFit/>
          </a:bodyPr>
          <a:lstStyle/>
          <a:p>
            <a:pPr algn="l"/>
            <a:r>
              <a:rPr lang="en-US" sz="2400" i="0" dirty="0">
                <a:effectLst/>
                <a:latin typeface="Calibri" panose="020F0502020204030204" pitchFamily="34" charset="0"/>
                <a:ea typeface="Calibri" panose="020F0502020204030204" pitchFamily="34" charset="0"/>
                <a:cs typeface="Calibri" panose="020F0502020204030204" pitchFamily="34" charset="0"/>
              </a:rPr>
              <a:t>A121Labs Services</a:t>
            </a:r>
          </a:p>
          <a:p>
            <a:pPr marL="457200" indent="-457200" algn="l">
              <a:buAutoNum type="arabicPeriod"/>
            </a:pPr>
            <a:r>
              <a:rPr lang="en-US" sz="2400" b="1" i="0" dirty="0">
                <a:effectLst/>
                <a:latin typeface="Calibri" panose="020F0502020204030204" pitchFamily="34" charset="0"/>
                <a:ea typeface="Calibri" panose="020F0502020204030204" pitchFamily="34" charset="0"/>
                <a:cs typeface="Calibri" panose="020F0502020204030204" pitchFamily="34" charset="0"/>
              </a:rPr>
              <a:t>Jamba 1.5</a:t>
            </a:r>
            <a:r>
              <a:rPr lang="en-US" sz="2400" i="0" dirty="0">
                <a:effectLst/>
                <a:latin typeface="Calibri" panose="020F0502020204030204" pitchFamily="34" charset="0"/>
                <a:ea typeface="Calibri" panose="020F0502020204030204" pitchFamily="34" charset="0"/>
                <a:cs typeface="Calibri" panose="020F0502020204030204" pitchFamily="34" charset="0"/>
              </a:rPr>
              <a:t> mini models</a:t>
            </a:r>
          </a:p>
          <a:p>
            <a:pPr marL="457200" indent="-457200" algn="l">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Mamba</a:t>
            </a:r>
            <a:endParaRPr lang="en-US" sz="2400" i="0" dirty="0">
              <a:effectLst/>
              <a:latin typeface="Calibri" panose="020F0502020204030204" pitchFamily="34" charset="0"/>
              <a:ea typeface="Calibri" panose="020F0502020204030204" pitchFamily="34" charset="0"/>
              <a:cs typeface="Calibri" panose="020F0502020204030204" pitchFamily="34" charset="0"/>
            </a:endParaRPr>
          </a:p>
          <a:p>
            <a:pPr algn="l"/>
            <a:r>
              <a:rPr lang="en-US" sz="2400" dirty="0">
                <a:latin typeface="Calibri" panose="020F0502020204030204" pitchFamily="34" charset="0"/>
                <a:ea typeface="Calibri" panose="020F0502020204030204" pitchFamily="34" charset="0"/>
                <a:cs typeface="Calibri" panose="020F0502020204030204" pitchFamily="34" charset="0"/>
              </a:rPr>
              <a:t>Available in Amazon Bedrock</a:t>
            </a:r>
            <a:endParaRPr lang="en-US" sz="2400" i="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9" name="Picture 2" descr="Creating Audio Transcripts ...">
            <a:extLst>
              <a:ext uri="{FF2B5EF4-FFF2-40B4-BE49-F238E27FC236}">
                <a16:creationId xmlns:a16="http://schemas.microsoft.com/office/drawing/2014/main" id="{C3D69F6D-9194-5EB1-504E-B7FE9463B0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1806" y="1178270"/>
            <a:ext cx="2964711" cy="1482353"/>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B8FBB306-31E2-862A-1B4D-D3806122E14B}"/>
              </a:ext>
            </a:extLst>
          </p:cNvPr>
          <p:cNvSpPr txBox="1"/>
          <p:nvPr/>
        </p:nvSpPr>
        <p:spPr>
          <a:xfrm>
            <a:off x="326748" y="2660623"/>
            <a:ext cx="3397359" cy="2031325"/>
          </a:xfrm>
          <a:prstGeom prst="rect">
            <a:avLst/>
          </a:prstGeom>
          <a:noFill/>
        </p:spPr>
        <p:txBody>
          <a:bodyPr wrap="square">
            <a:spAutoFit/>
          </a:bodyPr>
          <a:lstStyle/>
          <a:p>
            <a:pPr algn="just"/>
            <a:r>
              <a:rPr lang="en-US" b="0" i="0" dirty="0">
                <a:solidFill>
                  <a:srgbClr val="232B37"/>
                </a:solidFill>
                <a:effectLst/>
                <a:latin typeface="Calibri" panose="020F0502020204030204" pitchFamily="34" charset="0"/>
                <a:ea typeface="Calibri" panose="020F0502020204030204" pitchFamily="34" charset="0"/>
                <a:cs typeface="Calibri" panose="020F0502020204030204" pitchFamily="34" charset="0"/>
              </a:rPr>
              <a:t>Amazon Transcribe Call Analytics is a generative AI-powered API for generating highly accurate call transcripts and extracting conversation insights to improve customer experience and enhance agent and supervisor productivity. </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E6824E5-4A5F-C30F-4A7E-FA7DF847815D}"/>
              </a:ext>
            </a:extLst>
          </p:cNvPr>
          <p:cNvSpPr txBox="1"/>
          <p:nvPr/>
        </p:nvSpPr>
        <p:spPr>
          <a:xfrm>
            <a:off x="5766897" y="2937622"/>
            <a:ext cx="9805480" cy="369332"/>
          </a:xfrm>
          <a:prstGeom prst="rect">
            <a:avLst/>
          </a:prstGeom>
          <a:noFill/>
        </p:spPr>
        <p:txBody>
          <a:bodyPr wrap="square">
            <a:spAutoFit/>
          </a:bodyPr>
          <a:lstStyle/>
          <a:p>
            <a:r>
              <a:rPr lang="en-US" b="1" i="0" dirty="0">
                <a:solidFill>
                  <a:srgbClr val="323232"/>
                </a:solidFill>
                <a:effectLst/>
                <a:latin typeface="-apple-system"/>
              </a:rPr>
              <a:t>State Space Model (SSM)</a:t>
            </a:r>
            <a:endParaRPr lang="en-US" b="1" dirty="0"/>
          </a:p>
        </p:txBody>
      </p:sp>
    </p:spTree>
    <p:extLst>
      <p:ext uri="{BB962C8B-B14F-4D97-AF65-F5344CB8AC3E}">
        <p14:creationId xmlns:p14="http://schemas.microsoft.com/office/powerpoint/2010/main" val="3132137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1B2E96-40A0-713F-08A5-5F9B4F591AF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674956E-CE61-C870-E2DB-8F7817A78A3D}"/>
              </a:ext>
            </a:extLst>
          </p:cNvPr>
          <p:cNvSpPr>
            <a:spLocks noGrp="1"/>
          </p:cNvSpPr>
          <p:nvPr>
            <p:ph type="body" sz="quarter" idx="10"/>
          </p:nvPr>
        </p:nvSpPr>
        <p:spPr/>
        <p:txBody>
          <a:bodyPr/>
          <a:lstStyle/>
          <a:p>
            <a:endParaRPr lang="en-IN"/>
          </a:p>
        </p:txBody>
      </p:sp>
      <p:sp>
        <p:nvSpPr>
          <p:cNvPr id="3" name="Title 2">
            <a:extLst>
              <a:ext uri="{FF2B5EF4-FFF2-40B4-BE49-F238E27FC236}">
                <a16:creationId xmlns:a16="http://schemas.microsoft.com/office/drawing/2014/main" id="{90354B12-FB7C-FAD1-9372-64E4442DEA7E}"/>
              </a:ext>
            </a:extLst>
          </p:cNvPr>
          <p:cNvSpPr>
            <a:spLocks noGrp="1"/>
          </p:cNvSpPr>
          <p:nvPr>
            <p:ph type="title"/>
          </p:nvPr>
        </p:nvSpPr>
        <p:spPr/>
        <p:txBody>
          <a:bodyPr/>
          <a:lstStyle/>
          <a:p>
            <a:r>
              <a:rPr lang="en-IN"/>
              <a:t>000</a:t>
            </a:r>
          </a:p>
        </p:txBody>
      </p:sp>
      <p:sp>
        <p:nvSpPr>
          <p:cNvPr id="6" name="Title 2">
            <a:extLst>
              <a:ext uri="{FF2B5EF4-FFF2-40B4-BE49-F238E27FC236}">
                <a16:creationId xmlns:a16="http://schemas.microsoft.com/office/drawing/2014/main" id="{78F13E39-6D89-4D0D-C92C-F13EBA7CA239}"/>
              </a:ext>
            </a:extLst>
          </p:cNvPr>
          <p:cNvSpPr txBox="1">
            <a:spLocks/>
          </p:cNvSpPr>
          <p:nvPr/>
        </p:nvSpPr>
        <p:spPr>
          <a:xfrm>
            <a:off x="845205" y="5399863"/>
            <a:ext cx="2535067" cy="438467"/>
          </a:xfrm>
          <a:prstGeom prst="rect">
            <a:avLst/>
          </a:prstGeom>
        </p:spPr>
        <p:txBody>
          <a:bodyPr vert="horz" lIns="0" tIns="0" rIns="0" bIns="0" rtlCol="0" anchor="b">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fr-FR" sz="2800" b="0" i="0" u="none" strike="noStrike" kern="1200" cap="all" spc="0" normalizeH="0" baseline="0" noProof="0" dirty="0">
              <a:ln>
                <a:noFill/>
              </a:ln>
              <a:solidFill>
                <a:srgbClr val="FFFFFF"/>
              </a:solidFill>
              <a:effectLst/>
              <a:uLnTx/>
              <a:uFillTx/>
              <a:latin typeface="Ubuntu"/>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fr-FR" sz="1800" b="0" i="0" u="none" strike="noStrike" kern="1200" cap="all" spc="0" normalizeH="0" baseline="0" noProof="0" dirty="0">
                <a:ln>
                  <a:noFill/>
                </a:ln>
                <a:solidFill>
                  <a:srgbClr val="FFFFFF"/>
                </a:solidFill>
                <a:effectLst/>
                <a:uLnTx/>
                <a:uFillTx/>
                <a:latin typeface="Ubuntu"/>
                <a:ea typeface="+mj-ea"/>
                <a:cs typeface="+mj-cs"/>
              </a:rPr>
              <a:t>2022</a:t>
            </a:r>
            <a:endParaRPr kumimoji="0" lang="en-GB" sz="1800" b="0" i="0" u="none" strike="noStrike" kern="1200" cap="all" spc="0" normalizeH="0" baseline="0" noProof="0" dirty="0">
              <a:ln>
                <a:noFill/>
              </a:ln>
              <a:solidFill>
                <a:srgbClr val="272936"/>
              </a:solidFill>
              <a:effectLst/>
              <a:uLnTx/>
              <a:uFillTx/>
              <a:latin typeface="Ubuntu"/>
              <a:ea typeface="+mj-ea"/>
              <a:cs typeface="+mj-cs"/>
            </a:endParaRPr>
          </a:p>
        </p:txBody>
      </p:sp>
      <p:pic>
        <p:nvPicPr>
          <p:cNvPr id="2050" name="Picture 2" descr="Capgemini unveils AI breakthrough to boost bioeconomy - PharmaTimes">
            <a:extLst>
              <a:ext uri="{FF2B5EF4-FFF2-40B4-BE49-F238E27FC236}">
                <a16:creationId xmlns:a16="http://schemas.microsoft.com/office/drawing/2014/main" id="{03B7952E-0523-BA43-6F3F-9B41C1F114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 y="0"/>
            <a:ext cx="12187238"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C527033-40B1-8265-C415-8D60E1AF4921}"/>
              </a:ext>
            </a:extLst>
          </p:cNvPr>
          <p:cNvSpPr txBox="1"/>
          <p:nvPr/>
        </p:nvSpPr>
        <p:spPr>
          <a:xfrm>
            <a:off x="265751" y="2786792"/>
            <a:ext cx="4436877" cy="738664"/>
          </a:xfrm>
          <a:prstGeom prst="rect">
            <a:avLst/>
          </a:prstGeom>
          <a:noFill/>
        </p:spPr>
        <p:txBody>
          <a:bodyPr wrap="square">
            <a:spAutoFit/>
          </a:bodyPr>
          <a:lstStyle/>
          <a:p>
            <a:r>
              <a:rPr lang="en-US" sz="1400" dirty="0">
                <a:solidFill>
                  <a:schemeClr val="bg1"/>
                </a:solidFill>
              </a:rPr>
              <a:t>Experts in delivering transformative Solutions that generate long term values and Propel Innovation-Led Growth</a:t>
            </a:r>
          </a:p>
        </p:txBody>
      </p:sp>
      <p:pic>
        <p:nvPicPr>
          <p:cNvPr id="2058" name="Picture 10" descr="Capgemini Group - Tacton | Tacton">
            <a:extLst>
              <a:ext uri="{FF2B5EF4-FFF2-40B4-BE49-F238E27FC236}">
                <a16:creationId xmlns:a16="http://schemas.microsoft.com/office/drawing/2014/main" id="{DAD23CFC-5A08-DDF2-105A-C879BC8EE1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43" y="250489"/>
            <a:ext cx="3111371" cy="80584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87EAA197-0BF4-7EB0-9AC8-F22A4F563BED}"/>
              </a:ext>
            </a:extLst>
          </p:cNvPr>
          <p:cNvSpPr/>
          <p:nvPr/>
        </p:nvSpPr>
        <p:spPr>
          <a:xfrm>
            <a:off x="258365" y="1324312"/>
            <a:ext cx="4436877" cy="830997"/>
          </a:xfrm>
          <a:prstGeom prst="rect">
            <a:avLst/>
          </a:prstGeom>
        </p:spPr>
        <p:txBody>
          <a:bodyPr wrap="square">
            <a:spAutoFit/>
          </a:bodyPr>
          <a:lstStyle/>
          <a:p>
            <a:r>
              <a:rPr lang="fr-FR" sz="2400" b="1" dirty="0">
                <a:solidFill>
                  <a:schemeClr val="bg1"/>
                </a:solidFill>
              </a:rPr>
              <a:t>Global Artificial Intelligence Platform Capabilites {GAIP}</a:t>
            </a:r>
          </a:p>
        </p:txBody>
      </p:sp>
      <p:sp>
        <p:nvSpPr>
          <p:cNvPr id="5" name="TextBox 4">
            <a:extLst>
              <a:ext uri="{FF2B5EF4-FFF2-40B4-BE49-F238E27FC236}">
                <a16:creationId xmlns:a16="http://schemas.microsoft.com/office/drawing/2014/main" id="{95BCD4B9-AC20-C0FF-433B-429058DB6CC8}"/>
              </a:ext>
            </a:extLst>
          </p:cNvPr>
          <p:cNvSpPr txBox="1"/>
          <p:nvPr/>
        </p:nvSpPr>
        <p:spPr>
          <a:xfrm>
            <a:off x="265751" y="2155309"/>
            <a:ext cx="7473042" cy="523220"/>
          </a:xfrm>
          <a:prstGeom prst="rect">
            <a:avLst/>
          </a:prstGeom>
          <a:noFill/>
        </p:spPr>
        <p:txBody>
          <a:bodyPr wrap="square">
            <a:spAutoFit/>
          </a:bodyPr>
          <a:lstStyle/>
          <a:p>
            <a:r>
              <a:rPr lang="fr-FR" sz="2800" b="1" dirty="0">
                <a:solidFill>
                  <a:srgbClr val="FFFFFF"/>
                </a:solidFill>
              </a:rPr>
              <a:t>Accelerator &amp; Use cases</a:t>
            </a:r>
            <a:endParaRPr lang="en-IN" sz="2800" b="1" dirty="0"/>
          </a:p>
        </p:txBody>
      </p:sp>
    </p:spTree>
    <p:extLst>
      <p:ext uri="{BB962C8B-B14F-4D97-AF65-F5344CB8AC3E}">
        <p14:creationId xmlns:p14="http://schemas.microsoft.com/office/powerpoint/2010/main" val="3555632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Object 21"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2" name="Object 2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49" name="Text Placeholder 1">
            <a:extLst>
              <a:ext uri="{FF2B5EF4-FFF2-40B4-BE49-F238E27FC236}">
                <a16:creationId xmlns:a16="http://schemas.microsoft.com/office/drawing/2014/main" id="{4FCC9068-52EB-4D93-BDAA-6DF894E2274A}"/>
              </a:ext>
            </a:extLst>
          </p:cNvPr>
          <p:cNvSpPr txBox="1">
            <a:spLocks/>
          </p:cNvSpPr>
          <p:nvPr/>
        </p:nvSpPr>
        <p:spPr>
          <a:xfrm>
            <a:off x="503894" y="1090838"/>
            <a:ext cx="11184212" cy="99338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dk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dk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dk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dk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IN" sz="1800" b="0" i="0" u="none" strike="noStrike" kern="1200" cap="none" spc="0" normalizeH="0" baseline="0" noProof="0" dirty="0">
                <a:ln>
                  <a:noFill/>
                </a:ln>
                <a:solidFill>
                  <a:srgbClr val="FFFFFF"/>
                </a:solidFill>
                <a:effectLst/>
                <a:uLnTx/>
                <a:uFillTx/>
                <a:latin typeface="Ubuntu Medium"/>
                <a:ea typeface="+mn-ea"/>
                <a:cs typeface="+mn-cs"/>
              </a:rPr>
              <a:t>Capgemini’s Global Artificial Intelligence  Platform embodies  a unique combination of competence - domain expertise and technology. We support BUs, MUs and Global Sectors to create new avenues through transformation and innovation.</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0" lang="en-GB" sz="2400" b="0" i="0" u="none" strike="noStrike" kern="1200" cap="none" spc="0" normalizeH="0" baseline="0" noProof="0" dirty="0">
              <a:ln>
                <a:noFill/>
              </a:ln>
              <a:solidFill>
                <a:srgbClr val="FFFFFF"/>
              </a:solidFill>
              <a:effectLst/>
              <a:uLnTx/>
              <a:uFillTx/>
              <a:latin typeface="Ubuntu Medium"/>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0" lang="en-GB" sz="2400" b="0" i="0" u="none" strike="noStrike" kern="1200" cap="none" spc="0" normalizeH="0" baseline="0" noProof="0" dirty="0">
              <a:ln>
                <a:noFill/>
              </a:ln>
              <a:solidFill>
                <a:srgbClr val="FFFFFF"/>
              </a:solidFill>
              <a:effectLst/>
              <a:uLnTx/>
              <a:uFillTx/>
              <a:latin typeface="Ubuntu Medium"/>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0" lang="en-GB" sz="2400" b="0" i="0" u="none" strike="noStrike" kern="1200" cap="none" spc="0" normalizeH="0" baseline="0" noProof="0" dirty="0">
              <a:ln>
                <a:noFill/>
              </a:ln>
              <a:solidFill>
                <a:srgbClr val="FFFFFF"/>
              </a:solidFill>
              <a:effectLst/>
              <a:uLnTx/>
              <a:uFillTx/>
              <a:latin typeface="Ubuntu Medium"/>
              <a:ea typeface="+mn-ea"/>
              <a:cs typeface="+mn-cs"/>
            </a:endParaRPr>
          </a:p>
        </p:txBody>
      </p:sp>
      <p:sp>
        <p:nvSpPr>
          <p:cNvPr id="50" name="Title 2">
            <a:extLst>
              <a:ext uri="{FF2B5EF4-FFF2-40B4-BE49-F238E27FC236}">
                <a16:creationId xmlns:a16="http://schemas.microsoft.com/office/drawing/2014/main" id="{B3DEB2F2-6475-4B02-9A23-FC92B9291C51}"/>
              </a:ext>
            </a:extLst>
          </p:cNvPr>
          <p:cNvSpPr txBox="1">
            <a:spLocks/>
          </p:cNvSpPr>
          <p:nvPr/>
        </p:nvSpPr>
        <p:spPr>
          <a:xfrm>
            <a:off x="399959" y="299944"/>
            <a:ext cx="11184213" cy="446138"/>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pPr algn="ctr"/>
            <a:r>
              <a:rPr lang="fr-FR" sz="2800" b="1" dirty="0">
                <a:solidFill>
                  <a:srgbClr val="FFFFFF"/>
                </a:solidFill>
              </a:rPr>
              <a:t>Global Artificiel Intelligence</a:t>
            </a:r>
          </a:p>
          <a:p>
            <a:pPr algn="ctr"/>
            <a:r>
              <a:rPr lang="fr-FR" sz="2800" b="1" dirty="0">
                <a:solidFill>
                  <a:srgbClr val="FFFFFF"/>
                </a:solidFill>
              </a:rPr>
              <a:t>Platform CapabilitES {GAIP}</a:t>
            </a:r>
            <a:endParaRPr lang="en-IN" sz="2800" b="1" dirty="0"/>
          </a:p>
        </p:txBody>
      </p:sp>
      <p:grpSp>
        <p:nvGrpSpPr>
          <p:cNvPr id="47" name="Group 46">
            <a:extLst>
              <a:ext uri="{FF2B5EF4-FFF2-40B4-BE49-F238E27FC236}">
                <a16:creationId xmlns:a16="http://schemas.microsoft.com/office/drawing/2014/main" id="{8A8FD997-084D-4228-8B34-304EBA91F356}"/>
              </a:ext>
            </a:extLst>
          </p:cNvPr>
          <p:cNvGrpSpPr/>
          <p:nvPr/>
        </p:nvGrpSpPr>
        <p:grpSpPr>
          <a:xfrm>
            <a:off x="1193813" y="2163381"/>
            <a:ext cx="9561618" cy="4064317"/>
            <a:chOff x="1680561" y="1836557"/>
            <a:chExt cx="8888437" cy="3778171"/>
          </a:xfrm>
        </p:grpSpPr>
        <p:grpSp>
          <p:nvGrpSpPr>
            <p:cNvPr id="48" name="Groupe 20">
              <a:extLst>
                <a:ext uri="{FF2B5EF4-FFF2-40B4-BE49-F238E27FC236}">
                  <a16:creationId xmlns:a16="http://schemas.microsoft.com/office/drawing/2014/main" id="{008F9395-D952-410F-A528-19944A749487}"/>
                </a:ext>
              </a:extLst>
            </p:cNvPr>
            <p:cNvGrpSpPr/>
            <p:nvPr/>
          </p:nvGrpSpPr>
          <p:grpSpPr>
            <a:xfrm>
              <a:off x="3001863" y="1836557"/>
              <a:ext cx="6200691" cy="361066"/>
              <a:chOff x="2589750" y="1658353"/>
              <a:chExt cx="6925854" cy="360000"/>
            </a:xfrm>
          </p:grpSpPr>
          <p:cxnSp>
            <p:nvCxnSpPr>
              <p:cNvPr id="108" name="Connecteur droit 15">
                <a:extLst>
                  <a:ext uri="{FF2B5EF4-FFF2-40B4-BE49-F238E27FC236}">
                    <a16:creationId xmlns:a16="http://schemas.microsoft.com/office/drawing/2014/main" id="{944FEC8A-9339-486C-BA6C-908B63D003A2}"/>
                  </a:ext>
                </a:extLst>
              </p:cNvPr>
              <p:cNvCxnSpPr>
                <a:cxnSpLocks/>
              </p:cNvCxnSpPr>
              <p:nvPr/>
            </p:nvCxnSpPr>
            <p:spPr>
              <a:xfrm>
                <a:off x="2589750" y="1658353"/>
                <a:ext cx="0" cy="360000"/>
              </a:xfrm>
              <a:prstGeom prst="line">
                <a:avLst/>
              </a:prstGeom>
              <a:ln>
                <a:solidFill>
                  <a:schemeClr val="bg2">
                    <a:lumMod val="9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9" name="Connecteur droit 16">
                <a:extLst>
                  <a:ext uri="{FF2B5EF4-FFF2-40B4-BE49-F238E27FC236}">
                    <a16:creationId xmlns:a16="http://schemas.microsoft.com/office/drawing/2014/main" id="{44B9ACC1-0DCF-41AD-9217-3BC86A381B18}"/>
                  </a:ext>
                </a:extLst>
              </p:cNvPr>
              <p:cNvCxnSpPr>
                <a:cxnSpLocks/>
              </p:cNvCxnSpPr>
              <p:nvPr/>
            </p:nvCxnSpPr>
            <p:spPr>
              <a:xfrm>
                <a:off x="6096000" y="1658353"/>
                <a:ext cx="0" cy="360000"/>
              </a:xfrm>
              <a:prstGeom prst="line">
                <a:avLst/>
              </a:prstGeom>
              <a:ln>
                <a:solidFill>
                  <a:schemeClr val="bg2">
                    <a:lumMod val="9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0" name="Connecteur droit 17">
                <a:extLst>
                  <a:ext uri="{FF2B5EF4-FFF2-40B4-BE49-F238E27FC236}">
                    <a16:creationId xmlns:a16="http://schemas.microsoft.com/office/drawing/2014/main" id="{80163EAC-5F49-4EC5-A8F5-0A79F68DAFA2}"/>
                  </a:ext>
                </a:extLst>
              </p:cNvPr>
              <p:cNvCxnSpPr>
                <a:cxnSpLocks/>
              </p:cNvCxnSpPr>
              <p:nvPr/>
            </p:nvCxnSpPr>
            <p:spPr>
              <a:xfrm>
                <a:off x="9515604" y="1658353"/>
                <a:ext cx="0" cy="360000"/>
              </a:xfrm>
              <a:prstGeom prst="line">
                <a:avLst/>
              </a:prstGeom>
              <a:ln>
                <a:solidFill>
                  <a:schemeClr val="bg2">
                    <a:lumMod val="9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C2D9F5AC-952E-42DD-BAEF-FFA0B5F4EC3D}"/>
                </a:ext>
              </a:extLst>
            </p:cNvPr>
            <p:cNvGrpSpPr/>
            <p:nvPr/>
          </p:nvGrpSpPr>
          <p:grpSpPr>
            <a:xfrm>
              <a:off x="1680561" y="2271210"/>
              <a:ext cx="2703513" cy="3289370"/>
              <a:chOff x="406399" y="2076450"/>
              <a:chExt cx="2703513" cy="3289370"/>
            </a:xfrm>
          </p:grpSpPr>
          <p:grpSp>
            <p:nvGrpSpPr>
              <p:cNvPr id="104" name="Group 5">
                <a:extLst>
                  <a:ext uri="{FF2B5EF4-FFF2-40B4-BE49-F238E27FC236}">
                    <a16:creationId xmlns:a16="http://schemas.microsoft.com/office/drawing/2014/main" id="{02646494-5677-4DAE-ACD5-3C06CBA5B8EC}"/>
                  </a:ext>
                </a:extLst>
              </p:cNvPr>
              <p:cNvGrpSpPr>
                <a:grpSpLocks noChangeAspect="1"/>
              </p:cNvGrpSpPr>
              <p:nvPr/>
            </p:nvGrpSpPr>
            <p:grpSpPr bwMode="auto">
              <a:xfrm flipH="1">
                <a:off x="406399" y="2076450"/>
                <a:ext cx="2703513" cy="3289370"/>
                <a:chOff x="256" y="1308"/>
                <a:chExt cx="1703" cy="2377"/>
              </a:xfrm>
            </p:grpSpPr>
            <p:sp>
              <p:nvSpPr>
                <p:cNvPr id="106" name="Freeform 6">
                  <a:extLst>
                    <a:ext uri="{FF2B5EF4-FFF2-40B4-BE49-F238E27FC236}">
                      <a16:creationId xmlns:a16="http://schemas.microsoft.com/office/drawing/2014/main" id="{2828CC02-8B68-43FC-A8D9-066D14EC964D}"/>
                    </a:ext>
                  </a:extLst>
                </p:cNvPr>
                <p:cNvSpPr>
                  <a:spLocks/>
                </p:cNvSpPr>
                <p:nvPr/>
              </p:nvSpPr>
              <p:spPr bwMode="auto">
                <a:xfrm>
                  <a:off x="256" y="1308"/>
                  <a:ext cx="1703" cy="2377"/>
                </a:xfrm>
                <a:custGeom>
                  <a:avLst/>
                  <a:gdLst>
                    <a:gd name="T0" fmla="*/ 120 w 1703"/>
                    <a:gd name="T1" fmla="*/ 2246 h 2377"/>
                    <a:gd name="T2" fmla="*/ 120 w 1703"/>
                    <a:gd name="T3" fmla="*/ 1159 h 2377"/>
                    <a:gd name="T4" fmla="*/ 0 w 1703"/>
                    <a:gd name="T5" fmla="*/ 1039 h 2377"/>
                    <a:gd name="T6" fmla="*/ 0 w 1703"/>
                    <a:gd name="T7" fmla="*/ 147 h 2377"/>
                    <a:gd name="T8" fmla="*/ 144 w 1703"/>
                    <a:gd name="T9" fmla="*/ 0 h 2377"/>
                    <a:gd name="T10" fmla="*/ 523 w 1703"/>
                    <a:gd name="T11" fmla="*/ 0 h 2377"/>
                    <a:gd name="T12" fmla="*/ 646 w 1703"/>
                    <a:gd name="T13" fmla="*/ 123 h 2377"/>
                    <a:gd name="T14" fmla="*/ 1579 w 1703"/>
                    <a:gd name="T15" fmla="*/ 123 h 2377"/>
                    <a:gd name="T16" fmla="*/ 1703 w 1703"/>
                    <a:gd name="T17" fmla="*/ 251 h 2377"/>
                    <a:gd name="T18" fmla="*/ 1703 w 1703"/>
                    <a:gd name="T19" fmla="*/ 2377 h 2377"/>
                    <a:gd name="T20" fmla="*/ 311 w 1703"/>
                    <a:gd name="T21" fmla="*/ 2377 h 2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3" h="2377">
                      <a:moveTo>
                        <a:pt x="120" y="2246"/>
                      </a:moveTo>
                      <a:lnTo>
                        <a:pt x="120" y="1159"/>
                      </a:lnTo>
                      <a:lnTo>
                        <a:pt x="0" y="1039"/>
                      </a:lnTo>
                      <a:lnTo>
                        <a:pt x="0" y="147"/>
                      </a:lnTo>
                      <a:lnTo>
                        <a:pt x="144" y="0"/>
                      </a:lnTo>
                      <a:lnTo>
                        <a:pt x="523" y="0"/>
                      </a:lnTo>
                      <a:lnTo>
                        <a:pt x="646" y="123"/>
                      </a:lnTo>
                      <a:lnTo>
                        <a:pt x="1579" y="123"/>
                      </a:lnTo>
                      <a:lnTo>
                        <a:pt x="1703" y="251"/>
                      </a:lnTo>
                      <a:lnTo>
                        <a:pt x="1703" y="2377"/>
                      </a:lnTo>
                      <a:lnTo>
                        <a:pt x="311" y="2377"/>
                      </a:lnTo>
                    </a:path>
                  </a:pathLst>
                </a:custGeom>
                <a:noFill/>
                <a:ln w="635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Ubuntu"/>
                    <a:ea typeface="+mn-ea"/>
                    <a:cs typeface="+mn-cs"/>
                  </a:endParaRPr>
                </a:p>
              </p:txBody>
            </p:sp>
            <p:sp>
              <p:nvSpPr>
                <p:cNvPr id="107" name="Line 7">
                  <a:extLst>
                    <a:ext uri="{FF2B5EF4-FFF2-40B4-BE49-F238E27FC236}">
                      <a16:creationId xmlns:a16="http://schemas.microsoft.com/office/drawing/2014/main" id="{769207E1-4DA2-49BF-869F-D06174EFD854}"/>
                    </a:ext>
                  </a:extLst>
                </p:cNvPr>
                <p:cNvSpPr>
                  <a:spLocks noChangeShapeType="1"/>
                </p:cNvSpPr>
                <p:nvPr/>
              </p:nvSpPr>
              <p:spPr bwMode="auto">
                <a:xfrm flipH="1" flipV="1">
                  <a:off x="376" y="3554"/>
                  <a:ext cx="195" cy="131"/>
                </a:xfrm>
                <a:prstGeom prst="line">
                  <a:avLst/>
                </a:prstGeom>
                <a:noFill/>
                <a:ln w="635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Ubuntu"/>
                    <a:ea typeface="+mn-ea"/>
                    <a:cs typeface="+mn-cs"/>
                  </a:endParaRPr>
                </a:p>
              </p:txBody>
            </p:sp>
          </p:grpSp>
          <p:sp>
            <p:nvSpPr>
              <p:cNvPr id="105" name="TextBox 104">
                <a:extLst>
                  <a:ext uri="{FF2B5EF4-FFF2-40B4-BE49-F238E27FC236}">
                    <a16:creationId xmlns:a16="http://schemas.microsoft.com/office/drawing/2014/main" id="{B01F01DE-8252-4D34-8C25-7A4EBE1FE544}"/>
                  </a:ext>
                </a:extLst>
              </p:cNvPr>
              <p:cNvSpPr txBox="1"/>
              <p:nvPr/>
            </p:nvSpPr>
            <p:spPr bwMode="auto">
              <a:xfrm>
                <a:off x="506860" y="2430142"/>
                <a:ext cx="2299332" cy="2474831"/>
              </a:xfrm>
              <a:prstGeom prst="rect">
                <a:avLst/>
              </a:prstGeom>
              <a:noFill/>
            </p:spPr>
            <p:txBody>
              <a:bodyPr wrap="square" lIns="0" tIns="0" rIns="0" bIns="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12ABDB"/>
                    </a:solidFill>
                    <a:effectLst/>
                    <a:uLnTx/>
                    <a:uFillTx/>
                    <a:latin typeface="Ubuntu Light" panose="020B0304030602030204" pitchFamily="34" charset="0"/>
                    <a:ea typeface="+mn-ea"/>
                    <a:cs typeface="+mn-cs"/>
                  </a:rPr>
                  <a:t>INDUSTRY &amp; MARKET DEVELOPMENT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00" b="1" i="0" u="none" strike="noStrike" kern="0" cap="none" spc="0" normalizeH="0" baseline="0" noProof="0" dirty="0">
                  <a:ln>
                    <a:noFill/>
                  </a:ln>
                  <a:solidFill>
                    <a:prstClr val="black"/>
                  </a:solidFill>
                  <a:effectLst/>
                  <a:uLnTx/>
                  <a:uFillTx/>
                  <a:latin typeface="Ubuntu Light" panose="020B0304030602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Ubuntu Light" panose="020B0304030602030204" pitchFamily="34" charset="0"/>
                    <a:ea typeface="+mn-ea"/>
                    <a:cs typeface="+mn-cs"/>
                  </a:rPr>
                  <a:t>Support Industry leaders </a:t>
                </a:r>
                <a:br>
                  <a:rPr kumimoji="0" lang="en-US" sz="1400" b="1" i="0" u="none" strike="noStrike" kern="1200" cap="none" spc="0" normalizeH="0" baseline="0" noProof="0" dirty="0">
                    <a:ln>
                      <a:noFill/>
                    </a:ln>
                    <a:solidFill>
                      <a:srgbClr val="FFFFFF"/>
                    </a:solidFill>
                    <a:effectLst/>
                    <a:uLnTx/>
                    <a:uFillTx/>
                    <a:latin typeface="Ubuntu Light" panose="020B0304030602030204" pitchFamily="34" charset="0"/>
                    <a:ea typeface="+mn-ea"/>
                    <a:cs typeface="+mn-cs"/>
                  </a:rPr>
                </a:br>
                <a:r>
                  <a:rPr kumimoji="0" lang="en-US" sz="1400" b="0" i="0" u="none" strike="noStrike" kern="1200" cap="none" spc="0" normalizeH="0" baseline="0" noProof="0" dirty="0">
                    <a:ln>
                      <a:noFill/>
                    </a:ln>
                    <a:solidFill>
                      <a:srgbClr val="FFFFFF"/>
                    </a:solidFill>
                    <a:effectLst/>
                    <a:uLnTx/>
                    <a:uFillTx/>
                    <a:latin typeface="Ubuntu Light" panose="020B0304030602030204" pitchFamily="34" charset="0"/>
                    <a:ea typeface="+mn-ea"/>
                    <a:cs typeface="+mn-cs"/>
                  </a:rPr>
                  <a:t>to drive the definition of </a:t>
                </a:r>
                <a:r>
                  <a:rPr kumimoji="0" lang="en-US" sz="1400" b="1" i="0" u="none" strike="noStrike" kern="1200" cap="none" spc="0" normalizeH="0" baseline="0" noProof="0" dirty="0">
                    <a:ln>
                      <a:noFill/>
                    </a:ln>
                    <a:solidFill>
                      <a:srgbClr val="FFFFFF"/>
                    </a:solidFill>
                    <a:effectLst/>
                    <a:uLnTx/>
                    <a:uFillTx/>
                    <a:latin typeface="Ubuntu Light" panose="020B0304030602030204" pitchFamily="34" charset="0"/>
                    <a:ea typeface="+mn-ea"/>
                    <a:cs typeface="+mn-cs"/>
                  </a:rPr>
                  <a:t>Industry strategy </a:t>
                </a:r>
                <a:r>
                  <a:rPr kumimoji="0" lang="en-US" sz="1400" b="0" i="0" u="none" strike="noStrike" kern="1200" cap="none" spc="0" normalizeH="0" baseline="0" noProof="0" dirty="0">
                    <a:ln>
                      <a:noFill/>
                    </a:ln>
                    <a:solidFill>
                      <a:srgbClr val="FFFFFF"/>
                    </a:solidFill>
                    <a:effectLst/>
                    <a:uLnTx/>
                    <a:uFillTx/>
                    <a:latin typeface="Ubuntu Light" panose="020B0304030602030204" pitchFamily="34" charset="0"/>
                    <a:ea typeface="+mn-ea"/>
                    <a:cs typeface="+mn-cs"/>
                  </a:rPr>
                  <a:t>and its </a:t>
                </a:r>
                <a:r>
                  <a:rPr kumimoji="0" lang="en-US" sz="1400" b="1" i="0" u="none" strike="noStrike" kern="1200" cap="none" spc="0" normalizeH="0" baseline="0" noProof="0" dirty="0">
                    <a:ln>
                      <a:noFill/>
                    </a:ln>
                    <a:solidFill>
                      <a:srgbClr val="FFFFFF"/>
                    </a:solidFill>
                    <a:effectLst/>
                    <a:uLnTx/>
                    <a:uFillTx/>
                    <a:latin typeface="Ubuntu Light" panose="020B0304030602030204" pitchFamily="34" charset="0"/>
                    <a:ea typeface="+mn-ea"/>
                    <a:cs typeface="+mn-cs"/>
                  </a:rPr>
                  <a:t>execution</a:t>
                </a:r>
                <a:r>
                  <a:rPr kumimoji="0" lang="en-US" sz="1400" b="0" i="0" u="none" strike="noStrike" kern="1200" cap="none" spc="0" normalizeH="0" baseline="0" noProof="0" dirty="0">
                    <a:ln>
                      <a:noFill/>
                    </a:ln>
                    <a:solidFill>
                      <a:srgbClr val="FFFFFF"/>
                    </a:solidFill>
                    <a:effectLst/>
                    <a:uLnTx/>
                    <a:uFillTx/>
                    <a:latin typeface="Ubuntu Light" panose="020B0304030602030204" pitchFamily="34"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Ubuntu Light" panose="020B0304030602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Ubuntu Light" panose="020B030403060203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C000"/>
                    </a:solidFill>
                    <a:effectLst/>
                    <a:uLnTx/>
                    <a:uFillTx/>
                    <a:latin typeface="Ubuntu Light" panose="020B0304030602030204" pitchFamily="34" charset="0"/>
                    <a:ea typeface="+mn-ea"/>
                    <a:cs typeface="+mn-cs"/>
                  </a:rPr>
                  <a:t>Market Research</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C000"/>
                    </a:solidFill>
                    <a:effectLst/>
                    <a:uLnTx/>
                    <a:uFillTx/>
                    <a:latin typeface="Ubuntu Light" panose="020B0304030602030204" pitchFamily="34" charset="0"/>
                    <a:ea typeface="+mn-ea"/>
                    <a:cs typeface="+mn-cs"/>
                  </a:rPr>
                  <a:t> Account Research Radar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FFC000"/>
                    </a:solidFill>
                    <a:effectLst/>
                    <a:uLnTx/>
                    <a:uFillTx/>
                    <a:latin typeface="Ubuntu"/>
                    <a:ea typeface="+mn-ea"/>
                    <a:cs typeface="+mn-cs"/>
                  </a:rPr>
                  <a:t>Thought Leadership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FFC000"/>
                    </a:solidFill>
                    <a:effectLst/>
                    <a:uLnTx/>
                    <a:uFillTx/>
                    <a:latin typeface="Ubuntu"/>
                    <a:ea typeface="+mn-ea"/>
                    <a:cs typeface="+mn-cs"/>
                  </a:rPr>
                  <a:t>Domain Advisory Services </a:t>
                </a:r>
                <a:r>
                  <a:rPr kumimoji="0" lang="en-US" sz="1200" b="1" i="0" u="none" strike="noStrike" kern="1200" cap="none" spc="0" normalizeH="0" baseline="0" noProof="0" dirty="0">
                    <a:ln>
                      <a:noFill/>
                    </a:ln>
                    <a:solidFill>
                      <a:srgbClr val="FFC000"/>
                    </a:solidFill>
                    <a:effectLst/>
                    <a:uLnTx/>
                    <a:uFillTx/>
                    <a:latin typeface="Ubuntu Light" panose="020B0304030602030204" pitchFamily="34" charset="0"/>
                    <a:ea typeface="+mn-ea"/>
                    <a:cs typeface="+mn-cs"/>
                  </a:rPr>
                  <a:t> </a:t>
                </a:r>
              </a:p>
            </p:txBody>
          </p:sp>
        </p:grpSp>
        <p:grpSp>
          <p:nvGrpSpPr>
            <p:cNvPr id="60" name="Group 59">
              <a:extLst>
                <a:ext uri="{FF2B5EF4-FFF2-40B4-BE49-F238E27FC236}">
                  <a16:creationId xmlns:a16="http://schemas.microsoft.com/office/drawing/2014/main" id="{E7ADB863-A99E-415C-A1EE-F24642F66A00}"/>
                </a:ext>
              </a:extLst>
            </p:cNvPr>
            <p:cNvGrpSpPr/>
            <p:nvPr/>
          </p:nvGrpSpPr>
          <p:grpSpPr>
            <a:xfrm>
              <a:off x="4715688" y="2271210"/>
              <a:ext cx="2703513" cy="3343518"/>
              <a:chOff x="406399" y="2076450"/>
              <a:chExt cx="2703513" cy="3343518"/>
            </a:xfrm>
          </p:grpSpPr>
          <p:grpSp>
            <p:nvGrpSpPr>
              <p:cNvPr id="100" name="Group 5">
                <a:extLst>
                  <a:ext uri="{FF2B5EF4-FFF2-40B4-BE49-F238E27FC236}">
                    <a16:creationId xmlns:a16="http://schemas.microsoft.com/office/drawing/2014/main" id="{7AFC27FE-7313-439A-B157-66E475874383}"/>
                  </a:ext>
                </a:extLst>
              </p:cNvPr>
              <p:cNvGrpSpPr>
                <a:grpSpLocks noChangeAspect="1"/>
              </p:cNvGrpSpPr>
              <p:nvPr/>
            </p:nvGrpSpPr>
            <p:grpSpPr bwMode="auto">
              <a:xfrm flipH="1">
                <a:off x="406399" y="2076450"/>
                <a:ext cx="2703513" cy="3289370"/>
                <a:chOff x="256" y="1308"/>
                <a:chExt cx="1703" cy="2377"/>
              </a:xfrm>
            </p:grpSpPr>
            <p:sp>
              <p:nvSpPr>
                <p:cNvPr id="102" name="Freeform 6">
                  <a:extLst>
                    <a:ext uri="{FF2B5EF4-FFF2-40B4-BE49-F238E27FC236}">
                      <a16:creationId xmlns:a16="http://schemas.microsoft.com/office/drawing/2014/main" id="{6503F475-CA4F-49AB-949A-5620FC4A4A08}"/>
                    </a:ext>
                  </a:extLst>
                </p:cNvPr>
                <p:cNvSpPr>
                  <a:spLocks/>
                </p:cNvSpPr>
                <p:nvPr/>
              </p:nvSpPr>
              <p:spPr bwMode="auto">
                <a:xfrm>
                  <a:off x="256" y="1308"/>
                  <a:ext cx="1703" cy="2377"/>
                </a:xfrm>
                <a:custGeom>
                  <a:avLst/>
                  <a:gdLst>
                    <a:gd name="T0" fmla="*/ 120 w 1703"/>
                    <a:gd name="T1" fmla="*/ 2246 h 2377"/>
                    <a:gd name="T2" fmla="*/ 120 w 1703"/>
                    <a:gd name="T3" fmla="*/ 1159 h 2377"/>
                    <a:gd name="T4" fmla="*/ 0 w 1703"/>
                    <a:gd name="T5" fmla="*/ 1039 h 2377"/>
                    <a:gd name="T6" fmla="*/ 0 w 1703"/>
                    <a:gd name="T7" fmla="*/ 147 h 2377"/>
                    <a:gd name="T8" fmla="*/ 144 w 1703"/>
                    <a:gd name="T9" fmla="*/ 0 h 2377"/>
                    <a:gd name="T10" fmla="*/ 523 w 1703"/>
                    <a:gd name="T11" fmla="*/ 0 h 2377"/>
                    <a:gd name="T12" fmla="*/ 646 w 1703"/>
                    <a:gd name="T13" fmla="*/ 123 h 2377"/>
                    <a:gd name="T14" fmla="*/ 1579 w 1703"/>
                    <a:gd name="T15" fmla="*/ 123 h 2377"/>
                    <a:gd name="T16" fmla="*/ 1703 w 1703"/>
                    <a:gd name="T17" fmla="*/ 251 h 2377"/>
                    <a:gd name="T18" fmla="*/ 1703 w 1703"/>
                    <a:gd name="T19" fmla="*/ 2377 h 2377"/>
                    <a:gd name="T20" fmla="*/ 311 w 1703"/>
                    <a:gd name="T21" fmla="*/ 2377 h 2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3" h="2377">
                      <a:moveTo>
                        <a:pt x="120" y="2246"/>
                      </a:moveTo>
                      <a:lnTo>
                        <a:pt x="120" y="1159"/>
                      </a:lnTo>
                      <a:lnTo>
                        <a:pt x="0" y="1039"/>
                      </a:lnTo>
                      <a:lnTo>
                        <a:pt x="0" y="147"/>
                      </a:lnTo>
                      <a:lnTo>
                        <a:pt x="144" y="0"/>
                      </a:lnTo>
                      <a:lnTo>
                        <a:pt x="523" y="0"/>
                      </a:lnTo>
                      <a:lnTo>
                        <a:pt x="646" y="123"/>
                      </a:lnTo>
                      <a:lnTo>
                        <a:pt x="1579" y="123"/>
                      </a:lnTo>
                      <a:lnTo>
                        <a:pt x="1703" y="251"/>
                      </a:lnTo>
                      <a:lnTo>
                        <a:pt x="1703" y="2377"/>
                      </a:lnTo>
                      <a:lnTo>
                        <a:pt x="311" y="2377"/>
                      </a:lnTo>
                    </a:path>
                  </a:pathLst>
                </a:custGeom>
                <a:noFill/>
                <a:ln w="635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Ubuntu"/>
                    <a:ea typeface="+mn-ea"/>
                    <a:cs typeface="+mn-cs"/>
                  </a:endParaRPr>
                </a:p>
              </p:txBody>
            </p:sp>
            <p:sp>
              <p:nvSpPr>
                <p:cNvPr id="103" name="Line 7">
                  <a:extLst>
                    <a:ext uri="{FF2B5EF4-FFF2-40B4-BE49-F238E27FC236}">
                      <a16:creationId xmlns:a16="http://schemas.microsoft.com/office/drawing/2014/main" id="{142652F9-1844-498F-8947-2D6BB964E8FA}"/>
                    </a:ext>
                  </a:extLst>
                </p:cNvPr>
                <p:cNvSpPr>
                  <a:spLocks noChangeShapeType="1"/>
                </p:cNvSpPr>
                <p:nvPr/>
              </p:nvSpPr>
              <p:spPr bwMode="auto">
                <a:xfrm flipH="1" flipV="1">
                  <a:off x="376" y="3554"/>
                  <a:ext cx="195" cy="131"/>
                </a:xfrm>
                <a:prstGeom prst="line">
                  <a:avLst/>
                </a:prstGeom>
                <a:noFill/>
                <a:ln w="635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Ubuntu"/>
                    <a:ea typeface="+mn-ea"/>
                    <a:cs typeface="+mn-cs"/>
                  </a:endParaRPr>
                </a:p>
              </p:txBody>
            </p:sp>
          </p:grpSp>
          <p:sp>
            <p:nvSpPr>
              <p:cNvPr id="101" name="TextBox 18">
                <a:extLst>
                  <a:ext uri="{FF2B5EF4-FFF2-40B4-BE49-F238E27FC236}">
                    <a16:creationId xmlns:a16="http://schemas.microsoft.com/office/drawing/2014/main" id="{6D03C1A0-3463-438B-8C1A-5F61B55703BE}"/>
                  </a:ext>
                </a:extLst>
              </p:cNvPr>
              <p:cNvSpPr txBox="1"/>
              <p:nvPr/>
            </p:nvSpPr>
            <p:spPr bwMode="auto">
              <a:xfrm>
                <a:off x="506860" y="2430142"/>
                <a:ext cx="2299332" cy="2989826"/>
              </a:xfrm>
              <a:prstGeom prst="rect">
                <a:avLst/>
              </a:prstGeom>
              <a:noFill/>
            </p:spPr>
            <p:txBody>
              <a:bodyPr wrap="square" lIns="0" tIns="0" rIns="0" bIns="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12ABDB"/>
                    </a:solidFill>
                    <a:effectLst/>
                    <a:uLnTx/>
                    <a:uFillTx/>
                    <a:latin typeface="Ubuntu Light" panose="020B0304030602030204" pitchFamily="34" charset="0"/>
                    <a:ea typeface="+mn-ea"/>
                    <a:cs typeface="+mn-cs"/>
                  </a:rPr>
                  <a:t>ACCOUNT </a:t>
                </a:r>
                <a:br>
                  <a:rPr kumimoji="0" lang="en-US" sz="1400" b="1" i="0" u="none" strike="noStrike" kern="0" cap="none" spc="0" normalizeH="0" baseline="0" noProof="0" dirty="0">
                    <a:ln>
                      <a:noFill/>
                    </a:ln>
                    <a:solidFill>
                      <a:srgbClr val="12ABDB"/>
                    </a:solidFill>
                    <a:effectLst/>
                    <a:uLnTx/>
                    <a:uFillTx/>
                    <a:latin typeface="Ubuntu Light" panose="020B0304030602030204" pitchFamily="34" charset="0"/>
                    <a:ea typeface="+mn-ea"/>
                    <a:cs typeface="+mn-cs"/>
                  </a:rPr>
                </a:br>
                <a:r>
                  <a:rPr kumimoji="0" lang="en-US" sz="1400" b="1" i="0" u="none" strike="noStrike" kern="0" cap="none" spc="0" normalizeH="0" baseline="0" noProof="0" dirty="0">
                    <a:ln>
                      <a:noFill/>
                    </a:ln>
                    <a:solidFill>
                      <a:srgbClr val="12ABDB"/>
                    </a:solidFill>
                    <a:effectLst/>
                    <a:uLnTx/>
                    <a:uFillTx/>
                    <a:latin typeface="Ubuntu Light" panose="020B0304030602030204" pitchFamily="34" charset="0"/>
                    <a:ea typeface="+mn-ea"/>
                    <a:cs typeface="+mn-cs"/>
                  </a:rPr>
                  <a:t>ENABLEMENT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00" b="1" i="0" u="none" strike="noStrike" kern="0" cap="none" spc="0" normalizeH="0" baseline="0" noProof="0" dirty="0">
                  <a:ln>
                    <a:noFill/>
                  </a:ln>
                  <a:solidFill>
                    <a:prstClr val="black"/>
                  </a:solidFill>
                  <a:effectLst/>
                  <a:uLnTx/>
                  <a:uFillTx/>
                  <a:latin typeface="Ubuntu Light" panose="020B0304030602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FFFFFF"/>
                    </a:solidFill>
                    <a:effectLst/>
                    <a:uLnTx/>
                    <a:uFillTx/>
                    <a:latin typeface="Ubuntu Light" panose="020B0304030602030204" pitchFamily="34" charset="0"/>
                    <a:ea typeface="+mn-ea"/>
                    <a:cs typeface="+mn-cs"/>
                  </a:rPr>
                  <a:t>Support Account development/management </a:t>
                </a:r>
                <a:r>
                  <a:rPr kumimoji="0" lang="en-IN" sz="1400" b="0" i="0" u="none" strike="noStrike" kern="1200" cap="none" spc="0" normalizeH="0" baseline="0" noProof="0" dirty="0">
                    <a:ln>
                      <a:noFill/>
                    </a:ln>
                    <a:solidFill>
                      <a:srgbClr val="FFFFFF"/>
                    </a:solidFill>
                    <a:effectLst/>
                    <a:uLnTx/>
                    <a:uFillTx/>
                    <a:latin typeface="Ubuntu Light" panose="020B0304030602030204" pitchFamily="34" charset="0"/>
                    <a:ea typeface="+mn-ea"/>
                    <a:cs typeface="+mn-cs"/>
                  </a:rPr>
                  <a:t>industrialization and coordination across SBUs, GBLs, MUs &amp; Geographies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FFFFFF"/>
                  </a:solidFill>
                  <a:effectLst/>
                  <a:uLnTx/>
                  <a:uFillTx/>
                  <a:latin typeface="Ubuntu Light" panose="020B030403060203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FFC000"/>
                    </a:solidFill>
                    <a:effectLst/>
                    <a:uLnTx/>
                    <a:uFillTx/>
                    <a:latin typeface="Ubuntu"/>
                    <a:ea typeface="+mn-ea"/>
                    <a:cs typeface="+mn-cs"/>
                  </a:rPr>
                  <a:t>Go To Market &amp; Client Engagement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FFC000"/>
                    </a:solidFill>
                    <a:effectLst/>
                    <a:uLnTx/>
                    <a:uFillTx/>
                    <a:latin typeface="Ubuntu"/>
                    <a:ea typeface="+mn-ea"/>
                    <a:cs typeface="+mn-cs"/>
                  </a:rPr>
                  <a:t>Pro Active Pitches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FFC000"/>
                    </a:solidFill>
                    <a:effectLst/>
                    <a:uLnTx/>
                    <a:uFillTx/>
                    <a:latin typeface="Ubuntu Light" panose="020B0304030602030204" pitchFamily="34" charset="0"/>
                    <a:ea typeface="+mn-ea"/>
                    <a:cs typeface="+mn-cs"/>
                  </a:rPr>
                  <a:t>RFP &amp; RFI Support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FFC000"/>
                    </a:solidFill>
                    <a:effectLst/>
                    <a:uLnTx/>
                    <a:uFillTx/>
                    <a:latin typeface="Ubuntu"/>
                    <a:ea typeface="+mn-ea"/>
                    <a:cs typeface="+mn-cs"/>
                  </a:rPr>
                  <a:t>Plug &amp; Play Assets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FFC000"/>
                    </a:solidFill>
                    <a:effectLst/>
                    <a:uLnTx/>
                    <a:uFillTx/>
                    <a:latin typeface="Ubuntu"/>
                    <a:ea typeface="+mn-ea"/>
                    <a:cs typeface="+mn-cs"/>
                  </a:rPr>
                  <a:t>Accelerators/ POCs / MVP’s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1" i="1" u="none" strike="noStrike" kern="1200" cap="none" spc="0" normalizeH="0" baseline="0" noProof="0" dirty="0">
                  <a:ln>
                    <a:noFill/>
                  </a:ln>
                  <a:solidFill>
                    <a:srgbClr val="FFC000"/>
                  </a:solidFill>
                  <a:effectLst/>
                  <a:uLnTx/>
                  <a:uFillTx/>
                  <a:latin typeface="Ubuntu Light" panose="020B0304030602030204" pitchFamily="34" charset="0"/>
                  <a:ea typeface="+mn-ea"/>
                  <a:cs typeface="+mn-cs"/>
                </a:endParaRPr>
              </a:p>
            </p:txBody>
          </p:sp>
        </p:grpSp>
        <p:grpSp>
          <p:nvGrpSpPr>
            <p:cNvPr id="61" name="Group 60">
              <a:extLst>
                <a:ext uri="{FF2B5EF4-FFF2-40B4-BE49-F238E27FC236}">
                  <a16:creationId xmlns:a16="http://schemas.microsoft.com/office/drawing/2014/main" id="{3432B770-1F5B-4A75-BB3C-D59ADD95B23D}"/>
                </a:ext>
              </a:extLst>
            </p:cNvPr>
            <p:cNvGrpSpPr/>
            <p:nvPr/>
          </p:nvGrpSpPr>
          <p:grpSpPr>
            <a:xfrm>
              <a:off x="7865485" y="2271210"/>
              <a:ext cx="2703513" cy="3289370"/>
              <a:chOff x="406399" y="2076450"/>
              <a:chExt cx="2703513" cy="3289370"/>
            </a:xfrm>
          </p:grpSpPr>
          <p:grpSp>
            <p:nvGrpSpPr>
              <p:cNvPr id="66" name="Group 5">
                <a:extLst>
                  <a:ext uri="{FF2B5EF4-FFF2-40B4-BE49-F238E27FC236}">
                    <a16:creationId xmlns:a16="http://schemas.microsoft.com/office/drawing/2014/main" id="{A6B215A0-2DAC-44BE-BD6A-FCD242C7AB1E}"/>
                  </a:ext>
                </a:extLst>
              </p:cNvPr>
              <p:cNvGrpSpPr>
                <a:grpSpLocks noChangeAspect="1"/>
              </p:cNvGrpSpPr>
              <p:nvPr/>
            </p:nvGrpSpPr>
            <p:grpSpPr bwMode="auto">
              <a:xfrm flipH="1">
                <a:off x="406399" y="2076450"/>
                <a:ext cx="2703513" cy="3289370"/>
                <a:chOff x="256" y="1308"/>
                <a:chExt cx="1703" cy="2377"/>
              </a:xfrm>
            </p:grpSpPr>
            <p:sp>
              <p:nvSpPr>
                <p:cNvPr id="78" name="Freeform 6">
                  <a:extLst>
                    <a:ext uri="{FF2B5EF4-FFF2-40B4-BE49-F238E27FC236}">
                      <a16:creationId xmlns:a16="http://schemas.microsoft.com/office/drawing/2014/main" id="{985C09E2-910A-4452-8F37-73D57C467FDF}"/>
                    </a:ext>
                  </a:extLst>
                </p:cNvPr>
                <p:cNvSpPr>
                  <a:spLocks/>
                </p:cNvSpPr>
                <p:nvPr/>
              </p:nvSpPr>
              <p:spPr bwMode="auto">
                <a:xfrm>
                  <a:off x="256" y="1308"/>
                  <a:ext cx="1703" cy="2377"/>
                </a:xfrm>
                <a:custGeom>
                  <a:avLst/>
                  <a:gdLst>
                    <a:gd name="T0" fmla="*/ 120 w 1703"/>
                    <a:gd name="T1" fmla="*/ 2246 h 2377"/>
                    <a:gd name="T2" fmla="*/ 120 w 1703"/>
                    <a:gd name="T3" fmla="*/ 1159 h 2377"/>
                    <a:gd name="T4" fmla="*/ 0 w 1703"/>
                    <a:gd name="T5" fmla="*/ 1039 h 2377"/>
                    <a:gd name="T6" fmla="*/ 0 w 1703"/>
                    <a:gd name="T7" fmla="*/ 147 h 2377"/>
                    <a:gd name="T8" fmla="*/ 144 w 1703"/>
                    <a:gd name="T9" fmla="*/ 0 h 2377"/>
                    <a:gd name="T10" fmla="*/ 523 w 1703"/>
                    <a:gd name="T11" fmla="*/ 0 h 2377"/>
                    <a:gd name="T12" fmla="*/ 646 w 1703"/>
                    <a:gd name="T13" fmla="*/ 123 h 2377"/>
                    <a:gd name="T14" fmla="*/ 1579 w 1703"/>
                    <a:gd name="T15" fmla="*/ 123 h 2377"/>
                    <a:gd name="T16" fmla="*/ 1703 w 1703"/>
                    <a:gd name="T17" fmla="*/ 251 h 2377"/>
                    <a:gd name="T18" fmla="*/ 1703 w 1703"/>
                    <a:gd name="T19" fmla="*/ 2377 h 2377"/>
                    <a:gd name="T20" fmla="*/ 311 w 1703"/>
                    <a:gd name="T21" fmla="*/ 2377 h 2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3" h="2377">
                      <a:moveTo>
                        <a:pt x="120" y="2246"/>
                      </a:moveTo>
                      <a:lnTo>
                        <a:pt x="120" y="1159"/>
                      </a:lnTo>
                      <a:lnTo>
                        <a:pt x="0" y="1039"/>
                      </a:lnTo>
                      <a:lnTo>
                        <a:pt x="0" y="147"/>
                      </a:lnTo>
                      <a:lnTo>
                        <a:pt x="144" y="0"/>
                      </a:lnTo>
                      <a:lnTo>
                        <a:pt x="523" y="0"/>
                      </a:lnTo>
                      <a:lnTo>
                        <a:pt x="646" y="123"/>
                      </a:lnTo>
                      <a:lnTo>
                        <a:pt x="1579" y="123"/>
                      </a:lnTo>
                      <a:lnTo>
                        <a:pt x="1703" y="251"/>
                      </a:lnTo>
                      <a:lnTo>
                        <a:pt x="1703" y="2377"/>
                      </a:lnTo>
                      <a:lnTo>
                        <a:pt x="311" y="2377"/>
                      </a:lnTo>
                    </a:path>
                  </a:pathLst>
                </a:custGeom>
                <a:noFill/>
                <a:ln w="635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Ubuntu"/>
                    <a:ea typeface="+mn-ea"/>
                    <a:cs typeface="+mn-cs"/>
                  </a:endParaRPr>
                </a:p>
              </p:txBody>
            </p:sp>
            <p:sp>
              <p:nvSpPr>
                <p:cNvPr id="79" name="Line 7">
                  <a:extLst>
                    <a:ext uri="{FF2B5EF4-FFF2-40B4-BE49-F238E27FC236}">
                      <a16:creationId xmlns:a16="http://schemas.microsoft.com/office/drawing/2014/main" id="{03980D40-47A0-4F08-AAC2-360BF2D2FC64}"/>
                    </a:ext>
                  </a:extLst>
                </p:cNvPr>
                <p:cNvSpPr>
                  <a:spLocks noChangeShapeType="1"/>
                </p:cNvSpPr>
                <p:nvPr/>
              </p:nvSpPr>
              <p:spPr bwMode="auto">
                <a:xfrm flipH="1" flipV="1">
                  <a:off x="376" y="3554"/>
                  <a:ext cx="195" cy="131"/>
                </a:xfrm>
                <a:prstGeom prst="line">
                  <a:avLst/>
                </a:prstGeom>
                <a:noFill/>
                <a:ln w="635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Ubuntu"/>
                    <a:ea typeface="+mn-ea"/>
                    <a:cs typeface="+mn-cs"/>
                  </a:endParaRPr>
                </a:p>
              </p:txBody>
            </p:sp>
          </p:grpSp>
          <p:sp>
            <p:nvSpPr>
              <p:cNvPr id="70" name="TextBox 18">
                <a:extLst>
                  <a:ext uri="{FF2B5EF4-FFF2-40B4-BE49-F238E27FC236}">
                    <a16:creationId xmlns:a16="http://schemas.microsoft.com/office/drawing/2014/main" id="{7E69A529-7252-4965-A754-9AEE0F532D03}"/>
                  </a:ext>
                </a:extLst>
              </p:cNvPr>
              <p:cNvSpPr txBox="1"/>
              <p:nvPr/>
            </p:nvSpPr>
            <p:spPr bwMode="auto">
              <a:xfrm>
                <a:off x="506860" y="2430142"/>
                <a:ext cx="2299332" cy="2818161"/>
              </a:xfrm>
              <a:prstGeom prst="rect">
                <a:avLst/>
              </a:prstGeom>
              <a:noFill/>
            </p:spPr>
            <p:txBody>
              <a:bodyPr wrap="square" lIns="0" tIns="0" rIns="0" bIns="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12ABDB"/>
                    </a:solidFill>
                    <a:effectLst/>
                    <a:uLnTx/>
                    <a:uFillTx/>
                    <a:latin typeface="Ubuntu Light" panose="020B0304030602030204" pitchFamily="34" charset="0"/>
                    <a:ea typeface="+mn-ea"/>
                    <a:cs typeface="+mn-cs"/>
                  </a:rPr>
                  <a:t>KNOWLEDGE </a:t>
                </a:r>
                <a:br>
                  <a:rPr kumimoji="0" lang="en-US" sz="1400" b="1" i="0" u="none" strike="noStrike" kern="0" cap="none" spc="0" normalizeH="0" baseline="0" noProof="0" dirty="0">
                    <a:ln>
                      <a:noFill/>
                    </a:ln>
                    <a:solidFill>
                      <a:srgbClr val="12ABDB"/>
                    </a:solidFill>
                    <a:effectLst/>
                    <a:uLnTx/>
                    <a:uFillTx/>
                    <a:latin typeface="Ubuntu Light" panose="020B0304030602030204" pitchFamily="34" charset="0"/>
                    <a:ea typeface="+mn-ea"/>
                    <a:cs typeface="+mn-cs"/>
                  </a:rPr>
                </a:br>
                <a:r>
                  <a:rPr kumimoji="0" lang="en-US" sz="1400" b="1" i="0" u="none" strike="noStrike" kern="0" cap="none" spc="0" normalizeH="0" baseline="0" noProof="0" dirty="0">
                    <a:ln>
                      <a:noFill/>
                    </a:ln>
                    <a:solidFill>
                      <a:srgbClr val="12ABDB"/>
                    </a:solidFill>
                    <a:effectLst/>
                    <a:uLnTx/>
                    <a:uFillTx/>
                    <a:latin typeface="Ubuntu Light" panose="020B0304030602030204" pitchFamily="34" charset="0"/>
                    <a:ea typeface="+mn-ea"/>
                    <a:cs typeface="+mn-cs"/>
                  </a:rPr>
                  <a:t>ACCELERATION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00" b="1" i="0" u="none" strike="noStrike" kern="0" cap="none" spc="0" normalizeH="0" baseline="0" noProof="0" dirty="0">
                  <a:ln>
                    <a:noFill/>
                  </a:ln>
                  <a:solidFill>
                    <a:prstClr val="black"/>
                  </a:solidFill>
                  <a:effectLst/>
                  <a:uLnTx/>
                  <a:uFillTx/>
                  <a:latin typeface="Ubuntu Light" panose="020B0304030602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FFFFFF"/>
                    </a:solidFill>
                    <a:effectLst/>
                    <a:uLnTx/>
                    <a:uFillTx/>
                    <a:latin typeface="Ubuntu Light" panose="020B0304030602030204" pitchFamily="34" charset="0"/>
                    <a:ea typeface="+mn-ea"/>
                    <a:cs typeface="+mn-cs"/>
                  </a:rPr>
                  <a:t>Increase</a:t>
                </a:r>
                <a:r>
                  <a:rPr kumimoji="0" lang="en-IN" sz="1400" b="1" i="0" u="none" strike="noStrike" kern="1200" cap="none" spc="0" normalizeH="0" baseline="0" noProof="0" dirty="0">
                    <a:ln>
                      <a:noFill/>
                    </a:ln>
                    <a:solidFill>
                      <a:srgbClr val="FFFFFF"/>
                    </a:solidFill>
                    <a:effectLst/>
                    <a:uLnTx/>
                    <a:uFillTx/>
                    <a:latin typeface="Ubuntu Light" panose="020B0304030602030204" pitchFamily="34" charset="0"/>
                    <a:ea typeface="+mn-ea"/>
                    <a:cs typeface="+mn-cs"/>
                  </a:rPr>
                  <a:t> delivery teams’ client impact with strong industry expertise, </a:t>
                </a:r>
                <a:r>
                  <a:rPr kumimoji="0" lang="en-IN" sz="1400" b="0" i="0" u="none" strike="noStrike" kern="1200" cap="none" spc="0" normalizeH="0" baseline="0" noProof="0" dirty="0">
                    <a:ln>
                      <a:noFill/>
                    </a:ln>
                    <a:solidFill>
                      <a:srgbClr val="FFFFFF"/>
                    </a:solidFill>
                    <a:effectLst/>
                    <a:uLnTx/>
                    <a:uFillTx/>
                    <a:latin typeface="Ubuntu Light" panose="020B0304030602030204" pitchFamily="34" charset="0"/>
                    <a:ea typeface="+mn-ea"/>
                    <a:cs typeface="+mn-cs"/>
                  </a:rPr>
                  <a:t>accelerators, Automotive Industry Training &amp; Certification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FFFFFF"/>
                  </a:solidFill>
                  <a:effectLst/>
                  <a:uLnTx/>
                  <a:uFillTx/>
                  <a:latin typeface="Ubuntu Light" panose="020B030403060203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FFC000"/>
                    </a:solidFill>
                    <a:effectLst/>
                    <a:uLnTx/>
                    <a:uFillTx/>
                    <a:latin typeface="Ubuntu"/>
                    <a:ea typeface="+mn-ea"/>
                    <a:cs typeface="+mn-cs"/>
                  </a:rPr>
                  <a:t>Co-development with technology partners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FFC000"/>
                    </a:solidFill>
                    <a:effectLst/>
                    <a:uLnTx/>
                    <a:uFillTx/>
                    <a:latin typeface="Ubuntu"/>
                    <a:ea typeface="+mn-ea"/>
                    <a:cs typeface="+mn-cs"/>
                  </a:rPr>
                  <a:t>Training &amp; Certification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FFC000"/>
                    </a:solidFill>
                    <a:effectLst/>
                    <a:uLnTx/>
                    <a:uFillTx/>
                    <a:latin typeface="Ubuntu"/>
                    <a:ea typeface="+mn-ea"/>
                    <a:cs typeface="+mn-cs"/>
                  </a:rPr>
                  <a:t>KPI &amp; Benchmarking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FFC000"/>
                    </a:solidFill>
                    <a:effectLst/>
                    <a:uLnTx/>
                    <a:uFillTx/>
                    <a:latin typeface="Ubuntu"/>
                    <a:ea typeface="+mn-ea"/>
                    <a:cs typeface="+mn-cs"/>
                  </a:rPr>
                  <a:t>Framework Creation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FFC000"/>
                    </a:solidFill>
                    <a:effectLst/>
                    <a:uLnTx/>
                    <a:uFillTx/>
                    <a:latin typeface="Ubuntu"/>
                    <a:ea typeface="+mn-ea"/>
                    <a:cs typeface="+mn-cs"/>
                  </a:rPr>
                  <a:t> </a:t>
                </a:r>
                <a:endParaRPr kumimoji="0" lang="en-IN" sz="1400" b="0" i="0" u="none" strike="noStrike" kern="1200" cap="none" spc="0" normalizeH="0" baseline="0" noProof="0" dirty="0">
                  <a:ln>
                    <a:noFill/>
                  </a:ln>
                  <a:solidFill>
                    <a:srgbClr val="FFFFFF"/>
                  </a:solidFill>
                  <a:effectLst/>
                  <a:uLnTx/>
                  <a:uFillTx/>
                  <a:latin typeface="Ubuntu Light" panose="020B0304030602030204" pitchFamily="34" charset="0"/>
                  <a:ea typeface="+mn-ea"/>
                  <a:cs typeface="+mn-cs"/>
                </a:endParaRPr>
              </a:p>
            </p:txBody>
          </p:sp>
        </p:grpSp>
      </p:grpSp>
    </p:spTree>
    <p:extLst>
      <p:ext uri="{BB962C8B-B14F-4D97-AF65-F5344CB8AC3E}">
        <p14:creationId xmlns:p14="http://schemas.microsoft.com/office/powerpoint/2010/main" val="3001927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Object 21"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2" name="Object 2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49" name="Text Placeholder 1">
            <a:extLst>
              <a:ext uri="{FF2B5EF4-FFF2-40B4-BE49-F238E27FC236}">
                <a16:creationId xmlns:a16="http://schemas.microsoft.com/office/drawing/2014/main" id="{4FCC9068-52EB-4D93-BDAA-6DF894E2274A}"/>
              </a:ext>
            </a:extLst>
          </p:cNvPr>
          <p:cNvSpPr txBox="1">
            <a:spLocks/>
          </p:cNvSpPr>
          <p:nvPr/>
        </p:nvSpPr>
        <p:spPr>
          <a:xfrm>
            <a:off x="503894" y="949324"/>
            <a:ext cx="11184212" cy="198565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dk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dk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dk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dk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lgn="ctr"/>
            <a:r>
              <a:rPr lang="en-IN" sz="1800" dirty="0">
                <a:solidFill>
                  <a:schemeClr val="bg1"/>
                </a:solidFill>
                <a:latin typeface="+mj-lt"/>
              </a:rPr>
              <a:t>Capgemini’s </a:t>
            </a:r>
            <a:r>
              <a:rPr lang="en-IN" sz="1800" dirty="0" err="1">
                <a:solidFill>
                  <a:schemeClr val="bg1"/>
                </a:solidFill>
                <a:latin typeface="+mj-lt"/>
              </a:rPr>
              <a:t>Gloaba</a:t>
            </a:r>
            <a:r>
              <a:rPr lang="en-IN" sz="1800" dirty="0">
                <a:solidFill>
                  <a:schemeClr val="bg1"/>
                </a:solidFill>
                <a:latin typeface="+mj-lt"/>
              </a:rPr>
              <a:t> AI Platform embodies  a unique combination of competence - domain expertise and technology. We support BUs, MUs and Global Sectors to create new avenues through transformation and innovation.</a:t>
            </a:r>
          </a:p>
          <a:p>
            <a:endParaRPr lang="en-GB" sz="2400" dirty="0">
              <a:solidFill>
                <a:schemeClr val="bg1"/>
              </a:solidFill>
              <a:latin typeface="+mj-lt"/>
            </a:endParaRPr>
          </a:p>
          <a:p>
            <a:endParaRPr lang="en-GB" sz="2400" dirty="0">
              <a:solidFill>
                <a:schemeClr val="bg1"/>
              </a:solidFill>
              <a:latin typeface="+mj-lt"/>
            </a:endParaRPr>
          </a:p>
          <a:p>
            <a:endParaRPr lang="en-GB" sz="2400" dirty="0">
              <a:solidFill>
                <a:schemeClr val="bg1"/>
              </a:solidFill>
              <a:latin typeface="+mj-lt"/>
            </a:endParaRPr>
          </a:p>
        </p:txBody>
      </p:sp>
      <p:sp>
        <p:nvSpPr>
          <p:cNvPr id="50" name="Title 2">
            <a:extLst>
              <a:ext uri="{FF2B5EF4-FFF2-40B4-BE49-F238E27FC236}">
                <a16:creationId xmlns:a16="http://schemas.microsoft.com/office/drawing/2014/main" id="{B3DEB2F2-6475-4B02-9A23-FC92B9291C51}"/>
              </a:ext>
            </a:extLst>
          </p:cNvPr>
          <p:cNvSpPr txBox="1">
            <a:spLocks/>
          </p:cNvSpPr>
          <p:nvPr/>
        </p:nvSpPr>
        <p:spPr>
          <a:xfrm>
            <a:off x="348497" y="252145"/>
            <a:ext cx="11184213" cy="446138"/>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pPr algn="ctr"/>
            <a:r>
              <a:rPr lang="fr-FR" sz="2400" b="1" dirty="0">
                <a:solidFill>
                  <a:srgbClr val="FFFFFF"/>
                </a:solidFill>
              </a:rPr>
              <a:t>Global Artificiel Intelligence</a:t>
            </a:r>
          </a:p>
          <a:p>
            <a:pPr algn="ctr"/>
            <a:r>
              <a:rPr lang="fr-FR" sz="2400" b="1" dirty="0">
                <a:solidFill>
                  <a:srgbClr val="FFFFFF"/>
                </a:solidFill>
              </a:rPr>
              <a:t>Platform CapabilitES {GAIP}</a:t>
            </a:r>
            <a:endParaRPr lang="en-IN" sz="2400" b="1" dirty="0"/>
          </a:p>
        </p:txBody>
      </p:sp>
      <p:sp>
        <p:nvSpPr>
          <p:cNvPr id="51" name="Rectangle 50">
            <a:extLst>
              <a:ext uri="{FF2B5EF4-FFF2-40B4-BE49-F238E27FC236}">
                <a16:creationId xmlns:a16="http://schemas.microsoft.com/office/drawing/2014/main" id="{B90319A4-F451-41A7-89A1-F5C72663F03D}"/>
              </a:ext>
            </a:extLst>
          </p:cNvPr>
          <p:cNvSpPr/>
          <p:nvPr/>
        </p:nvSpPr>
        <p:spPr>
          <a:xfrm>
            <a:off x="3549733" y="1964823"/>
            <a:ext cx="6639959"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chemeClr val="bg1"/>
                </a:solidFill>
                <a:effectLst/>
                <a:uLnTx/>
                <a:uFillTx/>
                <a:latin typeface="+mj-lt"/>
                <a:ea typeface="+mn-ea"/>
                <a:cs typeface="+mn-cs"/>
              </a:rPr>
              <a:t>Artificial</a:t>
            </a:r>
            <a:r>
              <a:rPr lang="en-IN" b="1" dirty="0">
                <a:solidFill>
                  <a:schemeClr val="bg1"/>
                </a:solidFill>
                <a:latin typeface="+mj-lt"/>
              </a:rPr>
              <a:t>l Intelligence, Machine Learning, Cloud Technologies</a:t>
            </a:r>
            <a:endParaRPr kumimoji="0" lang="en-IN" sz="1800" b="0" i="0" u="none" strike="noStrike" kern="1200" cap="none" spc="0" normalizeH="0" baseline="0" noProof="0" dirty="0">
              <a:ln>
                <a:noFill/>
              </a:ln>
              <a:solidFill>
                <a:schemeClr val="bg1"/>
              </a:solidFill>
              <a:effectLst/>
              <a:uLnTx/>
              <a:uFillTx/>
              <a:latin typeface="+mj-lt"/>
              <a:ea typeface="+mn-ea"/>
              <a:cs typeface="+mn-cs"/>
            </a:endParaRPr>
          </a:p>
        </p:txBody>
      </p:sp>
      <p:sp>
        <p:nvSpPr>
          <p:cNvPr id="53" name="Rectangle 52">
            <a:extLst>
              <a:ext uri="{FF2B5EF4-FFF2-40B4-BE49-F238E27FC236}">
                <a16:creationId xmlns:a16="http://schemas.microsoft.com/office/drawing/2014/main" id="{40A0151F-02A2-444B-B3AE-7DEDE2ED95D5}"/>
              </a:ext>
            </a:extLst>
          </p:cNvPr>
          <p:cNvSpPr/>
          <p:nvPr/>
        </p:nvSpPr>
        <p:spPr>
          <a:xfrm>
            <a:off x="1100188" y="1980212"/>
            <a:ext cx="2950066" cy="33855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chemeClr val="bg1"/>
                </a:solidFill>
                <a:effectLst/>
                <a:uLnTx/>
                <a:uFillTx/>
                <a:latin typeface="+mj-lt"/>
                <a:ea typeface="+mn-ea"/>
                <a:cs typeface="+mn-cs"/>
              </a:rPr>
              <a:t>        Our Expertise : </a:t>
            </a:r>
            <a:endParaRPr kumimoji="0" lang="en-IN" sz="1600" b="0" i="0" u="none" strike="noStrike" kern="1200" cap="none" spc="0" normalizeH="0" baseline="0" noProof="0" dirty="0">
              <a:ln>
                <a:noFill/>
              </a:ln>
              <a:solidFill>
                <a:schemeClr val="bg1"/>
              </a:solidFill>
              <a:effectLst/>
              <a:uLnTx/>
              <a:uFillTx/>
              <a:latin typeface="+mj-lt"/>
              <a:ea typeface="+mn-ea"/>
              <a:cs typeface="+mn-cs"/>
            </a:endParaRPr>
          </a:p>
        </p:txBody>
      </p:sp>
      <p:sp>
        <p:nvSpPr>
          <p:cNvPr id="54" name="Rectangle 53">
            <a:extLst>
              <a:ext uri="{FF2B5EF4-FFF2-40B4-BE49-F238E27FC236}">
                <a16:creationId xmlns:a16="http://schemas.microsoft.com/office/drawing/2014/main" id="{1AEFDE14-11AB-49DE-AB26-876F2A1A3AE1}"/>
              </a:ext>
            </a:extLst>
          </p:cNvPr>
          <p:cNvSpPr/>
          <p:nvPr/>
        </p:nvSpPr>
        <p:spPr>
          <a:xfrm>
            <a:off x="1686050" y="2339027"/>
            <a:ext cx="1535998"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a:ln>
                  <a:noFill/>
                </a:ln>
                <a:solidFill>
                  <a:schemeClr val="bg1"/>
                </a:solidFill>
                <a:effectLst/>
                <a:uLnTx/>
                <a:uFillTx/>
                <a:latin typeface="+mj-lt"/>
                <a:ea typeface="+mn-ea"/>
                <a:cs typeface="+mn-cs"/>
              </a:rPr>
              <a:t>Technology :   </a:t>
            </a:r>
            <a:endParaRPr kumimoji="0" lang="en-IN" sz="1600" b="0" i="0" u="none" strike="noStrike" kern="1200" cap="none" spc="0" normalizeH="0" baseline="0" noProof="0">
              <a:ln>
                <a:noFill/>
              </a:ln>
              <a:solidFill>
                <a:schemeClr val="bg1"/>
              </a:solidFill>
              <a:effectLst/>
              <a:uLnTx/>
              <a:uFillTx/>
              <a:latin typeface="+mj-lt"/>
              <a:ea typeface="+mn-ea"/>
              <a:cs typeface="+mn-cs"/>
            </a:endParaRPr>
          </a:p>
        </p:txBody>
      </p:sp>
      <p:sp>
        <p:nvSpPr>
          <p:cNvPr id="55" name="Rectangle 54">
            <a:extLst>
              <a:ext uri="{FF2B5EF4-FFF2-40B4-BE49-F238E27FC236}">
                <a16:creationId xmlns:a16="http://schemas.microsoft.com/office/drawing/2014/main" id="{45DEBAD6-DAAC-4426-B7DF-9DF0EF36BA59}"/>
              </a:ext>
            </a:extLst>
          </p:cNvPr>
          <p:cNvSpPr/>
          <p:nvPr/>
        </p:nvSpPr>
        <p:spPr>
          <a:xfrm>
            <a:off x="3539224" y="2377132"/>
            <a:ext cx="6160432" cy="33855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chemeClr val="bg1"/>
                </a:solidFill>
                <a:effectLst/>
                <a:uLnTx/>
                <a:uFillTx/>
                <a:latin typeface="+mj-lt"/>
                <a:ea typeface="+mn-ea"/>
                <a:cs typeface="+mn-cs"/>
              </a:rPr>
              <a:t>AWS, AZURE, PYTHON, TENSORFLOW, GENAI Tech</a:t>
            </a:r>
            <a:endParaRPr kumimoji="0" lang="en-IN" sz="1600" b="0" i="0" u="none" strike="noStrike" kern="1200" cap="none" spc="0" normalizeH="0" baseline="0" noProof="0" dirty="0">
              <a:ln>
                <a:noFill/>
              </a:ln>
              <a:solidFill>
                <a:schemeClr val="bg1"/>
              </a:solidFill>
              <a:effectLst/>
              <a:uLnTx/>
              <a:uFillTx/>
              <a:latin typeface="+mj-lt"/>
              <a:ea typeface="+mn-ea"/>
              <a:cs typeface="+mn-cs"/>
            </a:endParaRPr>
          </a:p>
        </p:txBody>
      </p:sp>
      <p:sp>
        <p:nvSpPr>
          <p:cNvPr id="56" name="Rectangle: Rounded Corners 55">
            <a:extLst>
              <a:ext uri="{FF2B5EF4-FFF2-40B4-BE49-F238E27FC236}">
                <a16:creationId xmlns:a16="http://schemas.microsoft.com/office/drawing/2014/main" id="{07FD1948-111B-4448-9117-D47C2288F7D3}"/>
              </a:ext>
            </a:extLst>
          </p:cNvPr>
          <p:cNvSpPr/>
          <p:nvPr/>
        </p:nvSpPr>
        <p:spPr>
          <a:xfrm>
            <a:off x="224588" y="4257368"/>
            <a:ext cx="2670006" cy="1956929"/>
          </a:xfrm>
          <a:prstGeom prst="roundRect">
            <a:avLst>
              <a:gd name="adj" fmla="val 8702"/>
            </a:avLst>
          </a:prstGeom>
          <a:solidFill>
            <a:srgbClr val="178036"/>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chemeClr val="bg1"/>
                </a:solidFill>
                <a:effectLst/>
                <a:uLnTx/>
                <a:uFillTx/>
                <a:ea typeface="+mn-ea"/>
                <a:cs typeface="+mn-cs"/>
              </a:rPr>
              <a:t>Client Engagement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400" b="1" dirty="0">
              <a:solidFill>
                <a:schemeClr val="bg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chemeClr val="bg1"/>
                </a:solidFill>
                <a:effectLst/>
                <a:uLnTx/>
                <a:uFillTx/>
                <a:ea typeface="+mn-ea"/>
                <a:cs typeface="+mn-cs"/>
              </a:rPr>
              <a:t>RFP/ RFI Support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chemeClr val="bg1"/>
                </a:solidFill>
                <a:effectLst/>
                <a:uLnTx/>
                <a:uFillTx/>
                <a:ea typeface="+mn-ea"/>
                <a:cs typeface="+mn-cs"/>
              </a:rPr>
              <a:t>Industry Account Research Radar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chemeClr val="bg1"/>
                </a:solidFill>
                <a:effectLst/>
                <a:uLnTx/>
                <a:uFillTx/>
                <a:ea typeface="+mn-ea"/>
                <a:cs typeface="+mn-cs"/>
              </a:rPr>
              <a:t>Go To Market &amp; Client Engagement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chemeClr val="bg1"/>
                </a:solidFill>
                <a:effectLst/>
                <a:uLnTx/>
                <a:uFillTx/>
                <a:ea typeface="+mn-ea"/>
                <a:cs typeface="+mn-cs"/>
              </a:rPr>
              <a:t>Pro Active Pitches</a:t>
            </a:r>
            <a:endParaRPr kumimoji="0" lang="en-IN" sz="1400" b="1" i="0" u="none" strike="noStrike" kern="1200" cap="none" spc="0" normalizeH="0" baseline="0" noProof="0" dirty="0">
              <a:ln>
                <a:noFill/>
              </a:ln>
              <a:solidFill>
                <a:schemeClr val="bg1"/>
              </a:solidFill>
              <a:effectLst/>
              <a:uLnTx/>
              <a:uFillTx/>
              <a:ea typeface="+mn-ea"/>
              <a:cs typeface="+mn-cs"/>
            </a:endParaRPr>
          </a:p>
        </p:txBody>
      </p:sp>
      <p:sp>
        <p:nvSpPr>
          <p:cNvPr id="57" name="Rectangle: Rounded Corners 56">
            <a:extLst>
              <a:ext uri="{FF2B5EF4-FFF2-40B4-BE49-F238E27FC236}">
                <a16:creationId xmlns:a16="http://schemas.microsoft.com/office/drawing/2014/main" id="{6513FD7A-8824-40E4-8407-E84F0E763360}"/>
              </a:ext>
            </a:extLst>
          </p:cNvPr>
          <p:cNvSpPr/>
          <p:nvPr/>
        </p:nvSpPr>
        <p:spPr>
          <a:xfrm>
            <a:off x="3232804" y="4259697"/>
            <a:ext cx="2670006" cy="1954600"/>
          </a:xfrm>
          <a:prstGeom prst="roundRect">
            <a:avLst>
              <a:gd name="adj" fmla="val 8702"/>
            </a:avLst>
          </a:prstGeom>
          <a:solidFill>
            <a:srgbClr val="00929B"/>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defRPr/>
            </a:pPr>
            <a:r>
              <a:rPr lang="en-IN" sz="1400" b="1" dirty="0">
                <a:solidFill>
                  <a:schemeClr val="bg1"/>
                </a:solidFill>
              </a:rPr>
              <a:t>GAIP Assets</a:t>
            </a:r>
          </a:p>
          <a:p>
            <a:pPr algn="ctr">
              <a:defRPr/>
            </a:pPr>
            <a:endParaRPr lang="en-IN" sz="1400" b="1" dirty="0">
              <a:solidFill>
                <a:schemeClr val="bg1"/>
              </a:solidFill>
            </a:endParaRPr>
          </a:p>
          <a:p>
            <a:pPr algn="ctr">
              <a:defRPr/>
            </a:pPr>
            <a:r>
              <a:rPr lang="en-IN" sz="1400" dirty="0">
                <a:solidFill>
                  <a:schemeClr val="bg1"/>
                </a:solidFill>
              </a:rPr>
              <a:t>Plug &amp; Play Assets </a:t>
            </a:r>
          </a:p>
          <a:p>
            <a:pPr algn="ctr">
              <a:defRPr/>
            </a:pPr>
            <a:r>
              <a:rPr lang="en-IN" sz="1400" dirty="0">
                <a:solidFill>
                  <a:schemeClr val="bg1"/>
                </a:solidFill>
              </a:rPr>
              <a:t>Accelerators/ POCs / MVP’s</a:t>
            </a:r>
          </a:p>
          <a:p>
            <a:pPr algn="ctr">
              <a:defRPr/>
            </a:pPr>
            <a:r>
              <a:rPr lang="en-IN" sz="1400" dirty="0">
                <a:solidFill>
                  <a:schemeClr val="bg1"/>
                </a:solidFill>
              </a:rPr>
              <a:t>Co-development with technology partners</a:t>
            </a:r>
          </a:p>
        </p:txBody>
      </p:sp>
      <p:sp>
        <p:nvSpPr>
          <p:cNvPr id="58" name="Rectangle: Rounded Corners 57">
            <a:extLst>
              <a:ext uri="{FF2B5EF4-FFF2-40B4-BE49-F238E27FC236}">
                <a16:creationId xmlns:a16="http://schemas.microsoft.com/office/drawing/2014/main" id="{BC94A439-B6F4-4C9A-809E-D67423E8D971}"/>
              </a:ext>
            </a:extLst>
          </p:cNvPr>
          <p:cNvSpPr/>
          <p:nvPr/>
        </p:nvSpPr>
        <p:spPr>
          <a:xfrm>
            <a:off x="6228186" y="4259697"/>
            <a:ext cx="2670006" cy="1954600"/>
          </a:xfrm>
          <a:prstGeom prst="roundRect">
            <a:avLst>
              <a:gd name="adj" fmla="val 8702"/>
            </a:avLst>
          </a:prstGeom>
          <a:solidFill>
            <a:srgbClr val="0F878A"/>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indent="0" algn="ctr" fontAlgn="auto">
              <a:lnSpc>
                <a:spcPct val="100000"/>
              </a:lnSpc>
              <a:spcBef>
                <a:spcPts val="0"/>
              </a:spcBef>
              <a:spcAft>
                <a:spcPts val="0"/>
              </a:spcAft>
              <a:buClrTx/>
              <a:buSzTx/>
              <a:buFontTx/>
              <a:buNone/>
              <a:tabLst/>
              <a:defRPr/>
            </a:pPr>
            <a:r>
              <a:rPr lang="en-IN" sz="1400" b="1">
                <a:solidFill>
                  <a:schemeClr val="bg1"/>
                </a:solidFill>
              </a:rPr>
              <a:t>Digital Transformation</a:t>
            </a:r>
          </a:p>
          <a:p>
            <a:pPr marR="0" lvl="0" indent="0" algn="ctr" fontAlgn="auto">
              <a:lnSpc>
                <a:spcPct val="100000"/>
              </a:lnSpc>
              <a:spcBef>
                <a:spcPts val="0"/>
              </a:spcBef>
              <a:spcAft>
                <a:spcPts val="0"/>
              </a:spcAft>
              <a:buClrTx/>
              <a:buSzTx/>
              <a:buFontTx/>
              <a:buNone/>
              <a:tabLst/>
              <a:defRPr/>
            </a:pPr>
            <a:endParaRPr lang="en-IN" sz="1400" b="1">
              <a:solidFill>
                <a:schemeClr val="bg1"/>
              </a:solidFill>
            </a:endParaRPr>
          </a:p>
          <a:p>
            <a:pPr marR="0" lvl="0" indent="0" algn="ctr" fontAlgn="auto">
              <a:lnSpc>
                <a:spcPct val="100000"/>
              </a:lnSpc>
              <a:spcBef>
                <a:spcPts val="0"/>
              </a:spcBef>
              <a:spcAft>
                <a:spcPts val="0"/>
              </a:spcAft>
              <a:buClrTx/>
              <a:buSzTx/>
              <a:buFontTx/>
              <a:buNone/>
              <a:tabLst/>
              <a:defRPr/>
            </a:pPr>
            <a:r>
              <a:rPr lang="en-IN" sz="1400">
                <a:solidFill>
                  <a:schemeClr val="bg1"/>
                </a:solidFill>
              </a:rPr>
              <a:t>SAP | SAP/4 HANA Migration</a:t>
            </a:r>
          </a:p>
          <a:p>
            <a:pPr marR="0" lvl="0" indent="0" algn="ctr" fontAlgn="auto">
              <a:lnSpc>
                <a:spcPct val="100000"/>
              </a:lnSpc>
              <a:spcBef>
                <a:spcPts val="0"/>
              </a:spcBef>
              <a:spcAft>
                <a:spcPts val="0"/>
              </a:spcAft>
              <a:buClrTx/>
              <a:buSzTx/>
              <a:buFontTx/>
              <a:buNone/>
              <a:tabLst/>
              <a:defRPr/>
            </a:pPr>
            <a:r>
              <a:rPr lang="en-IN" sz="1400">
                <a:solidFill>
                  <a:schemeClr val="bg1"/>
                </a:solidFill>
              </a:rPr>
              <a:t>Industry 4.0, IoT, Blockchain</a:t>
            </a:r>
          </a:p>
          <a:p>
            <a:pPr marR="0" lvl="0" indent="0" algn="ctr" fontAlgn="auto">
              <a:lnSpc>
                <a:spcPct val="100000"/>
              </a:lnSpc>
              <a:spcBef>
                <a:spcPts val="0"/>
              </a:spcBef>
              <a:spcAft>
                <a:spcPts val="0"/>
              </a:spcAft>
              <a:buClrTx/>
              <a:buSzTx/>
              <a:buFontTx/>
              <a:buNone/>
              <a:tabLst/>
              <a:defRPr/>
            </a:pPr>
            <a:r>
              <a:rPr lang="en-IN" sz="1400">
                <a:solidFill>
                  <a:schemeClr val="bg1"/>
                </a:solidFill>
              </a:rPr>
              <a:t> Augmented, Virtual Reality Implementation and  AI / ML </a:t>
            </a:r>
          </a:p>
        </p:txBody>
      </p:sp>
      <p:sp>
        <p:nvSpPr>
          <p:cNvPr id="59" name="Rectangle: Rounded Corners 58">
            <a:extLst>
              <a:ext uri="{FF2B5EF4-FFF2-40B4-BE49-F238E27FC236}">
                <a16:creationId xmlns:a16="http://schemas.microsoft.com/office/drawing/2014/main" id="{09509A16-CE76-4152-A51B-0725BBB690DB}"/>
              </a:ext>
            </a:extLst>
          </p:cNvPr>
          <p:cNvSpPr/>
          <p:nvPr/>
        </p:nvSpPr>
        <p:spPr>
          <a:xfrm>
            <a:off x="9236402" y="4259697"/>
            <a:ext cx="2670006" cy="1950044"/>
          </a:xfrm>
          <a:prstGeom prst="roundRect">
            <a:avLst>
              <a:gd name="adj" fmla="val 8702"/>
            </a:avLst>
          </a:prstGeom>
          <a:solidFill>
            <a:srgbClr val="33809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defRPr/>
            </a:pPr>
            <a:r>
              <a:rPr lang="en-IN" sz="1400" b="1" dirty="0">
                <a:solidFill>
                  <a:schemeClr val="bg1"/>
                </a:solidFill>
              </a:rPr>
              <a:t>Innovation &amp; Strategy</a:t>
            </a:r>
            <a:br>
              <a:rPr lang="en-IN" sz="1400" b="1" dirty="0">
                <a:solidFill>
                  <a:schemeClr val="bg1"/>
                </a:solidFill>
              </a:rPr>
            </a:br>
            <a:endParaRPr lang="en-IN" sz="1400" b="1" dirty="0">
              <a:solidFill>
                <a:schemeClr val="bg1"/>
              </a:solidFill>
            </a:endParaRPr>
          </a:p>
          <a:p>
            <a:pPr algn="ctr">
              <a:defRPr/>
            </a:pPr>
            <a:r>
              <a:rPr lang="en-IN" sz="1400" dirty="0">
                <a:solidFill>
                  <a:schemeClr val="bg1"/>
                </a:solidFill>
              </a:rPr>
              <a:t>Thought Leadership </a:t>
            </a:r>
          </a:p>
          <a:p>
            <a:pPr algn="ctr">
              <a:defRPr/>
            </a:pPr>
            <a:r>
              <a:rPr lang="en-IN" sz="1400" dirty="0">
                <a:solidFill>
                  <a:schemeClr val="bg1"/>
                </a:solidFill>
              </a:rPr>
              <a:t>Domain Advisory Services | Terraform</a:t>
            </a:r>
          </a:p>
          <a:p>
            <a:pPr algn="ctr">
              <a:defRPr/>
            </a:pPr>
            <a:r>
              <a:rPr lang="en-IN" sz="1400" dirty="0">
                <a:solidFill>
                  <a:schemeClr val="bg1"/>
                </a:solidFill>
              </a:rPr>
              <a:t>Product Innovation Roadmap </a:t>
            </a:r>
          </a:p>
          <a:p>
            <a:pPr algn="ctr">
              <a:defRPr/>
            </a:pPr>
            <a:r>
              <a:rPr lang="en-IN" sz="1400" dirty="0">
                <a:solidFill>
                  <a:schemeClr val="bg1"/>
                </a:solidFill>
              </a:rPr>
              <a:t>Business Process Re-engineering</a:t>
            </a:r>
          </a:p>
        </p:txBody>
      </p:sp>
      <p:grpSp>
        <p:nvGrpSpPr>
          <p:cNvPr id="62" name="Groupe 547">
            <a:extLst>
              <a:ext uri="{FF2B5EF4-FFF2-40B4-BE49-F238E27FC236}">
                <a16:creationId xmlns:a16="http://schemas.microsoft.com/office/drawing/2014/main" id="{F3339974-58D4-41D8-A4F1-147AC1F70D78}"/>
              </a:ext>
            </a:extLst>
          </p:cNvPr>
          <p:cNvGrpSpPr/>
          <p:nvPr/>
        </p:nvGrpSpPr>
        <p:grpSpPr>
          <a:xfrm>
            <a:off x="1134467" y="3474686"/>
            <a:ext cx="733156" cy="491184"/>
            <a:chOff x="7621588" y="1962150"/>
            <a:chExt cx="622300" cy="414337"/>
          </a:xfrm>
          <a:solidFill>
            <a:schemeClr val="bg1"/>
          </a:solidFill>
        </p:grpSpPr>
        <p:sp>
          <p:nvSpPr>
            <p:cNvPr id="63" name="Freeform 199">
              <a:extLst>
                <a:ext uri="{FF2B5EF4-FFF2-40B4-BE49-F238E27FC236}">
                  <a16:creationId xmlns:a16="http://schemas.microsoft.com/office/drawing/2014/main" id="{729B9BBC-9A34-4C6D-B96E-080D24E0A8C4}"/>
                </a:ext>
              </a:extLst>
            </p:cNvPr>
            <p:cNvSpPr>
              <a:spLocks noEditPoints="1"/>
            </p:cNvSpPr>
            <p:nvPr/>
          </p:nvSpPr>
          <p:spPr bwMode="auto">
            <a:xfrm>
              <a:off x="7748588" y="1973262"/>
              <a:ext cx="495300" cy="403225"/>
            </a:xfrm>
            <a:custGeom>
              <a:avLst/>
              <a:gdLst>
                <a:gd name="T0" fmla="*/ 108 w 132"/>
                <a:gd name="T1" fmla="*/ 60 h 107"/>
                <a:gd name="T2" fmla="*/ 99 w 132"/>
                <a:gd name="T3" fmla="*/ 64 h 107"/>
                <a:gd name="T4" fmla="*/ 67 w 132"/>
                <a:gd name="T5" fmla="*/ 33 h 107"/>
                <a:gd name="T6" fmla="*/ 52 w 132"/>
                <a:gd name="T7" fmla="*/ 28 h 107"/>
                <a:gd name="T8" fmla="*/ 43 w 132"/>
                <a:gd name="T9" fmla="*/ 29 h 107"/>
                <a:gd name="T10" fmla="*/ 17 w 132"/>
                <a:gd name="T11" fmla="*/ 34 h 107"/>
                <a:gd name="T12" fmla="*/ 32 w 132"/>
                <a:gd name="T13" fmla="*/ 16 h 107"/>
                <a:gd name="T14" fmla="*/ 60 w 132"/>
                <a:gd name="T15" fmla="*/ 6 h 107"/>
                <a:gd name="T16" fmla="*/ 87 w 132"/>
                <a:gd name="T17" fmla="*/ 12 h 107"/>
                <a:gd name="T18" fmla="*/ 108 w 132"/>
                <a:gd name="T19" fmla="*/ 60 h 107"/>
                <a:gd name="T20" fmla="*/ 46 w 132"/>
                <a:gd name="T21" fmla="*/ 87 h 107"/>
                <a:gd name="T22" fmla="*/ 38 w 132"/>
                <a:gd name="T23" fmla="*/ 95 h 107"/>
                <a:gd name="T24" fmla="*/ 38 w 132"/>
                <a:gd name="T25" fmla="*/ 105 h 107"/>
                <a:gd name="T26" fmla="*/ 38 w 132"/>
                <a:gd name="T27" fmla="*/ 105 h 107"/>
                <a:gd name="T28" fmla="*/ 47 w 132"/>
                <a:gd name="T29" fmla="*/ 105 h 107"/>
                <a:gd name="T30" fmla="*/ 55 w 132"/>
                <a:gd name="T31" fmla="*/ 97 h 107"/>
                <a:gd name="T32" fmla="*/ 55 w 132"/>
                <a:gd name="T33" fmla="*/ 87 h 107"/>
                <a:gd name="T34" fmla="*/ 55 w 132"/>
                <a:gd name="T35" fmla="*/ 87 h 107"/>
                <a:gd name="T36" fmla="*/ 46 w 132"/>
                <a:gd name="T37" fmla="*/ 87 h 107"/>
                <a:gd name="T38" fmla="*/ 18 w 132"/>
                <a:gd name="T39" fmla="*/ 59 h 107"/>
                <a:gd name="T40" fmla="*/ 18 w 132"/>
                <a:gd name="T41" fmla="*/ 59 h 107"/>
                <a:gd name="T42" fmla="*/ 18 w 132"/>
                <a:gd name="T43" fmla="*/ 69 h 107"/>
                <a:gd name="T44" fmla="*/ 7 w 132"/>
                <a:gd name="T45" fmla="*/ 79 h 107"/>
                <a:gd name="T46" fmla="*/ 0 w 132"/>
                <a:gd name="T47" fmla="*/ 76 h 107"/>
                <a:gd name="T48" fmla="*/ 0 w 132"/>
                <a:gd name="T49" fmla="*/ 76 h 107"/>
                <a:gd name="T50" fmla="*/ 7 w 132"/>
                <a:gd name="T51" fmla="*/ 60 h 107"/>
                <a:gd name="T52" fmla="*/ 8 w 132"/>
                <a:gd name="T53" fmla="*/ 59 h 107"/>
                <a:gd name="T54" fmla="*/ 18 w 132"/>
                <a:gd name="T55" fmla="*/ 59 h 107"/>
                <a:gd name="T56" fmla="*/ 44 w 132"/>
                <a:gd name="T57" fmla="*/ 77 h 107"/>
                <a:gd name="T58" fmla="*/ 44 w 132"/>
                <a:gd name="T59" fmla="*/ 77 h 107"/>
                <a:gd name="T60" fmla="*/ 44 w 132"/>
                <a:gd name="T61" fmla="*/ 87 h 107"/>
                <a:gd name="T62" fmla="*/ 34 w 132"/>
                <a:gd name="T63" fmla="*/ 97 h 107"/>
                <a:gd name="T64" fmla="*/ 24 w 132"/>
                <a:gd name="T65" fmla="*/ 97 h 107"/>
                <a:gd name="T66" fmla="*/ 24 w 132"/>
                <a:gd name="T67" fmla="*/ 97 h 107"/>
                <a:gd name="T68" fmla="*/ 24 w 132"/>
                <a:gd name="T69" fmla="*/ 87 h 107"/>
                <a:gd name="T70" fmla="*/ 34 w 132"/>
                <a:gd name="T71" fmla="*/ 77 h 107"/>
                <a:gd name="T72" fmla="*/ 44 w 132"/>
                <a:gd name="T73" fmla="*/ 77 h 107"/>
                <a:gd name="T74" fmla="*/ 31 w 132"/>
                <a:gd name="T75" fmla="*/ 68 h 107"/>
                <a:gd name="T76" fmla="*/ 31 w 132"/>
                <a:gd name="T77" fmla="*/ 68 h 107"/>
                <a:gd name="T78" fmla="*/ 31 w 132"/>
                <a:gd name="T79" fmla="*/ 78 h 107"/>
                <a:gd name="T80" fmla="*/ 29 w 132"/>
                <a:gd name="T81" fmla="*/ 80 h 107"/>
                <a:gd name="T82" fmla="*/ 12 w 132"/>
                <a:gd name="T83" fmla="*/ 86 h 107"/>
                <a:gd name="T84" fmla="*/ 12 w 132"/>
                <a:gd name="T85" fmla="*/ 86 h 107"/>
                <a:gd name="T86" fmla="*/ 10 w 132"/>
                <a:gd name="T87" fmla="*/ 80 h 107"/>
                <a:gd name="T88" fmla="*/ 24 w 132"/>
                <a:gd name="T89" fmla="*/ 65 h 107"/>
                <a:gd name="T90" fmla="*/ 31 w 132"/>
                <a:gd name="T91" fmla="*/ 68 h 107"/>
                <a:gd name="T92" fmla="*/ 89 w 132"/>
                <a:gd name="T93" fmla="*/ 8 h 107"/>
                <a:gd name="T94" fmla="*/ 112 w 132"/>
                <a:gd name="T95" fmla="*/ 63 h 107"/>
                <a:gd name="T96" fmla="*/ 132 w 132"/>
                <a:gd name="T97" fmla="*/ 58 h 107"/>
                <a:gd name="T98" fmla="*/ 111 w 132"/>
                <a:gd name="T99" fmla="*/ 8 h 107"/>
                <a:gd name="T100" fmla="*/ 97 w 132"/>
                <a:gd name="T101" fmla="*/ 4 h 107"/>
                <a:gd name="T102" fmla="*/ 89 w 132"/>
                <a:gd name="T103" fmla="*/ 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2" h="107">
                  <a:moveTo>
                    <a:pt x="108" y="60"/>
                  </a:moveTo>
                  <a:cubicBezTo>
                    <a:pt x="99" y="64"/>
                    <a:pt x="99" y="64"/>
                    <a:pt x="99" y="64"/>
                  </a:cubicBezTo>
                  <a:cubicBezTo>
                    <a:pt x="67" y="33"/>
                    <a:pt x="67" y="33"/>
                    <a:pt x="67" y="33"/>
                  </a:cubicBezTo>
                  <a:cubicBezTo>
                    <a:pt x="52" y="28"/>
                    <a:pt x="52" y="28"/>
                    <a:pt x="52" y="28"/>
                  </a:cubicBezTo>
                  <a:cubicBezTo>
                    <a:pt x="43" y="29"/>
                    <a:pt x="43" y="29"/>
                    <a:pt x="43" y="29"/>
                  </a:cubicBezTo>
                  <a:cubicBezTo>
                    <a:pt x="43" y="29"/>
                    <a:pt x="29" y="42"/>
                    <a:pt x="17" y="34"/>
                  </a:cubicBezTo>
                  <a:cubicBezTo>
                    <a:pt x="20" y="30"/>
                    <a:pt x="27" y="22"/>
                    <a:pt x="32" y="16"/>
                  </a:cubicBezTo>
                  <a:cubicBezTo>
                    <a:pt x="38" y="13"/>
                    <a:pt x="50" y="8"/>
                    <a:pt x="60" y="6"/>
                  </a:cubicBezTo>
                  <a:cubicBezTo>
                    <a:pt x="65" y="5"/>
                    <a:pt x="87" y="12"/>
                    <a:pt x="87" y="12"/>
                  </a:cubicBezTo>
                  <a:lnTo>
                    <a:pt x="108" y="60"/>
                  </a:lnTo>
                  <a:close/>
                  <a:moveTo>
                    <a:pt x="46" y="87"/>
                  </a:moveTo>
                  <a:cubicBezTo>
                    <a:pt x="38" y="95"/>
                    <a:pt x="38" y="95"/>
                    <a:pt x="38" y="95"/>
                  </a:cubicBezTo>
                  <a:cubicBezTo>
                    <a:pt x="35" y="98"/>
                    <a:pt x="35" y="102"/>
                    <a:pt x="38" y="105"/>
                  </a:cubicBezTo>
                  <a:cubicBezTo>
                    <a:pt x="38" y="105"/>
                    <a:pt x="38" y="105"/>
                    <a:pt x="38" y="105"/>
                  </a:cubicBezTo>
                  <a:cubicBezTo>
                    <a:pt x="40" y="107"/>
                    <a:pt x="45" y="107"/>
                    <a:pt x="47" y="105"/>
                  </a:cubicBezTo>
                  <a:cubicBezTo>
                    <a:pt x="55" y="97"/>
                    <a:pt x="55" y="97"/>
                    <a:pt x="55" y="97"/>
                  </a:cubicBezTo>
                  <a:cubicBezTo>
                    <a:pt x="58" y="94"/>
                    <a:pt x="58" y="90"/>
                    <a:pt x="55" y="87"/>
                  </a:cubicBezTo>
                  <a:cubicBezTo>
                    <a:pt x="55" y="87"/>
                    <a:pt x="55" y="87"/>
                    <a:pt x="55" y="87"/>
                  </a:cubicBezTo>
                  <a:cubicBezTo>
                    <a:pt x="53" y="85"/>
                    <a:pt x="48" y="85"/>
                    <a:pt x="46" y="87"/>
                  </a:cubicBezTo>
                  <a:close/>
                  <a:moveTo>
                    <a:pt x="18" y="59"/>
                  </a:moveTo>
                  <a:cubicBezTo>
                    <a:pt x="18" y="59"/>
                    <a:pt x="18" y="59"/>
                    <a:pt x="18" y="59"/>
                  </a:cubicBezTo>
                  <a:cubicBezTo>
                    <a:pt x="21" y="62"/>
                    <a:pt x="21" y="66"/>
                    <a:pt x="18" y="69"/>
                  </a:cubicBezTo>
                  <a:cubicBezTo>
                    <a:pt x="7" y="79"/>
                    <a:pt x="7" y="79"/>
                    <a:pt x="7" y="79"/>
                  </a:cubicBezTo>
                  <a:cubicBezTo>
                    <a:pt x="5" y="82"/>
                    <a:pt x="0" y="80"/>
                    <a:pt x="0" y="76"/>
                  </a:cubicBezTo>
                  <a:cubicBezTo>
                    <a:pt x="0" y="76"/>
                    <a:pt x="0" y="76"/>
                    <a:pt x="0" y="76"/>
                  </a:cubicBezTo>
                  <a:cubicBezTo>
                    <a:pt x="0" y="71"/>
                    <a:pt x="4" y="64"/>
                    <a:pt x="7" y="60"/>
                  </a:cubicBezTo>
                  <a:cubicBezTo>
                    <a:pt x="8" y="59"/>
                    <a:pt x="8" y="59"/>
                    <a:pt x="8" y="59"/>
                  </a:cubicBezTo>
                  <a:cubicBezTo>
                    <a:pt x="11" y="56"/>
                    <a:pt x="15" y="56"/>
                    <a:pt x="18" y="59"/>
                  </a:cubicBezTo>
                  <a:close/>
                  <a:moveTo>
                    <a:pt x="44" y="77"/>
                  </a:moveTo>
                  <a:cubicBezTo>
                    <a:pt x="44" y="77"/>
                    <a:pt x="44" y="77"/>
                    <a:pt x="44" y="77"/>
                  </a:cubicBezTo>
                  <a:cubicBezTo>
                    <a:pt x="46" y="80"/>
                    <a:pt x="46" y="84"/>
                    <a:pt x="44" y="87"/>
                  </a:cubicBezTo>
                  <a:cubicBezTo>
                    <a:pt x="34" y="97"/>
                    <a:pt x="34" y="97"/>
                    <a:pt x="34" y="97"/>
                  </a:cubicBezTo>
                  <a:cubicBezTo>
                    <a:pt x="31" y="99"/>
                    <a:pt x="27" y="99"/>
                    <a:pt x="24" y="97"/>
                  </a:cubicBezTo>
                  <a:cubicBezTo>
                    <a:pt x="24" y="97"/>
                    <a:pt x="24" y="97"/>
                    <a:pt x="24" y="97"/>
                  </a:cubicBezTo>
                  <a:cubicBezTo>
                    <a:pt x="21" y="94"/>
                    <a:pt x="21" y="90"/>
                    <a:pt x="24" y="87"/>
                  </a:cubicBezTo>
                  <a:cubicBezTo>
                    <a:pt x="34" y="77"/>
                    <a:pt x="34" y="77"/>
                    <a:pt x="34" y="77"/>
                  </a:cubicBezTo>
                  <a:cubicBezTo>
                    <a:pt x="37" y="74"/>
                    <a:pt x="41" y="74"/>
                    <a:pt x="44" y="77"/>
                  </a:cubicBezTo>
                  <a:close/>
                  <a:moveTo>
                    <a:pt x="31" y="68"/>
                  </a:moveTo>
                  <a:cubicBezTo>
                    <a:pt x="31" y="68"/>
                    <a:pt x="31" y="68"/>
                    <a:pt x="31" y="68"/>
                  </a:cubicBezTo>
                  <a:cubicBezTo>
                    <a:pt x="34" y="71"/>
                    <a:pt x="34" y="75"/>
                    <a:pt x="31" y="78"/>
                  </a:cubicBezTo>
                  <a:cubicBezTo>
                    <a:pt x="29" y="80"/>
                    <a:pt x="29" y="80"/>
                    <a:pt x="29" y="80"/>
                  </a:cubicBezTo>
                  <a:cubicBezTo>
                    <a:pt x="25" y="83"/>
                    <a:pt x="18" y="86"/>
                    <a:pt x="12" y="86"/>
                  </a:cubicBezTo>
                  <a:cubicBezTo>
                    <a:pt x="12" y="86"/>
                    <a:pt x="12" y="86"/>
                    <a:pt x="12" y="86"/>
                  </a:cubicBezTo>
                  <a:cubicBezTo>
                    <a:pt x="9" y="86"/>
                    <a:pt x="7" y="82"/>
                    <a:pt x="10" y="80"/>
                  </a:cubicBezTo>
                  <a:cubicBezTo>
                    <a:pt x="24" y="65"/>
                    <a:pt x="24" y="65"/>
                    <a:pt x="24" y="65"/>
                  </a:cubicBezTo>
                  <a:cubicBezTo>
                    <a:pt x="27" y="63"/>
                    <a:pt x="31" y="64"/>
                    <a:pt x="31" y="68"/>
                  </a:cubicBezTo>
                  <a:close/>
                  <a:moveTo>
                    <a:pt x="89" y="8"/>
                  </a:moveTo>
                  <a:cubicBezTo>
                    <a:pt x="112" y="63"/>
                    <a:pt x="112" y="63"/>
                    <a:pt x="112" y="63"/>
                  </a:cubicBezTo>
                  <a:cubicBezTo>
                    <a:pt x="132" y="58"/>
                    <a:pt x="132" y="58"/>
                    <a:pt x="132" y="58"/>
                  </a:cubicBezTo>
                  <a:cubicBezTo>
                    <a:pt x="111" y="8"/>
                    <a:pt x="111" y="8"/>
                    <a:pt x="111" y="8"/>
                  </a:cubicBezTo>
                  <a:cubicBezTo>
                    <a:pt x="109" y="3"/>
                    <a:pt x="102" y="0"/>
                    <a:pt x="97" y="4"/>
                  </a:cubicBezTo>
                  <a:lnTo>
                    <a:pt x="89" y="8"/>
                  </a:lnTo>
                  <a:close/>
                </a:path>
              </a:pathLst>
            </a:custGeom>
            <a:grpFill/>
            <a:ln w="9525">
              <a:solidFill>
                <a:srgbClr val="2B0A3D"/>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00">
              <a:extLst>
                <a:ext uri="{FF2B5EF4-FFF2-40B4-BE49-F238E27FC236}">
                  <a16:creationId xmlns:a16="http://schemas.microsoft.com/office/drawing/2014/main" id="{A4419DB4-F857-4B7E-8A60-740AA444917C}"/>
                </a:ext>
              </a:extLst>
            </p:cNvPr>
            <p:cNvSpPr>
              <a:spLocks noEditPoints="1"/>
            </p:cNvSpPr>
            <p:nvPr/>
          </p:nvSpPr>
          <p:spPr bwMode="auto">
            <a:xfrm>
              <a:off x="7621588" y="1962150"/>
              <a:ext cx="506412" cy="403225"/>
            </a:xfrm>
            <a:custGeom>
              <a:avLst/>
              <a:gdLst>
                <a:gd name="T0" fmla="*/ 100 w 135"/>
                <a:gd name="T1" fmla="*/ 100 h 107"/>
                <a:gd name="T2" fmla="*/ 86 w 135"/>
                <a:gd name="T3" fmla="*/ 107 h 107"/>
                <a:gd name="T4" fmla="*/ 92 w 135"/>
                <a:gd name="T5" fmla="*/ 101 h 107"/>
                <a:gd name="T6" fmla="*/ 94 w 135"/>
                <a:gd name="T7" fmla="*/ 95 h 107"/>
                <a:gd name="T8" fmla="*/ 94 w 135"/>
                <a:gd name="T9" fmla="*/ 95 h 107"/>
                <a:gd name="T10" fmla="*/ 100 w 135"/>
                <a:gd name="T11" fmla="*/ 100 h 107"/>
                <a:gd name="T12" fmla="*/ 132 w 135"/>
                <a:gd name="T13" fmla="*/ 70 h 107"/>
                <a:gd name="T14" fmla="*/ 132 w 135"/>
                <a:gd name="T15" fmla="*/ 70 h 107"/>
                <a:gd name="T16" fmla="*/ 99 w 135"/>
                <a:gd name="T17" fmla="*/ 38 h 107"/>
                <a:gd name="T18" fmla="*/ 86 w 135"/>
                <a:gd name="T19" fmla="*/ 34 h 107"/>
                <a:gd name="T20" fmla="*/ 78 w 135"/>
                <a:gd name="T21" fmla="*/ 34 h 107"/>
                <a:gd name="T22" fmla="*/ 59 w 135"/>
                <a:gd name="T23" fmla="*/ 42 h 107"/>
                <a:gd name="T24" fmla="*/ 50 w 135"/>
                <a:gd name="T25" fmla="*/ 39 h 107"/>
                <a:gd name="T26" fmla="*/ 48 w 135"/>
                <a:gd name="T27" fmla="*/ 38 h 107"/>
                <a:gd name="T28" fmla="*/ 49 w 135"/>
                <a:gd name="T29" fmla="*/ 36 h 107"/>
                <a:gd name="T30" fmla="*/ 65 w 135"/>
                <a:gd name="T31" fmla="*/ 17 h 107"/>
                <a:gd name="T32" fmla="*/ 65 w 135"/>
                <a:gd name="T33" fmla="*/ 16 h 107"/>
                <a:gd name="T34" fmla="*/ 78 w 135"/>
                <a:gd name="T35" fmla="*/ 11 h 107"/>
                <a:gd name="T36" fmla="*/ 63 w 135"/>
                <a:gd name="T37" fmla="*/ 8 h 107"/>
                <a:gd name="T38" fmla="*/ 43 w 135"/>
                <a:gd name="T39" fmla="*/ 15 h 107"/>
                <a:gd name="T40" fmla="*/ 23 w 135"/>
                <a:gd name="T41" fmla="*/ 64 h 107"/>
                <a:gd name="T42" fmla="*/ 31 w 135"/>
                <a:gd name="T43" fmla="*/ 69 h 107"/>
                <a:gd name="T44" fmla="*/ 33 w 135"/>
                <a:gd name="T45" fmla="*/ 68 h 107"/>
                <a:gd name="T46" fmla="*/ 40 w 135"/>
                <a:gd name="T47" fmla="*/ 60 h 107"/>
                <a:gd name="T48" fmla="*/ 46 w 135"/>
                <a:gd name="T49" fmla="*/ 57 h 107"/>
                <a:gd name="T50" fmla="*/ 54 w 135"/>
                <a:gd name="T51" fmla="*/ 60 h 107"/>
                <a:gd name="T52" fmla="*/ 57 w 135"/>
                <a:gd name="T53" fmla="*/ 67 h 107"/>
                <a:gd name="T54" fmla="*/ 57 w 135"/>
                <a:gd name="T55" fmla="*/ 67 h 107"/>
                <a:gd name="T56" fmla="*/ 60 w 135"/>
                <a:gd name="T57" fmla="*/ 66 h 107"/>
                <a:gd name="T58" fmla="*/ 67 w 135"/>
                <a:gd name="T59" fmla="*/ 69 h 107"/>
                <a:gd name="T60" fmla="*/ 70 w 135"/>
                <a:gd name="T61" fmla="*/ 76 h 107"/>
                <a:gd name="T62" fmla="*/ 73 w 135"/>
                <a:gd name="T63" fmla="*/ 75 h 107"/>
                <a:gd name="T64" fmla="*/ 80 w 135"/>
                <a:gd name="T65" fmla="*/ 78 h 107"/>
                <a:gd name="T66" fmla="*/ 82 w 135"/>
                <a:gd name="T67" fmla="*/ 86 h 107"/>
                <a:gd name="T68" fmla="*/ 85 w 135"/>
                <a:gd name="T69" fmla="*/ 86 h 107"/>
                <a:gd name="T70" fmla="*/ 90 w 135"/>
                <a:gd name="T71" fmla="*/ 87 h 107"/>
                <a:gd name="T72" fmla="*/ 90 w 135"/>
                <a:gd name="T73" fmla="*/ 88 h 107"/>
                <a:gd name="T74" fmla="*/ 92 w 135"/>
                <a:gd name="T75" fmla="*/ 89 h 107"/>
                <a:gd name="T76" fmla="*/ 102 w 135"/>
                <a:gd name="T77" fmla="*/ 99 h 107"/>
                <a:gd name="T78" fmla="*/ 110 w 135"/>
                <a:gd name="T79" fmla="*/ 92 h 107"/>
                <a:gd name="T80" fmla="*/ 89 w 135"/>
                <a:gd name="T81" fmla="*/ 70 h 107"/>
                <a:gd name="T82" fmla="*/ 89 w 135"/>
                <a:gd name="T83" fmla="*/ 68 h 107"/>
                <a:gd name="T84" fmla="*/ 91 w 135"/>
                <a:gd name="T85" fmla="*/ 68 h 107"/>
                <a:gd name="T86" fmla="*/ 112 w 135"/>
                <a:gd name="T87" fmla="*/ 90 h 107"/>
                <a:gd name="T88" fmla="*/ 121 w 135"/>
                <a:gd name="T89" fmla="*/ 81 h 107"/>
                <a:gd name="T90" fmla="*/ 100 w 135"/>
                <a:gd name="T91" fmla="*/ 60 h 107"/>
                <a:gd name="T92" fmla="*/ 100 w 135"/>
                <a:gd name="T93" fmla="*/ 58 h 107"/>
                <a:gd name="T94" fmla="*/ 102 w 135"/>
                <a:gd name="T95" fmla="*/ 58 h 107"/>
                <a:gd name="T96" fmla="*/ 124 w 135"/>
                <a:gd name="T97" fmla="*/ 80 h 107"/>
                <a:gd name="T98" fmla="*/ 132 w 135"/>
                <a:gd name="T99" fmla="*/ 70 h 107"/>
                <a:gd name="T100" fmla="*/ 24 w 135"/>
                <a:gd name="T101" fmla="*/ 0 h 107"/>
                <a:gd name="T102" fmla="*/ 2 w 135"/>
                <a:gd name="T103" fmla="*/ 52 h 107"/>
                <a:gd name="T104" fmla="*/ 8 w 135"/>
                <a:gd name="T105" fmla="*/ 63 h 107"/>
                <a:gd name="T106" fmla="*/ 19 w 135"/>
                <a:gd name="T107" fmla="*/ 66 h 107"/>
                <a:gd name="T108" fmla="*/ 41 w 135"/>
                <a:gd name="T109" fmla="*/ 11 h 107"/>
                <a:gd name="T110" fmla="*/ 24 w 135"/>
                <a:gd name="T111"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5" h="107">
                  <a:moveTo>
                    <a:pt x="100" y="100"/>
                  </a:moveTo>
                  <a:cubicBezTo>
                    <a:pt x="96" y="107"/>
                    <a:pt x="88" y="107"/>
                    <a:pt x="86" y="107"/>
                  </a:cubicBezTo>
                  <a:cubicBezTo>
                    <a:pt x="92" y="101"/>
                    <a:pt x="92" y="101"/>
                    <a:pt x="92" y="101"/>
                  </a:cubicBezTo>
                  <a:cubicBezTo>
                    <a:pt x="93" y="100"/>
                    <a:pt x="94" y="97"/>
                    <a:pt x="94" y="95"/>
                  </a:cubicBezTo>
                  <a:cubicBezTo>
                    <a:pt x="94" y="95"/>
                    <a:pt x="94" y="95"/>
                    <a:pt x="94" y="95"/>
                  </a:cubicBezTo>
                  <a:lnTo>
                    <a:pt x="100" y="100"/>
                  </a:lnTo>
                  <a:close/>
                  <a:moveTo>
                    <a:pt x="132" y="70"/>
                  </a:moveTo>
                  <a:cubicBezTo>
                    <a:pt x="132" y="70"/>
                    <a:pt x="132" y="70"/>
                    <a:pt x="132" y="70"/>
                  </a:cubicBezTo>
                  <a:cubicBezTo>
                    <a:pt x="99" y="38"/>
                    <a:pt x="99" y="38"/>
                    <a:pt x="99" y="38"/>
                  </a:cubicBezTo>
                  <a:cubicBezTo>
                    <a:pt x="86" y="34"/>
                    <a:pt x="86" y="34"/>
                    <a:pt x="86" y="34"/>
                  </a:cubicBezTo>
                  <a:cubicBezTo>
                    <a:pt x="78" y="34"/>
                    <a:pt x="78" y="34"/>
                    <a:pt x="78" y="34"/>
                  </a:cubicBezTo>
                  <a:cubicBezTo>
                    <a:pt x="76" y="36"/>
                    <a:pt x="68" y="42"/>
                    <a:pt x="59" y="42"/>
                  </a:cubicBezTo>
                  <a:cubicBezTo>
                    <a:pt x="56" y="42"/>
                    <a:pt x="53" y="41"/>
                    <a:pt x="50" y="39"/>
                  </a:cubicBezTo>
                  <a:cubicBezTo>
                    <a:pt x="48" y="38"/>
                    <a:pt x="48" y="38"/>
                    <a:pt x="48" y="38"/>
                  </a:cubicBezTo>
                  <a:cubicBezTo>
                    <a:pt x="49" y="36"/>
                    <a:pt x="49" y="36"/>
                    <a:pt x="49" y="36"/>
                  </a:cubicBezTo>
                  <a:cubicBezTo>
                    <a:pt x="51" y="31"/>
                    <a:pt x="65" y="17"/>
                    <a:pt x="65" y="17"/>
                  </a:cubicBezTo>
                  <a:cubicBezTo>
                    <a:pt x="65" y="16"/>
                    <a:pt x="65" y="16"/>
                    <a:pt x="65" y="16"/>
                  </a:cubicBezTo>
                  <a:cubicBezTo>
                    <a:pt x="67" y="16"/>
                    <a:pt x="72" y="13"/>
                    <a:pt x="78" y="11"/>
                  </a:cubicBezTo>
                  <a:cubicBezTo>
                    <a:pt x="72" y="9"/>
                    <a:pt x="66" y="8"/>
                    <a:pt x="63" y="8"/>
                  </a:cubicBezTo>
                  <a:cubicBezTo>
                    <a:pt x="60" y="8"/>
                    <a:pt x="43" y="15"/>
                    <a:pt x="43" y="15"/>
                  </a:cubicBezTo>
                  <a:cubicBezTo>
                    <a:pt x="23" y="64"/>
                    <a:pt x="23" y="64"/>
                    <a:pt x="23" y="64"/>
                  </a:cubicBezTo>
                  <a:cubicBezTo>
                    <a:pt x="31" y="69"/>
                    <a:pt x="31" y="69"/>
                    <a:pt x="31" y="69"/>
                  </a:cubicBezTo>
                  <a:cubicBezTo>
                    <a:pt x="32" y="69"/>
                    <a:pt x="32" y="68"/>
                    <a:pt x="33" y="68"/>
                  </a:cubicBezTo>
                  <a:cubicBezTo>
                    <a:pt x="40" y="60"/>
                    <a:pt x="40" y="60"/>
                    <a:pt x="40" y="60"/>
                  </a:cubicBezTo>
                  <a:cubicBezTo>
                    <a:pt x="42" y="59"/>
                    <a:pt x="44" y="58"/>
                    <a:pt x="46" y="57"/>
                  </a:cubicBezTo>
                  <a:cubicBezTo>
                    <a:pt x="49" y="57"/>
                    <a:pt x="52" y="58"/>
                    <a:pt x="54" y="60"/>
                  </a:cubicBezTo>
                  <a:cubicBezTo>
                    <a:pt x="56" y="62"/>
                    <a:pt x="57" y="64"/>
                    <a:pt x="57" y="67"/>
                  </a:cubicBezTo>
                  <a:cubicBezTo>
                    <a:pt x="57" y="67"/>
                    <a:pt x="57" y="67"/>
                    <a:pt x="57" y="67"/>
                  </a:cubicBezTo>
                  <a:cubicBezTo>
                    <a:pt x="58" y="66"/>
                    <a:pt x="59" y="66"/>
                    <a:pt x="60" y="66"/>
                  </a:cubicBezTo>
                  <a:cubicBezTo>
                    <a:pt x="63" y="66"/>
                    <a:pt x="65" y="67"/>
                    <a:pt x="67" y="69"/>
                  </a:cubicBezTo>
                  <a:cubicBezTo>
                    <a:pt x="69" y="71"/>
                    <a:pt x="70" y="73"/>
                    <a:pt x="70" y="76"/>
                  </a:cubicBezTo>
                  <a:cubicBezTo>
                    <a:pt x="71" y="76"/>
                    <a:pt x="72" y="75"/>
                    <a:pt x="73" y="75"/>
                  </a:cubicBezTo>
                  <a:cubicBezTo>
                    <a:pt x="75" y="75"/>
                    <a:pt x="78" y="76"/>
                    <a:pt x="80" y="78"/>
                  </a:cubicBezTo>
                  <a:cubicBezTo>
                    <a:pt x="82" y="80"/>
                    <a:pt x="83" y="83"/>
                    <a:pt x="82" y="86"/>
                  </a:cubicBezTo>
                  <a:cubicBezTo>
                    <a:pt x="83" y="86"/>
                    <a:pt x="84" y="86"/>
                    <a:pt x="85" y="86"/>
                  </a:cubicBezTo>
                  <a:cubicBezTo>
                    <a:pt x="87" y="86"/>
                    <a:pt x="89" y="86"/>
                    <a:pt x="90" y="87"/>
                  </a:cubicBezTo>
                  <a:cubicBezTo>
                    <a:pt x="90" y="87"/>
                    <a:pt x="90" y="87"/>
                    <a:pt x="90" y="88"/>
                  </a:cubicBezTo>
                  <a:cubicBezTo>
                    <a:pt x="91" y="88"/>
                    <a:pt x="92" y="89"/>
                    <a:pt x="92" y="89"/>
                  </a:cubicBezTo>
                  <a:cubicBezTo>
                    <a:pt x="102" y="99"/>
                    <a:pt x="102" y="99"/>
                    <a:pt x="102" y="99"/>
                  </a:cubicBezTo>
                  <a:cubicBezTo>
                    <a:pt x="105" y="99"/>
                    <a:pt x="110" y="96"/>
                    <a:pt x="110" y="92"/>
                  </a:cubicBezTo>
                  <a:cubicBezTo>
                    <a:pt x="89" y="70"/>
                    <a:pt x="89" y="70"/>
                    <a:pt x="89" y="70"/>
                  </a:cubicBezTo>
                  <a:cubicBezTo>
                    <a:pt x="88" y="70"/>
                    <a:pt x="88" y="69"/>
                    <a:pt x="89" y="68"/>
                  </a:cubicBezTo>
                  <a:cubicBezTo>
                    <a:pt x="89" y="68"/>
                    <a:pt x="90" y="68"/>
                    <a:pt x="91" y="68"/>
                  </a:cubicBezTo>
                  <a:cubicBezTo>
                    <a:pt x="112" y="90"/>
                    <a:pt x="112" y="90"/>
                    <a:pt x="112" y="90"/>
                  </a:cubicBezTo>
                  <a:cubicBezTo>
                    <a:pt x="116" y="90"/>
                    <a:pt x="122" y="86"/>
                    <a:pt x="121" y="81"/>
                  </a:cubicBezTo>
                  <a:cubicBezTo>
                    <a:pt x="100" y="60"/>
                    <a:pt x="100" y="60"/>
                    <a:pt x="100" y="60"/>
                  </a:cubicBezTo>
                  <a:cubicBezTo>
                    <a:pt x="99" y="59"/>
                    <a:pt x="99" y="58"/>
                    <a:pt x="100" y="58"/>
                  </a:cubicBezTo>
                  <a:cubicBezTo>
                    <a:pt x="100" y="57"/>
                    <a:pt x="101" y="57"/>
                    <a:pt x="102" y="58"/>
                  </a:cubicBezTo>
                  <a:cubicBezTo>
                    <a:pt x="124" y="80"/>
                    <a:pt x="124" y="80"/>
                    <a:pt x="124" y="80"/>
                  </a:cubicBezTo>
                  <a:cubicBezTo>
                    <a:pt x="129" y="80"/>
                    <a:pt x="135" y="76"/>
                    <a:pt x="132" y="70"/>
                  </a:cubicBezTo>
                  <a:close/>
                  <a:moveTo>
                    <a:pt x="24" y="0"/>
                  </a:moveTo>
                  <a:cubicBezTo>
                    <a:pt x="2" y="52"/>
                    <a:pt x="2" y="52"/>
                    <a:pt x="2" y="52"/>
                  </a:cubicBezTo>
                  <a:cubicBezTo>
                    <a:pt x="0" y="57"/>
                    <a:pt x="3" y="62"/>
                    <a:pt x="8" y="63"/>
                  </a:cubicBezTo>
                  <a:cubicBezTo>
                    <a:pt x="19" y="66"/>
                    <a:pt x="19" y="66"/>
                    <a:pt x="19" y="66"/>
                  </a:cubicBezTo>
                  <a:cubicBezTo>
                    <a:pt x="41" y="11"/>
                    <a:pt x="41" y="11"/>
                    <a:pt x="41" y="11"/>
                  </a:cubicBezTo>
                  <a:lnTo>
                    <a:pt x="24" y="0"/>
                  </a:lnTo>
                  <a:close/>
                </a:path>
              </a:pathLst>
            </a:custGeom>
            <a:grpFill/>
            <a:ln w="9525">
              <a:solidFill>
                <a:srgbClr val="2B0A3D"/>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5" name="Group 64">
            <a:extLst>
              <a:ext uri="{FF2B5EF4-FFF2-40B4-BE49-F238E27FC236}">
                <a16:creationId xmlns:a16="http://schemas.microsoft.com/office/drawing/2014/main" id="{0CF8CAC0-0240-4C14-AFAD-1D3BAEC4A85B}"/>
              </a:ext>
            </a:extLst>
          </p:cNvPr>
          <p:cNvGrpSpPr/>
          <p:nvPr/>
        </p:nvGrpSpPr>
        <p:grpSpPr>
          <a:xfrm>
            <a:off x="4171817" y="3365043"/>
            <a:ext cx="627677" cy="556551"/>
            <a:chOff x="2014538" y="1074738"/>
            <a:chExt cx="304800" cy="346075"/>
          </a:xfrm>
          <a:solidFill>
            <a:schemeClr val="bg1"/>
          </a:solidFill>
        </p:grpSpPr>
        <p:sp>
          <p:nvSpPr>
            <p:cNvPr id="67" name="Freeform 379">
              <a:extLst>
                <a:ext uri="{FF2B5EF4-FFF2-40B4-BE49-F238E27FC236}">
                  <a16:creationId xmlns:a16="http://schemas.microsoft.com/office/drawing/2014/main" id="{26677E55-D111-4085-B9D0-D2A57674F267}"/>
                </a:ext>
              </a:extLst>
            </p:cNvPr>
            <p:cNvSpPr>
              <a:spLocks noEditPoints="1"/>
            </p:cNvSpPr>
            <p:nvPr/>
          </p:nvSpPr>
          <p:spPr bwMode="auto">
            <a:xfrm>
              <a:off x="2014538" y="1163638"/>
              <a:ext cx="304800" cy="257175"/>
            </a:xfrm>
            <a:custGeom>
              <a:avLst/>
              <a:gdLst>
                <a:gd name="T0" fmla="*/ 75 w 105"/>
                <a:gd name="T1" fmla="*/ 47 h 88"/>
                <a:gd name="T2" fmla="*/ 75 w 105"/>
                <a:gd name="T3" fmla="*/ 34 h 88"/>
                <a:gd name="T4" fmla="*/ 71 w 105"/>
                <a:gd name="T5" fmla="*/ 33 h 88"/>
                <a:gd name="T6" fmla="*/ 48 w 105"/>
                <a:gd name="T7" fmla="*/ 49 h 88"/>
                <a:gd name="T8" fmla="*/ 45 w 105"/>
                <a:gd name="T9" fmla="*/ 47 h 88"/>
                <a:gd name="T10" fmla="*/ 45 w 105"/>
                <a:gd name="T11" fmla="*/ 30 h 88"/>
                <a:gd name="T12" fmla="*/ 37 w 105"/>
                <a:gd name="T13" fmla="*/ 30 h 88"/>
                <a:gd name="T14" fmla="*/ 37 w 105"/>
                <a:gd name="T15" fmla="*/ 13 h 88"/>
                <a:gd name="T16" fmla="*/ 30 w 105"/>
                <a:gd name="T17" fmla="*/ 13 h 88"/>
                <a:gd name="T18" fmla="*/ 30 w 105"/>
                <a:gd name="T19" fmla="*/ 30 h 88"/>
                <a:gd name="T20" fmla="*/ 22 w 105"/>
                <a:gd name="T21" fmla="*/ 30 h 88"/>
                <a:gd name="T22" fmla="*/ 22 w 105"/>
                <a:gd name="T23" fmla="*/ 2 h 88"/>
                <a:gd name="T24" fmla="*/ 20 w 105"/>
                <a:gd name="T25" fmla="*/ 0 h 88"/>
                <a:gd name="T26" fmla="*/ 12 w 105"/>
                <a:gd name="T27" fmla="*/ 0 h 88"/>
                <a:gd name="T28" fmla="*/ 7 w 105"/>
                <a:gd name="T29" fmla="*/ 0 h 88"/>
                <a:gd name="T30" fmla="*/ 7 w 105"/>
                <a:gd name="T31" fmla="*/ 15 h 88"/>
                <a:gd name="T32" fmla="*/ 7 w 105"/>
                <a:gd name="T33" fmla="*/ 30 h 88"/>
                <a:gd name="T34" fmla="*/ 0 w 105"/>
                <a:gd name="T35" fmla="*/ 30 h 88"/>
                <a:gd name="T36" fmla="*/ 0 w 105"/>
                <a:gd name="T37" fmla="*/ 86 h 88"/>
                <a:gd name="T38" fmla="*/ 2 w 105"/>
                <a:gd name="T39" fmla="*/ 88 h 88"/>
                <a:gd name="T40" fmla="*/ 103 w 105"/>
                <a:gd name="T41" fmla="*/ 88 h 88"/>
                <a:gd name="T42" fmla="*/ 105 w 105"/>
                <a:gd name="T43" fmla="*/ 86 h 88"/>
                <a:gd name="T44" fmla="*/ 105 w 105"/>
                <a:gd name="T45" fmla="*/ 34 h 88"/>
                <a:gd name="T46" fmla="*/ 101 w 105"/>
                <a:gd name="T47" fmla="*/ 33 h 88"/>
                <a:gd name="T48" fmla="*/ 78 w 105"/>
                <a:gd name="T49" fmla="*/ 49 h 88"/>
                <a:gd name="T50" fmla="*/ 75 w 105"/>
                <a:gd name="T51" fmla="*/ 47 h 88"/>
                <a:gd name="T52" fmla="*/ 37 w 105"/>
                <a:gd name="T53" fmla="*/ 77 h 88"/>
                <a:gd name="T54" fmla="*/ 32 w 105"/>
                <a:gd name="T55" fmla="*/ 77 h 88"/>
                <a:gd name="T56" fmla="*/ 28 w 105"/>
                <a:gd name="T57" fmla="*/ 73 h 88"/>
                <a:gd name="T58" fmla="*/ 28 w 105"/>
                <a:gd name="T59" fmla="*/ 68 h 88"/>
                <a:gd name="T60" fmla="*/ 32 w 105"/>
                <a:gd name="T61" fmla="*/ 64 h 88"/>
                <a:gd name="T62" fmla="*/ 37 w 105"/>
                <a:gd name="T63" fmla="*/ 64 h 88"/>
                <a:gd name="T64" fmla="*/ 41 w 105"/>
                <a:gd name="T65" fmla="*/ 68 h 88"/>
                <a:gd name="T66" fmla="*/ 41 w 105"/>
                <a:gd name="T67" fmla="*/ 73 h 88"/>
                <a:gd name="T68" fmla="*/ 37 w 105"/>
                <a:gd name="T69" fmla="*/ 77 h 88"/>
                <a:gd name="T70" fmla="*/ 55 w 105"/>
                <a:gd name="T71" fmla="*/ 77 h 88"/>
                <a:gd name="T72" fmla="*/ 50 w 105"/>
                <a:gd name="T73" fmla="*/ 77 h 88"/>
                <a:gd name="T74" fmla="*/ 46 w 105"/>
                <a:gd name="T75" fmla="*/ 73 h 88"/>
                <a:gd name="T76" fmla="*/ 46 w 105"/>
                <a:gd name="T77" fmla="*/ 68 h 88"/>
                <a:gd name="T78" fmla="*/ 50 w 105"/>
                <a:gd name="T79" fmla="*/ 64 h 88"/>
                <a:gd name="T80" fmla="*/ 55 w 105"/>
                <a:gd name="T81" fmla="*/ 64 h 88"/>
                <a:gd name="T82" fmla="*/ 59 w 105"/>
                <a:gd name="T83" fmla="*/ 68 h 88"/>
                <a:gd name="T84" fmla="*/ 59 w 105"/>
                <a:gd name="T85" fmla="*/ 73 h 88"/>
                <a:gd name="T86" fmla="*/ 55 w 105"/>
                <a:gd name="T87" fmla="*/ 77 h 88"/>
                <a:gd name="T88" fmla="*/ 72 w 105"/>
                <a:gd name="T89" fmla="*/ 77 h 88"/>
                <a:gd name="T90" fmla="*/ 67 w 105"/>
                <a:gd name="T91" fmla="*/ 77 h 88"/>
                <a:gd name="T92" fmla="*/ 63 w 105"/>
                <a:gd name="T93" fmla="*/ 73 h 88"/>
                <a:gd name="T94" fmla="*/ 63 w 105"/>
                <a:gd name="T95" fmla="*/ 68 h 88"/>
                <a:gd name="T96" fmla="*/ 67 w 105"/>
                <a:gd name="T97" fmla="*/ 64 h 88"/>
                <a:gd name="T98" fmla="*/ 72 w 105"/>
                <a:gd name="T99" fmla="*/ 64 h 88"/>
                <a:gd name="T100" fmla="*/ 77 w 105"/>
                <a:gd name="T101" fmla="*/ 68 h 88"/>
                <a:gd name="T102" fmla="*/ 77 w 105"/>
                <a:gd name="T103" fmla="*/ 73 h 88"/>
                <a:gd name="T104" fmla="*/ 72 w 105"/>
                <a:gd name="T105" fmla="*/ 7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 h="88">
                  <a:moveTo>
                    <a:pt x="75" y="47"/>
                  </a:moveTo>
                  <a:cubicBezTo>
                    <a:pt x="75" y="34"/>
                    <a:pt x="75" y="34"/>
                    <a:pt x="75" y="34"/>
                  </a:cubicBezTo>
                  <a:cubicBezTo>
                    <a:pt x="75" y="33"/>
                    <a:pt x="73" y="32"/>
                    <a:pt x="71" y="33"/>
                  </a:cubicBezTo>
                  <a:cubicBezTo>
                    <a:pt x="48" y="49"/>
                    <a:pt x="48" y="49"/>
                    <a:pt x="48" y="49"/>
                  </a:cubicBezTo>
                  <a:cubicBezTo>
                    <a:pt x="47" y="50"/>
                    <a:pt x="45" y="49"/>
                    <a:pt x="45" y="47"/>
                  </a:cubicBezTo>
                  <a:cubicBezTo>
                    <a:pt x="45" y="30"/>
                    <a:pt x="45" y="30"/>
                    <a:pt x="45" y="30"/>
                  </a:cubicBezTo>
                  <a:cubicBezTo>
                    <a:pt x="37" y="30"/>
                    <a:pt x="37" y="30"/>
                    <a:pt x="37" y="30"/>
                  </a:cubicBezTo>
                  <a:cubicBezTo>
                    <a:pt x="37" y="13"/>
                    <a:pt x="37" y="13"/>
                    <a:pt x="37" y="13"/>
                  </a:cubicBezTo>
                  <a:cubicBezTo>
                    <a:pt x="30" y="13"/>
                    <a:pt x="30" y="13"/>
                    <a:pt x="30" y="13"/>
                  </a:cubicBezTo>
                  <a:cubicBezTo>
                    <a:pt x="30" y="30"/>
                    <a:pt x="30" y="30"/>
                    <a:pt x="30" y="30"/>
                  </a:cubicBezTo>
                  <a:cubicBezTo>
                    <a:pt x="22" y="30"/>
                    <a:pt x="22" y="30"/>
                    <a:pt x="22" y="30"/>
                  </a:cubicBezTo>
                  <a:cubicBezTo>
                    <a:pt x="22" y="2"/>
                    <a:pt x="22" y="2"/>
                    <a:pt x="22" y="2"/>
                  </a:cubicBezTo>
                  <a:cubicBezTo>
                    <a:pt x="22" y="1"/>
                    <a:pt x="21" y="0"/>
                    <a:pt x="20" y="0"/>
                  </a:cubicBezTo>
                  <a:cubicBezTo>
                    <a:pt x="12" y="0"/>
                    <a:pt x="12" y="0"/>
                    <a:pt x="12" y="0"/>
                  </a:cubicBezTo>
                  <a:cubicBezTo>
                    <a:pt x="7" y="0"/>
                    <a:pt x="7" y="0"/>
                    <a:pt x="7" y="0"/>
                  </a:cubicBezTo>
                  <a:cubicBezTo>
                    <a:pt x="7" y="15"/>
                    <a:pt x="7" y="15"/>
                    <a:pt x="7" y="15"/>
                  </a:cubicBezTo>
                  <a:cubicBezTo>
                    <a:pt x="7" y="30"/>
                    <a:pt x="7" y="30"/>
                    <a:pt x="7" y="30"/>
                  </a:cubicBezTo>
                  <a:cubicBezTo>
                    <a:pt x="0" y="30"/>
                    <a:pt x="0" y="30"/>
                    <a:pt x="0" y="30"/>
                  </a:cubicBezTo>
                  <a:cubicBezTo>
                    <a:pt x="0" y="86"/>
                    <a:pt x="0" y="86"/>
                    <a:pt x="0" y="86"/>
                  </a:cubicBezTo>
                  <a:cubicBezTo>
                    <a:pt x="0" y="87"/>
                    <a:pt x="1" y="88"/>
                    <a:pt x="2" y="88"/>
                  </a:cubicBezTo>
                  <a:cubicBezTo>
                    <a:pt x="103" y="88"/>
                    <a:pt x="103" y="88"/>
                    <a:pt x="103" y="88"/>
                  </a:cubicBezTo>
                  <a:cubicBezTo>
                    <a:pt x="104" y="88"/>
                    <a:pt x="105" y="87"/>
                    <a:pt x="105" y="86"/>
                  </a:cubicBezTo>
                  <a:cubicBezTo>
                    <a:pt x="105" y="34"/>
                    <a:pt x="105" y="34"/>
                    <a:pt x="105" y="34"/>
                  </a:cubicBezTo>
                  <a:cubicBezTo>
                    <a:pt x="105" y="33"/>
                    <a:pt x="103" y="32"/>
                    <a:pt x="101" y="33"/>
                  </a:cubicBezTo>
                  <a:cubicBezTo>
                    <a:pt x="78" y="49"/>
                    <a:pt x="78" y="49"/>
                    <a:pt x="78" y="49"/>
                  </a:cubicBezTo>
                  <a:cubicBezTo>
                    <a:pt x="77" y="50"/>
                    <a:pt x="75" y="49"/>
                    <a:pt x="75" y="47"/>
                  </a:cubicBezTo>
                  <a:moveTo>
                    <a:pt x="37" y="77"/>
                  </a:moveTo>
                  <a:cubicBezTo>
                    <a:pt x="32" y="77"/>
                    <a:pt x="32" y="77"/>
                    <a:pt x="32" y="77"/>
                  </a:cubicBezTo>
                  <a:cubicBezTo>
                    <a:pt x="30" y="77"/>
                    <a:pt x="28" y="75"/>
                    <a:pt x="28" y="73"/>
                  </a:cubicBezTo>
                  <a:cubicBezTo>
                    <a:pt x="28" y="68"/>
                    <a:pt x="28" y="68"/>
                    <a:pt x="28" y="68"/>
                  </a:cubicBezTo>
                  <a:cubicBezTo>
                    <a:pt x="28" y="65"/>
                    <a:pt x="30" y="64"/>
                    <a:pt x="32" y="64"/>
                  </a:cubicBezTo>
                  <a:cubicBezTo>
                    <a:pt x="37" y="64"/>
                    <a:pt x="37" y="64"/>
                    <a:pt x="37" y="64"/>
                  </a:cubicBezTo>
                  <a:cubicBezTo>
                    <a:pt x="40" y="64"/>
                    <a:pt x="41" y="65"/>
                    <a:pt x="41" y="68"/>
                  </a:cubicBezTo>
                  <a:cubicBezTo>
                    <a:pt x="41" y="73"/>
                    <a:pt x="41" y="73"/>
                    <a:pt x="41" y="73"/>
                  </a:cubicBezTo>
                  <a:cubicBezTo>
                    <a:pt x="41" y="75"/>
                    <a:pt x="40" y="77"/>
                    <a:pt x="37" y="77"/>
                  </a:cubicBezTo>
                  <a:moveTo>
                    <a:pt x="55" y="77"/>
                  </a:moveTo>
                  <a:cubicBezTo>
                    <a:pt x="50" y="77"/>
                    <a:pt x="50" y="77"/>
                    <a:pt x="50" y="77"/>
                  </a:cubicBezTo>
                  <a:cubicBezTo>
                    <a:pt x="47" y="77"/>
                    <a:pt x="46" y="75"/>
                    <a:pt x="46" y="73"/>
                  </a:cubicBezTo>
                  <a:cubicBezTo>
                    <a:pt x="46" y="68"/>
                    <a:pt x="46" y="68"/>
                    <a:pt x="46" y="68"/>
                  </a:cubicBezTo>
                  <a:cubicBezTo>
                    <a:pt x="46" y="65"/>
                    <a:pt x="47" y="64"/>
                    <a:pt x="50" y="64"/>
                  </a:cubicBezTo>
                  <a:cubicBezTo>
                    <a:pt x="55" y="64"/>
                    <a:pt x="55" y="64"/>
                    <a:pt x="55" y="64"/>
                  </a:cubicBezTo>
                  <a:cubicBezTo>
                    <a:pt x="57" y="64"/>
                    <a:pt x="59" y="65"/>
                    <a:pt x="59" y="68"/>
                  </a:cubicBezTo>
                  <a:cubicBezTo>
                    <a:pt x="59" y="73"/>
                    <a:pt x="59" y="73"/>
                    <a:pt x="59" y="73"/>
                  </a:cubicBezTo>
                  <a:cubicBezTo>
                    <a:pt x="59" y="75"/>
                    <a:pt x="57" y="77"/>
                    <a:pt x="55" y="77"/>
                  </a:cubicBezTo>
                  <a:moveTo>
                    <a:pt x="72" y="77"/>
                  </a:moveTo>
                  <a:cubicBezTo>
                    <a:pt x="67" y="77"/>
                    <a:pt x="67" y="77"/>
                    <a:pt x="67" y="77"/>
                  </a:cubicBezTo>
                  <a:cubicBezTo>
                    <a:pt x="65" y="77"/>
                    <a:pt x="63" y="75"/>
                    <a:pt x="63" y="73"/>
                  </a:cubicBezTo>
                  <a:cubicBezTo>
                    <a:pt x="63" y="68"/>
                    <a:pt x="63" y="68"/>
                    <a:pt x="63" y="68"/>
                  </a:cubicBezTo>
                  <a:cubicBezTo>
                    <a:pt x="63" y="65"/>
                    <a:pt x="65" y="64"/>
                    <a:pt x="67" y="64"/>
                  </a:cubicBezTo>
                  <a:cubicBezTo>
                    <a:pt x="72" y="64"/>
                    <a:pt x="72" y="64"/>
                    <a:pt x="72" y="64"/>
                  </a:cubicBezTo>
                  <a:cubicBezTo>
                    <a:pt x="75" y="64"/>
                    <a:pt x="77" y="65"/>
                    <a:pt x="77" y="68"/>
                  </a:cubicBezTo>
                  <a:cubicBezTo>
                    <a:pt x="77" y="73"/>
                    <a:pt x="77" y="73"/>
                    <a:pt x="77" y="73"/>
                  </a:cubicBezTo>
                  <a:cubicBezTo>
                    <a:pt x="77" y="75"/>
                    <a:pt x="75" y="77"/>
                    <a:pt x="72" y="77"/>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a:p>
          </p:txBody>
        </p:sp>
        <p:sp>
          <p:nvSpPr>
            <p:cNvPr id="68" name="Freeform 380">
              <a:extLst>
                <a:ext uri="{FF2B5EF4-FFF2-40B4-BE49-F238E27FC236}">
                  <a16:creationId xmlns:a16="http://schemas.microsoft.com/office/drawing/2014/main" id="{C4A25526-27E6-4F26-BE23-FA9BD54FFF1B}"/>
                </a:ext>
              </a:extLst>
            </p:cNvPr>
            <p:cNvSpPr>
              <a:spLocks/>
            </p:cNvSpPr>
            <p:nvPr/>
          </p:nvSpPr>
          <p:spPr bwMode="auto">
            <a:xfrm>
              <a:off x="2055813" y="1074738"/>
              <a:ext cx="112713" cy="84138"/>
            </a:xfrm>
            <a:custGeom>
              <a:avLst/>
              <a:gdLst>
                <a:gd name="T0" fmla="*/ 0 w 39"/>
                <a:gd name="T1" fmla="*/ 29 h 29"/>
                <a:gd name="T2" fmla="*/ 39 w 39"/>
                <a:gd name="T3" fmla="*/ 1 h 29"/>
                <a:gd name="T4" fmla="*/ 25 w 39"/>
                <a:gd name="T5" fmla="*/ 18 h 29"/>
                <a:gd name="T6" fmla="*/ 0 w 39"/>
                <a:gd name="T7" fmla="*/ 29 h 29"/>
              </a:gdLst>
              <a:ahLst/>
              <a:cxnLst>
                <a:cxn ang="0">
                  <a:pos x="T0" y="T1"/>
                </a:cxn>
                <a:cxn ang="0">
                  <a:pos x="T2" y="T3"/>
                </a:cxn>
                <a:cxn ang="0">
                  <a:pos x="T4" y="T5"/>
                </a:cxn>
                <a:cxn ang="0">
                  <a:pos x="T6" y="T7"/>
                </a:cxn>
              </a:cxnLst>
              <a:rect l="0" t="0" r="r" b="b"/>
              <a:pathLst>
                <a:path w="39" h="29">
                  <a:moveTo>
                    <a:pt x="0" y="29"/>
                  </a:moveTo>
                  <a:cubicBezTo>
                    <a:pt x="0" y="29"/>
                    <a:pt x="1" y="0"/>
                    <a:pt x="39" y="1"/>
                  </a:cubicBezTo>
                  <a:cubicBezTo>
                    <a:pt x="39" y="1"/>
                    <a:pt x="34" y="11"/>
                    <a:pt x="25" y="18"/>
                  </a:cubicBezTo>
                  <a:cubicBezTo>
                    <a:pt x="16" y="24"/>
                    <a:pt x="3" y="22"/>
                    <a:pt x="0" y="29"/>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a:p>
          </p:txBody>
        </p:sp>
      </p:grpSp>
      <p:grpSp>
        <p:nvGrpSpPr>
          <p:cNvPr id="69" name="Group 68">
            <a:extLst>
              <a:ext uri="{FF2B5EF4-FFF2-40B4-BE49-F238E27FC236}">
                <a16:creationId xmlns:a16="http://schemas.microsoft.com/office/drawing/2014/main" id="{7FCED335-0685-49B5-AAB5-C3174709D0E0}"/>
              </a:ext>
            </a:extLst>
          </p:cNvPr>
          <p:cNvGrpSpPr/>
          <p:nvPr/>
        </p:nvGrpSpPr>
        <p:grpSpPr>
          <a:xfrm>
            <a:off x="10312042" y="3390297"/>
            <a:ext cx="376998" cy="551864"/>
            <a:chOff x="1285876" y="1082675"/>
            <a:chExt cx="225425" cy="366713"/>
          </a:xfrm>
        </p:grpSpPr>
        <p:sp>
          <p:nvSpPr>
            <p:cNvPr id="71" name="Freeform 198">
              <a:extLst>
                <a:ext uri="{FF2B5EF4-FFF2-40B4-BE49-F238E27FC236}">
                  <a16:creationId xmlns:a16="http://schemas.microsoft.com/office/drawing/2014/main" id="{50AFBF54-2211-4B92-8038-E67284E023FB}"/>
                </a:ext>
              </a:extLst>
            </p:cNvPr>
            <p:cNvSpPr>
              <a:spLocks/>
            </p:cNvSpPr>
            <p:nvPr/>
          </p:nvSpPr>
          <p:spPr bwMode="auto">
            <a:xfrm>
              <a:off x="1285876" y="1082675"/>
              <a:ext cx="225425" cy="285750"/>
            </a:xfrm>
            <a:custGeom>
              <a:avLst/>
              <a:gdLst>
                <a:gd name="T0" fmla="*/ 78 w 78"/>
                <a:gd name="T1" fmla="*/ 39 h 98"/>
                <a:gd name="T2" fmla="*/ 39 w 78"/>
                <a:gd name="T3" fmla="*/ 0 h 98"/>
                <a:gd name="T4" fmla="*/ 0 w 78"/>
                <a:gd name="T5" fmla="*/ 39 h 98"/>
                <a:gd name="T6" fmla="*/ 24 w 78"/>
                <a:gd name="T7" fmla="*/ 93 h 98"/>
                <a:gd name="T8" fmla="*/ 25 w 78"/>
                <a:gd name="T9" fmla="*/ 94 h 98"/>
                <a:gd name="T10" fmla="*/ 25 w 78"/>
                <a:gd name="T11" fmla="*/ 97 h 98"/>
                <a:gd name="T12" fmla="*/ 26 w 78"/>
                <a:gd name="T13" fmla="*/ 98 h 98"/>
                <a:gd name="T14" fmla="*/ 50 w 78"/>
                <a:gd name="T15" fmla="*/ 98 h 98"/>
                <a:gd name="T16" fmla="*/ 52 w 78"/>
                <a:gd name="T17" fmla="*/ 97 h 98"/>
                <a:gd name="T18" fmla="*/ 52 w 78"/>
                <a:gd name="T19" fmla="*/ 94 h 98"/>
                <a:gd name="T20" fmla="*/ 52 w 78"/>
                <a:gd name="T21" fmla="*/ 93 h 98"/>
                <a:gd name="T22" fmla="*/ 78 w 78"/>
                <a:gd name="T23" fmla="*/ 3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98">
                  <a:moveTo>
                    <a:pt x="78" y="39"/>
                  </a:moveTo>
                  <a:cubicBezTo>
                    <a:pt x="78" y="18"/>
                    <a:pt x="60" y="0"/>
                    <a:pt x="39" y="0"/>
                  </a:cubicBezTo>
                  <a:cubicBezTo>
                    <a:pt x="17" y="0"/>
                    <a:pt x="0" y="18"/>
                    <a:pt x="0" y="39"/>
                  </a:cubicBezTo>
                  <a:cubicBezTo>
                    <a:pt x="0" y="56"/>
                    <a:pt x="14" y="82"/>
                    <a:pt x="24" y="93"/>
                  </a:cubicBezTo>
                  <a:cubicBezTo>
                    <a:pt x="25" y="93"/>
                    <a:pt x="25" y="93"/>
                    <a:pt x="25" y="94"/>
                  </a:cubicBezTo>
                  <a:cubicBezTo>
                    <a:pt x="25" y="97"/>
                    <a:pt x="25" y="97"/>
                    <a:pt x="25" y="97"/>
                  </a:cubicBezTo>
                  <a:cubicBezTo>
                    <a:pt x="25" y="97"/>
                    <a:pt x="26" y="98"/>
                    <a:pt x="26" y="98"/>
                  </a:cubicBezTo>
                  <a:cubicBezTo>
                    <a:pt x="50" y="98"/>
                    <a:pt x="50" y="98"/>
                    <a:pt x="50" y="98"/>
                  </a:cubicBezTo>
                  <a:cubicBezTo>
                    <a:pt x="51" y="98"/>
                    <a:pt x="52" y="97"/>
                    <a:pt x="52" y="97"/>
                  </a:cubicBezTo>
                  <a:cubicBezTo>
                    <a:pt x="52" y="94"/>
                    <a:pt x="52" y="94"/>
                    <a:pt x="52" y="94"/>
                  </a:cubicBezTo>
                  <a:cubicBezTo>
                    <a:pt x="52" y="94"/>
                    <a:pt x="52" y="94"/>
                    <a:pt x="52" y="93"/>
                  </a:cubicBezTo>
                  <a:cubicBezTo>
                    <a:pt x="66" y="80"/>
                    <a:pt x="78" y="56"/>
                    <a:pt x="78" y="39"/>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a:p>
          </p:txBody>
        </p:sp>
        <p:sp>
          <p:nvSpPr>
            <p:cNvPr id="72" name="Freeform 199">
              <a:extLst>
                <a:ext uri="{FF2B5EF4-FFF2-40B4-BE49-F238E27FC236}">
                  <a16:creationId xmlns:a16="http://schemas.microsoft.com/office/drawing/2014/main" id="{153991E3-0E69-4A9B-8676-11B75047BBB3}"/>
                </a:ext>
              </a:extLst>
            </p:cNvPr>
            <p:cNvSpPr>
              <a:spLocks/>
            </p:cNvSpPr>
            <p:nvPr/>
          </p:nvSpPr>
          <p:spPr bwMode="auto">
            <a:xfrm>
              <a:off x="1355726" y="1376363"/>
              <a:ext cx="84138" cy="20638"/>
            </a:xfrm>
            <a:custGeom>
              <a:avLst/>
              <a:gdLst>
                <a:gd name="T0" fmla="*/ 29 w 29"/>
                <a:gd name="T1" fmla="*/ 5 h 7"/>
                <a:gd name="T2" fmla="*/ 27 w 29"/>
                <a:gd name="T3" fmla="*/ 7 h 7"/>
                <a:gd name="T4" fmla="*/ 2 w 29"/>
                <a:gd name="T5" fmla="*/ 7 h 7"/>
                <a:gd name="T6" fmla="*/ 0 w 29"/>
                <a:gd name="T7" fmla="*/ 5 h 7"/>
                <a:gd name="T8" fmla="*/ 0 w 29"/>
                <a:gd name="T9" fmla="*/ 2 h 7"/>
                <a:gd name="T10" fmla="*/ 2 w 29"/>
                <a:gd name="T11" fmla="*/ 0 h 7"/>
                <a:gd name="T12" fmla="*/ 27 w 29"/>
                <a:gd name="T13" fmla="*/ 0 h 7"/>
                <a:gd name="T14" fmla="*/ 29 w 29"/>
                <a:gd name="T15" fmla="*/ 2 h 7"/>
                <a:gd name="T16" fmla="*/ 29 w 29"/>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
                  <a:moveTo>
                    <a:pt x="29" y="5"/>
                  </a:moveTo>
                  <a:cubicBezTo>
                    <a:pt x="29" y="6"/>
                    <a:pt x="28" y="7"/>
                    <a:pt x="27" y="7"/>
                  </a:cubicBezTo>
                  <a:cubicBezTo>
                    <a:pt x="2" y="7"/>
                    <a:pt x="2" y="7"/>
                    <a:pt x="2" y="7"/>
                  </a:cubicBezTo>
                  <a:cubicBezTo>
                    <a:pt x="1" y="7"/>
                    <a:pt x="0" y="6"/>
                    <a:pt x="0" y="5"/>
                  </a:cubicBezTo>
                  <a:cubicBezTo>
                    <a:pt x="0" y="2"/>
                    <a:pt x="0" y="2"/>
                    <a:pt x="0" y="2"/>
                  </a:cubicBezTo>
                  <a:cubicBezTo>
                    <a:pt x="0" y="1"/>
                    <a:pt x="1" y="0"/>
                    <a:pt x="2" y="0"/>
                  </a:cubicBezTo>
                  <a:cubicBezTo>
                    <a:pt x="27" y="0"/>
                    <a:pt x="27" y="0"/>
                    <a:pt x="27" y="0"/>
                  </a:cubicBezTo>
                  <a:cubicBezTo>
                    <a:pt x="28" y="0"/>
                    <a:pt x="29" y="1"/>
                    <a:pt x="29" y="2"/>
                  </a:cubicBezTo>
                  <a:lnTo>
                    <a:pt x="29" y="5"/>
                  </a:lnTo>
                  <a:close/>
                </a:path>
              </a:pathLst>
            </a:custGeom>
            <a:solidFill>
              <a:srgbClr val="FFFFFF"/>
            </a:solidFill>
            <a:ln>
              <a:solidFill>
                <a:srgbClr val="33809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a:p>
          </p:txBody>
        </p:sp>
        <p:sp>
          <p:nvSpPr>
            <p:cNvPr id="73" name="Freeform 200">
              <a:extLst>
                <a:ext uri="{FF2B5EF4-FFF2-40B4-BE49-F238E27FC236}">
                  <a16:creationId xmlns:a16="http://schemas.microsoft.com/office/drawing/2014/main" id="{ABD6CC67-D2D9-4E0D-9FA9-39AFEBF40C78}"/>
                </a:ext>
              </a:extLst>
            </p:cNvPr>
            <p:cNvSpPr>
              <a:spLocks/>
            </p:cNvSpPr>
            <p:nvPr/>
          </p:nvSpPr>
          <p:spPr bwMode="auto">
            <a:xfrm>
              <a:off x="1355726" y="1403350"/>
              <a:ext cx="84138" cy="19050"/>
            </a:xfrm>
            <a:custGeom>
              <a:avLst/>
              <a:gdLst>
                <a:gd name="T0" fmla="*/ 29 w 29"/>
                <a:gd name="T1" fmla="*/ 5 h 7"/>
                <a:gd name="T2" fmla="*/ 27 w 29"/>
                <a:gd name="T3" fmla="*/ 7 h 7"/>
                <a:gd name="T4" fmla="*/ 2 w 29"/>
                <a:gd name="T5" fmla="*/ 7 h 7"/>
                <a:gd name="T6" fmla="*/ 0 w 29"/>
                <a:gd name="T7" fmla="*/ 5 h 7"/>
                <a:gd name="T8" fmla="*/ 0 w 29"/>
                <a:gd name="T9" fmla="*/ 2 h 7"/>
                <a:gd name="T10" fmla="*/ 2 w 29"/>
                <a:gd name="T11" fmla="*/ 0 h 7"/>
                <a:gd name="T12" fmla="*/ 27 w 29"/>
                <a:gd name="T13" fmla="*/ 0 h 7"/>
                <a:gd name="T14" fmla="*/ 29 w 29"/>
                <a:gd name="T15" fmla="*/ 2 h 7"/>
                <a:gd name="T16" fmla="*/ 29 w 29"/>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
                  <a:moveTo>
                    <a:pt x="29" y="5"/>
                  </a:moveTo>
                  <a:cubicBezTo>
                    <a:pt x="29" y="6"/>
                    <a:pt x="28" y="7"/>
                    <a:pt x="27" y="7"/>
                  </a:cubicBezTo>
                  <a:cubicBezTo>
                    <a:pt x="2" y="7"/>
                    <a:pt x="2" y="7"/>
                    <a:pt x="2" y="7"/>
                  </a:cubicBezTo>
                  <a:cubicBezTo>
                    <a:pt x="1" y="7"/>
                    <a:pt x="0" y="6"/>
                    <a:pt x="0" y="5"/>
                  </a:cubicBezTo>
                  <a:cubicBezTo>
                    <a:pt x="0" y="2"/>
                    <a:pt x="0" y="2"/>
                    <a:pt x="0" y="2"/>
                  </a:cubicBezTo>
                  <a:cubicBezTo>
                    <a:pt x="0" y="1"/>
                    <a:pt x="1" y="0"/>
                    <a:pt x="2" y="0"/>
                  </a:cubicBezTo>
                  <a:cubicBezTo>
                    <a:pt x="27" y="0"/>
                    <a:pt x="27" y="0"/>
                    <a:pt x="27" y="0"/>
                  </a:cubicBezTo>
                  <a:cubicBezTo>
                    <a:pt x="28" y="0"/>
                    <a:pt x="29" y="1"/>
                    <a:pt x="29" y="2"/>
                  </a:cubicBezTo>
                  <a:lnTo>
                    <a:pt x="29" y="5"/>
                  </a:lnTo>
                  <a:close/>
                </a:path>
              </a:pathLst>
            </a:custGeom>
            <a:solidFill>
              <a:srgbClr val="F0F3F3"/>
            </a:solidFill>
            <a:ln>
              <a:solidFill>
                <a:srgbClr val="33809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a:p>
          </p:txBody>
        </p:sp>
        <p:sp>
          <p:nvSpPr>
            <p:cNvPr id="74" name="Freeform 201">
              <a:extLst>
                <a:ext uri="{FF2B5EF4-FFF2-40B4-BE49-F238E27FC236}">
                  <a16:creationId xmlns:a16="http://schemas.microsoft.com/office/drawing/2014/main" id="{DEF885E0-655F-4AB9-9002-8741CE5EF1DD}"/>
                </a:ext>
              </a:extLst>
            </p:cNvPr>
            <p:cNvSpPr>
              <a:spLocks/>
            </p:cNvSpPr>
            <p:nvPr/>
          </p:nvSpPr>
          <p:spPr bwMode="auto">
            <a:xfrm>
              <a:off x="1360488" y="1431925"/>
              <a:ext cx="69850" cy="17463"/>
            </a:xfrm>
            <a:custGeom>
              <a:avLst/>
              <a:gdLst>
                <a:gd name="T0" fmla="*/ 20 w 24"/>
                <a:gd name="T1" fmla="*/ 5 h 6"/>
                <a:gd name="T2" fmla="*/ 19 w 24"/>
                <a:gd name="T3" fmla="*/ 6 h 6"/>
                <a:gd name="T4" fmla="*/ 5 w 24"/>
                <a:gd name="T5" fmla="*/ 6 h 6"/>
                <a:gd name="T6" fmla="*/ 4 w 24"/>
                <a:gd name="T7" fmla="*/ 5 h 6"/>
                <a:gd name="T8" fmla="*/ 1 w 24"/>
                <a:gd name="T9" fmla="*/ 2 h 6"/>
                <a:gd name="T10" fmla="*/ 1 w 24"/>
                <a:gd name="T11" fmla="*/ 1 h 6"/>
                <a:gd name="T12" fmla="*/ 2 w 24"/>
                <a:gd name="T13" fmla="*/ 0 h 6"/>
                <a:gd name="T14" fmla="*/ 22 w 24"/>
                <a:gd name="T15" fmla="*/ 0 h 6"/>
                <a:gd name="T16" fmla="*/ 24 w 24"/>
                <a:gd name="T17" fmla="*/ 1 h 6"/>
                <a:gd name="T18" fmla="*/ 24 w 24"/>
                <a:gd name="T19" fmla="*/ 2 h 6"/>
                <a:gd name="T20" fmla="*/ 20 w 24"/>
                <a:gd name="T21"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6">
                  <a:moveTo>
                    <a:pt x="20" y="5"/>
                  </a:moveTo>
                  <a:cubicBezTo>
                    <a:pt x="20" y="6"/>
                    <a:pt x="20" y="6"/>
                    <a:pt x="19" y="6"/>
                  </a:cubicBezTo>
                  <a:cubicBezTo>
                    <a:pt x="5" y="6"/>
                    <a:pt x="5" y="6"/>
                    <a:pt x="5" y="6"/>
                  </a:cubicBezTo>
                  <a:cubicBezTo>
                    <a:pt x="5" y="6"/>
                    <a:pt x="5" y="6"/>
                    <a:pt x="4" y="5"/>
                  </a:cubicBezTo>
                  <a:cubicBezTo>
                    <a:pt x="1" y="2"/>
                    <a:pt x="1" y="2"/>
                    <a:pt x="1" y="2"/>
                  </a:cubicBezTo>
                  <a:cubicBezTo>
                    <a:pt x="1" y="2"/>
                    <a:pt x="0" y="1"/>
                    <a:pt x="1" y="1"/>
                  </a:cubicBezTo>
                  <a:cubicBezTo>
                    <a:pt x="1" y="0"/>
                    <a:pt x="2" y="0"/>
                    <a:pt x="2" y="0"/>
                  </a:cubicBezTo>
                  <a:cubicBezTo>
                    <a:pt x="22" y="0"/>
                    <a:pt x="22" y="0"/>
                    <a:pt x="22" y="0"/>
                  </a:cubicBezTo>
                  <a:cubicBezTo>
                    <a:pt x="23" y="0"/>
                    <a:pt x="24" y="0"/>
                    <a:pt x="24" y="1"/>
                  </a:cubicBezTo>
                  <a:cubicBezTo>
                    <a:pt x="24" y="1"/>
                    <a:pt x="24" y="2"/>
                    <a:pt x="24" y="2"/>
                  </a:cubicBezTo>
                  <a:lnTo>
                    <a:pt x="20" y="5"/>
                  </a:lnTo>
                  <a:close/>
                </a:path>
              </a:pathLst>
            </a:custGeom>
            <a:solidFill>
              <a:srgbClr val="FFFFFF"/>
            </a:solidFill>
            <a:ln>
              <a:solidFill>
                <a:srgbClr val="33809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a:p>
          </p:txBody>
        </p:sp>
        <p:sp>
          <p:nvSpPr>
            <p:cNvPr id="75" name="Freeform 202">
              <a:extLst>
                <a:ext uri="{FF2B5EF4-FFF2-40B4-BE49-F238E27FC236}">
                  <a16:creationId xmlns:a16="http://schemas.microsoft.com/office/drawing/2014/main" id="{DE94D16C-BBA7-435F-9828-79AA0EA67B1C}"/>
                </a:ext>
              </a:extLst>
            </p:cNvPr>
            <p:cNvSpPr>
              <a:spLocks/>
            </p:cNvSpPr>
            <p:nvPr/>
          </p:nvSpPr>
          <p:spPr bwMode="auto">
            <a:xfrm>
              <a:off x="1338263" y="1198563"/>
              <a:ext cx="49213" cy="160338"/>
            </a:xfrm>
            <a:custGeom>
              <a:avLst/>
              <a:gdLst>
                <a:gd name="T0" fmla="*/ 17 w 17"/>
                <a:gd name="T1" fmla="*/ 53 h 55"/>
                <a:gd name="T2" fmla="*/ 16 w 17"/>
                <a:gd name="T3" fmla="*/ 55 h 55"/>
                <a:gd name="T4" fmla="*/ 15 w 17"/>
                <a:gd name="T5" fmla="*/ 55 h 55"/>
                <a:gd name="T6" fmla="*/ 13 w 17"/>
                <a:gd name="T7" fmla="*/ 53 h 55"/>
                <a:gd name="T8" fmla="*/ 13 w 17"/>
                <a:gd name="T9" fmla="*/ 38 h 55"/>
                <a:gd name="T10" fmla="*/ 13 w 17"/>
                <a:gd name="T11" fmla="*/ 37 h 55"/>
                <a:gd name="T12" fmla="*/ 0 w 17"/>
                <a:gd name="T13" fmla="*/ 3 h 55"/>
                <a:gd name="T14" fmla="*/ 1 w 17"/>
                <a:gd name="T15" fmla="*/ 1 h 55"/>
                <a:gd name="T16" fmla="*/ 2 w 17"/>
                <a:gd name="T17" fmla="*/ 0 h 55"/>
                <a:gd name="T18" fmla="*/ 3 w 17"/>
                <a:gd name="T19" fmla="*/ 0 h 55"/>
                <a:gd name="T20" fmla="*/ 4 w 17"/>
                <a:gd name="T21" fmla="*/ 1 h 55"/>
                <a:gd name="T22" fmla="*/ 17 w 17"/>
                <a:gd name="T23" fmla="*/ 36 h 55"/>
                <a:gd name="T24" fmla="*/ 17 w 17"/>
                <a:gd name="T25" fmla="*/ 37 h 55"/>
                <a:gd name="T26" fmla="*/ 17 w 17"/>
                <a:gd name="T27"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55">
                  <a:moveTo>
                    <a:pt x="17" y="53"/>
                  </a:moveTo>
                  <a:cubicBezTo>
                    <a:pt x="17" y="54"/>
                    <a:pt x="17" y="55"/>
                    <a:pt x="16" y="55"/>
                  </a:cubicBezTo>
                  <a:cubicBezTo>
                    <a:pt x="15" y="55"/>
                    <a:pt x="15" y="55"/>
                    <a:pt x="15" y="55"/>
                  </a:cubicBezTo>
                  <a:cubicBezTo>
                    <a:pt x="14" y="55"/>
                    <a:pt x="13" y="54"/>
                    <a:pt x="13" y="53"/>
                  </a:cubicBezTo>
                  <a:cubicBezTo>
                    <a:pt x="13" y="38"/>
                    <a:pt x="13" y="38"/>
                    <a:pt x="13" y="38"/>
                  </a:cubicBezTo>
                  <a:cubicBezTo>
                    <a:pt x="13" y="37"/>
                    <a:pt x="13" y="37"/>
                    <a:pt x="13" y="37"/>
                  </a:cubicBezTo>
                  <a:cubicBezTo>
                    <a:pt x="0" y="3"/>
                    <a:pt x="0" y="3"/>
                    <a:pt x="0" y="3"/>
                  </a:cubicBezTo>
                  <a:cubicBezTo>
                    <a:pt x="0" y="2"/>
                    <a:pt x="0" y="1"/>
                    <a:pt x="1" y="1"/>
                  </a:cubicBezTo>
                  <a:cubicBezTo>
                    <a:pt x="2" y="0"/>
                    <a:pt x="2" y="0"/>
                    <a:pt x="2" y="0"/>
                  </a:cubicBezTo>
                  <a:cubicBezTo>
                    <a:pt x="2" y="0"/>
                    <a:pt x="3" y="0"/>
                    <a:pt x="3" y="0"/>
                  </a:cubicBezTo>
                  <a:cubicBezTo>
                    <a:pt x="4" y="1"/>
                    <a:pt x="4" y="1"/>
                    <a:pt x="4" y="1"/>
                  </a:cubicBezTo>
                  <a:cubicBezTo>
                    <a:pt x="17" y="36"/>
                    <a:pt x="17" y="36"/>
                    <a:pt x="17" y="36"/>
                  </a:cubicBezTo>
                  <a:cubicBezTo>
                    <a:pt x="17" y="36"/>
                    <a:pt x="17" y="37"/>
                    <a:pt x="17" y="37"/>
                  </a:cubicBezTo>
                  <a:lnTo>
                    <a:pt x="17" y="53"/>
                  </a:lnTo>
                  <a:close/>
                </a:path>
              </a:pathLst>
            </a:custGeom>
            <a:solidFill>
              <a:schemeClr val="accent2"/>
            </a:solidFill>
            <a:ln>
              <a:solidFill>
                <a:srgbClr val="33809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a:p>
          </p:txBody>
        </p:sp>
        <p:sp>
          <p:nvSpPr>
            <p:cNvPr id="76" name="Freeform 203">
              <a:extLst>
                <a:ext uri="{FF2B5EF4-FFF2-40B4-BE49-F238E27FC236}">
                  <a16:creationId xmlns:a16="http://schemas.microsoft.com/office/drawing/2014/main" id="{7DA9E38D-7436-4A09-B3C2-78297D357A44}"/>
                </a:ext>
              </a:extLst>
            </p:cNvPr>
            <p:cNvSpPr>
              <a:spLocks/>
            </p:cNvSpPr>
            <p:nvPr/>
          </p:nvSpPr>
          <p:spPr bwMode="auto">
            <a:xfrm>
              <a:off x="1409701" y="1198563"/>
              <a:ext cx="49213" cy="160338"/>
            </a:xfrm>
            <a:custGeom>
              <a:avLst/>
              <a:gdLst>
                <a:gd name="T0" fmla="*/ 4 w 17"/>
                <a:gd name="T1" fmla="*/ 53 h 55"/>
                <a:gd name="T2" fmla="*/ 2 w 17"/>
                <a:gd name="T3" fmla="*/ 55 h 55"/>
                <a:gd name="T4" fmla="*/ 1 w 17"/>
                <a:gd name="T5" fmla="*/ 55 h 55"/>
                <a:gd name="T6" fmla="*/ 0 w 17"/>
                <a:gd name="T7" fmla="*/ 53 h 55"/>
                <a:gd name="T8" fmla="*/ 0 w 17"/>
                <a:gd name="T9" fmla="*/ 37 h 55"/>
                <a:gd name="T10" fmla="*/ 0 w 17"/>
                <a:gd name="T11" fmla="*/ 36 h 55"/>
                <a:gd name="T12" fmla="*/ 13 w 17"/>
                <a:gd name="T13" fmla="*/ 1 h 55"/>
                <a:gd name="T14" fmla="*/ 14 w 17"/>
                <a:gd name="T15" fmla="*/ 0 h 55"/>
                <a:gd name="T16" fmla="*/ 15 w 17"/>
                <a:gd name="T17" fmla="*/ 0 h 55"/>
                <a:gd name="T18" fmla="*/ 16 w 17"/>
                <a:gd name="T19" fmla="*/ 1 h 55"/>
                <a:gd name="T20" fmla="*/ 17 w 17"/>
                <a:gd name="T21" fmla="*/ 3 h 55"/>
                <a:gd name="T22" fmla="*/ 4 w 17"/>
                <a:gd name="T23" fmla="*/ 37 h 55"/>
                <a:gd name="T24" fmla="*/ 4 w 17"/>
                <a:gd name="T25" fmla="*/ 38 h 55"/>
                <a:gd name="T26" fmla="*/ 4 w 17"/>
                <a:gd name="T27"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55">
                  <a:moveTo>
                    <a:pt x="4" y="53"/>
                  </a:moveTo>
                  <a:cubicBezTo>
                    <a:pt x="4" y="54"/>
                    <a:pt x="3" y="55"/>
                    <a:pt x="2" y="55"/>
                  </a:cubicBezTo>
                  <a:cubicBezTo>
                    <a:pt x="1" y="55"/>
                    <a:pt x="1" y="55"/>
                    <a:pt x="1" y="55"/>
                  </a:cubicBezTo>
                  <a:cubicBezTo>
                    <a:pt x="0" y="55"/>
                    <a:pt x="0" y="54"/>
                    <a:pt x="0" y="53"/>
                  </a:cubicBezTo>
                  <a:cubicBezTo>
                    <a:pt x="0" y="37"/>
                    <a:pt x="0" y="37"/>
                    <a:pt x="0" y="37"/>
                  </a:cubicBezTo>
                  <a:cubicBezTo>
                    <a:pt x="0" y="37"/>
                    <a:pt x="0" y="36"/>
                    <a:pt x="0" y="36"/>
                  </a:cubicBezTo>
                  <a:cubicBezTo>
                    <a:pt x="13" y="1"/>
                    <a:pt x="13" y="1"/>
                    <a:pt x="13" y="1"/>
                  </a:cubicBezTo>
                  <a:cubicBezTo>
                    <a:pt x="13" y="1"/>
                    <a:pt x="13" y="1"/>
                    <a:pt x="14" y="0"/>
                  </a:cubicBezTo>
                  <a:cubicBezTo>
                    <a:pt x="14" y="0"/>
                    <a:pt x="15" y="0"/>
                    <a:pt x="15" y="0"/>
                  </a:cubicBezTo>
                  <a:cubicBezTo>
                    <a:pt x="16" y="1"/>
                    <a:pt x="16" y="1"/>
                    <a:pt x="16" y="1"/>
                  </a:cubicBezTo>
                  <a:cubicBezTo>
                    <a:pt x="17" y="1"/>
                    <a:pt x="17" y="2"/>
                    <a:pt x="17" y="3"/>
                  </a:cubicBezTo>
                  <a:cubicBezTo>
                    <a:pt x="4" y="37"/>
                    <a:pt x="4" y="37"/>
                    <a:pt x="4" y="37"/>
                  </a:cubicBezTo>
                  <a:cubicBezTo>
                    <a:pt x="4" y="37"/>
                    <a:pt x="4" y="37"/>
                    <a:pt x="4" y="38"/>
                  </a:cubicBezTo>
                  <a:lnTo>
                    <a:pt x="4" y="53"/>
                  </a:lnTo>
                  <a:close/>
                </a:path>
              </a:pathLst>
            </a:custGeom>
            <a:solidFill>
              <a:schemeClr val="accent2"/>
            </a:solidFill>
            <a:ln>
              <a:solidFill>
                <a:srgbClr val="33809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a:p>
          </p:txBody>
        </p:sp>
        <p:sp>
          <p:nvSpPr>
            <p:cNvPr id="77" name="Freeform 204">
              <a:extLst>
                <a:ext uri="{FF2B5EF4-FFF2-40B4-BE49-F238E27FC236}">
                  <a16:creationId xmlns:a16="http://schemas.microsoft.com/office/drawing/2014/main" id="{DD809A92-B872-4EF5-A931-9B5FB98ABBCE}"/>
                </a:ext>
              </a:extLst>
            </p:cNvPr>
            <p:cNvSpPr>
              <a:spLocks/>
            </p:cNvSpPr>
            <p:nvPr/>
          </p:nvSpPr>
          <p:spPr bwMode="auto">
            <a:xfrm>
              <a:off x="1360488" y="1176338"/>
              <a:ext cx="76200" cy="39688"/>
            </a:xfrm>
            <a:custGeom>
              <a:avLst/>
              <a:gdLst>
                <a:gd name="T0" fmla="*/ 9 w 26"/>
                <a:gd name="T1" fmla="*/ 13 h 14"/>
                <a:gd name="T2" fmla="*/ 7 w 26"/>
                <a:gd name="T3" fmla="*/ 13 h 14"/>
                <a:gd name="T4" fmla="*/ 0 w 26"/>
                <a:gd name="T5" fmla="*/ 8 h 14"/>
                <a:gd name="T6" fmla="*/ 0 w 26"/>
                <a:gd name="T7" fmla="*/ 6 h 14"/>
                <a:gd name="T8" fmla="*/ 1 w 26"/>
                <a:gd name="T9" fmla="*/ 5 h 14"/>
                <a:gd name="T10" fmla="*/ 2 w 26"/>
                <a:gd name="T11" fmla="*/ 5 h 14"/>
                <a:gd name="T12" fmla="*/ 3 w 26"/>
                <a:gd name="T13" fmla="*/ 5 h 14"/>
                <a:gd name="T14" fmla="*/ 6 w 26"/>
                <a:gd name="T15" fmla="*/ 7 h 14"/>
                <a:gd name="T16" fmla="*/ 8 w 26"/>
                <a:gd name="T17" fmla="*/ 7 h 14"/>
                <a:gd name="T18" fmla="*/ 14 w 26"/>
                <a:gd name="T19" fmla="*/ 0 h 14"/>
                <a:gd name="T20" fmla="*/ 19 w 26"/>
                <a:gd name="T21" fmla="*/ 6 h 14"/>
                <a:gd name="T22" fmla="*/ 20 w 26"/>
                <a:gd name="T23" fmla="*/ 7 h 14"/>
                <a:gd name="T24" fmla="*/ 21 w 26"/>
                <a:gd name="T25" fmla="*/ 7 h 14"/>
                <a:gd name="T26" fmla="*/ 23 w 26"/>
                <a:gd name="T27" fmla="*/ 5 h 14"/>
                <a:gd name="T28" fmla="*/ 24 w 26"/>
                <a:gd name="T29" fmla="*/ 4 h 14"/>
                <a:gd name="T30" fmla="*/ 25 w 26"/>
                <a:gd name="T31" fmla="*/ 5 h 14"/>
                <a:gd name="T32" fmla="*/ 26 w 26"/>
                <a:gd name="T33" fmla="*/ 5 h 14"/>
                <a:gd name="T34" fmla="*/ 26 w 26"/>
                <a:gd name="T35" fmla="*/ 8 h 14"/>
                <a:gd name="T36" fmla="*/ 21 w 26"/>
                <a:gd name="T37" fmla="*/ 13 h 14"/>
                <a:gd name="T38" fmla="*/ 19 w 26"/>
                <a:gd name="T39" fmla="*/ 14 h 14"/>
                <a:gd name="T40" fmla="*/ 18 w 26"/>
                <a:gd name="T41" fmla="*/ 13 h 14"/>
                <a:gd name="T42" fmla="*/ 15 w 26"/>
                <a:gd name="T43" fmla="*/ 9 h 14"/>
                <a:gd name="T44" fmla="*/ 14 w 26"/>
                <a:gd name="T45" fmla="*/ 8 h 14"/>
                <a:gd name="T46" fmla="*/ 12 w 26"/>
                <a:gd name="T47" fmla="*/ 9 h 14"/>
                <a:gd name="T48" fmla="*/ 9 w 26"/>
                <a:gd name="T49"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 h="14">
                  <a:moveTo>
                    <a:pt x="9" y="13"/>
                  </a:moveTo>
                  <a:cubicBezTo>
                    <a:pt x="8" y="14"/>
                    <a:pt x="7" y="14"/>
                    <a:pt x="7" y="13"/>
                  </a:cubicBezTo>
                  <a:cubicBezTo>
                    <a:pt x="0" y="8"/>
                    <a:pt x="0" y="8"/>
                    <a:pt x="0" y="8"/>
                  </a:cubicBezTo>
                  <a:cubicBezTo>
                    <a:pt x="0" y="8"/>
                    <a:pt x="0" y="7"/>
                    <a:pt x="0" y="6"/>
                  </a:cubicBezTo>
                  <a:cubicBezTo>
                    <a:pt x="1" y="5"/>
                    <a:pt x="1" y="5"/>
                    <a:pt x="1" y="5"/>
                  </a:cubicBezTo>
                  <a:cubicBezTo>
                    <a:pt x="1" y="5"/>
                    <a:pt x="2" y="5"/>
                    <a:pt x="2" y="5"/>
                  </a:cubicBezTo>
                  <a:cubicBezTo>
                    <a:pt x="2" y="5"/>
                    <a:pt x="3" y="5"/>
                    <a:pt x="3" y="5"/>
                  </a:cubicBezTo>
                  <a:cubicBezTo>
                    <a:pt x="6" y="7"/>
                    <a:pt x="6" y="7"/>
                    <a:pt x="6" y="7"/>
                  </a:cubicBezTo>
                  <a:cubicBezTo>
                    <a:pt x="7" y="8"/>
                    <a:pt x="8" y="8"/>
                    <a:pt x="8" y="7"/>
                  </a:cubicBezTo>
                  <a:cubicBezTo>
                    <a:pt x="8" y="7"/>
                    <a:pt x="12" y="2"/>
                    <a:pt x="14" y="0"/>
                  </a:cubicBezTo>
                  <a:cubicBezTo>
                    <a:pt x="16" y="4"/>
                    <a:pt x="19" y="6"/>
                    <a:pt x="19" y="6"/>
                  </a:cubicBezTo>
                  <a:cubicBezTo>
                    <a:pt x="19" y="7"/>
                    <a:pt x="19" y="7"/>
                    <a:pt x="20" y="7"/>
                  </a:cubicBezTo>
                  <a:cubicBezTo>
                    <a:pt x="20" y="7"/>
                    <a:pt x="21" y="7"/>
                    <a:pt x="21" y="7"/>
                  </a:cubicBezTo>
                  <a:cubicBezTo>
                    <a:pt x="23" y="5"/>
                    <a:pt x="23" y="5"/>
                    <a:pt x="23" y="5"/>
                  </a:cubicBezTo>
                  <a:cubicBezTo>
                    <a:pt x="23" y="4"/>
                    <a:pt x="23" y="4"/>
                    <a:pt x="24" y="4"/>
                  </a:cubicBezTo>
                  <a:cubicBezTo>
                    <a:pt x="24" y="4"/>
                    <a:pt x="24" y="4"/>
                    <a:pt x="25" y="5"/>
                  </a:cubicBezTo>
                  <a:cubicBezTo>
                    <a:pt x="26" y="5"/>
                    <a:pt x="26" y="5"/>
                    <a:pt x="26" y="5"/>
                  </a:cubicBezTo>
                  <a:cubicBezTo>
                    <a:pt x="26" y="6"/>
                    <a:pt x="26" y="7"/>
                    <a:pt x="26" y="8"/>
                  </a:cubicBezTo>
                  <a:cubicBezTo>
                    <a:pt x="21" y="13"/>
                    <a:pt x="21" y="13"/>
                    <a:pt x="21" y="13"/>
                  </a:cubicBezTo>
                  <a:cubicBezTo>
                    <a:pt x="20" y="14"/>
                    <a:pt x="20" y="14"/>
                    <a:pt x="19" y="14"/>
                  </a:cubicBezTo>
                  <a:cubicBezTo>
                    <a:pt x="19" y="14"/>
                    <a:pt x="18" y="14"/>
                    <a:pt x="18" y="13"/>
                  </a:cubicBezTo>
                  <a:cubicBezTo>
                    <a:pt x="15" y="9"/>
                    <a:pt x="15" y="9"/>
                    <a:pt x="15" y="9"/>
                  </a:cubicBezTo>
                  <a:cubicBezTo>
                    <a:pt x="15" y="8"/>
                    <a:pt x="14" y="8"/>
                    <a:pt x="14" y="8"/>
                  </a:cubicBezTo>
                  <a:cubicBezTo>
                    <a:pt x="13" y="8"/>
                    <a:pt x="13" y="8"/>
                    <a:pt x="12" y="9"/>
                  </a:cubicBezTo>
                  <a:lnTo>
                    <a:pt x="9" y="13"/>
                  </a:lnTo>
                  <a:close/>
                </a:path>
              </a:pathLst>
            </a:custGeom>
            <a:solidFill>
              <a:schemeClr val="accent2"/>
            </a:solidFill>
            <a:ln>
              <a:solidFill>
                <a:srgbClr val="33809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l-PL"/>
            </a:p>
          </p:txBody>
        </p:sp>
      </p:grpSp>
      <p:grpSp>
        <p:nvGrpSpPr>
          <p:cNvPr id="80" name="Group 79">
            <a:extLst>
              <a:ext uri="{FF2B5EF4-FFF2-40B4-BE49-F238E27FC236}">
                <a16:creationId xmlns:a16="http://schemas.microsoft.com/office/drawing/2014/main" id="{B059B837-6CF1-4E97-B9A5-86E048A1B0F4}"/>
              </a:ext>
            </a:extLst>
          </p:cNvPr>
          <p:cNvGrpSpPr/>
          <p:nvPr/>
        </p:nvGrpSpPr>
        <p:grpSpPr>
          <a:xfrm>
            <a:off x="7025436" y="3430265"/>
            <a:ext cx="1014230" cy="478010"/>
            <a:chOff x="5181037" y="-457767"/>
            <a:chExt cx="1722176" cy="719799"/>
          </a:xfrm>
        </p:grpSpPr>
        <p:sp>
          <p:nvSpPr>
            <p:cNvPr id="81" name="Freeform 273">
              <a:extLst>
                <a:ext uri="{FF2B5EF4-FFF2-40B4-BE49-F238E27FC236}">
                  <a16:creationId xmlns:a16="http://schemas.microsoft.com/office/drawing/2014/main" id="{DEC04959-940A-4EA9-A659-398A67516432}"/>
                </a:ext>
              </a:extLst>
            </p:cNvPr>
            <p:cNvSpPr/>
            <p:nvPr/>
          </p:nvSpPr>
          <p:spPr>
            <a:xfrm>
              <a:off x="5230684" y="-217047"/>
              <a:ext cx="1243383" cy="412447"/>
            </a:xfrm>
            <a:custGeom>
              <a:avLst/>
              <a:gdLst>
                <a:gd name="connsiteX0" fmla="*/ 61350 w 429431"/>
                <a:gd name="connsiteY0" fmla="*/ 34561 h 141658"/>
                <a:gd name="connsiteX1" fmla="*/ 19447 w 429431"/>
                <a:gd name="connsiteY1" fmla="*/ 40343 h 141658"/>
                <a:gd name="connsiteX2" fmla="*/ 5227 w 429431"/>
                <a:gd name="connsiteY2" fmla="*/ 52190 h 141658"/>
                <a:gd name="connsiteX3" fmla="*/ 10346 w 429431"/>
                <a:gd name="connsiteY3" fmla="*/ 132465 h 141658"/>
                <a:gd name="connsiteX4" fmla="*/ 22576 w 429431"/>
                <a:gd name="connsiteY4" fmla="*/ 139384 h 141658"/>
                <a:gd name="connsiteX5" fmla="*/ 52439 w 429431"/>
                <a:gd name="connsiteY5" fmla="*/ 140616 h 141658"/>
                <a:gd name="connsiteX6" fmla="*/ 45613 w 429431"/>
                <a:gd name="connsiteY6" fmla="*/ 119670 h 141658"/>
                <a:gd name="connsiteX7" fmla="*/ 79173 w 429431"/>
                <a:gd name="connsiteY7" fmla="*/ 86119 h 141658"/>
                <a:gd name="connsiteX8" fmla="*/ 112733 w 429431"/>
                <a:gd name="connsiteY8" fmla="*/ 119670 h 141658"/>
                <a:gd name="connsiteX9" fmla="*/ 104770 w 429431"/>
                <a:gd name="connsiteY9" fmla="*/ 141658 h 141658"/>
                <a:gd name="connsiteX10" fmla="*/ 326514 w 429431"/>
                <a:gd name="connsiteY10" fmla="*/ 141658 h 141658"/>
                <a:gd name="connsiteX11" fmla="*/ 318456 w 429431"/>
                <a:gd name="connsiteY11" fmla="*/ 119670 h 141658"/>
                <a:gd name="connsiteX12" fmla="*/ 353849 w 429431"/>
                <a:gd name="connsiteY12" fmla="*/ 87857 h 141658"/>
                <a:gd name="connsiteX13" fmla="*/ 385671 w 429431"/>
                <a:gd name="connsiteY13" fmla="*/ 119670 h 141658"/>
                <a:gd name="connsiteX14" fmla="*/ 378750 w 429431"/>
                <a:gd name="connsiteY14" fmla="*/ 140616 h 141658"/>
                <a:gd name="connsiteX15" fmla="*/ 414017 w 429431"/>
                <a:gd name="connsiteY15" fmla="*/ 139384 h 141658"/>
                <a:gd name="connsiteX16" fmla="*/ 425867 w 429431"/>
                <a:gd name="connsiteY16" fmla="*/ 127821 h 141658"/>
                <a:gd name="connsiteX17" fmla="*/ 429280 w 429431"/>
                <a:gd name="connsiteY17" fmla="*/ 107823 h 141658"/>
                <a:gd name="connsiteX18" fmla="*/ 425962 w 429431"/>
                <a:gd name="connsiteY18" fmla="*/ 96450 h 141658"/>
                <a:gd name="connsiteX19" fmla="*/ 427100 w 429431"/>
                <a:gd name="connsiteY19" fmla="*/ 86972 h 141658"/>
                <a:gd name="connsiteX20" fmla="*/ 318930 w 429431"/>
                <a:gd name="connsiteY20" fmla="*/ 42428 h 141658"/>
                <a:gd name="connsiteX21" fmla="*/ 262048 w 429431"/>
                <a:gd name="connsiteY21" fmla="*/ 12668 h 141658"/>
                <a:gd name="connsiteX22" fmla="*/ 152645 w 429431"/>
                <a:gd name="connsiteY22" fmla="*/ 631 h 141658"/>
                <a:gd name="connsiteX23" fmla="*/ 102116 w 429431"/>
                <a:gd name="connsiteY23" fmla="*/ 8687 h 141658"/>
                <a:gd name="connsiteX24" fmla="*/ 61919 w 429431"/>
                <a:gd name="connsiteY24" fmla="*/ 34467 h 141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29431" h="141658">
                  <a:moveTo>
                    <a:pt x="61350" y="34561"/>
                  </a:moveTo>
                  <a:lnTo>
                    <a:pt x="19447" y="40343"/>
                  </a:lnTo>
                  <a:cubicBezTo>
                    <a:pt x="12616" y="40733"/>
                    <a:pt x="6843" y="45543"/>
                    <a:pt x="5227" y="52190"/>
                  </a:cubicBezTo>
                  <a:cubicBezTo>
                    <a:pt x="-272" y="76263"/>
                    <a:pt x="-4917" y="111140"/>
                    <a:pt x="10346" y="132465"/>
                  </a:cubicBezTo>
                  <a:cubicBezTo>
                    <a:pt x="13120" y="136553"/>
                    <a:pt x="17643" y="139111"/>
                    <a:pt x="22576" y="139384"/>
                  </a:cubicBezTo>
                  <a:lnTo>
                    <a:pt x="52439" y="140616"/>
                  </a:lnTo>
                  <a:cubicBezTo>
                    <a:pt x="48140" y="134463"/>
                    <a:pt x="45764" y="127174"/>
                    <a:pt x="45613" y="119670"/>
                  </a:cubicBezTo>
                  <a:cubicBezTo>
                    <a:pt x="45613" y="101141"/>
                    <a:pt x="60638" y="86119"/>
                    <a:pt x="79173" y="86119"/>
                  </a:cubicBezTo>
                  <a:cubicBezTo>
                    <a:pt x="97708" y="86119"/>
                    <a:pt x="112733" y="101141"/>
                    <a:pt x="112733" y="119670"/>
                  </a:cubicBezTo>
                  <a:cubicBezTo>
                    <a:pt x="112502" y="127663"/>
                    <a:pt x="109711" y="135370"/>
                    <a:pt x="104770" y="141658"/>
                  </a:cubicBezTo>
                  <a:lnTo>
                    <a:pt x="326514" y="141658"/>
                  </a:lnTo>
                  <a:cubicBezTo>
                    <a:pt x="321509" y="135399"/>
                    <a:pt x="318680" y="127680"/>
                    <a:pt x="318456" y="119670"/>
                  </a:cubicBezTo>
                  <a:cubicBezTo>
                    <a:pt x="319442" y="101115"/>
                    <a:pt x="335288" y="86871"/>
                    <a:pt x="353849" y="87857"/>
                  </a:cubicBezTo>
                  <a:cubicBezTo>
                    <a:pt x="371031" y="88770"/>
                    <a:pt x="384758" y="102493"/>
                    <a:pt x="385671" y="119670"/>
                  </a:cubicBezTo>
                  <a:cubicBezTo>
                    <a:pt x="385492" y="127184"/>
                    <a:pt x="383083" y="134474"/>
                    <a:pt x="378750" y="140616"/>
                  </a:cubicBezTo>
                  <a:lnTo>
                    <a:pt x="414017" y="139384"/>
                  </a:lnTo>
                  <a:cubicBezTo>
                    <a:pt x="420106" y="138607"/>
                    <a:pt x="424943" y="133888"/>
                    <a:pt x="425867" y="127821"/>
                  </a:cubicBezTo>
                  <a:lnTo>
                    <a:pt x="429280" y="107823"/>
                  </a:lnTo>
                  <a:cubicBezTo>
                    <a:pt x="429882" y="103730"/>
                    <a:pt x="428671" y="99578"/>
                    <a:pt x="425962" y="96450"/>
                  </a:cubicBezTo>
                  <a:lnTo>
                    <a:pt x="427100" y="86972"/>
                  </a:lnTo>
                  <a:cubicBezTo>
                    <a:pt x="428332" y="48588"/>
                    <a:pt x="345854" y="47546"/>
                    <a:pt x="318930" y="42428"/>
                  </a:cubicBezTo>
                  <a:lnTo>
                    <a:pt x="262048" y="12668"/>
                  </a:lnTo>
                  <a:cubicBezTo>
                    <a:pt x="233607" y="-2212"/>
                    <a:pt x="184594" y="-316"/>
                    <a:pt x="152645" y="631"/>
                  </a:cubicBezTo>
                  <a:cubicBezTo>
                    <a:pt x="141079" y="631"/>
                    <a:pt x="111691" y="2811"/>
                    <a:pt x="102116" y="8687"/>
                  </a:cubicBezTo>
                  <a:lnTo>
                    <a:pt x="61919" y="34467"/>
                  </a:lnTo>
                  <a:close/>
                </a:path>
              </a:pathLst>
            </a:custGeom>
            <a:solidFill>
              <a:srgbClr val="FFFFFF"/>
            </a:solidFill>
            <a:ln w="9391" cap="flat">
              <a:noFill/>
              <a:prstDash val="solid"/>
              <a:miter/>
            </a:ln>
          </p:spPr>
          <p:txBody>
            <a:bodyPr rtlCol="0" anchor="ctr"/>
            <a:lstStyle/>
            <a:p>
              <a:endParaRPr lang="fr-FR"/>
            </a:p>
          </p:txBody>
        </p:sp>
        <p:sp>
          <p:nvSpPr>
            <p:cNvPr id="82" name="Freeform 275">
              <a:extLst>
                <a:ext uri="{FF2B5EF4-FFF2-40B4-BE49-F238E27FC236}">
                  <a16:creationId xmlns:a16="http://schemas.microsoft.com/office/drawing/2014/main" id="{8D435EA3-AE4E-461A-AF4D-83D141AA6FB5}"/>
                </a:ext>
              </a:extLst>
            </p:cNvPr>
            <p:cNvSpPr/>
            <p:nvPr/>
          </p:nvSpPr>
          <p:spPr>
            <a:xfrm>
              <a:off x="5181037" y="226032"/>
              <a:ext cx="208065" cy="36000"/>
            </a:xfrm>
            <a:custGeom>
              <a:avLst/>
              <a:gdLst>
                <a:gd name="connsiteX0" fmla="*/ 0 w 71860"/>
                <a:gd name="connsiteY0" fmla="*/ 0 h 34877"/>
                <a:gd name="connsiteX1" fmla="*/ 71861 w 71860"/>
                <a:gd name="connsiteY1" fmla="*/ 0 h 34877"/>
                <a:gd name="connsiteX2" fmla="*/ 71861 w 71860"/>
                <a:gd name="connsiteY2" fmla="*/ 34878 h 34877"/>
                <a:gd name="connsiteX3" fmla="*/ 0 w 71860"/>
                <a:gd name="connsiteY3" fmla="*/ 34878 h 34877"/>
              </a:gdLst>
              <a:ahLst/>
              <a:cxnLst>
                <a:cxn ang="0">
                  <a:pos x="connsiteX0" y="connsiteY0"/>
                </a:cxn>
                <a:cxn ang="0">
                  <a:pos x="connsiteX1" y="connsiteY1"/>
                </a:cxn>
                <a:cxn ang="0">
                  <a:pos x="connsiteX2" y="connsiteY2"/>
                </a:cxn>
                <a:cxn ang="0">
                  <a:pos x="connsiteX3" y="connsiteY3"/>
                </a:cxn>
              </a:cxnLst>
              <a:rect l="l" t="t" r="r" b="b"/>
              <a:pathLst>
                <a:path w="71860" h="34877">
                  <a:moveTo>
                    <a:pt x="0" y="0"/>
                  </a:moveTo>
                  <a:lnTo>
                    <a:pt x="71861" y="0"/>
                  </a:lnTo>
                  <a:lnTo>
                    <a:pt x="71861" y="34878"/>
                  </a:lnTo>
                  <a:lnTo>
                    <a:pt x="0" y="34878"/>
                  </a:lnTo>
                  <a:close/>
                </a:path>
              </a:pathLst>
            </a:custGeom>
            <a:solidFill>
              <a:schemeClr val="bg1"/>
            </a:solidFill>
            <a:ln w="9391" cap="flat">
              <a:noFill/>
              <a:prstDash val="solid"/>
              <a:miter/>
            </a:ln>
          </p:spPr>
          <p:txBody>
            <a:bodyPr rtlCol="0" anchor="ctr"/>
            <a:lstStyle/>
            <a:p>
              <a:endParaRPr lang="fr-FR"/>
            </a:p>
          </p:txBody>
        </p:sp>
        <p:sp>
          <p:nvSpPr>
            <p:cNvPr id="83" name="Freeform 276">
              <a:extLst>
                <a:ext uri="{FF2B5EF4-FFF2-40B4-BE49-F238E27FC236}">
                  <a16:creationId xmlns:a16="http://schemas.microsoft.com/office/drawing/2014/main" id="{F0A67BC6-37F6-485B-97DD-8F56562E5B65}"/>
                </a:ext>
              </a:extLst>
            </p:cNvPr>
            <p:cNvSpPr/>
            <p:nvPr/>
          </p:nvSpPr>
          <p:spPr>
            <a:xfrm>
              <a:off x="5685833" y="226032"/>
              <a:ext cx="208065" cy="36000"/>
            </a:xfrm>
            <a:custGeom>
              <a:avLst/>
              <a:gdLst>
                <a:gd name="connsiteX0" fmla="*/ 0 w 71860"/>
                <a:gd name="connsiteY0" fmla="*/ 0 h 34877"/>
                <a:gd name="connsiteX1" fmla="*/ 71861 w 71860"/>
                <a:gd name="connsiteY1" fmla="*/ 0 h 34877"/>
                <a:gd name="connsiteX2" fmla="*/ 71861 w 71860"/>
                <a:gd name="connsiteY2" fmla="*/ 34878 h 34877"/>
                <a:gd name="connsiteX3" fmla="*/ 0 w 71860"/>
                <a:gd name="connsiteY3" fmla="*/ 34878 h 34877"/>
              </a:gdLst>
              <a:ahLst/>
              <a:cxnLst>
                <a:cxn ang="0">
                  <a:pos x="connsiteX0" y="connsiteY0"/>
                </a:cxn>
                <a:cxn ang="0">
                  <a:pos x="connsiteX1" y="connsiteY1"/>
                </a:cxn>
                <a:cxn ang="0">
                  <a:pos x="connsiteX2" y="connsiteY2"/>
                </a:cxn>
                <a:cxn ang="0">
                  <a:pos x="connsiteX3" y="connsiteY3"/>
                </a:cxn>
              </a:cxnLst>
              <a:rect l="l" t="t" r="r" b="b"/>
              <a:pathLst>
                <a:path w="71860" h="34877">
                  <a:moveTo>
                    <a:pt x="0" y="0"/>
                  </a:moveTo>
                  <a:lnTo>
                    <a:pt x="71861" y="0"/>
                  </a:lnTo>
                  <a:lnTo>
                    <a:pt x="71861" y="34878"/>
                  </a:lnTo>
                  <a:lnTo>
                    <a:pt x="0" y="34878"/>
                  </a:lnTo>
                  <a:close/>
                </a:path>
              </a:pathLst>
            </a:custGeom>
            <a:solidFill>
              <a:schemeClr val="bg1"/>
            </a:solidFill>
            <a:ln w="9391" cap="flat">
              <a:noFill/>
              <a:prstDash val="solid"/>
              <a:miter/>
            </a:ln>
          </p:spPr>
          <p:txBody>
            <a:bodyPr rtlCol="0" anchor="ctr"/>
            <a:lstStyle/>
            <a:p>
              <a:endParaRPr lang="fr-FR"/>
            </a:p>
          </p:txBody>
        </p:sp>
        <p:sp>
          <p:nvSpPr>
            <p:cNvPr id="84" name="Freeform 277">
              <a:extLst>
                <a:ext uri="{FF2B5EF4-FFF2-40B4-BE49-F238E27FC236}">
                  <a16:creationId xmlns:a16="http://schemas.microsoft.com/office/drawing/2014/main" id="{6185828F-28D1-4C93-82C7-D7F5CB507F0F}"/>
                </a:ext>
              </a:extLst>
            </p:cNvPr>
            <p:cNvSpPr/>
            <p:nvPr/>
          </p:nvSpPr>
          <p:spPr>
            <a:xfrm>
              <a:off x="6190626" y="226032"/>
              <a:ext cx="208065" cy="36000"/>
            </a:xfrm>
            <a:custGeom>
              <a:avLst/>
              <a:gdLst>
                <a:gd name="connsiteX0" fmla="*/ 0 w 71860"/>
                <a:gd name="connsiteY0" fmla="*/ 0 h 34877"/>
                <a:gd name="connsiteX1" fmla="*/ 71861 w 71860"/>
                <a:gd name="connsiteY1" fmla="*/ 0 h 34877"/>
                <a:gd name="connsiteX2" fmla="*/ 71861 w 71860"/>
                <a:gd name="connsiteY2" fmla="*/ 34878 h 34877"/>
                <a:gd name="connsiteX3" fmla="*/ 0 w 71860"/>
                <a:gd name="connsiteY3" fmla="*/ 34878 h 34877"/>
              </a:gdLst>
              <a:ahLst/>
              <a:cxnLst>
                <a:cxn ang="0">
                  <a:pos x="connsiteX0" y="connsiteY0"/>
                </a:cxn>
                <a:cxn ang="0">
                  <a:pos x="connsiteX1" y="connsiteY1"/>
                </a:cxn>
                <a:cxn ang="0">
                  <a:pos x="connsiteX2" y="connsiteY2"/>
                </a:cxn>
                <a:cxn ang="0">
                  <a:pos x="connsiteX3" y="connsiteY3"/>
                </a:cxn>
              </a:cxnLst>
              <a:rect l="l" t="t" r="r" b="b"/>
              <a:pathLst>
                <a:path w="71860" h="34877">
                  <a:moveTo>
                    <a:pt x="0" y="0"/>
                  </a:moveTo>
                  <a:lnTo>
                    <a:pt x="71861" y="0"/>
                  </a:lnTo>
                  <a:lnTo>
                    <a:pt x="71861" y="34878"/>
                  </a:lnTo>
                  <a:lnTo>
                    <a:pt x="0" y="34878"/>
                  </a:lnTo>
                  <a:close/>
                </a:path>
              </a:pathLst>
            </a:custGeom>
            <a:solidFill>
              <a:schemeClr val="bg1"/>
            </a:solidFill>
            <a:ln w="9391" cap="flat">
              <a:noFill/>
              <a:prstDash val="solid"/>
              <a:miter/>
            </a:ln>
          </p:spPr>
          <p:txBody>
            <a:bodyPr rtlCol="0" anchor="ctr"/>
            <a:lstStyle/>
            <a:p>
              <a:endParaRPr lang="fr-FR"/>
            </a:p>
          </p:txBody>
        </p:sp>
        <p:sp>
          <p:nvSpPr>
            <p:cNvPr id="85" name="Freeform 278">
              <a:extLst>
                <a:ext uri="{FF2B5EF4-FFF2-40B4-BE49-F238E27FC236}">
                  <a16:creationId xmlns:a16="http://schemas.microsoft.com/office/drawing/2014/main" id="{A5F1DEF7-4D96-4BE2-909F-43AE08C5F84C}"/>
                </a:ext>
              </a:extLst>
            </p:cNvPr>
            <p:cNvSpPr/>
            <p:nvPr/>
          </p:nvSpPr>
          <p:spPr>
            <a:xfrm>
              <a:off x="6695148" y="226032"/>
              <a:ext cx="208065" cy="36000"/>
            </a:xfrm>
            <a:custGeom>
              <a:avLst/>
              <a:gdLst>
                <a:gd name="connsiteX0" fmla="*/ 0 w 71860"/>
                <a:gd name="connsiteY0" fmla="*/ 0 h 34877"/>
                <a:gd name="connsiteX1" fmla="*/ 71861 w 71860"/>
                <a:gd name="connsiteY1" fmla="*/ 0 h 34877"/>
                <a:gd name="connsiteX2" fmla="*/ 71861 w 71860"/>
                <a:gd name="connsiteY2" fmla="*/ 34878 h 34877"/>
                <a:gd name="connsiteX3" fmla="*/ 0 w 71860"/>
                <a:gd name="connsiteY3" fmla="*/ 34878 h 34877"/>
              </a:gdLst>
              <a:ahLst/>
              <a:cxnLst>
                <a:cxn ang="0">
                  <a:pos x="connsiteX0" y="connsiteY0"/>
                </a:cxn>
                <a:cxn ang="0">
                  <a:pos x="connsiteX1" y="connsiteY1"/>
                </a:cxn>
                <a:cxn ang="0">
                  <a:pos x="connsiteX2" y="connsiteY2"/>
                </a:cxn>
                <a:cxn ang="0">
                  <a:pos x="connsiteX3" y="connsiteY3"/>
                </a:cxn>
              </a:cxnLst>
              <a:rect l="l" t="t" r="r" b="b"/>
              <a:pathLst>
                <a:path w="71860" h="34877">
                  <a:moveTo>
                    <a:pt x="0" y="0"/>
                  </a:moveTo>
                  <a:lnTo>
                    <a:pt x="71861" y="0"/>
                  </a:lnTo>
                  <a:lnTo>
                    <a:pt x="71861" y="34878"/>
                  </a:lnTo>
                  <a:lnTo>
                    <a:pt x="0" y="34878"/>
                  </a:lnTo>
                  <a:close/>
                </a:path>
              </a:pathLst>
            </a:custGeom>
            <a:solidFill>
              <a:schemeClr val="bg1"/>
            </a:solidFill>
            <a:ln w="9391" cap="flat">
              <a:noFill/>
              <a:prstDash val="solid"/>
              <a:miter/>
            </a:ln>
          </p:spPr>
          <p:txBody>
            <a:bodyPr rtlCol="0" anchor="ctr"/>
            <a:lstStyle/>
            <a:p>
              <a:endParaRPr lang="fr-FR"/>
            </a:p>
          </p:txBody>
        </p:sp>
        <p:sp>
          <p:nvSpPr>
            <p:cNvPr id="86" name="Freeform 279">
              <a:extLst>
                <a:ext uri="{FF2B5EF4-FFF2-40B4-BE49-F238E27FC236}">
                  <a16:creationId xmlns:a16="http://schemas.microsoft.com/office/drawing/2014/main" id="{609B24EE-8318-4442-B409-2FE2BDBDB408}"/>
                </a:ext>
              </a:extLst>
            </p:cNvPr>
            <p:cNvSpPr/>
            <p:nvPr/>
          </p:nvSpPr>
          <p:spPr>
            <a:xfrm>
              <a:off x="5433572" y="226032"/>
              <a:ext cx="207790" cy="36000"/>
            </a:xfrm>
            <a:custGeom>
              <a:avLst/>
              <a:gdLst>
                <a:gd name="connsiteX0" fmla="*/ 0 w 71765"/>
                <a:gd name="connsiteY0" fmla="*/ 0 h 34877"/>
                <a:gd name="connsiteX1" fmla="*/ 71766 w 71765"/>
                <a:gd name="connsiteY1" fmla="*/ 0 h 34877"/>
                <a:gd name="connsiteX2" fmla="*/ 71766 w 71765"/>
                <a:gd name="connsiteY2" fmla="*/ 34878 h 34877"/>
                <a:gd name="connsiteX3" fmla="*/ 0 w 71765"/>
                <a:gd name="connsiteY3" fmla="*/ 34878 h 34877"/>
              </a:gdLst>
              <a:ahLst/>
              <a:cxnLst>
                <a:cxn ang="0">
                  <a:pos x="connsiteX0" y="connsiteY0"/>
                </a:cxn>
                <a:cxn ang="0">
                  <a:pos x="connsiteX1" y="connsiteY1"/>
                </a:cxn>
                <a:cxn ang="0">
                  <a:pos x="connsiteX2" y="connsiteY2"/>
                </a:cxn>
                <a:cxn ang="0">
                  <a:pos x="connsiteX3" y="connsiteY3"/>
                </a:cxn>
              </a:cxnLst>
              <a:rect l="l" t="t" r="r" b="b"/>
              <a:pathLst>
                <a:path w="71765" h="34877">
                  <a:moveTo>
                    <a:pt x="0" y="0"/>
                  </a:moveTo>
                  <a:lnTo>
                    <a:pt x="71766" y="0"/>
                  </a:lnTo>
                  <a:lnTo>
                    <a:pt x="71766" y="34878"/>
                  </a:lnTo>
                  <a:lnTo>
                    <a:pt x="0" y="34878"/>
                  </a:lnTo>
                  <a:close/>
                </a:path>
              </a:pathLst>
            </a:custGeom>
            <a:solidFill>
              <a:schemeClr val="bg1"/>
            </a:solidFill>
            <a:ln w="9391" cap="flat">
              <a:noFill/>
              <a:prstDash val="solid"/>
              <a:miter/>
            </a:ln>
          </p:spPr>
          <p:txBody>
            <a:bodyPr rtlCol="0" anchor="ctr"/>
            <a:lstStyle/>
            <a:p>
              <a:endParaRPr lang="fr-FR"/>
            </a:p>
          </p:txBody>
        </p:sp>
        <p:sp>
          <p:nvSpPr>
            <p:cNvPr id="87" name="Freeform 280">
              <a:extLst>
                <a:ext uri="{FF2B5EF4-FFF2-40B4-BE49-F238E27FC236}">
                  <a16:creationId xmlns:a16="http://schemas.microsoft.com/office/drawing/2014/main" id="{73EC421D-827B-43AD-A691-48B2EF83D010}"/>
                </a:ext>
              </a:extLst>
            </p:cNvPr>
            <p:cNvSpPr/>
            <p:nvPr/>
          </p:nvSpPr>
          <p:spPr>
            <a:xfrm>
              <a:off x="5938094" y="226032"/>
              <a:ext cx="208065" cy="36000"/>
            </a:xfrm>
            <a:custGeom>
              <a:avLst/>
              <a:gdLst>
                <a:gd name="connsiteX0" fmla="*/ 0 w 71860"/>
                <a:gd name="connsiteY0" fmla="*/ 0 h 34877"/>
                <a:gd name="connsiteX1" fmla="*/ 71861 w 71860"/>
                <a:gd name="connsiteY1" fmla="*/ 0 h 34877"/>
                <a:gd name="connsiteX2" fmla="*/ 71861 w 71860"/>
                <a:gd name="connsiteY2" fmla="*/ 34878 h 34877"/>
                <a:gd name="connsiteX3" fmla="*/ 0 w 71860"/>
                <a:gd name="connsiteY3" fmla="*/ 34878 h 34877"/>
              </a:gdLst>
              <a:ahLst/>
              <a:cxnLst>
                <a:cxn ang="0">
                  <a:pos x="connsiteX0" y="connsiteY0"/>
                </a:cxn>
                <a:cxn ang="0">
                  <a:pos x="connsiteX1" y="connsiteY1"/>
                </a:cxn>
                <a:cxn ang="0">
                  <a:pos x="connsiteX2" y="connsiteY2"/>
                </a:cxn>
                <a:cxn ang="0">
                  <a:pos x="connsiteX3" y="connsiteY3"/>
                </a:cxn>
              </a:cxnLst>
              <a:rect l="l" t="t" r="r" b="b"/>
              <a:pathLst>
                <a:path w="71860" h="34877">
                  <a:moveTo>
                    <a:pt x="0" y="0"/>
                  </a:moveTo>
                  <a:lnTo>
                    <a:pt x="71861" y="0"/>
                  </a:lnTo>
                  <a:lnTo>
                    <a:pt x="71861" y="34878"/>
                  </a:lnTo>
                  <a:lnTo>
                    <a:pt x="0" y="34878"/>
                  </a:lnTo>
                  <a:close/>
                </a:path>
              </a:pathLst>
            </a:custGeom>
            <a:solidFill>
              <a:schemeClr val="bg1"/>
            </a:solidFill>
            <a:ln w="9391" cap="flat">
              <a:noFill/>
              <a:prstDash val="solid"/>
              <a:miter/>
            </a:ln>
          </p:spPr>
          <p:txBody>
            <a:bodyPr rtlCol="0" anchor="ctr"/>
            <a:lstStyle/>
            <a:p>
              <a:endParaRPr lang="fr-FR"/>
            </a:p>
          </p:txBody>
        </p:sp>
        <p:sp>
          <p:nvSpPr>
            <p:cNvPr id="88" name="Freeform 281">
              <a:extLst>
                <a:ext uri="{FF2B5EF4-FFF2-40B4-BE49-F238E27FC236}">
                  <a16:creationId xmlns:a16="http://schemas.microsoft.com/office/drawing/2014/main" id="{0F75BF68-1C7D-41CB-9DEE-6502DB635B1E}"/>
                </a:ext>
              </a:extLst>
            </p:cNvPr>
            <p:cNvSpPr/>
            <p:nvPr/>
          </p:nvSpPr>
          <p:spPr>
            <a:xfrm>
              <a:off x="6443162" y="226032"/>
              <a:ext cx="207790" cy="36000"/>
            </a:xfrm>
            <a:custGeom>
              <a:avLst/>
              <a:gdLst>
                <a:gd name="connsiteX0" fmla="*/ 0 w 71765"/>
                <a:gd name="connsiteY0" fmla="*/ 0 h 34877"/>
                <a:gd name="connsiteX1" fmla="*/ 71766 w 71765"/>
                <a:gd name="connsiteY1" fmla="*/ 0 h 34877"/>
                <a:gd name="connsiteX2" fmla="*/ 71766 w 71765"/>
                <a:gd name="connsiteY2" fmla="*/ 34878 h 34877"/>
                <a:gd name="connsiteX3" fmla="*/ 0 w 71765"/>
                <a:gd name="connsiteY3" fmla="*/ 34878 h 34877"/>
              </a:gdLst>
              <a:ahLst/>
              <a:cxnLst>
                <a:cxn ang="0">
                  <a:pos x="connsiteX0" y="connsiteY0"/>
                </a:cxn>
                <a:cxn ang="0">
                  <a:pos x="connsiteX1" y="connsiteY1"/>
                </a:cxn>
                <a:cxn ang="0">
                  <a:pos x="connsiteX2" y="connsiteY2"/>
                </a:cxn>
                <a:cxn ang="0">
                  <a:pos x="connsiteX3" y="connsiteY3"/>
                </a:cxn>
              </a:cxnLst>
              <a:rect l="l" t="t" r="r" b="b"/>
              <a:pathLst>
                <a:path w="71765" h="34877">
                  <a:moveTo>
                    <a:pt x="0" y="0"/>
                  </a:moveTo>
                  <a:lnTo>
                    <a:pt x="71766" y="0"/>
                  </a:lnTo>
                  <a:lnTo>
                    <a:pt x="71766" y="34878"/>
                  </a:lnTo>
                  <a:lnTo>
                    <a:pt x="0" y="34878"/>
                  </a:lnTo>
                  <a:close/>
                </a:path>
              </a:pathLst>
            </a:custGeom>
            <a:solidFill>
              <a:schemeClr val="bg1"/>
            </a:solidFill>
            <a:ln w="9391" cap="flat">
              <a:noFill/>
              <a:prstDash val="solid"/>
              <a:miter/>
            </a:ln>
          </p:spPr>
          <p:txBody>
            <a:bodyPr rtlCol="0" anchor="ctr"/>
            <a:lstStyle/>
            <a:p>
              <a:endParaRPr lang="fr-FR"/>
            </a:p>
          </p:txBody>
        </p:sp>
        <p:grpSp>
          <p:nvGrpSpPr>
            <p:cNvPr id="89" name="Group 88">
              <a:extLst>
                <a:ext uri="{FF2B5EF4-FFF2-40B4-BE49-F238E27FC236}">
                  <a16:creationId xmlns:a16="http://schemas.microsoft.com/office/drawing/2014/main" id="{A31085E6-9D59-4C5C-919B-7A3922F452FE}"/>
                </a:ext>
              </a:extLst>
            </p:cNvPr>
            <p:cNvGrpSpPr/>
            <p:nvPr/>
          </p:nvGrpSpPr>
          <p:grpSpPr>
            <a:xfrm>
              <a:off x="6099093" y="-457767"/>
              <a:ext cx="731378" cy="653717"/>
              <a:chOff x="6099093" y="-457767"/>
              <a:chExt cx="731378" cy="653717"/>
            </a:xfrm>
          </p:grpSpPr>
          <p:sp>
            <p:nvSpPr>
              <p:cNvPr id="92" name="Freeform 274">
                <a:extLst>
                  <a:ext uri="{FF2B5EF4-FFF2-40B4-BE49-F238E27FC236}">
                    <a16:creationId xmlns:a16="http://schemas.microsoft.com/office/drawing/2014/main" id="{576AF248-01EE-491E-B9D9-98E680F3CE34}"/>
                  </a:ext>
                </a:extLst>
              </p:cNvPr>
              <p:cNvSpPr/>
              <p:nvPr/>
            </p:nvSpPr>
            <p:spPr>
              <a:xfrm>
                <a:off x="6176352" y="-457767"/>
                <a:ext cx="654119" cy="653717"/>
              </a:xfrm>
              <a:custGeom>
                <a:avLst/>
                <a:gdLst>
                  <a:gd name="connsiteX0" fmla="*/ 127036 w 225915"/>
                  <a:gd name="connsiteY0" fmla="*/ 202916 h 224524"/>
                  <a:gd name="connsiteX1" fmla="*/ 129690 w 225915"/>
                  <a:gd name="connsiteY1" fmla="*/ 202063 h 224524"/>
                  <a:gd name="connsiteX2" fmla="*/ 130733 w 225915"/>
                  <a:gd name="connsiteY2" fmla="*/ 199504 h 224524"/>
                  <a:gd name="connsiteX3" fmla="*/ 139455 w 225915"/>
                  <a:gd name="connsiteY3" fmla="*/ 94587 h 224524"/>
                  <a:gd name="connsiteX4" fmla="*/ 196515 w 225915"/>
                  <a:gd name="connsiteY4" fmla="*/ 113340 h 224524"/>
                  <a:gd name="connsiteX5" fmla="*/ 204110 w 225915"/>
                  <a:gd name="connsiteY5" fmla="*/ 108424 h 224524"/>
                  <a:gd name="connsiteX6" fmla="*/ 211600 w 225915"/>
                  <a:gd name="connsiteY6" fmla="*/ 199504 h 224524"/>
                  <a:gd name="connsiteX7" fmla="*/ 215582 w 225915"/>
                  <a:gd name="connsiteY7" fmla="*/ 202916 h 224524"/>
                  <a:gd name="connsiteX8" fmla="*/ 222313 w 225915"/>
                  <a:gd name="connsiteY8" fmla="*/ 209645 h 224524"/>
                  <a:gd name="connsiteX9" fmla="*/ 225915 w 225915"/>
                  <a:gd name="connsiteY9" fmla="*/ 224525 h 224524"/>
                  <a:gd name="connsiteX10" fmla="*/ 116892 w 225915"/>
                  <a:gd name="connsiteY10" fmla="*/ 224525 h 224524"/>
                  <a:gd name="connsiteX11" fmla="*/ 120305 w 225915"/>
                  <a:gd name="connsiteY11" fmla="*/ 209834 h 224524"/>
                  <a:gd name="connsiteX12" fmla="*/ 127036 w 225915"/>
                  <a:gd name="connsiteY12" fmla="*/ 203105 h 224524"/>
                  <a:gd name="connsiteX13" fmla="*/ 97363 w 225915"/>
                  <a:gd name="connsiteY13" fmla="*/ 190 h 224524"/>
                  <a:gd name="connsiteX14" fmla="*/ 168465 w 225915"/>
                  <a:gd name="connsiteY14" fmla="*/ 33930 h 224524"/>
                  <a:gd name="connsiteX15" fmla="*/ 135568 w 225915"/>
                  <a:gd name="connsiteY15" fmla="*/ 70608 h 224524"/>
                  <a:gd name="connsiteX16" fmla="*/ 82573 w 225915"/>
                  <a:gd name="connsiteY16" fmla="*/ 45303 h 224524"/>
                  <a:gd name="connsiteX17" fmla="*/ 106634 w 225915"/>
                  <a:gd name="connsiteY17" fmla="*/ 17729 h 224524"/>
                  <a:gd name="connsiteX18" fmla="*/ 97837 w 225915"/>
                  <a:gd name="connsiteY18" fmla="*/ 0 h 224524"/>
                  <a:gd name="connsiteX19" fmla="*/ 28441 w 225915"/>
                  <a:gd name="connsiteY19" fmla="*/ 39143 h 224524"/>
                  <a:gd name="connsiteX20" fmla="*/ 28441 w 225915"/>
                  <a:gd name="connsiteY20" fmla="*/ 46061 h 224524"/>
                  <a:gd name="connsiteX21" fmla="*/ 17349 w 225915"/>
                  <a:gd name="connsiteY21" fmla="*/ 52980 h 224524"/>
                  <a:gd name="connsiteX22" fmla="*/ 26829 w 225915"/>
                  <a:gd name="connsiteY22" fmla="*/ 67575 h 224524"/>
                  <a:gd name="connsiteX23" fmla="*/ 37826 w 225915"/>
                  <a:gd name="connsiteY23" fmla="*/ 60467 h 224524"/>
                  <a:gd name="connsiteX24" fmla="*/ 43989 w 225915"/>
                  <a:gd name="connsiteY24" fmla="*/ 63500 h 224524"/>
                  <a:gd name="connsiteX25" fmla="*/ 73377 w 225915"/>
                  <a:gd name="connsiteY25" fmla="*/ 44545 h 224524"/>
                  <a:gd name="connsiteX26" fmla="*/ 54417 w 225915"/>
                  <a:gd name="connsiteY26" fmla="*/ 22272 h 224524"/>
                  <a:gd name="connsiteX27" fmla="*/ 0 w 225915"/>
                  <a:gd name="connsiteY27" fmla="*/ 70798 h 224524"/>
                  <a:gd name="connsiteX28" fmla="*/ 17539 w 225915"/>
                  <a:gd name="connsiteY28" fmla="*/ 59425 h 224524"/>
                  <a:gd name="connsiteX29" fmla="*/ 21520 w 225915"/>
                  <a:gd name="connsiteY29" fmla="*/ 65490 h 224524"/>
                  <a:gd name="connsiteX30" fmla="*/ 4077 w 225915"/>
                  <a:gd name="connsiteY30" fmla="*/ 76769 h 224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915" h="224524">
                    <a:moveTo>
                      <a:pt x="127036" y="202916"/>
                    </a:moveTo>
                    <a:cubicBezTo>
                      <a:pt x="128001" y="203010"/>
                      <a:pt x="128961" y="202701"/>
                      <a:pt x="129690" y="202063"/>
                    </a:cubicBezTo>
                    <a:cubicBezTo>
                      <a:pt x="130356" y="201377"/>
                      <a:pt x="130729" y="200459"/>
                      <a:pt x="130733" y="199504"/>
                    </a:cubicBezTo>
                    <a:lnTo>
                      <a:pt x="139455" y="94587"/>
                    </a:lnTo>
                    <a:cubicBezTo>
                      <a:pt x="150032" y="115517"/>
                      <a:pt x="175578" y="123913"/>
                      <a:pt x="196515" y="113340"/>
                    </a:cubicBezTo>
                    <a:cubicBezTo>
                      <a:pt x="199214" y="111976"/>
                      <a:pt x="201761" y="110328"/>
                      <a:pt x="204110" y="108424"/>
                    </a:cubicBezTo>
                    <a:cubicBezTo>
                      <a:pt x="206575" y="138373"/>
                      <a:pt x="209135" y="169649"/>
                      <a:pt x="211600" y="199504"/>
                    </a:cubicBezTo>
                    <a:cubicBezTo>
                      <a:pt x="211600" y="202821"/>
                      <a:pt x="213306" y="202821"/>
                      <a:pt x="215582" y="202916"/>
                    </a:cubicBezTo>
                    <a:cubicBezTo>
                      <a:pt x="219279" y="202916"/>
                      <a:pt x="221554" y="206043"/>
                      <a:pt x="222313" y="209645"/>
                    </a:cubicBezTo>
                    <a:lnTo>
                      <a:pt x="225915" y="224525"/>
                    </a:lnTo>
                    <a:lnTo>
                      <a:pt x="116892" y="224525"/>
                    </a:lnTo>
                    <a:lnTo>
                      <a:pt x="120305" y="209834"/>
                    </a:lnTo>
                    <a:cubicBezTo>
                      <a:pt x="121063" y="206233"/>
                      <a:pt x="123338" y="203105"/>
                      <a:pt x="127036" y="203105"/>
                    </a:cubicBezTo>
                    <a:close/>
                    <a:moveTo>
                      <a:pt x="97363" y="190"/>
                    </a:moveTo>
                    <a:lnTo>
                      <a:pt x="168465" y="33930"/>
                    </a:lnTo>
                    <a:cubicBezTo>
                      <a:pt x="150800" y="37897"/>
                      <a:pt x="137593" y="52622"/>
                      <a:pt x="135568" y="70608"/>
                    </a:cubicBezTo>
                    <a:lnTo>
                      <a:pt x="82573" y="45303"/>
                    </a:lnTo>
                    <a:cubicBezTo>
                      <a:pt x="96834" y="44331"/>
                      <a:pt x="107606" y="31986"/>
                      <a:pt x="106634" y="17729"/>
                    </a:cubicBezTo>
                    <a:cubicBezTo>
                      <a:pt x="106168" y="10887"/>
                      <a:pt x="103003" y="4511"/>
                      <a:pt x="97837" y="0"/>
                    </a:cubicBezTo>
                    <a:close/>
                    <a:moveTo>
                      <a:pt x="28441" y="39143"/>
                    </a:moveTo>
                    <a:lnTo>
                      <a:pt x="28441" y="46061"/>
                    </a:lnTo>
                    <a:lnTo>
                      <a:pt x="17349" y="52980"/>
                    </a:lnTo>
                    <a:lnTo>
                      <a:pt x="26829" y="67575"/>
                    </a:lnTo>
                    <a:lnTo>
                      <a:pt x="37826" y="60467"/>
                    </a:lnTo>
                    <a:lnTo>
                      <a:pt x="43989" y="63500"/>
                    </a:lnTo>
                    <a:lnTo>
                      <a:pt x="73377" y="44545"/>
                    </a:lnTo>
                    <a:cubicBezTo>
                      <a:pt x="63108" y="41676"/>
                      <a:pt x="55607" y="32865"/>
                      <a:pt x="54417" y="22272"/>
                    </a:cubicBezTo>
                    <a:close/>
                    <a:moveTo>
                      <a:pt x="0" y="70798"/>
                    </a:moveTo>
                    <a:lnTo>
                      <a:pt x="17539" y="59425"/>
                    </a:lnTo>
                    <a:lnTo>
                      <a:pt x="21520" y="65490"/>
                    </a:lnTo>
                    <a:lnTo>
                      <a:pt x="4077" y="76769"/>
                    </a:lnTo>
                    <a:close/>
                  </a:path>
                </a:pathLst>
              </a:custGeom>
              <a:solidFill>
                <a:schemeClr val="bg1"/>
              </a:solidFill>
              <a:ln w="9391" cap="flat">
                <a:noFill/>
                <a:prstDash val="solid"/>
                <a:miter/>
              </a:ln>
            </p:spPr>
            <p:txBody>
              <a:bodyPr rtlCol="0" anchor="ctr"/>
              <a:lstStyle/>
              <a:p>
                <a:endParaRPr lang="fr-FR"/>
              </a:p>
            </p:txBody>
          </p:sp>
          <p:sp>
            <p:nvSpPr>
              <p:cNvPr id="93" name="Freeform 282">
                <a:extLst>
                  <a:ext uri="{FF2B5EF4-FFF2-40B4-BE49-F238E27FC236}">
                    <a16:creationId xmlns:a16="http://schemas.microsoft.com/office/drawing/2014/main" id="{BA91EEFD-C0CB-4F32-8A2D-983A6C2A1088}"/>
                  </a:ext>
                </a:extLst>
              </p:cNvPr>
              <p:cNvSpPr/>
              <p:nvPr/>
            </p:nvSpPr>
            <p:spPr>
              <a:xfrm rot="19455000">
                <a:off x="6136896" y="-331996"/>
                <a:ext cx="19489" cy="64846"/>
              </a:xfrm>
              <a:custGeom>
                <a:avLst/>
                <a:gdLst>
                  <a:gd name="connsiteX0" fmla="*/ 0 w 6731"/>
                  <a:gd name="connsiteY0" fmla="*/ 0 h 22272"/>
                  <a:gd name="connsiteX1" fmla="*/ 6731 w 6731"/>
                  <a:gd name="connsiteY1" fmla="*/ 0 h 22272"/>
                  <a:gd name="connsiteX2" fmla="*/ 6731 w 6731"/>
                  <a:gd name="connsiteY2" fmla="*/ 22272 h 22272"/>
                  <a:gd name="connsiteX3" fmla="*/ 0 w 6731"/>
                  <a:gd name="connsiteY3" fmla="*/ 22272 h 22272"/>
                </a:gdLst>
                <a:ahLst/>
                <a:cxnLst>
                  <a:cxn ang="0">
                    <a:pos x="connsiteX0" y="connsiteY0"/>
                  </a:cxn>
                  <a:cxn ang="0">
                    <a:pos x="connsiteX1" y="connsiteY1"/>
                  </a:cxn>
                  <a:cxn ang="0">
                    <a:pos x="connsiteX2" y="connsiteY2"/>
                  </a:cxn>
                  <a:cxn ang="0">
                    <a:pos x="connsiteX3" y="connsiteY3"/>
                  </a:cxn>
                </a:cxnLst>
                <a:rect l="l" t="t" r="r" b="b"/>
                <a:pathLst>
                  <a:path w="6731" h="22272">
                    <a:moveTo>
                      <a:pt x="0" y="0"/>
                    </a:moveTo>
                    <a:lnTo>
                      <a:pt x="6731" y="0"/>
                    </a:lnTo>
                    <a:lnTo>
                      <a:pt x="6731" y="22272"/>
                    </a:lnTo>
                    <a:lnTo>
                      <a:pt x="0" y="22272"/>
                    </a:lnTo>
                    <a:close/>
                  </a:path>
                </a:pathLst>
              </a:custGeom>
              <a:solidFill>
                <a:srgbClr val="FFFFFF"/>
              </a:solidFill>
              <a:ln w="9391" cap="flat">
                <a:noFill/>
                <a:prstDash val="solid"/>
                <a:miter/>
              </a:ln>
            </p:spPr>
            <p:txBody>
              <a:bodyPr rtlCol="0" anchor="ctr"/>
              <a:lstStyle/>
              <a:p>
                <a:endParaRPr lang="fr-FR"/>
              </a:p>
            </p:txBody>
          </p:sp>
          <p:sp>
            <p:nvSpPr>
              <p:cNvPr id="94" name="Freeform 283">
                <a:extLst>
                  <a:ext uri="{FF2B5EF4-FFF2-40B4-BE49-F238E27FC236}">
                    <a16:creationId xmlns:a16="http://schemas.microsoft.com/office/drawing/2014/main" id="{47CDFB9F-0B6D-4E1B-8B28-2B7B9E00910A}"/>
                  </a:ext>
                </a:extLst>
              </p:cNvPr>
              <p:cNvSpPr/>
              <p:nvPr/>
            </p:nvSpPr>
            <p:spPr>
              <a:xfrm>
                <a:off x="6102788" y="-269569"/>
                <a:ext cx="46938" cy="27870"/>
              </a:xfrm>
              <a:custGeom>
                <a:avLst/>
                <a:gdLst>
                  <a:gd name="connsiteX0" fmla="*/ 14884 w 16211"/>
                  <a:gd name="connsiteY0" fmla="*/ 9572 h 9572"/>
                  <a:gd name="connsiteX1" fmla="*/ 16211 w 16211"/>
                  <a:gd name="connsiteY1" fmla="*/ 2938 h 9572"/>
                  <a:gd name="connsiteX2" fmla="*/ 1232 w 16211"/>
                  <a:gd name="connsiteY2" fmla="*/ 0 h 9572"/>
                  <a:gd name="connsiteX3" fmla="*/ 0 w 16211"/>
                  <a:gd name="connsiteY3" fmla="*/ 6729 h 9572"/>
                  <a:gd name="connsiteX4" fmla="*/ 14884 w 16211"/>
                  <a:gd name="connsiteY4" fmla="*/ 9572 h 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11" h="9572">
                    <a:moveTo>
                      <a:pt x="14884" y="9572"/>
                    </a:moveTo>
                    <a:lnTo>
                      <a:pt x="16211" y="2938"/>
                    </a:lnTo>
                    <a:lnTo>
                      <a:pt x="1232" y="0"/>
                    </a:lnTo>
                    <a:lnTo>
                      <a:pt x="0" y="6729"/>
                    </a:lnTo>
                    <a:lnTo>
                      <a:pt x="14884" y="9572"/>
                    </a:lnTo>
                    <a:close/>
                  </a:path>
                </a:pathLst>
              </a:custGeom>
              <a:solidFill>
                <a:srgbClr val="FFFFFF"/>
              </a:solidFill>
              <a:ln w="9391" cap="flat">
                <a:noFill/>
                <a:prstDash val="solid"/>
                <a:miter/>
              </a:ln>
            </p:spPr>
            <p:txBody>
              <a:bodyPr rtlCol="0" anchor="ctr"/>
              <a:lstStyle/>
              <a:p>
                <a:endParaRPr lang="fr-FR"/>
              </a:p>
            </p:txBody>
          </p:sp>
          <p:sp>
            <p:nvSpPr>
              <p:cNvPr id="95" name="Freeform 284">
                <a:extLst>
                  <a:ext uri="{FF2B5EF4-FFF2-40B4-BE49-F238E27FC236}">
                    <a16:creationId xmlns:a16="http://schemas.microsoft.com/office/drawing/2014/main" id="{2D2DD71B-388C-482D-BF10-E076CB710F2F}"/>
                  </a:ext>
                </a:extLst>
              </p:cNvPr>
              <p:cNvSpPr/>
              <p:nvPr/>
            </p:nvSpPr>
            <p:spPr>
              <a:xfrm rot="19559551">
                <a:off x="6099093" y="-221121"/>
                <a:ext cx="64860" cy="19615"/>
              </a:xfrm>
              <a:custGeom>
                <a:avLst/>
                <a:gdLst>
                  <a:gd name="connsiteX0" fmla="*/ 0 w 22401"/>
                  <a:gd name="connsiteY0" fmla="*/ 0 h 6737"/>
                  <a:gd name="connsiteX1" fmla="*/ 22401 w 22401"/>
                  <a:gd name="connsiteY1" fmla="*/ 0 h 6737"/>
                  <a:gd name="connsiteX2" fmla="*/ 22401 w 22401"/>
                  <a:gd name="connsiteY2" fmla="*/ 6737 h 6737"/>
                  <a:gd name="connsiteX3" fmla="*/ 0 w 22401"/>
                  <a:gd name="connsiteY3" fmla="*/ 6737 h 6737"/>
                </a:gdLst>
                <a:ahLst/>
                <a:cxnLst>
                  <a:cxn ang="0">
                    <a:pos x="connsiteX0" y="connsiteY0"/>
                  </a:cxn>
                  <a:cxn ang="0">
                    <a:pos x="connsiteX1" y="connsiteY1"/>
                  </a:cxn>
                  <a:cxn ang="0">
                    <a:pos x="connsiteX2" y="connsiteY2"/>
                  </a:cxn>
                  <a:cxn ang="0">
                    <a:pos x="connsiteX3" y="connsiteY3"/>
                  </a:cxn>
                </a:cxnLst>
                <a:rect l="l" t="t" r="r" b="b"/>
                <a:pathLst>
                  <a:path w="22401" h="6737">
                    <a:moveTo>
                      <a:pt x="0" y="0"/>
                    </a:moveTo>
                    <a:lnTo>
                      <a:pt x="22401" y="0"/>
                    </a:lnTo>
                    <a:lnTo>
                      <a:pt x="22401" y="6737"/>
                    </a:lnTo>
                    <a:lnTo>
                      <a:pt x="0" y="6737"/>
                    </a:lnTo>
                    <a:close/>
                  </a:path>
                </a:pathLst>
              </a:custGeom>
              <a:solidFill>
                <a:srgbClr val="FFFFFF"/>
              </a:solidFill>
              <a:ln w="9403" cap="flat">
                <a:noFill/>
                <a:prstDash val="solid"/>
                <a:miter/>
              </a:ln>
            </p:spPr>
            <p:txBody>
              <a:bodyPr rtlCol="0" anchor="ctr"/>
              <a:lstStyle/>
              <a:p>
                <a:endParaRPr lang="fr-FR"/>
              </a:p>
            </p:txBody>
          </p:sp>
          <p:sp>
            <p:nvSpPr>
              <p:cNvPr id="96" name="Freeform 285">
                <a:extLst>
                  <a:ext uri="{FF2B5EF4-FFF2-40B4-BE49-F238E27FC236}">
                    <a16:creationId xmlns:a16="http://schemas.microsoft.com/office/drawing/2014/main" id="{54502FCE-F4F7-48B1-9ABA-48794D5E4768}"/>
                  </a:ext>
                </a:extLst>
              </p:cNvPr>
              <p:cNvSpPr/>
              <p:nvPr/>
            </p:nvSpPr>
            <p:spPr>
              <a:xfrm>
                <a:off x="6170590" y="-209966"/>
                <a:ext cx="19761" cy="44425"/>
              </a:xfrm>
              <a:custGeom>
                <a:avLst/>
                <a:gdLst>
                  <a:gd name="connsiteX0" fmla="*/ 6731 w 6825"/>
                  <a:gd name="connsiteY0" fmla="*/ 0 h 15258"/>
                  <a:gd name="connsiteX1" fmla="*/ 6826 w 6825"/>
                  <a:gd name="connsiteY1" fmla="*/ 15259 h 15258"/>
                  <a:gd name="connsiteX2" fmla="*/ 95 w 6825"/>
                  <a:gd name="connsiteY2" fmla="*/ 15259 h 15258"/>
                  <a:gd name="connsiteX3" fmla="*/ 0 w 6825"/>
                  <a:gd name="connsiteY3" fmla="*/ 0 h 15258"/>
                  <a:gd name="connsiteX4" fmla="*/ 6731 w 6825"/>
                  <a:gd name="connsiteY4" fmla="*/ 0 h 152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5" h="15258">
                    <a:moveTo>
                      <a:pt x="6731" y="0"/>
                    </a:moveTo>
                    <a:lnTo>
                      <a:pt x="6826" y="15259"/>
                    </a:lnTo>
                    <a:lnTo>
                      <a:pt x="95" y="15259"/>
                    </a:lnTo>
                    <a:lnTo>
                      <a:pt x="0" y="0"/>
                    </a:lnTo>
                    <a:lnTo>
                      <a:pt x="6731" y="0"/>
                    </a:lnTo>
                    <a:close/>
                  </a:path>
                </a:pathLst>
              </a:custGeom>
              <a:solidFill>
                <a:srgbClr val="FFFFFF"/>
              </a:solidFill>
              <a:ln w="9391" cap="flat">
                <a:noFill/>
                <a:prstDash val="solid"/>
                <a:miter/>
              </a:ln>
            </p:spPr>
            <p:txBody>
              <a:bodyPr rtlCol="0" anchor="ctr"/>
              <a:lstStyle/>
              <a:p>
                <a:endParaRPr lang="fr-FR"/>
              </a:p>
            </p:txBody>
          </p:sp>
          <p:sp>
            <p:nvSpPr>
              <p:cNvPr id="97" name="Freeform 286">
                <a:extLst>
                  <a:ext uri="{FF2B5EF4-FFF2-40B4-BE49-F238E27FC236}">
                    <a16:creationId xmlns:a16="http://schemas.microsoft.com/office/drawing/2014/main" id="{AEC43290-2D31-49AA-8B95-3F21DB96B310}"/>
                  </a:ext>
                </a:extLst>
              </p:cNvPr>
              <p:cNvSpPr/>
              <p:nvPr/>
            </p:nvSpPr>
            <p:spPr>
              <a:xfrm rot="19455000">
                <a:off x="6216176" y="-224419"/>
                <a:ext cx="19489" cy="64846"/>
              </a:xfrm>
              <a:custGeom>
                <a:avLst/>
                <a:gdLst>
                  <a:gd name="connsiteX0" fmla="*/ 0 w 6731"/>
                  <a:gd name="connsiteY0" fmla="*/ 0 h 22272"/>
                  <a:gd name="connsiteX1" fmla="*/ 6731 w 6731"/>
                  <a:gd name="connsiteY1" fmla="*/ 0 h 22272"/>
                  <a:gd name="connsiteX2" fmla="*/ 6731 w 6731"/>
                  <a:gd name="connsiteY2" fmla="*/ 22272 h 22272"/>
                  <a:gd name="connsiteX3" fmla="*/ 0 w 6731"/>
                  <a:gd name="connsiteY3" fmla="*/ 22272 h 22272"/>
                </a:gdLst>
                <a:ahLst/>
                <a:cxnLst>
                  <a:cxn ang="0">
                    <a:pos x="connsiteX0" y="connsiteY0"/>
                  </a:cxn>
                  <a:cxn ang="0">
                    <a:pos x="connsiteX1" y="connsiteY1"/>
                  </a:cxn>
                  <a:cxn ang="0">
                    <a:pos x="connsiteX2" y="connsiteY2"/>
                  </a:cxn>
                  <a:cxn ang="0">
                    <a:pos x="connsiteX3" y="connsiteY3"/>
                  </a:cxn>
                </a:cxnLst>
                <a:rect l="l" t="t" r="r" b="b"/>
                <a:pathLst>
                  <a:path w="6731" h="22272">
                    <a:moveTo>
                      <a:pt x="0" y="0"/>
                    </a:moveTo>
                    <a:lnTo>
                      <a:pt x="6731" y="0"/>
                    </a:lnTo>
                    <a:lnTo>
                      <a:pt x="6731" y="22272"/>
                    </a:lnTo>
                    <a:lnTo>
                      <a:pt x="0" y="22272"/>
                    </a:lnTo>
                    <a:close/>
                  </a:path>
                </a:pathLst>
              </a:custGeom>
              <a:solidFill>
                <a:srgbClr val="FFFFFF"/>
              </a:solidFill>
              <a:ln w="9391" cap="flat">
                <a:noFill/>
                <a:prstDash val="solid"/>
                <a:miter/>
              </a:ln>
            </p:spPr>
            <p:txBody>
              <a:bodyPr rtlCol="0" anchor="ctr"/>
              <a:lstStyle/>
              <a:p>
                <a:endParaRPr lang="fr-FR"/>
              </a:p>
            </p:txBody>
          </p:sp>
          <p:sp>
            <p:nvSpPr>
              <p:cNvPr id="98" name="Freeform 287">
                <a:extLst>
                  <a:ext uri="{FF2B5EF4-FFF2-40B4-BE49-F238E27FC236}">
                    <a16:creationId xmlns:a16="http://schemas.microsoft.com/office/drawing/2014/main" id="{706566FB-0F83-4A39-BE65-A5FF1D29A471}"/>
                  </a:ext>
                </a:extLst>
              </p:cNvPr>
              <p:cNvSpPr/>
              <p:nvPr/>
            </p:nvSpPr>
            <p:spPr>
              <a:xfrm>
                <a:off x="6596877" y="-332485"/>
                <a:ext cx="186106" cy="187092"/>
              </a:xfrm>
              <a:custGeom>
                <a:avLst/>
                <a:gdLst>
                  <a:gd name="connsiteX0" fmla="*/ 64276 w 64276"/>
                  <a:gd name="connsiteY0" fmla="*/ 32129 h 64258"/>
                  <a:gd name="connsiteX1" fmla="*/ 32138 w 64276"/>
                  <a:gd name="connsiteY1" fmla="*/ 64258 h 64258"/>
                  <a:gd name="connsiteX2" fmla="*/ 0 w 64276"/>
                  <a:gd name="connsiteY2" fmla="*/ 32129 h 64258"/>
                  <a:gd name="connsiteX3" fmla="*/ 32138 w 64276"/>
                  <a:gd name="connsiteY3" fmla="*/ 0 h 64258"/>
                  <a:gd name="connsiteX4" fmla="*/ 64276 w 64276"/>
                  <a:gd name="connsiteY4" fmla="*/ 32129 h 642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276" h="64258">
                    <a:moveTo>
                      <a:pt x="64276" y="32129"/>
                    </a:moveTo>
                    <a:cubicBezTo>
                      <a:pt x="64276" y="49874"/>
                      <a:pt x="49888" y="64258"/>
                      <a:pt x="32138" y="64258"/>
                    </a:cubicBezTo>
                    <a:cubicBezTo>
                      <a:pt x="14389" y="64258"/>
                      <a:pt x="0" y="49874"/>
                      <a:pt x="0" y="32129"/>
                    </a:cubicBezTo>
                    <a:cubicBezTo>
                      <a:pt x="0" y="14385"/>
                      <a:pt x="14389" y="0"/>
                      <a:pt x="32138" y="0"/>
                    </a:cubicBezTo>
                    <a:cubicBezTo>
                      <a:pt x="49888" y="0"/>
                      <a:pt x="64276" y="14385"/>
                      <a:pt x="64276" y="32129"/>
                    </a:cubicBezTo>
                    <a:close/>
                  </a:path>
                </a:pathLst>
              </a:custGeom>
              <a:solidFill>
                <a:srgbClr val="FFFFFF"/>
              </a:solidFill>
              <a:ln w="9391" cap="flat">
                <a:noFill/>
                <a:prstDash val="solid"/>
                <a:miter/>
              </a:ln>
            </p:spPr>
            <p:txBody>
              <a:bodyPr rtlCol="0" anchor="ctr"/>
              <a:lstStyle/>
              <a:p>
                <a:endParaRPr lang="fr-FR"/>
              </a:p>
            </p:txBody>
          </p:sp>
          <p:sp>
            <p:nvSpPr>
              <p:cNvPr id="99" name="Freeform 288">
                <a:extLst>
                  <a:ext uri="{FF2B5EF4-FFF2-40B4-BE49-F238E27FC236}">
                    <a16:creationId xmlns:a16="http://schemas.microsoft.com/office/drawing/2014/main" id="{39714839-4926-4DE2-AE38-1C7598AE7A86}"/>
                  </a:ext>
                </a:extLst>
              </p:cNvPr>
              <p:cNvSpPr/>
              <p:nvPr/>
            </p:nvSpPr>
            <p:spPr>
              <a:xfrm>
                <a:off x="6362736" y="-446176"/>
                <a:ext cx="92778" cy="93269"/>
              </a:xfrm>
              <a:custGeom>
                <a:avLst/>
                <a:gdLst>
                  <a:gd name="connsiteX0" fmla="*/ 32043 w 32043"/>
                  <a:gd name="connsiteY0" fmla="*/ 16017 h 32034"/>
                  <a:gd name="connsiteX1" fmla="*/ 16022 w 32043"/>
                  <a:gd name="connsiteY1" fmla="*/ 32034 h 32034"/>
                  <a:gd name="connsiteX2" fmla="*/ 0 w 32043"/>
                  <a:gd name="connsiteY2" fmla="*/ 16017 h 32034"/>
                  <a:gd name="connsiteX3" fmla="*/ 16022 w 32043"/>
                  <a:gd name="connsiteY3" fmla="*/ 0 h 32034"/>
                  <a:gd name="connsiteX4" fmla="*/ 32043 w 32043"/>
                  <a:gd name="connsiteY4" fmla="*/ 16017 h 32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43" h="32034">
                    <a:moveTo>
                      <a:pt x="32043" y="16017"/>
                    </a:moveTo>
                    <a:cubicBezTo>
                      <a:pt x="32043" y="24863"/>
                      <a:pt x="24870" y="32034"/>
                      <a:pt x="16022" y="32034"/>
                    </a:cubicBezTo>
                    <a:cubicBezTo>
                      <a:pt x="7173" y="32034"/>
                      <a:pt x="0" y="24863"/>
                      <a:pt x="0" y="16017"/>
                    </a:cubicBezTo>
                    <a:cubicBezTo>
                      <a:pt x="0" y="7171"/>
                      <a:pt x="7173" y="0"/>
                      <a:pt x="16022" y="0"/>
                    </a:cubicBezTo>
                    <a:cubicBezTo>
                      <a:pt x="24870" y="0"/>
                      <a:pt x="32043" y="7171"/>
                      <a:pt x="32043" y="16017"/>
                    </a:cubicBezTo>
                    <a:close/>
                  </a:path>
                </a:pathLst>
              </a:custGeom>
              <a:solidFill>
                <a:srgbClr val="FFFFFF"/>
              </a:solidFill>
              <a:ln w="9391" cap="flat">
                <a:noFill/>
                <a:prstDash val="solid"/>
                <a:miter/>
              </a:ln>
            </p:spPr>
            <p:txBody>
              <a:bodyPr rtlCol="0" anchor="ctr"/>
              <a:lstStyle/>
              <a:p>
                <a:endParaRPr lang="fr-FR"/>
              </a:p>
            </p:txBody>
          </p:sp>
        </p:grpSp>
        <p:sp>
          <p:nvSpPr>
            <p:cNvPr id="90" name="Freeform 289">
              <a:extLst>
                <a:ext uri="{FF2B5EF4-FFF2-40B4-BE49-F238E27FC236}">
                  <a16:creationId xmlns:a16="http://schemas.microsoft.com/office/drawing/2014/main" id="{55168D2E-67FC-478A-ABCA-ED3763B3ECA3}"/>
                </a:ext>
              </a:extLst>
            </p:cNvPr>
            <p:cNvSpPr/>
            <p:nvPr/>
          </p:nvSpPr>
          <p:spPr>
            <a:xfrm>
              <a:off x="5793708" y="-163227"/>
              <a:ext cx="292281" cy="284673"/>
            </a:xfrm>
            <a:custGeom>
              <a:avLst/>
              <a:gdLst>
                <a:gd name="connsiteX0" fmla="*/ 0 w 100946"/>
                <a:gd name="connsiteY0" fmla="*/ 2997 h 97773"/>
                <a:gd name="connsiteX1" fmla="*/ 1801 w 100946"/>
                <a:gd name="connsiteY1" fmla="*/ 59 h 97773"/>
                <a:gd name="connsiteX2" fmla="*/ 43989 w 100946"/>
                <a:gd name="connsiteY2" fmla="*/ 5367 h 97773"/>
                <a:gd name="connsiteX3" fmla="*/ 97552 w 100946"/>
                <a:gd name="connsiteY3" fmla="*/ 34463 h 97773"/>
                <a:gd name="connsiteX4" fmla="*/ 100870 w 100946"/>
                <a:gd name="connsiteY4" fmla="*/ 42519 h 97773"/>
                <a:gd name="connsiteX5" fmla="*/ 100870 w 100946"/>
                <a:gd name="connsiteY5" fmla="*/ 86305 h 97773"/>
                <a:gd name="connsiteX6" fmla="*/ 92812 w 100946"/>
                <a:gd name="connsiteY6" fmla="*/ 97773 h 97773"/>
                <a:gd name="connsiteX7" fmla="*/ 8911 w 100946"/>
                <a:gd name="connsiteY7" fmla="*/ 97773 h 97773"/>
                <a:gd name="connsiteX8" fmla="*/ 4456 w 100946"/>
                <a:gd name="connsiteY8" fmla="*/ 95783 h 97773"/>
                <a:gd name="connsiteX9" fmla="*/ 2749 w 100946"/>
                <a:gd name="connsiteY9" fmla="*/ 91139 h 97773"/>
                <a:gd name="connsiteX10" fmla="*/ 95 w 100946"/>
                <a:gd name="connsiteY10" fmla="*/ 2902 h 97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946" h="97773">
                  <a:moveTo>
                    <a:pt x="0" y="2997"/>
                  </a:moveTo>
                  <a:cubicBezTo>
                    <a:pt x="0" y="1102"/>
                    <a:pt x="0" y="59"/>
                    <a:pt x="1801" y="59"/>
                  </a:cubicBezTo>
                  <a:cubicBezTo>
                    <a:pt x="16053" y="-358"/>
                    <a:pt x="30284" y="1433"/>
                    <a:pt x="43989" y="5367"/>
                  </a:cubicBezTo>
                  <a:cubicBezTo>
                    <a:pt x="62395" y="14013"/>
                    <a:pt x="80280" y="23728"/>
                    <a:pt x="97552" y="34463"/>
                  </a:cubicBezTo>
                  <a:cubicBezTo>
                    <a:pt x="100017" y="36364"/>
                    <a:pt x="101282" y="39434"/>
                    <a:pt x="100870" y="42519"/>
                  </a:cubicBezTo>
                  <a:lnTo>
                    <a:pt x="100870" y="86305"/>
                  </a:lnTo>
                  <a:cubicBezTo>
                    <a:pt x="100870" y="91992"/>
                    <a:pt x="99069" y="97015"/>
                    <a:pt x="92812" y="97773"/>
                  </a:cubicBezTo>
                  <a:lnTo>
                    <a:pt x="8911" y="97773"/>
                  </a:lnTo>
                  <a:cubicBezTo>
                    <a:pt x="7216" y="97751"/>
                    <a:pt x="5604" y="97031"/>
                    <a:pt x="4456" y="95783"/>
                  </a:cubicBezTo>
                  <a:cubicBezTo>
                    <a:pt x="3292" y="94524"/>
                    <a:pt x="2677" y="92852"/>
                    <a:pt x="2749" y="91139"/>
                  </a:cubicBezTo>
                  <a:lnTo>
                    <a:pt x="95" y="2902"/>
                  </a:lnTo>
                  <a:close/>
                </a:path>
              </a:pathLst>
            </a:custGeom>
            <a:solidFill>
              <a:schemeClr val="accent4"/>
            </a:solidFill>
            <a:ln w="9391" cap="flat">
              <a:noFill/>
              <a:prstDash val="solid"/>
              <a:miter/>
            </a:ln>
          </p:spPr>
          <p:txBody>
            <a:bodyPr rtlCol="0" anchor="ctr"/>
            <a:lstStyle/>
            <a:p>
              <a:endParaRPr lang="fr-FR"/>
            </a:p>
          </p:txBody>
        </p:sp>
        <p:sp>
          <p:nvSpPr>
            <p:cNvPr id="91" name="Freeform 290">
              <a:extLst>
                <a:ext uri="{FF2B5EF4-FFF2-40B4-BE49-F238E27FC236}">
                  <a16:creationId xmlns:a16="http://schemas.microsoft.com/office/drawing/2014/main" id="{F9BFDA02-3581-446F-BC65-701C60D341B2}"/>
                </a:ext>
              </a:extLst>
            </p:cNvPr>
            <p:cNvSpPr/>
            <p:nvPr/>
          </p:nvSpPr>
          <p:spPr>
            <a:xfrm>
              <a:off x="5469380" y="-164986"/>
              <a:ext cx="277975" cy="288435"/>
            </a:xfrm>
            <a:custGeom>
              <a:avLst/>
              <a:gdLst>
                <a:gd name="connsiteX0" fmla="*/ 621 w 96005"/>
                <a:gd name="connsiteY0" fmla="*/ 46346 h 99065"/>
                <a:gd name="connsiteX1" fmla="*/ 52 w 96005"/>
                <a:gd name="connsiteY1" fmla="*/ 36868 h 99065"/>
                <a:gd name="connsiteX2" fmla="*/ 2423 w 96005"/>
                <a:gd name="connsiteY2" fmla="*/ 28433 h 99065"/>
                <a:gd name="connsiteX3" fmla="*/ 93433 w 96005"/>
                <a:gd name="connsiteY3" fmla="*/ 0 h 99065"/>
                <a:gd name="connsiteX4" fmla="*/ 95993 w 96005"/>
                <a:gd name="connsiteY4" fmla="*/ 3128 h 99065"/>
                <a:gd name="connsiteX5" fmla="*/ 95993 w 96005"/>
                <a:gd name="connsiteY5" fmla="*/ 92028 h 99065"/>
                <a:gd name="connsiteX6" fmla="*/ 87461 w 96005"/>
                <a:gd name="connsiteY6" fmla="*/ 98946 h 99065"/>
                <a:gd name="connsiteX7" fmla="*/ 65940 w 96005"/>
                <a:gd name="connsiteY7" fmla="*/ 98946 h 99065"/>
                <a:gd name="connsiteX8" fmla="*/ 52952 w 96005"/>
                <a:gd name="connsiteY8" fmla="*/ 92596 h 99065"/>
                <a:gd name="connsiteX9" fmla="*/ 10955 w 96005"/>
                <a:gd name="connsiteY9" fmla="*/ 52506 h 99065"/>
                <a:gd name="connsiteX10" fmla="*/ 621 w 96005"/>
                <a:gd name="connsiteY10" fmla="*/ 46346 h 99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005" h="99065">
                  <a:moveTo>
                    <a:pt x="621" y="46346"/>
                  </a:moveTo>
                  <a:lnTo>
                    <a:pt x="52" y="36868"/>
                  </a:lnTo>
                  <a:cubicBezTo>
                    <a:pt x="-227" y="33860"/>
                    <a:pt x="617" y="30855"/>
                    <a:pt x="2423" y="28433"/>
                  </a:cubicBezTo>
                  <a:cubicBezTo>
                    <a:pt x="23090" y="3507"/>
                    <a:pt x="63191" y="0"/>
                    <a:pt x="93433" y="0"/>
                  </a:cubicBezTo>
                  <a:cubicBezTo>
                    <a:pt x="95708" y="0"/>
                    <a:pt x="96088" y="853"/>
                    <a:pt x="95993" y="3128"/>
                  </a:cubicBezTo>
                  <a:lnTo>
                    <a:pt x="95993" y="92028"/>
                  </a:lnTo>
                  <a:cubicBezTo>
                    <a:pt x="95424" y="96672"/>
                    <a:pt x="91916" y="98378"/>
                    <a:pt x="87461" y="98946"/>
                  </a:cubicBezTo>
                  <a:lnTo>
                    <a:pt x="65940" y="98946"/>
                  </a:lnTo>
                  <a:cubicBezTo>
                    <a:pt x="60724" y="99657"/>
                    <a:pt x="55594" y="97149"/>
                    <a:pt x="52952" y="92596"/>
                  </a:cubicBezTo>
                  <a:cubicBezTo>
                    <a:pt x="41576" y="74304"/>
                    <a:pt x="32191" y="60467"/>
                    <a:pt x="10955" y="52506"/>
                  </a:cubicBezTo>
                  <a:cubicBezTo>
                    <a:pt x="7921" y="50800"/>
                    <a:pt x="1759" y="50421"/>
                    <a:pt x="621" y="46346"/>
                  </a:cubicBezTo>
                  <a:close/>
                </a:path>
              </a:pathLst>
            </a:custGeom>
            <a:solidFill>
              <a:schemeClr val="accent4"/>
            </a:solidFill>
            <a:ln w="9391" cap="flat">
              <a:noFill/>
              <a:prstDash val="solid"/>
              <a:miter/>
            </a:ln>
          </p:spPr>
          <p:txBody>
            <a:bodyPr rtlCol="0" anchor="ctr"/>
            <a:lstStyle/>
            <a:p>
              <a:endParaRPr lang="fr-FR"/>
            </a:p>
          </p:txBody>
        </p:sp>
      </p:grpSp>
    </p:spTree>
    <p:extLst>
      <p:ext uri="{BB962C8B-B14F-4D97-AF65-F5344CB8AC3E}">
        <p14:creationId xmlns:p14="http://schemas.microsoft.com/office/powerpoint/2010/main" val="2306459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E306B9-C630-4D07-A32B-877417FD176C}"/>
              </a:ext>
            </a:extLst>
          </p:cNvPr>
          <p:cNvPicPr>
            <a:picLocks noChangeAspect="1"/>
          </p:cNvPicPr>
          <p:nvPr/>
        </p:nvPicPr>
        <p:blipFill rotWithShape="1">
          <a:blip r:embed="rId3"/>
          <a:srcRect b="87005"/>
          <a:stretch/>
        </p:blipFill>
        <p:spPr>
          <a:xfrm>
            <a:off x="182907" y="221677"/>
            <a:ext cx="11882860" cy="891506"/>
          </a:xfrm>
          <a:prstGeom prst="rect">
            <a:avLst/>
          </a:prstGeom>
        </p:spPr>
      </p:pic>
      <p:graphicFrame>
        <p:nvGraphicFramePr>
          <p:cNvPr id="7" name="Table 6">
            <a:extLst>
              <a:ext uri="{FF2B5EF4-FFF2-40B4-BE49-F238E27FC236}">
                <a16:creationId xmlns:a16="http://schemas.microsoft.com/office/drawing/2014/main" id="{CBA25412-224D-4E5E-8886-8177D30C9238}"/>
              </a:ext>
            </a:extLst>
          </p:cNvPr>
          <p:cNvGraphicFramePr>
            <a:graphicFrameLocks noGrp="1"/>
          </p:cNvGraphicFramePr>
          <p:nvPr/>
        </p:nvGraphicFramePr>
        <p:xfrm>
          <a:off x="182908" y="1140302"/>
          <a:ext cx="6109036" cy="6052973"/>
        </p:xfrm>
        <a:graphic>
          <a:graphicData uri="http://schemas.openxmlformats.org/drawingml/2006/table">
            <a:tbl>
              <a:tblPr firstRow="1" bandRow="1">
                <a:tableStyleId>{5C22544A-7EE6-4342-B048-85BDC9FD1C3A}</a:tableStyleId>
              </a:tblPr>
              <a:tblGrid>
                <a:gridCol w="799379">
                  <a:extLst>
                    <a:ext uri="{9D8B030D-6E8A-4147-A177-3AD203B41FA5}">
                      <a16:colId xmlns:a16="http://schemas.microsoft.com/office/drawing/2014/main" val="361156826"/>
                    </a:ext>
                  </a:extLst>
                </a:gridCol>
                <a:gridCol w="5309657">
                  <a:extLst>
                    <a:ext uri="{9D8B030D-6E8A-4147-A177-3AD203B41FA5}">
                      <a16:colId xmlns:a16="http://schemas.microsoft.com/office/drawing/2014/main" val="1874550522"/>
                    </a:ext>
                  </a:extLst>
                </a:gridCol>
              </a:tblGrid>
              <a:tr h="673006">
                <a:tc>
                  <a:txBody>
                    <a:bodyPr/>
                    <a:lstStyle/>
                    <a:p>
                      <a:pPr algn="ctr"/>
                      <a:r>
                        <a:rPr lang="en-US" sz="2000" b="1" dirty="0">
                          <a:solidFill>
                            <a:schemeClr val="bg1"/>
                          </a:solidFill>
                        </a:rPr>
                        <a:t>1</a:t>
                      </a:r>
                    </a:p>
                  </a:txBody>
                  <a:tcPr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D7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New Age Demand Sensing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chemeClr val="tx1"/>
                          </a:solidFill>
                          <a:effectLst/>
                          <a:uLnTx/>
                          <a:uFillTx/>
                          <a:latin typeface="+mn-lt"/>
                          <a:ea typeface="+mn-ea"/>
                          <a:cs typeface="+mn-cs"/>
                        </a:rPr>
                        <a:t>Social Platform for real-time demand sensing based on customer insight</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31564091"/>
                  </a:ext>
                </a:extLst>
              </a:tr>
              <a:tr h="737874">
                <a:tc>
                  <a:txBody>
                    <a:bodyPr/>
                    <a:lstStyle/>
                    <a:p>
                      <a:pPr algn="ctr"/>
                      <a:r>
                        <a:rPr lang="en-US" sz="2000" b="1" kern="1200" dirty="0">
                          <a:solidFill>
                            <a:schemeClr val="bg1"/>
                          </a:solidFill>
                          <a:latin typeface="+mn-lt"/>
                          <a:ea typeface="+mn-ea"/>
                          <a:cs typeface="+mn-cs"/>
                        </a:rPr>
                        <a:t>2</a:t>
                      </a:r>
                    </a:p>
                  </a:txBody>
                  <a:tcPr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D7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EV Battery Management/Intelligence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Battery Management, Health Diagnostics and Predictive Insights and Performance Monitoring</a:t>
                      </a:r>
                      <a:endParaRPr kumimoji="0" lang="en-IN" sz="1200" b="0" i="1"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613949180"/>
                  </a:ext>
                </a:extLst>
              </a:tr>
              <a:tr h="725624">
                <a:tc>
                  <a:txBody>
                    <a:bodyPr/>
                    <a:lstStyle/>
                    <a:p>
                      <a:pPr algn="ctr"/>
                      <a:r>
                        <a:rPr lang="en-US" sz="2000" b="1" kern="1200" dirty="0">
                          <a:solidFill>
                            <a:schemeClr val="bg1"/>
                          </a:solidFill>
                          <a:latin typeface="+mn-lt"/>
                          <a:ea typeface="+mn-ea"/>
                          <a:cs typeface="+mn-cs"/>
                        </a:rPr>
                        <a:t>3</a:t>
                      </a:r>
                    </a:p>
                  </a:txBody>
                  <a:tcPr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D7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chemeClr val="tx1"/>
                          </a:solidFill>
                          <a:effectLst/>
                          <a:uLnTx/>
                          <a:uFillTx/>
                          <a:latin typeface="+mn-lt"/>
                          <a:ea typeface="+mn-ea"/>
                          <a:cs typeface="+mn-cs"/>
                        </a:rPr>
                        <a:t>Sustainability in Automotive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1" u="none" strike="noStrike" kern="1200" cap="none" spc="0" normalizeH="0" baseline="0" noProof="0" dirty="0">
                          <a:ln>
                            <a:noFill/>
                          </a:ln>
                          <a:solidFill>
                            <a:schemeClr val="tx1"/>
                          </a:solidFill>
                          <a:effectLst/>
                          <a:uLnTx/>
                          <a:uFillTx/>
                          <a:latin typeface="+mn-lt"/>
                          <a:ea typeface="+mn-ea"/>
                          <a:cs typeface="+mn-cs"/>
                        </a:rPr>
                        <a:t>Sustainability Framework </a:t>
                      </a:r>
                      <a:r>
                        <a:rPr lang="en-IN" sz="1200" b="0" i="0" kern="1200" dirty="0">
                          <a:solidFill>
                            <a:schemeClr val="dk1"/>
                          </a:solidFill>
                          <a:effectLst/>
                          <a:latin typeface="+mn-lt"/>
                          <a:ea typeface="+mn-ea"/>
                          <a:cs typeface="+mn-cs"/>
                        </a:rPr>
                        <a:t>Framework for Continuous Monitoring of Sustainability in Electric Vehicle Vale chain</a:t>
                      </a:r>
                      <a:endParaRPr kumimoji="0" lang="en-IN" sz="1200" b="0" i="1"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16781009"/>
                  </a:ext>
                </a:extLst>
              </a:tr>
              <a:tr h="831874">
                <a:tc>
                  <a:txBody>
                    <a:bodyPr/>
                    <a:lstStyle/>
                    <a:p>
                      <a:pPr algn="ctr"/>
                      <a:r>
                        <a:rPr lang="en-US" sz="2000" b="1" dirty="0">
                          <a:solidFill>
                            <a:schemeClr val="bg1"/>
                          </a:solidFill>
                        </a:rPr>
                        <a:t>4</a:t>
                      </a:r>
                    </a:p>
                  </a:txBody>
                  <a:tcPr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D7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Metaverse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1" u="none" strike="noStrike" kern="1200" cap="none" spc="0" normalizeH="0" baseline="0" noProof="0" dirty="0">
                          <a:ln>
                            <a:noFill/>
                          </a:ln>
                          <a:solidFill>
                            <a:schemeClr val="tx1"/>
                          </a:solidFill>
                          <a:effectLst/>
                          <a:uLnTx/>
                          <a:uFillTx/>
                          <a:latin typeface="+mn-lt"/>
                          <a:ea typeface="+mn-ea"/>
                          <a:cs typeface="+mn-cs"/>
                        </a:rPr>
                        <a:t>Digital Twin of the Factory, Remote assistance, Virtual layout Planning, Robot teaching and training ,Collaborative and interactive training - Up Coming Asset</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77944843"/>
                  </a:ext>
                </a:extLst>
              </a:tr>
              <a:tr h="647013">
                <a:tc>
                  <a:txBody>
                    <a:bodyPr/>
                    <a:lstStyle/>
                    <a:p>
                      <a:pPr algn="ctr"/>
                      <a:r>
                        <a:rPr lang="en-US" sz="2000" b="1" dirty="0">
                          <a:solidFill>
                            <a:schemeClr val="bg1"/>
                          </a:solidFill>
                        </a:rPr>
                        <a:t>5</a:t>
                      </a:r>
                    </a:p>
                  </a:txBody>
                  <a:tcPr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D7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Cognitive &amp; Predictive Quality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Verdana"/>
                          <a:ea typeface="+mn-ea"/>
                          <a:cs typeface="+mn-cs"/>
                        </a:rPr>
                        <a:t>In-line quality inspection solution featuring a smart glass and a visual inspection engine on the edge device.</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22432371"/>
                  </a:ext>
                </a:extLst>
              </a:tr>
              <a:tr h="831874">
                <a:tc>
                  <a:txBody>
                    <a:bodyPr/>
                    <a:lstStyle/>
                    <a:p>
                      <a:pPr algn="ctr"/>
                      <a:r>
                        <a:rPr lang="en-US" sz="2000" b="1" kern="1200" dirty="0">
                          <a:solidFill>
                            <a:schemeClr val="bg1"/>
                          </a:solidFill>
                          <a:latin typeface="+mn-lt"/>
                          <a:ea typeface="+mn-ea"/>
                          <a:cs typeface="+mn-cs"/>
                        </a:rPr>
                        <a:t>6</a:t>
                      </a:r>
                    </a:p>
                  </a:txBody>
                  <a:tcPr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D7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Data Driven Intelligent Manufacturing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1" u="none" strike="noStrike" kern="1200" cap="none" spc="0" normalizeH="0" baseline="0" noProof="0" dirty="0">
                          <a:ln>
                            <a:noFill/>
                          </a:ln>
                          <a:solidFill>
                            <a:schemeClr val="tx1"/>
                          </a:solidFill>
                          <a:effectLst/>
                          <a:uLnTx/>
                          <a:uFillTx/>
                          <a:latin typeface="+mn-lt"/>
                          <a:ea typeface="+mn-ea"/>
                          <a:cs typeface="+mn-cs"/>
                        </a:rPr>
                        <a:t>Analytics platform to monitor and optimize operational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1" u="none" strike="noStrike" kern="1200" cap="none" spc="0" normalizeH="0" baseline="0" noProof="0" dirty="0">
                          <a:ln>
                            <a:noFill/>
                          </a:ln>
                          <a:solidFill>
                            <a:schemeClr val="tx1"/>
                          </a:solidFill>
                          <a:effectLst/>
                          <a:uLnTx/>
                          <a:uFillTx/>
                          <a:latin typeface="+mn-lt"/>
                          <a:ea typeface="+mn-ea"/>
                          <a:cs typeface="+mn-cs"/>
                        </a:rPr>
                        <a:t>performance across the organization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1"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3374541"/>
                  </a:ext>
                </a:extLst>
              </a:tr>
              <a:tr h="802854">
                <a:tc>
                  <a:txBody>
                    <a:bodyPr/>
                    <a:lstStyle/>
                    <a:p>
                      <a:pPr algn="ctr"/>
                      <a:r>
                        <a:rPr lang="en-US" sz="2000" b="1" kern="1200" dirty="0">
                          <a:solidFill>
                            <a:schemeClr val="bg1"/>
                          </a:solidFill>
                          <a:latin typeface="+mn-lt"/>
                          <a:ea typeface="+mn-ea"/>
                          <a:cs typeface="+mn-cs"/>
                        </a:rPr>
                        <a:t>7</a:t>
                      </a:r>
                    </a:p>
                  </a:txBody>
                  <a:tcPr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D7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SAP – IBP Platform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1" u="none" strike="noStrike" kern="1200" cap="none" spc="0" normalizeH="0" baseline="0" noProof="0" dirty="0">
                          <a:ln>
                            <a:noFill/>
                          </a:ln>
                          <a:solidFill>
                            <a:schemeClr val="tx1"/>
                          </a:solidFill>
                          <a:effectLst/>
                          <a:uLnTx/>
                          <a:uFillTx/>
                          <a:latin typeface="+mn-lt"/>
                          <a:ea typeface="+mn-ea"/>
                          <a:cs typeface="+mn-cs"/>
                        </a:rPr>
                        <a:t>Integrated business accelerators for process efficiency , accuracy and transparency </a:t>
                      </a:r>
                      <a:endParaRPr kumimoji="0" lang="en-US" sz="1200" b="0" i="1"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72175149"/>
                  </a:ext>
                </a:extLst>
              </a:tr>
              <a:tr h="802854">
                <a:tc>
                  <a:txBody>
                    <a:bodyPr/>
                    <a:lstStyle/>
                    <a:p>
                      <a:pPr algn="ctr"/>
                      <a:endParaRPr lang="en-US" sz="2000" b="1" kern="1200" dirty="0">
                        <a:solidFill>
                          <a:schemeClr val="bg1"/>
                        </a:solidFill>
                        <a:latin typeface="+mn-lt"/>
                        <a:ea typeface="+mn-ea"/>
                        <a:cs typeface="+mn-cs"/>
                      </a:endParaRPr>
                    </a:p>
                  </a:txBody>
                  <a:tcPr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D7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chemeClr val="tx1"/>
                          </a:solidFill>
                          <a:effectLst/>
                          <a:uLnTx/>
                          <a:uFillTx/>
                          <a:latin typeface="+mn-lt"/>
                          <a:ea typeface="+mn-ea"/>
                          <a:cs typeface="+mn-cs"/>
                        </a:rPr>
                        <a:t>Connectivity &amp; Service Experience</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94452138"/>
                  </a:ext>
                </a:extLst>
              </a:tr>
            </a:tbl>
          </a:graphicData>
        </a:graphic>
      </p:graphicFrame>
      <p:graphicFrame>
        <p:nvGraphicFramePr>
          <p:cNvPr id="9" name="Table 8">
            <a:extLst>
              <a:ext uri="{FF2B5EF4-FFF2-40B4-BE49-F238E27FC236}">
                <a16:creationId xmlns:a16="http://schemas.microsoft.com/office/drawing/2014/main" id="{ECAEBB79-3DB9-4DCD-B816-ACD5DF4FB57B}"/>
              </a:ext>
            </a:extLst>
          </p:cNvPr>
          <p:cNvGraphicFramePr>
            <a:graphicFrameLocks noGrp="1"/>
          </p:cNvGraphicFramePr>
          <p:nvPr/>
        </p:nvGraphicFramePr>
        <p:xfrm>
          <a:off x="6291944" y="1113183"/>
          <a:ext cx="5773823" cy="5277238"/>
        </p:xfrm>
        <a:graphic>
          <a:graphicData uri="http://schemas.openxmlformats.org/drawingml/2006/table">
            <a:tbl>
              <a:tblPr firstRow="1" bandRow="1">
                <a:tableStyleId>{5C22544A-7EE6-4342-B048-85BDC9FD1C3A}</a:tableStyleId>
              </a:tblPr>
              <a:tblGrid>
                <a:gridCol w="716080">
                  <a:extLst>
                    <a:ext uri="{9D8B030D-6E8A-4147-A177-3AD203B41FA5}">
                      <a16:colId xmlns:a16="http://schemas.microsoft.com/office/drawing/2014/main" val="361156826"/>
                    </a:ext>
                  </a:extLst>
                </a:gridCol>
                <a:gridCol w="5057743">
                  <a:extLst>
                    <a:ext uri="{9D8B030D-6E8A-4147-A177-3AD203B41FA5}">
                      <a16:colId xmlns:a16="http://schemas.microsoft.com/office/drawing/2014/main" val="1874550522"/>
                    </a:ext>
                  </a:extLst>
                </a:gridCol>
              </a:tblGrid>
              <a:tr h="720062">
                <a:tc>
                  <a:txBody>
                    <a:bodyPr/>
                    <a:lstStyle/>
                    <a:p>
                      <a:pPr algn="ctr"/>
                      <a:r>
                        <a:rPr lang="en-US" sz="1800" b="1" dirty="0">
                          <a:solidFill>
                            <a:schemeClr val="bg1"/>
                          </a:solidFill>
                        </a:rPr>
                        <a:t>8</a:t>
                      </a:r>
                    </a:p>
                  </a:txBody>
                  <a:tcPr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D7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Vehicle Sales Management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1" u="none" strike="noStrike" kern="1200" cap="none" spc="0" normalizeH="0" baseline="0" noProof="0" dirty="0">
                          <a:ln>
                            <a:noFill/>
                          </a:ln>
                          <a:solidFill>
                            <a:schemeClr val="tx1"/>
                          </a:solidFill>
                          <a:effectLst/>
                          <a:uLnTx/>
                          <a:uFillTx/>
                          <a:latin typeface="+mn-lt"/>
                          <a:ea typeface="+mn-ea"/>
                          <a:cs typeface="+mn-cs"/>
                        </a:rPr>
                        <a:t>Central cockpit for vehicle sales management connecting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1" u="none" strike="noStrike" kern="1200" cap="none" spc="0" normalizeH="0" baseline="0" noProof="0" dirty="0">
                          <a:ln>
                            <a:noFill/>
                          </a:ln>
                          <a:solidFill>
                            <a:schemeClr val="tx1"/>
                          </a:solidFill>
                          <a:effectLst/>
                          <a:uLnTx/>
                          <a:uFillTx/>
                          <a:latin typeface="+mn-lt"/>
                          <a:ea typeface="+mn-ea"/>
                          <a:cs typeface="+mn-cs"/>
                        </a:rPr>
                        <a:t>dealers, importers and OEMs</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31564091"/>
                  </a:ext>
                </a:extLst>
              </a:tr>
              <a:tr h="679036">
                <a:tc>
                  <a:txBody>
                    <a:bodyPr/>
                    <a:lstStyle/>
                    <a:p>
                      <a:pPr algn="ctr"/>
                      <a:r>
                        <a:rPr lang="en-US" sz="1800" b="1" dirty="0">
                          <a:solidFill>
                            <a:schemeClr val="bg1"/>
                          </a:solidFill>
                        </a:rPr>
                        <a:t>9</a:t>
                      </a:r>
                    </a:p>
                  </a:txBody>
                  <a:tcPr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D7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Immersive </a:t>
                      </a:r>
                      <a:r>
                        <a:rPr kumimoji="0" lang="en-US" sz="1200" b="1" i="0" u="none" strike="noStrike" kern="1200" cap="none" spc="0" normalizeH="0" baseline="0" noProof="0" dirty="0" err="1">
                          <a:ln>
                            <a:noFill/>
                          </a:ln>
                          <a:solidFill>
                            <a:schemeClr val="tx1"/>
                          </a:solidFill>
                          <a:effectLst/>
                          <a:uLnTx/>
                          <a:uFillTx/>
                          <a:latin typeface="+mn-lt"/>
                          <a:ea typeface="+mn-ea"/>
                          <a:cs typeface="+mn-cs"/>
                        </a:rPr>
                        <a:t>AutoNXT</a:t>
                      </a:r>
                      <a:endParaRPr kumimoji="0" lang="en-US" sz="1200" b="1"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chemeClr val="tx1"/>
                          </a:solidFill>
                          <a:effectLst/>
                          <a:uLnTx/>
                          <a:uFillTx/>
                          <a:latin typeface="+mn-lt"/>
                          <a:ea typeface="+mn-ea"/>
                          <a:cs typeface="+mn-cs"/>
                        </a:rPr>
                        <a:t>Digital transformation of maintenance, repair &amp; operations</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669287349"/>
                  </a:ext>
                </a:extLst>
              </a:tr>
              <a:tr h="795862">
                <a:tc>
                  <a:txBody>
                    <a:bodyPr/>
                    <a:lstStyle/>
                    <a:p>
                      <a:pPr algn="ctr"/>
                      <a:r>
                        <a:rPr lang="en-US" sz="1800" b="1" kern="1200" dirty="0">
                          <a:solidFill>
                            <a:schemeClr val="bg1"/>
                          </a:solidFill>
                          <a:latin typeface="+mn-lt"/>
                          <a:ea typeface="+mn-ea"/>
                          <a:cs typeface="+mn-cs"/>
                        </a:rPr>
                        <a:t>10</a:t>
                      </a:r>
                    </a:p>
                  </a:txBody>
                  <a:tcPr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D7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Virtual Product Display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1" u="none" strike="noStrike" kern="1200" cap="none" spc="0" normalizeH="0" baseline="0" noProof="0" dirty="0">
                          <a:ln>
                            <a:noFill/>
                          </a:ln>
                          <a:solidFill>
                            <a:schemeClr val="tx1"/>
                          </a:solidFill>
                          <a:effectLst/>
                          <a:uLnTx/>
                          <a:uFillTx/>
                          <a:latin typeface="+mn-lt"/>
                          <a:ea typeface="+mn-ea"/>
                          <a:cs typeface="+mn-cs"/>
                        </a:rPr>
                        <a:t>Digital solution leveraging AR and VR for demonstrating product features and functionality virtually with immersive experience and 3D technology</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613949180"/>
                  </a:ext>
                </a:extLst>
              </a:tr>
              <a:tr h="6154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bg1"/>
                          </a:solidFill>
                          <a:latin typeface="+mn-lt"/>
                          <a:ea typeface="+mn-ea"/>
                          <a:cs typeface="+mn-cs"/>
                        </a:rPr>
                        <a:t>11</a:t>
                      </a:r>
                    </a:p>
                  </a:txBody>
                  <a:tcPr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D7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chemeClr val="tx1"/>
                          </a:solidFill>
                          <a:effectLst/>
                          <a:uLnTx/>
                          <a:uFillTx/>
                          <a:latin typeface="+mn-lt"/>
                          <a:ea typeface="+mn-ea"/>
                          <a:cs typeface="+mn-cs"/>
                        </a:rPr>
                        <a:t>Business Process Assessment framework(KPI)                                                                  </a:t>
                      </a:r>
                      <a:r>
                        <a:rPr kumimoji="0" lang="en-IN" sz="1200" b="0" i="1" u="none" strike="noStrike" kern="1200" cap="none" spc="0" normalizeH="0" baseline="0" noProof="0" dirty="0">
                          <a:ln>
                            <a:noFill/>
                          </a:ln>
                          <a:solidFill>
                            <a:schemeClr val="tx1"/>
                          </a:solidFill>
                          <a:effectLst/>
                          <a:uLnTx/>
                          <a:uFillTx/>
                          <a:latin typeface="+mn-lt"/>
                          <a:ea typeface="+mn-ea"/>
                          <a:cs typeface="+mn-cs"/>
                        </a:rPr>
                        <a:t>A framework for assessing business processes using industry standard benchmarking and KPIs</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99043204"/>
                  </a:ext>
                </a:extLst>
              </a:tr>
              <a:tr h="809191">
                <a:tc>
                  <a:txBody>
                    <a:bodyPr/>
                    <a:lstStyle/>
                    <a:p>
                      <a:pPr algn="ctr"/>
                      <a:r>
                        <a:rPr lang="en-US" sz="1800" b="1" kern="1200" dirty="0">
                          <a:solidFill>
                            <a:schemeClr val="bg1"/>
                          </a:solidFill>
                          <a:latin typeface="+mn-lt"/>
                          <a:ea typeface="+mn-ea"/>
                          <a:cs typeface="+mn-cs"/>
                        </a:rPr>
                        <a:t>12</a:t>
                      </a:r>
                    </a:p>
                  </a:txBody>
                  <a:tcPr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D7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Automotive Reference template - SAP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1" u="none" strike="noStrike" kern="1200" cap="none" spc="0" normalizeH="0" baseline="0" noProof="0" dirty="0">
                          <a:ln>
                            <a:noFill/>
                          </a:ln>
                          <a:solidFill>
                            <a:schemeClr val="tx1"/>
                          </a:solidFill>
                          <a:effectLst/>
                          <a:uLnTx/>
                          <a:uFillTx/>
                          <a:latin typeface="+mn-lt"/>
                          <a:ea typeface="+mn-ea"/>
                          <a:cs typeface="+mn-cs"/>
                        </a:rPr>
                        <a:t>Pre-configured building blocks in SAP, documentation  and business process library for Automotive OEMs and  Suppliers</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16781009"/>
                  </a:ext>
                </a:extLst>
              </a:tr>
              <a:tr h="791315">
                <a:tc>
                  <a:txBody>
                    <a:bodyPr/>
                    <a:lstStyle/>
                    <a:p>
                      <a:pPr algn="ctr"/>
                      <a:r>
                        <a:rPr lang="en-US" sz="1800" b="1" kern="1200" dirty="0">
                          <a:solidFill>
                            <a:schemeClr val="bg1"/>
                          </a:solidFill>
                          <a:latin typeface="+mn-lt"/>
                          <a:ea typeface="+mn-ea"/>
                          <a:cs typeface="+mn-cs"/>
                        </a:rPr>
                        <a:t>13</a:t>
                      </a:r>
                    </a:p>
                  </a:txBody>
                  <a:tcPr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D7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chemeClr val="tx1"/>
                          </a:solidFill>
                          <a:effectLst/>
                          <a:uLnTx/>
                          <a:uFillTx/>
                          <a:latin typeface="+mn-lt"/>
                          <a:ea typeface="+mn-ea"/>
                          <a:cs typeface="+mn-cs"/>
                        </a:rPr>
                        <a:t>Equipment as a Service (</a:t>
                      </a:r>
                      <a:r>
                        <a:rPr kumimoji="0" lang="en-IN" sz="1200" b="1" i="0" u="none" strike="noStrike" kern="1200" cap="none" spc="0" normalizeH="0" baseline="0" noProof="0" dirty="0" err="1">
                          <a:ln>
                            <a:noFill/>
                          </a:ln>
                          <a:solidFill>
                            <a:schemeClr val="tx1"/>
                          </a:solidFill>
                          <a:effectLst/>
                          <a:uLnTx/>
                          <a:uFillTx/>
                          <a:latin typeface="+mn-lt"/>
                          <a:ea typeface="+mn-ea"/>
                          <a:cs typeface="+mn-cs"/>
                        </a:rPr>
                        <a:t>EaaS</a:t>
                      </a:r>
                      <a:r>
                        <a:rPr kumimoji="0" lang="en-IN" sz="1200" b="1" i="0" u="none" strike="noStrike" kern="1200" cap="none" spc="0" normalizeH="0" baseline="0" noProof="0" dirty="0">
                          <a:ln>
                            <a:noFill/>
                          </a:ln>
                          <a:solidFill>
                            <a:schemeClr val="tx1"/>
                          </a:solidFill>
                          <a:effectLst/>
                          <a:uLnTx/>
                          <a:uFillTx/>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1" u="none" strike="noStrike" kern="1200" cap="none" spc="0" normalizeH="0" baseline="0" noProof="0" dirty="0">
                          <a:ln>
                            <a:noFill/>
                          </a:ln>
                          <a:solidFill>
                            <a:schemeClr val="tx1"/>
                          </a:solidFill>
                          <a:effectLst/>
                          <a:uLnTx/>
                          <a:uFillTx/>
                          <a:latin typeface="+mn-lt"/>
                          <a:ea typeface="+mn-ea"/>
                          <a:cs typeface="+mn-cs"/>
                        </a:rPr>
                        <a:t>Platform to enable Equipment-as-a-Service by integrating sales, operations &amp; services</a:t>
                      </a:r>
                      <a:endParaRPr kumimoji="0" lang="en-US" sz="1200" b="1"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1"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3374541"/>
                  </a:ext>
                </a:extLst>
              </a:tr>
              <a:tr h="810047">
                <a:tc>
                  <a:txBody>
                    <a:bodyPr/>
                    <a:lstStyle/>
                    <a:p>
                      <a:pPr algn="ctr"/>
                      <a:r>
                        <a:rPr lang="en-US" sz="1800" b="1" kern="1200" dirty="0">
                          <a:solidFill>
                            <a:schemeClr val="bg1"/>
                          </a:solidFill>
                          <a:latin typeface="+mn-lt"/>
                          <a:ea typeface="+mn-ea"/>
                          <a:cs typeface="+mn-cs"/>
                        </a:rPr>
                        <a:t>14</a:t>
                      </a:r>
                    </a:p>
                  </a:txBody>
                  <a:tcPr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D7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Fleet Management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chemeClr val="tx1"/>
                          </a:solidFill>
                          <a:effectLst/>
                          <a:uLnTx/>
                          <a:uFillTx/>
                          <a:latin typeface="+mn-lt"/>
                          <a:ea typeface="+mn-ea"/>
                          <a:cs typeface="+mn-cs"/>
                        </a:rPr>
                        <a:t>Fleet Telematics &amp; Analytics, Manage fleet remotely, Real-time data usage, Value-added services </a:t>
                      </a:r>
                      <a:r>
                        <a:rPr kumimoji="0" lang="en-US" sz="1200" b="0" i="0" u="none" strike="noStrike" kern="1200" cap="none" spc="0" normalizeH="0" baseline="0" noProof="0" dirty="0">
                          <a:ln>
                            <a:noFill/>
                          </a:ln>
                          <a:solidFill>
                            <a:schemeClr val="tx1"/>
                          </a:solidFill>
                          <a:effectLst/>
                          <a:uLnTx/>
                          <a:uFillTx/>
                          <a:latin typeface="+mn-lt"/>
                          <a:ea typeface="+mn-ea"/>
                          <a:cs typeface="+mn-cs"/>
                        </a:rPr>
                        <a:t> - Up Coming Asset</a:t>
                      </a:r>
                      <a:endParaRPr kumimoji="0" lang="en-IN" sz="1200" b="0" i="1" u="none" strike="noStrike" kern="1200" cap="none" spc="0" normalizeH="0" baseline="0" noProof="0" dirty="0">
                        <a:ln>
                          <a:noFill/>
                        </a:ln>
                        <a:solidFill>
                          <a:schemeClr val="tx1"/>
                        </a:solidFill>
                        <a:effectLst/>
                        <a:uLnTx/>
                        <a:uFillTx/>
                        <a:latin typeface="+mn-lt"/>
                        <a:ea typeface="+mn-ea"/>
                        <a:cs typeface="+mn-cs"/>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17097794"/>
                  </a:ext>
                </a:extLst>
              </a:tr>
            </a:tbl>
          </a:graphicData>
        </a:graphic>
      </p:graphicFrame>
    </p:spTree>
    <p:extLst>
      <p:ext uri="{BB962C8B-B14F-4D97-AF65-F5344CB8AC3E}">
        <p14:creationId xmlns:p14="http://schemas.microsoft.com/office/powerpoint/2010/main" val="290906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CC04123-8780-12A0-8B18-974B49A727E8}"/>
              </a:ext>
            </a:extLst>
          </p:cNvPr>
          <p:cNvPicPr>
            <a:picLocks noChangeAspect="1"/>
          </p:cNvPicPr>
          <p:nvPr/>
        </p:nvPicPr>
        <p:blipFill>
          <a:blip r:embed="rId2"/>
          <a:stretch>
            <a:fillRect/>
          </a:stretch>
        </p:blipFill>
        <p:spPr>
          <a:xfrm>
            <a:off x="457200" y="1143000"/>
            <a:ext cx="4019974" cy="4354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itle 2">
            <a:extLst>
              <a:ext uri="{FF2B5EF4-FFF2-40B4-BE49-F238E27FC236}">
                <a16:creationId xmlns:a16="http://schemas.microsoft.com/office/drawing/2014/main" id="{A6FE40AC-DD7F-8A54-FECC-FE5A48AC5E5F}"/>
              </a:ext>
            </a:extLst>
          </p:cNvPr>
          <p:cNvSpPr>
            <a:spLocks noGrp="1"/>
          </p:cNvSpPr>
          <p:nvPr>
            <p:ph type="title"/>
          </p:nvPr>
        </p:nvSpPr>
        <p:spPr>
          <a:xfrm>
            <a:off x="5243030" y="1143000"/>
            <a:ext cx="10947772" cy="716711"/>
          </a:xfrm>
        </p:spPr>
        <p:txBody>
          <a:bodyPr/>
          <a:lstStyle/>
          <a:p>
            <a:r>
              <a:rPr lang="en-IN" sz="4800" dirty="0">
                <a:solidFill>
                  <a:srgbClr val="12ABDB"/>
                </a:solidFill>
              </a:rPr>
              <a:t>HIS STORY</a:t>
            </a:r>
            <a:br>
              <a:rPr lang="en-IN" sz="4800" dirty="0">
                <a:solidFill>
                  <a:srgbClr val="12ABDB"/>
                </a:solidFill>
              </a:rPr>
            </a:br>
            <a:endParaRPr lang="en-US" sz="4800" dirty="0">
              <a:solidFill>
                <a:srgbClr val="12ABDB"/>
              </a:solidFill>
            </a:endParaRPr>
          </a:p>
        </p:txBody>
      </p:sp>
      <p:sp>
        <p:nvSpPr>
          <p:cNvPr id="9" name="Title 2">
            <a:extLst>
              <a:ext uri="{FF2B5EF4-FFF2-40B4-BE49-F238E27FC236}">
                <a16:creationId xmlns:a16="http://schemas.microsoft.com/office/drawing/2014/main" id="{26767A50-FF70-2047-B544-2B692B066DFB}"/>
              </a:ext>
            </a:extLst>
          </p:cNvPr>
          <p:cNvSpPr txBox="1">
            <a:spLocks/>
          </p:cNvSpPr>
          <p:nvPr/>
        </p:nvSpPr>
        <p:spPr>
          <a:xfrm>
            <a:off x="5046261" y="817990"/>
            <a:ext cx="7145739" cy="1867337"/>
          </a:xfrm>
          <a:prstGeom prst="rect">
            <a:avLst/>
          </a:prstGeom>
        </p:spPr>
        <p:txBody>
          <a:bodyPr vert="horz" lIns="0" tIns="0" rIns="0" bIns="0" rtlCol="0" anchor="b">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a:ln>
                  <a:noFill/>
                </a:ln>
                <a:solidFill>
                  <a:schemeClr val="bg1"/>
                </a:solidFill>
                <a:effectLst/>
                <a:uLnTx/>
                <a:uFillTx/>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1" u="none" strike="noStrike" kern="1200" cap="none" spc="0" normalizeH="0" baseline="0" noProof="0" dirty="0">
                <a:ln>
                  <a:noFill/>
                </a:ln>
                <a:solidFill>
                  <a:srgbClr val="FFFFFF"/>
                </a:solidFill>
                <a:effectLst/>
                <a:uLnTx/>
                <a:uFillTx/>
                <a:latin typeface="Ubuntu Medium"/>
                <a:ea typeface="+mj-ea"/>
                <a:cs typeface="+mj-cs"/>
              </a:rPr>
              <a:t>“Every problem having an solution,           you just need to right direction.”</a:t>
            </a:r>
          </a:p>
        </p:txBody>
      </p:sp>
      <p:sp>
        <p:nvSpPr>
          <p:cNvPr id="10" name="Title 2">
            <a:extLst>
              <a:ext uri="{FF2B5EF4-FFF2-40B4-BE49-F238E27FC236}">
                <a16:creationId xmlns:a16="http://schemas.microsoft.com/office/drawing/2014/main" id="{2D03B443-C91D-CBEC-3EBF-3919F7B8F81F}"/>
              </a:ext>
            </a:extLst>
          </p:cNvPr>
          <p:cNvSpPr txBox="1">
            <a:spLocks/>
          </p:cNvSpPr>
          <p:nvPr/>
        </p:nvSpPr>
        <p:spPr>
          <a:xfrm>
            <a:off x="5243030" y="3928686"/>
            <a:ext cx="6539997" cy="1569289"/>
          </a:xfrm>
          <a:prstGeom prst="rect">
            <a:avLst/>
          </a:prstGeom>
        </p:spPr>
        <p:txBody>
          <a:bodyPr vert="horz" lIns="0" tIns="0" rIns="0" bIns="0" rtlCol="0" anchor="b">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a:ln>
                  <a:noFill/>
                </a:ln>
                <a:solidFill>
                  <a:schemeClr val="bg1"/>
                </a:solidFill>
                <a:effectLst/>
                <a:uLnTx/>
                <a:uFillTx/>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srgbClr val="12ABDB"/>
                </a:solidFill>
                <a:effectLst/>
                <a:uLnTx/>
                <a:uFillTx/>
                <a:latin typeface="Ubuntu Medium"/>
                <a:ea typeface="+mj-ea"/>
                <a:cs typeface="+mj-cs"/>
              </a:rPr>
              <a:t>Manikantan Poonkundran</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Ubuntu Medium"/>
                <a:ea typeface="+mj-ea"/>
                <a:cs typeface="+mj-cs"/>
              </a:rPr>
              <a:t>Portfolio Manager</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Ubuntu Medium"/>
                <a:ea typeface="+mj-ea"/>
                <a:cs typeface="+mj-cs"/>
              </a:rPr>
              <a:t>Capgemini America</a:t>
            </a:r>
          </a:p>
        </p:txBody>
      </p:sp>
    </p:spTree>
    <p:extLst>
      <p:ext uri="{BB962C8B-B14F-4D97-AF65-F5344CB8AC3E}">
        <p14:creationId xmlns:p14="http://schemas.microsoft.com/office/powerpoint/2010/main" val="42946808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ppt/theme/theme2.xml><?xml version="1.0" encoding="utf-8"?>
<a:theme xmlns:a="http://schemas.openxmlformats.org/drawingml/2006/main" name="11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76a2ae5a-9f00-4f6b-95ed-5d33d77c4d61}" enabled="0" method="" siteId="{76a2ae5a-9f00-4f6b-95ed-5d33d77c4d61}" removed="1"/>
</clbl:labelList>
</file>

<file path=docProps/app.xml><?xml version="1.0" encoding="utf-8"?>
<Properties xmlns="http://schemas.openxmlformats.org/officeDocument/2006/extended-properties" xmlns:vt="http://schemas.openxmlformats.org/officeDocument/2006/docPropsVTypes">
  <TotalTime>61</TotalTime>
  <Words>742</Words>
  <Application>Microsoft Office PowerPoint</Application>
  <PresentationFormat>Widescreen</PresentationFormat>
  <Paragraphs>136</Paragraphs>
  <Slides>7</Slides>
  <Notes>3</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7</vt:i4>
      </vt:variant>
    </vt:vector>
  </HeadingPairs>
  <TitlesOfParts>
    <vt:vector size="19" baseType="lpstr">
      <vt:lpstr>-apple-system</vt:lpstr>
      <vt:lpstr>Aptos</vt:lpstr>
      <vt:lpstr>Arial</vt:lpstr>
      <vt:lpstr>Calibri</vt:lpstr>
      <vt:lpstr>Ubuntu</vt:lpstr>
      <vt:lpstr>Ubuntu Light</vt:lpstr>
      <vt:lpstr>Ubuntu Medium</vt:lpstr>
      <vt:lpstr>Verdana</vt:lpstr>
      <vt:lpstr>Wingdings</vt:lpstr>
      <vt:lpstr>2_Capgemini Master 2021</vt:lpstr>
      <vt:lpstr>11_Capgemini Master 2021</vt:lpstr>
      <vt:lpstr>think-cell Slide</vt:lpstr>
      <vt:lpstr>PowerPoint Presentation</vt:lpstr>
      <vt:lpstr>PowerPoint Presentation</vt:lpstr>
      <vt:lpstr>000</vt:lpstr>
      <vt:lpstr>PowerPoint Presentation</vt:lpstr>
      <vt:lpstr>PowerPoint Presentation</vt:lpstr>
      <vt:lpstr>PowerPoint Presentation</vt:lpstr>
      <vt:lpstr>HIS STORY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Poonkundran, Manikantan</dc:creator>
  <cp:lastModifiedBy>V, Charan</cp:lastModifiedBy>
  <cp:revision>2</cp:revision>
  <dcterms:created xsi:type="dcterms:W3CDTF">2025-05-05T23:49:49Z</dcterms:created>
  <dcterms:modified xsi:type="dcterms:W3CDTF">2025-05-15T06:17:54Z</dcterms:modified>
</cp:coreProperties>
</file>