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4" r:id="rId3"/>
    <p:sldId id="281" r:id="rId4"/>
    <p:sldId id="283" r:id="rId5"/>
    <p:sldId id="286" r:id="rId6"/>
    <p:sldId id="267"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a:xfrm>
            <a:off x="2692397" y="5037663"/>
            <a:ext cx="5214635" cy="279400"/>
          </a:xfrm>
        </p:spPr>
        <p:txBody>
          <a:bodyPr/>
          <a:lstStyle/>
          <a:p>
            <a:endParaRPr lang="en-ID"/>
          </a:p>
        </p:txBody>
      </p:sp>
      <p:sp>
        <p:nvSpPr>
          <p:cNvPr id="6" name="Slide Number Placeholder 5"/>
          <p:cNvSpPr>
            <a:spLocks noGrp="1"/>
          </p:cNvSpPr>
          <p:nvPr>
            <p:ph type="sldNum" sz="quarter" idx="12"/>
          </p:nvPr>
        </p:nvSpPr>
        <p:spPr>
          <a:xfrm>
            <a:off x="8956900" y="5037663"/>
            <a:ext cx="551167" cy="279400"/>
          </a:xfrm>
        </p:spPr>
        <p:txBody>
          <a:bodyPr/>
          <a:lstStyle/>
          <a:p>
            <a:fld id="{F7247B36-8003-49E1-8869-3878A92A7759}" type="slidenum">
              <a:rPr lang="en-ID" smtClean="0"/>
              <a:t>‹#›</a:t>
            </a:fld>
            <a:endParaRPr lang="en-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27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26/02/2023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20198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79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71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584808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137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038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47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95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34716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BBBF-F7DB-4B51-898A-CE834D33C2D0}" type="datetimeFigureOut">
              <a:rPr lang="en-ID" smtClean="0"/>
              <a:t>26/02/2023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7247B36-8003-49E1-8869-3878A92A7759}" type="slidenum">
              <a:rPr lang="en-ID" smtClean="0"/>
              <a:t>‹#›</a:t>
            </a:fld>
            <a:endParaRPr lang="en-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59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0BBBF-F7DB-4B51-898A-CE834D33C2D0}" type="datetimeFigureOut">
              <a:rPr lang="en-ID" smtClean="0"/>
              <a:t>26/02/2023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170264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0BBBF-F7DB-4B51-898A-CE834D33C2D0}" type="datetimeFigureOut">
              <a:rPr lang="en-ID" smtClean="0"/>
              <a:t>26/02/2023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7247B36-8003-49E1-8869-3878A92A7759}" type="slidenum">
              <a:rPr lang="en-ID" smtClean="0"/>
              <a:t>‹#›</a:t>
            </a:fld>
            <a:endParaRPr lang="en-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4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0BBBF-F7DB-4B51-898A-CE834D33C2D0}" type="datetimeFigureOut">
              <a:rPr lang="en-ID" smtClean="0"/>
              <a:t>26/02/2023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7247B36-8003-49E1-8869-3878A92A7759}" type="slidenum">
              <a:rPr lang="en-ID" smtClean="0"/>
              <a:t>‹#›</a:t>
            </a:fld>
            <a:endParaRPr lang="en-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7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0BBBF-F7DB-4B51-898A-CE834D33C2D0}" type="datetimeFigureOut">
              <a:rPr lang="en-ID" smtClean="0"/>
              <a:t>26/02/2023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109760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26/02/2023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02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BBBF-F7DB-4B51-898A-CE834D33C2D0}" type="datetimeFigureOut">
              <a:rPr lang="en-ID" smtClean="0"/>
              <a:t>26/02/2023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7247B36-8003-49E1-8869-3878A92A7759}" type="slidenum">
              <a:rPr lang="en-ID" smtClean="0"/>
              <a:t>‹#›</a:t>
            </a:fld>
            <a:endParaRPr lang="en-ID"/>
          </a:p>
        </p:txBody>
      </p:sp>
    </p:spTree>
    <p:extLst>
      <p:ext uri="{BB962C8B-B14F-4D97-AF65-F5344CB8AC3E}">
        <p14:creationId xmlns:p14="http://schemas.microsoft.com/office/powerpoint/2010/main" val="21829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00BBBF-F7DB-4B51-898A-CE834D33C2D0}" type="datetimeFigureOut">
              <a:rPr lang="en-ID" smtClean="0"/>
              <a:t>26/02/2023</a:t>
            </a:fld>
            <a:endParaRPr lang="en-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247B36-8003-49E1-8869-3878A92A7759}" type="slidenum">
              <a:rPr lang="en-ID" smtClean="0"/>
              <a:t>‹#›</a:t>
            </a:fld>
            <a:endParaRPr lang="en-ID"/>
          </a:p>
        </p:txBody>
      </p:sp>
    </p:spTree>
    <p:extLst>
      <p:ext uri="{BB962C8B-B14F-4D97-AF65-F5344CB8AC3E}">
        <p14:creationId xmlns:p14="http://schemas.microsoft.com/office/powerpoint/2010/main" val="3902975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AA6-9819-EF87-6733-459458562D33}"/>
              </a:ext>
            </a:extLst>
          </p:cNvPr>
          <p:cNvSpPr>
            <a:spLocks noGrp="1"/>
          </p:cNvSpPr>
          <p:nvPr>
            <p:ph type="ctrTitle"/>
          </p:nvPr>
        </p:nvSpPr>
        <p:spPr/>
        <p:txBody>
          <a:bodyPr/>
          <a:lstStyle/>
          <a:p>
            <a:r>
              <a:rPr lang="en-ID" dirty="0"/>
              <a:t>AIDS</a:t>
            </a:r>
            <a:br>
              <a:rPr lang="en-ID" dirty="0"/>
            </a:br>
            <a:r>
              <a:rPr lang="en-ID" sz="3200" dirty="0"/>
              <a:t>(Artificial Intelligence for Data Science)</a:t>
            </a:r>
          </a:p>
        </p:txBody>
      </p:sp>
      <p:sp>
        <p:nvSpPr>
          <p:cNvPr id="3" name="Subtitle 2">
            <a:extLst>
              <a:ext uri="{FF2B5EF4-FFF2-40B4-BE49-F238E27FC236}">
                <a16:creationId xmlns:a16="http://schemas.microsoft.com/office/drawing/2014/main" id="{0BA65A6C-CEB3-619E-4411-500AC38B1EAC}"/>
              </a:ext>
            </a:extLst>
          </p:cNvPr>
          <p:cNvSpPr>
            <a:spLocks noGrp="1"/>
          </p:cNvSpPr>
          <p:nvPr>
            <p:ph type="subTitle" idx="1"/>
          </p:nvPr>
        </p:nvSpPr>
        <p:spPr/>
        <p:txBody>
          <a:bodyPr>
            <a:normAutofit fontScale="92500" lnSpcReduction="10000"/>
          </a:bodyPr>
          <a:lstStyle/>
          <a:p>
            <a:r>
              <a:rPr lang="en-US" sz="4400" b="1" dirty="0"/>
              <a:t>Covid-19 Vaccines Analysis with Python</a:t>
            </a:r>
            <a:endParaRPr lang="en-ID" sz="4400" b="1" dirty="0"/>
          </a:p>
          <a:p>
            <a:endParaRPr lang="en-ID" dirty="0"/>
          </a:p>
        </p:txBody>
      </p:sp>
    </p:spTree>
    <p:extLst>
      <p:ext uri="{BB962C8B-B14F-4D97-AF65-F5344CB8AC3E}">
        <p14:creationId xmlns:p14="http://schemas.microsoft.com/office/powerpoint/2010/main" val="355884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F1FA-23FD-6D95-C183-CF57F849EF18}"/>
              </a:ext>
            </a:extLst>
          </p:cNvPr>
          <p:cNvSpPr>
            <a:spLocks noGrp="1"/>
          </p:cNvSpPr>
          <p:nvPr>
            <p:ph type="title"/>
          </p:nvPr>
        </p:nvSpPr>
        <p:spPr/>
        <p:txBody>
          <a:bodyPr/>
          <a:lstStyle/>
          <a:p>
            <a:r>
              <a:rPr lang="en-US" dirty="0"/>
              <a:t>Team Members</a:t>
            </a:r>
            <a:endParaRPr lang="en-IN" dirty="0"/>
          </a:p>
        </p:txBody>
      </p:sp>
      <p:graphicFrame>
        <p:nvGraphicFramePr>
          <p:cNvPr id="4" name="Table 4">
            <a:extLst>
              <a:ext uri="{FF2B5EF4-FFF2-40B4-BE49-F238E27FC236}">
                <a16:creationId xmlns:a16="http://schemas.microsoft.com/office/drawing/2014/main" id="{52ACB854-3B6F-6E60-AB35-BE77651438A8}"/>
              </a:ext>
            </a:extLst>
          </p:cNvPr>
          <p:cNvGraphicFramePr>
            <a:graphicFrameLocks noGrp="1"/>
          </p:cNvGraphicFramePr>
          <p:nvPr>
            <p:ph idx="1"/>
            <p:extLst>
              <p:ext uri="{D42A27DB-BD31-4B8C-83A1-F6EECF244321}">
                <p14:modId xmlns:p14="http://schemas.microsoft.com/office/powerpoint/2010/main" val="1746321421"/>
              </p:ext>
            </p:extLst>
          </p:nvPr>
        </p:nvGraphicFramePr>
        <p:xfrm>
          <a:off x="1295400" y="2557463"/>
          <a:ext cx="9601200" cy="2225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1825005313"/>
                    </a:ext>
                  </a:extLst>
                </a:gridCol>
                <a:gridCol w="4800600">
                  <a:extLst>
                    <a:ext uri="{9D8B030D-6E8A-4147-A177-3AD203B41FA5}">
                      <a16:colId xmlns:a16="http://schemas.microsoft.com/office/drawing/2014/main" val="225824088"/>
                    </a:ext>
                  </a:extLst>
                </a:gridCol>
              </a:tblGrid>
              <a:tr h="370840">
                <a:tc>
                  <a:txBody>
                    <a:bodyPr/>
                    <a:lstStyle/>
                    <a:p>
                      <a:r>
                        <a:rPr lang="en-US" dirty="0"/>
                        <a:t>Roll Number</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537002497"/>
                  </a:ext>
                </a:extLst>
              </a:tr>
              <a:tr h="370840">
                <a:tc>
                  <a:txBody>
                    <a:bodyPr/>
                    <a:lstStyle/>
                    <a:p>
                      <a:r>
                        <a:rPr lang="en-US" dirty="0"/>
                        <a:t>2110030106</a:t>
                      </a:r>
                      <a:endParaRPr lang="en-IN" dirty="0"/>
                    </a:p>
                  </a:txBody>
                  <a:tcPr/>
                </a:tc>
                <a:tc>
                  <a:txBody>
                    <a:bodyPr/>
                    <a:lstStyle/>
                    <a:p>
                      <a:r>
                        <a:rPr lang="en-US" dirty="0" err="1"/>
                        <a:t>G.Karyacharan</a:t>
                      </a:r>
                      <a:endParaRPr lang="en-IN" dirty="0"/>
                    </a:p>
                  </a:txBody>
                  <a:tcPr/>
                </a:tc>
                <a:extLst>
                  <a:ext uri="{0D108BD9-81ED-4DB2-BD59-A6C34878D82A}">
                    <a16:rowId xmlns:a16="http://schemas.microsoft.com/office/drawing/2014/main" val="2200564466"/>
                  </a:ext>
                </a:extLst>
              </a:tr>
              <a:tr h="370840">
                <a:tc>
                  <a:txBody>
                    <a:bodyPr/>
                    <a:lstStyle/>
                    <a:p>
                      <a:r>
                        <a:rPr lang="en-US" dirty="0"/>
                        <a:t>2110030112</a:t>
                      </a:r>
                      <a:endParaRPr lang="en-IN" dirty="0"/>
                    </a:p>
                  </a:txBody>
                  <a:tcPr/>
                </a:tc>
                <a:tc>
                  <a:txBody>
                    <a:bodyPr/>
                    <a:lstStyle/>
                    <a:p>
                      <a:r>
                        <a:rPr lang="en-US" dirty="0" err="1"/>
                        <a:t>M.SonuNishanthYadav</a:t>
                      </a:r>
                      <a:endParaRPr lang="en-IN" dirty="0"/>
                    </a:p>
                  </a:txBody>
                  <a:tcPr/>
                </a:tc>
                <a:extLst>
                  <a:ext uri="{0D108BD9-81ED-4DB2-BD59-A6C34878D82A}">
                    <a16:rowId xmlns:a16="http://schemas.microsoft.com/office/drawing/2014/main" val="4252039473"/>
                  </a:ext>
                </a:extLst>
              </a:tr>
              <a:tr h="370840">
                <a:tc>
                  <a:txBody>
                    <a:bodyPr/>
                    <a:lstStyle/>
                    <a:p>
                      <a:r>
                        <a:rPr lang="en-US" dirty="0"/>
                        <a:t>2110030128</a:t>
                      </a:r>
                      <a:endParaRPr lang="en-IN" dirty="0"/>
                    </a:p>
                  </a:txBody>
                  <a:tcPr/>
                </a:tc>
                <a:tc>
                  <a:txBody>
                    <a:bodyPr/>
                    <a:lstStyle/>
                    <a:p>
                      <a:r>
                        <a:rPr lang="en-US" dirty="0" err="1"/>
                        <a:t>A.Varshith</a:t>
                      </a:r>
                      <a:endParaRPr lang="en-IN" dirty="0"/>
                    </a:p>
                  </a:txBody>
                  <a:tcPr/>
                </a:tc>
                <a:extLst>
                  <a:ext uri="{0D108BD9-81ED-4DB2-BD59-A6C34878D82A}">
                    <a16:rowId xmlns:a16="http://schemas.microsoft.com/office/drawing/2014/main" val="4235386978"/>
                  </a:ext>
                </a:extLst>
              </a:tr>
              <a:tr h="370840">
                <a:tc>
                  <a:txBody>
                    <a:bodyPr/>
                    <a:lstStyle/>
                    <a:p>
                      <a:r>
                        <a:rPr lang="en-US" dirty="0"/>
                        <a:t>2110030334</a:t>
                      </a:r>
                      <a:endParaRPr lang="en-IN" dirty="0"/>
                    </a:p>
                  </a:txBody>
                  <a:tcPr/>
                </a:tc>
                <a:tc>
                  <a:txBody>
                    <a:bodyPr/>
                    <a:lstStyle/>
                    <a:p>
                      <a:r>
                        <a:rPr lang="en-US" dirty="0"/>
                        <a:t>Prashanth </a:t>
                      </a:r>
                      <a:r>
                        <a:rPr lang="en-US" dirty="0" err="1"/>
                        <a:t>sai</a:t>
                      </a:r>
                      <a:endParaRPr lang="en-IN" dirty="0"/>
                    </a:p>
                  </a:txBody>
                  <a:tcPr/>
                </a:tc>
                <a:extLst>
                  <a:ext uri="{0D108BD9-81ED-4DB2-BD59-A6C34878D82A}">
                    <a16:rowId xmlns:a16="http://schemas.microsoft.com/office/drawing/2014/main" val="1262277022"/>
                  </a:ext>
                </a:extLst>
              </a:tr>
              <a:tr h="370840">
                <a:tc>
                  <a:txBody>
                    <a:bodyPr/>
                    <a:lstStyle/>
                    <a:p>
                      <a:r>
                        <a:rPr lang="en-US" dirty="0"/>
                        <a:t>2110030431</a:t>
                      </a:r>
                      <a:endParaRPr lang="en-IN" dirty="0"/>
                    </a:p>
                  </a:txBody>
                  <a:tcPr/>
                </a:tc>
                <a:tc>
                  <a:txBody>
                    <a:bodyPr/>
                    <a:lstStyle/>
                    <a:p>
                      <a:r>
                        <a:rPr lang="en-US" dirty="0" err="1"/>
                        <a:t>Tejas</a:t>
                      </a:r>
                      <a:r>
                        <a:rPr lang="en-US" dirty="0"/>
                        <a:t> Reddy</a:t>
                      </a:r>
                      <a:endParaRPr lang="en-IN" dirty="0"/>
                    </a:p>
                  </a:txBody>
                  <a:tcPr/>
                </a:tc>
                <a:extLst>
                  <a:ext uri="{0D108BD9-81ED-4DB2-BD59-A6C34878D82A}">
                    <a16:rowId xmlns:a16="http://schemas.microsoft.com/office/drawing/2014/main" val="3563776577"/>
                  </a:ext>
                </a:extLst>
              </a:tr>
            </a:tbl>
          </a:graphicData>
        </a:graphic>
      </p:graphicFrame>
    </p:spTree>
    <p:extLst>
      <p:ext uri="{BB962C8B-B14F-4D97-AF65-F5344CB8AC3E}">
        <p14:creationId xmlns:p14="http://schemas.microsoft.com/office/powerpoint/2010/main" val="191449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0205-40BE-811C-5D37-D83076BF9B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C8D76B14-4D99-D22C-E0E7-6D99C05AB1C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Main objective of our project i.e. Covid-19 vaccine analysis with python is analyzing the data like how many vaccination done per hundred ,total vaccinations, daily vaccinations etc.. Their will be structured data on that structured data we are going to work we analyze that data like which country has highly vaccinated people which country has efficient vaccination drives etc.. This type of analyzation is done using graphs like pie charts, bar graphs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4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4DA5-5929-BE0C-5EB4-4FEAA62C07A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Collection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0D7D53-AB03-1910-1324-ECEE5F4A5C87}"/>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In this project we need a structured data set which contains the vaccination information of various countries based on that information we analyze the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9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E460-F102-7791-9790-FAAEB845883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Setup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7566E4-8E35-2DA2-F0F3-D857A36D0B71}"/>
              </a:ext>
            </a:extLst>
          </p:cNvPr>
          <p:cNvSpPr>
            <a:spLocks noGrp="1"/>
          </p:cNvSpPr>
          <p:nvPr>
            <p:ph idx="1"/>
          </p:nvPr>
        </p:nvSpPr>
        <p:spPr/>
        <p:txBody>
          <a:bodyPr>
            <a:normAutofit/>
          </a:bodyPr>
          <a:lstStyle/>
          <a:p>
            <a:pPr marL="0" indent="0">
              <a:buNone/>
            </a:pPr>
            <a:endParaRPr lang="en-IN" dirty="0">
              <a:solidFill>
                <a:srgbClr val="3F3F3F"/>
              </a:solidFill>
              <a:latin typeface="roboto" panose="020B0604020202020204" pitchFamily="2" charset="0"/>
            </a:endParaRPr>
          </a:p>
          <a:p>
            <a:r>
              <a:rPr lang="en-IN" b="1" dirty="0">
                <a:solidFill>
                  <a:srgbClr val="3F3F3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IN" dirty="0">
                <a:solidFill>
                  <a:srgbClr val="3F3F3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Jupyter notebook</a:t>
            </a:r>
            <a:r>
              <a:rPr lang="en-IN" b="1" dirty="0">
                <a:solidFill>
                  <a:srgbClr val="3F3F3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89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B8DC-6AB9-3266-3005-C7DE749F096D}"/>
              </a:ext>
            </a:extLst>
          </p:cNvPr>
          <p:cNvSpPr>
            <a:spLocks noGrp="1"/>
          </p:cNvSpPr>
          <p:nvPr>
            <p:ph type="title"/>
          </p:nvPr>
        </p:nvSpPr>
        <p:spPr/>
        <p:txBody>
          <a:bodyPr/>
          <a:lstStyle/>
          <a:p>
            <a:r>
              <a:rPr lang="en-ID" dirty="0">
                <a:latin typeface="Calibri" panose="020F0502020204030204" pitchFamily="34" charset="0"/>
                <a:cs typeface="Calibri" panose="020F0502020204030204" pitchFamily="34" charset="0"/>
              </a:rPr>
              <a:t>Git-Hub Commits</a:t>
            </a:r>
          </a:p>
        </p:txBody>
      </p:sp>
      <p:sp>
        <p:nvSpPr>
          <p:cNvPr id="4" name="Content Placeholder 3">
            <a:extLst>
              <a:ext uri="{FF2B5EF4-FFF2-40B4-BE49-F238E27FC236}">
                <a16:creationId xmlns:a16="http://schemas.microsoft.com/office/drawing/2014/main" id="{C9E29CD2-ED77-571B-08CE-5A74D9258D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9634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59CE7-ACCE-FC8A-7E7B-CBA205C380E5}"/>
              </a:ext>
            </a:extLst>
          </p:cNvPr>
          <p:cNvSpPr>
            <a:spLocks noGrp="1"/>
          </p:cNvSpPr>
          <p:nvPr>
            <p:ph idx="1"/>
          </p:nvPr>
        </p:nvSpPr>
        <p:spPr/>
        <p:txBody>
          <a:bodyPr>
            <a:normAutofit/>
          </a:bodyPr>
          <a:lstStyle/>
          <a:p>
            <a:pPr marL="0" indent="0" algn="ctr">
              <a:buNone/>
            </a:pPr>
            <a:r>
              <a:rPr lang="en-US" sz="9000" dirty="0"/>
              <a:t>THANKS YOU</a:t>
            </a:r>
            <a:endParaRPr lang="en-IN" sz="9000" dirty="0"/>
          </a:p>
        </p:txBody>
      </p:sp>
    </p:spTree>
    <p:extLst>
      <p:ext uri="{BB962C8B-B14F-4D97-AF65-F5344CB8AC3E}">
        <p14:creationId xmlns:p14="http://schemas.microsoft.com/office/powerpoint/2010/main" val="28387006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TotalTime>
  <Words>160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Garamond</vt:lpstr>
      <vt:lpstr>roboto</vt:lpstr>
      <vt:lpstr>Times New Roman</vt:lpstr>
      <vt:lpstr>Organic</vt:lpstr>
      <vt:lpstr>AIDS (Artificial Intelligence for Data Science)</vt:lpstr>
      <vt:lpstr>Team Members</vt:lpstr>
      <vt:lpstr>Objective</vt:lpstr>
      <vt:lpstr>Data Set Collection</vt:lpstr>
      <vt:lpstr>Tools Setup</vt:lpstr>
      <vt:lpstr>Git-Hub Commits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Review 2</dc:title>
  <dc:creator>2110030293 _Sai Subrahmanyam</dc:creator>
  <cp:lastModifiedBy>gurramkaryacharan143@gmail.com</cp:lastModifiedBy>
  <cp:revision>19</cp:revision>
  <dcterms:created xsi:type="dcterms:W3CDTF">2022-09-01T15:09:49Z</dcterms:created>
  <dcterms:modified xsi:type="dcterms:W3CDTF">2023-02-26T07:55:50Z</dcterms:modified>
</cp:coreProperties>
</file>