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4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80" r:id="rId24"/>
    <p:sldId id="279" r:id="rId25"/>
    <p:sldId id="286" r:id="rId26"/>
    <p:sldId id="281" r:id="rId27"/>
    <p:sldId id="283" r:id="rId28"/>
    <p:sldId id="284" r:id="rId29"/>
    <p:sldId id="285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3C2-83A7-45DC-8783-8C07C7EA6F8F}" type="datetimeFigureOut">
              <a:rPr lang="en-US" smtClean="0"/>
              <a:pPr/>
              <a:t>06/01/2024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638C-E84E-41D7-B250-DB34072E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3C2-83A7-45DC-8783-8C07C7EA6F8F}" type="datetimeFigureOut">
              <a:rPr lang="en-US" smtClean="0"/>
              <a:pPr/>
              <a:t>06/01/2024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638C-E84E-41D7-B250-DB34072E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3C2-83A7-45DC-8783-8C07C7EA6F8F}" type="datetimeFigureOut">
              <a:rPr lang="en-US" smtClean="0"/>
              <a:pPr/>
              <a:t>06/01/2024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638C-E84E-41D7-B250-DB34072E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3C2-83A7-45DC-8783-8C07C7EA6F8F}" type="datetimeFigureOut">
              <a:rPr lang="en-US" smtClean="0"/>
              <a:pPr/>
              <a:t>06/01/2024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638C-E84E-41D7-B250-DB34072E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3C2-83A7-45DC-8783-8C07C7EA6F8F}" type="datetimeFigureOut">
              <a:rPr lang="en-US" smtClean="0"/>
              <a:pPr/>
              <a:t>06/01/2024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638C-E84E-41D7-B250-DB34072E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3C2-83A7-45DC-8783-8C07C7EA6F8F}" type="datetimeFigureOut">
              <a:rPr lang="en-US" smtClean="0"/>
              <a:pPr/>
              <a:t>06/01/2024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638C-E84E-41D7-B250-DB34072E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3C2-83A7-45DC-8783-8C07C7EA6F8F}" type="datetimeFigureOut">
              <a:rPr lang="en-US" smtClean="0"/>
              <a:pPr/>
              <a:t>06/01/2024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638C-E84E-41D7-B250-DB34072E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3C2-83A7-45DC-8783-8C07C7EA6F8F}" type="datetimeFigureOut">
              <a:rPr lang="en-US" smtClean="0"/>
              <a:pPr/>
              <a:t>06/01/2024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638C-E84E-41D7-B250-DB34072E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3C2-83A7-45DC-8783-8C07C7EA6F8F}" type="datetimeFigureOut">
              <a:rPr lang="en-US" smtClean="0"/>
              <a:pPr/>
              <a:t>06/01/2024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638C-E84E-41D7-B250-DB34072E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3C2-83A7-45DC-8783-8C07C7EA6F8F}" type="datetimeFigureOut">
              <a:rPr lang="en-US" smtClean="0"/>
              <a:pPr/>
              <a:t>06/01/2024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638C-E84E-41D7-B250-DB34072E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3C2-83A7-45DC-8783-8C07C7EA6F8F}" type="datetimeFigureOut">
              <a:rPr lang="en-US" smtClean="0"/>
              <a:pPr/>
              <a:t>06/01/2024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638C-E84E-41D7-B250-DB34072E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F3C2-83A7-45DC-8783-8C07C7EA6F8F}" type="datetimeFigureOut">
              <a:rPr lang="en-US" smtClean="0"/>
              <a:pPr/>
              <a:t>06/01/2024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7638C-E84E-41D7-B250-DB34072E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6400800" cy="4419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Concepts that should be covered in TCL PPT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Why TCL? importance of TCL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Set ,puts command, [], {} braches difference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3. Arithmetic, logical and </a:t>
            </a:r>
            <a:r>
              <a:rPr lang="en-US" dirty="0" err="1" smtClean="0">
                <a:solidFill>
                  <a:schemeClr val="tx1"/>
                </a:solidFill>
              </a:rPr>
              <a:t>boolean</a:t>
            </a:r>
            <a:r>
              <a:rPr lang="en-US" dirty="0" smtClean="0">
                <a:solidFill>
                  <a:schemeClr val="tx1"/>
                </a:solidFill>
              </a:rPr>
              <a:t> operations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4. All conditional loops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 5. Arrays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5. Strings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6. Lists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7. File handing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8. Regular expressions, </a:t>
            </a:r>
            <a:r>
              <a:rPr lang="en-US" dirty="0" err="1" smtClean="0">
                <a:solidFill>
                  <a:schemeClr val="tx1"/>
                </a:solidFill>
              </a:rPr>
              <a:t>regexp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regsub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operators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809" y="1295400"/>
            <a:ext cx="877219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451" y="1676400"/>
            <a:ext cx="891354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IF condition: it executes a block of block only if the </a:t>
            </a:r>
            <a:r>
              <a:rPr lang="en-US" dirty="0" err="1" smtClean="0"/>
              <a:t>the</a:t>
            </a:r>
            <a:r>
              <a:rPr lang="en-US" dirty="0" smtClean="0"/>
              <a:t> condition is met or ski the block of code from execution.</a:t>
            </a:r>
          </a:p>
          <a:p>
            <a:pPr algn="just">
              <a:buNone/>
            </a:pPr>
            <a:r>
              <a:rPr lang="en-US" dirty="0" smtClean="0"/>
              <a:t>	Syntax: if {condition } { //code}  else { //alternative code }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While loop :it keeps executing a block of code repeatedly till the condition mentioned becomes false.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Syantax</a:t>
            </a:r>
            <a:r>
              <a:rPr lang="en-US" dirty="0" smtClean="0"/>
              <a:t> : while {condition} { //code }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 loop : it executes the same block repeatedly till condition mentioned becomes false.</a:t>
            </a:r>
          </a:p>
          <a:p>
            <a:pPr algn="just">
              <a:buNone/>
            </a:pPr>
            <a:r>
              <a:rPr lang="en-US" dirty="0" smtClean="0"/>
              <a:t>	Syntax : for {initialization} {condition } { progression} { //code }</a:t>
            </a:r>
          </a:p>
          <a:p>
            <a:pPr algn="just"/>
            <a:r>
              <a:rPr lang="en-US" dirty="0" err="1" smtClean="0"/>
              <a:t>Foreach</a:t>
            </a:r>
            <a:r>
              <a:rPr lang="en-US" dirty="0" smtClean="0"/>
              <a:t> loop: it used to </a:t>
            </a:r>
            <a:r>
              <a:rPr lang="en-US" dirty="0" err="1" smtClean="0"/>
              <a:t>iteratte</a:t>
            </a:r>
            <a:r>
              <a:rPr lang="en-US" dirty="0" smtClean="0"/>
              <a:t> through arrays and lists usually.</a:t>
            </a:r>
          </a:p>
          <a:p>
            <a:pPr algn="just">
              <a:buNone/>
            </a:pPr>
            <a:r>
              <a:rPr lang="en-US" dirty="0" smtClean="0"/>
              <a:t>	Syntax: </a:t>
            </a:r>
            <a:r>
              <a:rPr lang="en-US" dirty="0" err="1" smtClean="0"/>
              <a:t>foreach</a:t>
            </a:r>
            <a:r>
              <a:rPr lang="en-US" dirty="0" smtClean="0"/>
              <a:t> {variable} {list} {//code 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4582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 of examples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8839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 smtClean="0"/>
              <a:t>Arrays</a:t>
            </a:r>
            <a:r>
              <a:rPr lang="en-US" dirty="0" smtClean="0"/>
              <a:t> are group of elements of same data type.</a:t>
            </a:r>
          </a:p>
          <a:p>
            <a:pPr algn="just">
              <a:buNone/>
            </a:pPr>
            <a:r>
              <a:rPr lang="en-US" dirty="0" smtClean="0"/>
              <a:t> Syntax :</a:t>
            </a:r>
          </a:p>
          <a:p>
            <a:pPr algn="just">
              <a:buNone/>
            </a:pPr>
            <a:r>
              <a:rPr lang="en-US" dirty="0" smtClean="0"/>
              <a:t>         set </a:t>
            </a:r>
            <a:r>
              <a:rPr lang="en-US" dirty="0" err="1" smtClean="0"/>
              <a:t>array_name</a:t>
            </a:r>
            <a:r>
              <a:rPr lang="en-US" dirty="0" smtClean="0"/>
              <a:t> { index }  {element1}</a:t>
            </a:r>
          </a:p>
          <a:p>
            <a:pPr algn="just">
              <a:buNone/>
            </a:pPr>
            <a:r>
              <a:rPr lang="en-US" dirty="0" smtClean="0"/>
              <a:t>  	     set </a:t>
            </a:r>
            <a:r>
              <a:rPr lang="en-US" dirty="0" err="1" smtClean="0"/>
              <a:t>array_name</a:t>
            </a:r>
            <a:r>
              <a:rPr lang="en-US" dirty="0" smtClean="0"/>
              <a:t> { index2 }  {element2}</a:t>
            </a:r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b="1" dirty="0" smtClean="0"/>
              <a:t>Associative Array</a:t>
            </a:r>
            <a:r>
              <a:rPr lang="en-US" dirty="0" smtClean="0"/>
              <a:t>: are unordered set of values</a:t>
            </a:r>
          </a:p>
          <a:p>
            <a:pPr algn="just">
              <a:buNone/>
            </a:pPr>
            <a:r>
              <a:rPr lang="en-US" dirty="0" smtClean="0"/>
              <a:t>Which can be accessed with corresponding keys.</a:t>
            </a:r>
          </a:p>
          <a:p>
            <a:pPr algn="just">
              <a:buNone/>
            </a:pPr>
            <a:r>
              <a:rPr lang="en-US" dirty="0" smtClean="0"/>
              <a:t>They have an index that is not necessarily a number , and can be sparsely populated.</a:t>
            </a:r>
          </a:p>
          <a:p>
            <a:pPr algn="just">
              <a:buNone/>
            </a:pPr>
            <a:r>
              <a:rPr lang="en-US" dirty="0" smtClean="0"/>
              <a:t>	Syntax:- set </a:t>
            </a:r>
            <a:r>
              <a:rPr lang="en-US" dirty="0" err="1" smtClean="0"/>
              <a:t>array_name</a:t>
            </a:r>
            <a:r>
              <a:rPr lang="en-US" dirty="0" smtClean="0"/>
              <a:t> {keys } value</a:t>
            </a:r>
          </a:p>
          <a:p>
            <a:pPr algn="just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The</a:t>
            </a:r>
            <a:r>
              <a:rPr lang="en-US" i="1" dirty="0" smtClean="0"/>
              <a:t> </a:t>
            </a:r>
            <a:r>
              <a:rPr lang="en-US" sz="3400" b="1" i="1" dirty="0" smtClean="0"/>
              <a:t>string</a:t>
            </a:r>
            <a:r>
              <a:rPr lang="en-US" i="1" dirty="0" smtClean="0"/>
              <a:t> </a:t>
            </a:r>
            <a:r>
              <a:rPr lang="en-US" dirty="0" smtClean="0"/>
              <a:t>Command The string command is a collection of many operations you can perform on strings and its manipulations.</a:t>
            </a:r>
          </a:p>
          <a:p>
            <a:pPr algn="just"/>
            <a:r>
              <a:rPr lang="en-US" dirty="0" smtClean="0"/>
              <a:t>Some of the examples are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Length of the value of a variable:</a:t>
            </a:r>
          </a:p>
          <a:p>
            <a:pPr algn="just">
              <a:buNone/>
            </a:pPr>
            <a:r>
              <a:rPr lang="en-US" dirty="0" smtClean="0"/>
              <a:t>	Syntax: [string length $variable/string]</a:t>
            </a:r>
          </a:p>
          <a:p>
            <a:pPr algn="just">
              <a:buNone/>
            </a:pPr>
            <a:r>
              <a:rPr lang="en-US" dirty="0" smtClean="0"/>
              <a:t>Example: set </a:t>
            </a:r>
            <a:r>
              <a:rPr lang="en-US" dirty="0" err="1" smtClean="0"/>
              <a:t>tr</a:t>
            </a:r>
            <a:r>
              <a:rPr lang="en-US" dirty="0" smtClean="0"/>
              <a:t> “</a:t>
            </a:r>
            <a:r>
              <a:rPr lang="en-US" dirty="0" err="1" smtClean="0"/>
              <a:t>keertan</a:t>
            </a:r>
            <a:r>
              <a:rPr lang="en-US" dirty="0" smtClean="0"/>
              <a:t>“</a:t>
            </a:r>
          </a:p>
          <a:p>
            <a:pPr algn="just">
              <a:buNone/>
            </a:pPr>
            <a:r>
              <a:rPr lang="en-US" dirty="0" smtClean="0"/>
              <a:t>   puts [ string length $</a:t>
            </a:r>
            <a:r>
              <a:rPr lang="en-US" dirty="0" err="1" smtClean="0"/>
              <a:t>tr</a:t>
            </a:r>
            <a:r>
              <a:rPr lang="en-US" dirty="0" smtClean="0"/>
              <a:t>]</a:t>
            </a:r>
          </a:p>
          <a:p>
            <a:pPr algn="just">
              <a:buNone/>
            </a:pPr>
            <a:r>
              <a:rPr lang="en-US" dirty="0" smtClean="0"/>
              <a:t>Output =7</a:t>
            </a:r>
          </a:p>
          <a:p>
            <a:pPr algn="just">
              <a:buNone/>
            </a:pPr>
            <a:r>
              <a:rPr lang="en-US" dirty="0" smtClean="0"/>
              <a:t> 2. Compares strings :  this </a:t>
            </a:r>
            <a:r>
              <a:rPr lang="en-US" dirty="0" err="1" smtClean="0"/>
              <a:t>comapres</a:t>
            </a:r>
            <a:r>
              <a:rPr lang="en-US" dirty="0" smtClean="0"/>
              <a:t> two string and returns 1 is str1 &gt;str2 else 0</a:t>
            </a:r>
          </a:p>
          <a:p>
            <a:pPr algn="just">
              <a:buNone/>
            </a:pPr>
            <a:r>
              <a:rPr lang="en-US" dirty="0" smtClean="0"/>
              <a:t> example: set a “hi”;set b “hey”</a:t>
            </a:r>
          </a:p>
          <a:p>
            <a:pPr algn="just">
              <a:buNone/>
            </a:pPr>
            <a:r>
              <a:rPr lang="en-US" dirty="0" smtClean="0"/>
              <a:t>  puts [string </a:t>
            </a:r>
            <a:r>
              <a:rPr lang="en-US" dirty="0" err="1" smtClean="0"/>
              <a:t>comapre</a:t>
            </a:r>
            <a:r>
              <a:rPr lang="en-US" dirty="0" smtClean="0"/>
              <a:t> $a $b]</a:t>
            </a:r>
          </a:p>
          <a:p>
            <a:pPr algn="just">
              <a:buNone/>
            </a:pPr>
            <a:r>
              <a:rPr lang="en-US" dirty="0" smtClean="0"/>
              <a:t>Syntax : [string compare  str1 str2]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i="1" dirty="0" smtClean="0"/>
              <a:t>[string range $</a:t>
            </a:r>
            <a:r>
              <a:rPr lang="en-US" b="1" i="1" dirty="0" err="1" smtClean="0"/>
              <a:t>varstr</a:t>
            </a:r>
            <a:r>
              <a:rPr lang="en-US" b="1" i="1" dirty="0" smtClean="0"/>
              <a:t> index1 index2]:  </a:t>
            </a:r>
            <a:r>
              <a:rPr lang="en-US" dirty="0" smtClean="0"/>
              <a:t>Return the range of characters in string from index1 to index2.</a:t>
            </a:r>
          </a:p>
          <a:p>
            <a:pPr algn="just">
              <a:buNone/>
            </a:pPr>
            <a:r>
              <a:rPr lang="en-US" dirty="0" smtClean="0"/>
              <a:t>	example : puts [string range “hey this is it” 0 2] // returns string from index 0 to 2 (hey)</a:t>
            </a:r>
          </a:p>
          <a:p>
            <a:pPr algn="just"/>
            <a:r>
              <a:rPr lang="en-US" b="1" i="1" dirty="0" smtClean="0"/>
              <a:t>[string </a:t>
            </a:r>
            <a:r>
              <a:rPr lang="en-US" b="1" i="1" dirty="0" err="1" smtClean="0"/>
              <a:t>tolower</a:t>
            </a:r>
            <a:r>
              <a:rPr lang="en-US" b="1" i="1" dirty="0" smtClean="0"/>
              <a:t>  $</a:t>
            </a:r>
            <a:r>
              <a:rPr lang="en-US" b="1" i="1" dirty="0" err="1" smtClean="0"/>
              <a:t>varstr</a:t>
            </a:r>
            <a:r>
              <a:rPr lang="en-US" b="1" i="1" dirty="0" smtClean="0"/>
              <a:t>]:  </a:t>
            </a:r>
            <a:r>
              <a:rPr lang="en-US" dirty="0" smtClean="0"/>
              <a:t>Returns the lowercase string.</a:t>
            </a:r>
          </a:p>
          <a:p>
            <a:pPr algn="just">
              <a:buNone/>
            </a:pPr>
            <a:r>
              <a:rPr lang="en-US" dirty="0" smtClean="0"/>
              <a:t>	example :puts [string </a:t>
            </a:r>
            <a:r>
              <a:rPr lang="en-US" dirty="0" err="1" smtClean="0"/>
              <a:t>tolower</a:t>
            </a:r>
            <a:r>
              <a:rPr lang="en-US" dirty="0" smtClean="0"/>
              <a:t> “KEERTAN”]//returns </a:t>
            </a:r>
            <a:r>
              <a:rPr lang="en-US" dirty="0" err="1" smtClean="0"/>
              <a:t>keertan</a:t>
            </a:r>
            <a:endParaRPr lang="en-US" dirty="0" smtClean="0"/>
          </a:p>
          <a:p>
            <a:pPr algn="just"/>
            <a:r>
              <a:rPr lang="en-US" b="1" i="1" dirty="0" smtClean="0"/>
              <a:t>[string </a:t>
            </a:r>
            <a:r>
              <a:rPr lang="en-US" b="1" i="1" dirty="0" err="1" smtClean="0"/>
              <a:t>toupper</a:t>
            </a:r>
            <a:r>
              <a:rPr lang="en-US" b="1" i="1" dirty="0" smtClean="0"/>
              <a:t> $</a:t>
            </a:r>
            <a:r>
              <a:rPr lang="en-US" b="1" i="1" dirty="0" err="1" smtClean="0"/>
              <a:t>varstr</a:t>
            </a:r>
            <a:r>
              <a:rPr lang="en-US" b="1" i="1" dirty="0" smtClean="0"/>
              <a:t>]: </a:t>
            </a:r>
            <a:r>
              <a:rPr lang="en-US" dirty="0" smtClean="0"/>
              <a:t>Returns the uppercase string. </a:t>
            </a:r>
          </a:p>
          <a:p>
            <a:pPr algn="just"/>
            <a:r>
              <a:rPr lang="en-US" dirty="0" smtClean="0"/>
              <a:t>Example  :puts [string </a:t>
            </a:r>
            <a:r>
              <a:rPr lang="en-US" dirty="0" err="1" smtClean="0"/>
              <a:t>toupper</a:t>
            </a:r>
            <a:r>
              <a:rPr lang="en-US" dirty="0" smtClean="0"/>
              <a:t> “</a:t>
            </a:r>
            <a:r>
              <a:rPr lang="en-US" dirty="0" err="1" smtClean="0"/>
              <a:t>keertan</a:t>
            </a:r>
            <a:r>
              <a:rPr lang="en-US" dirty="0" smtClean="0"/>
              <a:t>”]//returns KEERTAN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534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Why TCL? importance of TCL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TCL stands for Tool Command Language, and it is a scripting language that is easy to learn and has a clear and concise syntax. It provides developers with a simple and efficient way to automate tasks and write scripts.</a:t>
            </a:r>
          </a:p>
          <a:p>
            <a:pPr algn="just"/>
            <a:r>
              <a:rPr lang="en-US" dirty="0"/>
              <a:t>TCL has a rich set of built-in libraries and extension frameworks, making it highly extensible. Developers can easily add new functionalities and customize TCL to suit their specific needs.</a:t>
            </a:r>
          </a:p>
          <a:p>
            <a:pPr algn="just"/>
            <a:r>
              <a:rPr lang="en-US" dirty="0"/>
              <a:t>TCL is platform-independent, which means that scripts written in TCL can run on different operating systems without any modification. This portability is crucial for cross-platform development and reduces the effort required to maintain and support applications on multiple platforms.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829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List is a ordered  collection of </a:t>
            </a:r>
            <a:r>
              <a:rPr lang="en-US" dirty="0" err="1" smtClean="0"/>
              <a:t>items.Items</a:t>
            </a:r>
            <a:r>
              <a:rPr lang="en-US" dirty="0" smtClean="0"/>
              <a:t> can be of same data type or different type.</a:t>
            </a:r>
          </a:p>
          <a:p>
            <a:pPr algn="just"/>
            <a:r>
              <a:rPr lang="en-US" b="1" i="1" dirty="0" smtClean="0"/>
              <a:t>Creating a List:</a:t>
            </a:r>
          </a:p>
          <a:p>
            <a:pPr algn="just">
              <a:buNone/>
            </a:pPr>
            <a:r>
              <a:rPr lang="en-US" b="1" i="1" dirty="0" smtClean="0"/>
              <a:t>	Syntax:</a:t>
            </a:r>
            <a:r>
              <a:rPr lang="en-US" dirty="0" smtClean="0"/>
              <a:t>  set </a:t>
            </a:r>
            <a:r>
              <a:rPr lang="en-US" dirty="0" err="1" smtClean="0"/>
              <a:t>listName</a:t>
            </a:r>
            <a:r>
              <a:rPr lang="en-US" dirty="0" smtClean="0"/>
              <a:t> { item1 item2 item3 .. Item 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</a:p>
          <a:p>
            <a:pPr algn="just"/>
            <a:r>
              <a:rPr lang="en-US" b="1" i="1" dirty="0" smtClean="0"/>
              <a:t>Appending Item to a List: </a:t>
            </a:r>
          </a:p>
          <a:p>
            <a:pPr algn="just">
              <a:buNone/>
            </a:pPr>
            <a:r>
              <a:rPr lang="en-US" dirty="0" smtClean="0"/>
              <a:t>	Syntax :</a:t>
            </a:r>
            <a:r>
              <a:rPr lang="en-US" dirty="0" err="1" smtClean="0"/>
              <a:t>lappend</a:t>
            </a:r>
            <a:r>
              <a:rPr lang="en-US" dirty="0" smtClean="0"/>
              <a:t> </a:t>
            </a:r>
            <a:r>
              <a:rPr lang="en-US" dirty="0" err="1" smtClean="0"/>
              <a:t>listName</a:t>
            </a:r>
            <a:r>
              <a:rPr lang="en-US" dirty="0" smtClean="0"/>
              <a:t> $</a:t>
            </a:r>
            <a:r>
              <a:rPr lang="en-US" dirty="0" err="1" smtClean="0"/>
              <a:t>var_value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Length of List: The syntax for length of list is given below:-[</a:t>
            </a:r>
            <a:r>
              <a:rPr lang="en-US" dirty="0" err="1" smtClean="0"/>
              <a:t>llength</a:t>
            </a:r>
            <a:r>
              <a:rPr lang="en-US" dirty="0" smtClean="0"/>
              <a:t> </a:t>
            </a:r>
            <a:r>
              <a:rPr lang="en-US" dirty="0" err="1" smtClean="0"/>
              <a:t>listName</a:t>
            </a:r>
            <a:r>
              <a:rPr lang="en-US" dirty="0" smtClean="0"/>
              <a:t>]</a:t>
            </a:r>
          </a:p>
          <a:p>
            <a:pPr algn="just"/>
            <a:r>
              <a:rPr lang="en-US" dirty="0" smtClean="0"/>
              <a:t>List Item at Index : The syntax for selecting list item at specific index is given below −</a:t>
            </a:r>
          </a:p>
          <a:p>
            <a:pPr algn="just">
              <a:buNone/>
            </a:pPr>
            <a:r>
              <a:rPr lang="en-US" dirty="0" smtClean="0"/>
              <a:t>	[</a:t>
            </a:r>
            <a:r>
              <a:rPr lang="en-US" dirty="0" err="1" smtClean="0"/>
              <a:t>lindex</a:t>
            </a:r>
            <a:r>
              <a:rPr lang="en-US" dirty="0" smtClean="0"/>
              <a:t> </a:t>
            </a:r>
            <a:r>
              <a:rPr lang="en-US" dirty="0" err="1" smtClean="0"/>
              <a:t>listname</a:t>
            </a:r>
            <a:r>
              <a:rPr lang="en-US" dirty="0" smtClean="0"/>
              <a:t> index]</a:t>
            </a:r>
          </a:p>
          <a:p>
            <a:pPr algn="just"/>
            <a:r>
              <a:rPr lang="en-US" dirty="0" smtClean="0"/>
              <a:t>Replace Items at Indices: The syntax for replacing list items at specific indices is given below −</a:t>
            </a:r>
          </a:p>
          <a:p>
            <a:pPr algn="just">
              <a:buNone/>
            </a:pPr>
            <a:r>
              <a:rPr lang="en-US" dirty="0" smtClean="0"/>
              <a:t>	[</a:t>
            </a:r>
            <a:r>
              <a:rPr lang="en-US" dirty="0" err="1" smtClean="0"/>
              <a:t>lreplace</a:t>
            </a:r>
            <a:r>
              <a:rPr lang="en-US" dirty="0" smtClean="0"/>
              <a:t> </a:t>
            </a:r>
            <a:r>
              <a:rPr lang="en-US" dirty="0" err="1" smtClean="0"/>
              <a:t>listname</a:t>
            </a:r>
            <a:r>
              <a:rPr lang="en-US" dirty="0" smtClean="0"/>
              <a:t> </a:t>
            </a:r>
            <a:r>
              <a:rPr lang="en-US" dirty="0" err="1" smtClean="0"/>
              <a:t>firstindex</a:t>
            </a:r>
            <a:r>
              <a:rPr lang="en-US" dirty="0" smtClean="0"/>
              <a:t> </a:t>
            </a:r>
            <a:r>
              <a:rPr lang="en-US" dirty="0" err="1" smtClean="0"/>
              <a:t>lastindex</a:t>
            </a:r>
            <a:r>
              <a:rPr lang="en-US" dirty="0" smtClean="0"/>
              <a:t> value1 value2..</a:t>
            </a:r>
            <a:r>
              <a:rPr lang="en-US" dirty="0" err="1" smtClean="0"/>
              <a:t>valuen</a:t>
            </a:r>
            <a:r>
              <a:rPr lang="en-US" dirty="0" smtClean="0"/>
              <a:t>]</a:t>
            </a:r>
          </a:p>
          <a:p>
            <a:pPr algn="just"/>
            <a:r>
              <a:rPr lang="en-US" dirty="0" smtClean="0"/>
              <a:t>Set Item at Index:  The syntax for setting list item at specific index is given below −</a:t>
            </a:r>
          </a:p>
          <a:p>
            <a:pPr algn="just">
              <a:buNone/>
            </a:pPr>
            <a:r>
              <a:rPr lang="en-US" dirty="0" smtClean="0"/>
              <a:t> [</a:t>
            </a:r>
            <a:r>
              <a:rPr lang="en-US" dirty="0" err="1" smtClean="0"/>
              <a:t>lset</a:t>
            </a:r>
            <a:r>
              <a:rPr lang="en-US" dirty="0" smtClean="0"/>
              <a:t> </a:t>
            </a:r>
            <a:r>
              <a:rPr lang="en-US" dirty="0" err="1" smtClean="0"/>
              <a:t>listname</a:t>
            </a:r>
            <a:r>
              <a:rPr lang="en-US" dirty="0" smtClean="0"/>
              <a:t> index value]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7010400" cy="371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Procedure is similar to function c Programming</a:t>
            </a:r>
          </a:p>
          <a:p>
            <a:pPr algn="just"/>
            <a:r>
              <a:rPr lang="en-US" dirty="0" smtClean="0"/>
              <a:t>Syntax :proc name {arguments} { body }</a:t>
            </a:r>
          </a:p>
          <a:p>
            <a:pPr algn="just"/>
            <a:r>
              <a:rPr lang="en-US" dirty="0" smtClean="0">
                <a:latin typeface="+mj-lt"/>
              </a:rPr>
              <a:t>Example: </a:t>
            </a:r>
          </a:p>
          <a:p>
            <a:pPr algn="just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smtClean="0"/>
              <a:t>proc print {name} { puts "$name" }</a:t>
            </a:r>
          </a:p>
          <a:p>
            <a:pPr algn="just">
              <a:buNone/>
            </a:pPr>
            <a:r>
              <a:rPr lang="en-US" dirty="0" smtClean="0">
                <a:latin typeface="+mj-lt"/>
              </a:rPr>
              <a:t>	print “</a:t>
            </a:r>
            <a:r>
              <a:rPr lang="en-US" dirty="0" err="1" smtClean="0">
                <a:latin typeface="+mj-lt"/>
              </a:rPr>
              <a:t>keertan</a:t>
            </a:r>
            <a:r>
              <a:rPr lang="en-US" dirty="0" smtClean="0">
                <a:latin typeface="+mj-lt"/>
              </a:rPr>
              <a:t>”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err="1" smtClean="0"/>
              <a:t>Tcl</a:t>
            </a:r>
            <a:r>
              <a:rPr lang="en-US" dirty="0" smtClean="0"/>
              <a:t> supports file handling with the help of the built in commands open, read, puts, gets, and </a:t>
            </a:r>
            <a:r>
              <a:rPr lang="en-US" dirty="0" err="1" smtClean="0"/>
              <a:t>close.A</a:t>
            </a:r>
            <a:r>
              <a:rPr lang="en-US" dirty="0" smtClean="0"/>
              <a:t> file represents a sequence of bytes, does not matter if it is a text file or binary file.</a:t>
            </a:r>
          </a:p>
          <a:p>
            <a:pPr algn="just"/>
            <a:r>
              <a:rPr lang="en-US" b="1" i="1" dirty="0" smtClean="0"/>
              <a:t>Opening Files</a:t>
            </a:r>
            <a:r>
              <a:rPr lang="en-US" dirty="0" smtClean="0"/>
              <a:t>:-</a:t>
            </a:r>
            <a:r>
              <a:rPr lang="en-US" dirty="0" err="1" smtClean="0"/>
              <a:t>Tcl</a:t>
            </a:r>
            <a:r>
              <a:rPr lang="en-US" dirty="0" smtClean="0"/>
              <a:t> uses the open command to open files in </a:t>
            </a:r>
            <a:r>
              <a:rPr lang="en-US" dirty="0" err="1" smtClean="0"/>
              <a:t>Tcl</a:t>
            </a:r>
            <a:r>
              <a:rPr lang="en-US" dirty="0" smtClean="0"/>
              <a:t>. </a:t>
            </a:r>
          </a:p>
          <a:p>
            <a:pPr algn="just">
              <a:buNone/>
            </a:pPr>
            <a:r>
              <a:rPr lang="en-US" dirty="0" smtClean="0"/>
              <a:t>The syntax :− [open </a:t>
            </a:r>
            <a:r>
              <a:rPr lang="en-US" dirty="0" err="1" smtClean="0"/>
              <a:t>fileName</a:t>
            </a:r>
            <a:r>
              <a:rPr lang="en-US" dirty="0" smtClean="0"/>
              <a:t> </a:t>
            </a:r>
            <a:r>
              <a:rPr lang="en-US" dirty="0" err="1" smtClean="0"/>
              <a:t>accessMode</a:t>
            </a:r>
            <a:r>
              <a:rPr lang="en-US" dirty="0" smtClean="0"/>
              <a:t> ]</a:t>
            </a:r>
            <a:br>
              <a:rPr lang="en-US" dirty="0" smtClean="0"/>
            </a:b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Closing a File:To close a file, use the close command. The syntax :- close $filename</a:t>
            </a:r>
          </a:p>
          <a:p>
            <a:r>
              <a:rPr lang="en-US" dirty="0" smtClean="0"/>
              <a:t>Writing a File:Puts command is used to write to an open file.</a:t>
            </a:r>
          </a:p>
          <a:p>
            <a:pPr>
              <a:buNone/>
            </a:pPr>
            <a:r>
              <a:rPr lang="en-US" dirty="0" smtClean="0"/>
              <a:t>	Syntax:- puts $filename "text to write“</a:t>
            </a:r>
          </a:p>
          <a:p>
            <a:r>
              <a:rPr lang="en-US" dirty="0" smtClean="0"/>
              <a:t>Reading a File: Following is the simple command to read from a file −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Syntacx</a:t>
            </a:r>
            <a:r>
              <a:rPr lang="en-US" dirty="0" smtClean="0"/>
              <a:t> :- set </a:t>
            </a:r>
            <a:r>
              <a:rPr lang="en-US" dirty="0" err="1" smtClean="0"/>
              <a:t>file_data</a:t>
            </a:r>
            <a:r>
              <a:rPr lang="en-US" dirty="0" smtClean="0"/>
              <a:t> [read $</a:t>
            </a:r>
            <a:r>
              <a:rPr lang="en-US" dirty="0" err="1" smtClean="0"/>
              <a:t>fp</a:t>
            </a:r>
            <a:r>
              <a:rPr lang="en-US" dirty="0" smtClean="0"/>
              <a:t>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 are patterns used for matching and manipulating text.</a:t>
            </a:r>
          </a:p>
          <a:p>
            <a:r>
              <a:rPr lang="en-US" dirty="0" smtClean="0"/>
              <a:t> The "</a:t>
            </a:r>
            <a:r>
              <a:rPr lang="en-US" dirty="0" err="1" smtClean="0"/>
              <a:t>regexp</a:t>
            </a:r>
            <a:r>
              <a:rPr lang="en-US" dirty="0" smtClean="0"/>
              <a:t>" command is used to match a regular expression in </a:t>
            </a:r>
            <a:r>
              <a:rPr lang="en-US" dirty="0" err="1" smtClean="0"/>
              <a:t>Tcl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Syntax: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[</a:t>
            </a:r>
            <a:r>
              <a:rPr lang="en-US" dirty="0" err="1" smtClean="0"/>
              <a:t>regexp</a:t>
            </a:r>
            <a:r>
              <a:rPr lang="en-US" dirty="0" smtClean="0"/>
              <a:t> pattern string/$</a:t>
            </a:r>
            <a:r>
              <a:rPr lang="en-US" dirty="0" err="1" smtClean="0"/>
              <a:t>varName</a:t>
            </a:r>
            <a:r>
              <a:rPr lang="en-US" dirty="0" smtClean="0"/>
              <a:t> ]</a:t>
            </a:r>
          </a:p>
          <a:p>
            <a:r>
              <a:rPr lang="en-US" b="1" dirty="0" smtClean="0"/>
              <a:t>Example: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Puts [</a:t>
            </a:r>
            <a:r>
              <a:rPr lang="en-US" dirty="0" err="1" smtClean="0"/>
              <a:t>regexp</a:t>
            </a:r>
            <a:r>
              <a:rPr lang="en-US" dirty="0" smtClean="0"/>
              <a:t>  {^[A-</a:t>
            </a:r>
            <a:r>
              <a:rPr lang="en-US" dirty="0" err="1" smtClean="0"/>
              <a:t>Za</a:t>
            </a:r>
            <a:r>
              <a:rPr lang="en-US" dirty="0" smtClean="0"/>
              <a:t>-z]+$}  $input]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Set ,puts command, [], {} braches difference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u="sng" dirty="0" smtClean="0"/>
              <a:t>set </a:t>
            </a:r>
            <a:r>
              <a:rPr lang="en-US" u="sng" dirty="0" err="1" smtClean="0"/>
              <a:t>varName</a:t>
            </a:r>
            <a:r>
              <a:rPr lang="en-US" u="sng" dirty="0" smtClean="0"/>
              <a:t> ?value?:  </a:t>
            </a:r>
            <a:r>
              <a:rPr lang="en-US" dirty="0" smtClean="0"/>
              <a:t>If value is specified, then the contents of the variable </a:t>
            </a:r>
            <a:r>
              <a:rPr lang="en-US" dirty="0" err="1" smtClean="0"/>
              <a:t>varName</a:t>
            </a:r>
            <a:r>
              <a:rPr lang="en-US" dirty="0" smtClean="0"/>
              <a:t> are set equal to value .</a:t>
            </a:r>
          </a:p>
          <a:p>
            <a:pPr algn="just"/>
            <a:r>
              <a:rPr lang="en-US" dirty="0" smtClean="0"/>
              <a:t>If </a:t>
            </a:r>
            <a:r>
              <a:rPr lang="en-US" dirty="0" err="1" smtClean="0"/>
              <a:t>varName</a:t>
            </a:r>
            <a:r>
              <a:rPr lang="en-US" dirty="0" smtClean="0"/>
              <a:t> consists only of alphanumeric characters, and no parentheses, it is a scalar </a:t>
            </a:r>
            <a:r>
              <a:rPr lang="en-US" dirty="0" err="1" smtClean="0"/>
              <a:t>variable.If</a:t>
            </a:r>
            <a:r>
              <a:rPr lang="en-US" dirty="0" smtClean="0"/>
              <a:t> </a:t>
            </a:r>
            <a:r>
              <a:rPr lang="en-US" dirty="0" err="1" smtClean="0"/>
              <a:t>varName</a:t>
            </a:r>
            <a:r>
              <a:rPr lang="en-US" dirty="0" smtClean="0"/>
              <a:t> has the form </a:t>
            </a:r>
            <a:r>
              <a:rPr lang="en-US" dirty="0" err="1" smtClean="0"/>
              <a:t>varName</a:t>
            </a:r>
            <a:r>
              <a:rPr lang="en-US" dirty="0" smtClean="0"/>
              <a:t>(index) , it is a member of an associative array.</a:t>
            </a:r>
          </a:p>
          <a:p>
            <a:pPr algn="just"/>
            <a:r>
              <a:rPr lang="en-US" dirty="0" smtClean="0"/>
              <a:t>Ex: set a 5  # variable is declared and assigned value 5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 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regsub</a:t>
            </a:r>
            <a:r>
              <a:rPr lang="en-US" dirty="0" smtClean="0"/>
              <a:t> is used for string substitution based on regular expressions.</a:t>
            </a:r>
          </a:p>
          <a:p>
            <a:r>
              <a:rPr lang="en-US" b="1" dirty="0" smtClean="0"/>
              <a:t>Syntax:</a:t>
            </a:r>
            <a:r>
              <a:rPr lang="en-US" dirty="0" smtClean="0"/>
              <a:t>   [</a:t>
            </a:r>
            <a:r>
              <a:rPr lang="en-IN" dirty="0" err="1" smtClean="0"/>
              <a:t>regsub</a:t>
            </a:r>
            <a:r>
              <a:rPr lang="en-IN" dirty="0" smtClean="0"/>
              <a:t> –</a:t>
            </a:r>
            <a:r>
              <a:rPr lang="en-IN" dirty="0" err="1" smtClean="0"/>
              <a:t>nocase</a:t>
            </a:r>
            <a:r>
              <a:rPr lang="en-IN" dirty="0" smtClean="0"/>
              <a:t> –all “</a:t>
            </a:r>
            <a:r>
              <a:rPr lang="en-IN" dirty="0" err="1" smtClean="0"/>
              <a:t>match_string</a:t>
            </a:r>
            <a:r>
              <a:rPr lang="en-IN" dirty="0" smtClean="0"/>
              <a:t>” “data” “</a:t>
            </a:r>
            <a:r>
              <a:rPr lang="en-IN" dirty="0" err="1" smtClean="0"/>
              <a:t>replace_string</a:t>
            </a:r>
            <a:r>
              <a:rPr lang="en-IN" dirty="0" smtClean="0"/>
              <a:t>” </a:t>
            </a:r>
            <a:r>
              <a:rPr lang="en-IN" dirty="0" err="1" smtClean="0"/>
              <a:t>new_data</a:t>
            </a:r>
            <a:r>
              <a:rPr lang="en-US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Example:</a:t>
            </a:r>
            <a:r>
              <a:rPr lang="en-US" dirty="0" smtClean="0"/>
              <a:t>[</a:t>
            </a:r>
            <a:r>
              <a:rPr lang="en-US" dirty="0" err="1" smtClean="0"/>
              <a:t>regsub</a:t>
            </a:r>
            <a:r>
              <a:rPr lang="en-US" dirty="0" smtClean="0"/>
              <a:t> –</a:t>
            </a:r>
            <a:r>
              <a:rPr lang="en-US" dirty="0" err="1" smtClean="0"/>
              <a:t>nocase</a:t>
            </a:r>
            <a:r>
              <a:rPr lang="en-US" dirty="0" smtClean="0"/>
              <a:t>  </a:t>
            </a:r>
            <a:r>
              <a:rPr lang="en-US" smtClean="0"/>
              <a:t>-all </a:t>
            </a:r>
            <a:r>
              <a:rPr lang="en-US" dirty="0" smtClean="0"/>
              <a:t>{(\d</a:t>
            </a:r>
            <a:r>
              <a:rPr lang="en-US" smtClean="0"/>
              <a:t>+)}  $input   $</a:t>
            </a:r>
            <a:r>
              <a:rPr lang="en-US" dirty="0" err="1" smtClean="0"/>
              <a:t>modifiedInput</a:t>
            </a:r>
            <a:r>
              <a:rPr lang="en-US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Flags:</a:t>
            </a:r>
            <a:r>
              <a:rPr lang="en-US" dirty="0" smtClean="0"/>
              <a:t> Optional flags to modify the behavior of the substitution.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Expression (exp):</a:t>
            </a:r>
            <a:r>
              <a:rPr lang="en-US" dirty="0" smtClean="0"/>
              <a:t> Regular expression pattern to match in the input string.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String (string):</a:t>
            </a:r>
            <a:r>
              <a:rPr lang="en-US" dirty="0" smtClean="0"/>
              <a:t> The input string on which the substitution is performed.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Substitution Specification (</a:t>
            </a:r>
            <a:r>
              <a:rPr lang="en-US" b="1" dirty="0" err="1" smtClean="0"/>
              <a:t>subSpec</a:t>
            </a:r>
            <a:r>
              <a:rPr lang="en-US" b="1" dirty="0" smtClean="0"/>
              <a:t>):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Specifies the replacement string or pattern.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Variable (</a:t>
            </a:r>
            <a:r>
              <a:rPr lang="en-US" b="1" dirty="0" err="1" smtClean="0"/>
              <a:t>varName</a:t>
            </a:r>
            <a:r>
              <a:rPr lang="en-US" b="1" dirty="0" smtClean="0"/>
              <a:t>):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Variable to store the modified string.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Set ,puts command, [], {} braches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u="sng" dirty="0"/>
              <a:t>p</a:t>
            </a:r>
            <a:r>
              <a:rPr lang="en-US" u="sng" dirty="0" smtClean="0"/>
              <a:t>uts ?($variable)/ ? “string “:  </a:t>
            </a:r>
            <a:r>
              <a:rPr lang="en-US" dirty="0" smtClean="0"/>
              <a:t> this command prints the variable </a:t>
            </a:r>
            <a:r>
              <a:rPr lang="en-US" dirty="0" err="1" smtClean="0"/>
              <a:t>vlaues</a:t>
            </a:r>
            <a:r>
              <a:rPr lang="en-US" dirty="0" smtClean="0"/>
              <a:t> or prints the string </a:t>
            </a:r>
          </a:p>
          <a:p>
            <a:pPr algn="just">
              <a:buNone/>
            </a:pPr>
            <a:r>
              <a:rPr lang="en-US" sz="2600" dirty="0" smtClean="0"/>
              <a:t>	Ex: puts “hey”// prints hey</a:t>
            </a:r>
          </a:p>
          <a:p>
            <a:pPr algn="just">
              <a:buNone/>
            </a:pPr>
            <a:r>
              <a:rPr lang="en-US" sz="2600" dirty="0" smtClean="0"/>
              <a:t>	puts $a //prints value variable a </a:t>
            </a:r>
          </a:p>
          <a:p>
            <a:pPr algn="just">
              <a:buNone/>
            </a:pPr>
            <a:r>
              <a:rPr lang="en-US" sz="2600" dirty="0" smtClean="0"/>
              <a:t>	$ sign in used as prefix with variable to print value in command line.</a:t>
            </a:r>
          </a:p>
          <a:p>
            <a:pPr algn="just"/>
            <a:r>
              <a:rPr lang="en-US" dirty="0" smtClean="0"/>
              <a:t>[ ]:- this is used for </a:t>
            </a:r>
            <a:r>
              <a:rPr lang="en-US" dirty="0" err="1" smtClean="0"/>
              <a:t>assinging</a:t>
            </a:r>
            <a:r>
              <a:rPr lang="en-US" dirty="0" smtClean="0"/>
              <a:t> values to variables from other expressions and also to execute commands and give output.</a:t>
            </a:r>
          </a:p>
          <a:p>
            <a:pPr algn="just"/>
            <a:r>
              <a:rPr lang="en-US" dirty="0" smtClean="0"/>
              <a:t>{ }:- this is used in puts for printing the command as it is ignoring the commands and special pointers</a:t>
            </a:r>
          </a:p>
          <a:p>
            <a:pPr algn="just"/>
            <a:r>
              <a:rPr lang="en-US" dirty="0" smtClean="0"/>
              <a:t>Semi </a:t>
            </a:r>
            <a:r>
              <a:rPr lang="en-US" dirty="0" err="1" smtClean="0"/>
              <a:t>colo</a:t>
            </a:r>
            <a:r>
              <a:rPr lang="en-US" dirty="0" smtClean="0"/>
              <a:t> (;) :- is useful when writing two commands in a single line.</a:t>
            </a:r>
          </a:p>
          <a:p>
            <a:pPr algn="just">
              <a:buNone/>
            </a:pPr>
            <a:endParaRPr lang="en-US" u="sng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all the points mentioned above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802" y="1524000"/>
            <a:ext cx="884319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92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Arithmetic, logical and </a:t>
            </a:r>
            <a:r>
              <a:rPr lang="en-US" dirty="0" err="1" smtClean="0">
                <a:solidFill>
                  <a:schemeClr val="tx1"/>
                </a:solidFill>
              </a:rPr>
              <a:t>boolean</a:t>
            </a:r>
            <a:r>
              <a:rPr lang="en-US" dirty="0" smtClean="0">
                <a:solidFill>
                  <a:schemeClr val="tx1"/>
                </a:solidFill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 </a:t>
            </a:r>
            <a:r>
              <a:rPr lang="en-US" b="1" dirty="0" smtClean="0"/>
              <a:t>Arithmetic operators : </a:t>
            </a:r>
            <a:r>
              <a:rPr lang="en-US" dirty="0" smtClean="0"/>
              <a:t>are + , -, *, / , % .These are used along with the command “</a:t>
            </a:r>
            <a:r>
              <a:rPr lang="en-US" dirty="0" err="1" smtClean="0"/>
              <a:t>expr</a:t>
            </a:r>
            <a:r>
              <a:rPr lang="en-US" dirty="0" smtClean="0"/>
              <a:t>” (expression) </a:t>
            </a:r>
          </a:p>
          <a:p>
            <a:pPr algn="just">
              <a:buNone/>
            </a:pPr>
            <a:r>
              <a:rPr lang="en-US" b="1" i="1" u="sng" dirty="0" smtClean="0"/>
              <a:t> </a:t>
            </a:r>
            <a:r>
              <a:rPr lang="en-US" b="1" i="1" u="sng" dirty="0" err="1" smtClean="0"/>
              <a:t>Arithematic</a:t>
            </a:r>
            <a:r>
              <a:rPr lang="en-US" b="1" i="1" u="sng" dirty="0" smtClean="0"/>
              <a:t> operations </a:t>
            </a:r>
            <a:r>
              <a:rPr lang="en-US" dirty="0" smtClean="0"/>
              <a:t>:</a:t>
            </a:r>
          </a:p>
          <a:p>
            <a:pPr marL="514350" indent="-514350" algn="just">
              <a:buNone/>
            </a:pPr>
            <a:r>
              <a:rPr lang="en-US" dirty="0" smtClean="0"/>
              <a:t>    1.Expr Statement : “</a:t>
            </a:r>
            <a:r>
              <a:rPr lang="en-US" dirty="0" err="1" smtClean="0"/>
              <a:t>expr</a:t>
            </a:r>
            <a:r>
              <a:rPr lang="en-US" dirty="0" smtClean="0"/>
              <a:t>” is used to evaluate the </a:t>
            </a:r>
            <a:r>
              <a:rPr lang="en-US" dirty="0" err="1" smtClean="0"/>
              <a:t>exppression</a:t>
            </a:r>
            <a:endParaRPr lang="en-US" dirty="0" smtClean="0"/>
          </a:p>
          <a:p>
            <a:pPr marL="514350" indent="-514350" algn="just">
              <a:buNone/>
            </a:pPr>
            <a:r>
              <a:rPr lang="en-US" dirty="0" smtClean="0"/>
              <a:t>	</a:t>
            </a:r>
            <a:r>
              <a:rPr lang="en-US" b="1" i="1" dirty="0" smtClean="0"/>
              <a:t>Syntax</a:t>
            </a:r>
            <a:r>
              <a:rPr lang="en-US" dirty="0" smtClean="0"/>
              <a:t> :</a:t>
            </a:r>
            <a:r>
              <a:rPr lang="en-US" dirty="0" err="1" smtClean="0"/>
              <a:t>expr</a:t>
            </a:r>
            <a:r>
              <a:rPr lang="en-US" dirty="0" smtClean="0"/>
              <a:t>  var1   operator  var2</a:t>
            </a:r>
          </a:p>
          <a:p>
            <a:pPr marL="514350" indent="-514350" algn="just">
              <a:buNone/>
            </a:pPr>
            <a:r>
              <a:rPr lang="en-US" dirty="0" smtClean="0"/>
              <a:t>	</a:t>
            </a:r>
            <a:r>
              <a:rPr lang="en-US" b="1" i="1" dirty="0" smtClean="0"/>
              <a:t>ex</a:t>
            </a:r>
            <a:r>
              <a:rPr lang="en-US" dirty="0" smtClean="0"/>
              <a:t>: set c [</a:t>
            </a:r>
            <a:r>
              <a:rPr lang="en-US" dirty="0" err="1" smtClean="0"/>
              <a:t>expr</a:t>
            </a:r>
            <a:r>
              <a:rPr lang="en-US" dirty="0" smtClean="0"/>
              <a:t> 4 + 5];//set c value as 9</a:t>
            </a:r>
          </a:p>
          <a:p>
            <a:pPr marL="514350" indent="-514350" algn="just">
              <a:buNone/>
            </a:pPr>
            <a:r>
              <a:rPr lang="en-US" dirty="0" smtClean="0"/>
              <a:t>		 set  a[</a:t>
            </a:r>
            <a:r>
              <a:rPr lang="en-US" dirty="0" err="1" smtClean="0"/>
              <a:t>expr</a:t>
            </a:r>
            <a:r>
              <a:rPr lang="en-US" dirty="0" smtClean="0"/>
              <a:t> 3 + $c];// sets a value as 12</a:t>
            </a:r>
          </a:p>
          <a:p>
            <a:pPr algn="just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(A=0,B=1)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Logical Operators:</a:t>
            </a:r>
          </a:p>
          <a:p>
            <a:pPr algn="just">
              <a:buNone/>
            </a:pPr>
            <a:r>
              <a:rPr lang="en-US" b="1" dirty="0" smtClean="0"/>
              <a:t>	1.Logical AND operator (&amp;&amp;):  </a:t>
            </a:r>
          </a:p>
          <a:p>
            <a:pPr algn="just">
              <a:buNone/>
            </a:pPr>
            <a:r>
              <a:rPr lang="en-US" b="1" dirty="0" smtClean="0"/>
              <a:t>	2.Logical OR operator (||): (A || B)-&gt;true.</a:t>
            </a:r>
          </a:p>
          <a:p>
            <a:pPr algn="just">
              <a:buNone/>
            </a:pPr>
            <a:r>
              <a:rPr lang="en-US" b="1" dirty="0" smtClean="0"/>
              <a:t>	3.Logical NOT operator (!): !(A &amp;&amp;)-&gt; true.</a:t>
            </a:r>
          </a:p>
          <a:p>
            <a:pPr algn="just">
              <a:buNone/>
            </a:pPr>
            <a:r>
              <a:rPr lang="en-US" b="1" dirty="0" smtClean="0"/>
              <a:t>	 Example :- (A&amp;&amp;B)-&gt; false</a:t>
            </a:r>
          </a:p>
          <a:p>
            <a:pPr algn="just">
              <a:buNone/>
            </a:pPr>
            <a:r>
              <a:rPr lang="en-US" b="1" dirty="0" smtClean="0"/>
              <a:t>	(A || B ) -&gt; true</a:t>
            </a:r>
          </a:p>
          <a:p>
            <a:pPr algn="just">
              <a:buNone/>
            </a:pPr>
            <a:r>
              <a:rPr lang="en-US" b="1" dirty="0" smtClean="0"/>
              <a:t>	!(A &amp;&amp; B ) -&gt; true</a:t>
            </a:r>
          </a:p>
          <a:p>
            <a:pPr algn="just">
              <a:buNone/>
            </a:pPr>
            <a:endParaRPr lang="en-US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operators operator on bits and executes bit-by-bit operations.</a:t>
            </a:r>
          </a:p>
          <a:p>
            <a:pPr algn="just">
              <a:buNone/>
            </a:pPr>
            <a:r>
              <a:rPr lang="en-US" dirty="0" smtClean="0"/>
              <a:t>	1. &amp; =Bitwise AND</a:t>
            </a:r>
          </a:p>
          <a:p>
            <a:pPr algn="just">
              <a:buNone/>
            </a:pPr>
            <a:r>
              <a:rPr lang="en-US" dirty="0" smtClean="0"/>
              <a:t>	2. | =Bitwise OR</a:t>
            </a:r>
          </a:p>
          <a:p>
            <a:pPr algn="just">
              <a:buNone/>
            </a:pPr>
            <a:r>
              <a:rPr lang="en-US" dirty="0" smtClean="0"/>
              <a:t>	3. ^ =Bitwise XOR</a:t>
            </a:r>
          </a:p>
          <a:p>
            <a:pPr algn="just">
              <a:buNone/>
            </a:pPr>
            <a:r>
              <a:rPr lang="en-US" dirty="0" smtClean="0"/>
              <a:t>	4.&lt;&lt; =Bitwise </a:t>
            </a:r>
            <a:r>
              <a:rPr lang="en-US" dirty="0" err="1" smtClean="0"/>
              <a:t>leftshift</a:t>
            </a:r>
            <a:r>
              <a:rPr lang="en-US" dirty="0" smtClean="0"/>
              <a:t> operator</a:t>
            </a:r>
          </a:p>
          <a:p>
            <a:pPr algn="just">
              <a:buNone/>
            </a:pPr>
            <a:r>
              <a:rPr lang="en-US" dirty="0" smtClean="0"/>
              <a:t>	5.&gt;&gt;= Bitwise </a:t>
            </a:r>
            <a:r>
              <a:rPr lang="en-US" dirty="0" err="1" smtClean="0"/>
              <a:t>rightshift</a:t>
            </a:r>
            <a:r>
              <a:rPr lang="en-US" dirty="0" smtClean="0"/>
              <a:t> operator</a:t>
            </a:r>
          </a:p>
          <a:p>
            <a:pPr algn="just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746</Words>
  <Application>Microsoft Office PowerPoint</Application>
  <PresentationFormat>On-screen Show (4:3)</PresentationFormat>
  <Paragraphs>143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Why TCL? importance of TCL</vt:lpstr>
      <vt:lpstr>Set ,puts command, [], {} braches difference </vt:lpstr>
      <vt:lpstr>Set ,puts command, [], {} braches difference</vt:lpstr>
      <vt:lpstr>Examples of all the points mentioned above</vt:lpstr>
      <vt:lpstr>Slide 6</vt:lpstr>
      <vt:lpstr>Arithmetic, logical and boolean operations</vt:lpstr>
      <vt:lpstr>Logical Operators (A=0,B=1)</vt:lpstr>
      <vt:lpstr>Bitwise operators</vt:lpstr>
      <vt:lpstr>Examples of operators</vt:lpstr>
      <vt:lpstr>Examples</vt:lpstr>
      <vt:lpstr>Conditional Statements</vt:lpstr>
      <vt:lpstr>Slide 13</vt:lpstr>
      <vt:lpstr>Example code  </vt:lpstr>
      <vt:lpstr>Outputs of examples</vt:lpstr>
      <vt:lpstr>Arrays</vt:lpstr>
      <vt:lpstr>Strings</vt:lpstr>
      <vt:lpstr>Slide 18</vt:lpstr>
      <vt:lpstr>Examples</vt:lpstr>
      <vt:lpstr>Output</vt:lpstr>
      <vt:lpstr>Lists </vt:lpstr>
      <vt:lpstr>Slide 22</vt:lpstr>
      <vt:lpstr>Example Code</vt:lpstr>
      <vt:lpstr>output</vt:lpstr>
      <vt:lpstr>Procedure</vt:lpstr>
      <vt:lpstr>File Handling</vt:lpstr>
      <vt:lpstr>Slide 27</vt:lpstr>
      <vt:lpstr>Slide 28</vt:lpstr>
      <vt:lpstr>Regular expressions</vt:lpstr>
      <vt:lpstr>Reg sub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49</cp:revision>
  <dcterms:created xsi:type="dcterms:W3CDTF">2024-01-05T16:22:33Z</dcterms:created>
  <dcterms:modified xsi:type="dcterms:W3CDTF">2024-01-06T12:58:17Z</dcterms:modified>
</cp:coreProperties>
</file>