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3" r:id="rId2"/>
    <p:sldId id="264" r:id="rId3"/>
    <p:sldId id="256" r:id="rId4"/>
    <p:sldId id="257" r:id="rId5"/>
    <p:sldId id="258" r:id="rId6"/>
    <p:sldId id="259" r:id="rId7"/>
    <p:sldId id="265" r:id="rId8"/>
    <p:sldId id="266" r:id="rId9"/>
    <p:sldId id="267" r:id="rId10"/>
  </p:sldIdLst>
  <p:sldSz cx="7772400" cy="1005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1" d="100"/>
          <a:sy n="51" d="100"/>
        </p:scale>
        <p:origin x="19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BDC0D9-2D21-4BFC-A2A7-CE24E5D1B560}" type="datetimeFigureOut">
              <a:rPr lang="en-IN" smtClean="0"/>
              <a:t>17-11-2023</a:t>
            </a:fld>
            <a:endParaRPr lang="en-IN"/>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029D4A-5AED-48E6-8CEE-BE21E8571C4C}" type="slidenum">
              <a:rPr lang="en-IN" smtClean="0"/>
              <a:t>‹#›</a:t>
            </a:fld>
            <a:endParaRPr lang="en-IN"/>
          </a:p>
        </p:txBody>
      </p:sp>
    </p:spTree>
    <p:extLst>
      <p:ext uri="{BB962C8B-B14F-4D97-AF65-F5344CB8AC3E}">
        <p14:creationId xmlns:p14="http://schemas.microsoft.com/office/powerpoint/2010/main" val="3663828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3029D4A-5AED-48E6-8CEE-BE21E8571C4C}" type="slidenum">
              <a:rPr lang="en-IN" smtClean="0"/>
              <a:t>3</a:t>
            </a:fld>
            <a:endParaRPr lang="en-IN"/>
          </a:p>
        </p:txBody>
      </p:sp>
    </p:spTree>
    <p:extLst>
      <p:ext uri="{BB962C8B-B14F-4D97-AF65-F5344CB8AC3E}">
        <p14:creationId xmlns:p14="http://schemas.microsoft.com/office/powerpoint/2010/main" val="856326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a:extLst>
              <a:ext uri="{FF2B5EF4-FFF2-40B4-BE49-F238E27FC236}">
                <a16:creationId xmlns:a16="http://schemas.microsoft.com/office/drawing/2014/main" id="{237A2FDC-B4B8-E3E2-E3C9-9FFE7833AEBC}"/>
              </a:ext>
            </a:extLst>
          </p:cNvPr>
          <p:cNvSpPr txBox="1">
            <a:spLocks noGrp="1"/>
          </p:cNvSpPr>
          <p:nvPr>
            <p:ph type="title"/>
          </p:nvPr>
        </p:nvSpPr>
        <p:spPr>
          <a:xfrm>
            <a:off x="582930" y="3118103"/>
            <a:ext cx="6606540" cy="2112263"/>
          </a:xfrm>
        </p:spPr>
        <p:txBody>
          <a:bodyPr/>
          <a:lstStyle>
            <a:lvl1pPr>
              <a:defRPr/>
            </a:lvl1pPr>
          </a:lstStyle>
          <a:p>
            <a:pPr lvl="0"/>
            <a:r>
              <a:rPr lang="en-US"/>
              <a:t>Click to edit Master title style</a:t>
            </a:r>
            <a:endParaRPr lang="en-IN"/>
          </a:p>
        </p:txBody>
      </p:sp>
      <p:sp>
        <p:nvSpPr>
          <p:cNvPr id="3" name="Holder 3">
            <a:extLst>
              <a:ext uri="{FF2B5EF4-FFF2-40B4-BE49-F238E27FC236}">
                <a16:creationId xmlns:a16="http://schemas.microsoft.com/office/drawing/2014/main" id="{15FCB001-1F58-83F6-5171-DDBDB91E00AD}"/>
              </a:ext>
            </a:extLst>
          </p:cNvPr>
          <p:cNvSpPr txBox="1">
            <a:spLocks noGrp="1"/>
          </p:cNvSpPr>
          <p:nvPr>
            <p:ph type="subTitle" idx="4294967295"/>
          </p:nvPr>
        </p:nvSpPr>
        <p:spPr>
          <a:xfrm>
            <a:off x="1165860" y="5632703"/>
            <a:ext cx="5440680" cy="2514600"/>
          </a:xfrm>
        </p:spPr>
        <p:txBody>
          <a:bodyPr/>
          <a:lstStyle>
            <a:lvl1pPr>
              <a:defRPr lang="en-IN"/>
            </a:lvl1pPr>
          </a:lstStyle>
          <a:p>
            <a:pPr lvl="0"/>
            <a:r>
              <a:rPr lang="en-US"/>
              <a:t>Click to edit Master subtitle style</a:t>
            </a:r>
            <a:endParaRPr lang="en-IN"/>
          </a:p>
        </p:txBody>
      </p:sp>
      <p:sp>
        <p:nvSpPr>
          <p:cNvPr id="4" name="Holder 4">
            <a:extLst>
              <a:ext uri="{FF2B5EF4-FFF2-40B4-BE49-F238E27FC236}">
                <a16:creationId xmlns:a16="http://schemas.microsoft.com/office/drawing/2014/main" id="{1ADA1232-E1B2-AE45-6771-B20017BED1A5}"/>
              </a:ext>
            </a:extLst>
          </p:cNvPr>
          <p:cNvSpPr txBox="1">
            <a:spLocks noGrp="1"/>
          </p:cNvSpPr>
          <p:nvPr>
            <p:ph type="ftr" sz="quarter" idx="9"/>
          </p:nvPr>
        </p:nvSpPr>
        <p:spPr/>
        <p:txBody>
          <a:bodyPr/>
          <a:lstStyle>
            <a:lvl1pPr>
              <a:defRPr/>
            </a:lvl1pPr>
          </a:lstStyle>
          <a:p>
            <a:pPr lvl="0"/>
            <a:endParaRPr lang="en-IN"/>
          </a:p>
        </p:txBody>
      </p:sp>
      <p:sp>
        <p:nvSpPr>
          <p:cNvPr id="5" name="Holder 5">
            <a:extLst>
              <a:ext uri="{FF2B5EF4-FFF2-40B4-BE49-F238E27FC236}">
                <a16:creationId xmlns:a16="http://schemas.microsoft.com/office/drawing/2014/main" id="{D15A8E3C-5330-EDCC-407B-3FFFA1B12160}"/>
              </a:ext>
            </a:extLst>
          </p:cNvPr>
          <p:cNvSpPr txBox="1">
            <a:spLocks noGrp="1"/>
          </p:cNvSpPr>
          <p:nvPr>
            <p:ph type="dt" sz="half" idx="7"/>
          </p:nvPr>
        </p:nvSpPr>
        <p:spPr/>
        <p:txBody>
          <a:bodyPr/>
          <a:lstStyle>
            <a:lvl1pPr>
              <a:defRPr/>
            </a:lvl1pPr>
          </a:lstStyle>
          <a:p>
            <a:pPr lvl="0"/>
            <a:fld id="{21FEB44D-A233-4E02-8ABE-C42C93F79F66}" type="datetime1">
              <a:rPr lang="en-US"/>
              <a:pPr lvl="0"/>
              <a:t>11/17/2023</a:t>
            </a:fld>
            <a:endParaRPr lang="en-US"/>
          </a:p>
        </p:txBody>
      </p:sp>
      <p:sp>
        <p:nvSpPr>
          <p:cNvPr id="6" name="Holder 6">
            <a:extLst>
              <a:ext uri="{FF2B5EF4-FFF2-40B4-BE49-F238E27FC236}">
                <a16:creationId xmlns:a16="http://schemas.microsoft.com/office/drawing/2014/main" id="{046FD94F-C99C-D5E6-4470-9E2FED583737}"/>
              </a:ext>
            </a:extLst>
          </p:cNvPr>
          <p:cNvSpPr txBox="1">
            <a:spLocks noGrp="1"/>
          </p:cNvSpPr>
          <p:nvPr>
            <p:ph type="sldNum" sz="quarter" idx="8"/>
          </p:nvPr>
        </p:nvSpPr>
        <p:spPr/>
        <p:txBody>
          <a:bodyPr/>
          <a:lstStyle>
            <a:lvl1pPr>
              <a:defRPr/>
            </a:lvl1pPr>
          </a:lstStyle>
          <a:p>
            <a:pPr lvl="0"/>
            <a:fld id="{EABF3377-02CA-4586-AFCB-02B30B7D3F9A}" type="slidenum">
              <a:t>‹#›</a:t>
            </a:fld>
            <a:endParaRPr lang="en-IN"/>
          </a:p>
        </p:txBody>
      </p:sp>
    </p:spTree>
    <p:extLst>
      <p:ext uri="{BB962C8B-B14F-4D97-AF65-F5344CB8AC3E}">
        <p14:creationId xmlns:p14="http://schemas.microsoft.com/office/powerpoint/2010/main" val="3634946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a:extLst>
              <a:ext uri="{FF2B5EF4-FFF2-40B4-BE49-F238E27FC236}">
                <a16:creationId xmlns:a16="http://schemas.microsoft.com/office/drawing/2014/main" id="{B89E4DCD-4474-8408-7B11-551506A4E87E}"/>
              </a:ext>
            </a:extLst>
          </p:cNvPr>
          <p:cNvSpPr txBox="1">
            <a:spLocks noGrp="1"/>
          </p:cNvSpPr>
          <p:nvPr>
            <p:ph type="title"/>
          </p:nvPr>
        </p:nvSpPr>
        <p:spPr/>
        <p:txBody>
          <a:bodyPr/>
          <a:lstStyle>
            <a:lvl1pPr>
              <a:defRPr/>
            </a:lvl1pPr>
          </a:lstStyle>
          <a:p>
            <a:pPr lvl="0"/>
            <a:r>
              <a:rPr lang="en-US"/>
              <a:t>Click to edit Master title style</a:t>
            </a:r>
            <a:endParaRPr lang="en-IN"/>
          </a:p>
        </p:txBody>
      </p:sp>
      <p:sp>
        <p:nvSpPr>
          <p:cNvPr id="3" name="Holder 3">
            <a:extLst>
              <a:ext uri="{FF2B5EF4-FFF2-40B4-BE49-F238E27FC236}">
                <a16:creationId xmlns:a16="http://schemas.microsoft.com/office/drawing/2014/main" id="{AF2A761C-B387-3B3F-6E74-342C56D6E737}"/>
              </a:ext>
            </a:extLst>
          </p:cNvPr>
          <p:cNvSpPr txBox="1">
            <a:spLocks noGrp="1"/>
          </p:cNvSpPr>
          <p:nvPr>
            <p:ph idx="1"/>
          </p:nvPr>
        </p:nvSpPr>
        <p:spPr/>
        <p:txBody>
          <a:bodyPr/>
          <a:lstStyle>
            <a:lvl1pPr>
              <a:defRPr lang="en-IN"/>
            </a:lvl1pPr>
          </a:lstStyle>
          <a:p>
            <a:pPr lvl="0"/>
            <a:r>
              <a:rPr lang="en-US"/>
              <a:t>Click to edit Master text styles</a:t>
            </a:r>
          </a:p>
        </p:txBody>
      </p:sp>
      <p:sp>
        <p:nvSpPr>
          <p:cNvPr id="4" name="Holder 4">
            <a:extLst>
              <a:ext uri="{FF2B5EF4-FFF2-40B4-BE49-F238E27FC236}">
                <a16:creationId xmlns:a16="http://schemas.microsoft.com/office/drawing/2014/main" id="{67AE77EE-A93B-6726-BF39-973F120FB681}"/>
              </a:ext>
            </a:extLst>
          </p:cNvPr>
          <p:cNvSpPr txBox="1">
            <a:spLocks noGrp="1"/>
          </p:cNvSpPr>
          <p:nvPr>
            <p:ph type="ftr" sz="quarter" idx="9"/>
          </p:nvPr>
        </p:nvSpPr>
        <p:spPr/>
        <p:txBody>
          <a:bodyPr/>
          <a:lstStyle>
            <a:lvl1pPr>
              <a:defRPr/>
            </a:lvl1pPr>
          </a:lstStyle>
          <a:p>
            <a:pPr lvl="0"/>
            <a:endParaRPr lang="en-IN"/>
          </a:p>
        </p:txBody>
      </p:sp>
      <p:sp>
        <p:nvSpPr>
          <p:cNvPr id="5" name="Holder 5">
            <a:extLst>
              <a:ext uri="{FF2B5EF4-FFF2-40B4-BE49-F238E27FC236}">
                <a16:creationId xmlns:a16="http://schemas.microsoft.com/office/drawing/2014/main" id="{E2EB57F6-416A-4177-3EDF-4BC68A439025}"/>
              </a:ext>
            </a:extLst>
          </p:cNvPr>
          <p:cNvSpPr txBox="1">
            <a:spLocks noGrp="1"/>
          </p:cNvSpPr>
          <p:nvPr>
            <p:ph type="dt" sz="half" idx="7"/>
          </p:nvPr>
        </p:nvSpPr>
        <p:spPr/>
        <p:txBody>
          <a:bodyPr/>
          <a:lstStyle>
            <a:lvl1pPr>
              <a:defRPr/>
            </a:lvl1pPr>
          </a:lstStyle>
          <a:p>
            <a:pPr lvl="0"/>
            <a:fld id="{28E5EC11-C3D1-4F46-A2E8-E1D466BB3922}" type="datetime1">
              <a:rPr lang="en-US"/>
              <a:pPr lvl="0"/>
              <a:t>11/17/2023</a:t>
            </a:fld>
            <a:endParaRPr lang="en-US"/>
          </a:p>
        </p:txBody>
      </p:sp>
      <p:sp>
        <p:nvSpPr>
          <p:cNvPr id="6" name="Holder 6">
            <a:extLst>
              <a:ext uri="{FF2B5EF4-FFF2-40B4-BE49-F238E27FC236}">
                <a16:creationId xmlns:a16="http://schemas.microsoft.com/office/drawing/2014/main" id="{C0A7FCC4-2D2D-E95C-0693-272E0D4F5BFE}"/>
              </a:ext>
            </a:extLst>
          </p:cNvPr>
          <p:cNvSpPr txBox="1">
            <a:spLocks noGrp="1"/>
          </p:cNvSpPr>
          <p:nvPr>
            <p:ph type="sldNum" sz="quarter" idx="8"/>
          </p:nvPr>
        </p:nvSpPr>
        <p:spPr/>
        <p:txBody>
          <a:bodyPr/>
          <a:lstStyle>
            <a:lvl1pPr>
              <a:defRPr/>
            </a:lvl1pPr>
          </a:lstStyle>
          <a:p>
            <a:pPr lvl="0"/>
            <a:fld id="{2A1B517A-F335-406D-845A-C95B031A07C3}" type="slidenum">
              <a:t>‹#›</a:t>
            </a:fld>
            <a:endParaRPr lang="en-IN"/>
          </a:p>
        </p:txBody>
      </p:sp>
    </p:spTree>
    <p:extLst>
      <p:ext uri="{BB962C8B-B14F-4D97-AF65-F5344CB8AC3E}">
        <p14:creationId xmlns:p14="http://schemas.microsoft.com/office/powerpoint/2010/main" val="199556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a:extLst>
              <a:ext uri="{FF2B5EF4-FFF2-40B4-BE49-F238E27FC236}">
                <a16:creationId xmlns:a16="http://schemas.microsoft.com/office/drawing/2014/main" id="{A11BFC85-39C1-965F-B707-3E7EB7716A17}"/>
              </a:ext>
            </a:extLst>
          </p:cNvPr>
          <p:cNvSpPr txBox="1">
            <a:spLocks noGrp="1"/>
          </p:cNvSpPr>
          <p:nvPr>
            <p:ph type="title"/>
          </p:nvPr>
        </p:nvSpPr>
        <p:spPr/>
        <p:txBody>
          <a:bodyPr/>
          <a:lstStyle>
            <a:lvl1pPr>
              <a:defRPr/>
            </a:lvl1pPr>
          </a:lstStyle>
          <a:p>
            <a:pPr lvl="0"/>
            <a:r>
              <a:rPr lang="en-US"/>
              <a:t>Click to edit Master title style</a:t>
            </a:r>
            <a:endParaRPr lang="en-IN"/>
          </a:p>
        </p:txBody>
      </p:sp>
      <p:sp>
        <p:nvSpPr>
          <p:cNvPr id="3" name="Holder 3">
            <a:extLst>
              <a:ext uri="{FF2B5EF4-FFF2-40B4-BE49-F238E27FC236}">
                <a16:creationId xmlns:a16="http://schemas.microsoft.com/office/drawing/2014/main" id="{0C29B69B-ACB4-B647-22D3-08DD0EB1309B}"/>
              </a:ext>
            </a:extLst>
          </p:cNvPr>
          <p:cNvSpPr txBox="1">
            <a:spLocks noGrp="1"/>
          </p:cNvSpPr>
          <p:nvPr>
            <p:ph idx="1"/>
          </p:nvPr>
        </p:nvSpPr>
        <p:spPr>
          <a:xfrm>
            <a:off x="388620" y="2313432"/>
            <a:ext cx="3380994" cy="6638544"/>
          </a:xfrm>
        </p:spPr>
        <p:txBody>
          <a:bodyPr/>
          <a:lstStyle>
            <a:lvl1pPr>
              <a:defRPr lang="en-IN"/>
            </a:lvl1pPr>
          </a:lstStyle>
          <a:p>
            <a:pPr lvl="0"/>
            <a:r>
              <a:rPr lang="en-US"/>
              <a:t>Click to edit Master text styles</a:t>
            </a:r>
          </a:p>
        </p:txBody>
      </p:sp>
      <p:sp>
        <p:nvSpPr>
          <p:cNvPr id="4" name="Holder 4">
            <a:extLst>
              <a:ext uri="{FF2B5EF4-FFF2-40B4-BE49-F238E27FC236}">
                <a16:creationId xmlns:a16="http://schemas.microsoft.com/office/drawing/2014/main" id="{51D4BB08-D8F5-6362-0031-81DF78A21386}"/>
              </a:ext>
            </a:extLst>
          </p:cNvPr>
          <p:cNvSpPr txBox="1">
            <a:spLocks noGrp="1"/>
          </p:cNvSpPr>
          <p:nvPr>
            <p:ph idx="4294967295"/>
          </p:nvPr>
        </p:nvSpPr>
        <p:spPr>
          <a:xfrm>
            <a:off x="4002785" y="2313432"/>
            <a:ext cx="3380994" cy="6638544"/>
          </a:xfrm>
        </p:spPr>
        <p:txBody>
          <a:bodyPr/>
          <a:lstStyle>
            <a:lvl1pPr>
              <a:defRPr lang="en-IN"/>
            </a:lvl1pPr>
          </a:lstStyle>
          <a:p>
            <a:pPr lvl="0"/>
            <a:r>
              <a:rPr lang="en-US"/>
              <a:t>Click to edit Master text styles</a:t>
            </a:r>
          </a:p>
        </p:txBody>
      </p:sp>
      <p:sp>
        <p:nvSpPr>
          <p:cNvPr id="5" name="Holder 5">
            <a:extLst>
              <a:ext uri="{FF2B5EF4-FFF2-40B4-BE49-F238E27FC236}">
                <a16:creationId xmlns:a16="http://schemas.microsoft.com/office/drawing/2014/main" id="{14068F8A-92E9-E142-83A7-EA9678C09578}"/>
              </a:ext>
            </a:extLst>
          </p:cNvPr>
          <p:cNvSpPr txBox="1">
            <a:spLocks noGrp="1"/>
          </p:cNvSpPr>
          <p:nvPr>
            <p:ph type="ftr" sz="quarter" idx="9"/>
          </p:nvPr>
        </p:nvSpPr>
        <p:spPr/>
        <p:txBody>
          <a:bodyPr/>
          <a:lstStyle>
            <a:lvl1pPr>
              <a:defRPr/>
            </a:lvl1pPr>
          </a:lstStyle>
          <a:p>
            <a:pPr lvl="0"/>
            <a:endParaRPr lang="en-IN"/>
          </a:p>
        </p:txBody>
      </p:sp>
      <p:sp>
        <p:nvSpPr>
          <p:cNvPr id="6" name="Holder 6">
            <a:extLst>
              <a:ext uri="{FF2B5EF4-FFF2-40B4-BE49-F238E27FC236}">
                <a16:creationId xmlns:a16="http://schemas.microsoft.com/office/drawing/2014/main" id="{6907E3A4-4DBC-4D33-EB3D-006301D5C35A}"/>
              </a:ext>
            </a:extLst>
          </p:cNvPr>
          <p:cNvSpPr txBox="1">
            <a:spLocks noGrp="1"/>
          </p:cNvSpPr>
          <p:nvPr>
            <p:ph type="dt" sz="half" idx="7"/>
          </p:nvPr>
        </p:nvSpPr>
        <p:spPr/>
        <p:txBody>
          <a:bodyPr/>
          <a:lstStyle>
            <a:lvl1pPr>
              <a:defRPr/>
            </a:lvl1pPr>
          </a:lstStyle>
          <a:p>
            <a:pPr lvl="0"/>
            <a:fld id="{5FD69DEF-48A6-40C3-BDF1-81A8DE67C66C}" type="datetime1">
              <a:rPr lang="en-US"/>
              <a:pPr lvl="0"/>
              <a:t>11/17/2023</a:t>
            </a:fld>
            <a:endParaRPr lang="en-US"/>
          </a:p>
        </p:txBody>
      </p:sp>
      <p:sp>
        <p:nvSpPr>
          <p:cNvPr id="7" name="Holder 7">
            <a:extLst>
              <a:ext uri="{FF2B5EF4-FFF2-40B4-BE49-F238E27FC236}">
                <a16:creationId xmlns:a16="http://schemas.microsoft.com/office/drawing/2014/main" id="{AB05CB78-37F6-9BCB-F214-E935BF5390AC}"/>
              </a:ext>
            </a:extLst>
          </p:cNvPr>
          <p:cNvSpPr txBox="1">
            <a:spLocks noGrp="1"/>
          </p:cNvSpPr>
          <p:nvPr>
            <p:ph type="sldNum" sz="quarter" idx="8"/>
          </p:nvPr>
        </p:nvSpPr>
        <p:spPr/>
        <p:txBody>
          <a:bodyPr/>
          <a:lstStyle>
            <a:lvl1pPr>
              <a:defRPr/>
            </a:lvl1pPr>
          </a:lstStyle>
          <a:p>
            <a:pPr lvl="0"/>
            <a:fld id="{892E1DF2-C705-4AF4-8054-CD0559B04637}" type="slidenum">
              <a:t>‹#›</a:t>
            </a:fld>
            <a:endParaRPr lang="en-IN"/>
          </a:p>
        </p:txBody>
      </p:sp>
    </p:spTree>
    <p:extLst>
      <p:ext uri="{BB962C8B-B14F-4D97-AF65-F5344CB8AC3E}">
        <p14:creationId xmlns:p14="http://schemas.microsoft.com/office/powerpoint/2010/main" val="3975624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a:extLst>
              <a:ext uri="{FF2B5EF4-FFF2-40B4-BE49-F238E27FC236}">
                <a16:creationId xmlns:a16="http://schemas.microsoft.com/office/drawing/2014/main" id="{AE3300BF-D51A-379F-750E-BB183A570EE0}"/>
              </a:ext>
            </a:extLst>
          </p:cNvPr>
          <p:cNvSpPr txBox="1">
            <a:spLocks noGrp="1"/>
          </p:cNvSpPr>
          <p:nvPr>
            <p:ph type="title"/>
          </p:nvPr>
        </p:nvSpPr>
        <p:spPr/>
        <p:txBody>
          <a:bodyPr/>
          <a:lstStyle>
            <a:lvl1pPr>
              <a:defRPr/>
            </a:lvl1pPr>
          </a:lstStyle>
          <a:p>
            <a:pPr lvl="0"/>
            <a:r>
              <a:rPr lang="en-US"/>
              <a:t>Click to edit Master title style</a:t>
            </a:r>
            <a:endParaRPr lang="en-IN"/>
          </a:p>
        </p:txBody>
      </p:sp>
      <p:sp>
        <p:nvSpPr>
          <p:cNvPr id="3" name="Holder 3">
            <a:extLst>
              <a:ext uri="{FF2B5EF4-FFF2-40B4-BE49-F238E27FC236}">
                <a16:creationId xmlns:a16="http://schemas.microsoft.com/office/drawing/2014/main" id="{BB0D289C-C440-8EF0-60B6-F8543394170E}"/>
              </a:ext>
            </a:extLst>
          </p:cNvPr>
          <p:cNvSpPr txBox="1">
            <a:spLocks noGrp="1"/>
          </p:cNvSpPr>
          <p:nvPr>
            <p:ph type="ftr" sz="quarter" idx="9"/>
          </p:nvPr>
        </p:nvSpPr>
        <p:spPr/>
        <p:txBody>
          <a:bodyPr/>
          <a:lstStyle>
            <a:lvl1pPr>
              <a:defRPr/>
            </a:lvl1pPr>
          </a:lstStyle>
          <a:p>
            <a:pPr lvl="0"/>
            <a:endParaRPr lang="en-IN"/>
          </a:p>
        </p:txBody>
      </p:sp>
      <p:sp>
        <p:nvSpPr>
          <p:cNvPr id="4" name="Holder 4">
            <a:extLst>
              <a:ext uri="{FF2B5EF4-FFF2-40B4-BE49-F238E27FC236}">
                <a16:creationId xmlns:a16="http://schemas.microsoft.com/office/drawing/2014/main" id="{0AA410E4-9FCC-FF2D-1F55-488227C42156}"/>
              </a:ext>
            </a:extLst>
          </p:cNvPr>
          <p:cNvSpPr txBox="1">
            <a:spLocks noGrp="1"/>
          </p:cNvSpPr>
          <p:nvPr>
            <p:ph type="dt" sz="half" idx="7"/>
          </p:nvPr>
        </p:nvSpPr>
        <p:spPr/>
        <p:txBody>
          <a:bodyPr/>
          <a:lstStyle>
            <a:lvl1pPr>
              <a:defRPr/>
            </a:lvl1pPr>
          </a:lstStyle>
          <a:p>
            <a:pPr lvl="0"/>
            <a:fld id="{D8E4250A-08BA-4516-BE1E-EFE8E87BEC16}" type="datetime1">
              <a:rPr lang="en-US"/>
              <a:pPr lvl="0"/>
              <a:t>11/17/2023</a:t>
            </a:fld>
            <a:endParaRPr lang="en-US"/>
          </a:p>
        </p:txBody>
      </p:sp>
      <p:sp>
        <p:nvSpPr>
          <p:cNvPr id="5" name="Holder 5">
            <a:extLst>
              <a:ext uri="{FF2B5EF4-FFF2-40B4-BE49-F238E27FC236}">
                <a16:creationId xmlns:a16="http://schemas.microsoft.com/office/drawing/2014/main" id="{FA0ED63E-10A4-309C-A37A-DD30EAD763B9}"/>
              </a:ext>
            </a:extLst>
          </p:cNvPr>
          <p:cNvSpPr txBox="1">
            <a:spLocks noGrp="1"/>
          </p:cNvSpPr>
          <p:nvPr>
            <p:ph type="sldNum" sz="quarter" idx="8"/>
          </p:nvPr>
        </p:nvSpPr>
        <p:spPr/>
        <p:txBody>
          <a:bodyPr/>
          <a:lstStyle>
            <a:lvl1pPr>
              <a:defRPr/>
            </a:lvl1pPr>
          </a:lstStyle>
          <a:p>
            <a:pPr lvl="0"/>
            <a:fld id="{40EEA1B9-56B3-4592-A292-04C123C34B1D}" type="slidenum">
              <a:t>‹#›</a:t>
            </a:fld>
            <a:endParaRPr lang="en-IN"/>
          </a:p>
        </p:txBody>
      </p:sp>
    </p:spTree>
    <p:extLst>
      <p:ext uri="{BB962C8B-B14F-4D97-AF65-F5344CB8AC3E}">
        <p14:creationId xmlns:p14="http://schemas.microsoft.com/office/powerpoint/2010/main" val="40561901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a:extLst>
              <a:ext uri="{FF2B5EF4-FFF2-40B4-BE49-F238E27FC236}">
                <a16:creationId xmlns:a16="http://schemas.microsoft.com/office/drawing/2014/main" id="{43A6B134-8755-C3D6-5A4F-82048C164C02}"/>
              </a:ext>
            </a:extLst>
          </p:cNvPr>
          <p:cNvSpPr txBox="1">
            <a:spLocks noGrp="1"/>
          </p:cNvSpPr>
          <p:nvPr>
            <p:ph type="ftr" sz="quarter" idx="9"/>
          </p:nvPr>
        </p:nvSpPr>
        <p:spPr/>
        <p:txBody>
          <a:bodyPr/>
          <a:lstStyle>
            <a:lvl1pPr>
              <a:defRPr/>
            </a:lvl1pPr>
          </a:lstStyle>
          <a:p>
            <a:pPr lvl="0"/>
            <a:endParaRPr lang="en-IN"/>
          </a:p>
        </p:txBody>
      </p:sp>
      <p:sp>
        <p:nvSpPr>
          <p:cNvPr id="3" name="Holder 3">
            <a:extLst>
              <a:ext uri="{FF2B5EF4-FFF2-40B4-BE49-F238E27FC236}">
                <a16:creationId xmlns:a16="http://schemas.microsoft.com/office/drawing/2014/main" id="{1DB0F0E2-050D-6A6B-D579-DBA84CD4B6FC}"/>
              </a:ext>
            </a:extLst>
          </p:cNvPr>
          <p:cNvSpPr txBox="1">
            <a:spLocks noGrp="1"/>
          </p:cNvSpPr>
          <p:nvPr>
            <p:ph type="dt" sz="half" idx="7"/>
          </p:nvPr>
        </p:nvSpPr>
        <p:spPr/>
        <p:txBody>
          <a:bodyPr/>
          <a:lstStyle>
            <a:lvl1pPr>
              <a:defRPr/>
            </a:lvl1pPr>
          </a:lstStyle>
          <a:p>
            <a:pPr lvl="0"/>
            <a:fld id="{8854ADDB-6196-4EAF-A99A-6DFFE9661CE3}" type="datetime1">
              <a:rPr lang="en-US"/>
              <a:pPr lvl="0"/>
              <a:t>11/17/2023</a:t>
            </a:fld>
            <a:endParaRPr lang="en-US"/>
          </a:p>
        </p:txBody>
      </p:sp>
      <p:sp>
        <p:nvSpPr>
          <p:cNvPr id="4" name="Holder 4">
            <a:extLst>
              <a:ext uri="{FF2B5EF4-FFF2-40B4-BE49-F238E27FC236}">
                <a16:creationId xmlns:a16="http://schemas.microsoft.com/office/drawing/2014/main" id="{1101780C-3940-7D4B-5C58-9BEB77FA1580}"/>
              </a:ext>
            </a:extLst>
          </p:cNvPr>
          <p:cNvSpPr txBox="1">
            <a:spLocks noGrp="1"/>
          </p:cNvSpPr>
          <p:nvPr>
            <p:ph type="sldNum" sz="quarter" idx="8"/>
          </p:nvPr>
        </p:nvSpPr>
        <p:spPr/>
        <p:txBody>
          <a:bodyPr/>
          <a:lstStyle>
            <a:lvl1pPr>
              <a:defRPr/>
            </a:lvl1pPr>
          </a:lstStyle>
          <a:p>
            <a:pPr lvl="0"/>
            <a:fld id="{E43C7937-3B33-451E-8D49-47008E97DAE7}" type="slidenum">
              <a:t>‹#›</a:t>
            </a:fld>
            <a:endParaRPr lang="en-IN"/>
          </a:p>
        </p:txBody>
      </p:sp>
    </p:spTree>
    <p:extLst>
      <p:ext uri="{BB962C8B-B14F-4D97-AF65-F5344CB8AC3E}">
        <p14:creationId xmlns:p14="http://schemas.microsoft.com/office/powerpoint/2010/main" val="204350100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older 2">
            <a:extLst>
              <a:ext uri="{FF2B5EF4-FFF2-40B4-BE49-F238E27FC236}">
                <a16:creationId xmlns:a16="http://schemas.microsoft.com/office/drawing/2014/main" id="{E4EEC61B-9AE9-A572-5867-80C4249DF24B}"/>
              </a:ext>
            </a:extLst>
          </p:cNvPr>
          <p:cNvSpPr txBox="1">
            <a:spLocks noGrp="1"/>
          </p:cNvSpPr>
          <p:nvPr>
            <p:ph type="title"/>
          </p:nvPr>
        </p:nvSpPr>
        <p:spPr>
          <a:xfrm>
            <a:off x="388620" y="402336"/>
            <a:ext cx="6995159" cy="1609344"/>
          </a:xfrm>
          <a:prstGeom prst="rect">
            <a:avLst/>
          </a:prstGeom>
          <a:noFill/>
          <a:ln>
            <a:noFill/>
          </a:ln>
        </p:spPr>
        <p:txBody>
          <a:bodyPr vert="horz" wrap="square" lIns="0" tIns="0" rIns="0" bIns="0" anchor="t" anchorCtr="0" compatLnSpc="1">
            <a:spAutoFit/>
          </a:bodyPr>
          <a:lstStyle/>
          <a:p>
            <a:pPr lvl="0"/>
            <a:endParaRPr lang="en-IN"/>
          </a:p>
        </p:txBody>
      </p:sp>
      <p:sp>
        <p:nvSpPr>
          <p:cNvPr id="3" name="Holder 3">
            <a:extLst>
              <a:ext uri="{FF2B5EF4-FFF2-40B4-BE49-F238E27FC236}">
                <a16:creationId xmlns:a16="http://schemas.microsoft.com/office/drawing/2014/main" id="{B35BFD36-7746-B776-E6EB-BCF47AC088AB}"/>
              </a:ext>
            </a:extLst>
          </p:cNvPr>
          <p:cNvSpPr txBox="1">
            <a:spLocks noGrp="1"/>
          </p:cNvSpPr>
          <p:nvPr>
            <p:ph type="body" idx="1"/>
          </p:nvPr>
        </p:nvSpPr>
        <p:spPr>
          <a:xfrm>
            <a:off x="388620" y="2313432"/>
            <a:ext cx="6995159" cy="6638544"/>
          </a:xfrm>
          <a:prstGeom prst="rect">
            <a:avLst/>
          </a:prstGeom>
          <a:noFill/>
          <a:ln>
            <a:noFill/>
          </a:ln>
        </p:spPr>
        <p:txBody>
          <a:bodyPr vert="horz" wrap="square" lIns="0" tIns="0" rIns="0" bIns="0" anchor="t" anchorCtr="0" compatLnSpc="1">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Holder 4">
            <a:extLst>
              <a:ext uri="{FF2B5EF4-FFF2-40B4-BE49-F238E27FC236}">
                <a16:creationId xmlns:a16="http://schemas.microsoft.com/office/drawing/2014/main" id="{6B49DEAE-7640-32A7-BFDC-6A9D20E9B65A}"/>
              </a:ext>
            </a:extLst>
          </p:cNvPr>
          <p:cNvSpPr txBox="1">
            <a:spLocks noGrp="1"/>
          </p:cNvSpPr>
          <p:nvPr>
            <p:ph type="ftr" sz="quarter" idx="3"/>
          </p:nvPr>
        </p:nvSpPr>
        <p:spPr>
          <a:xfrm>
            <a:off x="2642615" y="9354311"/>
            <a:ext cx="2487168" cy="502920"/>
          </a:xfrm>
          <a:prstGeom prst="rect">
            <a:avLst/>
          </a:prstGeom>
          <a:noFill/>
          <a:ln>
            <a:noFill/>
          </a:ln>
        </p:spPr>
        <p:txBody>
          <a:bodyPr vert="horz" wrap="square" lIns="0" tIns="0" rIns="0" bIns="0" anchor="t" anchorCtr="1" compatLnSpc="1">
            <a:spAutoFit/>
          </a:bodyPr>
          <a:lstStyle>
            <a:lvl1pPr marL="0" marR="0" lvl="0" indent="0" algn="ctr" defTabSz="914400" rtl="0" fontAlgn="auto" hangingPunct="1">
              <a:lnSpc>
                <a:spcPct val="100000"/>
              </a:lnSpc>
              <a:spcBef>
                <a:spcPts val="0"/>
              </a:spcBef>
              <a:spcAft>
                <a:spcPts val="0"/>
              </a:spcAft>
              <a:buNone/>
              <a:tabLst/>
              <a:defRPr lang="en-IN" sz="1800" b="0" i="0" u="none" strike="noStrike" kern="1200" cap="none" spc="0" baseline="0">
                <a:solidFill>
                  <a:srgbClr val="898989"/>
                </a:solidFill>
                <a:uFillTx/>
                <a:latin typeface="Calibri"/>
              </a:defRPr>
            </a:lvl1pPr>
          </a:lstStyle>
          <a:p>
            <a:pPr lvl="0"/>
            <a:endParaRPr lang="en-IN"/>
          </a:p>
        </p:txBody>
      </p:sp>
      <p:sp>
        <p:nvSpPr>
          <p:cNvPr id="5" name="Holder 5">
            <a:extLst>
              <a:ext uri="{FF2B5EF4-FFF2-40B4-BE49-F238E27FC236}">
                <a16:creationId xmlns:a16="http://schemas.microsoft.com/office/drawing/2014/main" id="{F979BB11-E65E-D0B6-1C29-CB710F1BBEB7}"/>
              </a:ext>
            </a:extLst>
          </p:cNvPr>
          <p:cNvSpPr txBox="1">
            <a:spLocks noGrp="1"/>
          </p:cNvSpPr>
          <p:nvPr>
            <p:ph type="dt" sz="half" idx="2"/>
          </p:nvPr>
        </p:nvSpPr>
        <p:spPr>
          <a:xfrm>
            <a:off x="388620" y="9354311"/>
            <a:ext cx="1787651" cy="502920"/>
          </a:xfrm>
          <a:prstGeom prst="rect">
            <a:avLst/>
          </a:prstGeom>
          <a:noFill/>
          <a:ln>
            <a:noFill/>
          </a:ln>
        </p:spPr>
        <p:txBody>
          <a:bodyPr vert="horz" wrap="square" lIns="0" tIns="0" rIns="0" bIns="0" anchor="t" anchorCtr="0" compatLnSpc="1">
            <a:sp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fld id="{5537DE54-8013-4492-9E53-A91C02934834}" type="datetime1">
              <a:rPr lang="en-US"/>
              <a:pPr lvl="0"/>
              <a:t>11/17/2023</a:t>
            </a:fld>
            <a:endParaRPr lang="en-US"/>
          </a:p>
        </p:txBody>
      </p:sp>
      <p:sp>
        <p:nvSpPr>
          <p:cNvPr id="6" name="Holder 6">
            <a:extLst>
              <a:ext uri="{FF2B5EF4-FFF2-40B4-BE49-F238E27FC236}">
                <a16:creationId xmlns:a16="http://schemas.microsoft.com/office/drawing/2014/main" id="{ABEBEA9A-9FB5-9569-6AB1-A61A5AD14DF6}"/>
              </a:ext>
            </a:extLst>
          </p:cNvPr>
          <p:cNvSpPr txBox="1">
            <a:spLocks noGrp="1"/>
          </p:cNvSpPr>
          <p:nvPr>
            <p:ph type="sldNum" sz="quarter" idx="4"/>
          </p:nvPr>
        </p:nvSpPr>
        <p:spPr>
          <a:xfrm>
            <a:off x="3813468" y="9354732"/>
            <a:ext cx="146047" cy="222254"/>
          </a:xfrm>
          <a:prstGeom prst="rect">
            <a:avLst/>
          </a:prstGeom>
          <a:noFill/>
          <a:ln>
            <a:noFill/>
          </a:ln>
        </p:spPr>
        <p:txBody>
          <a:bodyPr vert="horz" wrap="square" lIns="0" tIns="0" rIns="0" bIns="0" anchor="t" anchorCtr="0" compatLnSpc="1">
            <a:spAutoFit/>
          </a:bodyPr>
          <a:lstStyle>
            <a:lvl1pPr marL="38103" marR="0" lvl="0" indent="0" algn="l" defTabSz="914400" rtl="0" fontAlgn="auto" hangingPunct="1">
              <a:lnSpc>
                <a:spcPct val="100000"/>
              </a:lnSpc>
              <a:spcBef>
                <a:spcPts val="230"/>
              </a:spcBef>
              <a:spcAft>
                <a:spcPts val="0"/>
              </a:spcAft>
              <a:buNone/>
              <a:tabLst/>
              <a:defRPr lang="en-IN" sz="1100" b="0" i="0" u="none" strike="noStrike" kern="1200" cap="none" spc="70" baseline="0">
                <a:solidFill>
                  <a:srgbClr val="000000"/>
                </a:solidFill>
                <a:uFillTx/>
                <a:latin typeface="Georgia"/>
                <a:cs typeface="Georgia"/>
              </a:defRPr>
            </a:lvl1pPr>
          </a:lstStyle>
          <a:p>
            <a:pPr lvl="0"/>
            <a:fld id="{9B934F71-E388-431C-8091-6988A5E9CFDF}" type="slidenum">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marL="0" marR="0" lvl="0" indent="0" defTabSz="914400" rtl="0" eaLnBrk="1" fontAlgn="auto" hangingPunct="1">
        <a:lnSpc>
          <a:spcPct val="100000"/>
        </a:lnSpc>
        <a:spcBef>
          <a:spcPts val="0"/>
        </a:spcBef>
        <a:spcAft>
          <a:spcPts val="0"/>
        </a:spcAft>
        <a:buNone/>
        <a:tabLst/>
        <a:defRPr lang="en-IN" sz="1800" b="0" i="0" u="none" strike="noStrike" kern="0" cap="none" spc="0" baseline="0">
          <a:solidFill>
            <a:srgbClr val="000000"/>
          </a:solidFill>
          <a:uFillTx/>
          <a:latin typeface="Calibri"/>
        </a:defRPr>
      </a:lvl1pPr>
    </p:titleStyle>
    <p:bodyStyle>
      <a:lvl1pPr marL="0" marR="0" lvl="0" indent="0" defTabSz="914400" rtl="0" eaLnBrk="1" fontAlgn="auto" hangingPunct="1">
        <a:lnSpc>
          <a:spcPct val="100000"/>
        </a:lnSpc>
        <a:spcBef>
          <a:spcPts val="0"/>
        </a:spcBef>
        <a:spcAft>
          <a:spcPts val="0"/>
        </a:spcAft>
        <a:buNone/>
        <a:tabLst/>
        <a:defRPr lang="en-US" sz="1800" b="0" i="0" u="none" strike="noStrike" kern="0" cap="none" spc="0" baseline="0">
          <a:solidFill>
            <a:srgbClr val="000000"/>
          </a:solidFill>
          <a:uFillTx/>
          <a:latin typeface="Calibri"/>
        </a:defRPr>
      </a:lvl1pPr>
      <a:lvl2pPr marL="685800" marR="0" lvl="1" indent="-228600" algn="l" defTabSz="914400" rtl="0" eaLnBrk="1"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eaLnBrk="1"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ED64-AE3B-93AF-3957-D6DF0FD52394}"/>
              </a:ext>
            </a:extLst>
          </p:cNvPr>
          <p:cNvSpPr>
            <a:spLocks noGrp="1"/>
          </p:cNvSpPr>
          <p:nvPr>
            <p:ph type="title"/>
          </p:nvPr>
        </p:nvSpPr>
        <p:spPr>
          <a:xfrm>
            <a:off x="388620" y="322823"/>
            <a:ext cx="6995159" cy="9387185"/>
          </a:xfrm>
        </p:spPr>
        <p:txBody>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85" baseline="0" dirty="0">
                <a:solidFill>
                  <a:srgbClr val="000000"/>
                </a:solidFill>
                <a:uFillTx/>
                <a:latin typeface="Georgia"/>
                <a:cs typeface="Georgia"/>
              </a:rPr>
              <a:t>FUTURE</a:t>
            </a:r>
            <a:r>
              <a:rPr lang="en-US" sz="1800" b="1" i="0" u="none" strike="noStrike" kern="1200" cap="none" spc="175" baseline="0" dirty="0">
                <a:solidFill>
                  <a:srgbClr val="000000"/>
                </a:solidFill>
                <a:uFillTx/>
                <a:latin typeface="Georgia"/>
                <a:cs typeface="Georgia"/>
              </a:rPr>
              <a:t> </a:t>
            </a:r>
            <a:r>
              <a:rPr lang="en-US" sz="1800" b="1" i="0" u="none" strike="noStrike" kern="1200" cap="none" spc="35" baseline="0" dirty="0">
                <a:solidFill>
                  <a:srgbClr val="000000"/>
                </a:solidFill>
                <a:uFillTx/>
                <a:latin typeface="Georgia"/>
                <a:cs typeface="Georgia"/>
              </a:rPr>
              <a:t>SALES</a:t>
            </a:r>
            <a:r>
              <a:rPr lang="en-US" sz="1800" b="1" i="0" u="none" strike="noStrike" kern="1200" cap="none" spc="180" baseline="0" dirty="0">
                <a:solidFill>
                  <a:srgbClr val="000000"/>
                </a:solidFill>
                <a:uFillTx/>
                <a:latin typeface="Georgia"/>
                <a:cs typeface="Georgia"/>
              </a:rPr>
              <a:t> </a:t>
            </a:r>
            <a:r>
              <a:rPr lang="en-US" sz="1800" b="1" i="0" u="none" strike="noStrike" kern="1200" cap="none" spc="75" baseline="0" dirty="0">
                <a:solidFill>
                  <a:srgbClr val="000000"/>
                </a:solidFill>
                <a:uFillTx/>
                <a:latin typeface="Georgia"/>
                <a:cs typeface="Georgia"/>
              </a:rPr>
              <a:t>PREDICTION</a:t>
            </a:r>
            <a:r>
              <a:rPr lang="en-US" sz="1800" b="1" i="0" u="none" strike="noStrike" kern="1200" cap="none" spc="175" baseline="0" dirty="0">
                <a:solidFill>
                  <a:srgbClr val="000000"/>
                </a:solidFill>
                <a:uFillTx/>
                <a:latin typeface="Georgia"/>
                <a:cs typeface="Georgia"/>
              </a:rPr>
              <a:t> </a:t>
            </a:r>
            <a:r>
              <a:rPr lang="en-US" sz="1800" b="1" i="0" u="none" strike="noStrike" kern="1200" cap="none" spc="5" baseline="0" dirty="0">
                <a:solidFill>
                  <a:srgbClr val="000000"/>
                </a:solidFill>
                <a:uFillTx/>
                <a:latin typeface="Georgia"/>
                <a:cs typeface="Georgia"/>
              </a:rPr>
              <a:t>–</a:t>
            </a:r>
            <a:r>
              <a:rPr lang="en-US" sz="1800" b="1" i="0" u="none" strike="noStrike" kern="1200" cap="none" spc="180" baseline="0" dirty="0">
                <a:solidFill>
                  <a:srgbClr val="000000"/>
                </a:solidFill>
                <a:uFillTx/>
                <a:latin typeface="Georgia"/>
                <a:cs typeface="Georgia"/>
              </a:rPr>
              <a:t> </a:t>
            </a:r>
            <a:br>
              <a:rPr lang="en-US" sz="1800" b="1" i="0" u="none" strike="noStrike" kern="1200" cap="none" spc="180" baseline="0" dirty="0">
                <a:solidFill>
                  <a:srgbClr val="000000"/>
                </a:solidFill>
                <a:uFillTx/>
                <a:latin typeface="Georgia"/>
                <a:cs typeface="Georgia"/>
              </a:rPr>
            </a:br>
            <a:r>
              <a:rPr lang="en-US" sz="1800" b="1" i="0" u="none" strike="noStrike" kern="1200" cap="none" spc="180" baseline="0" dirty="0">
                <a:solidFill>
                  <a:srgbClr val="000000"/>
                </a:solidFill>
                <a:uFillTx/>
                <a:latin typeface="Georgia"/>
                <a:cs typeface="Georgia"/>
              </a:rPr>
              <a:t>           -</a:t>
            </a:r>
            <a:r>
              <a:rPr lang="en-US" sz="1800" b="1" i="0" u="none" strike="noStrike" kern="1200" cap="none" spc="80" baseline="0" dirty="0">
                <a:solidFill>
                  <a:srgbClr val="000000"/>
                </a:solidFill>
                <a:uFillTx/>
                <a:latin typeface="Georgia"/>
                <a:cs typeface="Georgia"/>
              </a:rPr>
              <a:t>ADS_PHASE</a:t>
            </a:r>
            <a:r>
              <a:rPr lang="en-US" sz="1800" b="1" i="0" u="none" strike="noStrike" kern="1200" cap="none" spc="180" baseline="0" dirty="0">
                <a:solidFill>
                  <a:srgbClr val="000000"/>
                </a:solidFill>
                <a:uFillTx/>
                <a:latin typeface="Georgia"/>
                <a:cs typeface="Georgia"/>
              </a:rPr>
              <a:t> </a:t>
            </a:r>
            <a:r>
              <a:rPr lang="en-US" sz="1800" b="1" kern="0" spc="-70" dirty="0">
                <a:solidFill>
                  <a:srgbClr val="000000"/>
                </a:solidFill>
                <a:latin typeface="Georgia"/>
                <a:cs typeface="Georgia"/>
              </a:rPr>
              <a:t>5</a:t>
            </a:r>
            <a:br>
              <a:rPr lang="en-US" sz="1800" b="1" i="0" u="none" strike="noStrike" kern="0" cap="none" spc="-70" baseline="0" dirty="0">
                <a:solidFill>
                  <a:srgbClr val="000000"/>
                </a:solidFill>
                <a:uFillTx/>
                <a:latin typeface="Georgia"/>
                <a:cs typeface="Georgia"/>
              </a:rPr>
            </a:br>
            <a:r>
              <a:rPr lang="en-US" sz="1800" b="1" i="0" u="none" strike="noStrike" kern="1200" cap="none" spc="-70" baseline="0" dirty="0">
                <a:solidFill>
                  <a:srgbClr val="000000"/>
                </a:solidFill>
                <a:uFillTx/>
                <a:latin typeface="Georgia"/>
                <a:cs typeface="Georgia"/>
              </a:rPr>
              <a:t>    </a:t>
            </a:r>
            <a:r>
              <a:rPr lang="en-US" sz="1800" b="1" i="0" u="none" strike="noStrike" kern="1200" cap="none" spc="114" baseline="0" dirty="0">
                <a:solidFill>
                  <a:srgbClr val="000000"/>
                </a:solidFill>
                <a:uFillTx/>
                <a:latin typeface="Georgia"/>
                <a:cs typeface="Georgia"/>
              </a:rPr>
              <a:t>TEAM</a:t>
            </a:r>
            <a:r>
              <a:rPr lang="en-US" sz="1800" b="1" i="0" u="none" strike="noStrike" kern="1200" cap="none" spc="155" baseline="0" dirty="0">
                <a:solidFill>
                  <a:srgbClr val="000000"/>
                </a:solidFill>
                <a:uFillTx/>
                <a:latin typeface="Georgia"/>
                <a:cs typeface="Georgia"/>
              </a:rPr>
              <a:t> </a:t>
            </a:r>
            <a:r>
              <a:rPr lang="en-US" sz="1800" b="1" i="0" u="none" strike="noStrike" kern="1200" cap="none" spc="80" baseline="0" dirty="0">
                <a:solidFill>
                  <a:srgbClr val="000000"/>
                </a:solidFill>
                <a:uFillTx/>
                <a:latin typeface="Georgia"/>
                <a:cs typeface="Georgia"/>
              </a:rPr>
              <a:t>NUMBER</a:t>
            </a:r>
            <a:r>
              <a:rPr lang="en-US" sz="1800" b="1" i="0" u="none" strike="noStrike" kern="1200" cap="none" spc="155" baseline="0" dirty="0">
                <a:solidFill>
                  <a:srgbClr val="000000"/>
                </a:solidFill>
                <a:uFillTx/>
                <a:latin typeface="Georgia"/>
                <a:cs typeface="Georgia"/>
              </a:rPr>
              <a:t> </a:t>
            </a:r>
            <a:r>
              <a:rPr lang="en-US" sz="1800" b="1" i="0" u="none" strike="noStrike" kern="1200" cap="none" spc="-65" baseline="0" dirty="0">
                <a:solidFill>
                  <a:srgbClr val="000000"/>
                </a:solidFill>
                <a:uFillTx/>
                <a:latin typeface="Georgia"/>
                <a:cs typeface="Georgia"/>
              </a:rPr>
              <a:t>:</a:t>
            </a:r>
            <a:r>
              <a:rPr lang="en-US" sz="1800" b="1" i="0" u="none" strike="noStrike" kern="1200" cap="none" spc="155" baseline="0" dirty="0">
                <a:solidFill>
                  <a:srgbClr val="000000"/>
                </a:solidFill>
                <a:uFillTx/>
                <a:latin typeface="Georgia"/>
                <a:cs typeface="Georgia"/>
              </a:rPr>
              <a:t> </a:t>
            </a:r>
            <a:r>
              <a:rPr lang="en-US" sz="1800" b="1" i="0" u="none" strike="noStrike" kern="1200" cap="none" spc="-30" baseline="0" dirty="0">
                <a:solidFill>
                  <a:srgbClr val="000000"/>
                </a:solidFill>
                <a:uFillTx/>
                <a:latin typeface="Georgia"/>
                <a:cs typeface="Georgia"/>
              </a:rPr>
              <a:t>01</a:t>
            </a:r>
            <a:br>
              <a:rPr lang="en-US" sz="1800" b="0" i="0" u="none" strike="noStrike" kern="1200" cap="none" spc="0" baseline="0" dirty="0">
                <a:solidFill>
                  <a:srgbClr val="000000"/>
                </a:solidFill>
                <a:uFillTx/>
                <a:latin typeface="Georgia"/>
                <a:cs typeface="Georgia"/>
              </a:rPr>
            </a:br>
            <a:r>
              <a:rPr lang="en-US" sz="1800" b="1" i="0" u="none" strike="noStrike" kern="1200" cap="none" spc="5" baseline="0" dirty="0">
                <a:solidFill>
                  <a:srgbClr val="000000"/>
                </a:solidFill>
                <a:uFillTx/>
                <a:latin typeface="Georgia"/>
                <a:cs typeface="Georgia"/>
              </a:rPr>
              <a:t>              -</a:t>
            </a:r>
            <a:r>
              <a:rPr lang="en-US" sz="1800" b="1" i="0" u="none" strike="noStrike" kern="1200" cap="none" spc="175" baseline="0" dirty="0">
                <a:solidFill>
                  <a:srgbClr val="000000"/>
                </a:solidFill>
                <a:uFillTx/>
                <a:latin typeface="Georgia"/>
                <a:cs typeface="Georgia"/>
              </a:rPr>
              <a:t> </a:t>
            </a:r>
            <a:r>
              <a:rPr lang="en-IN" b="1" spc="-25" dirty="0">
                <a:latin typeface="Georgia"/>
                <a:cs typeface="Georgia"/>
              </a:rPr>
              <a:t>B.CHARAN SAI REDDY</a:t>
            </a:r>
            <a:r>
              <a:rPr lang="en-IN" sz="1800" b="1" kern="0" spc="-25" dirty="0">
                <a:solidFill>
                  <a:srgbClr val="000000"/>
                </a:solidFill>
                <a:latin typeface="Georgia"/>
                <a:cs typeface="Georgia"/>
              </a:rPr>
              <a:t> </a:t>
            </a:r>
            <a:r>
              <a:rPr lang="en-US" b="1" spc="-25" dirty="0">
                <a:latin typeface="Georgia"/>
                <a:cs typeface="Georgia"/>
              </a:rPr>
              <a:t>(team </a:t>
            </a:r>
            <a:r>
              <a:rPr lang="en-IN" b="1" spc="-25" dirty="0">
                <a:latin typeface="Georgia"/>
                <a:cs typeface="Georgia"/>
              </a:rPr>
              <a:t>member)</a:t>
            </a:r>
            <a:br>
              <a:rPr lang="en-IN" b="1" spc="-25" dirty="0">
                <a:latin typeface="Georgia"/>
                <a:cs typeface="Georgia"/>
              </a:rPr>
            </a:br>
            <a:r>
              <a:rPr lang="en-US" sz="1600" b="1" i="0" u="none" strike="noStrike" kern="1200" cap="none" spc="-50" baseline="0" dirty="0">
                <a:solidFill>
                  <a:srgbClr val="000000"/>
                </a:solidFill>
                <a:uFillTx/>
                <a:latin typeface="Georgia"/>
                <a:cs typeface="Georgia"/>
              </a:rPr>
              <a:t>Problem</a:t>
            </a:r>
            <a:r>
              <a:rPr lang="en-US" sz="1600" b="1" i="0" u="none" strike="noStrike" kern="1200" cap="none" spc="140" baseline="0" dirty="0">
                <a:solidFill>
                  <a:srgbClr val="000000"/>
                </a:solidFill>
                <a:uFillTx/>
                <a:latin typeface="Georgia"/>
                <a:cs typeface="Georgia"/>
              </a:rPr>
              <a:t> </a:t>
            </a:r>
            <a:r>
              <a:rPr lang="en-US" sz="1600" b="1" i="0" u="none" strike="noStrike" kern="1200" cap="none" spc="-35" baseline="0" dirty="0">
                <a:solidFill>
                  <a:srgbClr val="000000"/>
                </a:solidFill>
                <a:uFillTx/>
                <a:latin typeface="Georgia"/>
                <a:cs typeface="Georgia"/>
              </a:rPr>
              <a:t>Statement</a:t>
            </a:r>
            <a:r>
              <a:rPr lang="en-US" sz="1600" b="1" i="0" u="none" strike="noStrike" kern="1200" cap="none" spc="140" baseline="0" dirty="0">
                <a:solidFill>
                  <a:srgbClr val="000000"/>
                </a:solidFill>
                <a:uFillTx/>
                <a:latin typeface="Georgia"/>
                <a:cs typeface="Georgia"/>
              </a:rPr>
              <a:t> </a:t>
            </a:r>
            <a:r>
              <a:rPr lang="en-US" sz="1600" b="1" i="0" u="none" strike="noStrike" kern="1200" cap="none" spc="-70" baseline="0" dirty="0">
                <a:solidFill>
                  <a:srgbClr val="000000"/>
                </a:solidFill>
                <a:uFillTx/>
                <a:latin typeface="Georgia"/>
                <a:cs typeface="Georgia"/>
              </a:rPr>
              <a:t>:</a:t>
            </a:r>
            <a:r>
              <a:rPr lang="en-US" sz="1600" b="1" i="0" u="none" strike="noStrike" kern="1200" cap="none" spc="295" baseline="0" dirty="0">
                <a:solidFill>
                  <a:srgbClr val="000000"/>
                </a:solidFill>
                <a:uFillTx/>
                <a:latin typeface="Georgia"/>
                <a:cs typeface="Georgia"/>
              </a:rPr>
              <a:t> </a:t>
            </a:r>
            <a:br>
              <a:rPr lang="en-US" sz="1600" b="1" i="0" u="none" strike="noStrike" kern="1200" cap="none" spc="295" baseline="0" dirty="0">
                <a:solidFill>
                  <a:srgbClr val="000000"/>
                </a:solidFill>
                <a:uFillTx/>
                <a:latin typeface="Georgia"/>
                <a:cs typeface="Georgia"/>
              </a:rPr>
            </a:br>
            <a:r>
              <a:rPr lang="en-US" sz="1600" b="1" i="0" u="none" strike="noStrike" kern="1200" cap="none" spc="295" baseline="0" dirty="0">
                <a:solidFill>
                  <a:srgbClr val="000000"/>
                </a:solidFill>
                <a:uFillTx/>
                <a:latin typeface="Georgia"/>
                <a:cs typeface="Georgia"/>
              </a:rPr>
              <a:t>          </a:t>
            </a:r>
            <a:r>
              <a:rPr lang="en-IN" sz="1600" b="1" i="0" dirty="0">
                <a:solidFill>
                  <a:srgbClr val="313131"/>
                </a:solidFill>
                <a:effectLst/>
                <a:latin typeface="Segoe UI" panose="020B0502040204020203" pitchFamily="34" charset="0"/>
              </a:rPr>
              <a:t> Project Documentation &amp; Submission</a:t>
            </a:r>
            <a:br>
              <a:rPr lang="en-IN" sz="1600" b="1" i="0" dirty="0">
                <a:solidFill>
                  <a:srgbClr val="313131"/>
                </a:solidFill>
                <a:effectLst/>
                <a:latin typeface="Segoe UI" panose="020B0502040204020203" pitchFamily="34" charset="0"/>
              </a:rPr>
            </a:br>
            <a:br>
              <a:rPr lang="en-IN" sz="1600" b="1" i="0" dirty="0">
                <a:solidFill>
                  <a:srgbClr val="313131"/>
                </a:solidFill>
                <a:effectLst/>
                <a:latin typeface="Segoe UI" panose="020B0502040204020203" pitchFamily="34" charset="0"/>
              </a:rPr>
            </a:br>
            <a:r>
              <a:rPr lang="en-US" sz="1600" b="1" i="0" dirty="0">
                <a:solidFill>
                  <a:srgbClr val="313131"/>
                </a:solidFill>
                <a:effectLst/>
                <a:latin typeface="Segoe UI" panose="020B0502040204020203" pitchFamily="34" charset="0"/>
              </a:rPr>
              <a:t>Document the future sales prediction project and prepare it for submission</a:t>
            </a:r>
            <a:r>
              <a:rPr lang="en-US" sz="1600" b="0" i="0" dirty="0">
                <a:solidFill>
                  <a:srgbClr val="313131"/>
                </a:solidFill>
                <a:effectLst/>
                <a:latin typeface="Segoe UI" panose="020B0502040204020203" pitchFamily="34" charset="0"/>
              </a:rPr>
              <a:t>.</a:t>
            </a:r>
            <a:br>
              <a:rPr lang="en-US" sz="1600" b="0" i="0" dirty="0">
                <a:solidFill>
                  <a:srgbClr val="313131"/>
                </a:solidFill>
                <a:effectLst/>
                <a:latin typeface="Segoe UI" panose="020B0502040204020203" pitchFamily="34" charset="0"/>
              </a:rPr>
            </a:br>
            <a:br>
              <a:rPr lang="en-US" sz="1600" b="0" i="0" dirty="0">
                <a:solidFill>
                  <a:srgbClr val="313131"/>
                </a:solidFill>
                <a:effectLst/>
                <a:latin typeface="Segoe UI" panose="020B0502040204020203" pitchFamily="34" charset="0"/>
              </a:rPr>
            </a:br>
            <a:br>
              <a:rPr lang="en-US" sz="1600" b="0" i="0" dirty="0">
                <a:solidFill>
                  <a:srgbClr val="313131"/>
                </a:solidFill>
                <a:effectLst/>
                <a:latin typeface="Segoe UI" panose="020B0502040204020203" pitchFamily="34" charset="0"/>
              </a:rPr>
            </a:br>
            <a:br>
              <a:rPr lang="en-US" sz="1600" b="0" i="0" dirty="0">
                <a:solidFill>
                  <a:srgbClr val="313131"/>
                </a:solidFill>
                <a:effectLst/>
                <a:latin typeface="Segoe UI" panose="020B0502040204020203" pitchFamily="34" charset="0"/>
              </a:rPr>
            </a:br>
            <a:r>
              <a:rPr lang="en-IN" sz="2000" b="1" kern="1200" dirty="0">
                <a:effectLst/>
              </a:rPr>
              <a:t>F</a:t>
            </a:r>
            <a:r>
              <a:rPr lang="en-IN" sz="2000" b="1" i="0" u="none" strike="noStrike" kern="1200" cap="none" spc="0" baseline="0" dirty="0">
                <a:solidFill>
                  <a:srgbClr val="000000"/>
                </a:solidFill>
                <a:uFillTx/>
                <a:latin typeface="Calibri"/>
              </a:rPr>
              <a:t>uture sales prediction </a:t>
            </a:r>
            <a:r>
              <a:rPr lang="en-IN" sz="2000" i="0" u="none" strike="noStrike" kern="1200" cap="none" spc="0" baseline="0" dirty="0">
                <a:solidFill>
                  <a:srgbClr val="000000"/>
                </a:solidFill>
                <a:uFillTx/>
                <a:latin typeface="Calibri"/>
              </a:rPr>
              <a:t>involves adapting the model to handle larger datasets or increased complexity.</a:t>
            </a:r>
            <a:br>
              <a:rPr lang="en-IN" sz="2000" i="0" u="none" strike="noStrike" kern="1200" cap="none" spc="0" baseline="0" dirty="0">
                <a:solidFill>
                  <a:srgbClr val="000000"/>
                </a:solidFill>
                <a:uFillTx/>
                <a:latin typeface="Calibri"/>
              </a:rPr>
            </a:br>
            <a:r>
              <a:rPr lang="en-IN" sz="2000" i="0" u="none" strike="noStrike" kern="1200" cap="none" spc="0" baseline="0" dirty="0">
                <a:solidFill>
                  <a:srgbClr val="000000"/>
                </a:solidFill>
                <a:uFillTx/>
                <a:latin typeface="Calibri"/>
              </a:rPr>
              <a:t> </a:t>
            </a:r>
            <a:br>
              <a:rPr lang="en-IN" sz="2000" i="0" u="none" strike="noStrike" kern="1200" cap="none" spc="0" baseline="0" dirty="0">
                <a:solidFill>
                  <a:srgbClr val="000000"/>
                </a:solidFill>
                <a:uFillTx/>
                <a:latin typeface="Calibri"/>
              </a:rPr>
            </a:br>
            <a:r>
              <a:rPr lang="en-IN" sz="2000" b="1" i="0" u="none" strike="noStrike" kern="1200" cap="none" spc="0" baseline="0" dirty="0">
                <a:solidFill>
                  <a:srgbClr val="000000"/>
                </a:solidFill>
                <a:uFillTx/>
                <a:latin typeface="Calibri"/>
              </a:rPr>
              <a:t>Steps:</a:t>
            </a:r>
            <a:br>
              <a:rPr lang="en-IN" sz="2000" b="1" i="0" u="none" strike="noStrike" kern="1200" cap="none" spc="0" baseline="0" dirty="0">
                <a:solidFill>
                  <a:srgbClr val="000000"/>
                </a:solidFill>
                <a:uFillTx/>
                <a:latin typeface="Calibri"/>
              </a:rPr>
            </a:br>
            <a:r>
              <a:rPr lang="en-IN" sz="2000" b="1" i="0" u="none" strike="noStrike" kern="1200" cap="none" spc="0" baseline="0" dirty="0">
                <a:solidFill>
                  <a:srgbClr val="000000"/>
                </a:solidFill>
                <a:uFillTx/>
                <a:latin typeface="Calibri"/>
              </a:rPr>
              <a:t>Data Collection</a:t>
            </a:r>
            <a:r>
              <a:rPr lang="en-IN" sz="2000" b="0" i="0" u="none" strike="noStrike" kern="1200" cap="none" spc="0" baseline="0" dirty="0">
                <a:solidFill>
                  <a:srgbClr val="000000"/>
                </a:solidFill>
                <a:uFillTx/>
                <a:latin typeface="Calibri"/>
              </a:rPr>
              <a:t>: Ensure you have a comprehensive and up-to-date dataset. As your sales data grows, regularly update and expand your dataset to capture new patterns and trends.</a:t>
            </a:r>
            <a:br>
              <a:rPr lang="en-IN" sz="2000" b="0" i="0" u="none" strike="noStrike" kern="1200" cap="none" spc="0" baseline="0" dirty="0">
                <a:solidFill>
                  <a:srgbClr val="000000"/>
                </a:solidFill>
                <a:uFillTx/>
                <a:latin typeface="Calibri"/>
              </a:rPr>
            </a:br>
            <a:br>
              <a:rPr lang="en-IN" sz="2000" b="0" i="0" u="none" strike="noStrike" kern="1200" cap="none" spc="0" baseline="0" dirty="0">
                <a:solidFill>
                  <a:srgbClr val="000000"/>
                </a:solidFill>
                <a:uFillTx/>
                <a:latin typeface="Calibri"/>
              </a:rPr>
            </a:br>
            <a:r>
              <a:rPr lang="en-IN" sz="2000" b="1" i="0" u="none" strike="noStrike" kern="1200" cap="none" spc="0" baseline="0" dirty="0">
                <a:solidFill>
                  <a:srgbClr val="000000"/>
                </a:solidFill>
                <a:uFillTx/>
                <a:latin typeface="Calibri"/>
              </a:rPr>
              <a:t>Feature Engineering</a:t>
            </a:r>
            <a:r>
              <a:rPr lang="en-IN" sz="2000" b="0" i="0" u="none" strike="noStrike" kern="1200" cap="none" spc="0" baseline="0" dirty="0">
                <a:solidFill>
                  <a:srgbClr val="000000"/>
                </a:solidFill>
                <a:uFillTx/>
                <a:latin typeface="Calibri"/>
              </a:rPr>
              <a:t>: Continuously refine and expand your feature set. Add new features that might influence sales, such as seasonality, marketing campaigns, or economic indicators.</a:t>
            </a:r>
            <a:br>
              <a:rPr lang="en-IN" sz="2000" b="0" i="0" u="none" strike="noStrike" kern="1200" cap="none" spc="0" baseline="0" dirty="0">
                <a:solidFill>
                  <a:srgbClr val="000000"/>
                </a:solidFill>
                <a:uFillTx/>
                <a:latin typeface="Calibri"/>
              </a:rPr>
            </a:br>
            <a:br>
              <a:rPr lang="en-IN" sz="2000" b="0" i="0" u="none" strike="noStrike" kern="1200" cap="none" spc="0" baseline="0" dirty="0">
                <a:solidFill>
                  <a:srgbClr val="000000"/>
                </a:solidFill>
                <a:uFillTx/>
                <a:latin typeface="Calibri"/>
              </a:rPr>
            </a:br>
            <a:r>
              <a:rPr lang="en-IN" sz="2000" b="1" i="0" u="none" strike="noStrike" kern="1200" cap="none" spc="0" baseline="0" dirty="0">
                <a:solidFill>
                  <a:srgbClr val="000000"/>
                </a:solidFill>
                <a:uFillTx/>
                <a:latin typeface="Calibri"/>
              </a:rPr>
              <a:t>Model Selection</a:t>
            </a:r>
            <a:r>
              <a:rPr lang="en-IN" sz="2000" b="0" i="0" u="none" strike="noStrike" kern="1200" cap="none" spc="0" baseline="0" dirty="0">
                <a:solidFill>
                  <a:srgbClr val="000000"/>
                </a:solidFill>
                <a:uFillTx/>
                <a:latin typeface="Calibri"/>
              </a:rPr>
              <a:t>: Choose a model that can handle the increased data volume and complexity. For future prediction, time series models like ARIMA or Prophet might be suitable, or consider more advanced machine learning models like </a:t>
            </a:r>
            <a:r>
              <a:rPr lang="en-IN" sz="2000" b="0" i="0" u="none" strike="noStrike" kern="1200" cap="none" spc="0" baseline="0" dirty="0" err="1">
                <a:solidFill>
                  <a:srgbClr val="000000"/>
                </a:solidFill>
                <a:uFillTx/>
                <a:latin typeface="Calibri"/>
              </a:rPr>
              <a:t>XGBoost</a:t>
            </a:r>
            <a:r>
              <a:rPr lang="en-IN" sz="2000" b="0" i="0" u="none" strike="noStrike" kern="1200" cap="none" spc="0" baseline="0" dirty="0">
                <a:solidFill>
                  <a:srgbClr val="000000"/>
                </a:solidFill>
                <a:uFillTx/>
                <a:latin typeface="Calibri"/>
              </a:rPr>
              <a:t> or LSTM if the data is highly nonlinear.</a:t>
            </a:r>
            <a:br>
              <a:rPr lang="en-IN" sz="2000" b="0" i="0" u="none" strike="noStrike" kern="1200" cap="none" spc="0" baseline="0" dirty="0">
                <a:solidFill>
                  <a:srgbClr val="000000"/>
                </a:solidFill>
                <a:uFillTx/>
                <a:latin typeface="Calibri"/>
              </a:rPr>
            </a:br>
            <a:br>
              <a:rPr lang="en-IN" sz="2000" b="0" i="0" u="none" strike="noStrike" kern="1200" cap="none" spc="0" baseline="0" dirty="0">
                <a:solidFill>
                  <a:srgbClr val="000000"/>
                </a:solidFill>
                <a:uFillTx/>
                <a:latin typeface="Calibri"/>
              </a:rPr>
            </a:br>
            <a:br>
              <a:rPr lang="en-US" sz="1600" b="0" i="0" dirty="0">
                <a:solidFill>
                  <a:srgbClr val="313131"/>
                </a:solidFill>
                <a:effectLst/>
                <a:latin typeface="Segoe UI" panose="020B0502040204020203" pitchFamily="34" charset="0"/>
              </a:rPr>
            </a:br>
            <a:br>
              <a:rPr lang="en-US" sz="1600" b="1" i="0" u="none" strike="noStrike" kern="1200" cap="none" spc="295" baseline="0" dirty="0">
                <a:solidFill>
                  <a:srgbClr val="000000"/>
                </a:solidFill>
                <a:uFillTx/>
                <a:latin typeface="Georgia"/>
                <a:cs typeface="Georgia"/>
              </a:rPr>
            </a:br>
            <a:r>
              <a:rPr lang="en-US" sz="1800" b="1" i="0" u="none" strike="noStrike" kern="1200" cap="none" spc="295" baseline="0" dirty="0">
                <a:solidFill>
                  <a:srgbClr val="000000"/>
                </a:solidFill>
                <a:uFillTx/>
                <a:latin typeface="Georgia"/>
                <a:cs typeface="Georgia"/>
              </a:rPr>
              <a:t> </a:t>
            </a:r>
            <a:endParaRPr lang="en-IN" dirty="0"/>
          </a:p>
        </p:txBody>
      </p:sp>
    </p:spTree>
    <p:extLst>
      <p:ext uri="{BB962C8B-B14F-4D97-AF65-F5344CB8AC3E}">
        <p14:creationId xmlns:p14="http://schemas.microsoft.com/office/powerpoint/2010/main" val="1903866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2941-47CC-ED49-4B2E-7539D7E0E7A0}"/>
              </a:ext>
            </a:extLst>
          </p:cNvPr>
          <p:cNvSpPr>
            <a:spLocks noGrp="1"/>
          </p:cNvSpPr>
          <p:nvPr>
            <p:ph type="title"/>
          </p:nvPr>
        </p:nvSpPr>
        <p:spPr>
          <a:xfrm>
            <a:off x="242846" y="216805"/>
            <a:ext cx="6995159" cy="10033516"/>
          </a:xfrm>
        </p:spPr>
        <p:txBody>
          <a:bodyPr/>
          <a:lstStyle/>
          <a:p>
            <a:r>
              <a:rPr lang="en-US" sz="2400" b="1" dirty="0"/>
              <a:t>Feature Scaling and Normalization:</a:t>
            </a:r>
            <a:br>
              <a:rPr lang="en-US" sz="2400" dirty="0"/>
            </a:br>
            <a:r>
              <a:rPr lang="en-US" sz="2400" dirty="0"/>
              <a:t>         </a:t>
            </a:r>
            <a:r>
              <a:rPr lang="en-US" sz="2000" dirty="0"/>
              <a:t>Ensure that your features are appropriately scaled and normalized to prevent any issues with model convergence and performance</a:t>
            </a:r>
            <a:r>
              <a:rPr lang="en-US" dirty="0"/>
              <a:t>.</a:t>
            </a:r>
            <a:br>
              <a:rPr lang="en-US" dirty="0"/>
            </a:br>
            <a:br>
              <a:rPr lang="en-US" dirty="0"/>
            </a:br>
            <a:r>
              <a:rPr lang="en-US" sz="2400" b="1" dirty="0" err="1"/>
              <a:t>EvaluationMetrics</a:t>
            </a:r>
            <a:r>
              <a:rPr lang="en-US" sz="2400" b="1" dirty="0"/>
              <a:t>: </a:t>
            </a:r>
            <a:br>
              <a:rPr lang="en-US" sz="2400" dirty="0"/>
            </a:br>
            <a:r>
              <a:rPr lang="en-US" sz="2000" dirty="0"/>
              <a:t>         Revisit your evaluation metrics to account for the evolving nature of your problem. You may need to focus on different metrics as your business objectives change.</a:t>
            </a:r>
            <a:br>
              <a:rPr lang="en-US" sz="2000" dirty="0"/>
            </a:br>
            <a:br>
              <a:rPr lang="en-US" sz="2400" dirty="0"/>
            </a:br>
            <a:r>
              <a:rPr lang="en-US" sz="2400" b="1" dirty="0"/>
              <a:t>Data Preprocessing:</a:t>
            </a:r>
            <a:r>
              <a:rPr lang="en-US" b="1" dirty="0"/>
              <a:t> </a:t>
            </a:r>
            <a:br>
              <a:rPr lang="en-US" dirty="0"/>
            </a:br>
            <a:r>
              <a:rPr lang="en-US" dirty="0"/>
              <a:t>             </a:t>
            </a:r>
            <a:r>
              <a:rPr lang="en-US" sz="2000" dirty="0"/>
              <a:t>Implement more advanced data preprocessing techniques, such as handling missing data, outliers, and ensuring data quality as your dataset grows.</a:t>
            </a:r>
            <a:br>
              <a:rPr lang="en-US" sz="2000" dirty="0"/>
            </a:br>
            <a:br>
              <a:rPr lang="en-US" dirty="0"/>
            </a:br>
            <a:r>
              <a:rPr lang="en-US" sz="2400" b="1" dirty="0"/>
              <a:t>Ensemble Methods: </a:t>
            </a:r>
            <a:br>
              <a:rPr lang="en-US" sz="2400" dirty="0"/>
            </a:br>
            <a:r>
              <a:rPr lang="en-US" sz="2000" dirty="0"/>
              <a:t>           Combine multiple models or techniques to enhance prediction accuracy. This can help capture complex relationships in your data</a:t>
            </a:r>
            <a:br>
              <a:rPr lang="en-US" sz="2000" dirty="0"/>
            </a:br>
            <a:br>
              <a:rPr lang="en-US" sz="2000" dirty="0"/>
            </a:br>
            <a:r>
              <a:rPr lang="en-US" sz="2400" b="1" dirty="0"/>
              <a:t>Scalable Infrastructure </a:t>
            </a:r>
            <a:r>
              <a:rPr lang="en-US" sz="2800" b="1" dirty="0"/>
              <a:t>:</a:t>
            </a:r>
            <a:br>
              <a:rPr lang="en-US" sz="2800" dirty="0"/>
            </a:br>
            <a:r>
              <a:rPr lang="en-US" sz="2800" dirty="0"/>
              <a:t>         </a:t>
            </a:r>
            <a:r>
              <a:rPr lang="en-US" sz="2000" dirty="0"/>
              <a:t>Ensure your infrastructure can handle increased computational demands as your model scales. Consider cloud-based solutions or parallel processing.</a:t>
            </a:r>
            <a:br>
              <a:rPr lang="en-US" sz="2000" dirty="0"/>
            </a:br>
            <a:br>
              <a:rPr lang="en-US" sz="2000" dirty="0"/>
            </a:br>
            <a:r>
              <a:rPr lang="en-US" sz="2400" b="1" dirty="0"/>
              <a:t>Compliance and Ethics</a:t>
            </a:r>
            <a:r>
              <a:rPr lang="en-US" sz="2800" dirty="0"/>
              <a:t>: </a:t>
            </a:r>
            <a:br>
              <a:rPr lang="en-US" sz="2800" dirty="0"/>
            </a:br>
            <a:r>
              <a:rPr lang="en-US" sz="2800" dirty="0"/>
              <a:t>         </a:t>
            </a:r>
            <a:r>
              <a:rPr lang="en-US" sz="2000" dirty="0"/>
              <a:t>As the dataset grows, pay attention to data privacy, ethical considerations, and compliance with regulations.</a:t>
            </a:r>
            <a:br>
              <a:rPr lang="en-US" sz="2000" dirty="0"/>
            </a:br>
            <a:br>
              <a:rPr lang="en-US" sz="2000" dirty="0"/>
            </a:br>
            <a:endParaRPr lang="en-IN" sz="2000" dirty="0"/>
          </a:p>
        </p:txBody>
      </p:sp>
    </p:spTree>
    <p:extLst>
      <p:ext uri="{BB962C8B-B14F-4D97-AF65-F5344CB8AC3E}">
        <p14:creationId xmlns:p14="http://schemas.microsoft.com/office/powerpoint/2010/main" val="1655270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1">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D9444E66-C628-6737-0951-A2D27FE149C7}"/>
              </a:ext>
            </a:extLst>
          </p:cNvPr>
          <p:cNvSpPr txBox="1"/>
          <p:nvPr/>
        </p:nvSpPr>
        <p:spPr>
          <a:xfrm>
            <a:off x="500057" y="4447257"/>
            <a:ext cx="583875" cy="180819"/>
          </a:xfrm>
          <a:prstGeom prst="rect">
            <a:avLst/>
          </a:prstGeom>
          <a:noFill/>
          <a:ln cap="flat">
            <a:noFill/>
          </a:ln>
        </p:spPr>
        <p:txBody>
          <a:bodyPr vert="horz" wrap="square" lIns="0" tIns="11430" rIns="0" bIns="0" anchor="t" anchorCtr="0" compatLnSpc="1">
            <a:spAutoFit/>
          </a:bodyPr>
          <a:lstStyle/>
          <a:p>
            <a:pPr marL="12701" marR="0" lvl="0" indent="0" algn="l" defTabSz="914400" rtl="0" fontAlgn="auto" hangingPunct="1">
              <a:lnSpc>
                <a:spcPct val="100000"/>
              </a:lnSpc>
              <a:spcBef>
                <a:spcPts val="90"/>
              </a:spcBef>
              <a:spcAft>
                <a:spcPts val="0"/>
              </a:spcAft>
              <a:buNone/>
              <a:tabLst/>
              <a:defRPr sz="1800" b="0" i="0" u="none" strike="noStrike" kern="0" cap="none" spc="0" baseline="0">
                <a:solidFill>
                  <a:srgbClr val="000000"/>
                </a:solidFill>
                <a:uFillTx/>
              </a:defRPr>
            </a:pPr>
            <a:r>
              <a:rPr lang="en-IN" sz="1100" b="0" i="0" u="none" strike="noStrike" kern="1200" cap="none" spc="80" baseline="0">
                <a:solidFill>
                  <a:srgbClr val="2F3E9F"/>
                </a:solidFill>
                <a:uFillTx/>
                <a:latin typeface="Lucida Sans Unicode"/>
                <a:cs typeface="Lucida Sans Unicode"/>
              </a:rPr>
              <a:t>[15]:</a:t>
            </a:r>
            <a:endParaRPr lang="en-IN" sz="1100" b="0" i="0" u="none" strike="noStrike" kern="1200" cap="none" spc="0" baseline="0">
              <a:solidFill>
                <a:srgbClr val="000000"/>
              </a:solidFill>
              <a:uFillTx/>
              <a:latin typeface="Lucida Sans Unicode"/>
              <a:cs typeface="Lucida Sans Unicode"/>
            </a:endParaRPr>
          </a:p>
        </p:txBody>
      </p:sp>
      <p:sp>
        <p:nvSpPr>
          <p:cNvPr id="4" name="object 4">
            <a:extLst>
              <a:ext uri="{FF2B5EF4-FFF2-40B4-BE49-F238E27FC236}">
                <a16:creationId xmlns:a16="http://schemas.microsoft.com/office/drawing/2014/main" id="{E7930170-C9E7-4AEC-BA61-7127F44F72AE}"/>
              </a:ext>
            </a:extLst>
          </p:cNvPr>
          <p:cNvSpPr txBox="1"/>
          <p:nvPr/>
        </p:nvSpPr>
        <p:spPr>
          <a:xfrm>
            <a:off x="927055" y="4447257"/>
            <a:ext cx="5918838" cy="2473964"/>
          </a:xfrm>
          <a:prstGeom prst="rect">
            <a:avLst/>
          </a:prstGeom>
          <a:solidFill>
            <a:srgbClr val="F7F7F7"/>
          </a:solidFill>
          <a:ln cap="flat">
            <a:noFill/>
          </a:ln>
        </p:spPr>
        <p:txBody>
          <a:bodyPr vert="horz" wrap="square" lIns="0" tIns="0" rIns="0" bIns="0" anchor="t" anchorCtr="0" compatLnSpc="1">
            <a:spAutoFit/>
          </a:bodyPr>
          <a:lstStyle/>
          <a:p>
            <a:pPr marL="37462"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IN" sz="1100" b="0" i="1" u="none" strike="noStrike" kern="1200" cap="none" spc="80" baseline="0" dirty="0">
                <a:solidFill>
                  <a:srgbClr val="3D7A7A"/>
                </a:solidFill>
                <a:uFillTx/>
                <a:latin typeface="Times New Roman"/>
                <a:cs typeface="Times New Roman"/>
              </a:rPr>
              <a:t>#importing</a:t>
            </a:r>
            <a:r>
              <a:rPr lang="en-IN" sz="1100" b="0" i="1" u="none" strike="noStrike" kern="1200" cap="none" spc="280" baseline="0" dirty="0">
                <a:solidFill>
                  <a:srgbClr val="3D7A7A"/>
                </a:solidFill>
                <a:uFillTx/>
                <a:latin typeface="Times New Roman"/>
                <a:cs typeface="Times New Roman"/>
              </a:rPr>
              <a:t> </a:t>
            </a:r>
            <a:r>
              <a:rPr lang="en-IN" sz="1100" b="0" i="1" u="none" strike="noStrike" kern="1200" cap="none" spc="90" baseline="0" dirty="0">
                <a:solidFill>
                  <a:srgbClr val="3D7A7A"/>
                </a:solidFill>
                <a:uFillTx/>
                <a:latin typeface="Times New Roman"/>
                <a:cs typeface="Times New Roman"/>
              </a:rPr>
              <a:t>necessary</a:t>
            </a:r>
            <a:r>
              <a:rPr lang="en-IN" sz="1100" b="0" i="1" u="none" strike="noStrike" kern="1200" cap="none" spc="280" baseline="0" dirty="0">
                <a:solidFill>
                  <a:srgbClr val="3D7A7A"/>
                </a:solidFill>
                <a:uFillTx/>
                <a:latin typeface="Times New Roman"/>
                <a:cs typeface="Times New Roman"/>
              </a:rPr>
              <a:t> </a:t>
            </a:r>
            <a:r>
              <a:rPr lang="en-IN" sz="1100" b="0" i="1" u="none" strike="noStrike" kern="1200" cap="none" spc="150" baseline="0" dirty="0">
                <a:solidFill>
                  <a:srgbClr val="3D7A7A"/>
                </a:solidFill>
                <a:uFillTx/>
                <a:latin typeface="Times New Roman"/>
                <a:cs typeface="Times New Roman"/>
              </a:rPr>
              <a:t>libraries</a:t>
            </a:r>
            <a:endParaRPr lang="en-IN" sz="1100" b="0" i="0" u="none" strike="noStrike" kern="1200" cap="none" spc="0" baseline="0" dirty="0">
              <a:solidFill>
                <a:srgbClr val="000000"/>
              </a:solidFill>
              <a:uFillTx/>
              <a:latin typeface="Times New Roman"/>
              <a:cs typeface="Times New Roman"/>
            </a:endParaRPr>
          </a:p>
          <a:p>
            <a:pPr marL="37462" marR="0" lvl="0" indent="0" algn="l" defTabSz="914400" rtl="0" fontAlgn="auto" hangingPunct="1">
              <a:lnSpc>
                <a:spcPct val="100000"/>
              </a:lnSpc>
              <a:spcBef>
                <a:spcPts val="35"/>
              </a:spcBef>
              <a:spcAft>
                <a:spcPts val="0"/>
              </a:spcAft>
              <a:buNone/>
              <a:tabLst/>
              <a:defRPr sz="1800" b="0" i="0" u="none" strike="noStrike" kern="0" cap="none" spc="0" baseline="0">
                <a:solidFill>
                  <a:srgbClr val="000000"/>
                </a:solidFill>
                <a:uFillTx/>
              </a:defRPr>
            </a:pPr>
            <a:r>
              <a:rPr lang="en-IN" sz="1100" b="1" i="0" u="none" strike="noStrike" kern="1200" cap="none" spc="50" baseline="0" dirty="0">
                <a:solidFill>
                  <a:srgbClr val="007F00"/>
                </a:solidFill>
                <a:uFillTx/>
                <a:latin typeface="Calibri"/>
                <a:cs typeface="Calibri"/>
              </a:rPr>
              <a:t>import</a:t>
            </a:r>
            <a:r>
              <a:rPr lang="en-IN" sz="1100" b="1" i="0" u="none" strike="noStrike" kern="1200" cap="none" spc="305" baseline="0" dirty="0">
                <a:solidFill>
                  <a:srgbClr val="007F00"/>
                </a:solidFill>
                <a:uFillTx/>
                <a:latin typeface="Calibri"/>
                <a:cs typeface="Calibri"/>
              </a:rPr>
              <a:t> </a:t>
            </a:r>
            <a:r>
              <a:rPr lang="en-IN" sz="1100" b="1" i="0" u="none" strike="noStrike" kern="1200" cap="none" spc="20" baseline="0" dirty="0">
                <a:solidFill>
                  <a:srgbClr val="0000FF"/>
                </a:solidFill>
                <a:uFillTx/>
                <a:latin typeface="Calibri"/>
                <a:cs typeface="Calibri"/>
              </a:rPr>
              <a:t>pandas</a:t>
            </a:r>
            <a:r>
              <a:rPr lang="en-IN" sz="1100" b="1" i="0" u="none" strike="noStrike" kern="1200" cap="none" spc="45" baseline="0" dirty="0">
                <a:solidFill>
                  <a:srgbClr val="0000FF"/>
                </a:solidFill>
                <a:uFillTx/>
                <a:latin typeface="Calibri"/>
                <a:cs typeface="Calibri"/>
              </a:rPr>
              <a:t> </a:t>
            </a:r>
            <a:r>
              <a:rPr lang="en-IN" sz="1100" b="1" i="0" u="none" strike="noStrike" kern="1200" cap="none" spc="80" baseline="0" dirty="0">
                <a:solidFill>
                  <a:srgbClr val="007F00"/>
                </a:solidFill>
                <a:uFillTx/>
                <a:latin typeface="Calibri"/>
                <a:cs typeface="Calibri"/>
              </a:rPr>
              <a:t>as</a:t>
            </a:r>
            <a:r>
              <a:rPr lang="en-IN" sz="1100" b="1" i="0" u="none" strike="noStrike" kern="1200" cap="none" spc="310" baseline="0" dirty="0">
                <a:solidFill>
                  <a:srgbClr val="007F00"/>
                </a:solidFill>
                <a:uFillTx/>
                <a:latin typeface="Calibri"/>
                <a:cs typeface="Calibri"/>
              </a:rPr>
              <a:t> </a:t>
            </a:r>
            <a:r>
              <a:rPr lang="en-IN" sz="1100" b="1" i="0" u="none" strike="noStrike" kern="1200" cap="none" spc="-20" baseline="0" dirty="0">
                <a:solidFill>
                  <a:srgbClr val="0000FF"/>
                </a:solidFill>
                <a:uFillTx/>
                <a:latin typeface="Calibri"/>
                <a:cs typeface="Calibri"/>
              </a:rPr>
              <a:t>pd</a:t>
            </a:r>
            <a:endParaRPr lang="en-IN" sz="1100" b="0" i="0" u="none" strike="noStrike" kern="1200" cap="none" spc="0" baseline="0" dirty="0">
              <a:solidFill>
                <a:srgbClr val="000000"/>
              </a:solidFill>
              <a:uFillTx/>
              <a:latin typeface="Calibri"/>
              <a:cs typeface="Calibri"/>
            </a:endParaRPr>
          </a:p>
          <a:p>
            <a:pPr marL="37462" marR="0" lvl="0" indent="0" algn="l" defTabSz="914400" rtl="0" fontAlgn="auto" hangingPunct="1">
              <a:lnSpc>
                <a:spcPct val="100000"/>
              </a:lnSpc>
              <a:spcBef>
                <a:spcPts val="35"/>
              </a:spcBef>
              <a:spcAft>
                <a:spcPts val="0"/>
              </a:spcAft>
              <a:buNone/>
              <a:tabLst/>
              <a:defRPr sz="1800" b="0" i="0" u="none" strike="noStrike" kern="0" cap="none" spc="0" baseline="0">
                <a:solidFill>
                  <a:srgbClr val="000000"/>
                </a:solidFill>
                <a:uFillTx/>
              </a:defRPr>
            </a:pPr>
            <a:r>
              <a:rPr lang="en-IN" sz="1100" b="1" i="0" u="none" strike="noStrike" kern="1200" cap="none" spc="15" baseline="0" dirty="0">
                <a:solidFill>
                  <a:srgbClr val="007F00"/>
                </a:solidFill>
                <a:uFillTx/>
                <a:latin typeface="Calibri"/>
                <a:cs typeface="Calibri"/>
              </a:rPr>
              <a:t>from </a:t>
            </a:r>
            <a:r>
              <a:rPr lang="en-IN" sz="1100" b="1" i="0" u="none" strike="noStrike" kern="1200" cap="none" spc="70" baseline="0" dirty="0">
                <a:solidFill>
                  <a:srgbClr val="007F00"/>
                </a:solidFill>
                <a:uFillTx/>
                <a:latin typeface="Calibri"/>
                <a:cs typeface="Calibri"/>
              </a:rPr>
              <a:t> </a:t>
            </a:r>
            <a:r>
              <a:rPr lang="en-IN" sz="1100" b="1" i="0" u="none" strike="noStrike" kern="1200" cap="none" spc="95" baseline="0" dirty="0" err="1">
                <a:solidFill>
                  <a:srgbClr val="0000FF"/>
                </a:solidFill>
                <a:uFillTx/>
                <a:latin typeface="Calibri"/>
                <a:cs typeface="Calibri"/>
              </a:rPr>
              <a:t>sklearn.preprocessing</a:t>
            </a:r>
            <a:r>
              <a:rPr lang="en-IN" sz="1100" b="1" i="0" u="none" strike="noStrike" kern="1200" cap="none" spc="325" baseline="0" dirty="0">
                <a:solidFill>
                  <a:srgbClr val="0000FF"/>
                </a:solidFill>
                <a:uFillTx/>
                <a:latin typeface="Calibri"/>
                <a:cs typeface="Calibri"/>
              </a:rPr>
              <a:t> </a:t>
            </a:r>
            <a:r>
              <a:rPr lang="en-IN" sz="1100" b="1" i="0" u="none" strike="noStrike" kern="1200" cap="none" spc="50" baseline="0" dirty="0">
                <a:solidFill>
                  <a:srgbClr val="007F00"/>
                </a:solidFill>
                <a:uFillTx/>
                <a:latin typeface="Calibri"/>
                <a:cs typeface="Calibri"/>
              </a:rPr>
              <a:t>import</a:t>
            </a:r>
            <a:r>
              <a:rPr lang="en-IN" sz="1100" b="1" i="0" u="none" strike="noStrike" kern="1200" cap="none" spc="335" baseline="0" dirty="0">
                <a:solidFill>
                  <a:srgbClr val="007F00"/>
                </a:solidFill>
                <a:uFillTx/>
                <a:latin typeface="Calibri"/>
                <a:cs typeface="Calibri"/>
              </a:rPr>
              <a:t> </a:t>
            </a:r>
            <a:r>
              <a:rPr lang="en-IN" sz="1100" b="0" i="0" u="none" strike="noStrike" kern="1200" cap="none" spc="20" baseline="0" dirty="0" err="1">
                <a:solidFill>
                  <a:srgbClr val="000000"/>
                </a:solidFill>
                <a:uFillTx/>
                <a:latin typeface="Lucida Sans Unicode"/>
                <a:cs typeface="Lucida Sans Unicode"/>
              </a:rPr>
              <a:t>StandardScaler</a:t>
            </a:r>
            <a:r>
              <a:rPr lang="en-IN" sz="1100" b="0" i="0" u="none" strike="noStrike" kern="1200" cap="none" spc="20" baseline="0" dirty="0">
                <a:solidFill>
                  <a:srgbClr val="000000"/>
                </a:solidFill>
                <a:uFillTx/>
                <a:latin typeface="Lucida Sans Unicode"/>
                <a:cs typeface="Lucida Sans Unicode"/>
              </a:rPr>
              <a:t>,</a:t>
            </a:r>
            <a:r>
              <a:rPr lang="en-IN" sz="1100" b="0" i="0" u="none" strike="noStrike" kern="1200" cap="none" spc="235" baseline="0" dirty="0">
                <a:solidFill>
                  <a:srgbClr val="000000"/>
                </a:solidFill>
                <a:uFillTx/>
                <a:latin typeface="Lucida Sans Unicode"/>
                <a:cs typeface="Lucida Sans Unicode"/>
              </a:rPr>
              <a:t> </a:t>
            </a:r>
            <a:r>
              <a:rPr lang="en-IN" sz="1100" b="0" i="0" u="none" strike="noStrike" kern="1200" cap="none" spc="-20" baseline="0" dirty="0" err="1">
                <a:solidFill>
                  <a:srgbClr val="000000"/>
                </a:solidFill>
                <a:uFillTx/>
                <a:latin typeface="Lucida Sans Unicode"/>
                <a:cs typeface="Lucida Sans Unicode"/>
              </a:rPr>
              <a:t>LabelEncoder</a:t>
            </a:r>
            <a:endParaRPr lang="en-IN" sz="1100" b="0" i="0" u="none" strike="noStrike" kern="1200" cap="none" spc="0" baseline="0" dirty="0">
              <a:solidFill>
                <a:srgbClr val="000000"/>
              </a:solidFill>
              <a:uFillTx/>
              <a:latin typeface="Lucida Sans Unicode"/>
              <a:cs typeface="Lucida Sans Unicode"/>
            </a:endParaRPr>
          </a:p>
          <a:p>
            <a:pPr marL="37462" marR="0" lvl="0" indent="0" algn="l" defTabSz="914400" rtl="0" fontAlgn="auto" hangingPunct="1">
              <a:lnSpc>
                <a:spcPct val="100000"/>
              </a:lnSpc>
              <a:spcBef>
                <a:spcPts val="35"/>
              </a:spcBef>
              <a:spcAft>
                <a:spcPts val="0"/>
              </a:spcAft>
              <a:buNone/>
              <a:tabLst/>
              <a:defRPr sz="1800" b="0" i="0" u="none" strike="noStrike" kern="0" cap="none" spc="0" baseline="0">
                <a:solidFill>
                  <a:srgbClr val="000000"/>
                </a:solidFill>
                <a:uFillTx/>
              </a:defRPr>
            </a:pPr>
            <a:r>
              <a:rPr lang="en-IN" sz="1100" b="1" i="0" u="none" strike="noStrike" kern="1200" cap="none" spc="15" baseline="0" dirty="0">
                <a:solidFill>
                  <a:srgbClr val="007F00"/>
                </a:solidFill>
                <a:uFillTx/>
                <a:latin typeface="Calibri"/>
                <a:cs typeface="Calibri"/>
              </a:rPr>
              <a:t>from</a:t>
            </a:r>
            <a:r>
              <a:rPr lang="en-IN" sz="1100" b="1" i="0" u="none" strike="noStrike" kern="1200" cap="none" spc="50" baseline="0" dirty="0">
                <a:solidFill>
                  <a:srgbClr val="007F00"/>
                </a:solidFill>
                <a:uFillTx/>
                <a:latin typeface="Calibri"/>
                <a:cs typeface="Calibri"/>
              </a:rPr>
              <a:t> </a:t>
            </a:r>
            <a:r>
              <a:rPr lang="en-IN" sz="1100" b="1" i="0" u="none" strike="noStrike" kern="1200" cap="none" spc="80" baseline="0" dirty="0" err="1">
                <a:solidFill>
                  <a:srgbClr val="0000FF"/>
                </a:solidFill>
                <a:uFillTx/>
                <a:latin typeface="Calibri"/>
                <a:cs typeface="Calibri"/>
              </a:rPr>
              <a:t>sklearn.impute</a:t>
            </a:r>
            <a:r>
              <a:rPr lang="en-IN" sz="1100" b="1" i="0" u="none" strike="noStrike" kern="1200" cap="none" spc="305" baseline="0" dirty="0">
                <a:solidFill>
                  <a:srgbClr val="0000FF"/>
                </a:solidFill>
                <a:uFillTx/>
                <a:latin typeface="Calibri"/>
                <a:cs typeface="Calibri"/>
              </a:rPr>
              <a:t> </a:t>
            </a:r>
            <a:r>
              <a:rPr lang="en-IN" sz="1100" b="1" i="0" u="none" strike="noStrike" kern="1200" cap="none" spc="50" baseline="0" dirty="0">
                <a:solidFill>
                  <a:srgbClr val="007F00"/>
                </a:solidFill>
                <a:uFillTx/>
                <a:latin typeface="Calibri"/>
                <a:cs typeface="Calibri"/>
              </a:rPr>
              <a:t>import</a:t>
            </a:r>
            <a:r>
              <a:rPr lang="en-IN" sz="1100" b="1" i="0" u="none" strike="noStrike" kern="1200" cap="none" spc="310" baseline="0" dirty="0">
                <a:solidFill>
                  <a:srgbClr val="007F00"/>
                </a:solidFill>
                <a:uFillTx/>
                <a:latin typeface="Calibri"/>
                <a:cs typeface="Calibri"/>
              </a:rPr>
              <a:t> </a:t>
            </a:r>
            <a:r>
              <a:rPr lang="en-IN" sz="1100" b="0" i="0" u="none" strike="noStrike" kern="1200" cap="none" spc="-25" baseline="0" dirty="0" err="1">
                <a:solidFill>
                  <a:srgbClr val="000000"/>
                </a:solidFill>
                <a:uFillTx/>
                <a:latin typeface="Lucida Sans Unicode"/>
                <a:cs typeface="Lucida Sans Unicode"/>
              </a:rPr>
              <a:t>SimpleImputer</a:t>
            </a:r>
            <a:endParaRPr lang="en-IN" sz="1100" b="0" i="0" u="none" strike="noStrike" kern="1200" cap="none" spc="0" baseline="0" dirty="0">
              <a:solidFill>
                <a:srgbClr val="000000"/>
              </a:solidFill>
              <a:uFillTx/>
              <a:latin typeface="Lucida Sans Unicode"/>
              <a:cs typeface="Lucida Sans Unicode"/>
            </a:endParaRPr>
          </a:p>
          <a:p>
            <a:pPr marL="37462" marR="0" lvl="0" indent="0" algn="l" defTabSz="914400" rtl="0" fontAlgn="auto" hangingPunct="1">
              <a:lnSpc>
                <a:spcPct val="100000"/>
              </a:lnSpc>
              <a:spcBef>
                <a:spcPts val="35"/>
              </a:spcBef>
              <a:spcAft>
                <a:spcPts val="0"/>
              </a:spcAft>
              <a:buNone/>
              <a:tabLst/>
              <a:defRPr sz="1800" b="0" i="0" u="none" strike="noStrike" kern="0" cap="none" spc="0" baseline="0">
                <a:solidFill>
                  <a:srgbClr val="000000"/>
                </a:solidFill>
                <a:uFillTx/>
              </a:defRPr>
            </a:pPr>
            <a:r>
              <a:rPr lang="en-IN" sz="1100" b="1" i="0" u="none" strike="noStrike" kern="1200" cap="none" spc="15" baseline="0" dirty="0">
                <a:solidFill>
                  <a:srgbClr val="007F00"/>
                </a:solidFill>
                <a:uFillTx/>
                <a:latin typeface="Calibri"/>
                <a:cs typeface="Calibri"/>
              </a:rPr>
              <a:t>from</a:t>
            </a:r>
            <a:r>
              <a:rPr lang="en-IN" sz="1100" b="1" i="0" u="none" strike="noStrike" kern="1200" cap="none" spc="60" baseline="0" dirty="0">
                <a:solidFill>
                  <a:srgbClr val="007F00"/>
                </a:solidFill>
                <a:uFillTx/>
                <a:latin typeface="Calibri"/>
                <a:cs typeface="Calibri"/>
              </a:rPr>
              <a:t> </a:t>
            </a:r>
            <a:r>
              <a:rPr lang="en-IN" sz="1100" b="1" i="0" u="none" strike="noStrike" kern="1200" cap="none" spc="85" baseline="0" dirty="0" err="1">
                <a:solidFill>
                  <a:srgbClr val="0000FF"/>
                </a:solidFill>
                <a:uFillTx/>
                <a:latin typeface="Calibri"/>
                <a:cs typeface="Calibri"/>
              </a:rPr>
              <a:t>sklearn.model_selection</a:t>
            </a:r>
            <a:r>
              <a:rPr lang="en-IN" sz="1100" b="1" i="0" u="none" strike="noStrike" kern="1200" cap="none" spc="315" baseline="0" dirty="0">
                <a:solidFill>
                  <a:srgbClr val="0000FF"/>
                </a:solidFill>
                <a:uFillTx/>
                <a:latin typeface="Calibri"/>
                <a:cs typeface="Calibri"/>
              </a:rPr>
              <a:t> </a:t>
            </a:r>
            <a:r>
              <a:rPr lang="en-IN" sz="1100" b="1" i="0" u="none" strike="noStrike" kern="1200" cap="none" spc="50" baseline="0" dirty="0">
                <a:solidFill>
                  <a:srgbClr val="007F00"/>
                </a:solidFill>
                <a:uFillTx/>
                <a:latin typeface="Calibri"/>
                <a:cs typeface="Calibri"/>
              </a:rPr>
              <a:t>import</a:t>
            </a:r>
            <a:r>
              <a:rPr lang="en-IN" sz="1100" b="1" i="0" u="none" strike="noStrike" kern="1200" cap="none" spc="320" baseline="0" dirty="0">
                <a:solidFill>
                  <a:srgbClr val="007F00"/>
                </a:solidFill>
                <a:uFillTx/>
                <a:latin typeface="Calibri"/>
                <a:cs typeface="Calibri"/>
              </a:rPr>
              <a:t> </a:t>
            </a:r>
            <a:r>
              <a:rPr lang="en-IN" sz="1100" b="0" i="0" u="none" strike="noStrike" kern="1200" cap="none" spc="80" baseline="0" dirty="0" err="1">
                <a:solidFill>
                  <a:srgbClr val="000000"/>
                </a:solidFill>
                <a:uFillTx/>
                <a:latin typeface="Lucida Sans Unicode"/>
                <a:cs typeface="Lucida Sans Unicode"/>
              </a:rPr>
              <a:t>train_test_split</a:t>
            </a:r>
            <a:endParaRPr lang="en-IN" sz="1100" b="0" i="0" u="none" strike="noStrike" kern="1200" cap="none" spc="0" baseline="0" dirty="0">
              <a:solidFill>
                <a:srgbClr val="000000"/>
              </a:solidFill>
              <a:uFillTx/>
              <a:latin typeface="Lucida Sans Unicode"/>
              <a:cs typeface="Lucida Sans Unicode"/>
            </a:endParaRPr>
          </a:p>
          <a:p>
            <a:pPr marL="37462" marR="0" lvl="0" indent="0" algn="l" defTabSz="914400" rtl="0" fontAlgn="auto" hangingPunct="1">
              <a:lnSpc>
                <a:spcPct val="100000"/>
              </a:lnSpc>
              <a:spcBef>
                <a:spcPts val="35"/>
              </a:spcBef>
              <a:spcAft>
                <a:spcPts val="0"/>
              </a:spcAft>
              <a:buNone/>
              <a:tabLst/>
              <a:defRPr sz="1800" b="0" i="0" u="none" strike="noStrike" kern="0" cap="none" spc="0" baseline="0">
                <a:solidFill>
                  <a:srgbClr val="000000"/>
                </a:solidFill>
                <a:uFillTx/>
              </a:defRPr>
            </a:pPr>
            <a:r>
              <a:rPr lang="en-IN" sz="1100" b="1" i="0" u="none" strike="noStrike" kern="1200" cap="none" spc="50" baseline="0" dirty="0">
                <a:solidFill>
                  <a:srgbClr val="007F00"/>
                </a:solidFill>
                <a:uFillTx/>
                <a:latin typeface="Calibri"/>
                <a:cs typeface="Calibri"/>
              </a:rPr>
              <a:t>import</a:t>
            </a:r>
            <a:r>
              <a:rPr lang="en-IN" sz="1100" b="1" i="0" u="none" strike="noStrike" kern="1200" cap="none" spc="280" baseline="0" dirty="0">
                <a:solidFill>
                  <a:srgbClr val="007F00"/>
                </a:solidFill>
                <a:uFillTx/>
                <a:latin typeface="Calibri"/>
                <a:cs typeface="Calibri"/>
              </a:rPr>
              <a:t> </a:t>
            </a:r>
            <a:r>
              <a:rPr lang="en-IN" sz="1100" b="1" i="0" u="none" strike="noStrike" kern="1200" cap="none" spc="50" baseline="0" dirty="0">
                <a:solidFill>
                  <a:srgbClr val="0000FF"/>
                </a:solidFill>
                <a:uFillTx/>
                <a:latin typeface="Calibri"/>
                <a:cs typeface="Calibri"/>
              </a:rPr>
              <a:t>warnings</a:t>
            </a:r>
            <a:endParaRPr lang="en-IN" sz="1100" b="0" i="0" u="none" strike="noStrike" kern="1200" cap="none" spc="0" baseline="0" dirty="0">
              <a:solidFill>
                <a:srgbClr val="000000"/>
              </a:solidFill>
              <a:uFillTx/>
              <a:latin typeface="Calibri"/>
              <a:cs typeface="Calibri"/>
            </a:endParaRPr>
          </a:p>
          <a:p>
            <a:pPr marL="37462" marR="0" lvl="0" indent="0" algn="l" defTabSz="914400" rtl="0" fontAlgn="auto" hangingPunct="1">
              <a:lnSpc>
                <a:spcPct val="100000"/>
              </a:lnSpc>
              <a:spcBef>
                <a:spcPts val="35"/>
              </a:spcBef>
              <a:spcAft>
                <a:spcPts val="0"/>
              </a:spcAft>
              <a:buNone/>
              <a:tabLst/>
              <a:defRPr sz="1800" b="0" i="0" u="none" strike="noStrike" kern="0" cap="none" spc="0" baseline="0">
                <a:solidFill>
                  <a:srgbClr val="000000"/>
                </a:solidFill>
                <a:uFillTx/>
              </a:defRPr>
            </a:pPr>
            <a:r>
              <a:rPr lang="en-IN" sz="1100" b="0" i="0" u="none" strike="noStrike" kern="1200" cap="none" spc="45" baseline="0" dirty="0" err="1">
                <a:solidFill>
                  <a:srgbClr val="000000"/>
                </a:solidFill>
                <a:uFillTx/>
                <a:latin typeface="Lucida Sans Unicode"/>
                <a:cs typeface="Lucida Sans Unicode"/>
              </a:rPr>
              <a:t>warnings</a:t>
            </a:r>
            <a:r>
              <a:rPr lang="en-IN" sz="1100" b="0" i="0" u="none" strike="noStrike" kern="1200" cap="none" spc="45" baseline="0" dirty="0" err="1">
                <a:solidFill>
                  <a:srgbClr val="666666"/>
                </a:solidFill>
                <a:uFillTx/>
                <a:latin typeface="Lucida Sans Unicode"/>
                <a:cs typeface="Lucida Sans Unicode"/>
              </a:rPr>
              <a:t>.</a:t>
            </a:r>
            <a:r>
              <a:rPr lang="en-IN" sz="1100" b="0" i="0" u="none" strike="noStrike" kern="1200" cap="none" spc="45" baseline="0" dirty="0" err="1">
                <a:solidFill>
                  <a:srgbClr val="000000"/>
                </a:solidFill>
                <a:uFillTx/>
                <a:latin typeface="Lucida Sans Unicode"/>
                <a:cs typeface="Lucida Sans Unicode"/>
              </a:rPr>
              <a:t>simplefilter</a:t>
            </a:r>
            <a:r>
              <a:rPr lang="en-IN" sz="1100" b="0" i="0" u="none" strike="noStrike" kern="1200" cap="none" spc="45" baseline="0" dirty="0">
                <a:solidFill>
                  <a:srgbClr val="000000"/>
                </a:solidFill>
                <a:uFillTx/>
                <a:latin typeface="Lucida Sans Unicode"/>
                <a:cs typeface="Lucida Sans Unicode"/>
              </a:rPr>
              <a:t>(action</a:t>
            </a:r>
            <a:r>
              <a:rPr lang="en-IN" sz="1100" b="0" i="0" u="none" strike="noStrike" kern="1200" cap="none" spc="45" baseline="0" dirty="0">
                <a:solidFill>
                  <a:srgbClr val="666666"/>
                </a:solidFill>
                <a:uFillTx/>
                <a:latin typeface="Lucida Sans Unicode"/>
                <a:cs typeface="Lucida Sans Unicode"/>
              </a:rPr>
              <a:t>=</a:t>
            </a:r>
            <a:r>
              <a:rPr lang="en-IN" sz="1100" b="0" i="0" u="none" strike="noStrike" kern="1200" cap="none" spc="45" baseline="0" dirty="0">
                <a:solidFill>
                  <a:srgbClr val="BA2121"/>
                </a:solidFill>
                <a:uFillTx/>
                <a:latin typeface="Lucida Sans Unicode"/>
                <a:cs typeface="Lucida Sans Unicode"/>
              </a:rPr>
              <a:t>'ignore'</a:t>
            </a:r>
            <a:r>
              <a:rPr lang="en-IN" sz="1100" b="0" i="0" u="none" strike="noStrike" kern="1200" cap="none" spc="45" baseline="0" dirty="0">
                <a:solidFill>
                  <a:srgbClr val="000000"/>
                </a:solidFill>
                <a:uFillTx/>
                <a:latin typeface="Lucida Sans Unicode"/>
                <a:cs typeface="Lucida Sans Unicode"/>
              </a:rPr>
              <a:t>,</a:t>
            </a:r>
            <a:r>
              <a:rPr lang="en-IN" sz="1100" b="0" i="0" u="none" strike="noStrike" kern="1200" cap="none" spc="229" baseline="0" dirty="0">
                <a:solidFill>
                  <a:srgbClr val="000000"/>
                </a:solidFill>
                <a:uFillTx/>
                <a:latin typeface="Lucida Sans Unicode"/>
                <a:cs typeface="Lucida Sans Unicode"/>
              </a:rPr>
              <a:t> </a:t>
            </a:r>
            <a:r>
              <a:rPr lang="en-IN" sz="1100" b="0" i="0" u="none" strike="noStrike" kern="1200" cap="none" spc="15" baseline="0" dirty="0">
                <a:solidFill>
                  <a:srgbClr val="000000"/>
                </a:solidFill>
                <a:uFillTx/>
                <a:latin typeface="Lucida Sans Unicode"/>
                <a:cs typeface="Lucida Sans Unicode"/>
              </a:rPr>
              <a:t>category</a:t>
            </a:r>
            <a:r>
              <a:rPr lang="en-IN" sz="1100" b="0" i="0" u="none" strike="noStrike" kern="1200" cap="none" spc="15" baseline="0" dirty="0">
                <a:solidFill>
                  <a:srgbClr val="666666"/>
                </a:solidFill>
                <a:uFillTx/>
                <a:latin typeface="Lucida Sans Unicode"/>
                <a:cs typeface="Lucida Sans Unicode"/>
              </a:rPr>
              <a:t>=</a:t>
            </a:r>
            <a:r>
              <a:rPr lang="en-IN" sz="1100" b="1" i="0" u="none" strike="noStrike" kern="1200" cap="none" spc="15" baseline="0" dirty="0" err="1">
                <a:solidFill>
                  <a:srgbClr val="CC3F38"/>
                </a:solidFill>
                <a:uFillTx/>
                <a:latin typeface="Calibri"/>
                <a:cs typeface="Calibri"/>
              </a:rPr>
              <a:t>FutureWarning</a:t>
            </a:r>
            <a:r>
              <a:rPr lang="en-IN" sz="1100" b="0" i="0" u="none" strike="noStrike" kern="1200" cap="none" spc="15" baseline="0" dirty="0">
                <a:solidFill>
                  <a:srgbClr val="000000"/>
                </a:solidFill>
                <a:uFillTx/>
                <a:latin typeface="Lucida Sans Unicode"/>
                <a:cs typeface="Lucida Sans Unicode"/>
              </a:rPr>
              <a:t>)</a:t>
            </a:r>
            <a:endParaRPr lang="en-IN" sz="1100" b="0" i="0" u="none" strike="noStrike" kern="1200" cap="none" spc="0" baseline="0" dirty="0">
              <a:solidFill>
                <a:srgbClr val="000000"/>
              </a:solidFill>
              <a:uFillTx/>
              <a:latin typeface="Lucida Sans Unicode"/>
              <a:cs typeface="Lucida Sans Unicode"/>
            </a:endParaRPr>
          </a:p>
          <a:p>
            <a:pPr marL="0" marR="0" lvl="0" indent="0" algn="l" defTabSz="914400" rtl="0" fontAlgn="auto" hangingPunct="1">
              <a:lnSpc>
                <a:spcPct val="100000"/>
              </a:lnSpc>
              <a:spcBef>
                <a:spcPts val="5"/>
              </a:spcBef>
              <a:spcAft>
                <a:spcPts val="0"/>
              </a:spcAft>
              <a:buNone/>
              <a:tabLst/>
              <a:defRPr sz="1800" b="0" i="0" u="none" strike="noStrike" kern="0" cap="none" spc="0" baseline="0">
                <a:solidFill>
                  <a:srgbClr val="000000"/>
                </a:solidFill>
                <a:uFillTx/>
              </a:defRPr>
            </a:pPr>
            <a:endParaRPr lang="en-IN" sz="900" b="0" i="0" u="none" strike="noStrike" kern="1200" cap="none" spc="0" baseline="0" dirty="0">
              <a:solidFill>
                <a:srgbClr val="000000"/>
              </a:solidFill>
              <a:uFillTx/>
              <a:latin typeface="Lucida Sans Unicode"/>
              <a:cs typeface="Lucida Sans Unicode"/>
            </a:endParaRPr>
          </a:p>
          <a:p>
            <a:pPr marL="37462"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100" b="0" i="1" u="none" strike="noStrike" kern="1200" cap="none" spc="20" baseline="0" dirty="0">
                <a:solidFill>
                  <a:srgbClr val="3D7A7A"/>
                </a:solidFill>
                <a:uFillTx/>
                <a:latin typeface="Times New Roman"/>
                <a:cs typeface="Times New Roman"/>
              </a:rPr>
              <a:t>#</a:t>
            </a:r>
            <a:r>
              <a:rPr lang="en-IN" sz="1100" b="0" i="1" u="none" strike="noStrike" kern="1200" cap="none" spc="290" baseline="0" dirty="0">
                <a:solidFill>
                  <a:srgbClr val="3D7A7A"/>
                </a:solidFill>
                <a:uFillTx/>
                <a:latin typeface="Times New Roman"/>
                <a:cs typeface="Times New Roman"/>
              </a:rPr>
              <a:t> </a:t>
            </a:r>
            <a:r>
              <a:rPr lang="en-IN" sz="1100" b="0" i="1" u="none" strike="noStrike" kern="1200" cap="none" spc="70" baseline="0" dirty="0">
                <a:solidFill>
                  <a:srgbClr val="3D7A7A"/>
                </a:solidFill>
                <a:uFillTx/>
                <a:latin typeface="Times New Roman"/>
                <a:cs typeface="Times New Roman"/>
              </a:rPr>
              <a:t>Import</a:t>
            </a:r>
            <a:r>
              <a:rPr lang="en-IN" sz="1100" b="0" i="1" u="none" strike="noStrike" kern="1200" cap="none" spc="295" baseline="0" dirty="0">
                <a:solidFill>
                  <a:srgbClr val="3D7A7A"/>
                </a:solidFill>
                <a:uFillTx/>
                <a:latin typeface="Times New Roman"/>
                <a:cs typeface="Times New Roman"/>
              </a:rPr>
              <a:t> </a:t>
            </a:r>
            <a:r>
              <a:rPr lang="en-IN" sz="1100" b="0" i="1" u="none" strike="noStrike" kern="1200" cap="none" spc="120" baseline="0" dirty="0">
                <a:solidFill>
                  <a:srgbClr val="3D7A7A"/>
                </a:solidFill>
                <a:uFillTx/>
                <a:latin typeface="Times New Roman"/>
                <a:cs typeface="Times New Roman"/>
              </a:rPr>
              <a:t>the</a:t>
            </a:r>
            <a:r>
              <a:rPr lang="en-IN" sz="1100" b="0" i="1" u="none" strike="noStrike" kern="1200" cap="none" spc="295" baseline="0" dirty="0">
                <a:solidFill>
                  <a:srgbClr val="3D7A7A"/>
                </a:solidFill>
                <a:uFillTx/>
                <a:latin typeface="Times New Roman"/>
                <a:cs typeface="Times New Roman"/>
              </a:rPr>
              <a:t> </a:t>
            </a:r>
            <a:r>
              <a:rPr lang="en-IN" sz="1100" b="0" i="1" u="none" strike="noStrike" kern="1200" cap="none" spc="150" baseline="0" dirty="0">
                <a:solidFill>
                  <a:srgbClr val="3D7A7A"/>
                </a:solidFill>
                <a:uFillTx/>
                <a:latin typeface="Times New Roman"/>
                <a:cs typeface="Times New Roman"/>
              </a:rPr>
              <a:t>Netflix</a:t>
            </a:r>
            <a:r>
              <a:rPr lang="en-IN" sz="1100" b="0" i="1" u="none" strike="noStrike" kern="1200" cap="none" spc="290" baseline="0" dirty="0">
                <a:solidFill>
                  <a:srgbClr val="3D7A7A"/>
                </a:solidFill>
                <a:uFillTx/>
                <a:latin typeface="Times New Roman"/>
                <a:cs typeface="Times New Roman"/>
              </a:rPr>
              <a:t> </a:t>
            </a:r>
            <a:r>
              <a:rPr lang="en-IN" sz="1100" b="0" i="1" u="none" strike="noStrike" kern="1200" cap="none" spc="114" baseline="0" dirty="0">
                <a:solidFill>
                  <a:srgbClr val="3D7A7A"/>
                </a:solidFill>
                <a:uFillTx/>
                <a:latin typeface="Times New Roman"/>
                <a:cs typeface="Times New Roman"/>
              </a:rPr>
              <a:t>dataset</a:t>
            </a:r>
            <a:endParaRPr lang="en-IN" sz="1100" b="0" i="0" u="none" strike="noStrike" kern="1200" cap="none" spc="0" baseline="0" dirty="0">
              <a:solidFill>
                <a:srgbClr val="000000"/>
              </a:solidFill>
              <a:uFillTx/>
              <a:latin typeface="Times New Roman"/>
              <a:cs typeface="Times New Roman"/>
            </a:endParaRPr>
          </a:p>
          <a:p>
            <a:pPr marL="37462" marR="0" lvl="0" indent="0" algn="l" defTabSz="914400" rtl="0" fontAlgn="auto" hangingPunct="1">
              <a:lnSpc>
                <a:spcPct val="100000"/>
              </a:lnSpc>
              <a:spcBef>
                <a:spcPts val="35"/>
              </a:spcBef>
              <a:spcAft>
                <a:spcPts val="0"/>
              </a:spcAft>
              <a:buNone/>
              <a:tabLst>
                <a:tab pos="4620261" algn="l"/>
              </a:tabLst>
              <a:defRPr sz="1800" b="0" i="0" u="none" strike="noStrike" kern="0" cap="none" spc="0" baseline="0">
                <a:solidFill>
                  <a:srgbClr val="000000"/>
                </a:solidFill>
                <a:uFillTx/>
              </a:defRPr>
            </a:pPr>
            <a:r>
              <a:rPr lang="en-IN" sz="1100" b="0" i="0" u="none" strike="noStrike" kern="1200" cap="none" spc="60" baseline="0" dirty="0" err="1">
                <a:solidFill>
                  <a:srgbClr val="000000"/>
                </a:solidFill>
                <a:uFillTx/>
                <a:latin typeface="Lucida Sans Unicode"/>
                <a:cs typeface="Lucida Sans Unicode"/>
              </a:rPr>
              <a:t>file_path</a:t>
            </a:r>
            <a:r>
              <a:rPr lang="en-IN" sz="1100" b="0" i="0" u="none" strike="noStrike" kern="1200" cap="none" spc="225" baseline="0" dirty="0">
                <a:solidFill>
                  <a:srgbClr val="000000"/>
                </a:solidFill>
                <a:uFillTx/>
                <a:latin typeface="Lucida Sans Unicode"/>
                <a:cs typeface="Lucida Sans Unicode"/>
              </a:rPr>
              <a:t> </a:t>
            </a:r>
            <a:r>
              <a:rPr lang="en-IN" sz="1100" b="0" i="0" u="none" strike="noStrike" kern="1200" cap="none" spc="-305" baseline="0" dirty="0">
                <a:solidFill>
                  <a:srgbClr val="666666"/>
                </a:solidFill>
                <a:uFillTx/>
                <a:latin typeface="Lucida Sans Unicode"/>
                <a:cs typeface="Lucida Sans Unicode"/>
              </a:rPr>
              <a:t>=</a:t>
            </a:r>
            <a:r>
              <a:rPr lang="en-IN" sz="1100" b="0" i="0" u="none" strike="noStrike" kern="1200" cap="none" spc="229" baseline="0" dirty="0">
                <a:solidFill>
                  <a:srgbClr val="666666"/>
                </a:solidFill>
                <a:uFillTx/>
                <a:latin typeface="Lucida Sans Unicode"/>
                <a:cs typeface="Lucida Sans Unicode"/>
              </a:rPr>
              <a:t> </a:t>
            </a:r>
            <a:r>
              <a:rPr lang="en-IN" sz="1100" b="0" i="0" u="none" strike="noStrike" kern="1200" cap="none" spc="0" baseline="0" dirty="0" err="1">
                <a:solidFill>
                  <a:srgbClr val="BA2121"/>
                </a:solidFill>
                <a:uFillTx/>
                <a:latin typeface="Lucida Sans Unicode"/>
                <a:cs typeface="Lucida Sans Unicode"/>
              </a:rPr>
              <a:t>r"C</a:t>
            </a:r>
            <a:r>
              <a:rPr lang="en-IN" sz="1100" b="0" i="0" u="none" strike="noStrike" kern="1200" cap="none" spc="0" baseline="0" dirty="0">
                <a:solidFill>
                  <a:srgbClr val="BA2121"/>
                </a:solidFill>
                <a:uFillTx/>
                <a:latin typeface="Lucida Sans Unicode"/>
                <a:cs typeface="Lucida Sans Unicode"/>
              </a:rPr>
              <a:t>:\Users\gayat\OneDrive\Desktop\sales_data.csv"	</a:t>
            </a:r>
            <a:r>
              <a:rPr lang="en-IN" sz="1100" b="0" i="1" u="none" strike="noStrike" kern="1200" cap="none" spc="20" baseline="0" dirty="0">
                <a:solidFill>
                  <a:srgbClr val="3D7A7A"/>
                </a:solidFill>
                <a:uFillTx/>
                <a:latin typeface="Times New Roman"/>
                <a:cs typeface="Times New Roman"/>
              </a:rPr>
              <a:t>#</a:t>
            </a:r>
            <a:r>
              <a:rPr lang="en-IN" sz="1100" b="0" i="1" u="none" strike="noStrike" kern="1200" cap="none" spc="280" baseline="0" dirty="0">
                <a:solidFill>
                  <a:srgbClr val="3D7A7A"/>
                </a:solidFill>
                <a:uFillTx/>
                <a:latin typeface="Times New Roman"/>
                <a:cs typeface="Times New Roman"/>
              </a:rPr>
              <a:t> </a:t>
            </a:r>
            <a:r>
              <a:rPr lang="en-IN" sz="1100" b="0" i="1" u="none" strike="noStrike" kern="1200" cap="none" spc="-10" baseline="0" dirty="0">
                <a:solidFill>
                  <a:srgbClr val="3D7A7A"/>
                </a:solidFill>
                <a:uFillTx/>
                <a:latin typeface="Times New Roman"/>
                <a:cs typeface="Times New Roman"/>
              </a:rPr>
              <a:t>Remove</a:t>
            </a:r>
            <a:r>
              <a:rPr lang="en-IN" sz="1100" b="0" i="1" u="none" strike="noStrike" kern="1200" cap="none" spc="20" baseline="0" dirty="0">
                <a:solidFill>
                  <a:srgbClr val="3D7A7A"/>
                </a:solidFill>
                <a:uFillTx/>
                <a:latin typeface="Times New Roman"/>
                <a:cs typeface="Times New Roman"/>
              </a:rPr>
              <a:t> </a:t>
            </a:r>
            <a:r>
              <a:rPr lang="en-IN" sz="1100" b="0" i="1" u="none" strike="noStrike" kern="1200" cap="none" spc="120" baseline="0" dirty="0">
                <a:solidFill>
                  <a:srgbClr val="3D7A7A"/>
                </a:solidFill>
                <a:uFillTx/>
                <a:latin typeface="Times New Roman"/>
                <a:cs typeface="Times New Roman"/>
              </a:rPr>
              <a:t>the</a:t>
            </a:r>
            <a:r>
              <a:rPr lang="en-IN" sz="1100" b="0" i="1" u="none" strike="noStrike" kern="1200" cap="none" spc="285" baseline="0" dirty="0">
                <a:solidFill>
                  <a:srgbClr val="3D7A7A"/>
                </a:solidFill>
                <a:uFillTx/>
                <a:latin typeface="Times New Roman"/>
                <a:cs typeface="Times New Roman"/>
              </a:rPr>
              <a:t> </a:t>
            </a:r>
            <a:r>
              <a:rPr lang="en-IN" sz="1100" b="0" i="1" u="none" strike="noStrike" kern="1200" cap="none" spc="254" baseline="0" dirty="0">
                <a:solidFill>
                  <a:srgbClr val="3D7A7A"/>
                </a:solidFill>
                <a:uFillTx/>
                <a:latin typeface="Times New Roman"/>
                <a:cs typeface="Times New Roman"/>
              </a:rPr>
              <a:t>'r'</a:t>
            </a:r>
            <a:r>
              <a:rPr lang="en-IN" sz="1100" b="0" i="0" u="none" strike="noStrike" kern="1200" cap="none" spc="254" baseline="0" dirty="0">
                <a:solidFill>
                  <a:srgbClr val="FF0000"/>
                </a:solidFill>
                <a:uFillTx/>
                <a:latin typeface="Lucida Sans Unicode"/>
                <a:cs typeface="Lucida Sans Unicode"/>
              </a:rPr>
              <a:t>␣</a:t>
            </a:r>
            <a:endParaRPr lang="en-IN" sz="1100" b="0" i="0" u="none" strike="noStrike" kern="1200" cap="none" spc="0" baseline="0" dirty="0">
              <a:solidFill>
                <a:srgbClr val="000000"/>
              </a:solidFill>
              <a:uFillTx/>
              <a:latin typeface="Lucida Sans Unicode"/>
              <a:cs typeface="Lucida Sans Unicode"/>
            </a:endParaRPr>
          </a:p>
          <a:p>
            <a:pPr marL="140973" marR="0" lvl="0" indent="0" algn="l" defTabSz="914400" rtl="0" fontAlgn="auto" hangingPunct="1">
              <a:lnSpc>
                <a:spcPct val="100000"/>
              </a:lnSpc>
              <a:spcBef>
                <a:spcPts val="35"/>
              </a:spcBef>
              <a:spcAft>
                <a:spcPts val="0"/>
              </a:spcAft>
              <a:buNone/>
              <a:tabLst/>
              <a:defRPr sz="1800" b="0" i="0" u="none" strike="noStrike" kern="0" cap="none" spc="0" baseline="0">
                <a:solidFill>
                  <a:srgbClr val="000000"/>
                </a:solidFill>
                <a:uFillTx/>
              </a:defRPr>
            </a:pPr>
            <a:r>
              <a:rPr lang="en-IN" sz="600" b="0" i="0" u="none" strike="noStrike" kern="1200" cap="none" spc="60" baseline="0" dirty="0">
                <a:solidFill>
                  <a:srgbClr val="FF0000"/>
                </a:solidFill>
                <a:uFillTx/>
                <a:latin typeface="Cambria"/>
                <a:cs typeface="Cambria"/>
              </a:rPr>
              <a:t>↪</a:t>
            </a:r>
            <a:r>
              <a:rPr lang="en-IN" sz="1100" b="0" i="1" u="none" strike="noStrike" kern="1200" cap="none" spc="60" baseline="0" dirty="0">
                <a:solidFill>
                  <a:srgbClr val="3D7A7A"/>
                </a:solidFill>
                <a:uFillTx/>
                <a:latin typeface="Times New Roman"/>
                <a:cs typeface="Times New Roman"/>
              </a:rPr>
              <a:t>from</a:t>
            </a:r>
            <a:r>
              <a:rPr lang="en-IN" sz="1100" b="0" i="1" u="none" strike="noStrike" kern="1200" cap="none" spc="260" baseline="0" dirty="0">
                <a:solidFill>
                  <a:srgbClr val="3D7A7A"/>
                </a:solidFill>
                <a:uFillTx/>
                <a:latin typeface="Times New Roman"/>
                <a:cs typeface="Times New Roman"/>
              </a:rPr>
              <a:t> </a:t>
            </a:r>
            <a:r>
              <a:rPr lang="en-IN" sz="1100" b="0" i="1" u="none" strike="noStrike" kern="1200" cap="none" spc="120" baseline="0" dirty="0">
                <a:solidFill>
                  <a:srgbClr val="3D7A7A"/>
                </a:solidFill>
                <a:uFillTx/>
                <a:latin typeface="Times New Roman"/>
                <a:cs typeface="Times New Roman"/>
              </a:rPr>
              <a:t>the</a:t>
            </a:r>
            <a:r>
              <a:rPr lang="en-IN" sz="1100" b="0" i="1" u="none" strike="noStrike" kern="1200" cap="none" spc="265" baseline="0" dirty="0">
                <a:solidFill>
                  <a:srgbClr val="3D7A7A"/>
                </a:solidFill>
                <a:uFillTx/>
                <a:latin typeface="Times New Roman"/>
                <a:cs typeface="Times New Roman"/>
              </a:rPr>
              <a:t> </a:t>
            </a:r>
            <a:r>
              <a:rPr lang="en-IN" sz="1100" b="0" i="1" u="none" strike="noStrike" kern="1200" cap="none" spc="95" baseline="0" dirty="0">
                <a:solidFill>
                  <a:srgbClr val="3D7A7A"/>
                </a:solidFill>
                <a:uFillTx/>
                <a:latin typeface="Times New Roman"/>
                <a:cs typeface="Times New Roman"/>
              </a:rPr>
              <a:t>parentheses</a:t>
            </a:r>
            <a:endParaRPr lang="en-IN" sz="1100" b="0" i="0" u="none" strike="noStrike" kern="1200" cap="none" spc="0" baseline="0" dirty="0">
              <a:solidFill>
                <a:srgbClr val="000000"/>
              </a:solidFill>
              <a:uFillTx/>
              <a:latin typeface="Times New Roman"/>
              <a:cs typeface="Times New Roman"/>
            </a:endParaRPr>
          </a:p>
          <a:p>
            <a:pPr marL="37462" marR="0" lvl="0" indent="0" algn="l" defTabSz="914400" rtl="0" fontAlgn="auto" hangingPunct="1">
              <a:lnSpc>
                <a:spcPct val="100000"/>
              </a:lnSpc>
              <a:spcBef>
                <a:spcPts val="135"/>
              </a:spcBef>
              <a:spcAft>
                <a:spcPts val="0"/>
              </a:spcAft>
              <a:buNone/>
              <a:tabLst/>
              <a:defRPr sz="1800" b="0" i="0" u="none" strike="noStrike" kern="0" cap="none" spc="0" baseline="0">
                <a:solidFill>
                  <a:srgbClr val="000000"/>
                </a:solidFill>
                <a:uFillTx/>
              </a:defRPr>
            </a:pPr>
            <a:r>
              <a:rPr lang="en-IN" sz="1100" b="0" i="0" u="none" strike="noStrike" kern="1200" cap="none" spc="-45" baseline="0" dirty="0">
                <a:solidFill>
                  <a:srgbClr val="000000"/>
                </a:solidFill>
                <a:uFillTx/>
                <a:latin typeface="Lucida Sans Unicode"/>
                <a:cs typeface="Lucida Sans Unicode"/>
              </a:rPr>
              <a:t>encoding </a:t>
            </a:r>
            <a:r>
              <a:rPr lang="en-IN" sz="1100" b="0" i="0" u="none" strike="noStrike" kern="1200" cap="none" spc="-125" baseline="0" dirty="0">
                <a:solidFill>
                  <a:srgbClr val="000000"/>
                </a:solidFill>
                <a:uFillTx/>
                <a:latin typeface="Lucida Sans Unicode"/>
                <a:cs typeface="Lucida Sans Unicode"/>
              </a:rPr>
              <a:t> </a:t>
            </a:r>
            <a:r>
              <a:rPr lang="en-IN" sz="1100" b="0" i="0" u="none" strike="noStrike" kern="1200" cap="none" spc="-305" baseline="0" dirty="0">
                <a:solidFill>
                  <a:srgbClr val="666666"/>
                </a:solidFill>
                <a:uFillTx/>
                <a:latin typeface="Lucida Sans Unicode"/>
                <a:cs typeface="Lucida Sans Unicode"/>
              </a:rPr>
              <a:t>=</a:t>
            </a:r>
            <a:r>
              <a:rPr lang="en-IN" sz="1100" b="0" i="0" u="none" strike="noStrike" kern="1200" cap="none" spc="0" baseline="0" dirty="0">
                <a:solidFill>
                  <a:srgbClr val="666666"/>
                </a:solidFill>
                <a:uFillTx/>
                <a:latin typeface="Lucida Sans Unicode"/>
                <a:cs typeface="Lucida Sans Unicode"/>
              </a:rPr>
              <a:t> </a:t>
            </a:r>
            <a:r>
              <a:rPr lang="en-IN" sz="1100" b="0" i="0" u="none" strike="noStrike" kern="1200" cap="none" spc="-125" baseline="0" dirty="0">
                <a:solidFill>
                  <a:srgbClr val="666666"/>
                </a:solidFill>
                <a:uFillTx/>
                <a:latin typeface="Lucida Sans Unicode"/>
                <a:cs typeface="Lucida Sans Unicode"/>
              </a:rPr>
              <a:t> </a:t>
            </a:r>
            <a:r>
              <a:rPr lang="en-IN" sz="1100" b="0" i="0" u="none" strike="noStrike" kern="1200" cap="none" spc="155" baseline="0" dirty="0">
                <a:solidFill>
                  <a:srgbClr val="BA2121"/>
                </a:solidFill>
                <a:uFillTx/>
                <a:latin typeface="Lucida Sans Unicode"/>
                <a:cs typeface="Lucida Sans Unicode"/>
              </a:rPr>
              <a:t>"</a:t>
            </a:r>
            <a:r>
              <a:rPr lang="en-IN" sz="1100" b="0" i="0" u="none" strike="noStrike" kern="1200" cap="none" spc="-80" baseline="0" dirty="0">
                <a:solidFill>
                  <a:srgbClr val="BA2121"/>
                </a:solidFill>
                <a:uFillTx/>
                <a:latin typeface="Lucida Sans Unicode"/>
                <a:cs typeface="Lucida Sans Unicode"/>
              </a:rPr>
              <a:t>ISO-8859-</a:t>
            </a:r>
            <a:r>
              <a:rPr lang="en-IN" sz="1100" b="0" i="0" u="none" strike="noStrike" kern="1200" cap="none" spc="-90" baseline="0" dirty="0">
                <a:solidFill>
                  <a:srgbClr val="BA2121"/>
                </a:solidFill>
                <a:uFillTx/>
                <a:latin typeface="Lucida Sans Unicode"/>
                <a:cs typeface="Lucida Sans Unicode"/>
              </a:rPr>
              <a:t>1</a:t>
            </a:r>
            <a:r>
              <a:rPr lang="en-IN" sz="1100" b="0" i="0" u="none" strike="noStrike" kern="1200" cap="none" spc="160" baseline="0" dirty="0">
                <a:solidFill>
                  <a:srgbClr val="BA2121"/>
                </a:solidFill>
                <a:uFillTx/>
                <a:latin typeface="Lucida Sans Unicode"/>
                <a:cs typeface="Lucida Sans Unicode"/>
              </a:rPr>
              <a:t>"</a:t>
            </a:r>
            <a:endParaRPr lang="en-IN" sz="1100" b="0" i="0" u="none" strike="noStrike" kern="1200" cap="none" spc="0" baseline="0" dirty="0">
              <a:solidFill>
                <a:srgbClr val="000000"/>
              </a:solidFill>
              <a:uFillTx/>
              <a:latin typeface="Lucida Sans Unicode"/>
              <a:cs typeface="Lucida Sans Unicode"/>
            </a:endParaRPr>
          </a:p>
          <a:p>
            <a:pPr marL="37462" marR="2526660" lvl="0" indent="0" algn="l" defTabSz="914400" rtl="0" fontAlgn="auto" hangingPunct="1">
              <a:lnSpc>
                <a:spcPct val="102600"/>
              </a:lnSpc>
              <a:spcBef>
                <a:spcPts val="0"/>
              </a:spcBef>
              <a:spcAft>
                <a:spcPts val="0"/>
              </a:spcAft>
              <a:buNone/>
              <a:tabLst/>
              <a:defRPr sz="1800" b="0" i="0" u="none" strike="noStrike" kern="0" cap="none" spc="0" baseline="0">
                <a:solidFill>
                  <a:srgbClr val="000000"/>
                </a:solidFill>
                <a:uFillTx/>
              </a:defRPr>
            </a:pPr>
            <a:r>
              <a:rPr lang="en-IN" sz="1100" b="0" i="0" u="none" strike="noStrike" kern="1200" cap="none" spc="20" baseline="0" dirty="0" err="1">
                <a:solidFill>
                  <a:srgbClr val="000000"/>
                </a:solidFill>
                <a:uFillTx/>
                <a:latin typeface="Lucida Sans Unicode"/>
                <a:cs typeface="Lucida Sans Unicode"/>
              </a:rPr>
              <a:t>df</a:t>
            </a:r>
            <a:r>
              <a:rPr lang="en-IN" sz="1100" b="0" i="0" u="none" strike="noStrike" kern="1200" cap="none" spc="235" baseline="0" dirty="0">
                <a:solidFill>
                  <a:srgbClr val="000000"/>
                </a:solidFill>
                <a:uFillTx/>
                <a:latin typeface="Lucida Sans Unicode"/>
                <a:cs typeface="Lucida Sans Unicode"/>
              </a:rPr>
              <a:t> </a:t>
            </a:r>
            <a:r>
              <a:rPr lang="en-IN" sz="1100" b="0" i="0" u="none" strike="noStrike" kern="1200" cap="none" spc="-305" baseline="0" dirty="0">
                <a:solidFill>
                  <a:srgbClr val="666666"/>
                </a:solidFill>
                <a:uFillTx/>
                <a:latin typeface="Lucida Sans Unicode"/>
                <a:cs typeface="Lucida Sans Unicode"/>
              </a:rPr>
              <a:t>=</a:t>
            </a:r>
            <a:r>
              <a:rPr lang="en-IN" sz="1100" b="0" i="0" u="none" strike="noStrike" kern="1200" cap="none" spc="-280" baseline="0" dirty="0">
                <a:solidFill>
                  <a:srgbClr val="666666"/>
                </a:solidFill>
                <a:uFillTx/>
                <a:latin typeface="Lucida Sans Unicode"/>
                <a:cs typeface="Lucida Sans Unicode"/>
              </a:rPr>
              <a:t> </a:t>
            </a:r>
            <a:r>
              <a:rPr lang="en-IN" sz="1100" b="0" i="0" u="none" strike="noStrike" kern="1200" cap="none" spc="40" baseline="0" dirty="0" err="1">
                <a:solidFill>
                  <a:srgbClr val="000000"/>
                </a:solidFill>
                <a:uFillTx/>
                <a:latin typeface="Lucida Sans Unicode"/>
                <a:cs typeface="Lucida Sans Unicode"/>
              </a:rPr>
              <a:t>pd</a:t>
            </a:r>
            <a:r>
              <a:rPr lang="en-IN" sz="1100" b="0" i="0" u="none" strike="noStrike" kern="1200" cap="none" spc="40" baseline="0" dirty="0" err="1">
                <a:solidFill>
                  <a:srgbClr val="666666"/>
                </a:solidFill>
                <a:uFillTx/>
                <a:latin typeface="Lucida Sans Unicode"/>
                <a:cs typeface="Lucida Sans Unicode"/>
              </a:rPr>
              <a:t>.</a:t>
            </a:r>
            <a:r>
              <a:rPr lang="en-IN" sz="1100" b="0" i="0" u="none" strike="noStrike" kern="1200" cap="none" spc="40" baseline="0" dirty="0" err="1">
                <a:solidFill>
                  <a:srgbClr val="000000"/>
                </a:solidFill>
                <a:uFillTx/>
                <a:latin typeface="Lucida Sans Unicode"/>
                <a:cs typeface="Lucida Sans Unicode"/>
              </a:rPr>
              <a:t>read_csv</a:t>
            </a:r>
            <a:r>
              <a:rPr lang="en-IN" sz="1100" b="0" i="0" u="none" strike="noStrike" kern="1200" cap="none" spc="40" baseline="0" dirty="0">
                <a:solidFill>
                  <a:srgbClr val="000000"/>
                </a:solidFill>
                <a:uFillTx/>
                <a:latin typeface="Lucida Sans Unicode"/>
                <a:cs typeface="Lucida Sans Unicode"/>
              </a:rPr>
              <a:t>(</a:t>
            </a:r>
            <a:r>
              <a:rPr lang="en-IN" sz="1100" b="0" i="0" u="none" strike="noStrike" kern="1200" cap="none" spc="40" baseline="0" dirty="0" err="1">
                <a:solidFill>
                  <a:srgbClr val="000000"/>
                </a:solidFill>
                <a:uFillTx/>
                <a:latin typeface="Lucida Sans Unicode"/>
                <a:cs typeface="Lucida Sans Unicode"/>
              </a:rPr>
              <a:t>file_path</a:t>
            </a:r>
            <a:r>
              <a:rPr lang="en-IN" sz="1100" b="0" i="0" u="none" strike="noStrike" kern="1200" cap="none" spc="40" baseline="0" dirty="0">
                <a:solidFill>
                  <a:srgbClr val="000000"/>
                </a:solidFill>
                <a:uFillTx/>
                <a:latin typeface="Lucida Sans Unicode"/>
                <a:cs typeface="Lucida Sans Unicode"/>
              </a:rPr>
              <a:t>,</a:t>
            </a:r>
            <a:r>
              <a:rPr lang="en-IN" sz="1100" b="0" i="0" u="none" strike="noStrike" kern="1200" cap="none" spc="235" baseline="0" dirty="0">
                <a:solidFill>
                  <a:srgbClr val="000000"/>
                </a:solidFill>
                <a:uFillTx/>
                <a:latin typeface="Lucida Sans Unicode"/>
                <a:cs typeface="Lucida Sans Unicode"/>
              </a:rPr>
              <a:t> </a:t>
            </a:r>
            <a:r>
              <a:rPr lang="en-IN" sz="1100" b="0" i="0" u="none" strike="noStrike" kern="1200" cap="none" spc="-45" baseline="0" dirty="0">
                <a:solidFill>
                  <a:srgbClr val="000000"/>
                </a:solidFill>
                <a:uFillTx/>
                <a:latin typeface="Lucida Sans Unicode"/>
                <a:cs typeface="Lucida Sans Unicode"/>
              </a:rPr>
              <a:t>encoding</a:t>
            </a:r>
            <a:r>
              <a:rPr lang="en-IN" sz="1100" b="0" i="0" u="none" strike="noStrike" kern="1200" cap="none" spc="-45" baseline="0" dirty="0">
                <a:solidFill>
                  <a:srgbClr val="666666"/>
                </a:solidFill>
                <a:uFillTx/>
                <a:latin typeface="Lucida Sans Unicode"/>
                <a:cs typeface="Lucida Sans Unicode"/>
              </a:rPr>
              <a:t>=</a:t>
            </a:r>
            <a:r>
              <a:rPr lang="en-IN" sz="1100" b="0" i="0" u="none" strike="noStrike" kern="1200" cap="none" spc="-45" baseline="0" dirty="0">
                <a:solidFill>
                  <a:srgbClr val="000000"/>
                </a:solidFill>
                <a:uFillTx/>
                <a:latin typeface="Lucida Sans Unicode"/>
                <a:cs typeface="Lucida Sans Unicode"/>
              </a:rPr>
              <a:t>encoding) </a:t>
            </a:r>
            <a:r>
              <a:rPr lang="en-IN" sz="1100" b="0" i="0" u="none" strike="noStrike" kern="1200" cap="none" spc="-335" baseline="0" dirty="0">
                <a:solidFill>
                  <a:srgbClr val="000000"/>
                </a:solidFill>
                <a:uFillTx/>
                <a:latin typeface="Lucida Sans Unicode"/>
                <a:cs typeface="Lucida Sans Unicode"/>
              </a:rPr>
              <a:t> </a:t>
            </a:r>
            <a:r>
              <a:rPr lang="en-IN" sz="1100" b="0" i="0" u="none" strike="noStrike" kern="1200" cap="none" spc="40" baseline="0" dirty="0" err="1">
                <a:solidFill>
                  <a:srgbClr val="000000"/>
                </a:solidFill>
                <a:uFillTx/>
                <a:latin typeface="Lucida Sans Unicode"/>
                <a:cs typeface="Lucida Sans Unicode"/>
              </a:rPr>
              <a:t>df</a:t>
            </a:r>
            <a:r>
              <a:rPr lang="en-IN" sz="1100" b="0" i="0" u="none" strike="noStrike" kern="1200" cap="none" spc="40" baseline="0" dirty="0" err="1">
                <a:solidFill>
                  <a:srgbClr val="666666"/>
                </a:solidFill>
                <a:uFillTx/>
                <a:latin typeface="Lucida Sans Unicode"/>
                <a:cs typeface="Lucida Sans Unicode"/>
              </a:rPr>
              <a:t>.</a:t>
            </a:r>
            <a:r>
              <a:rPr lang="en-IN" sz="1100" b="0" i="0" u="none" strike="noStrike" kern="1200" cap="none" spc="40" baseline="0" dirty="0" err="1">
                <a:solidFill>
                  <a:srgbClr val="000000"/>
                </a:solidFill>
                <a:uFillTx/>
                <a:latin typeface="Lucida Sans Unicode"/>
                <a:cs typeface="Lucida Sans Unicode"/>
              </a:rPr>
              <a:t>head</a:t>
            </a:r>
            <a:r>
              <a:rPr lang="en-IN" sz="1100" b="0" i="0" u="none" strike="noStrike" kern="1200" cap="none" spc="40" baseline="0" dirty="0">
                <a:solidFill>
                  <a:srgbClr val="000000"/>
                </a:solidFill>
                <a:uFillTx/>
                <a:latin typeface="Lucida Sans Unicode"/>
                <a:cs typeface="Lucida Sans Unicode"/>
              </a:rPr>
              <a:t>()</a:t>
            </a:r>
            <a:endParaRPr lang="en-IN" sz="1100" b="0" i="0" u="none" strike="noStrike" kern="1200" cap="none" spc="0" baseline="0" dirty="0">
              <a:solidFill>
                <a:srgbClr val="000000"/>
              </a:solidFill>
              <a:uFillTx/>
              <a:latin typeface="Lucida Sans Unicode"/>
              <a:cs typeface="Lucida Sans Unicode"/>
            </a:endParaRPr>
          </a:p>
        </p:txBody>
      </p:sp>
      <p:sp>
        <p:nvSpPr>
          <p:cNvPr id="5" name="object 5">
            <a:extLst>
              <a:ext uri="{FF2B5EF4-FFF2-40B4-BE49-F238E27FC236}">
                <a16:creationId xmlns:a16="http://schemas.microsoft.com/office/drawing/2014/main" id="{1C4E0740-1F5F-5614-C344-3979206DCBF7}"/>
              </a:ext>
            </a:extLst>
          </p:cNvPr>
          <p:cNvSpPr txBox="1"/>
          <p:nvPr/>
        </p:nvSpPr>
        <p:spPr>
          <a:xfrm>
            <a:off x="500057" y="7021128"/>
            <a:ext cx="389250" cy="191767"/>
          </a:xfrm>
          <a:prstGeom prst="rect">
            <a:avLst/>
          </a:prstGeom>
          <a:noFill/>
          <a:ln cap="flat">
            <a:noFill/>
          </a:ln>
        </p:spPr>
        <p:txBody>
          <a:bodyPr vert="horz" wrap="square" lIns="0" tIns="11430" rIns="0" bIns="0" anchor="t" anchorCtr="0" compatLnSpc="1">
            <a:spAutoFit/>
          </a:bodyPr>
          <a:lstStyle/>
          <a:p>
            <a:pPr marL="12701" marR="0" lvl="0" indent="0" algn="l" defTabSz="914400" rtl="0" fontAlgn="auto" hangingPunct="1">
              <a:lnSpc>
                <a:spcPct val="100000"/>
              </a:lnSpc>
              <a:spcBef>
                <a:spcPts val="90"/>
              </a:spcBef>
              <a:spcAft>
                <a:spcPts val="0"/>
              </a:spcAft>
              <a:buNone/>
              <a:tabLst/>
              <a:defRPr sz="1800" b="0" i="0" u="none" strike="noStrike" kern="0" cap="none" spc="0" baseline="0">
                <a:solidFill>
                  <a:srgbClr val="000000"/>
                </a:solidFill>
                <a:uFillTx/>
              </a:defRPr>
            </a:pPr>
            <a:r>
              <a:rPr lang="en-IN" sz="1100" b="0" i="0" u="none" strike="noStrike" kern="1200" cap="none" spc="80" baseline="0">
                <a:solidFill>
                  <a:srgbClr val="D74314"/>
                </a:solidFill>
                <a:uFillTx/>
                <a:latin typeface="Lucida Sans Unicode"/>
                <a:cs typeface="Lucida Sans Unicode"/>
              </a:rPr>
              <a:t>[15]:</a:t>
            </a:r>
            <a:endParaRPr lang="en-IN" sz="1100" b="0" i="0" u="none" strike="noStrike" kern="1200" cap="none" spc="0" baseline="0">
              <a:solidFill>
                <a:srgbClr val="000000"/>
              </a:solidFill>
              <a:uFillTx/>
              <a:latin typeface="Lucida Sans Unicode"/>
              <a:cs typeface="Lucida Sans Unicode"/>
            </a:endParaRPr>
          </a:p>
        </p:txBody>
      </p:sp>
      <p:sp>
        <p:nvSpPr>
          <p:cNvPr id="6" name="object 6">
            <a:extLst>
              <a:ext uri="{FF2B5EF4-FFF2-40B4-BE49-F238E27FC236}">
                <a16:creationId xmlns:a16="http://schemas.microsoft.com/office/drawing/2014/main" id="{143AE8E0-2082-D0B1-523A-265C99474809}"/>
              </a:ext>
            </a:extLst>
          </p:cNvPr>
          <p:cNvSpPr txBox="1"/>
          <p:nvPr/>
        </p:nvSpPr>
        <p:spPr>
          <a:xfrm>
            <a:off x="1382408" y="7021128"/>
            <a:ext cx="1989450" cy="191767"/>
          </a:xfrm>
          <a:prstGeom prst="rect">
            <a:avLst/>
          </a:prstGeom>
          <a:noFill/>
          <a:ln cap="flat">
            <a:noFill/>
          </a:ln>
        </p:spPr>
        <p:txBody>
          <a:bodyPr vert="horz" wrap="square" lIns="0" tIns="11430" rIns="0" bIns="0" anchor="t" anchorCtr="0" compatLnSpc="1">
            <a:spAutoFit/>
          </a:bodyPr>
          <a:lstStyle/>
          <a:p>
            <a:pPr marL="12701" marR="0" lvl="0" indent="0" algn="l" defTabSz="914400" rtl="0" fontAlgn="auto" hangingPunct="1">
              <a:lnSpc>
                <a:spcPct val="100000"/>
              </a:lnSpc>
              <a:spcBef>
                <a:spcPts val="90"/>
              </a:spcBef>
              <a:spcAft>
                <a:spcPts val="0"/>
              </a:spcAft>
              <a:buNone/>
              <a:tabLst>
                <a:tab pos="302894" algn="l"/>
                <a:tab pos="812170" algn="l"/>
                <a:tab pos="1612270" algn="l"/>
              </a:tabLst>
              <a:defRPr sz="1800" b="0" i="0" u="none" strike="noStrike" kern="0" cap="none" spc="0" baseline="0">
                <a:solidFill>
                  <a:srgbClr val="000000"/>
                </a:solidFill>
                <a:uFillTx/>
              </a:defRPr>
            </a:pPr>
            <a:r>
              <a:rPr lang="en-IN" sz="1100" b="0" i="0" u="none" strike="noStrike" kern="1200" cap="none" spc="-135" baseline="0">
                <a:solidFill>
                  <a:srgbClr val="000000"/>
                </a:solidFill>
                <a:uFillTx/>
                <a:latin typeface="Lucida Sans Unicode"/>
                <a:cs typeface="Lucida Sans Unicode"/>
              </a:rPr>
              <a:t>TV	</a:t>
            </a:r>
            <a:r>
              <a:rPr lang="en-IN" sz="1100" b="0" i="0" u="none" strike="noStrike" kern="1200" cap="none" spc="-25" baseline="0">
                <a:solidFill>
                  <a:srgbClr val="000000"/>
                </a:solidFill>
                <a:uFillTx/>
                <a:latin typeface="Lucida Sans Unicode"/>
                <a:cs typeface="Lucida Sans Unicode"/>
              </a:rPr>
              <a:t>Radio	</a:t>
            </a:r>
            <a:r>
              <a:rPr lang="en-IN" sz="1100" b="0" i="0" u="none" strike="noStrike" kern="1200" cap="none" spc="-85" baseline="0">
                <a:solidFill>
                  <a:srgbClr val="000000"/>
                </a:solidFill>
                <a:uFillTx/>
                <a:latin typeface="Lucida Sans Unicode"/>
                <a:cs typeface="Lucida Sans Unicode"/>
              </a:rPr>
              <a:t>Newspaper	</a:t>
            </a:r>
            <a:r>
              <a:rPr lang="en-IN" sz="1100" b="0" i="0" u="none" strike="noStrike" kern="1200" cap="none" spc="30" baseline="0">
                <a:solidFill>
                  <a:srgbClr val="000000"/>
                </a:solidFill>
                <a:uFillTx/>
                <a:latin typeface="Lucida Sans Unicode"/>
                <a:cs typeface="Lucida Sans Unicode"/>
              </a:rPr>
              <a:t>Sales</a:t>
            </a:r>
            <a:endParaRPr lang="en-IN" sz="1100" b="0" i="0" u="none" strike="noStrike" kern="1200" cap="none" spc="0" baseline="0">
              <a:solidFill>
                <a:srgbClr val="000000"/>
              </a:solidFill>
              <a:uFillTx/>
              <a:latin typeface="Lucida Sans Unicode"/>
              <a:cs typeface="Lucida Sans Unicode"/>
            </a:endParaRPr>
          </a:p>
        </p:txBody>
      </p:sp>
      <p:sp>
        <p:nvSpPr>
          <p:cNvPr id="7" name="object 7">
            <a:extLst>
              <a:ext uri="{FF2B5EF4-FFF2-40B4-BE49-F238E27FC236}">
                <a16:creationId xmlns:a16="http://schemas.microsoft.com/office/drawing/2014/main" id="{D644AB37-5A23-64B3-2809-CE76B81BEF6E}"/>
              </a:ext>
            </a:extLst>
          </p:cNvPr>
          <p:cNvSpPr txBox="1"/>
          <p:nvPr/>
        </p:nvSpPr>
        <p:spPr>
          <a:xfrm>
            <a:off x="945983" y="7193200"/>
            <a:ext cx="1116967" cy="880110"/>
          </a:xfrm>
          <a:prstGeom prst="rect">
            <a:avLst/>
          </a:prstGeom>
          <a:noFill/>
          <a:ln cap="flat">
            <a:noFill/>
          </a:ln>
        </p:spPr>
        <p:txBody>
          <a:bodyPr vert="horz" wrap="square" lIns="0" tIns="11430" rIns="0" bIns="0" anchor="t" anchorCtr="0" compatLnSpc="1">
            <a:spAutoFit/>
          </a:bodyPr>
          <a:lstStyle/>
          <a:p>
            <a:pPr marL="12701" marR="0" lvl="0" indent="0" algn="l" defTabSz="914400" rtl="0" fontAlgn="auto" hangingPunct="1">
              <a:lnSpc>
                <a:spcPct val="100000"/>
              </a:lnSpc>
              <a:spcBef>
                <a:spcPts val="90"/>
              </a:spcBef>
              <a:spcAft>
                <a:spcPts val="0"/>
              </a:spcAft>
              <a:buNone/>
              <a:tabLst>
                <a:tab pos="230501" algn="l"/>
                <a:tab pos="812801" algn="l"/>
              </a:tabLst>
              <a:defRPr sz="1800" b="0" i="0" u="none" strike="noStrike" kern="0" cap="none" spc="0" baseline="0">
                <a:solidFill>
                  <a:srgbClr val="000000"/>
                </a:solidFill>
                <a:uFillTx/>
              </a:defRPr>
            </a:pPr>
            <a:r>
              <a:rPr lang="en-IN" sz="1100" b="0" i="0" u="none" strike="noStrike" kern="1200" cap="none" spc="-125" baseline="0">
                <a:solidFill>
                  <a:srgbClr val="000000"/>
                </a:solidFill>
                <a:uFillTx/>
                <a:latin typeface="Lucida Sans Unicode"/>
                <a:cs typeface="Lucida Sans Unicode"/>
              </a:rPr>
              <a:t>0	</a:t>
            </a:r>
            <a:r>
              <a:rPr lang="en-IN" sz="1100" b="0" i="0" u="none" strike="noStrike" kern="1200" cap="none" spc="-55" baseline="0">
                <a:solidFill>
                  <a:srgbClr val="000000"/>
                </a:solidFill>
                <a:uFillTx/>
                <a:latin typeface="Lucida Sans Unicode"/>
                <a:cs typeface="Lucida Sans Unicode"/>
              </a:rPr>
              <a:t>230.1	</a:t>
            </a:r>
            <a:r>
              <a:rPr lang="en-IN" sz="1100" b="0" i="0" u="none" strike="noStrike" kern="1200" cap="none" spc="-40" baseline="0">
                <a:solidFill>
                  <a:srgbClr val="000000"/>
                </a:solidFill>
                <a:uFillTx/>
                <a:latin typeface="Lucida Sans Unicode"/>
                <a:cs typeface="Lucida Sans Unicode"/>
              </a:rPr>
              <a:t>37.8</a:t>
            </a:r>
            <a:endParaRPr lang="en-IN" sz="1100" b="0" i="0" u="none" strike="noStrike" kern="1200" cap="none" spc="0" baseline="0">
              <a:solidFill>
                <a:srgbClr val="000000"/>
              </a:solidFill>
              <a:uFillTx/>
              <a:latin typeface="Lucida Sans Unicode"/>
              <a:cs typeface="Lucida Sans Unicode"/>
            </a:endParaRPr>
          </a:p>
          <a:p>
            <a:pPr marL="12701" marR="0" lvl="0" indent="0" algn="l" defTabSz="914400" rtl="0" fontAlgn="auto" hangingPunct="1">
              <a:lnSpc>
                <a:spcPct val="100000"/>
              </a:lnSpc>
              <a:spcBef>
                <a:spcPts val="35"/>
              </a:spcBef>
              <a:spcAft>
                <a:spcPts val="0"/>
              </a:spcAft>
              <a:buNone/>
              <a:tabLst>
                <a:tab pos="303535" algn="l"/>
                <a:tab pos="812801" algn="l"/>
              </a:tabLst>
              <a:defRPr sz="1800" b="0" i="0" u="none" strike="noStrike" kern="0" cap="none" spc="0" baseline="0">
                <a:solidFill>
                  <a:srgbClr val="000000"/>
                </a:solidFill>
                <a:uFillTx/>
              </a:defRPr>
            </a:pPr>
            <a:r>
              <a:rPr lang="en-IN" sz="1100" b="0" i="0" u="none" strike="noStrike" kern="1200" cap="none" spc="-125" baseline="0">
                <a:solidFill>
                  <a:srgbClr val="000000"/>
                </a:solidFill>
                <a:uFillTx/>
                <a:latin typeface="Lucida Sans Unicode"/>
                <a:cs typeface="Lucida Sans Unicode"/>
              </a:rPr>
              <a:t>1	</a:t>
            </a:r>
            <a:r>
              <a:rPr lang="en-IN" sz="1100" b="0" i="0" u="none" strike="noStrike" kern="1200" cap="none" spc="-40" baseline="0">
                <a:solidFill>
                  <a:srgbClr val="000000"/>
                </a:solidFill>
                <a:uFillTx/>
                <a:latin typeface="Lucida Sans Unicode"/>
                <a:cs typeface="Lucida Sans Unicode"/>
              </a:rPr>
              <a:t>44.5	39.3</a:t>
            </a:r>
            <a:endParaRPr lang="en-IN" sz="1100" b="0" i="0" u="none" strike="noStrike" kern="1200" cap="none" spc="0" baseline="0">
              <a:solidFill>
                <a:srgbClr val="000000"/>
              </a:solidFill>
              <a:uFillTx/>
              <a:latin typeface="Lucida Sans Unicode"/>
              <a:cs typeface="Lucida Sans Unicode"/>
            </a:endParaRPr>
          </a:p>
          <a:p>
            <a:pPr marL="12701" marR="0" lvl="0" indent="0" algn="l" defTabSz="914400" rtl="0" fontAlgn="auto" hangingPunct="1">
              <a:lnSpc>
                <a:spcPct val="100000"/>
              </a:lnSpc>
              <a:spcBef>
                <a:spcPts val="35"/>
              </a:spcBef>
              <a:spcAft>
                <a:spcPts val="0"/>
              </a:spcAft>
              <a:buNone/>
              <a:tabLst>
                <a:tab pos="303535" algn="l"/>
                <a:tab pos="812801" algn="l"/>
              </a:tabLst>
              <a:defRPr sz="1800" b="0" i="0" u="none" strike="noStrike" kern="0" cap="none" spc="0" baseline="0">
                <a:solidFill>
                  <a:srgbClr val="000000"/>
                </a:solidFill>
                <a:uFillTx/>
              </a:defRPr>
            </a:pPr>
            <a:r>
              <a:rPr lang="en-IN" sz="1100" b="0" i="0" u="none" strike="noStrike" kern="1200" cap="none" spc="-125" baseline="0">
                <a:solidFill>
                  <a:srgbClr val="000000"/>
                </a:solidFill>
                <a:uFillTx/>
                <a:latin typeface="Lucida Sans Unicode"/>
                <a:cs typeface="Lucida Sans Unicode"/>
              </a:rPr>
              <a:t>2	</a:t>
            </a:r>
            <a:r>
              <a:rPr lang="en-IN" sz="1100" b="0" i="0" u="none" strike="noStrike" kern="1200" cap="none" spc="-40" baseline="0">
                <a:solidFill>
                  <a:srgbClr val="000000"/>
                </a:solidFill>
                <a:uFillTx/>
                <a:latin typeface="Lucida Sans Unicode"/>
                <a:cs typeface="Lucida Sans Unicode"/>
              </a:rPr>
              <a:t>17.2	45.9</a:t>
            </a:r>
            <a:endParaRPr lang="en-IN" sz="1100" b="0" i="0" u="none" strike="noStrike" kern="1200" cap="none" spc="0" baseline="0">
              <a:solidFill>
                <a:srgbClr val="000000"/>
              </a:solidFill>
              <a:uFillTx/>
              <a:latin typeface="Lucida Sans Unicode"/>
              <a:cs typeface="Lucida Sans Unicode"/>
            </a:endParaRPr>
          </a:p>
          <a:p>
            <a:pPr marL="12701" marR="0" lvl="0" indent="0" algn="l" defTabSz="914400" rtl="0" fontAlgn="auto" hangingPunct="1">
              <a:lnSpc>
                <a:spcPct val="100000"/>
              </a:lnSpc>
              <a:spcBef>
                <a:spcPts val="35"/>
              </a:spcBef>
              <a:spcAft>
                <a:spcPts val="0"/>
              </a:spcAft>
              <a:buNone/>
              <a:tabLst>
                <a:tab pos="230501" algn="l"/>
                <a:tab pos="812801" algn="l"/>
              </a:tabLst>
              <a:defRPr sz="1800" b="0" i="0" u="none" strike="noStrike" kern="0" cap="none" spc="0" baseline="0">
                <a:solidFill>
                  <a:srgbClr val="000000"/>
                </a:solidFill>
                <a:uFillTx/>
              </a:defRPr>
            </a:pPr>
            <a:r>
              <a:rPr lang="en-IN" sz="1100" b="0" i="0" u="none" strike="noStrike" kern="1200" cap="none" spc="-125" baseline="0">
                <a:solidFill>
                  <a:srgbClr val="000000"/>
                </a:solidFill>
                <a:uFillTx/>
                <a:latin typeface="Lucida Sans Unicode"/>
                <a:cs typeface="Lucida Sans Unicode"/>
              </a:rPr>
              <a:t>3	</a:t>
            </a:r>
            <a:r>
              <a:rPr lang="en-IN" sz="1100" b="0" i="0" u="none" strike="noStrike" kern="1200" cap="none" spc="-55" baseline="0">
                <a:solidFill>
                  <a:srgbClr val="000000"/>
                </a:solidFill>
                <a:uFillTx/>
                <a:latin typeface="Lucida Sans Unicode"/>
                <a:cs typeface="Lucida Sans Unicode"/>
              </a:rPr>
              <a:t>151.5	</a:t>
            </a:r>
            <a:r>
              <a:rPr lang="en-IN" sz="1100" b="0" i="0" u="none" strike="noStrike" kern="1200" cap="none" spc="-40" baseline="0">
                <a:solidFill>
                  <a:srgbClr val="000000"/>
                </a:solidFill>
                <a:uFillTx/>
                <a:latin typeface="Lucida Sans Unicode"/>
                <a:cs typeface="Lucida Sans Unicode"/>
              </a:rPr>
              <a:t>41.3</a:t>
            </a:r>
            <a:endParaRPr lang="en-IN" sz="1100" b="0" i="0" u="none" strike="noStrike" kern="1200" cap="none" spc="0" baseline="0">
              <a:solidFill>
                <a:srgbClr val="000000"/>
              </a:solidFill>
              <a:uFillTx/>
              <a:latin typeface="Lucida Sans Unicode"/>
              <a:cs typeface="Lucida Sans Unicode"/>
            </a:endParaRPr>
          </a:p>
          <a:p>
            <a:pPr marL="12701" marR="0" lvl="0" indent="0" algn="l" defTabSz="914400" rtl="0" fontAlgn="auto" hangingPunct="1">
              <a:lnSpc>
                <a:spcPct val="100000"/>
              </a:lnSpc>
              <a:spcBef>
                <a:spcPts val="35"/>
              </a:spcBef>
              <a:spcAft>
                <a:spcPts val="0"/>
              </a:spcAft>
              <a:buNone/>
              <a:tabLst>
                <a:tab pos="230501" algn="l"/>
                <a:tab pos="812801" algn="l"/>
              </a:tabLst>
              <a:defRPr sz="1800" b="0" i="0" u="none" strike="noStrike" kern="0" cap="none" spc="0" baseline="0">
                <a:solidFill>
                  <a:srgbClr val="000000"/>
                </a:solidFill>
                <a:uFillTx/>
              </a:defRPr>
            </a:pPr>
            <a:r>
              <a:rPr lang="en-IN" sz="1100" b="0" i="0" u="none" strike="noStrike" kern="1200" cap="none" spc="-125" baseline="0">
                <a:solidFill>
                  <a:srgbClr val="000000"/>
                </a:solidFill>
                <a:uFillTx/>
                <a:latin typeface="Lucida Sans Unicode"/>
                <a:cs typeface="Lucida Sans Unicode"/>
              </a:rPr>
              <a:t>4	</a:t>
            </a:r>
            <a:r>
              <a:rPr lang="en-IN" sz="1100" b="0" i="0" u="none" strike="noStrike" kern="1200" cap="none" spc="-55" baseline="0">
                <a:solidFill>
                  <a:srgbClr val="000000"/>
                </a:solidFill>
                <a:uFillTx/>
                <a:latin typeface="Lucida Sans Unicode"/>
                <a:cs typeface="Lucida Sans Unicode"/>
              </a:rPr>
              <a:t>180.8	</a:t>
            </a:r>
            <a:r>
              <a:rPr lang="en-IN" sz="1100" b="0" i="0" u="none" strike="noStrike" kern="1200" cap="none" spc="-40" baseline="0">
                <a:solidFill>
                  <a:srgbClr val="000000"/>
                </a:solidFill>
                <a:uFillTx/>
                <a:latin typeface="Lucida Sans Unicode"/>
                <a:cs typeface="Lucida Sans Unicode"/>
              </a:rPr>
              <a:t>10.8</a:t>
            </a:r>
            <a:endParaRPr lang="en-IN" sz="1100" b="0" i="0" u="none" strike="noStrike" kern="1200" cap="none" spc="0" baseline="0">
              <a:solidFill>
                <a:srgbClr val="000000"/>
              </a:solidFill>
              <a:uFillTx/>
              <a:latin typeface="Lucida Sans Unicode"/>
              <a:cs typeface="Lucida Sans Unicode"/>
            </a:endParaRPr>
          </a:p>
        </p:txBody>
      </p:sp>
      <p:sp>
        <p:nvSpPr>
          <p:cNvPr id="8" name="object 8">
            <a:extLst>
              <a:ext uri="{FF2B5EF4-FFF2-40B4-BE49-F238E27FC236}">
                <a16:creationId xmlns:a16="http://schemas.microsoft.com/office/drawing/2014/main" id="{9BF13482-C393-A0BF-BCF7-2E63ED977D18}"/>
              </a:ext>
            </a:extLst>
          </p:cNvPr>
          <p:cNvSpPr txBox="1"/>
          <p:nvPr/>
        </p:nvSpPr>
        <p:spPr>
          <a:xfrm>
            <a:off x="2546183" y="7193200"/>
            <a:ext cx="826132" cy="880110"/>
          </a:xfrm>
          <a:prstGeom prst="rect">
            <a:avLst/>
          </a:prstGeom>
          <a:noFill/>
          <a:ln cap="flat">
            <a:noFill/>
          </a:ln>
        </p:spPr>
        <p:txBody>
          <a:bodyPr vert="horz" wrap="square" lIns="0" tIns="11430" rIns="0" bIns="0" anchor="t" anchorCtr="0" compatLnSpc="1">
            <a:spAutoFit/>
          </a:bodyPr>
          <a:lstStyle/>
          <a:p>
            <a:pPr marL="12701" marR="0" lvl="0" indent="0" algn="l" defTabSz="914400" rtl="0" fontAlgn="auto" hangingPunct="1">
              <a:lnSpc>
                <a:spcPct val="100000"/>
              </a:lnSpc>
              <a:spcBef>
                <a:spcPts val="90"/>
              </a:spcBef>
              <a:spcAft>
                <a:spcPts val="0"/>
              </a:spcAft>
              <a:buNone/>
              <a:tabLst>
                <a:tab pos="521336" algn="l"/>
              </a:tabLst>
              <a:defRPr sz="1800" b="0" i="0" u="none" strike="noStrike" kern="0" cap="none" spc="0" baseline="0">
                <a:solidFill>
                  <a:srgbClr val="000000"/>
                </a:solidFill>
                <a:uFillTx/>
              </a:defRPr>
            </a:pPr>
            <a:r>
              <a:rPr lang="en-IN" sz="1100" b="0" i="0" u="none" strike="noStrike" kern="1200" cap="none" spc="-40" baseline="0">
                <a:solidFill>
                  <a:srgbClr val="000000"/>
                </a:solidFill>
                <a:uFillTx/>
                <a:latin typeface="Lucida Sans Unicode"/>
                <a:cs typeface="Lucida Sans Unicode"/>
              </a:rPr>
              <a:t>69.2	22.1</a:t>
            </a:r>
            <a:endParaRPr lang="en-IN" sz="1100" b="0" i="0" u="none" strike="noStrike" kern="1200" cap="none" spc="0" baseline="0">
              <a:solidFill>
                <a:srgbClr val="000000"/>
              </a:solidFill>
              <a:uFillTx/>
              <a:latin typeface="Lucida Sans Unicode"/>
              <a:cs typeface="Lucida Sans Unicode"/>
            </a:endParaRPr>
          </a:p>
          <a:p>
            <a:pPr marL="12701" marR="0" lvl="0" indent="0" algn="l" defTabSz="914400" rtl="0" fontAlgn="auto" hangingPunct="1">
              <a:lnSpc>
                <a:spcPct val="100000"/>
              </a:lnSpc>
              <a:spcBef>
                <a:spcPts val="35"/>
              </a:spcBef>
              <a:spcAft>
                <a:spcPts val="0"/>
              </a:spcAft>
              <a:buNone/>
              <a:tabLst>
                <a:tab pos="521336" algn="l"/>
              </a:tabLst>
              <a:defRPr sz="1800" b="0" i="0" u="none" strike="noStrike" kern="0" cap="none" spc="0" baseline="0">
                <a:solidFill>
                  <a:srgbClr val="000000"/>
                </a:solidFill>
                <a:uFillTx/>
              </a:defRPr>
            </a:pPr>
            <a:r>
              <a:rPr lang="en-IN" sz="1100" b="0" i="0" u="none" strike="noStrike" kern="1200" cap="none" spc="-40" baseline="0">
                <a:solidFill>
                  <a:srgbClr val="000000"/>
                </a:solidFill>
                <a:uFillTx/>
                <a:latin typeface="Lucida Sans Unicode"/>
                <a:cs typeface="Lucida Sans Unicode"/>
              </a:rPr>
              <a:t>45.1	10.4</a:t>
            </a:r>
            <a:endParaRPr lang="en-IN" sz="1100" b="0" i="0" u="none" strike="noStrike" kern="1200" cap="none" spc="0" baseline="0">
              <a:solidFill>
                <a:srgbClr val="000000"/>
              </a:solidFill>
              <a:uFillTx/>
              <a:latin typeface="Lucida Sans Unicode"/>
              <a:cs typeface="Lucida Sans Unicode"/>
            </a:endParaRPr>
          </a:p>
          <a:p>
            <a:pPr marL="12701" marR="0" lvl="0" indent="0" algn="l" defTabSz="914400" rtl="0" fontAlgn="auto" hangingPunct="1">
              <a:lnSpc>
                <a:spcPct val="100000"/>
              </a:lnSpc>
              <a:spcBef>
                <a:spcPts val="35"/>
              </a:spcBef>
              <a:spcAft>
                <a:spcPts val="0"/>
              </a:spcAft>
              <a:buNone/>
              <a:tabLst>
                <a:tab pos="521336" algn="l"/>
              </a:tabLst>
              <a:defRPr sz="1800" b="0" i="0" u="none" strike="noStrike" kern="0" cap="none" spc="0" baseline="0">
                <a:solidFill>
                  <a:srgbClr val="000000"/>
                </a:solidFill>
                <a:uFillTx/>
              </a:defRPr>
            </a:pPr>
            <a:r>
              <a:rPr lang="en-IN" sz="1100" b="0" i="0" u="none" strike="noStrike" kern="1200" cap="none" spc="-40" baseline="0">
                <a:solidFill>
                  <a:srgbClr val="000000"/>
                </a:solidFill>
                <a:uFillTx/>
                <a:latin typeface="Lucida Sans Unicode"/>
                <a:cs typeface="Lucida Sans Unicode"/>
              </a:rPr>
              <a:t>69.3	12.0</a:t>
            </a:r>
            <a:endParaRPr lang="en-IN" sz="1100" b="0" i="0" u="none" strike="noStrike" kern="1200" cap="none" spc="0" baseline="0">
              <a:solidFill>
                <a:srgbClr val="000000"/>
              </a:solidFill>
              <a:uFillTx/>
              <a:latin typeface="Lucida Sans Unicode"/>
              <a:cs typeface="Lucida Sans Unicode"/>
            </a:endParaRPr>
          </a:p>
          <a:p>
            <a:pPr marL="12701" marR="0" lvl="0" indent="0" algn="l" defTabSz="914400" rtl="0" fontAlgn="auto" hangingPunct="1">
              <a:lnSpc>
                <a:spcPct val="100000"/>
              </a:lnSpc>
              <a:spcBef>
                <a:spcPts val="35"/>
              </a:spcBef>
              <a:spcAft>
                <a:spcPts val="0"/>
              </a:spcAft>
              <a:buNone/>
              <a:tabLst>
                <a:tab pos="521336" algn="l"/>
              </a:tabLst>
              <a:defRPr sz="1800" b="0" i="0" u="none" strike="noStrike" kern="0" cap="none" spc="0" baseline="0">
                <a:solidFill>
                  <a:srgbClr val="000000"/>
                </a:solidFill>
                <a:uFillTx/>
              </a:defRPr>
            </a:pPr>
            <a:r>
              <a:rPr lang="en-IN" sz="1100" b="0" i="0" u="none" strike="noStrike" kern="1200" cap="none" spc="-40" baseline="0">
                <a:solidFill>
                  <a:srgbClr val="000000"/>
                </a:solidFill>
                <a:uFillTx/>
                <a:latin typeface="Lucida Sans Unicode"/>
                <a:cs typeface="Lucida Sans Unicode"/>
              </a:rPr>
              <a:t>58.5	16.5</a:t>
            </a:r>
            <a:endParaRPr lang="en-IN" sz="1100" b="0" i="0" u="none" strike="noStrike" kern="1200" cap="none" spc="0" baseline="0">
              <a:solidFill>
                <a:srgbClr val="000000"/>
              </a:solidFill>
              <a:uFillTx/>
              <a:latin typeface="Lucida Sans Unicode"/>
              <a:cs typeface="Lucida Sans Unicode"/>
            </a:endParaRPr>
          </a:p>
          <a:p>
            <a:pPr marL="12701" marR="0" lvl="0" indent="0" algn="l" defTabSz="914400" rtl="0" fontAlgn="auto" hangingPunct="1">
              <a:lnSpc>
                <a:spcPct val="100000"/>
              </a:lnSpc>
              <a:spcBef>
                <a:spcPts val="35"/>
              </a:spcBef>
              <a:spcAft>
                <a:spcPts val="0"/>
              </a:spcAft>
              <a:buNone/>
              <a:tabLst>
                <a:tab pos="521336" algn="l"/>
              </a:tabLst>
              <a:defRPr sz="1800" b="0" i="0" u="none" strike="noStrike" kern="0" cap="none" spc="0" baseline="0">
                <a:solidFill>
                  <a:srgbClr val="000000"/>
                </a:solidFill>
                <a:uFillTx/>
              </a:defRPr>
            </a:pPr>
            <a:r>
              <a:rPr lang="en-IN" sz="1100" b="0" i="0" u="none" strike="noStrike" kern="1200" cap="none" spc="-40" baseline="0">
                <a:solidFill>
                  <a:srgbClr val="000000"/>
                </a:solidFill>
                <a:uFillTx/>
                <a:latin typeface="Lucida Sans Unicode"/>
                <a:cs typeface="Lucida Sans Unicode"/>
              </a:rPr>
              <a:t>58.4	17.9</a:t>
            </a:r>
            <a:endParaRPr lang="en-IN" sz="1100" b="0" i="0" u="none" strike="noStrike" kern="1200" cap="none" spc="0" baseline="0">
              <a:solidFill>
                <a:srgbClr val="000000"/>
              </a:solidFill>
              <a:uFillTx/>
              <a:latin typeface="Lucida Sans Unicode"/>
              <a:cs typeface="Lucida Sans Unicode"/>
            </a:endParaRPr>
          </a:p>
        </p:txBody>
      </p:sp>
      <p:grpSp>
        <p:nvGrpSpPr>
          <p:cNvPr id="9" name="object 9">
            <a:extLst>
              <a:ext uri="{FF2B5EF4-FFF2-40B4-BE49-F238E27FC236}">
                <a16:creationId xmlns:a16="http://schemas.microsoft.com/office/drawing/2014/main" id="{82484F0B-E295-9F1E-89AE-612BD38D5424}"/>
              </a:ext>
            </a:extLst>
          </p:cNvPr>
          <p:cNvGrpSpPr/>
          <p:nvPr/>
        </p:nvGrpSpPr>
        <p:grpSpPr>
          <a:xfrm>
            <a:off x="914400" y="8227350"/>
            <a:ext cx="5944230" cy="249558"/>
            <a:chOff x="914400" y="8227350"/>
            <a:chExt cx="5944230" cy="249558"/>
          </a:xfrm>
        </p:grpSpPr>
        <p:sp>
          <p:nvSpPr>
            <p:cNvPr id="10" name="object 10">
              <a:extLst>
                <a:ext uri="{FF2B5EF4-FFF2-40B4-BE49-F238E27FC236}">
                  <a16:creationId xmlns:a16="http://schemas.microsoft.com/office/drawing/2014/main" id="{8AE101CF-A5F2-BA2A-55FF-953422F2CE5E}"/>
                </a:ext>
              </a:extLst>
            </p:cNvPr>
            <p:cNvSpPr/>
            <p:nvPr/>
          </p:nvSpPr>
          <p:spPr>
            <a:xfrm>
              <a:off x="914400" y="8227350"/>
              <a:ext cx="5944230" cy="249558"/>
            </a:xfrm>
            <a:custGeom>
              <a:avLst/>
              <a:gdLst>
                <a:gd name="f0" fmla="val w"/>
                <a:gd name="f1" fmla="val h"/>
                <a:gd name="f2" fmla="val 0"/>
                <a:gd name="f3" fmla="val 5944234"/>
                <a:gd name="f4" fmla="val 249554"/>
                <a:gd name="f5" fmla="val 5918371"/>
                <a:gd name="f6" fmla="val 25306"/>
                <a:gd name="f7" fmla="val 15455"/>
                <a:gd name="f8" fmla="val 1988"/>
                <a:gd name="f9" fmla="val 7411"/>
                <a:gd name="f10" fmla="val 223691"/>
                <a:gd name="f11" fmla="val 233541"/>
                <a:gd name="f12" fmla="val 241585"/>
                <a:gd name="f13" fmla="val 247008"/>
                <a:gd name="f14" fmla="val 248997"/>
                <a:gd name="f15" fmla="val 5928221"/>
                <a:gd name="f16" fmla="val 5936264"/>
                <a:gd name="f17" fmla="val 5941687"/>
                <a:gd name="f18" fmla="val 5943676"/>
                <a:gd name="f19" fmla="*/ f0 1 5944234"/>
                <a:gd name="f20" fmla="*/ f1 1 249554"/>
                <a:gd name="f21" fmla="+- f4 0 f2"/>
                <a:gd name="f22" fmla="+- f3 0 f2"/>
                <a:gd name="f23" fmla="*/ f22 1 5944234"/>
                <a:gd name="f24" fmla="*/ f21 1 249554"/>
                <a:gd name="f25" fmla="*/ f2 1 f23"/>
                <a:gd name="f26" fmla="*/ f3 1 f23"/>
                <a:gd name="f27" fmla="*/ f2 1 f24"/>
                <a:gd name="f28" fmla="*/ f4 1 f24"/>
                <a:gd name="f29" fmla="*/ f25 f19 1"/>
                <a:gd name="f30" fmla="*/ f26 f19 1"/>
                <a:gd name="f31" fmla="*/ f28 f20 1"/>
                <a:gd name="f32" fmla="*/ f27 f20 1"/>
              </a:gdLst>
              <a:ahLst/>
              <a:cxnLst>
                <a:cxn ang="3cd4">
                  <a:pos x="hc" y="t"/>
                </a:cxn>
                <a:cxn ang="0">
                  <a:pos x="r" y="vc"/>
                </a:cxn>
                <a:cxn ang="cd4">
                  <a:pos x="hc" y="b"/>
                </a:cxn>
                <a:cxn ang="cd2">
                  <a:pos x="l" y="vc"/>
                </a:cxn>
              </a:cxnLst>
              <a:rect l="f29" t="f32" r="f30" b="f31"/>
              <a:pathLst>
                <a:path w="5944234" h="249554">
                  <a:moveTo>
                    <a:pt x="f5" y="f2"/>
                  </a:moveTo>
                  <a:lnTo>
                    <a:pt x="f6" y="f2"/>
                  </a:lnTo>
                  <a:lnTo>
                    <a:pt x="f7" y="f8"/>
                  </a:lnTo>
                  <a:lnTo>
                    <a:pt x="f9" y="f9"/>
                  </a:lnTo>
                  <a:lnTo>
                    <a:pt x="f8" y="f7"/>
                  </a:lnTo>
                  <a:lnTo>
                    <a:pt x="f2" y="f6"/>
                  </a:lnTo>
                  <a:lnTo>
                    <a:pt x="f2" y="f10"/>
                  </a:lnTo>
                  <a:lnTo>
                    <a:pt x="f8" y="f11"/>
                  </a:lnTo>
                  <a:lnTo>
                    <a:pt x="f9" y="f12"/>
                  </a:lnTo>
                  <a:lnTo>
                    <a:pt x="f7" y="f13"/>
                  </a:lnTo>
                  <a:lnTo>
                    <a:pt x="f6" y="f14"/>
                  </a:lnTo>
                  <a:lnTo>
                    <a:pt x="f5" y="f14"/>
                  </a:lnTo>
                  <a:lnTo>
                    <a:pt x="f15" y="f13"/>
                  </a:lnTo>
                  <a:lnTo>
                    <a:pt x="f16" y="f12"/>
                  </a:lnTo>
                  <a:lnTo>
                    <a:pt x="f17" y="f11"/>
                  </a:lnTo>
                  <a:lnTo>
                    <a:pt x="f18" y="f10"/>
                  </a:lnTo>
                  <a:lnTo>
                    <a:pt x="f18" y="f6"/>
                  </a:lnTo>
                  <a:lnTo>
                    <a:pt x="f17" y="f7"/>
                  </a:lnTo>
                  <a:lnTo>
                    <a:pt x="f16" y="f9"/>
                  </a:lnTo>
                  <a:lnTo>
                    <a:pt x="f15" y="f8"/>
                  </a:lnTo>
                  <a:lnTo>
                    <a:pt x="f5" y="f2"/>
                  </a:lnTo>
                  <a:close/>
                </a:path>
              </a:pathLst>
            </a:custGeom>
            <a:solidFill>
              <a:srgbClr val="CFCFC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05083EE3-8CC4-DC69-E7D4-089342ABD11C}"/>
                </a:ext>
              </a:extLst>
            </p:cNvPr>
            <p:cNvSpPr/>
            <p:nvPr/>
          </p:nvSpPr>
          <p:spPr>
            <a:xfrm>
              <a:off x="927055" y="8240005"/>
              <a:ext cx="5918838" cy="224156"/>
            </a:xfrm>
            <a:custGeom>
              <a:avLst/>
              <a:gdLst>
                <a:gd name="f0" fmla="val w"/>
                <a:gd name="f1" fmla="val h"/>
                <a:gd name="f2" fmla="val 0"/>
                <a:gd name="f3" fmla="val 5918834"/>
                <a:gd name="f4" fmla="val 224154"/>
                <a:gd name="f5" fmla="val 5912705"/>
                <a:gd name="f6" fmla="val 5664"/>
                <a:gd name="f7" fmla="val 5665"/>
                <a:gd name="f8" fmla="val 211038"/>
                <a:gd name="f9" fmla="val 218027"/>
                <a:gd name="f10" fmla="val 223691"/>
                <a:gd name="f11" fmla="val 5918371"/>
                <a:gd name="f12" fmla="*/ f0 1 5918834"/>
                <a:gd name="f13" fmla="*/ f1 1 224154"/>
                <a:gd name="f14" fmla="+- f4 0 f2"/>
                <a:gd name="f15" fmla="+- f3 0 f2"/>
                <a:gd name="f16" fmla="*/ f15 1 5918834"/>
                <a:gd name="f17" fmla="*/ f14 1 224154"/>
                <a:gd name="f18" fmla="*/ f2 1 f16"/>
                <a:gd name="f19" fmla="*/ f3 1 f16"/>
                <a:gd name="f20" fmla="*/ f2 1 f17"/>
                <a:gd name="f21" fmla="*/ f4 1 f17"/>
                <a:gd name="f22" fmla="*/ f18 f12 1"/>
                <a:gd name="f23" fmla="*/ f19 f12 1"/>
                <a:gd name="f24" fmla="*/ f21 f13 1"/>
                <a:gd name="f25" fmla="*/ f20 f13 1"/>
              </a:gdLst>
              <a:ahLst/>
              <a:cxnLst>
                <a:cxn ang="3cd4">
                  <a:pos x="hc" y="t"/>
                </a:cxn>
                <a:cxn ang="0">
                  <a:pos x="r" y="vc"/>
                </a:cxn>
                <a:cxn ang="cd4">
                  <a:pos x="hc" y="b"/>
                </a:cxn>
                <a:cxn ang="cd2">
                  <a:pos x="l" y="vc"/>
                </a:cxn>
              </a:cxnLst>
              <a:rect l="f22" t="f25" r="f23" b="f24"/>
              <a:pathLst>
                <a:path w="5918834" h="224154">
                  <a:moveTo>
                    <a:pt x="f5" y="f2"/>
                  </a:moveTo>
                  <a:lnTo>
                    <a:pt x="f6" y="f2"/>
                  </a:lnTo>
                  <a:lnTo>
                    <a:pt x="f2" y="f7"/>
                  </a:lnTo>
                  <a:lnTo>
                    <a:pt x="f2" y="f8"/>
                  </a:lnTo>
                  <a:lnTo>
                    <a:pt x="f2" y="f9"/>
                  </a:lnTo>
                  <a:lnTo>
                    <a:pt x="f6" y="f10"/>
                  </a:lnTo>
                  <a:lnTo>
                    <a:pt x="f5" y="f10"/>
                  </a:lnTo>
                  <a:lnTo>
                    <a:pt x="f11" y="f9"/>
                  </a:lnTo>
                  <a:lnTo>
                    <a:pt x="f11" y="f7"/>
                  </a:lnTo>
                  <a:lnTo>
                    <a:pt x="f5" y="f2"/>
                  </a:lnTo>
                  <a:close/>
                </a:path>
              </a:pathLst>
            </a:custGeom>
            <a:solidFill>
              <a:srgbClr val="F7F7F7"/>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grpSp>
      <p:sp>
        <p:nvSpPr>
          <p:cNvPr id="12" name="object 12">
            <a:extLst>
              <a:ext uri="{FF2B5EF4-FFF2-40B4-BE49-F238E27FC236}">
                <a16:creationId xmlns:a16="http://schemas.microsoft.com/office/drawing/2014/main" id="{35EDDF89-4404-ED81-33C3-2BDAA008820C}"/>
              </a:ext>
            </a:extLst>
          </p:cNvPr>
          <p:cNvSpPr txBox="1"/>
          <p:nvPr/>
        </p:nvSpPr>
        <p:spPr>
          <a:xfrm>
            <a:off x="500057" y="8222860"/>
            <a:ext cx="3119118" cy="896614"/>
          </a:xfrm>
          <a:prstGeom prst="rect">
            <a:avLst/>
          </a:prstGeom>
          <a:noFill/>
          <a:ln cap="flat">
            <a:noFill/>
          </a:ln>
        </p:spPr>
        <p:txBody>
          <a:bodyPr vert="horz" wrap="square" lIns="0" tIns="11430" rIns="0" bIns="0" anchor="t" anchorCtr="0" compatLnSpc="1">
            <a:spAutoFit/>
          </a:bodyPr>
          <a:lstStyle/>
          <a:p>
            <a:pPr marL="12701" marR="0" lvl="0" indent="0" algn="l" defTabSz="914400" rtl="0" fontAlgn="auto" hangingPunct="1">
              <a:lnSpc>
                <a:spcPct val="100000"/>
              </a:lnSpc>
              <a:spcBef>
                <a:spcPts val="90"/>
              </a:spcBef>
              <a:spcAft>
                <a:spcPts val="0"/>
              </a:spcAft>
              <a:buNone/>
              <a:tabLst/>
              <a:defRPr sz="1800" b="0" i="0" u="none" strike="noStrike" kern="0" cap="none" spc="0" baseline="0">
                <a:solidFill>
                  <a:srgbClr val="000000"/>
                </a:solidFill>
                <a:uFillTx/>
              </a:defRPr>
            </a:pPr>
            <a:r>
              <a:rPr lang="en-IN" sz="1100" b="0" i="0" u="none" strike="noStrike" kern="1200" cap="none" spc="80" baseline="0">
                <a:solidFill>
                  <a:srgbClr val="2F3E9F"/>
                </a:solidFill>
                <a:uFillTx/>
                <a:latin typeface="Lucida Sans Unicode"/>
                <a:cs typeface="Lucida Sans Unicode"/>
              </a:rPr>
              <a:t>[16]:</a:t>
            </a:r>
            <a:r>
              <a:rPr lang="en-IN" sz="1100" b="0" i="0" u="none" strike="noStrike" kern="1200" cap="none" spc="290" baseline="0">
                <a:solidFill>
                  <a:srgbClr val="2F3E9F"/>
                </a:solidFill>
                <a:uFillTx/>
                <a:latin typeface="Lucida Sans Unicode"/>
                <a:cs typeface="Lucida Sans Unicode"/>
              </a:rPr>
              <a:t> </a:t>
            </a:r>
            <a:r>
              <a:rPr lang="en-IN" sz="1100" b="0" i="0" u="none" strike="noStrike" kern="1200" cap="none" spc="100" baseline="0">
                <a:solidFill>
                  <a:srgbClr val="000000"/>
                </a:solidFill>
                <a:uFillTx/>
                <a:latin typeface="Lucida Sans Unicode"/>
                <a:cs typeface="Lucida Sans Unicode"/>
              </a:rPr>
              <a:t>df</a:t>
            </a:r>
            <a:r>
              <a:rPr lang="en-IN" sz="1100" b="0" i="0" u="none" strike="noStrike" kern="1200" cap="none" spc="100" baseline="0">
                <a:solidFill>
                  <a:srgbClr val="666666"/>
                </a:solidFill>
                <a:uFillTx/>
                <a:latin typeface="Lucida Sans Unicode"/>
                <a:cs typeface="Lucida Sans Unicode"/>
              </a:rPr>
              <a:t>.</a:t>
            </a:r>
            <a:r>
              <a:rPr lang="en-IN" sz="1100" b="0" i="0" u="none" strike="noStrike" kern="1200" cap="none" spc="100" baseline="0">
                <a:solidFill>
                  <a:srgbClr val="000000"/>
                </a:solidFill>
                <a:uFillTx/>
                <a:latin typeface="Lucida Sans Unicode"/>
                <a:cs typeface="Lucida Sans Unicode"/>
              </a:rPr>
              <a:t>info()</a:t>
            </a:r>
            <a:endParaRPr lang="en-IN" sz="1100" b="0" i="0" u="none" strike="noStrike" kern="1200" cap="none" spc="0" baseline="0">
              <a:solidFill>
                <a:srgbClr val="000000"/>
              </a:solidFill>
              <a:uFillTx/>
              <a:latin typeface="Lucida Sans Unicode"/>
              <a:cs typeface="Lucida Sans Unicode"/>
            </a:endParaRPr>
          </a:p>
          <a:p>
            <a:pPr marL="0" marR="0" lvl="0" indent="0" algn="l" defTabSz="914400" rtl="0" fontAlgn="auto" hangingPunct="1">
              <a:lnSpc>
                <a:spcPct val="100000"/>
              </a:lnSpc>
              <a:spcBef>
                <a:spcPts val="20"/>
              </a:spcBef>
              <a:spcAft>
                <a:spcPts val="0"/>
              </a:spcAft>
              <a:buNone/>
              <a:tabLst/>
              <a:defRPr sz="1800" b="0" i="0" u="none" strike="noStrike" kern="0" cap="none" spc="0" baseline="0">
                <a:solidFill>
                  <a:srgbClr val="000000"/>
                </a:solidFill>
                <a:uFillTx/>
              </a:defRPr>
            </a:pPr>
            <a:endParaRPr lang="en-IN" sz="950" b="0" i="0" u="none" strike="noStrike" kern="1200" cap="none" spc="0" baseline="0">
              <a:solidFill>
                <a:srgbClr val="000000"/>
              </a:solidFill>
              <a:uFillTx/>
              <a:latin typeface="Lucida Sans Unicode"/>
              <a:cs typeface="Lucida Sans Unicode"/>
            </a:endParaRPr>
          </a:p>
          <a:p>
            <a:pPr marL="414022" marR="5084" lvl="0" indent="0" algn="l" defTabSz="914400" rtl="0" fontAlgn="auto" hangingPunct="1">
              <a:lnSpc>
                <a:spcPct val="102600"/>
              </a:lnSpc>
              <a:spcBef>
                <a:spcPts val="5"/>
              </a:spcBef>
              <a:spcAft>
                <a:spcPts val="0"/>
              </a:spcAft>
              <a:buNone/>
              <a:tabLst/>
              <a:defRPr sz="1800" b="0" i="0" u="none" strike="noStrike" kern="0" cap="none" spc="0" baseline="0">
                <a:solidFill>
                  <a:srgbClr val="000000"/>
                </a:solidFill>
                <a:uFillTx/>
              </a:defRPr>
            </a:pPr>
            <a:r>
              <a:rPr lang="en-IN" sz="1100" b="0" i="0" u="none" strike="noStrike" kern="1200" cap="none" spc="-10" baseline="0">
                <a:solidFill>
                  <a:srgbClr val="000000"/>
                </a:solidFill>
                <a:uFillTx/>
                <a:latin typeface="Lucida Sans Unicode"/>
                <a:cs typeface="Lucida Sans Unicode"/>
              </a:rPr>
              <a:t>&lt;class</a:t>
            </a:r>
            <a:r>
              <a:rPr lang="en-IN" sz="1100" b="0" i="0" u="none" strike="noStrike" kern="1200" cap="none" spc="210" baseline="0">
                <a:solidFill>
                  <a:srgbClr val="000000"/>
                </a:solidFill>
                <a:uFillTx/>
                <a:latin typeface="Lucida Sans Unicode"/>
                <a:cs typeface="Lucida Sans Unicode"/>
              </a:rPr>
              <a:t> </a:t>
            </a:r>
            <a:r>
              <a:rPr lang="en-IN" sz="1100" b="0" i="0" u="none" strike="noStrike" kern="1200" cap="none" spc="-10" baseline="0">
                <a:solidFill>
                  <a:srgbClr val="000000"/>
                </a:solidFill>
                <a:uFillTx/>
                <a:latin typeface="Lucida Sans Unicode"/>
                <a:cs typeface="Lucida Sans Unicode"/>
              </a:rPr>
              <a:t>'pandas.core.frame.DataFrame'&gt; </a:t>
            </a:r>
            <a:r>
              <a:rPr lang="en-IN" sz="1100" b="0" i="0" u="none" strike="noStrike" kern="1200" cap="none" spc="-335" baseline="0">
                <a:solidFill>
                  <a:srgbClr val="000000"/>
                </a:solidFill>
                <a:uFillTx/>
                <a:latin typeface="Lucida Sans Unicode"/>
                <a:cs typeface="Lucida Sans Unicode"/>
              </a:rPr>
              <a:t> </a:t>
            </a:r>
            <a:r>
              <a:rPr lang="en-IN" sz="1100" b="0" i="0" u="none" strike="noStrike" kern="1200" cap="none" spc="-30" baseline="0">
                <a:solidFill>
                  <a:srgbClr val="000000"/>
                </a:solidFill>
                <a:uFillTx/>
                <a:latin typeface="Lucida Sans Unicode"/>
                <a:cs typeface="Lucida Sans Unicode"/>
              </a:rPr>
              <a:t>RangeIndex:</a:t>
            </a:r>
            <a:r>
              <a:rPr lang="en-IN" sz="1100" b="0" i="0" u="none" strike="noStrike" kern="1200" cap="none" spc="285" baseline="0">
                <a:solidFill>
                  <a:srgbClr val="000000"/>
                </a:solidFill>
                <a:uFillTx/>
                <a:latin typeface="Lucida Sans Unicode"/>
                <a:cs typeface="Lucida Sans Unicode"/>
              </a:rPr>
              <a:t> </a:t>
            </a:r>
            <a:r>
              <a:rPr lang="en-IN" sz="1100" b="0" i="0" u="none" strike="noStrike" kern="1200" cap="none" spc="-125" baseline="0">
                <a:solidFill>
                  <a:srgbClr val="000000"/>
                </a:solidFill>
                <a:uFillTx/>
                <a:latin typeface="Lucida Sans Unicode"/>
                <a:cs typeface="Lucida Sans Unicode"/>
              </a:rPr>
              <a:t>200</a:t>
            </a:r>
            <a:r>
              <a:rPr lang="en-IN" sz="1100" b="0" i="0" u="none" strike="noStrike" kern="1200" cap="none" spc="320" baseline="0">
                <a:solidFill>
                  <a:srgbClr val="000000"/>
                </a:solidFill>
                <a:uFillTx/>
                <a:latin typeface="Lucida Sans Unicode"/>
                <a:cs typeface="Lucida Sans Unicode"/>
              </a:rPr>
              <a:t> </a:t>
            </a:r>
            <a:r>
              <a:rPr lang="en-IN" sz="1100" b="0" i="0" u="none" strike="noStrike" kern="1200" cap="none" spc="70" baseline="0">
                <a:solidFill>
                  <a:srgbClr val="000000"/>
                </a:solidFill>
                <a:uFillTx/>
                <a:latin typeface="Lucida Sans Unicode"/>
                <a:cs typeface="Lucida Sans Unicode"/>
              </a:rPr>
              <a:t>entries, </a:t>
            </a:r>
            <a:r>
              <a:rPr lang="en-IN" sz="1100" b="0" i="0" u="none" strike="noStrike" kern="1200" cap="none" spc="-125" baseline="0">
                <a:solidFill>
                  <a:srgbClr val="000000"/>
                </a:solidFill>
                <a:uFillTx/>
                <a:latin typeface="Lucida Sans Unicode"/>
                <a:cs typeface="Lucida Sans Unicode"/>
              </a:rPr>
              <a:t>0</a:t>
            </a:r>
            <a:r>
              <a:rPr lang="en-IN" sz="1100" b="0" i="0" u="none" strike="noStrike" kern="1200" cap="none" spc="325" baseline="0">
                <a:solidFill>
                  <a:srgbClr val="000000"/>
                </a:solidFill>
                <a:uFillTx/>
                <a:latin typeface="Lucida Sans Unicode"/>
                <a:cs typeface="Lucida Sans Unicode"/>
              </a:rPr>
              <a:t> </a:t>
            </a:r>
            <a:r>
              <a:rPr lang="en-IN" sz="1100" b="0" i="0" u="none" strike="noStrike" kern="1200" cap="none" spc="25" baseline="0">
                <a:solidFill>
                  <a:srgbClr val="000000"/>
                </a:solidFill>
                <a:uFillTx/>
                <a:latin typeface="Lucida Sans Unicode"/>
                <a:cs typeface="Lucida Sans Unicode"/>
              </a:rPr>
              <a:t>to  </a:t>
            </a:r>
            <a:r>
              <a:rPr lang="en-IN" sz="1100" b="0" i="0" u="none" strike="noStrike" kern="1200" cap="none" spc="-125" baseline="0">
                <a:solidFill>
                  <a:srgbClr val="000000"/>
                </a:solidFill>
                <a:uFillTx/>
                <a:latin typeface="Lucida Sans Unicode"/>
                <a:cs typeface="Lucida Sans Unicode"/>
              </a:rPr>
              <a:t>199 </a:t>
            </a:r>
            <a:r>
              <a:rPr lang="en-IN" sz="1100" b="0" i="0" u="none" strike="noStrike" kern="1200" cap="none" spc="-120" baseline="0">
                <a:solidFill>
                  <a:srgbClr val="000000"/>
                </a:solidFill>
                <a:uFillTx/>
                <a:latin typeface="Lucida Sans Unicode"/>
                <a:cs typeface="Lucida Sans Unicode"/>
              </a:rPr>
              <a:t> </a:t>
            </a:r>
            <a:r>
              <a:rPr lang="en-IN" sz="1100" b="0" i="0" u="none" strike="noStrike" kern="1200" cap="none" spc="-40" baseline="0">
                <a:solidFill>
                  <a:srgbClr val="000000"/>
                </a:solidFill>
                <a:uFillTx/>
                <a:latin typeface="Lucida Sans Unicode"/>
                <a:cs typeface="Lucida Sans Unicode"/>
              </a:rPr>
              <a:t>Data</a:t>
            </a:r>
            <a:r>
              <a:rPr lang="en-IN" sz="1100" b="0" i="0" u="none" strike="noStrike" kern="1200" cap="none" spc="220" baseline="0">
                <a:solidFill>
                  <a:srgbClr val="000000"/>
                </a:solidFill>
                <a:uFillTx/>
                <a:latin typeface="Lucida Sans Unicode"/>
                <a:cs typeface="Lucida Sans Unicode"/>
              </a:rPr>
              <a:t> </a:t>
            </a:r>
            <a:r>
              <a:rPr lang="en-IN" sz="1100" b="0" i="0" u="none" strike="noStrike" kern="1200" cap="none" spc="-75" baseline="0">
                <a:solidFill>
                  <a:srgbClr val="000000"/>
                </a:solidFill>
                <a:uFillTx/>
                <a:latin typeface="Lucida Sans Unicode"/>
                <a:cs typeface="Lucida Sans Unicode"/>
              </a:rPr>
              <a:t>columns</a:t>
            </a:r>
            <a:r>
              <a:rPr lang="en-IN" sz="1100" b="0" i="0" u="none" strike="noStrike" kern="1200" cap="none" spc="-45" baseline="0">
                <a:solidFill>
                  <a:srgbClr val="000000"/>
                </a:solidFill>
                <a:uFillTx/>
                <a:latin typeface="Lucida Sans Unicode"/>
                <a:cs typeface="Lucida Sans Unicode"/>
              </a:rPr>
              <a:t> </a:t>
            </a:r>
            <a:r>
              <a:rPr lang="en-IN" sz="1100" b="0" i="0" u="none" strike="noStrike" kern="1200" cap="none" spc="105" baseline="0">
                <a:solidFill>
                  <a:srgbClr val="000000"/>
                </a:solidFill>
                <a:uFillTx/>
                <a:latin typeface="Lucida Sans Unicode"/>
                <a:cs typeface="Lucida Sans Unicode"/>
              </a:rPr>
              <a:t>(total</a:t>
            </a:r>
            <a:r>
              <a:rPr lang="en-IN" sz="1100" b="0" i="0" u="none" strike="noStrike" kern="1200" cap="none" spc="220" baseline="0">
                <a:solidFill>
                  <a:srgbClr val="000000"/>
                </a:solidFill>
                <a:uFillTx/>
                <a:latin typeface="Lucida Sans Unicode"/>
                <a:cs typeface="Lucida Sans Unicode"/>
              </a:rPr>
              <a:t> </a:t>
            </a:r>
            <a:r>
              <a:rPr lang="en-IN" sz="1100" b="0" i="0" u="none" strike="noStrike" kern="1200" cap="none" spc="-125" baseline="0">
                <a:solidFill>
                  <a:srgbClr val="000000"/>
                </a:solidFill>
                <a:uFillTx/>
                <a:latin typeface="Lucida Sans Unicode"/>
                <a:cs typeface="Lucida Sans Unicode"/>
              </a:rPr>
              <a:t>4</a:t>
            </a:r>
            <a:r>
              <a:rPr lang="en-IN" sz="1100" b="0" i="0" u="none" strike="noStrike" kern="1200" cap="none" spc="0" baseline="0">
                <a:solidFill>
                  <a:srgbClr val="000000"/>
                </a:solidFill>
                <a:uFillTx/>
                <a:latin typeface="Lucida Sans Unicode"/>
                <a:cs typeface="Lucida Sans Unicode"/>
              </a:rPr>
              <a:t> </a:t>
            </a:r>
            <a:r>
              <a:rPr lang="en-IN" sz="1100" b="0" i="0" u="none" strike="noStrike" kern="1200" cap="none" spc="-10" baseline="0">
                <a:solidFill>
                  <a:srgbClr val="000000"/>
                </a:solidFill>
                <a:uFillTx/>
                <a:latin typeface="Lucida Sans Unicode"/>
                <a:cs typeface="Lucida Sans Unicode"/>
              </a:rPr>
              <a:t>columns):</a:t>
            </a:r>
            <a:endParaRPr lang="en-IN" sz="1100" b="0" i="0" u="none" strike="noStrike" kern="1200" cap="none" spc="0" baseline="0">
              <a:solidFill>
                <a:srgbClr val="000000"/>
              </a:solidFill>
              <a:uFillTx/>
              <a:latin typeface="Lucida Sans Unicode"/>
              <a:cs typeface="Lucida Sans Unicode"/>
            </a:endParaRPr>
          </a:p>
        </p:txBody>
      </p:sp>
      <p:sp>
        <p:nvSpPr>
          <p:cNvPr id="13" name="object 13">
            <a:extLst>
              <a:ext uri="{FF2B5EF4-FFF2-40B4-BE49-F238E27FC236}">
                <a16:creationId xmlns:a16="http://schemas.microsoft.com/office/drawing/2014/main" id="{8798C340-1B82-8363-13E3-F2B846DD2448}"/>
              </a:ext>
            </a:extLst>
          </p:cNvPr>
          <p:cNvSpPr txBox="1"/>
          <p:nvPr/>
        </p:nvSpPr>
        <p:spPr>
          <a:xfrm>
            <a:off x="3813468" y="9354732"/>
            <a:ext cx="146047" cy="222254"/>
          </a:xfrm>
          <a:prstGeom prst="rect">
            <a:avLst/>
          </a:prstGeom>
          <a:noFill/>
          <a:ln cap="flat">
            <a:noFill/>
          </a:ln>
        </p:spPr>
        <p:txBody>
          <a:bodyPr vert="horz" wrap="square" lIns="0" tIns="29205" rIns="0" bIns="0" anchor="t" anchorCtr="0" compatLnSpc="1">
            <a:spAutoFit/>
          </a:bodyPr>
          <a:lstStyle/>
          <a:p>
            <a:pPr marL="38103" marR="0" lvl="0" indent="0" algn="l" defTabSz="914400" rtl="0" fontAlgn="auto" hangingPunct="1">
              <a:lnSpc>
                <a:spcPct val="100000"/>
              </a:lnSpc>
              <a:spcBef>
                <a:spcPts val="230"/>
              </a:spcBef>
              <a:spcAft>
                <a:spcPts val="0"/>
              </a:spcAft>
              <a:buNone/>
              <a:tabLst/>
              <a:defRPr sz="1800" b="0" i="0" u="none" strike="noStrike" kern="0" cap="none" spc="0" baseline="0">
                <a:solidFill>
                  <a:srgbClr val="000000"/>
                </a:solidFill>
                <a:uFillTx/>
              </a:defRPr>
            </a:pPr>
            <a:fld id="{5CCCA21B-8C76-4363-A161-D458DBA8F881}" type="slidenum">
              <a:t>3</a:t>
            </a:fld>
            <a:endParaRPr lang="en-IN" sz="1100" b="0" i="0" u="none" strike="noStrike" kern="1200" cap="none" spc="70" baseline="0">
              <a:solidFill>
                <a:srgbClr val="000000"/>
              </a:solidFill>
              <a:uFillTx/>
              <a:latin typeface="Georgia"/>
              <a:cs typeface="Georgia"/>
            </a:endParaRPr>
          </a:p>
        </p:txBody>
      </p:sp>
      <p:sp>
        <p:nvSpPr>
          <p:cNvPr id="15" name="TextBox 14">
            <a:extLst>
              <a:ext uri="{FF2B5EF4-FFF2-40B4-BE49-F238E27FC236}">
                <a16:creationId xmlns:a16="http://schemas.microsoft.com/office/drawing/2014/main" id="{778DB799-EE5B-6D09-A371-4CDBB986E4AD}"/>
              </a:ext>
            </a:extLst>
          </p:cNvPr>
          <p:cNvSpPr txBox="1"/>
          <p:nvPr/>
        </p:nvSpPr>
        <p:spPr>
          <a:xfrm>
            <a:off x="500057" y="938927"/>
            <a:ext cx="5334212" cy="2062103"/>
          </a:xfrm>
          <a:prstGeom prst="rect">
            <a:avLst/>
          </a:prstGeom>
          <a:noFill/>
        </p:spPr>
        <p:txBody>
          <a:bodyPr wrap="square">
            <a:spAutoFit/>
          </a:bodyPr>
          <a:lstStyle/>
          <a:p>
            <a:r>
              <a:rPr lang="en-US" sz="2000" dirty="0"/>
              <a:t>Data Preprocessing:</a:t>
            </a:r>
            <a:r>
              <a:rPr lang="en-US" dirty="0"/>
              <a:t> </a:t>
            </a:r>
            <a:br>
              <a:rPr lang="en-US" dirty="0"/>
            </a:br>
            <a:r>
              <a:rPr lang="en-US" dirty="0"/>
              <a:t>             </a:t>
            </a:r>
            <a:r>
              <a:rPr lang="en-US" sz="1800" dirty="0"/>
              <a:t>Implement more advanced data preprocessing techniques, such as handling missing data, outliers, and ensuring data quality as your dataset grows.</a:t>
            </a:r>
          </a:p>
          <a:p>
            <a:endParaRPr lang="en-US" dirty="0"/>
          </a:p>
          <a:p>
            <a:br>
              <a:rPr lang="en-US" sz="1800" dirty="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name="Slide2">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4895969B-DE08-7064-0B8B-604F37CE6248}"/>
              </a:ext>
            </a:extLst>
          </p:cNvPr>
          <p:cNvGraphicFramePr>
            <a:graphicFrameLocks noGrp="1"/>
          </p:cNvGraphicFramePr>
          <p:nvPr/>
        </p:nvGraphicFramePr>
        <p:xfrm>
          <a:off x="914400" y="912818"/>
          <a:ext cx="2868939" cy="1044909"/>
        </p:xfrm>
        <a:graphic>
          <a:graphicData uri="http://schemas.openxmlformats.org/drawingml/2006/table">
            <a:tbl>
              <a:tblPr firstRow="1" bandRow="1">
                <a:effectLst/>
                <a:tableStyleId>{2D5ABB26-0587-4C30-8999-92F81FD0307C}</a:tableStyleId>
              </a:tblPr>
              <a:tblGrid>
                <a:gridCol w="218441">
                  <a:extLst>
                    <a:ext uri="{9D8B030D-6E8A-4147-A177-3AD203B41FA5}">
                      <a16:colId xmlns:a16="http://schemas.microsoft.com/office/drawing/2014/main" val="2917002178"/>
                    </a:ext>
                  </a:extLst>
                </a:gridCol>
                <a:gridCol w="145417">
                  <a:extLst>
                    <a:ext uri="{9D8B030D-6E8A-4147-A177-3AD203B41FA5}">
                      <a16:colId xmlns:a16="http://schemas.microsoft.com/office/drawing/2014/main" val="443306443"/>
                    </a:ext>
                  </a:extLst>
                </a:gridCol>
                <a:gridCol w="800100">
                  <a:extLst>
                    <a:ext uri="{9D8B030D-6E8A-4147-A177-3AD203B41FA5}">
                      <a16:colId xmlns:a16="http://schemas.microsoft.com/office/drawing/2014/main" val="1783657149"/>
                    </a:ext>
                  </a:extLst>
                </a:gridCol>
                <a:gridCol w="1018541">
                  <a:extLst>
                    <a:ext uri="{9D8B030D-6E8A-4147-A177-3AD203B41FA5}">
                      <a16:colId xmlns:a16="http://schemas.microsoft.com/office/drawing/2014/main" val="640444358"/>
                    </a:ext>
                  </a:extLst>
                </a:gridCol>
                <a:gridCol w="145417">
                  <a:extLst>
                    <a:ext uri="{9D8B030D-6E8A-4147-A177-3AD203B41FA5}">
                      <a16:colId xmlns:a16="http://schemas.microsoft.com/office/drawing/2014/main" val="3829687837"/>
                    </a:ext>
                  </a:extLst>
                </a:gridCol>
                <a:gridCol w="541023">
                  <a:extLst>
                    <a:ext uri="{9D8B030D-6E8A-4147-A177-3AD203B41FA5}">
                      <a16:colId xmlns:a16="http://schemas.microsoft.com/office/drawing/2014/main" val="1366379971"/>
                    </a:ext>
                  </a:extLst>
                </a:gridCol>
              </a:tblGrid>
              <a:tr h="270442">
                <a:tc>
                  <a:txBody>
                    <a:bodyPr/>
                    <a:lstStyle/>
                    <a:p>
                      <a:pPr lvl="0" algn="ctr">
                        <a:lnSpc>
                          <a:spcPct val="100000"/>
                        </a:lnSpc>
                        <a:spcBef>
                          <a:spcPts val="5"/>
                        </a:spcBef>
                      </a:pPr>
                      <a:r>
                        <a:rPr lang="en-IN" sz="1100">
                          <a:latin typeface="Lucida Sans Unicode"/>
                          <a:cs typeface="Lucida Sans Unicode"/>
                        </a:rPr>
                        <a:t>#</a:t>
                      </a:r>
                    </a:p>
                  </a:txBody>
                  <a:tcPr marL="0" marR="0" marT="630" marB="0">
                    <a:lnB w="12701" cap="flat" cmpd="sng" algn="ctr">
                      <a:solidFill>
                        <a:srgbClr val="000000"/>
                      </a:solidFill>
                      <a:prstDash val="solid"/>
                      <a:round/>
                      <a:headEnd type="none" w="med" len="med"/>
                      <a:tailEnd type="none" w="med" len="med"/>
                    </a:lnB>
                  </a:tcPr>
                </a:tc>
                <a:tc>
                  <a:txBody>
                    <a:bodyPr/>
                    <a:lstStyle/>
                    <a:p>
                      <a:pPr lvl="0">
                        <a:lnSpc>
                          <a:spcPct val="100000"/>
                        </a:lnSpc>
                      </a:pPr>
                      <a:endParaRPr lang="en-IN" sz="1000">
                        <a:latin typeface="Times New Roman"/>
                        <a:cs typeface="Times New Roman"/>
                      </a:endParaRPr>
                    </a:p>
                  </a:txBody>
                  <a:tcPr marL="0" marR="0" marT="0" marB="0"/>
                </a:tc>
                <a:tc>
                  <a:txBody>
                    <a:bodyPr/>
                    <a:lstStyle/>
                    <a:p>
                      <a:pPr lvl="0">
                        <a:lnSpc>
                          <a:spcPct val="100000"/>
                        </a:lnSpc>
                        <a:spcBef>
                          <a:spcPts val="5"/>
                        </a:spcBef>
                      </a:pPr>
                      <a:r>
                        <a:rPr lang="en-IN" sz="1100" spc="-120">
                          <a:latin typeface="Lucida Sans Unicode"/>
                          <a:cs typeface="Lucida Sans Unicode"/>
                        </a:rPr>
                        <a:t>Column</a:t>
                      </a:r>
                      <a:endParaRPr lang="en-IN" sz="1100">
                        <a:latin typeface="Lucida Sans Unicode"/>
                        <a:cs typeface="Lucida Sans Unicode"/>
                      </a:endParaRPr>
                    </a:p>
                  </a:txBody>
                  <a:tcPr marL="0" marR="0" marT="630" marB="0">
                    <a:lnB w="12701" cap="flat" cmpd="sng" algn="ctr">
                      <a:solidFill>
                        <a:srgbClr val="000000"/>
                      </a:solidFill>
                      <a:prstDash val="solid"/>
                      <a:round/>
                      <a:headEnd type="none" w="med" len="med"/>
                      <a:tailEnd type="none" w="med" len="med"/>
                    </a:lnB>
                  </a:tcPr>
                </a:tc>
                <a:tc>
                  <a:txBody>
                    <a:bodyPr/>
                    <a:lstStyle/>
                    <a:p>
                      <a:pPr lvl="0">
                        <a:lnSpc>
                          <a:spcPct val="100000"/>
                        </a:lnSpc>
                        <a:spcBef>
                          <a:spcPts val="5"/>
                        </a:spcBef>
                      </a:pPr>
                      <a:r>
                        <a:rPr lang="en-IN" sz="1100" spc="-45">
                          <a:latin typeface="Lucida Sans Unicode"/>
                          <a:cs typeface="Lucida Sans Unicode"/>
                        </a:rPr>
                        <a:t>Non-Null</a:t>
                      </a:r>
                      <a:r>
                        <a:rPr lang="en-IN" sz="1100" spc="130">
                          <a:latin typeface="Lucida Sans Unicode"/>
                          <a:cs typeface="Lucida Sans Unicode"/>
                        </a:rPr>
                        <a:t> </a:t>
                      </a:r>
                      <a:r>
                        <a:rPr lang="en-IN" sz="1100" spc="-70">
                          <a:latin typeface="Lucida Sans Unicode"/>
                          <a:cs typeface="Lucida Sans Unicode"/>
                        </a:rPr>
                        <a:t>Count</a:t>
                      </a:r>
                      <a:endParaRPr lang="en-IN" sz="1100">
                        <a:latin typeface="Lucida Sans Unicode"/>
                        <a:cs typeface="Lucida Sans Unicode"/>
                      </a:endParaRPr>
                    </a:p>
                  </a:txBody>
                  <a:tcPr marL="0" marR="0" marT="630" marB="0">
                    <a:lnB w="12701" cap="flat" cmpd="sng" algn="ctr">
                      <a:solidFill>
                        <a:srgbClr val="000000"/>
                      </a:solidFill>
                      <a:prstDash val="solid"/>
                      <a:round/>
                      <a:headEnd type="none" w="med" len="med"/>
                      <a:tailEnd type="none" w="med" len="med"/>
                    </a:lnB>
                  </a:tcPr>
                </a:tc>
                <a:tc>
                  <a:txBody>
                    <a:bodyPr/>
                    <a:lstStyle/>
                    <a:p>
                      <a:pPr lvl="0">
                        <a:lnSpc>
                          <a:spcPct val="100000"/>
                        </a:lnSpc>
                      </a:pPr>
                      <a:endParaRPr lang="en-IN" sz="1000">
                        <a:latin typeface="Times New Roman"/>
                        <a:cs typeface="Times New Roman"/>
                      </a:endParaRPr>
                    </a:p>
                  </a:txBody>
                  <a:tcPr marL="0" marR="0" marT="0" marB="0"/>
                </a:tc>
                <a:tc>
                  <a:txBody>
                    <a:bodyPr/>
                    <a:lstStyle/>
                    <a:p>
                      <a:pPr lvl="0">
                        <a:lnSpc>
                          <a:spcPct val="100000"/>
                        </a:lnSpc>
                        <a:spcBef>
                          <a:spcPts val="5"/>
                        </a:spcBef>
                      </a:pPr>
                      <a:r>
                        <a:rPr lang="en-IN" sz="1100" spc="-55">
                          <a:latin typeface="Lucida Sans Unicode"/>
                          <a:cs typeface="Lucida Sans Unicode"/>
                        </a:rPr>
                        <a:t>Dtype</a:t>
                      </a:r>
                      <a:endParaRPr lang="en-IN" sz="1100">
                        <a:latin typeface="Lucida Sans Unicode"/>
                        <a:cs typeface="Lucida Sans Unicode"/>
                      </a:endParaRPr>
                    </a:p>
                  </a:txBody>
                  <a:tcPr marL="0" marR="0" marT="630" marB="0">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0750184"/>
                  </a:ext>
                </a:extLst>
              </a:tr>
              <a:tr h="252008">
                <a:tc>
                  <a:txBody>
                    <a:bodyPr/>
                    <a:lstStyle/>
                    <a:p>
                      <a:pPr lvl="0" algn="ctr">
                        <a:lnSpc>
                          <a:spcPts val="1295"/>
                        </a:lnSpc>
                        <a:spcBef>
                          <a:spcPts val="585"/>
                        </a:spcBef>
                      </a:pPr>
                      <a:r>
                        <a:rPr lang="en-IN" sz="1100">
                          <a:latin typeface="Lucida Sans Unicode"/>
                          <a:cs typeface="Lucida Sans Unicode"/>
                        </a:rPr>
                        <a:t>0</a:t>
                      </a:r>
                    </a:p>
                  </a:txBody>
                  <a:tcPr marL="0" marR="0" marT="74295" marB="0">
                    <a:lnT w="12701" cap="flat" cmpd="sng" algn="ctr">
                      <a:solidFill>
                        <a:srgbClr val="000000"/>
                      </a:solidFill>
                      <a:prstDash val="solid"/>
                      <a:round/>
                      <a:headEnd type="none" w="med" len="med"/>
                      <a:tailEnd type="none" w="med" len="med"/>
                    </a:lnT>
                  </a:tcPr>
                </a:tc>
                <a:tc>
                  <a:txBody>
                    <a:bodyPr/>
                    <a:lstStyle/>
                    <a:p>
                      <a:pPr lvl="0">
                        <a:lnSpc>
                          <a:spcPct val="100000"/>
                        </a:lnSpc>
                      </a:pPr>
                      <a:endParaRPr lang="en-IN" sz="1000">
                        <a:latin typeface="Times New Roman"/>
                        <a:cs typeface="Times New Roman"/>
                      </a:endParaRPr>
                    </a:p>
                  </a:txBody>
                  <a:tcPr marL="0" marR="0" marT="0" marB="0"/>
                </a:tc>
                <a:tc>
                  <a:txBody>
                    <a:bodyPr/>
                    <a:lstStyle/>
                    <a:p>
                      <a:pPr lvl="0">
                        <a:lnSpc>
                          <a:spcPts val="1295"/>
                        </a:lnSpc>
                        <a:spcBef>
                          <a:spcPts val="585"/>
                        </a:spcBef>
                      </a:pPr>
                      <a:r>
                        <a:rPr lang="en-IN" sz="1100" spc="-135">
                          <a:latin typeface="Lucida Sans Unicode"/>
                          <a:cs typeface="Lucida Sans Unicode"/>
                        </a:rPr>
                        <a:t>TV</a:t>
                      </a:r>
                      <a:endParaRPr lang="en-IN" sz="1100">
                        <a:latin typeface="Lucida Sans Unicode"/>
                        <a:cs typeface="Lucida Sans Unicode"/>
                      </a:endParaRPr>
                    </a:p>
                  </a:txBody>
                  <a:tcPr marL="0" marR="0" marT="74295" marB="0">
                    <a:lnT w="12701" cap="flat" cmpd="sng" algn="ctr">
                      <a:solidFill>
                        <a:srgbClr val="000000"/>
                      </a:solidFill>
                      <a:prstDash val="solid"/>
                      <a:round/>
                      <a:headEnd type="none" w="med" len="med"/>
                      <a:tailEnd type="none" w="med" len="med"/>
                    </a:lnT>
                  </a:tcPr>
                </a:tc>
                <a:tc>
                  <a:txBody>
                    <a:bodyPr/>
                    <a:lstStyle/>
                    <a:p>
                      <a:pPr lvl="0">
                        <a:lnSpc>
                          <a:spcPts val="1295"/>
                        </a:lnSpc>
                        <a:spcBef>
                          <a:spcPts val="585"/>
                        </a:spcBef>
                      </a:pPr>
                      <a:r>
                        <a:rPr lang="en-IN" sz="1100" spc="-125">
                          <a:latin typeface="Lucida Sans Unicode"/>
                          <a:cs typeface="Lucida Sans Unicode"/>
                        </a:rPr>
                        <a:t>200</a:t>
                      </a:r>
                      <a:r>
                        <a:rPr lang="en-IN" sz="1100" spc="-40">
                          <a:latin typeface="Lucida Sans Unicode"/>
                          <a:cs typeface="Lucida Sans Unicode"/>
                        </a:rPr>
                        <a:t> </a:t>
                      </a:r>
                      <a:r>
                        <a:rPr lang="en-IN" sz="1100" spc="-15">
                          <a:latin typeface="Lucida Sans Unicode"/>
                          <a:cs typeface="Lucida Sans Unicode"/>
                        </a:rPr>
                        <a:t>non-null</a:t>
                      </a:r>
                      <a:endParaRPr lang="en-IN" sz="1100">
                        <a:latin typeface="Lucida Sans Unicode"/>
                        <a:cs typeface="Lucida Sans Unicode"/>
                      </a:endParaRPr>
                    </a:p>
                  </a:txBody>
                  <a:tcPr marL="0" marR="0" marT="74295" marB="0">
                    <a:lnT w="12701" cap="flat" cmpd="sng" algn="ctr">
                      <a:solidFill>
                        <a:srgbClr val="000000"/>
                      </a:solidFill>
                      <a:prstDash val="solid"/>
                      <a:round/>
                      <a:headEnd type="none" w="med" len="med"/>
                      <a:tailEnd type="none" w="med" len="med"/>
                    </a:lnT>
                  </a:tcPr>
                </a:tc>
                <a:tc>
                  <a:txBody>
                    <a:bodyPr/>
                    <a:lstStyle/>
                    <a:p>
                      <a:pPr lvl="0">
                        <a:lnSpc>
                          <a:spcPct val="100000"/>
                        </a:lnSpc>
                      </a:pPr>
                      <a:endParaRPr lang="en-IN" sz="1000">
                        <a:latin typeface="Times New Roman"/>
                        <a:cs typeface="Times New Roman"/>
                      </a:endParaRPr>
                    </a:p>
                  </a:txBody>
                  <a:tcPr marL="0" marR="0" marT="0" marB="0"/>
                </a:tc>
                <a:tc>
                  <a:txBody>
                    <a:bodyPr/>
                    <a:lstStyle/>
                    <a:p>
                      <a:pPr lvl="0">
                        <a:lnSpc>
                          <a:spcPts val="1295"/>
                        </a:lnSpc>
                        <a:spcBef>
                          <a:spcPts val="585"/>
                        </a:spcBef>
                      </a:pPr>
                      <a:r>
                        <a:rPr lang="en-IN" sz="1100" spc="25">
                          <a:latin typeface="Lucida Sans Unicode"/>
                          <a:cs typeface="Lucida Sans Unicode"/>
                        </a:rPr>
                        <a:t>float64</a:t>
                      </a:r>
                      <a:endParaRPr lang="en-IN" sz="1100">
                        <a:latin typeface="Lucida Sans Unicode"/>
                        <a:cs typeface="Lucida Sans Unicode"/>
                      </a:endParaRPr>
                    </a:p>
                  </a:txBody>
                  <a:tcPr marL="0" marR="0" marT="74295" marB="0">
                    <a:lnT w="12701"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685920326"/>
                  </a:ext>
                </a:extLst>
              </a:tr>
              <a:tr h="172080">
                <a:tc>
                  <a:txBody>
                    <a:bodyPr/>
                    <a:lstStyle/>
                    <a:p>
                      <a:pPr lvl="0" algn="ctr">
                        <a:lnSpc>
                          <a:spcPts val="1255"/>
                        </a:lnSpc>
                      </a:pPr>
                      <a:r>
                        <a:rPr lang="en-IN" sz="1100">
                          <a:latin typeface="Lucida Sans Unicode"/>
                          <a:cs typeface="Lucida Sans Unicode"/>
                        </a:rPr>
                        <a:t>1</a:t>
                      </a:r>
                    </a:p>
                  </a:txBody>
                  <a:tcPr marL="0" marR="0" marT="0" marB="0"/>
                </a:tc>
                <a:tc>
                  <a:txBody>
                    <a:bodyPr/>
                    <a:lstStyle/>
                    <a:p>
                      <a:pPr lvl="0">
                        <a:lnSpc>
                          <a:spcPct val="100000"/>
                        </a:lnSpc>
                      </a:pPr>
                      <a:endParaRPr lang="en-IN" sz="1000">
                        <a:latin typeface="Times New Roman"/>
                        <a:cs typeface="Times New Roman"/>
                      </a:endParaRPr>
                    </a:p>
                  </a:txBody>
                  <a:tcPr marL="0" marR="0" marT="0" marB="0"/>
                </a:tc>
                <a:tc>
                  <a:txBody>
                    <a:bodyPr/>
                    <a:lstStyle/>
                    <a:p>
                      <a:pPr lvl="0">
                        <a:lnSpc>
                          <a:spcPts val="1255"/>
                        </a:lnSpc>
                      </a:pPr>
                      <a:r>
                        <a:rPr lang="en-IN" sz="1100" spc="-30">
                          <a:latin typeface="Lucida Sans Unicode"/>
                          <a:cs typeface="Lucida Sans Unicode"/>
                        </a:rPr>
                        <a:t>Radio</a:t>
                      </a:r>
                      <a:endParaRPr lang="en-IN" sz="1100">
                        <a:latin typeface="Lucida Sans Unicode"/>
                        <a:cs typeface="Lucida Sans Unicode"/>
                      </a:endParaRPr>
                    </a:p>
                  </a:txBody>
                  <a:tcPr marL="0" marR="0" marT="0" marB="0"/>
                </a:tc>
                <a:tc>
                  <a:txBody>
                    <a:bodyPr/>
                    <a:lstStyle/>
                    <a:p>
                      <a:pPr lvl="0">
                        <a:lnSpc>
                          <a:spcPts val="1255"/>
                        </a:lnSpc>
                      </a:pPr>
                      <a:r>
                        <a:rPr lang="en-IN" sz="1100" spc="-125">
                          <a:latin typeface="Lucida Sans Unicode"/>
                          <a:cs typeface="Lucida Sans Unicode"/>
                        </a:rPr>
                        <a:t>200</a:t>
                      </a:r>
                      <a:r>
                        <a:rPr lang="en-IN" sz="1100" spc="-40">
                          <a:latin typeface="Lucida Sans Unicode"/>
                          <a:cs typeface="Lucida Sans Unicode"/>
                        </a:rPr>
                        <a:t> </a:t>
                      </a:r>
                      <a:r>
                        <a:rPr lang="en-IN" sz="1100" spc="-15">
                          <a:latin typeface="Lucida Sans Unicode"/>
                          <a:cs typeface="Lucida Sans Unicode"/>
                        </a:rPr>
                        <a:t>non-null</a:t>
                      </a:r>
                      <a:endParaRPr lang="en-IN" sz="1100">
                        <a:latin typeface="Lucida Sans Unicode"/>
                        <a:cs typeface="Lucida Sans Unicode"/>
                      </a:endParaRPr>
                    </a:p>
                  </a:txBody>
                  <a:tcPr marL="0" marR="0" marT="0" marB="0"/>
                </a:tc>
                <a:tc>
                  <a:txBody>
                    <a:bodyPr/>
                    <a:lstStyle/>
                    <a:p>
                      <a:pPr lvl="0">
                        <a:lnSpc>
                          <a:spcPct val="100000"/>
                        </a:lnSpc>
                      </a:pPr>
                      <a:endParaRPr lang="en-IN" sz="1000">
                        <a:latin typeface="Times New Roman"/>
                        <a:cs typeface="Times New Roman"/>
                      </a:endParaRPr>
                    </a:p>
                  </a:txBody>
                  <a:tcPr marL="0" marR="0" marT="0" marB="0"/>
                </a:tc>
                <a:tc>
                  <a:txBody>
                    <a:bodyPr/>
                    <a:lstStyle/>
                    <a:p>
                      <a:pPr lvl="0">
                        <a:lnSpc>
                          <a:spcPts val="1255"/>
                        </a:lnSpc>
                      </a:pPr>
                      <a:r>
                        <a:rPr lang="en-IN" sz="1100" spc="25">
                          <a:latin typeface="Lucida Sans Unicode"/>
                          <a:cs typeface="Lucida Sans Unicode"/>
                        </a:rPr>
                        <a:t>float64</a:t>
                      </a:r>
                      <a:endParaRPr lang="en-IN" sz="1100">
                        <a:latin typeface="Lucida Sans Unicode"/>
                        <a:cs typeface="Lucida Sans Unicode"/>
                      </a:endParaRPr>
                    </a:p>
                  </a:txBody>
                  <a:tcPr marL="0" marR="0" marT="0" marB="0"/>
                </a:tc>
                <a:extLst>
                  <a:ext uri="{0D108BD9-81ED-4DB2-BD59-A6C34878D82A}">
                    <a16:rowId xmlns:a16="http://schemas.microsoft.com/office/drawing/2014/main" val="4012786698"/>
                  </a:ext>
                </a:extLst>
              </a:tr>
              <a:tr h="172071">
                <a:tc>
                  <a:txBody>
                    <a:bodyPr/>
                    <a:lstStyle/>
                    <a:p>
                      <a:pPr lvl="0" algn="ctr">
                        <a:lnSpc>
                          <a:spcPts val="1255"/>
                        </a:lnSpc>
                      </a:pPr>
                      <a:r>
                        <a:rPr lang="en-IN" sz="1100">
                          <a:latin typeface="Lucida Sans Unicode"/>
                          <a:cs typeface="Lucida Sans Unicode"/>
                        </a:rPr>
                        <a:t>2</a:t>
                      </a:r>
                    </a:p>
                  </a:txBody>
                  <a:tcPr marL="0" marR="0" marT="0" marB="0"/>
                </a:tc>
                <a:tc>
                  <a:txBody>
                    <a:bodyPr/>
                    <a:lstStyle/>
                    <a:p>
                      <a:pPr lvl="0">
                        <a:lnSpc>
                          <a:spcPct val="100000"/>
                        </a:lnSpc>
                      </a:pPr>
                      <a:endParaRPr lang="en-IN" sz="1000">
                        <a:latin typeface="Times New Roman"/>
                        <a:cs typeface="Times New Roman"/>
                      </a:endParaRPr>
                    </a:p>
                  </a:txBody>
                  <a:tcPr marL="0" marR="0" marT="0" marB="0"/>
                </a:tc>
                <a:tc>
                  <a:txBody>
                    <a:bodyPr/>
                    <a:lstStyle/>
                    <a:p>
                      <a:pPr lvl="0">
                        <a:lnSpc>
                          <a:spcPts val="1255"/>
                        </a:lnSpc>
                      </a:pPr>
                      <a:r>
                        <a:rPr lang="en-IN" sz="1100" spc="-85">
                          <a:latin typeface="Lucida Sans Unicode"/>
                          <a:cs typeface="Lucida Sans Unicode"/>
                        </a:rPr>
                        <a:t>Newspaper</a:t>
                      </a:r>
                      <a:endParaRPr lang="en-IN" sz="1100">
                        <a:latin typeface="Lucida Sans Unicode"/>
                        <a:cs typeface="Lucida Sans Unicode"/>
                      </a:endParaRPr>
                    </a:p>
                  </a:txBody>
                  <a:tcPr marL="0" marR="0" marT="0" marB="0"/>
                </a:tc>
                <a:tc>
                  <a:txBody>
                    <a:bodyPr/>
                    <a:lstStyle/>
                    <a:p>
                      <a:pPr lvl="0">
                        <a:lnSpc>
                          <a:spcPts val="1255"/>
                        </a:lnSpc>
                      </a:pPr>
                      <a:r>
                        <a:rPr lang="en-IN" sz="1100" spc="-125">
                          <a:latin typeface="Lucida Sans Unicode"/>
                          <a:cs typeface="Lucida Sans Unicode"/>
                        </a:rPr>
                        <a:t>200</a:t>
                      </a:r>
                      <a:r>
                        <a:rPr lang="en-IN" sz="1100" spc="-40">
                          <a:latin typeface="Lucida Sans Unicode"/>
                          <a:cs typeface="Lucida Sans Unicode"/>
                        </a:rPr>
                        <a:t> </a:t>
                      </a:r>
                      <a:r>
                        <a:rPr lang="en-IN" sz="1100" spc="-15">
                          <a:latin typeface="Lucida Sans Unicode"/>
                          <a:cs typeface="Lucida Sans Unicode"/>
                        </a:rPr>
                        <a:t>non-null</a:t>
                      </a:r>
                      <a:endParaRPr lang="en-IN" sz="1100">
                        <a:latin typeface="Lucida Sans Unicode"/>
                        <a:cs typeface="Lucida Sans Unicode"/>
                      </a:endParaRPr>
                    </a:p>
                  </a:txBody>
                  <a:tcPr marL="0" marR="0" marT="0" marB="0"/>
                </a:tc>
                <a:tc>
                  <a:txBody>
                    <a:bodyPr/>
                    <a:lstStyle/>
                    <a:p>
                      <a:pPr lvl="0">
                        <a:lnSpc>
                          <a:spcPct val="100000"/>
                        </a:lnSpc>
                      </a:pPr>
                      <a:endParaRPr lang="en-IN" sz="1000">
                        <a:latin typeface="Times New Roman"/>
                        <a:cs typeface="Times New Roman"/>
                      </a:endParaRPr>
                    </a:p>
                  </a:txBody>
                  <a:tcPr marL="0" marR="0" marT="0" marB="0"/>
                </a:tc>
                <a:tc>
                  <a:txBody>
                    <a:bodyPr/>
                    <a:lstStyle/>
                    <a:p>
                      <a:pPr lvl="0">
                        <a:lnSpc>
                          <a:spcPts val="1255"/>
                        </a:lnSpc>
                      </a:pPr>
                      <a:r>
                        <a:rPr lang="en-IN" sz="1100" spc="25">
                          <a:latin typeface="Lucida Sans Unicode"/>
                          <a:cs typeface="Lucida Sans Unicode"/>
                        </a:rPr>
                        <a:t>float64</a:t>
                      </a:r>
                      <a:endParaRPr lang="en-IN" sz="1100">
                        <a:latin typeface="Lucida Sans Unicode"/>
                        <a:cs typeface="Lucida Sans Unicode"/>
                      </a:endParaRPr>
                    </a:p>
                  </a:txBody>
                  <a:tcPr marL="0" marR="0" marT="0" marB="0"/>
                </a:tc>
                <a:extLst>
                  <a:ext uri="{0D108BD9-81ED-4DB2-BD59-A6C34878D82A}">
                    <a16:rowId xmlns:a16="http://schemas.microsoft.com/office/drawing/2014/main" val="4147465197"/>
                  </a:ext>
                </a:extLst>
              </a:tr>
              <a:tr h="178308">
                <a:tc>
                  <a:txBody>
                    <a:bodyPr/>
                    <a:lstStyle/>
                    <a:p>
                      <a:pPr lvl="0" algn="ctr">
                        <a:lnSpc>
                          <a:spcPts val="1280"/>
                        </a:lnSpc>
                      </a:pPr>
                      <a:r>
                        <a:rPr lang="en-IN" sz="1100">
                          <a:latin typeface="Lucida Sans Unicode"/>
                          <a:cs typeface="Lucida Sans Unicode"/>
                        </a:rPr>
                        <a:t>3</a:t>
                      </a:r>
                    </a:p>
                  </a:txBody>
                  <a:tcPr marL="0" marR="0" marT="0" marB="0"/>
                </a:tc>
                <a:tc>
                  <a:txBody>
                    <a:bodyPr/>
                    <a:lstStyle/>
                    <a:p>
                      <a:pPr lvl="0">
                        <a:lnSpc>
                          <a:spcPct val="100000"/>
                        </a:lnSpc>
                      </a:pPr>
                      <a:endParaRPr lang="en-IN" sz="1000">
                        <a:latin typeface="Times New Roman"/>
                        <a:cs typeface="Times New Roman"/>
                      </a:endParaRPr>
                    </a:p>
                  </a:txBody>
                  <a:tcPr marL="0" marR="0" marT="0" marB="0"/>
                </a:tc>
                <a:tc>
                  <a:txBody>
                    <a:bodyPr/>
                    <a:lstStyle/>
                    <a:p>
                      <a:pPr lvl="0">
                        <a:lnSpc>
                          <a:spcPts val="1280"/>
                        </a:lnSpc>
                      </a:pPr>
                      <a:r>
                        <a:rPr lang="en-IN" sz="1100" spc="30">
                          <a:latin typeface="Lucida Sans Unicode"/>
                          <a:cs typeface="Lucida Sans Unicode"/>
                        </a:rPr>
                        <a:t>Sales</a:t>
                      </a:r>
                      <a:endParaRPr lang="en-IN" sz="1100">
                        <a:latin typeface="Lucida Sans Unicode"/>
                        <a:cs typeface="Lucida Sans Unicode"/>
                      </a:endParaRPr>
                    </a:p>
                  </a:txBody>
                  <a:tcPr marL="0" marR="0" marT="0" marB="0"/>
                </a:tc>
                <a:tc>
                  <a:txBody>
                    <a:bodyPr/>
                    <a:lstStyle/>
                    <a:p>
                      <a:pPr lvl="0">
                        <a:lnSpc>
                          <a:spcPts val="1280"/>
                        </a:lnSpc>
                      </a:pPr>
                      <a:r>
                        <a:rPr lang="en-IN" sz="1100" spc="-125">
                          <a:latin typeface="Lucida Sans Unicode"/>
                          <a:cs typeface="Lucida Sans Unicode"/>
                        </a:rPr>
                        <a:t>200</a:t>
                      </a:r>
                      <a:r>
                        <a:rPr lang="en-IN" sz="1100" spc="-40">
                          <a:latin typeface="Lucida Sans Unicode"/>
                          <a:cs typeface="Lucida Sans Unicode"/>
                        </a:rPr>
                        <a:t> </a:t>
                      </a:r>
                      <a:r>
                        <a:rPr lang="en-IN" sz="1100" spc="-15">
                          <a:latin typeface="Lucida Sans Unicode"/>
                          <a:cs typeface="Lucida Sans Unicode"/>
                        </a:rPr>
                        <a:t>non-null</a:t>
                      </a:r>
                      <a:endParaRPr lang="en-IN" sz="1100">
                        <a:latin typeface="Lucida Sans Unicode"/>
                        <a:cs typeface="Lucida Sans Unicode"/>
                      </a:endParaRPr>
                    </a:p>
                  </a:txBody>
                  <a:tcPr marL="0" marR="0" marT="0" marB="0"/>
                </a:tc>
                <a:tc>
                  <a:txBody>
                    <a:bodyPr/>
                    <a:lstStyle/>
                    <a:p>
                      <a:pPr lvl="0">
                        <a:lnSpc>
                          <a:spcPct val="100000"/>
                        </a:lnSpc>
                      </a:pPr>
                      <a:endParaRPr lang="en-IN" sz="1000">
                        <a:latin typeface="Times New Roman"/>
                        <a:cs typeface="Times New Roman"/>
                      </a:endParaRPr>
                    </a:p>
                  </a:txBody>
                  <a:tcPr marL="0" marR="0" marT="0" marB="0"/>
                </a:tc>
                <a:tc>
                  <a:txBody>
                    <a:bodyPr/>
                    <a:lstStyle/>
                    <a:p>
                      <a:pPr lvl="0">
                        <a:lnSpc>
                          <a:spcPts val="1280"/>
                        </a:lnSpc>
                      </a:pPr>
                      <a:r>
                        <a:rPr lang="en-IN" sz="1100" spc="25">
                          <a:latin typeface="Lucida Sans Unicode"/>
                          <a:cs typeface="Lucida Sans Unicode"/>
                        </a:rPr>
                        <a:t>float64</a:t>
                      </a:r>
                      <a:endParaRPr lang="en-IN" sz="1100">
                        <a:latin typeface="Lucida Sans Unicode"/>
                        <a:cs typeface="Lucida Sans Unicode"/>
                      </a:endParaRPr>
                    </a:p>
                  </a:txBody>
                  <a:tcPr marL="0" marR="0" marT="0" marB="0"/>
                </a:tc>
                <a:extLst>
                  <a:ext uri="{0D108BD9-81ED-4DB2-BD59-A6C34878D82A}">
                    <a16:rowId xmlns:a16="http://schemas.microsoft.com/office/drawing/2014/main" val="2121040874"/>
                  </a:ext>
                </a:extLst>
              </a:tr>
            </a:tbl>
          </a:graphicData>
        </a:graphic>
      </p:graphicFrame>
      <p:sp>
        <p:nvSpPr>
          <p:cNvPr id="3" name="object 3">
            <a:extLst>
              <a:ext uri="{FF2B5EF4-FFF2-40B4-BE49-F238E27FC236}">
                <a16:creationId xmlns:a16="http://schemas.microsoft.com/office/drawing/2014/main" id="{15BA2B29-7AF0-DF3B-F131-FBD5B31A1DBA}"/>
              </a:ext>
            </a:extLst>
          </p:cNvPr>
          <p:cNvSpPr txBox="1"/>
          <p:nvPr/>
        </p:nvSpPr>
        <p:spPr>
          <a:xfrm>
            <a:off x="901698" y="1934778"/>
            <a:ext cx="1480185" cy="363858"/>
          </a:xfrm>
          <a:prstGeom prst="rect">
            <a:avLst/>
          </a:prstGeom>
          <a:noFill/>
          <a:ln cap="flat">
            <a:noFill/>
          </a:ln>
        </p:spPr>
        <p:txBody>
          <a:bodyPr vert="horz" wrap="square" lIns="0" tIns="6986" rIns="0" bIns="0" anchor="t" anchorCtr="0" compatLnSpc="1">
            <a:spAutoFit/>
          </a:bodyPr>
          <a:lstStyle/>
          <a:p>
            <a:pPr marL="12701" marR="5084" lvl="0" indent="0" algn="l" defTabSz="914400" rtl="0" fontAlgn="auto" hangingPunct="1">
              <a:lnSpc>
                <a:spcPct val="102600"/>
              </a:lnSpc>
              <a:spcBef>
                <a:spcPts val="55"/>
              </a:spcBef>
              <a:spcAft>
                <a:spcPts val="0"/>
              </a:spcAft>
              <a:buNone/>
              <a:tabLst/>
              <a:defRPr sz="1800" b="0" i="0" u="none" strike="noStrike" kern="0" cap="none" spc="0" baseline="0">
                <a:solidFill>
                  <a:srgbClr val="000000"/>
                </a:solidFill>
                <a:uFillTx/>
              </a:defRPr>
            </a:pPr>
            <a:r>
              <a:rPr lang="en-US" sz="1100" b="0" i="0" u="none" strike="noStrike" kern="1200" cap="none" spc="15" baseline="0">
                <a:solidFill>
                  <a:srgbClr val="000000"/>
                </a:solidFill>
                <a:uFillTx/>
                <a:latin typeface="Lucida Sans Unicode"/>
                <a:cs typeface="Lucida Sans Unicode"/>
              </a:rPr>
              <a:t>dtypes:</a:t>
            </a:r>
            <a:r>
              <a:rPr lang="en-US" sz="1100" b="0" i="0" u="none" strike="noStrike" kern="1200" cap="none" spc="20" baseline="0">
                <a:solidFill>
                  <a:srgbClr val="000000"/>
                </a:solidFill>
                <a:uFillTx/>
                <a:latin typeface="Lucida Sans Unicode"/>
                <a:cs typeface="Lucida Sans Unicode"/>
              </a:rPr>
              <a:t> </a:t>
            </a:r>
            <a:r>
              <a:rPr lang="en-US" sz="1100" b="0" i="0" u="none" strike="noStrike" kern="1200" cap="none" spc="50" baseline="0">
                <a:solidFill>
                  <a:srgbClr val="000000"/>
                </a:solidFill>
                <a:uFillTx/>
                <a:latin typeface="Lucida Sans Unicode"/>
                <a:cs typeface="Lucida Sans Unicode"/>
              </a:rPr>
              <a:t>float64(4) </a:t>
            </a:r>
            <a:r>
              <a:rPr lang="en-US" sz="1100" b="0" i="0" u="none" strike="noStrike" kern="1200" cap="none" spc="55" baseline="0">
                <a:solidFill>
                  <a:srgbClr val="000000"/>
                </a:solidFill>
                <a:uFillTx/>
                <a:latin typeface="Lucida Sans Unicode"/>
                <a:cs typeface="Lucida Sans Unicode"/>
              </a:rPr>
              <a:t> </a:t>
            </a:r>
            <a:r>
              <a:rPr lang="en-US" sz="1100" b="0" i="0" u="none" strike="noStrike" kern="1200" cap="none" spc="-160" baseline="0">
                <a:solidFill>
                  <a:srgbClr val="000000"/>
                </a:solidFill>
                <a:uFillTx/>
                <a:latin typeface="Lucida Sans Unicode"/>
                <a:cs typeface="Lucida Sans Unicode"/>
              </a:rPr>
              <a:t>memory</a:t>
            </a:r>
            <a:r>
              <a:rPr lang="en-US" sz="1100" b="0" i="0" u="none" strike="noStrike" kern="1200" cap="none" spc="30" baseline="0">
                <a:solidFill>
                  <a:srgbClr val="000000"/>
                </a:solidFill>
                <a:uFillTx/>
                <a:latin typeface="Lucida Sans Unicode"/>
                <a:cs typeface="Lucida Sans Unicode"/>
              </a:rPr>
              <a:t> </a:t>
            </a:r>
            <a:r>
              <a:rPr lang="en-US" sz="1100" b="0" i="0" u="none" strike="noStrike" kern="1200" cap="none" spc="-15" baseline="0">
                <a:solidFill>
                  <a:srgbClr val="000000"/>
                </a:solidFill>
                <a:uFillTx/>
                <a:latin typeface="Lucida Sans Unicode"/>
                <a:cs typeface="Lucida Sans Unicode"/>
              </a:rPr>
              <a:t>usage:</a:t>
            </a:r>
            <a:r>
              <a:rPr lang="en-US" sz="1100" b="0" i="0" u="none" strike="noStrike" kern="1200" cap="none" spc="210" baseline="0">
                <a:solidFill>
                  <a:srgbClr val="000000"/>
                </a:solidFill>
                <a:uFillTx/>
                <a:latin typeface="Lucida Sans Unicode"/>
                <a:cs typeface="Lucida Sans Unicode"/>
              </a:rPr>
              <a:t> </a:t>
            </a:r>
            <a:r>
              <a:rPr lang="en-US" sz="1100" b="0" i="0" u="none" strike="noStrike" kern="1200" cap="none" spc="-10" baseline="0">
                <a:solidFill>
                  <a:srgbClr val="000000"/>
                </a:solidFill>
                <a:uFillTx/>
                <a:latin typeface="Lucida Sans Unicode"/>
                <a:cs typeface="Lucida Sans Unicode"/>
              </a:rPr>
              <a:t>6.4</a:t>
            </a:r>
            <a:r>
              <a:rPr lang="en-US" sz="1100" b="0" i="0" u="none" strike="noStrike" kern="1200" cap="none" spc="215" baseline="0">
                <a:solidFill>
                  <a:srgbClr val="000000"/>
                </a:solidFill>
                <a:uFillTx/>
                <a:latin typeface="Lucida Sans Unicode"/>
                <a:cs typeface="Lucida Sans Unicode"/>
              </a:rPr>
              <a:t> </a:t>
            </a:r>
            <a:r>
              <a:rPr lang="en-US" sz="1100" b="0" i="0" u="none" strike="noStrike" kern="1200" cap="none" spc="-105" baseline="0">
                <a:solidFill>
                  <a:srgbClr val="000000"/>
                </a:solidFill>
                <a:uFillTx/>
                <a:latin typeface="Lucida Sans Unicode"/>
                <a:cs typeface="Lucida Sans Unicode"/>
              </a:rPr>
              <a:t>KB</a:t>
            </a:r>
            <a:endParaRPr lang="en-US" sz="1100" b="0" i="0" u="none" strike="noStrike" kern="1200" cap="none" spc="0" baseline="0">
              <a:solidFill>
                <a:srgbClr val="000000"/>
              </a:solidFill>
              <a:uFillTx/>
              <a:latin typeface="Lucida Sans Unicode"/>
              <a:cs typeface="Lucida Sans Unicode"/>
            </a:endParaRPr>
          </a:p>
        </p:txBody>
      </p:sp>
      <p:grpSp>
        <p:nvGrpSpPr>
          <p:cNvPr id="4" name="object 4">
            <a:extLst>
              <a:ext uri="{FF2B5EF4-FFF2-40B4-BE49-F238E27FC236}">
                <a16:creationId xmlns:a16="http://schemas.microsoft.com/office/drawing/2014/main" id="{4F80D99D-929F-C284-536D-9EFBCE401B46}"/>
              </a:ext>
            </a:extLst>
          </p:cNvPr>
          <p:cNvGrpSpPr/>
          <p:nvPr/>
        </p:nvGrpSpPr>
        <p:grpSpPr>
          <a:xfrm>
            <a:off x="914400" y="2408410"/>
            <a:ext cx="5944230" cy="249558"/>
            <a:chOff x="914400" y="2408410"/>
            <a:chExt cx="5944230" cy="249558"/>
          </a:xfrm>
        </p:grpSpPr>
        <p:sp>
          <p:nvSpPr>
            <p:cNvPr id="5" name="object 5">
              <a:extLst>
                <a:ext uri="{FF2B5EF4-FFF2-40B4-BE49-F238E27FC236}">
                  <a16:creationId xmlns:a16="http://schemas.microsoft.com/office/drawing/2014/main" id="{40CCAF5E-074D-FB86-EB1A-96F937FD1A6E}"/>
                </a:ext>
              </a:extLst>
            </p:cNvPr>
            <p:cNvSpPr/>
            <p:nvPr/>
          </p:nvSpPr>
          <p:spPr>
            <a:xfrm>
              <a:off x="914400" y="2408410"/>
              <a:ext cx="5944230" cy="249558"/>
            </a:xfrm>
            <a:custGeom>
              <a:avLst/>
              <a:gdLst>
                <a:gd name="f0" fmla="val w"/>
                <a:gd name="f1" fmla="val h"/>
                <a:gd name="f2" fmla="val 0"/>
                <a:gd name="f3" fmla="val 5944234"/>
                <a:gd name="f4" fmla="val 249555"/>
                <a:gd name="f5" fmla="val 5918371"/>
                <a:gd name="f6" fmla="val 25305"/>
                <a:gd name="f7" fmla="val 15455"/>
                <a:gd name="f8" fmla="val 1988"/>
                <a:gd name="f9" fmla="val 7411"/>
                <a:gd name="f10" fmla="val 223691"/>
                <a:gd name="f11" fmla="val 233541"/>
                <a:gd name="f12" fmla="val 241585"/>
                <a:gd name="f13" fmla="val 247008"/>
                <a:gd name="f14" fmla="val 248996"/>
                <a:gd name="f15" fmla="val 5928221"/>
                <a:gd name="f16" fmla="val 5936265"/>
                <a:gd name="f17" fmla="val 5941688"/>
                <a:gd name="f18" fmla="val 5943676"/>
                <a:gd name="f19" fmla="*/ f0 1 5944234"/>
                <a:gd name="f20" fmla="*/ f1 1 249555"/>
                <a:gd name="f21" fmla="+- f4 0 f2"/>
                <a:gd name="f22" fmla="+- f3 0 f2"/>
                <a:gd name="f23" fmla="*/ f22 1 5944234"/>
                <a:gd name="f24" fmla="*/ f21 1 249555"/>
                <a:gd name="f25" fmla="*/ f2 1 f23"/>
                <a:gd name="f26" fmla="*/ f3 1 f23"/>
                <a:gd name="f27" fmla="*/ f2 1 f24"/>
                <a:gd name="f28" fmla="*/ f4 1 f24"/>
                <a:gd name="f29" fmla="*/ f25 f19 1"/>
                <a:gd name="f30" fmla="*/ f26 f19 1"/>
                <a:gd name="f31" fmla="*/ f28 f20 1"/>
                <a:gd name="f32" fmla="*/ f27 f20 1"/>
              </a:gdLst>
              <a:ahLst/>
              <a:cxnLst>
                <a:cxn ang="3cd4">
                  <a:pos x="hc" y="t"/>
                </a:cxn>
                <a:cxn ang="0">
                  <a:pos x="r" y="vc"/>
                </a:cxn>
                <a:cxn ang="cd4">
                  <a:pos x="hc" y="b"/>
                </a:cxn>
                <a:cxn ang="cd2">
                  <a:pos x="l" y="vc"/>
                </a:cxn>
              </a:cxnLst>
              <a:rect l="f29" t="f32" r="f30" b="f31"/>
              <a:pathLst>
                <a:path w="5944234" h="249555">
                  <a:moveTo>
                    <a:pt x="f5" y="f2"/>
                  </a:moveTo>
                  <a:lnTo>
                    <a:pt x="f6" y="f2"/>
                  </a:lnTo>
                  <a:lnTo>
                    <a:pt x="f7" y="f8"/>
                  </a:lnTo>
                  <a:lnTo>
                    <a:pt x="f9" y="f9"/>
                  </a:lnTo>
                  <a:lnTo>
                    <a:pt x="f8" y="f7"/>
                  </a:lnTo>
                  <a:lnTo>
                    <a:pt x="f2" y="f6"/>
                  </a:lnTo>
                  <a:lnTo>
                    <a:pt x="f2" y="f10"/>
                  </a:lnTo>
                  <a:lnTo>
                    <a:pt x="f8" y="f11"/>
                  </a:lnTo>
                  <a:lnTo>
                    <a:pt x="f9" y="f12"/>
                  </a:lnTo>
                  <a:lnTo>
                    <a:pt x="f7" y="f13"/>
                  </a:lnTo>
                  <a:lnTo>
                    <a:pt x="f6" y="f14"/>
                  </a:lnTo>
                  <a:lnTo>
                    <a:pt x="f5" y="f14"/>
                  </a:lnTo>
                  <a:lnTo>
                    <a:pt x="f15" y="f13"/>
                  </a:lnTo>
                  <a:lnTo>
                    <a:pt x="f16" y="f12"/>
                  </a:lnTo>
                  <a:lnTo>
                    <a:pt x="f17" y="f11"/>
                  </a:lnTo>
                  <a:lnTo>
                    <a:pt x="f18" y="f10"/>
                  </a:lnTo>
                  <a:lnTo>
                    <a:pt x="f18" y="f6"/>
                  </a:lnTo>
                  <a:lnTo>
                    <a:pt x="f17" y="f7"/>
                  </a:lnTo>
                  <a:lnTo>
                    <a:pt x="f16" y="f9"/>
                  </a:lnTo>
                  <a:lnTo>
                    <a:pt x="f15" y="f8"/>
                  </a:lnTo>
                  <a:lnTo>
                    <a:pt x="f5" y="f2"/>
                  </a:lnTo>
                  <a:close/>
                </a:path>
              </a:pathLst>
            </a:custGeom>
            <a:solidFill>
              <a:srgbClr val="CFCFC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8CF52BA5-B776-5006-B57D-582AB53952D8}"/>
                </a:ext>
              </a:extLst>
            </p:cNvPr>
            <p:cNvSpPr/>
            <p:nvPr/>
          </p:nvSpPr>
          <p:spPr>
            <a:xfrm>
              <a:off x="927055" y="2421066"/>
              <a:ext cx="5918838" cy="224156"/>
            </a:xfrm>
            <a:custGeom>
              <a:avLst/>
              <a:gdLst>
                <a:gd name="f0" fmla="val w"/>
                <a:gd name="f1" fmla="val h"/>
                <a:gd name="f2" fmla="val 0"/>
                <a:gd name="f3" fmla="val 5918834"/>
                <a:gd name="f4" fmla="val 224155"/>
                <a:gd name="f5" fmla="val 5912706"/>
                <a:gd name="f6" fmla="val 5664"/>
                <a:gd name="f7" fmla="val 211038"/>
                <a:gd name="f8" fmla="val 218027"/>
                <a:gd name="f9" fmla="val 223691"/>
                <a:gd name="f10" fmla="val 5918371"/>
                <a:gd name="f11" fmla="*/ f0 1 5918834"/>
                <a:gd name="f12" fmla="*/ f1 1 224155"/>
                <a:gd name="f13" fmla="+- f4 0 f2"/>
                <a:gd name="f14" fmla="+- f3 0 f2"/>
                <a:gd name="f15" fmla="*/ f14 1 5918834"/>
                <a:gd name="f16" fmla="*/ f13 1 224155"/>
                <a:gd name="f17" fmla="*/ f2 1 f15"/>
                <a:gd name="f18" fmla="*/ f3 1 f15"/>
                <a:gd name="f19" fmla="*/ f2 1 f16"/>
                <a:gd name="f20" fmla="*/ f4 1 f16"/>
                <a:gd name="f21" fmla="*/ f17 f11 1"/>
                <a:gd name="f22" fmla="*/ f18 f11 1"/>
                <a:gd name="f23" fmla="*/ f20 f12 1"/>
                <a:gd name="f24" fmla="*/ f19 f12 1"/>
              </a:gdLst>
              <a:ahLst/>
              <a:cxnLst>
                <a:cxn ang="3cd4">
                  <a:pos x="hc" y="t"/>
                </a:cxn>
                <a:cxn ang="0">
                  <a:pos x="r" y="vc"/>
                </a:cxn>
                <a:cxn ang="cd4">
                  <a:pos x="hc" y="b"/>
                </a:cxn>
                <a:cxn ang="cd2">
                  <a:pos x="l" y="vc"/>
                </a:cxn>
              </a:cxnLst>
              <a:rect l="f21" t="f24" r="f22" b="f23"/>
              <a:pathLst>
                <a:path w="5918834" h="224155">
                  <a:moveTo>
                    <a:pt x="f5" y="f2"/>
                  </a:moveTo>
                  <a:lnTo>
                    <a:pt x="f6" y="f2"/>
                  </a:lnTo>
                  <a:lnTo>
                    <a:pt x="f2" y="f6"/>
                  </a:lnTo>
                  <a:lnTo>
                    <a:pt x="f2" y="f7"/>
                  </a:lnTo>
                  <a:lnTo>
                    <a:pt x="f2" y="f8"/>
                  </a:lnTo>
                  <a:lnTo>
                    <a:pt x="f6" y="f9"/>
                  </a:lnTo>
                  <a:lnTo>
                    <a:pt x="f5" y="f9"/>
                  </a:lnTo>
                  <a:lnTo>
                    <a:pt x="f10" y="f8"/>
                  </a:lnTo>
                  <a:lnTo>
                    <a:pt x="f10" y="f6"/>
                  </a:lnTo>
                  <a:lnTo>
                    <a:pt x="f5" y="f2"/>
                  </a:lnTo>
                  <a:close/>
                </a:path>
              </a:pathLst>
            </a:custGeom>
            <a:solidFill>
              <a:srgbClr val="F7F7F7"/>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grpSp>
      <p:sp>
        <p:nvSpPr>
          <p:cNvPr id="7" name="object 7">
            <a:extLst>
              <a:ext uri="{FF2B5EF4-FFF2-40B4-BE49-F238E27FC236}">
                <a16:creationId xmlns:a16="http://schemas.microsoft.com/office/drawing/2014/main" id="{A67EDC7C-7E99-DBC8-CFDC-3C95049009E9}"/>
              </a:ext>
            </a:extLst>
          </p:cNvPr>
          <p:cNvSpPr txBox="1"/>
          <p:nvPr/>
        </p:nvSpPr>
        <p:spPr>
          <a:xfrm>
            <a:off x="500057" y="2403930"/>
            <a:ext cx="389250" cy="533396"/>
          </a:xfrm>
          <a:prstGeom prst="rect">
            <a:avLst/>
          </a:prstGeom>
          <a:noFill/>
          <a:ln cap="flat">
            <a:noFill/>
          </a:ln>
        </p:spPr>
        <p:txBody>
          <a:bodyPr vert="horz" wrap="square" lIns="0" tIns="11430" rIns="0" bIns="0" anchor="t" anchorCtr="0" compatLnSpc="1">
            <a:spAutoFit/>
          </a:bodyPr>
          <a:lstStyle/>
          <a:p>
            <a:pPr marL="12701" marR="0" lvl="0" indent="0" algn="l" defTabSz="914400" rtl="0" fontAlgn="auto" hangingPunct="1">
              <a:lnSpc>
                <a:spcPct val="100000"/>
              </a:lnSpc>
              <a:spcBef>
                <a:spcPts val="90"/>
              </a:spcBef>
              <a:spcAft>
                <a:spcPts val="0"/>
              </a:spcAft>
              <a:buNone/>
              <a:tabLst/>
              <a:defRPr sz="1800" b="0" i="0" u="none" strike="noStrike" kern="0" cap="none" spc="0" baseline="0">
                <a:solidFill>
                  <a:srgbClr val="000000"/>
                </a:solidFill>
                <a:uFillTx/>
              </a:defRPr>
            </a:pPr>
            <a:r>
              <a:rPr lang="en-IN" sz="1100" b="0" i="0" u="none" strike="noStrike" kern="1200" cap="none" spc="80" baseline="0">
                <a:solidFill>
                  <a:srgbClr val="2F3E9F"/>
                </a:solidFill>
                <a:uFillTx/>
                <a:latin typeface="Lucida Sans Unicode"/>
                <a:cs typeface="Lucida Sans Unicode"/>
              </a:rPr>
              <a:t>[17]:</a:t>
            </a:r>
            <a:endParaRPr lang="en-IN" sz="1100" b="0" i="0" u="none" strike="noStrike" kern="1200" cap="none" spc="0" baseline="0">
              <a:solidFill>
                <a:srgbClr val="000000"/>
              </a:solidFill>
              <a:uFillTx/>
              <a:latin typeface="Lucida Sans Unicode"/>
              <a:cs typeface="Lucida Sans Unicode"/>
            </a:endParaRPr>
          </a:p>
          <a:p>
            <a:pPr marL="0" marR="0" lvl="0" indent="0" algn="l" defTabSz="914400" rtl="0" fontAlgn="auto" hangingPunct="1">
              <a:lnSpc>
                <a:spcPct val="100000"/>
              </a:lnSpc>
              <a:spcBef>
                <a:spcPts val="60"/>
              </a:spcBef>
              <a:spcAft>
                <a:spcPts val="0"/>
              </a:spcAft>
              <a:buNone/>
              <a:tabLst/>
              <a:defRPr sz="1800" b="0" i="0" u="none" strike="noStrike" kern="0" cap="none" spc="0" baseline="0">
                <a:solidFill>
                  <a:srgbClr val="000000"/>
                </a:solidFill>
                <a:uFillTx/>
              </a:defRPr>
            </a:pPr>
            <a:endParaRPr lang="en-IN" sz="850" b="0" i="0" u="none" strike="noStrike" kern="1200" cap="none" spc="0" baseline="0">
              <a:solidFill>
                <a:srgbClr val="000000"/>
              </a:solidFill>
              <a:uFillTx/>
              <a:latin typeface="Lucida Sans Unicode"/>
              <a:cs typeface="Lucida Sans Unicode"/>
            </a:endParaRPr>
          </a:p>
          <a:p>
            <a:pPr marL="12701"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100" b="0" i="0" u="none" strike="noStrike" kern="1200" cap="none" spc="80" baseline="0">
                <a:solidFill>
                  <a:srgbClr val="D74314"/>
                </a:solidFill>
                <a:uFillTx/>
                <a:latin typeface="Lucida Sans Unicode"/>
                <a:cs typeface="Lucida Sans Unicode"/>
              </a:rPr>
              <a:t>[17]:</a:t>
            </a:r>
            <a:endParaRPr lang="en-IN" sz="1100" b="0" i="0" u="none" strike="noStrike" kern="1200" cap="none" spc="0" baseline="0">
              <a:solidFill>
                <a:srgbClr val="000000"/>
              </a:solidFill>
              <a:uFillTx/>
              <a:latin typeface="Lucida Sans Unicode"/>
              <a:cs typeface="Lucida Sans Unicode"/>
            </a:endParaRPr>
          </a:p>
        </p:txBody>
      </p:sp>
      <p:sp>
        <p:nvSpPr>
          <p:cNvPr id="8" name="object 8">
            <a:extLst>
              <a:ext uri="{FF2B5EF4-FFF2-40B4-BE49-F238E27FC236}">
                <a16:creationId xmlns:a16="http://schemas.microsoft.com/office/drawing/2014/main" id="{2F00820D-8D39-5B05-F6E0-D7FE4EA19BB0}"/>
              </a:ext>
            </a:extLst>
          </p:cNvPr>
          <p:cNvSpPr txBox="1"/>
          <p:nvPr/>
        </p:nvSpPr>
        <p:spPr>
          <a:xfrm>
            <a:off x="927055" y="2421066"/>
            <a:ext cx="5918838" cy="224156"/>
          </a:xfrm>
          <a:prstGeom prst="rect">
            <a:avLst/>
          </a:prstGeom>
          <a:noFill/>
          <a:ln cap="flat">
            <a:noFill/>
          </a:ln>
        </p:spPr>
        <p:txBody>
          <a:bodyPr vert="horz" wrap="square" lIns="0" tIns="0" rIns="0" bIns="0" anchor="t" anchorCtr="0" compatLnSpc="1">
            <a:spAutoFit/>
          </a:bodyPr>
          <a:lstStyle/>
          <a:p>
            <a:pPr marL="37462"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IN" sz="1100" b="0" i="0" u="none" strike="noStrike" kern="1200" cap="none" spc="40" baseline="0">
                <a:solidFill>
                  <a:srgbClr val="000000"/>
                </a:solidFill>
                <a:uFillTx/>
                <a:latin typeface="Lucida Sans Unicode"/>
                <a:cs typeface="Lucida Sans Unicode"/>
              </a:rPr>
              <a:t>df</a:t>
            </a:r>
            <a:r>
              <a:rPr lang="en-IN" sz="1100" b="0" i="0" u="none" strike="noStrike" kern="1200" cap="none" spc="40" baseline="0">
                <a:solidFill>
                  <a:srgbClr val="666666"/>
                </a:solidFill>
                <a:uFillTx/>
                <a:latin typeface="Lucida Sans Unicode"/>
                <a:cs typeface="Lucida Sans Unicode"/>
              </a:rPr>
              <a:t>.</a:t>
            </a:r>
            <a:r>
              <a:rPr lang="en-IN" sz="1100" b="0" i="0" u="none" strike="noStrike" kern="1200" cap="none" spc="40" baseline="0">
                <a:solidFill>
                  <a:srgbClr val="000000"/>
                </a:solidFill>
                <a:uFillTx/>
                <a:latin typeface="Lucida Sans Unicode"/>
                <a:cs typeface="Lucida Sans Unicode"/>
              </a:rPr>
              <a:t>head()</a:t>
            </a:r>
            <a:endParaRPr lang="en-IN" sz="1100" b="0" i="0" u="none" strike="noStrike" kern="1200" cap="none" spc="0" baseline="0">
              <a:solidFill>
                <a:srgbClr val="000000"/>
              </a:solidFill>
              <a:uFillTx/>
              <a:latin typeface="Lucida Sans Unicode"/>
              <a:cs typeface="Lucida Sans Unicode"/>
            </a:endParaRPr>
          </a:p>
        </p:txBody>
      </p:sp>
      <p:sp>
        <p:nvSpPr>
          <p:cNvPr id="9" name="object 9">
            <a:extLst>
              <a:ext uri="{FF2B5EF4-FFF2-40B4-BE49-F238E27FC236}">
                <a16:creationId xmlns:a16="http://schemas.microsoft.com/office/drawing/2014/main" id="{8573A9D5-F07D-C6B7-99A6-13A68B6ABFB9}"/>
              </a:ext>
            </a:extLst>
          </p:cNvPr>
          <p:cNvSpPr txBox="1"/>
          <p:nvPr/>
        </p:nvSpPr>
        <p:spPr>
          <a:xfrm>
            <a:off x="1382408" y="2745284"/>
            <a:ext cx="1989450" cy="191767"/>
          </a:xfrm>
          <a:prstGeom prst="rect">
            <a:avLst/>
          </a:prstGeom>
          <a:noFill/>
          <a:ln cap="flat">
            <a:noFill/>
          </a:ln>
        </p:spPr>
        <p:txBody>
          <a:bodyPr vert="horz" wrap="square" lIns="0" tIns="11430" rIns="0" bIns="0" anchor="t" anchorCtr="0" compatLnSpc="1">
            <a:spAutoFit/>
          </a:bodyPr>
          <a:lstStyle/>
          <a:p>
            <a:pPr marL="12701" marR="0" lvl="0" indent="0" algn="l" defTabSz="914400" rtl="0" fontAlgn="auto" hangingPunct="1">
              <a:lnSpc>
                <a:spcPct val="100000"/>
              </a:lnSpc>
              <a:spcBef>
                <a:spcPts val="90"/>
              </a:spcBef>
              <a:spcAft>
                <a:spcPts val="0"/>
              </a:spcAft>
              <a:buNone/>
              <a:tabLst>
                <a:tab pos="302894" algn="l"/>
                <a:tab pos="812170" algn="l"/>
                <a:tab pos="1612270" algn="l"/>
              </a:tabLst>
              <a:defRPr sz="1800" b="0" i="0" u="none" strike="noStrike" kern="0" cap="none" spc="0" baseline="0">
                <a:solidFill>
                  <a:srgbClr val="000000"/>
                </a:solidFill>
                <a:uFillTx/>
              </a:defRPr>
            </a:pPr>
            <a:r>
              <a:rPr lang="en-IN" sz="1100" b="0" i="0" u="none" strike="noStrike" kern="1200" cap="none" spc="-135" baseline="0">
                <a:solidFill>
                  <a:srgbClr val="000000"/>
                </a:solidFill>
                <a:uFillTx/>
                <a:latin typeface="Lucida Sans Unicode"/>
                <a:cs typeface="Lucida Sans Unicode"/>
              </a:rPr>
              <a:t>TV	</a:t>
            </a:r>
            <a:r>
              <a:rPr lang="en-IN" sz="1100" b="0" i="0" u="none" strike="noStrike" kern="1200" cap="none" spc="-30" baseline="0">
                <a:solidFill>
                  <a:srgbClr val="000000"/>
                </a:solidFill>
                <a:uFillTx/>
                <a:latin typeface="Lucida Sans Unicode"/>
                <a:cs typeface="Lucida Sans Unicode"/>
              </a:rPr>
              <a:t>Radio	</a:t>
            </a:r>
            <a:r>
              <a:rPr lang="en-IN" sz="1100" b="0" i="0" u="none" strike="noStrike" kern="1200" cap="none" spc="-85" baseline="0">
                <a:solidFill>
                  <a:srgbClr val="000000"/>
                </a:solidFill>
                <a:uFillTx/>
                <a:latin typeface="Lucida Sans Unicode"/>
                <a:cs typeface="Lucida Sans Unicode"/>
              </a:rPr>
              <a:t>Newspaper	</a:t>
            </a:r>
            <a:r>
              <a:rPr lang="en-IN" sz="1100" b="0" i="0" u="none" strike="noStrike" kern="1200" cap="none" spc="30" baseline="0">
                <a:solidFill>
                  <a:srgbClr val="000000"/>
                </a:solidFill>
                <a:uFillTx/>
                <a:latin typeface="Lucida Sans Unicode"/>
                <a:cs typeface="Lucida Sans Unicode"/>
              </a:rPr>
              <a:t>Sales</a:t>
            </a:r>
            <a:endParaRPr lang="en-IN" sz="1100" b="0" i="0" u="none" strike="noStrike" kern="1200" cap="none" spc="0" baseline="0">
              <a:solidFill>
                <a:srgbClr val="000000"/>
              </a:solidFill>
              <a:uFillTx/>
              <a:latin typeface="Lucida Sans Unicode"/>
              <a:cs typeface="Lucida Sans Unicode"/>
            </a:endParaRPr>
          </a:p>
        </p:txBody>
      </p:sp>
      <p:graphicFrame>
        <p:nvGraphicFramePr>
          <p:cNvPr id="10" name="object 10">
            <a:extLst>
              <a:ext uri="{FF2B5EF4-FFF2-40B4-BE49-F238E27FC236}">
                <a16:creationId xmlns:a16="http://schemas.microsoft.com/office/drawing/2014/main" id="{41E1DB1F-4E24-04C4-9D3C-02E77D2DAEF7}"/>
              </a:ext>
            </a:extLst>
          </p:cNvPr>
          <p:cNvGraphicFramePr>
            <a:graphicFrameLocks noGrp="1"/>
          </p:cNvGraphicFramePr>
          <p:nvPr/>
        </p:nvGraphicFramePr>
        <p:xfrm>
          <a:off x="926936" y="2927835"/>
          <a:ext cx="2463793" cy="872847"/>
        </p:xfrm>
        <a:graphic>
          <a:graphicData uri="http://schemas.openxmlformats.org/drawingml/2006/table">
            <a:tbl>
              <a:tblPr firstRow="1" bandRow="1">
                <a:effectLst/>
                <a:tableStyleId>{2D5ABB26-0587-4C30-8999-92F81FD0307C}</a:tableStyleId>
              </a:tblPr>
              <a:tblGrid>
                <a:gridCol w="722632">
                  <a:extLst>
                    <a:ext uri="{9D8B030D-6E8A-4147-A177-3AD203B41FA5}">
                      <a16:colId xmlns:a16="http://schemas.microsoft.com/office/drawing/2014/main" val="1583064054"/>
                    </a:ext>
                  </a:extLst>
                </a:gridCol>
                <a:gridCol w="654682">
                  <a:extLst>
                    <a:ext uri="{9D8B030D-6E8A-4147-A177-3AD203B41FA5}">
                      <a16:colId xmlns:a16="http://schemas.microsoft.com/office/drawing/2014/main" val="70502374"/>
                    </a:ext>
                  </a:extLst>
                </a:gridCol>
                <a:gridCol w="654682">
                  <a:extLst>
                    <a:ext uri="{9D8B030D-6E8A-4147-A177-3AD203B41FA5}">
                      <a16:colId xmlns:a16="http://schemas.microsoft.com/office/drawing/2014/main" val="1442338350"/>
                    </a:ext>
                  </a:extLst>
                </a:gridCol>
                <a:gridCol w="431797">
                  <a:extLst>
                    <a:ext uri="{9D8B030D-6E8A-4147-A177-3AD203B41FA5}">
                      <a16:colId xmlns:a16="http://schemas.microsoft.com/office/drawing/2014/main" val="709790116"/>
                    </a:ext>
                  </a:extLst>
                </a:gridCol>
              </a:tblGrid>
              <a:tr h="178317">
                <a:tc>
                  <a:txBody>
                    <a:bodyPr/>
                    <a:lstStyle/>
                    <a:p>
                      <a:pPr marL="31747" lvl="0">
                        <a:lnSpc>
                          <a:spcPts val="1295"/>
                        </a:lnSpc>
                        <a:spcBef>
                          <a:spcPts val="5"/>
                        </a:spcBef>
                        <a:tabLst>
                          <a:tab pos="249547" algn="l"/>
                        </a:tabLst>
                      </a:pPr>
                      <a:r>
                        <a:rPr lang="en-IN" sz="1100" spc="-125">
                          <a:latin typeface="Lucida Sans Unicode"/>
                          <a:cs typeface="Lucida Sans Unicode"/>
                        </a:rPr>
                        <a:t>0	</a:t>
                      </a:r>
                      <a:r>
                        <a:rPr lang="en-IN" sz="1100" spc="-55">
                          <a:latin typeface="Lucida Sans Unicode"/>
                          <a:cs typeface="Lucida Sans Unicode"/>
                        </a:rPr>
                        <a:t>230.1</a:t>
                      </a:r>
                      <a:endParaRPr lang="en-IN" sz="1100">
                        <a:latin typeface="Lucida Sans Unicode"/>
                        <a:cs typeface="Lucida Sans Unicode"/>
                      </a:endParaRPr>
                    </a:p>
                  </a:txBody>
                  <a:tcPr marL="0" marR="0" marT="630" marB="0"/>
                </a:tc>
                <a:tc>
                  <a:txBody>
                    <a:bodyPr/>
                    <a:lstStyle/>
                    <a:p>
                      <a:pPr marL="108585" lvl="0">
                        <a:lnSpc>
                          <a:spcPts val="1295"/>
                        </a:lnSpc>
                        <a:spcBef>
                          <a:spcPts val="5"/>
                        </a:spcBef>
                      </a:pPr>
                      <a:r>
                        <a:rPr lang="en-IN" sz="1100" spc="-40">
                          <a:latin typeface="Lucida Sans Unicode"/>
                          <a:cs typeface="Lucida Sans Unicode"/>
                        </a:rPr>
                        <a:t>37.8</a:t>
                      </a:r>
                      <a:endParaRPr lang="en-IN" sz="1100">
                        <a:latin typeface="Lucida Sans Unicode"/>
                        <a:cs typeface="Lucida Sans Unicode"/>
                      </a:endParaRPr>
                    </a:p>
                  </a:txBody>
                  <a:tcPr marL="0" marR="0" marT="630" marB="0"/>
                </a:tc>
                <a:tc>
                  <a:txBody>
                    <a:bodyPr/>
                    <a:lstStyle/>
                    <a:p>
                      <a:pPr marR="100968" lvl="0" algn="r">
                        <a:lnSpc>
                          <a:spcPts val="1295"/>
                        </a:lnSpc>
                        <a:spcBef>
                          <a:spcPts val="5"/>
                        </a:spcBef>
                      </a:pPr>
                      <a:r>
                        <a:rPr lang="en-IN" sz="1100" spc="-40">
                          <a:latin typeface="Lucida Sans Unicode"/>
                          <a:cs typeface="Lucida Sans Unicode"/>
                        </a:rPr>
                        <a:t>69.2</a:t>
                      </a:r>
                      <a:endParaRPr lang="en-IN" sz="1100">
                        <a:latin typeface="Lucida Sans Unicode"/>
                        <a:cs typeface="Lucida Sans Unicode"/>
                      </a:endParaRPr>
                    </a:p>
                  </a:txBody>
                  <a:tcPr marL="0" marR="0" marT="630" marB="0"/>
                </a:tc>
                <a:tc>
                  <a:txBody>
                    <a:bodyPr/>
                    <a:lstStyle/>
                    <a:p>
                      <a:pPr marR="24131" lvl="0" algn="r">
                        <a:lnSpc>
                          <a:spcPts val="1295"/>
                        </a:lnSpc>
                        <a:spcBef>
                          <a:spcPts val="5"/>
                        </a:spcBef>
                      </a:pPr>
                      <a:r>
                        <a:rPr lang="en-IN" sz="1100" spc="-40">
                          <a:latin typeface="Lucida Sans Unicode"/>
                          <a:cs typeface="Lucida Sans Unicode"/>
                        </a:rPr>
                        <a:t>22.1</a:t>
                      </a:r>
                      <a:endParaRPr lang="en-IN" sz="1100">
                        <a:latin typeface="Lucida Sans Unicode"/>
                        <a:cs typeface="Lucida Sans Unicode"/>
                      </a:endParaRPr>
                    </a:p>
                  </a:txBody>
                  <a:tcPr marL="0" marR="0" marT="630" marB="0"/>
                </a:tc>
                <a:extLst>
                  <a:ext uri="{0D108BD9-81ED-4DB2-BD59-A6C34878D82A}">
                    <a16:rowId xmlns:a16="http://schemas.microsoft.com/office/drawing/2014/main" val="3218314401"/>
                  </a:ext>
                </a:extLst>
              </a:tr>
              <a:tr h="172080">
                <a:tc>
                  <a:txBody>
                    <a:bodyPr/>
                    <a:lstStyle/>
                    <a:p>
                      <a:pPr marL="31747" lvl="0">
                        <a:lnSpc>
                          <a:spcPts val="1255"/>
                        </a:lnSpc>
                        <a:tabLst>
                          <a:tab pos="322581" algn="l"/>
                        </a:tabLst>
                      </a:pPr>
                      <a:r>
                        <a:rPr lang="en-IN" sz="1100" spc="-125">
                          <a:latin typeface="Lucida Sans Unicode"/>
                          <a:cs typeface="Lucida Sans Unicode"/>
                        </a:rPr>
                        <a:t>1	</a:t>
                      </a:r>
                      <a:r>
                        <a:rPr lang="en-IN" sz="1100" spc="-40">
                          <a:latin typeface="Lucida Sans Unicode"/>
                          <a:cs typeface="Lucida Sans Unicode"/>
                        </a:rPr>
                        <a:t>44.5</a:t>
                      </a:r>
                      <a:endParaRPr lang="en-IN" sz="1100">
                        <a:latin typeface="Lucida Sans Unicode"/>
                        <a:cs typeface="Lucida Sans Unicode"/>
                      </a:endParaRPr>
                    </a:p>
                  </a:txBody>
                  <a:tcPr marL="0" marR="0" marT="0" marB="0"/>
                </a:tc>
                <a:tc>
                  <a:txBody>
                    <a:bodyPr/>
                    <a:lstStyle/>
                    <a:p>
                      <a:pPr marL="108585" lvl="0">
                        <a:lnSpc>
                          <a:spcPts val="1255"/>
                        </a:lnSpc>
                      </a:pPr>
                      <a:r>
                        <a:rPr lang="en-IN" sz="1100" spc="-40">
                          <a:latin typeface="Lucida Sans Unicode"/>
                          <a:cs typeface="Lucida Sans Unicode"/>
                        </a:rPr>
                        <a:t>39.3</a:t>
                      </a:r>
                      <a:endParaRPr lang="en-IN" sz="1100">
                        <a:latin typeface="Lucida Sans Unicode"/>
                        <a:cs typeface="Lucida Sans Unicode"/>
                      </a:endParaRPr>
                    </a:p>
                  </a:txBody>
                  <a:tcPr marL="0" marR="0" marT="0" marB="0"/>
                </a:tc>
                <a:tc>
                  <a:txBody>
                    <a:bodyPr/>
                    <a:lstStyle/>
                    <a:p>
                      <a:pPr marR="100968" lvl="0" algn="r">
                        <a:lnSpc>
                          <a:spcPts val="1255"/>
                        </a:lnSpc>
                      </a:pPr>
                      <a:r>
                        <a:rPr lang="en-IN" sz="1100" spc="-40">
                          <a:latin typeface="Lucida Sans Unicode"/>
                          <a:cs typeface="Lucida Sans Unicode"/>
                        </a:rPr>
                        <a:t>45.1</a:t>
                      </a:r>
                      <a:endParaRPr lang="en-IN" sz="1100">
                        <a:latin typeface="Lucida Sans Unicode"/>
                        <a:cs typeface="Lucida Sans Unicode"/>
                      </a:endParaRPr>
                    </a:p>
                  </a:txBody>
                  <a:tcPr marL="0" marR="0" marT="0" marB="0"/>
                </a:tc>
                <a:tc>
                  <a:txBody>
                    <a:bodyPr/>
                    <a:lstStyle/>
                    <a:p>
                      <a:pPr marR="24131" lvl="0" algn="r">
                        <a:lnSpc>
                          <a:spcPts val="1255"/>
                        </a:lnSpc>
                      </a:pPr>
                      <a:r>
                        <a:rPr lang="en-IN" sz="1100" spc="-40">
                          <a:latin typeface="Lucida Sans Unicode"/>
                          <a:cs typeface="Lucida Sans Unicode"/>
                        </a:rPr>
                        <a:t>10.4</a:t>
                      </a:r>
                      <a:endParaRPr lang="en-IN" sz="1100">
                        <a:latin typeface="Lucida Sans Unicode"/>
                        <a:cs typeface="Lucida Sans Unicode"/>
                      </a:endParaRPr>
                    </a:p>
                  </a:txBody>
                  <a:tcPr marL="0" marR="0" marT="0" marB="0"/>
                </a:tc>
                <a:extLst>
                  <a:ext uri="{0D108BD9-81ED-4DB2-BD59-A6C34878D82A}">
                    <a16:rowId xmlns:a16="http://schemas.microsoft.com/office/drawing/2014/main" val="3882164970"/>
                  </a:ext>
                </a:extLst>
              </a:tr>
              <a:tr h="172071">
                <a:tc>
                  <a:txBody>
                    <a:bodyPr/>
                    <a:lstStyle/>
                    <a:p>
                      <a:pPr marL="31747" lvl="0">
                        <a:lnSpc>
                          <a:spcPts val="1255"/>
                        </a:lnSpc>
                        <a:tabLst>
                          <a:tab pos="322581" algn="l"/>
                        </a:tabLst>
                      </a:pPr>
                      <a:r>
                        <a:rPr lang="en-IN" sz="1100" spc="-125">
                          <a:latin typeface="Lucida Sans Unicode"/>
                          <a:cs typeface="Lucida Sans Unicode"/>
                        </a:rPr>
                        <a:t>2	</a:t>
                      </a:r>
                      <a:r>
                        <a:rPr lang="en-IN" sz="1100" spc="-40">
                          <a:latin typeface="Lucida Sans Unicode"/>
                          <a:cs typeface="Lucida Sans Unicode"/>
                        </a:rPr>
                        <a:t>17.2</a:t>
                      </a:r>
                      <a:endParaRPr lang="en-IN" sz="1100">
                        <a:latin typeface="Lucida Sans Unicode"/>
                        <a:cs typeface="Lucida Sans Unicode"/>
                      </a:endParaRPr>
                    </a:p>
                  </a:txBody>
                  <a:tcPr marL="0" marR="0" marT="0" marB="0"/>
                </a:tc>
                <a:tc>
                  <a:txBody>
                    <a:bodyPr/>
                    <a:lstStyle/>
                    <a:p>
                      <a:pPr marL="108585" lvl="0">
                        <a:lnSpc>
                          <a:spcPts val="1255"/>
                        </a:lnSpc>
                      </a:pPr>
                      <a:r>
                        <a:rPr lang="en-IN" sz="1100" spc="-40">
                          <a:latin typeface="Lucida Sans Unicode"/>
                          <a:cs typeface="Lucida Sans Unicode"/>
                        </a:rPr>
                        <a:t>45.9</a:t>
                      </a:r>
                      <a:endParaRPr lang="en-IN" sz="1100">
                        <a:latin typeface="Lucida Sans Unicode"/>
                        <a:cs typeface="Lucida Sans Unicode"/>
                      </a:endParaRPr>
                    </a:p>
                  </a:txBody>
                  <a:tcPr marL="0" marR="0" marT="0" marB="0"/>
                </a:tc>
                <a:tc>
                  <a:txBody>
                    <a:bodyPr/>
                    <a:lstStyle/>
                    <a:p>
                      <a:pPr marR="100968" lvl="0" algn="r">
                        <a:lnSpc>
                          <a:spcPts val="1255"/>
                        </a:lnSpc>
                      </a:pPr>
                      <a:r>
                        <a:rPr lang="en-IN" sz="1100" spc="-40">
                          <a:latin typeface="Lucida Sans Unicode"/>
                          <a:cs typeface="Lucida Sans Unicode"/>
                        </a:rPr>
                        <a:t>69.3</a:t>
                      </a:r>
                      <a:endParaRPr lang="en-IN" sz="1100">
                        <a:latin typeface="Lucida Sans Unicode"/>
                        <a:cs typeface="Lucida Sans Unicode"/>
                      </a:endParaRPr>
                    </a:p>
                  </a:txBody>
                  <a:tcPr marL="0" marR="0" marT="0" marB="0"/>
                </a:tc>
                <a:tc>
                  <a:txBody>
                    <a:bodyPr/>
                    <a:lstStyle/>
                    <a:p>
                      <a:pPr marR="24131" lvl="0" algn="r">
                        <a:lnSpc>
                          <a:spcPts val="1255"/>
                        </a:lnSpc>
                      </a:pPr>
                      <a:r>
                        <a:rPr lang="en-IN" sz="1100" spc="-40">
                          <a:latin typeface="Lucida Sans Unicode"/>
                          <a:cs typeface="Lucida Sans Unicode"/>
                        </a:rPr>
                        <a:t>12.0</a:t>
                      </a:r>
                      <a:endParaRPr lang="en-IN" sz="1100">
                        <a:latin typeface="Lucida Sans Unicode"/>
                        <a:cs typeface="Lucida Sans Unicode"/>
                      </a:endParaRPr>
                    </a:p>
                  </a:txBody>
                  <a:tcPr marL="0" marR="0" marT="0" marB="0"/>
                </a:tc>
                <a:extLst>
                  <a:ext uri="{0D108BD9-81ED-4DB2-BD59-A6C34878D82A}">
                    <a16:rowId xmlns:a16="http://schemas.microsoft.com/office/drawing/2014/main" val="4241679277"/>
                  </a:ext>
                </a:extLst>
              </a:tr>
              <a:tr h="172071">
                <a:tc>
                  <a:txBody>
                    <a:bodyPr/>
                    <a:lstStyle/>
                    <a:p>
                      <a:pPr marL="31747" lvl="0">
                        <a:lnSpc>
                          <a:spcPts val="1255"/>
                        </a:lnSpc>
                        <a:tabLst>
                          <a:tab pos="249547" algn="l"/>
                        </a:tabLst>
                      </a:pPr>
                      <a:r>
                        <a:rPr lang="en-IN" sz="1100" spc="-125">
                          <a:latin typeface="Lucida Sans Unicode"/>
                          <a:cs typeface="Lucida Sans Unicode"/>
                        </a:rPr>
                        <a:t>3	</a:t>
                      </a:r>
                      <a:r>
                        <a:rPr lang="en-IN" sz="1100" spc="-55">
                          <a:latin typeface="Lucida Sans Unicode"/>
                          <a:cs typeface="Lucida Sans Unicode"/>
                        </a:rPr>
                        <a:t>151.5</a:t>
                      </a:r>
                      <a:endParaRPr lang="en-IN" sz="1100">
                        <a:latin typeface="Lucida Sans Unicode"/>
                        <a:cs typeface="Lucida Sans Unicode"/>
                      </a:endParaRPr>
                    </a:p>
                  </a:txBody>
                  <a:tcPr marL="0" marR="0" marT="0" marB="0"/>
                </a:tc>
                <a:tc>
                  <a:txBody>
                    <a:bodyPr/>
                    <a:lstStyle/>
                    <a:p>
                      <a:pPr marL="108585" lvl="0">
                        <a:lnSpc>
                          <a:spcPts val="1255"/>
                        </a:lnSpc>
                      </a:pPr>
                      <a:r>
                        <a:rPr lang="en-IN" sz="1100" spc="-40">
                          <a:latin typeface="Lucida Sans Unicode"/>
                          <a:cs typeface="Lucida Sans Unicode"/>
                        </a:rPr>
                        <a:t>41.3</a:t>
                      </a:r>
                      <a:endParaRPr lang="en-IN" sz="1100">
                        <a:latin typeface="Lucida Sans Unicode"/>
                        <a:cs typeface="Lucida Sans Unicode"/>
                      </a:endParaRPr>
                    </a:p>
                  </a:txBody>
                  <a:tcPr marL="0" marR="0" marT="0" marB="0"/>
                </a:tc>
                <a:tc>
                  <a:txBody>
                    <a:bodyPr/>
                    <a:lstStyle/>
                    <a:p>
                      <a:pPr marR="100968" lvl="0" algn="r">
                        <a:lnSpc>
                          <a:spcPts val="1255"/>
                        </a:lnSpc>
                      </a:pPr>
                      <a:r>
                        <a:rPr lang="en-IN" sz="1100" spc="-40">
                          <a:latin typeface="Lucida Sans Unicode"/>
                          <a:cs typeface="Lucida Sans Unicode"/>
                        </a:rPr>
                        <a:t>58.5</a:t>
                      </a:r>
                      <a:endParaRPr lang="en-IN" sz="1100">
                        <a:latin typeface="Lucida Sans Unicode"/>
                        <a:cs typeface="Lucida Sans Unicode"/>
                      </a:endParaRPr>
                    </a:p>
                  </a:txBody>
                  <a:tcPr marL="0" marR="0" marT="0" marB="0"/>
                </a:tc>
                <a:tc>
                  <a:txBody>
                    <a:bodyPr/>
                    <a:lstStyle/>
                    <a:p>
                      <a:pPr marR="24131" lvl="0" algn="r">
                        <a:lnSpc>
                          <a:spcPts val="1255"/>
                        </a:lnSpc>
                      </a:pPr>
                      <a:r>
                        <a:rPr lang="en-IN" sz="1100" spc="-40">
                          <a:latin typeface="Lucida Sans Unicode"/>
                          <a:cs typeface="Lucida Sans Unicode"/>
                        </a:rPr>
                        <a:t>16.5</a:t>
                      </a:r>
                      <a:endParaRPr lang="en-IN" sz="1100">
                        <a:latin typeface="Lucida Sans Unicode"/>
                        <a:cs typeface="Lucida Sans Unicode"/>
                      </a:endParaRPr>
                    </a:p>
                  </a:txBody>
                  <a:tcPr marL="0" marR="0" marT="0" marB="0"/>
                </a:tc>
                <a:extLst>
                  <a:ext uri="{0D108BD9-81ED-4DB2-BD59-A6C34878D82A}">
                    <a16:rowId xmlns:a16="http://schemas.microsoft.com/office/drawing/2014/main" val="51752172"/>
                  </a:ext>
                </a:extLst>
              </a:tr>
              <a:tr h="178308">
                <a:tc>
                  <a:txBody>
                    <a:bodyPr/>
                    <a:lstStyle/>
                    <a:p>
                      <a:pPr marL="31747" lvl="0">
                        <a:lnSpc>
                          <a:spcPts val="1280"/>
                        </a:lnSpc>
                        <a:tabLst>
                          <a:tab pos="249547" algn="l"/>
                        </a:tabLst>
                      </a:pPr>
                      <a:r>
                        <a:rPr lang="en-IN" sz="1100" spc="-125">
                          <a:latin typeface="Lucida Sans Unicode"/>
                          <a:cs typeface="Lucida Sans Unicode"/>
                        </a:rPr>
                        <a:t>4	</a:t>
                      </a:r>
                      <a:r>
                        <a:rPr lang="en-IN" sz="1100" spc="-55">
                          <a:latin typeface="Lucida Sans Unicode"/>
                          <a:cs typeface="Lucida Sans Unicode"/>
                        </a:rPr>
                        <a:t>180.8</a:t>
                      </a:r>
                      <a:endParaRPr lang="en-IN" sz="1100">
                        <a:latin typeface="Lucida Sans Unicode"/>
                        <a:cs typeface="Lucida Sans Unicode"/>
                      </a:endParaRPr>
                    </a:p>
                  </a:txBody>
                  <a:tcPr marL="0" marR="0" marT="0" marB="0"/>
                </a:tc>
                <a:tc>
                  <a:txBody>
                    <a:bodyPr/>
                    <a:lstStyle/>
                    <a:p>
                      <a:pPr marL="108585" lvl="0">
                        <a:lnSpc>
                          <a:spcPts val="1280"/>
                        </a:lnSpc>
                      </a:pPr>
                      <a:r>
                        <a:rPr lang="en-IN" sz="1100" spc="-40">
                          <a:latin typeface="Lucida Sans Unicode"/>
                          <a:cs typeface="Lucida Sans Unicode"/>
                        </a:rPr>
                        <a:t>10.8</a:t>
                      </a:r>
                      <a:endParaRPr lang="en-IN" sz="1100">
                        <a:latin typeface="Lucida Sans Unicode"/>
                        <a:cs typeface="Lucida Sans Unicode"/>
                      </a:endParaRPr>
                    </a:p>
                  </a:txBody>
                  <a:tcPr marL="0" marR="0" marT="0" marB="0"/>
                </a:tc>
                <a:tc>
                  <a:txBody>
                    <a:bodyPr/>
                    <a:lstStyle/>
                    <a:p>
                      <a:pPr marR="100968" lvl="0" algn="r">
                        <a:lnSpc>
                          <a:spcPts val="1280"/>
                        </a:lnSpc>
                      </a:pPr>
                      <a:r>
                        <a:rPr lang="en-IN" sz="1100" spc="-40">
                          <a:latin typeface="Lucida Sans Unicode"/>
                          <a:cs typeface="Lucida Sans Unicode"/>
                        </a:rPr>
                        <a:t>58.4</a:t>
                      </a:r>
                      <a:endParaRPr lang="en-IN" sz="1100">
                        <a:latin typeface="Lucida Sans Unicode"/>
                        <a:cs typeface="Lucida Sans Unicode"/>
                      </a:endParaRPr>
                    </a:p>
                  </a:txBody>
                  <a:tcPr marL="0" marR="0" marT="0" marB="0"/>
                </a:tc>
                <a:tc>
                  <a:txBody>
                    <a:bodyPr/>
                    <a:lstStyle/>
                    <a:p>
                      <a:pPr marR="24131" lvl="0" algn="r">
                        <a:lnSpc>
                          <a:spcPts val="1280"/>
                        </a:lnSpc>
                      </a:pPr>
                      <a:r>
                        <a:rPr lang="en-IN" sz="1100" spc="-40">
                          <a:latin typeface="Lucida Sans Unicode"/>
                          <a:cs typeface="Lucida Sans Unicode"/>
                        </a:rPr>
                        <a:t>17.9</a:t>
                      </a:r>
                      <a:endParaRPr lang="en-IN" sz="1100">
                        <a:latin typeface="Lucida Sans Unicode"/>
                        <a:cs typeface="Lucida Sans Unicode"/>
                      </a:endParaRPr>
                    </a:p>
                  </a:txBody>
                  <a:tcPr marL="0" marR="0" marT="0" marB="0"/>
                </a:tc>
                <a:extLst>
                  <a:ext uri="{0D108BD9-81ED-4DB2-BD59-A6C34878D82A}">
                    <a16:rowId xmlns:a16="http://schemas.microsoft.com/office/drawing/2014/main" val="3519790203"/>
                  </a:ext>
                </a:extLst>
              </a:tr>
            </a:tbl>
          </a:graphicData>
        </a:graphic>
      </p:graphicFrame>
      <p:grpSp>
        <p:nvGrpSpPr>
          <p:cNvPr id="11" name="object 11">
            <a:extLst>
              <a:ext uri="{FF2B5EF4-FFF2-40B4-BE49-F238E27FC236}">
                <a16:creationId xmlns:a16="http://schemas.microsoft.com/office/drawing/2014/main" id="{DCB85CC8-D7E4-09C1-34D8-8312E3AAC33A}"/>
              </a:ext>
            </a:extLst>
          </p:cNvPr>
          <p:cNvGrpSpPr/>
          <p:nvPr/>
        </p:nvGrpSpPr>
        <p:grpSpPr>
          <a:xfrm>
            <a:off x="914400" y="3951506"/>
            <a:ext cx="5944230" cy="249558"/>
            <a:chOff x="914400" y="3951506"/>
            <a:chExt cx="5944230" cy="249558"/>
          </a:xfrm>
        </p:grpSpPr>
        <p:sp>
          <p:nvSpPr>
            <p:cNvPr id="12" name="object 12">
              <a:extLst>
                <a:ext uri="{FF2B5EF4-FFF2-40B4-BE49-F238E27FC236}">
                  <a16:creationId xmlns:a16="http://schemas.microsoft.com/office/drawing/2014/main" id="{F3F06B1F-2F40-1A27-FA02-8782CAEF57DC}"/>
                </a:ext>
              </a:extLst>
            </p:cNvPr>
            <p:cNvSpPr/>
            <p:nvPr/>
          </p:nvSpPr>
          <p:spPr>
            <a:xfrm>
              <a:off x="914400" y="3951506"/>
              <a:ext cx="5944230" cy="249558"/>
            </a:xfrm>
            <a:custGeom>
              <a:avLst/>
              <a:gdLst>
                <a:gd name="f0" fmla="val w"/>
                <a:gd name="f1" fmla="val h"/>
                <a:gd name="f2" fmla="val 0"/>
                <a:gd name="f3" fmla="val 5944234"/>
                <a:gd name="f4" fmla="val 249554"/>
                <a:gd name="f5" fmla="val 5918371"/>
                <a:gd name="f6" fmla="val 25305"/>
                <a:gd name="f7" fmla="val 15455"/>
                <a:gd name="f8" fmla="val 1988"/>
                <a:gd name="f9" fmla="val 7411"/>
                <a:gd name="f10" fmla="val 223691"/>
                <a:gd name="f11" fmla="val 233541"/>
                <a:gd name="f12" fmla="val 241585"/>
                <a:gd name="f13" fmla="val 247008"/>
                <a:gd name="f14" fmla="val 248996"/>
                <a:gd name="f15" fmla="val 5928221"/>
                <a:gd name="f16" fmla="val 5936265"/>
                <a:gd name="f17" fmla="val 5941688"/>
                <a:gd name="f18" fmla="val 5943676"/>
                <a:gd name="f19" fmla="*/ f0 1 5944234"/>
                <a:gd name="f20" fmla="*/ f1 1 249554"/>
                <a:gd name="f21" fmla="+- f4 0 f2"/>
                <a:gd name="f22" fmla="+- f3 0 f2"/>
                <a:gd name="f23" fmla="*/ f22 1 5944234"/>
                <a:gd name="f24" fmla="*/ f21 1 249554"/>
                <a:gd name="f25" fmla="*/ f2 1 f23"/>
                <a:gd name="f26" fmla="*/ f3 1 f23"/>
                <a:gd name="f27" fmla="*/ f2 1 f24"/>
                <a:gd name="f28" fmla="*/ f4 1 f24"/>
                <a:gd name="f29" fmla="*/ f25 f19 1"/>
                <a:gd name="f30" fmla="*/ f26 f19 1"/>
                <a:gd name="f31" fmla="*/ f28 f20 1"/>
                <a:gd name="f32" fmla="*/ f27 f20 1"/>
              </a:gdLst>
              <a:ahLst/>
              <a:cxnLst>
                <a:cxn ang="3cd4">
                  <a:pos x="hc" y="t"/>
                </a:cxn>
                <a:cxn ang="0">
                  <a:pos x="r" y="vc"/>
                </a:cxn>
                <a:cxn ang="cd4">
                  <a:pos x="hc" y="b"/>
                </a:cxn>
                <a:cxn ang="cd2">
                  <a:pos x="l" y="vc"/>
                </a:cxn>
              </a:cxnLst>
              <a:rect l="f29" t="f32" r="f30" b="f31"/>
              <a:pathLst>
                <a:path w="5944234" h="249554">
                  <a:moveTo>
                    <a:pt x="f5" y="f2"/>
                  </a:moveTo>
                  <a:lnTo>
                    <a:pt x="f6" y="f2"/>
                  </a:lnTo>
                  <a:lnTo>
                    <a:pt x="f7" y="f8"/>
                  </a:lnTo>
                  <a:lnTo>
                    <a:pt x="f9" y="f9"/>
                  </a:lnTo>
                  <a:lnTo>
                    <a:pt x="f8" y="f7"/>
                  </a:lnTo>
                  <a:lnTo>
                    <a:pt x="f2" y="f6"/>
                  </a:lnTo>
                  <a:lnTo>
                    <a:pt x="f2" y="f10"/>
                  </a:lnTo>
                  <a:lnTo>
                    <a:pt x="f8" y="f11"/>
                  </a:lnTo>
                  <a:lnTo>
                    <a:pt x="f9" y="f12"/>
                  </a:lnTo>
                  <a:lnTo>
                    <a:pt x="f7" y="f13"/>
                  </a:lnTo>
                  <a:lnTo>
                    <a:pt x="f6" y="f14"/>
                  </a:lnTo>
                  <a:lnTo>
                    <a:pt x="f5" y="f14"/>
                  </a:lnTo>
                  <a:lnTo>
                    <a:pt x="f15" y="f13"/>
                  </a:lnTo>
                  <a:lnTo>
                    <a:pt x="f16" y="f12"/>
                  </a:lnTo>
                  <a:lnTo>
                    <a:pt x="f17" y="f11"/>
                  </a:lnTo>
                  <a:lnTo>
                    <a:pt x="f18" y="f10"/>
                  </a:lnTo>
                  <a:lnTo>
                    <a:pt x="f18" y="f6"/>
                  </a:lnTo>
                  <a:lnTo>
                    <a:pt x="f17" y="f7"/>
                  </a:lnTo>
                  <a:lnTo>
                    <a:pt x="f16" y="f9"/>
                  </a:lnTo>
                  <a:lnTo>
                    <a:pt x="f15" y="f8"/>
                  </a:lnTo>
                  <a:lnTo>
                    <a:pt x="f5" y="f2"/>
                  </a:lnTo>
                  <a:close/>
                </a:path>
              </a:pathLst>
            </a:custGeom>
            <a:solidFill>
              <a:srgbClr val="CFCFC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13" name="object 13">
              <a:extLst>
                <a:ext uri="{FF2B5EF4-FFF2-40B4-BE49-F238E27FC236}">
                  <a16:creationId xmlns:a16="http://schemas.microsoft.com/office/drawing/2014/main" id="{882F2164-4DD3-94BE-F4DC-5F84C37E4970}"/>
                </a:ext>
              </a:extLst>
            </p:cNvPr>
            <p:cNvSpPr/>
            <p:nvPr/>
          </p:nvSpPr>
          <p:spPr>
            <a:xfrm>
              <a:off x="927055" y="3964152"/>
              <a:ext cx="5918838" cy="224156"/>
            </a:xfrm>
            <a:custGeom>
              <a:avLst/>
              <a:gdLst>
                <a:gd name="f0" fmla="val w"/>
                <a:gd name="f1" fmla="val h"/>
                <a:gd name="f2" fmla="val 0"/>
                <a:gd name="f3" fmla="val 5918834"/>
                <a:gd name="f4" fmla="val 224154"/>
                <a:gd name="f5" fmla="val 5912706"/>
                <a:gd name="f6" fmla="val 5664"/>
                <a:gd name="f7" fmla="val 211038"/>
                <a:gd name="f8" fmla="val 218027"/>
                <a:gd name="f9" fmla="val 223691"/>
                <a:gd name="f10" fmla="val 5918371"/>
                <a:gd name="f11" fmla="*/ f0 1 5918834"/>
                <a:gd name="f12" fmla="*/ f1 1 224154"/>
                <a:gd name="f13" fmla="+- f4 0 f2"/>
                <a:gd name="f14" fmla="+- f3 0 f2"/>
                <a:gd name="f15" fmla="*/ f14 1 5918834"/>
                <a:gd name="f16" fmla="*/ f13 1 224154"/>
                <a:gd name="f17" fmla="*/ f2 1 f15"/>
                <a:gd name="f18" fmla="*/ f3 1 f15"/>
                <a:gd name="f19" fmla="*/ f2 1 f16"/>
                <a:gd name="f20" fmla="*/ f4 1 f16"/>
                <a:gd name="f21" fmla="*/ f17 f11 1"/>
                <a:gd name="f22" fmla="*/ f18 f11 1"/>
                <a:gd name="f23" fmla="*/ f20 f12 1"/>
                <a:gd name="f24" fmla="*/ f19 f12 1"/>
              </a:gdLst>
              <a:ahLst/>
              <a:cxnLst>
                <a:cxn ang="3cd4">
                  <a:pos x="hc" y="t"/>
                </a:cxn>
                <a:cxn ang="0">
                  <a:pos x="r" y="vc"/>
                </a:cxn>
                <a:cxn ang="cd4">
                  <a:pos x="hc" y="b"/>
                </a:cxn>
                <a:cxn ang="cd2">
                  <a:pos x="l" y="vc"/>
                </a:cxn>
              </a:cxnLst>
              <a:rect l="f21" t="f24" r="f22" b="f23"/>
              <a:pathLst>
                <a:path w="5918834" h="224154">
                  <a:moveTo>
                    <a:pt x="f5" y="f2"/>
                  </a:moveTo>
                  <a:lnTo>
                    <a:pt x="f6" y="f2"/>
                  </a:lnTo>
                  <a:lnTo>
                    <a:pt x="f2" y="f6"/>
                  </a:lnTo>
                  <a:lnTo>
                    <a:pt x="f2" y="f7"/>
                  </a:lnTo>
                  <a:lnTo>
                    <a:pt x="f2" y="f8"/>
                  </a:lnTo>
                  <a:lnTo>
                    <a:pt x="f6" y="f9"/>
                  </a:lnTo>
                  <a:lnTo>
                    <a:pt x="f5" y="f9"/>
                  </a:lnTo>
                  <a:lnTo>
                    <a:pt x="f10" y="f8"/>
                  </a:lnTo>
                  <a:lnTo>
                    <a:pt x="f10" y="f6"/>
                  </a:lnTo>
                  <a:lnTo>
                    <a:pt x="f5" y="f2"/>
                  </a:lnTo>
                  <a:close/>
                </a:path>
              </a:pathLst>
            </a:custGeom>
            <a:solidFill>
              <a:srgbClr val="F7F7F7"/>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grpSp>
      <p:sp>
        <p:nvSpPr>
          <p:cNvPr id="14" name="object 14">
            <a:extLst>
              <a:ext uri="{FF2B5EF4-FFF2-40B4-BE49-F238E27FC236}">
                <a16:creationId xmlns:a16="http://schemas.microsoft.com/office/drawing/2014/main" id="{506EF89D-51F1-2042-A40A-2E23081051D2}"/>
              </a:ext>
            </a:extLst>
          </p:cNvPr>
          <p:cNvSpPr txBox="1"/>
          <p:nvPr/>
        </p:nvSpPr>
        <p:spPr>
          <a:xfrm>
            <a:off x="500057" y="3947016"/>
            <a:ext cx="389250" cy="191767"/>
          </a:xfrm>
          <a:prstGeom prst="rect">
            <a:avLst/>
          </a:prstGeom>
          <a:noFill/>
          <a:ln cap="flat">
            <a:noFill/>
          </a:ln>
        </p:spPr>
        <p:txBody>
          <a:bodyPr vert="horz" wrap="square" lIns="0" tIns="11430" rIns="0" bIns="0" anchor="t" anchorCtr="0" compatLnSpc="1">
            <a:spAutoFit/>
          </a:bodyPr>
          <a:lstStyle/>
          <a:p>
            <a:pPr marL="12701" marR="0" lvl="0" indent="0" algn="l" defTabSz="914400" rtl="0" fontAlgn="auto" hangingPunct="1">
              <a:lnSpc>
                <a:spcPct val="100000"/>
              </a:lnSpc>
              <a:spcBef>
                <a:spcPts val="90"/>
              </a:spcBef>
              <a:spcAft>
                <a:spcPts val="0"/>
              </a:spcAft>
              <a:buNone/>
              <a:tabLst/>
              <a:defRPr sz="1800" b="0" i="0" u="none" strike="noStrike" kern="0" cap="none" spc="0" baseline="0">
                <a:solidFill>
                  <a:srgbClr val="000000"/>
                </a:solidFill>
                <a:uFillTx/>
              </a:defRPr>
            </a:pPr>
            <a:r>
              <a:rPr lang="en-IN" sz="1100" b="0" i="0" u="none" strike="noStrike" kern="1200" cap="none" spc="80" baseline="0">
                <a:solidFill>
                  <a:srgbClr val="2F3E9F"/>
                </a:solidFill>
                <a:uFillTx/>
                <a:latin typeface="Lucida Sans Unicode"/>
                <a:cs typeface="Lucida Sans Unicode"/>
              </a:rPr>
              <a:t>[18]:</a:t>
            </a:r>
            <a:endParaRPr lang="en-IN" sz="1100" b="0" i="0" u="none" strike="noStrike" kern="1200" cap="none" spc="0" baseline="0">
              <a:solidFill>
                <a:srgbClr val="000000"/>
              </a:solidFill>
              <a:uFillTx/>
              <a:latin typeface="Lucida Sans Unicode"/>
              <a:cs typeface="Lucida Sans Unicode"/>
            </a:endParaRPr>
          </a:p>
        </p:txBody>
      </p:sp>
      <p:sp>
        <p:nvSpPr>
          <p:cNvPr id="15" name="object 15">
            <a:extLst>
              <a:ext uri="{FF2B5EF4-FFF2-40B4-BE49-F238E27FC236}">
                <a16:creationId xmlns:a16="http://schemas.microsoft.com/office/drawing/2014/main" id="{15ADA8EB-C2D4-28BE-8C03-E7433B18B3E3}"/>
              </a:ext>
            </a:extLst>
          </p:cNvPr>
          <p:cNvSpPr txBox="1"/>
          <p:nvPr/>
        </p:nvSpPr>
        <p:spPr>
          <a:xfrm>
            <a:off x="927055" y="3964152"/>
            <a:ext cx="5918838" cy="224156"/>
          </a:xfrm>
          <a:prstGeom prst="rect">
            <a:avLst/>
          </a:prstGeom>
          <a:noFill/>
          <a:ln cap="flat">
            <a:noFill/>
          </a:ln>
        </p:spPr>
        <p:txBody>
          <a:bodyPr vert="horz" wrap="square" lIns="0" tIns="0" rIns="0" bIns="0" anchor="t" anchorCtr="0" compatLnSpc="1">
            <a:spAutoFit/>
          </a:bodyPr>
          <a:lstStyle/>
          <a:p>
            <a:pPr marL="37462"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IN" sz="1100" b="0" i="0" u="none" strike="noStrike" kern="1200" cap="none" spc="110" baseline="0">
                <a:solidFill>
                  <a:srgbClr val="000000"/>
                </a:solidFill>
                <a:uFillTx/>
                <a:latin typeface="Lucida Sans Unicode"/>
                <a:cs typeface="Lucida Sans Unicode"/>
              </a:rPr>
              <a:t>df</a:t>
            </a:r>
            <a:r>
              <a:rPr lang="en-IN" sz="1100" b="0" i="0" u="none" strike="noStrike" kern="1200" cap="none" spc="110" baseline="0">
                <a:solidFill>
                  <a:srgbClr val="666666"/>
                </a:solidFill>
                <a:uFillTx/>
                <a:latin typeface="Lucida Sans Unicode"/>
                <a:cs typeface="Lucida Sans Unicode"/>
              </a:rPr>
              <a:t>.</a:t>
            </a:r>
            <a:r>
              <a:rPr lang="en-IN" sz="1100" b="0" i="0" u="none" strike="noStrike" kern="1200" cap="none" spc="110" baseline="0">
                <a:solidFill>
                  <a:srgbClr val="000000"/>
                </a:solidFill>
                <a:uFillTx/>
                <a:latin typeface="Lucida Sans Unicode"/>
                <a:cs typeface="Lucida Sans Unicode"/>
              </a:rPr>
              <a:t>isnull()</a:t>
            </a:r>
            <a:endParaRPr lang="en-IN" sz="1100" b="0" i="0" u="none" strike="noStrike" kern="1200" cap="none" spc="0" baseline="0">
              <a:solidFill>
                <a:srgbClr val="000000"/>
              </a:solidFill>
              <a:uFillTx/>
              <a:latin typeface="Lucida Sans Unicode"/>
              <a:cs typeface="Lucida Sans Unicode"/>
            </a:endParaRPr>
          </a:p>
        </p:txBody>
      </p:sp>
      <p:graphicFrame>
        <p:nvGraphicFramePr>
          <p:cNvPr id="16" name="object 16">
            <a:extLst>
              <a:ext uri="{FF2B5EF4-FFF2-40B4-BE49-F238E27FC236}">
                <a16:creationId xmlns:a16="http://schemas.microsoft.com/office/drawing/2014/main" id="{CE37DE0D-D4BD-ED19-643C-47F1B3BFBADF}"/>
              </a:ext>
            </a:extLst>
          </p:cNvPr>
          <p:cNvGraphicFramePr>
            <a:graphicFrameLocks noGrp="1"/>
          </p:cNvGraphicFramePr>
          <p:nvPr/>
        </p:nvGraphicFramePr>
        <p:xfrm>
          <a:off x="481010" y="4298850"/>
          <a:ext cx="3051798" cy="2077362"/>
        </p:xfrm>
        <a:graphic>
          <a:graphicData uri="http://schemas.openxmlformats.org/drawingml/2006/table">
            <a:tbl>
              <a:tblPr firstRow="1" bandRow="1">
                <a:effectLst/>
                <a:tableStyleId>{2D5ABB26-0587-4C30-8999-92F81FD0307C}</a:tableStyleId>
              </a:tblPr>
              <a:tblGrid>
                <a:gridCol w="436241">
                  <a:extLst>
                    <a:ext uri="{9D8B030D-6E8A-4147-A177-3AD203B41FA5}">
                      <a16:colId xmlns:a16="http://schemas.microsoft.com/office/drawing/2014/main" val="652296362"/>
                    </a:ext>
                  </a:extLst>
                </a:gridCol>
                <a:gridCol w="331470">
                  <a:extLst>
                    <a:ext uri="{9D8B030D-6E8A-4147-A177-3AD203B41FA5}">
                      <a16:colId xmlns:a16="http://schemas.microsoft.com/office/drawing/2014/main" val="1140274863"/>
                    </a:ext>
                  </a:extLst>
                </a:gridCol>
                <a:gridCol w="508635">
                  <a:extLst>
                    <a:ext uri="{9D8B030D-6E8A-4147-A177-3AD203B41FA5}">
                      <a16:colId xmlns:a16="http://schemas.microsoft.com/office/drawing/2014/main" val="2560357621"/>
                    </a:ext>
                  </a:extLst>
                </a:gridCol>
                <a:gridCol w="508635">
                  <a:extLst>
                    <a:ext uri="{9D8B030D-6E8A-4147-A177-3AD203B41FA5}">
                      <a16:colId xmlns:a16="http://schemas.microsoft.com/office/drawing/2014/main" val="4079354614"/>
                    </a:ext>
                  </a:extLst>
                </a:gridCol>
                <a:gridCol w="799459">
                  <a:extLst>
                    <a:ext uri="{9D8B030D-6E8A-4147-A177-3AD203B41FA5}">
                      <a16:colId xmlns:a16="http://schemas.microsoft.com/office/drawing/2014/main" val="752820011"/>
                    </a:ext>
                  </a:extLst>
                </a:gridCol>
                <a:gridCol w="467358">
                  <a:extLst>
                    <a:ext uri="{9D8B030D-6E8A-4147-A177-3AD203B41FA5}">
                      <a16:colId xmlns:a16="http://schemas.microsoft.com/office/drawing/2014/main" val="2832030495"/>
                    </a:ext>
                  </a:extLst>
                </a:gridCol>
              </a:tblGrid>
              <a:tr h="178308">
                <a:tc>
                  <a:txBody>
                    <a:bodyPr/>
                    <a:lstStyle/>
                    <a:p>
                      <a:pPr marL="31747" lvl="0">
                        <a:lnSpc>
                          <a:spcPts val="1295"/>
                        </a:lnSpc>
                        <a:spcBef>
                          <a:spcPts val="5"/>
                        </a:spcBef>
                      </a:pPr>
                      <a:r>
                        <a:rPr lang="en-IN" sz="1100" spc="80">
                          <a:solidFill>
                            <a:srgbClr val="D74314"/>
                          </a:solidFill>
                          <a:latin typeface="Lucida Sans Unicode"/>
                          <a:cs typeface="Lucida Sans Unicode"/>
                        </a:rPr>
                        <a:t>[18]:</a:t>
                      </a:r>
                      <a:endParaRPr lang="en-IN" sz="1100">
                        <a:latin typeface="Lucida Sans Unicode"/>
                        <a:cs typeface="Lucida Sans Unicode"/>
                      </a:endParaRPr>
                    </a:p>
                  </a:txBody>
                  <a:tcPr marL="0" marR="0" marT="630" marB="0"/>
                </a:tc>
                <a:tc>
                  <a:txBody>
                    <a:bodyPr/>
                    <a:lstStyle/>
                    <a:p>
                      <a:pPr lvl="0">
                        <a:lnSpc>
                          <a:spcPct val="100000"/>
                        </a:lnSpc>
                      </a:pPr>
                      <a:endParaRPr lang="en-IN" sz="1000">
                        <a:latin typeface="Times New Roman"/>
                        <a:cs typeface="Times New Roman"/>
                      </a:endParaRPr>
                    </a:p>
                  </a:txBody>
                  <a:tcPr marL="0" marR="0" marT="0" marB="0"/>
                </a:tc>
                <a:tc>
                  <a:txBody>
                    <a:bodyPr/>
                    <a:lstStyle/>
                    <a:p>
                      <a:pPr marR="64766" lvl="0" algn="r">
                        <a:lnSpc>
                          <a:spcPts val="1295"/>
                        </a:lnSpc>
                        <a:spcBef>
                          <a:spcPts val="5"/>
                        </a:spcBef>
                      </a:pPr>
                      <a:r>
                        <a:rPr lang="en-IN" sz="1100" spc="-135">
                          <a:latin typeface="Lucida Sans Unicode"/>
                          <a:cs typeface="Lucida Sans Unicode"/>
                        </a:rPr>
                        <a:t>TV</a:t>
                      </a:r>
                      <a:endParaRPr lang="en-IN" sz="1100">
                        <a:latin typeface="Lucida Sans Unicode"/>
                        <a:cs typeface="Lucida Sans Unicode"/>
                      </a:endParaRPr>
                    </a:p>
                  </a:txBody>
                  <a:tcPr marL="0" marR="0" marT="630" marB="0"/>
                </a:tc>
                <a:tc>
                  <a:txBody>
                    <a:bodyPr/>
                    <a:lstStyle/>
                    <a:p>
                      <a:pPr marL="72393" lvl="0">
                        <a:lnSpc>
                          <a:spcPts val="1295"/>
                        </a:lnSpc>
                        <a:spcBef>
                          <a:spcPts val="5"/>
                        </a:spcBef>
                      </a:pPr>
                      <a:r>
                        <a:rPr lang="en-IN" sz="1100" spc="-30">
                          <a:latin typeface="Lucida Sans Unicode"/>
                          <a:cs typeface="Lucida Sans Unicode"/>
                        </a:rPr>
                        <a:t>Radio</a:t>
                      </a:r>
                      <a:endParaRPr lang="en-IN" sz="1100">
                        <a:latin typeface="Lucida Sans Unicode"/>
                        <a:cs typeface="Lucida Sans Unicode"/>
                      </a:endParaRPr>
                    </a:p>
                  </a:txBody>
                  <a:tcPr marL="0" marR="0" marT="630" marB="0"/>
                </a:tc>
                <a:tc>
                  <a:txBody>
                    <a:bodyPr/>
                    <a:lstStyle/>
                    <a:p>
                      <a:pPr marR="64766" lvl="0" algn="r">
                        <a:lnSpc>
                          <a:spcPts val="1295"/>
                        </a:lnSpc>
                        <a:spcBef>
                          <a:spcPts val="5"/>
                        </a:spcBef>
                      </a:pPr>
                      <a:r>
                        <a:rPr lang="en-IN" sz="1100" spc="-85">
                          <a:latin typeface="Lucida Sans Unicode"/>
                          <a:cs typeface="Lucida Sans Unicode"/>
                        </a:rPr>
                        <a:t>Newspaper</a:t>
                      </a:r>
                      <a:endParaRPr lang="en-IN" sz="1100">
                        <a:latin typeface="Lucida Sans Unicode"/>
                        <a:cs typeface="Lucida Sans Unicode"/>
                      </a:endParaRPr>
                    </a:p>
                  </a:txBody>
                  <a:tcPr marL="0" marR="0" marT="630" marB="0"/>
                </a:tc>
                <a:tc>
                  <a:txBody>
                    <a:bodyPr/>
                    <a:lstStyle/>
                    <a:p>
                      <a:pPr marR="24131" lvl="0" algn="r">
                        <a:lnSpc>
                          <a:spcPts val="1295"/>
                        </a:lnSpc>
                        <a:spcBef>
                          <a:spcPts val="5"/>
                        </a:spcBef>
                      </a:pPr>
                      <a:r>
                        <a:rPr lang="en-IN" sz="1100" spc="30">
                          <a:latin typeface="Lucida Sans Unicode"/>
                          <a:cs typeface="Lucida Sans Unicode"/>
                        </a:rPr>
                        <a:t>Sales</a:t>
                      </a:r>
                      <a:endParaRPr lang="en-IN" sz="1100">
                        <a:latin typeface="Lucida Sans Unicode"/>
                        <a:cs typeface="Lucida Sans Unicode"/>
                      </a:endParaRPr>
                    </a:p>
                  </a:txBody>
                  <a:tcPr marL="0" marR="0" marT="630" marB="0"/>
                </a:tc>
                <a:extLst>
                  <a:ext uri="{0D108BD9-81ED-4DB2-BD59-A6C34878D82A}">
                    <a16:rowId xmlns:a16="http://schemas.microsoft.com/office/drawing/2014/main" val="2335623161"/>
                  </a:ext>
                </a:extLst>
              </a:tr>
              <a:tr h="172080">
                <a:tc>
                  <a:txBody>
                    <a:bodyPr/>
                    <a:lstStyle/>
                    <a:p>
                      <a:pPr lvl="0">
                        <a:lnSpc>
                          <a:spcPct val="100000"/>
                        </a:lnSpc>
                      </a:pPr>
                      <a:endParaRPr lang="en-IN" sz="1000">
                        <a:latin typeface="Times New Roman"/>
                        <a:cs typeface="Times New Roman"/>
                      </a:endParaRPr>
                    </a:p>
                  </a:txBody>
                  <a:tcPr marL="0" marR="0" marT="0" marB="0"/>
                </a:tc>
                <a:tc>
                  <a:txBody>
                    <a:bodyPr/>
                    <a:lstStyle/>
                    <a:p>
                      <a:pPr marL="40635" lvl="0">
                        <a:lnSpc>
                          <a:spcPts val="1255"/>
                        </a:lnSpc>
                      </a:pPr>
                      <a:r>
                        <a:rPr lang="en-IN" sz="1100">
                          <a:latin typeface="Lucida Sans Unicode"/>
                          <a:cs typeface="Lucida Sans Unicode"/>
                        </a:rPr>
                        <a:t>0</a:t>
                      </a:r>
                    </a:p>
                  </a:txBody>
                  <a:tcPr marL="0" marR="0" marT="0" marB="0"/>
                </a:tc>
                <a:tc>
                  <a:txBody>
                    <a:bodyPr/>
                    <a:lstStyle/>
                    <a:p>
                      <a:pPr marR="64766" lvl="0" algn="r">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tc>
                  <a:txBody>
                    <a:bodyPr/>
                    <a:lstStyle/>
                    <a:p>
                      <a:pPr marL="72393" lvl="0">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tc>
                  <a:txBody>
                    <a:bodyPr/>
                    <a:lstStyle/>
                    <a:p>
                      <a:pPr marR="64766" lvl="0" algn="r">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tc>
                  <a:txBody>
                    <a:bodyPr/>
                    <a:lstStyle/>
                    <a:p>
                      <a:pPr marR="24131" lvl="0" algn="r">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extLst>
                  <a:ext uri="{0D108BD9-81ED-4DB2-BD59-A6C34878D82A}">
                    <a16:rowId xmlns:a16="http://schemas.microsoft.com/office/drawing/2014/main" val="3294745625"/>
                  </a:ext>
                </a:extLst>
              </a:tr>
              <a:tr h="172080">
                <a:tc>
                  <a:txBody>
                    <a:bodyPr/>
                    <a:lstStyle/>
                    <a:p>
                      <a:pPr lvl="0">
                        <a:lnSpc>
                          <a:spcPct val="100000"/>
                        </a:lnSpc>
                      </a:pPr>
                      <a:endParaRPr lang="en-IN" sz="1000">
                        <a:latin typeface="Times New Roman"/>
                        <a:cs typeface="Times New Roman"/>
                      </a:endParaRPr>
                    </a:p>
                  </a:txBody>
                  <a:tcPr marL="0" marR="0" marT="0" marB="0"/>
                </a:tc>
                <a:tc>
                  <a:txBody>
                    <a:bodyPr/>
                    <a:lstStyle/>
                    <a:p>
                      <a:pPr marL="40635" lvl="0">
                        <a:lnSpc>
                          <a:spcPts val="1255"/>
                        </a:lnSpc>
                      </a:pPr>
                      <a:r>
                        <a:rPr lang="en-IN" sz="1100">
                          <a:latin typeface="Lucida Sans Unicode"/>
                          <a:cs typeface="Lucida Sans Unicode"/>
                        </a:rPr>
                        <a:t>1</a:t>
                      </a:r>
                    </a:p>
                  </a:txBody>
                  <a:tcPr marL="0" marR="0" marT="0" marB="0"/>
                </a:tc>
                <a:tc>
                  <a:txBody>
                    <a:bodyPr/>
                    <a:lstStyle/>
                    <a:p>
                      <a:pPr marR="64766" lvl="0" algn="r">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tc>
                  <a:txBody>
                    <a:bodyPr/>
                    <a:lstStyle/>
                    <a:p>
                      <a:pPr marL="72393" lvl="0">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tc>
                  <a:txBody>
                    <a:bodyPr/>
                    <a:lstStyle/>
                    <a:p>
                      <a:pPr marR="64766" lvl="0" algn="r">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tc>
                  <a:txBody>
                    <a:bodyPr/>
                    <a:lstStyle/>
                    <a:p>
                      <a:pPr marR="24131" lvl="0" algn="r">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extLst>
                  <a:ext uri="{0D108BD9-81ED-4DB2-BD59-A6C34878D82A}">
                    <a16:rowId xmlns:a16="http://schemas.microsoft.com/office/drawing/2014/main" val="2605814776"/>
                  </a:ext>
                </a:extLst>
              </a:tr>
              <a:tr h="172071">
                <a:tc>
                  <a:txBody>
                    <a:bodyPr/>
                    <a:lstStyle/>
                    <a:p>
                      <a:pPr lvl="0">
                        <a:lnSpc>
                          <a:spcPct val="100000"/>
                        </a:lnSpc>
                      </a:pPr>
                      <a:endParaRPr lang="en-IN" sz="1000">
                        <a:latin typeface="Times New Roman"/>
                        <a:cs typeface="Times New Roman"/>
                      </a:endParaRPr>
                    </a:p>
                  </a:txBody>
                  <a:tcPr marL="0" marR="0" marT="0" marB="0"/>
                </a:tc>
                <a:tc>
                  <a:txBody>
                    <a:bodyPr/>
                    <a:lstStyle/>
                    <a:p>
                      <a:pPr marL="40635" lvl="0">
                        <a:lnSpc>
                          <a:spcPts val="1255"/>
                        </a:lnSpc>
                      </a:pPr>
                      <a:r>
                        <a:rPr lang="en-IN" sz="1100">
                          <a:latin typeface="Lucida Sans Unicode"/>
                          <a:cs typeface="Lucida Sans Unicode"/>
                        </a:rPr>
                        <a:t>2</a:t>
                      </a:r>
                    </a:p>
                  </a:txBody>
                  <a:tcPr marL="0" marR="0" marT="0" marB="0"/>
                </a:tc>
                <a:tc>
                  <a:txBody>
                    <a:bodyPr/>
                    <a:lstStyle/>
                    <a:p>
                      <a:pPr marR="64766" lvl="0" algn="r">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tc>
                  <a:txBody>
                    <a:bodyPr/>
                    <a:lstStyle/>
                    <a:p>
                      <a:pPr marL="72393" lvl="0">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tc>
                  <a:txBody>
                    <a:bodyPr/>
                    <a:lstStyle/>
                    <a:p>
                      <a:pPr marR="64766" lvl="0" algn="r">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tc>
                  <a:txBody>
                    <a:bodyPr/>
                    <a:lstStyle/>
                    <a:p>
                      <a:pPr marR="24131" lvl="0" algn="r">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extLst>
                  <a:ext uri="{0D108BD9-81ED-4DB2-BD59-A6C34878D82A}">
                    <a16:rowId xmlns:a16="http://schemas.microsoft.com/office/drawing/2014/main" val="3833250812"/>
                  </a:ext>
                </a:extLst>
              </a:tr>
              <a:tr h="172071">
                <a:tc>
                  <a:txBody>
                    <a:bodyPr/>
                    <a:lstStyle/>
                    <a:p>
                      <a:pPr lvl="0">
                        <a:lnSpc>
                          <a:spcPct val="100000"/>
                        </a:lnSpc>
                      </a:pPr>
                      <a:endParaRPr lang="en-IN" sz="1000">
                        <a:latin typeface="Times New Roman"/>
                        <a:cs typeface="Times New Roman"/>
                      </a:endParaRPr>
                    </a:p>
                  </a:txBody>
                  <a:tcPr marL="0" marR="0" marT="0" marB="0"/>
                </a:tc>
                <a:tc>
                  <a:txBody>
                    <a:bodyPr/>
                    <a:lstStyle/>
                    <a:p>
                      <a:pPr marL="40635" lvl="0">
                        <a:lnSpc>
                          <a:spcPts val="1255"/>
                        </a:lnSpc>
                      </a:pPr>
                      <a:r>
                        <a:rPr lang="en-IN" sz="1100">
                          <a:latin typeface="Lucida Sans Unicode"/>
                          <a:cs typeface="Lucida Sans Unicode"/>
                        </a:rPr>
                        <a:t>3</a:t>
                      </a:r>
                    </a:p>
                  </a:txBody>
                  <a:tcPr marL="0" marR="0" marT="0" marB="0"/>
                </a:tc>
                <a:tc>
                  <a:txBody>
                    <a:bodyPr/>
                    <a:lstStyle/>
                    <a:p>
                      <a:pPr marR="64766" lvl="0" algn="r">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tc>
                  <a:txBody>
                    <a:bodyPr/>
                    <a:lstStyle/>
                    <a:p>
                      <a:pPr marL="72393" lvl="0">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tc>
                  <a:txBody>
                    <a:bodyPr/>
                    <a:lstStyle/>
                    <a:p>
                      <a:pPr marR="64766" lvl="0" algn="r">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tc>
                  <a:txBody>
                    <a:bodyPr/>
                    <a:lstStyle/>
                    <a:p>
                      <a:pPr marR="24131" lvl="0" algn="r">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extLst>
                  <a:ext uri="{0D108BD9-81ED-4DB2-BD59-A6C34878D82A}">
                    <a16:rowId xmlns:a16="http://schemas.microsoft.com/office/drawing/2014/main" val="3477733010"/>
                  </a:ext>
                </a:extLst>
              </a:tr>
              <a:tr h="172071">
                <a:tc>
                  <a:txBody>
                    <a:bodyPr/>
                    <a:lstStyle/>
                    <a:p>
                      <a:pPr lvl="0">
                        <a:lnSpc>
                          <a:spcPct val="100000"/>
                        </a:lnSpc>
                      </a:pPr>
                      <a:endParaRPr lang="en-IN" sz="1000">
                        <a:latin typeface="Times New Roman"/>
                        <a:cs typeface="Times New Roman"/>
                      </a:endParaRPr>
                    </a:p>
                  </a:txBody>
                  <a:tcPr marL="0" marR="0" marT="0" marB="0"/>
                </a:tc>
                <a:tc>
                  <a:txBody>
                    <a:bodyPr/>
                    <a:lstStyle/>
                    <a:p>
                      <a:pPr marL="40635" lvl="0">
                        <a:lnSpc>
                          <a:spcPts val="1255"/>
                        </a:lnSpc>
                      </a:pPr>
                      <a:r>
                        <a:rPr lang="en-IN" sz="1100">
                          <a:latin typeface="Lucida Sans Unicode"/>
                          <a:cs typeface="Lucida Sans Unicode"/>
                        </a:rPr>
                        <a:t>4</a:t>
                      </a:r>
                    </a:p>
                  </a:txBody>
                  <a:tcPr marL="0" marR="0" marT="0" marB="0"/>
                </a:tc>
                <a:tc>
                  <a:txBody>
                    <a:bodyPr/>
                    <a:lstStyle/>
                    <a:p>
                      <a:pPr marR="64766" lvl="0" algn="r">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tc>
                  <a:txBody>
                    <a:bodyPr/>
                    <a:lstStyle/>
                    <a:p>
                      <a:pPr marL="72393" lvl="0">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tc>
                  <a:txBody>
                    <a:bodyPr/>
                    <a:lstStyle/>
                    <a:p>
                      <a:pPr marR="64766" lvl="0" algn="r">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tc>
                  <a:txBody>
                    <a:bodyPr/>
                    <a:lstStyle/>
                    <a:p>
                      <a:pPr marR="24131" lvl="0" algn="r">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extLst>
                  <a:ext uri="{0D108BD9-81ED-4DB2-BD59-A6C34878D82A}">
                    <a16:rowId xmlns:a16="http://schemas.microsoft.com/office/drawing/2014/main" val="2901730238"/>
                  </a:ext>
                </a:extLst>
              </a:tr>
              <a:tr h="172080">
                <a:tc>
                  <a:txBody>
                    <a:bodyPr/>
                    <a:lstStyle/>
                    <a:p>
                      <a:pPr lvl="0">
                        <a:lnSpc>
                          <a:spcPct val="100000"/>
                        </a:lnSpc>
                      </a:pPr>
                      <a:endParaRPr lang="en-IN" sz="1000">
                        <a:latin typeface="Times New Roman"/>
                        <a:cs typeface="Times New Roman"/>
                      </a:endParaRPr>
                    </a:p>
                  </a:txBody>
                  <a:tcPr marL="0" marR="0" marT="0" marB="0"/>
                </a:tc>
                <a:tc>
                  <a:txBody>
                    <a:bodyPr/>
                    <a:lstStyle/>
                    <a:p>
                      <a:pPr marL="40635" lvl="0">
                        <a:lnSpc>
                          <a:spcPts val="1255"/>
                        </a:lnSpc>
                      </a:pPr>
                      <a:r>
                        <a:rPr lang="en-IN" sz="1100" spc="220">
                          <a:latin typeface="Lucida Sans Unicode"/>
                          <a:cs typeface="Lucida Sans Unicode"/>
                        </a:rPr>
                        <a:t>..</a:t>
                      </a:r>
                      <a:endParaRPr lang="en-IN" sz="1100">
                        <a:latin typeface="Lucida Sans Unicode"/>
                        <a:cs typeface="Lucida Sans Unicode"/>
                      </a:endParaRPr>
                    </a:p>
                  </a:txBody>
                  <a:tcPr marL="0" marR="0" marT="0" marB="0"/>
                </a:tc>
                <a:tc>
                  <a:txBody>
                    <a:bodyPr/>
                    <a:lstStyle/>
                    <a:p>
                      <a:pPr lvl="0" algn="ctr">
                        <a:lnSpc>
                          <a:spcPts val="1255"/>
                        </a:lnSpc>
                      </a:pPr>
                      <a:r>
                        <a:rPr lang="en-IN" sz="1100">
                          <a:latin typeface="Lucida Sans Unicode"/>
                          <a:cs typeface="Lucida Sans Unicode"/>
                        </a:rPr>
                        <a:t>…</a:t>
                      </a:r>
                    </a:p>
                  </a:txBody>
                  <a:tcPr marL="0" marR="0" marT="0" marB="0"/>
                </a:tc>
                <a:tc>
                  <a:txBody>
                    <a:bodyPr/>
                    <a:lstStyle/>
                    <a:p>
                      <a:pPr marL="72393" lvl="0">
                        <a:lnSpc>
                          <a:spcPts val="1255"/>
                        </a:lnSpc>
                      </a:pPr>
                      <a:r>
                        <a:rPr lang="en-IN" sz="1100">
                          <a:latin typeface="Lucida Sans Unicode"/>
                          <a:cs typeface="Lucida Sans Unicode"/>
                        </a:rPr>
                        <a:t>…</a:t>
                      </a:r>
                    </a:p>
                  </a:txBody>
                  <a:tcPr marL="0" marR="0" marT="0" marB="0"/>
                </a:tc>
                <a:tc>
                  <a:txBody>
                    <a:bodyPr/>
                    <a:lstStyle/>
                    <a:p>
                      <a:pPr marL="217800" lvl="0">
                        <a:lnSpc>
                          <a:spcPts val="1255"/>
                        </a:lnSpc>
                        <a:tabLst>
                          <a:tab pos="581658" algn="l"/>
                        </a:tabLst>
                      </a:pPr>
                      <a:r>
                        <a:rPr lang="en-IN" sz="1100" spc="-530">
                          <a:latin typeface="Lucida Sans Unicode"/>
                          <a:cs typeface="Lucida Sans Unicode"/>
                        </a:rPr>
                        <a:t>…	…</a:t>
                      </a:r>
                      <a:endParaRPr lang="en-IN" sz="1100">
                        <a:latin typeface="Lucida Sans Unicode"/>
                        <a:cs typeface="Lucida Sans Unicode"/>
                      </a:endParaRPr>
                    </a:p>
                  </a:txBody>
                  <a:tcPr marL="0" marR="0" marT="0" marB="0"/>
                </a:tc>
                <a:tc>
                  <a:txBody>
                    <a:bodyPr/>
                    <a:lstStyle/>
                    <a:p>
                      <a:pPr lvl="0">
                        <a:lnSpc>
                          <a:spcPct val="100000"/>
                        </a:lnSpc>
                      </a:pPr>
                      <a:endParaRPr lang="en-IN" sz="1000">
                        <a:latin typeface="Times New Roman"/>
                        <a:cs typeface="Times New Roman"/>
                      </a:endParaRPr>
                    </a:p>
                  </a:txBody>
                  <a:tcPr marL="0" marR="0" marT="0" marB="0"/>
                </a:tc>
                <a:extLst>
                  <a:ext uri="{0D108BD9-81ED-4DB2-BD59-A6C34878D82A}">
                    <a16:rowId xmlns:a16="http://schemas.microsoft.com/office/drawing/2014/main" val="791425490"/>
                  </a:ext>
                </a:extLst>
              </a:tr>
              <a:tr h="172080">
                <a:tc>
                  <a:txBody>
                    <a:bodyPr/>
                    <a:lstStyle/>
                    <a:p>
                      <a:pPr lvl="0">
                        <a:lnSpc>
                          <a:spcPct val="100000"/>
                        </a:lnSpc>
                      </a:pPr>
                      <a:endParaRPr lang="en-IN" sz="1000">
                        <a:latin typeface="Times New Roman"/>
                        <a:cs typeface="Times New Roman"/>
                      </a:endParaRPr>
                    </a:p>
                  </a:txBody>
                  <a:tcPr marL="0" marR="0" marT="0" marB="0"/>
                </a:tc>
                <a:tc>
                  <a:txBody>
                    <a:bodyPr/>
                    <a:lstStyle/>
                    <a:p>
                      <a:pPr marL="40635" lvl="0">
                        <a:lnSpc>
                          <a:spcPts val="1255"/>
                        </a:lnSpc>
                      </a:pPr>
                      <a:r>
                        <a:rPr lang="en-IN" sz="1100" spc="-125">
                          <a:latin typeface="Lucida Sans Unicode"/>
                          <a:cs typeface="Lucida Sans Unicode"/>
                        </a:rPr>
                        <a:t>195</a:t>
                      </a:r>
                      <a:endParaRPr lang="en-IN" sz="1100">
                        <a:latin typeface="Lucida Sans Unicode"/>
                        <a:cs typeface="Lucida Sans Unicode"/>
                      </a:endParaRPr>
                    </a:p>
                  </a:txBody>
                  <a:tcPr marL="0" marR="0" marT="0" marB="0"/>
                </a:tc>
                <a:tc>
                  <a:txBody>
                    <a:bodyPr/>
                    <a:lstStyle/>
                    <a:p>
                      <a:pPr marR="64766" lvl="0" algn="r">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tc>
                  <a:txBody>
                    <a:bodyPr/>
                    <a:lstStyle/>
                    <a:p>
                      <a:pPr marL="72393" lvl="0">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tc>
                  <a:txBody>
                    <a:bodyPr/>
                    <a:lstStyle/>
                    <a:p>
                      <a:pPr marR="64766" lvl="0" algn="r">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tc>
                  <a:txBody>
                    <a:bodyPr/>
                    <a:lstStyle/>
                    <a:p>
                      <a:pPr marR="24131" lvl="0" algn="r">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extLst>
                  <a:ext uri="{0D108BD9-81ED-4DB2-BD59-A6C34878D82A}">
                    <a16:rowId xmlns:a16="http://schemas.microsoft.com/office/drawing/2014/main" val="3145938227"/>
                  </a:ext>
                </a:extLst>
              </a:tr>
              <a:tr h="172071">
                <a:tc>
                  <a:txBody>
                    <a:bodyPr/>
                    <a:lstStyle/>
                    <a:p>
                      <a:pPr lvl="0">
                        <a:lnSpc>
                          <a:spcPct val="100000"/>
                        </a:lnSpc>
                      </a:pPr>
                      <a:endParaRPr lang="en-IN" sz="1000">
                        <a:latin typeface="Times New Roman"/>
                        <a:cs typeface="Times New Roman"/>
                      </a:endParaRPr>
                    </a:p>
                  </a:txBody>
                  <a:tcPr marL="0" marR="0" marT="0" marB="0"/>
                </a:tc>
                <a:tc>
                  <a:txBody>
                    <a:bodyPr/>
                    <a:lstStyle/>
                    <a:p>
                      <a:pPr marL="40635" lvl="0">
                        <a:lnSpc>
                          <a:spcPts val="1255"/>
                        </a:lnSpc>
                      </a:pPr>
                      <a:r>
                        <a:rPr lang="en-IN" sz="1100" spc="-125">
                          <a:latin typeface="Lucida Sans Unicode"/>
                          <a:cs typeface="Lucida Sans Unicode"/>
                        </a:rPr>
                        <a:t>196</a:t>
                      </a:r>
                      <a:endParaRPr lang="en-IN" sz="1100">
                        <a:latin typeface="Lucida Sans Unicode"/>
                        <a:cs typeface="Lucida Sans Unicode"/>
                      </a:endParaRPr>
                    </a:p>
                  </a:txBody>
                  <a:tcPr marL="0" marR="0" marT="0" marB="0"/>
                </a:tc>
                <a:tc>
                  <a:txBody>
                    <a:bodyPr/>
                    <a:lstStyle/>
                    <a:p>
                      <a:pPr marR="64766" lvl="0" algn="r">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tc>
                  <a:txBody>
                    <a:bodyPr/>
                    <a:lstStyle/>
                    <a:p>
                      <a:pPr marL="72393" lvl="0">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tc>
                  <a:txBody>
                    <a:bodyPr/>
                    <a:lstStyle/>
                    <a:p>
                      <a:pPr marR="64766" lvl="0" algn="r">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tc>
                  <a:txBody>
                    <a:bodyPr/>
                    <a:lstStyle/>
                    <a:p>
                      <a:pPr marR="24131" lvl="0" algn="r">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extLst>
                  <a:ext uri="{0D108BD9-81ED-4DB2-BD59-A6C34878D82A}">
                    <a16:rowId xmlns:a16="http://schemas.microsoft.com/office/drawing/2014/main" val="668726975"/>
                  </a:ext>
                </a:extLst>
              </a:tr>
              <a:tr h="172071">
                <a:tc>
                  <a:txBody>
                    <a:bodyPr/>
                    <a:lstStyle/>
                    <a:p>
                      <a:pPr lvl="0">
                        <a:lnSpc>
                          <a:spcPct val="100000"/>
                        </a:lnSpc>
                      </a:pPr>
                      <a:endParaRPr lang="en-IN" sz="1000">
                        <a:latin typeface="Times New Roman"/>
                        <a:cs typeface="Times New Roman"/>
                      </a:endParaRPr>
                    </a:p>
                  </a:txBody>
                  <a:tcPr marL="0" marR="0" marT="0" marB="0"/>
                </a:tc>
                <a:tc>
                  <a:txBody>
                    <a:bodyPr/>
                    <a:lstStyle/>
                    <a:p>
                      <a:pPr marL="40635" lvl="0">
                        <a:lnSpc>
                          <a:spcPts val="1255"/>
                        </a:lnSpc>
                      </a:pPr>
                      <a:r>
                        <a:rPr lang="en-IN" sz="1100" spc="-125">
                          <a:latin typeface="Lucida Sans Unicode"/>
                          <a:cs typeface="Lucida Sans Unicode"/>
                        </a:rPr>
                        <a:t>197</a:t>
                      </a:r>
                      <a:endParaRPr lang="en-IN" sz="1100">
                        <a:latin typeface="Lucida Sans Unicode"/>
                        <a:cs typeface="Lucida Sans Unicode"/>
                      </a:endParaRPr>
                    </a:p>
                  </a:txBody>
                  <a:tcPr marL="0" marR="0" marT="0" marB="0"/>
                </a:tc>
                <a:tc>
                  <a:txBody>
                    <a:bodyPr/>
                    <a:lstStyle/>
                    <a:p>
                      <a:pPr marR="64766" lvl="0" algn="r">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tc>
                  <a:txBody>
                    <a:bodyPr/>
                    <a:lstStyle/>
                    <a:p>
                      <a:pPr marL="72393" lvl="0">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tc>
                  <a:txBody>
                    <a:bodyPr/>
                    <a:lstStyle/>
                    <a:p>
                      <a:pPr marR="64766" lvl="0" algn="r">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tc>
                  <a:txBody>
                    <a:bodyPr/>
                    <a:lstStyle/>
                    <a:p>
                      <a:pPr marR="24131" lvl="0" algn="r">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extLst>
                  <a:ext uri="{0D108BD9-81ED-4DB2-BD59-A6C34878D82A}">
                    <a16:rowId xmlns:a16="http://schemas.microsoft.com/office/drawing/2014/main" val="3149522461"/>
                  </a:ext>
                </a:extLst>
              </a:tr>
              <a:tr h="172071">
                <a:tc>
                  <a:txBody>
                    <a:bodyPr/>
                    <a:lstStyle/>
                    <a:p>
                      <a:pPr lvl="0">
                        <a:lnSpc>
                          <a:spcPct val="100000"/>
                        </a:lnSpc>
                      </a:pPr>
                      <a:endParaRPr lang="en-IN" sz="1000">
                        <a:latin typeface="Times New Roman"/>
                        <a:cs typeface="Times New Roman"/>
                      </a:endParaRPr>
                    </a:p>
                  </a:txBody>
                  <a:tcPr marL="0" marR="0" marT="0" marB="0"/>
                </a:tc>
                <a:tc>
                  <a:txBody>
                    <a:bodyPr/>
                    <a:lstStyle/>
                    <a:p>
                      <a:pPr marL="40635" lvl="0">
                        <a:lnSpc>
                          <a:spcPts val="1255"/>
                        </a:lnSpc>
                      </a:pPr>
                      <a:r>
                        <a:rPr lang="en-IN" sz="1100" spc="-125">
                          <a:latin typeface="Lucida Sans Unicode"/>
                          <a:cs typeface="Lucida Sans Unicode"/>
                        </a:rPr>
                        <a:t>198</a:t>
                      </a:r>
                      <a:endParaRPr lang="en-IN" sz="1100">
                        <a:latin typeface="Lucida Sans Unicode"/>
                        <a:cs typeface="Lucida Sans Unicode"/>
                      </a:endParaRPr>
                    </a:p>
                  </a:txBody>
                  <a:tcPr marL="0" marR="0" marT="0" marB="0"/>
                </a:tc>
                <a:tc>
                  <a:txBody>
                    <a:bodyPr/>
                    <a:lstStyle/>
                    <a:p>
                      <a:pPr marR="64766" lvl="0" algn="r">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tc>
                  <a:txBody>
                    <a:bodyPr/>
                    <a:lstStyle/>
                    <a:p>
                      <a:pPr marL="72393" lvl="0">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tc>
                  <a:txBody>
                    <a:bodyPr/>
                    <a:lstStyle/>
                    <a:p>
                      <a:pPr marR="64766" lvl="0" algn="r">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tc>
                  <a:txBody>
                    <a:bodyPr/>
                    <a:lstStyle/>
                    <a:p>
                      <a:pPr marR="24131" lvl="0" algn="r">
                        <a:lnSpc>
                          <a:spcPts val="1255"/>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extLst>
                  <a:ext uri="{0D108BD9-81ED-4DB2-BD59-A6C34878D82A}">
                    <a16:rowId xmlns:a16="http://schemas.microsoft.com/office/drawing/2014/main" val="3464933427"/>
                  </a:ext>
                </a:extLst>
              </a:tr>
              <a:tr h="178308">
                <a:tc>
                  <a:txBody>
                    <a:bodyPr/>
                    <a:lstStyle/>
                    <a:p>
                      <a:pPr lvl="0">
                        <a:lnSpc>
                          <a:spcPct val="100000"/>
                        </a:lnSpc>
                      </a:pPr>
                      <a:endParaRPr lang="en-IN" sz="1000">
                        <a:latin typeface="Times New Roman"/>
                        <a:cs typeface="Times New Roman"/>
                      </a:endParaRPr>
                    </a:p>
                  </a:txBody>
                  <a:tcPr marL="0" marR="0" marT="0" marB="0"/>
                </a:tc>
                <a:tc>
                  <a:txBody>
                    <a:bodyPr/>
                    <a:lstStyle/>
                    <a:p>
                      <a:pPr marL="40635" lvl="0">
                        <a:lnSpc>
                          <a:spcPts val="1280"/>
                        </a:lnSpc>
                      </a:pPr>
                      <a:r>
                        <a:rPr lang="en-IN" sz="1100" spc="-125">
                          <a:latin typeface="Lucida Sans Unicode"/>
                          <a:cs typeface="Lucida Sans Unicode"/>
                        </a:rPr>
                        <a:t>199</a:t>
                      </a:r>
                      <a:endParaRPr lang="en-IN" sz="1100">
                        <a:latin typeface="Lucida Sans Unicode"/>
                        <a:cs typeface="Lucida Sans Unicode"/>
                      </a:endParaRPr>
                    </a:p>
                  </a:txBody>
                  <a:tcPr marL="0" marR="0" marT="0" marB="0"/>
                </a:tc>
                <a:tc>
                  <a:txBody>
                    <a:bodyPr/>
                    <a:lstStyle/>
                    <a:p>
                      <a:pPr marR="64766" lvl="0" algn="r">
                        <a:lnSpc>
                          <a:spcPts val="1280"/>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tc>
                  <a:txBody>
                    <a:bodyPr/>
                    <a:lstStyle/>
                    <a:p>
                      <a:pPr marL="72393" lvl="0">
                        <a:lnSpc>
                          <a:spcPts val="1280"/>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tc>
                  <a:txBody>
                    <a:bodyPr/>
                    <a:lstStyle/>
                    <a:p>
                      <a:pPr marR="64766" lvl="0" algn="r">
                        <a:lnSpc>
                          <a:spcPts val="1280"/>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tc>
                  <a:txBody>
                    <a:bodyPr/>
                    <a:lstStyle/>
                    <a:p>
                      <a:pPr marR="24131" lvl="0" algn="r">
                        <a:lnSpc>
                          <a:spcPts val="1280"/>
                        </a:lnSpc>
                      </a:pPr>
                      <a:r>
                        <a:rPr lang="en-IN" sz="1100" spc="35">
                          <a:latin typeface="Lucida Sans Unicode"/>
                          <a:cs typeface="Lucida Sans Unicode"/>
                        </a:rPr>
                        <a:t>False</a:t>
                      </a:r>
                      <a:endParaRPr lang="en-IN" sz="1100">
                        <a:latin typeface="Lucida Sans Unicode"/>
                        <a:cs typeface="Lucida Sans Unicode"/>
                      </a:endParaRPr>
                    </a:p>
                  </a:txBody>
                  <a:tcPr marL="0" marR="0" marT="0" marB="0"/>
                </a:tc>
                <a:extLst>
                  <a:ext uri="{0D108BD9-81ED-4DB2-BD59-A6C34878D82A}">
                    <a16:rowId xmlns:a16="http://schemas.microsoft.com/office/drawing/2014/main" val="1468025244"/>
                  </a:ext>
                </a:extLst>
              </a:tr>
            </a:tbl>
          </a:graphicData>
        </a:graphic>
      </p:graphicFrame>
      <p:sp>
        <p:nvSpPr>
          <p:cNvPr id="17" name="object 17">
            <a:extLst>
              <a:ext uri="{FF2B5EF4-FFF2-40B4-BE49-F238E27FC236}">
                <a16:creationId xmlns:a16="http://schemas.microsoft.com/office/drawing/2014/main" id="{A2B0E00A-91DE-26D0-378D-1F05C50A173C}"/>
              </a:ext>
            </a:extLst>
          </p:cNvPr>
          <p:cNvSpPr txBox="1"/>
          <p:nvPr/>
        </p:nvSpPr>
        <p:spPr>
          <a:xfrm>
            <a:off x="945983" y="6525350"/>
            <a:ext cx="1625602" cy="191767"/>
          </a:xfrm>
          <a:prstGeom prst="rect">
            <a:avLst/>
          </a:prstGeom>
          <a:noFill/>
          <a:ln cap="flat">
            <a:noFill/>
          </a:ln>
        </p:spPr>
        <p:txBody>
          <a:bodyPr vert="horz" wrap="square" lIns="0" tIns="11430" rIns="0" bIns="0" anchor="t" anchorCtr="0" compatLnSpc="1">
            <a:spAutoFit/>
          </a:bodyPr>
          <a:lstStyle/>
          <a:p>
            <a:pPr marL="12701" marR="0" lvl="0" indent="0" algn="l" defTabSz="914400" rtl="0" fontAlgn="auto" hangingPunct="1">
              <a:lnSpc>
                <a:spcPct val="100000"/>
              </a:lnSpc>
              <a:spcBef>
                <a:spcPts val="90"/>
              </a:spcBef>
              <a:spcAft>
                <a:spcPts val="0"/>
              </a:spcAft>
              <a:buNone/>
              <a:tabLst/>
              <a:defRPr sz="1800" b="0" i="0" u="none" strike="noStrike" kern="0" cap="none" spc="0" baseline="0">
                <a:solidFill>
                  <a:srgbClr val="000000"/>
                </a:solidFill>
                <a:uFillTx/>
              </a:defRPr>
            </a:pPr>
            <a:r>
              <a:rPr lang="en-US" sz="1100" b="0" i="0" u="none" strike="noStrike" kern="1200" cap="none" spc="-40" baseline="0">
                <a:solidFill>
                  <a:srgbClr val="000000"/>
                </a:solidFill>
                <a:uFillTx/>
                <a:latin typeface="Lucida Sans Unicode"/>
                <a:cs typeface="Lucida Sans Unicode"/>
              </a:rPr>
              <a:t>[200</a:t>
            </a:r>
            <a:r>
              <a:rPr lang="en-US" sz="1100" b="0" i="0" u="none" strike="noStrike" kern="1200" cap="none" spc="210" baseline="0">
                <a:solidFill>
                  <a:srgbClr val="000000"/>
                </a:solidFill>
                <a:uFillTx/>
                <a:latin typeface="Lucida Sans Unicode"/>
                <a:cs typeface="Lucida Sans Unicode"/>
              </a:rPr>
              <a:t> </a:t>
            </a:r>
            <a:r>
              <a:rPr lang="en-US" sz="1100" b="0" i="0" u="none" strike="noStrike" kern="1200" cap="none" spc="-65" baseline="0">
                <a:solidFill>
                  <a:srgbClr val="000000"/>
                </a:solidFill>
                <a:uFillTx/>
                <a:latin typeface="Lucida Sans Unicode"/>
                <a:cs typeface="Lucida Sans Unicode"/>
              </a:rPr>
              <a:t>rows  </a:t>
            </a:r>
            <a:r>
              <a:rPr lang="en-US" sz="1100" b="0" i="0" u="none" strike="noStrike" kern="1200" cap="none" spc="-105" baseline="0">
                <a:solidFill>
                  <a:srgbClr val="000000"/>
                </a:solidFill>
                <a:uFillTx/>
                <a:latin typeface="Lucida Sans Unicode"/>
                <a:cs typeface="Lucida Sans Unicode"/>
              </a:rPr>
              <a:t>x</a:t>
            </a:r>
            <a:r>
              <a:rPr lang="en-US" sz="1100" b="0" i="0" u="none" strike="noStrike" kern="1200" cap="none" spc="210" baseline="0">
                <a:solidFill>
                  <a:srgbClr val="000000"/>
                </a:solidFill>
                <a:uFillTx/>
                <a:latin typeface="Lucida Sans Unicode"/>
                <a:cs typeface="Lucida Sans Unicode"/>
              </a:rPr>
              <a:t> </a:t>
            </a:r>
            <a:r>
              <a:rPr lang="en-US" sz="1100" b="0" i="0" u="none" strike="noStrike" kern="1200" cap="none" spc="-125" baseline="0">
                <a:solidFill>
                  <a:srgbClr val="000000"/>
                </a:solidFill>
                <a:uFillTx/>
                <a:latin typeface="Lucida Sans Unicode"/>
                <a:cs typeface="Lucida Sans Unicode"/>
              </a:rPr>
              <a:t>4</a:t>
            </a:r>
            <a:r>
              <a:rPr lang="en-US" sz="1100" b="0" i="0" u="none" strike="noStrike" kern="1200" cap="none" spc="215" baseline="0">
                <a:solidFill>
                  <a:srgbClr val="000000"/>
                </a:solidFill>
                <a:uFillTx/>
                <a:latin typeface="Lucida Sans Unicode"/>
                <a:cs typeface="Lucida Sans Unicode"/>
              </a:rPr>
              <a:t> </a:t>
            </a:r>
            <a:r>
              <a:rPr lang="en-US" sz="1100" b="0" i="0" u="none" strike="noStrike" kern="1200" cap="none" spc="-40" baseline="0">
                <a:solidFill>
                  <a:srgbClr val="000000"/>
                </a:solidFill>
                <a:uFillTx/>
                <a:latin typeface="Lucida Sans Unicode"/>
                <a:cs typeface="Lucida Sans Unicode"/>
              </a:rPr>
              <a:t>columns]</a:t>
            </a:r>
            <a:endParaRPr lang="en-US" sz="1100" b="0" i="0" u="none" strike="noStrike" kern="1200" cap="none" spc="0" baseline="0">
              <a:solidFill>
                <a:srgbClr val="000000"/>
              </a:solidFill>
              <a:uFillTx/>
              <a:latin typeface="Lucida Sans Unicode"/>
              <a:cs typeface="Lucida Sans Unicode"/>
            </a:endParaRPr>
          </a:p>
        </p:txBody>
      </p:sp>
      <p:grpSp>
        <p:nvGrpSpPr>
          <p:cNvPr id="18" name="object 18">
            <a:extLst>
              <a:ext uri="{FF2B5EF4-FFF2-40B4-BE49-F238E27FC236}">
                <a16:creationId xmlns:a16="http://schemas.microsoft.com/office/drawing/2014/main" id="{81EF16E9-2C15-9FED-15A9-D55650C35499}"/>
              </a:ext>
            </a:extLst>
          </p:cNvPr>
          <p:cNvGrpSpPr/>
          <p:nvPr/>
        </p:nvGrpSpPr>
        <p:grpSpPr>
          <a:xfrm>
            <a:off x="914400" y="6871185"/>
            <a:ext cx="5944230" cy="421638"/>
            <a:chOff x="914400" y="6871185"/>
            <a:chExt cx="5944230" cy="421638"/>
          </a:xfrm>
        </p:grpSpPr>
        <p:sp>
          <p:nvSpPr>
            <p:cNvPr id="19" name="object 19">
              <a:extLst>
                <a:ext uri="{FF2B5EF4-FFF2-40B4-BE49-F238E27FC236}">
                  <a16:creationId xmlns:a16="http://schemas.microsoft.com/office/drawing/2014/main" id="{564B3C1A-6308-7823-126F-DD5ED1073384}"/>
                </a:ext>
              </a:extLst>
            </p:cNvPr>
            <p:cNvSpPr/>
            <p:nvPr/>
          </p:nvSpPr>
          <p:spPr>
            <a:xfrm>
              <a:off x="914400" y="6871185"/>
              <a:ext cx="5944230" cy="421638"/>
            </a:xfrm>
            <a:custGeom>
              <a:avLst/>
              <a:gdLst>
                <a:gd name="f0" fmla="val w"/>
                <a:gd name="f1" fmla="val h"/>
                <a:gd name="f2" fmla="val 0"/>
                <a:gd name="f3" fmla="val 5944234"/>
                <a:gd name="f4" fmla="val 421640"/>
                <a:gd name="f5" fmla="val 5918371"/>
                <a:gd name="f6" fmla="val 25305"/>
                <a:gd name="f7" fmla="val 15455"/>
                <a:gd name="f8" fmla="val 1988"/>
                <a:gd name="f9" fmla="val 7411"/>
                <a:gd name="f10" fmla="val 395768"/>
                <a:gd name="f11" fmla="val 405618"/>
                <a:gd name="f12" fmla="val 413662"/>
                <a:gd name="f13" fmla="val 419085"/>
                <a:gd name="f14" fmla="val 421073"/>
                <a:gd name="f15" fmla="val 5928221"/>
                <a:gd name="f16" fmla="val 5936265"/>
                <a:gd name="f17" fmla="val 5941688"/>
                <a:gd name="f18" fmla="val 5943676"/>
                <a:gd name="f19" fmla="*/ f0 1 5944234"/>
                <a:gd name="f20" fmla="*/ f1 1 421640"/>
                <a:gd name="f21" fmla="+- f4 0 f2"/>
                <a:gd name="f22" fmla="+- f3 0 f2"/>
                <a:gd name="f23" fmla="*/ f22 1 5944234"/>
                <a:gd name="f24" fmla="*/ f21 1 421640"/>
                <a:gd name="f25" fmla="*/ f2 1 f23"/>
                <a:gd name="f26" fmla="*/ f3 1 f23"/>
                <a:gd name="f27" fmla="*/ f2 1 f24"/>
                <a:gd name="f28" fmla="*/ f4 1 f24"/>
                <a:gd name="f29" fmla="*/ f25 f19 1"/>
                <a:gd name="f30" fmla="*/ f26 f19 1"/>
                <a:gd name="f31" fmla="*/ f28 f20 1"/>
                <a:gd name="f32" fmla="*/ f27 f20 1"/>
              </a:gdLst>
              <a:ahLst/>
              <a:cxnLst>
                <a:cxn ang="3cd4">
                  <a:pos x="hc" y="t"/>
                </a:cxn>
                <a:cxn ang="0">
                  <a:pos x="r" y="vc"/>
                </a:cxn>
                <a:cxn ang="cd4">
                  <a:pos x="hc" y="b"/>
                </a:cxn>
                <a:cxn ang="cd2">
                  <a:pos x="l" y="vc"/>
                </a:cxn>
              </a:cxnLst>
              <a:rect l="f29" t="f32" r="f30" b="f31"/>
              <a:pathLst>
                <a:path w="5944234" h="421640">
                  <a:moveTo>
                    <a:pt x="f5" y="f2"/>
                  </a:moveTo>
                  <a:lnTo>
                    <a:pt x="f6" y="f2"/>
                  </a:lnTo>
                  <a:lnTo>
                    <a:pt x="f7" y="f8"/>
                  </a:lnTo>
                  <a:lnTo>
                    <a:pt x="f9" y="f9"/>
                  </a:lnTo>
                  <a:lnTo>
                    <a:pt x="f8" y="f7"/>
                  </a:lnTo>
                  <a:lnTo>
                    <a:pt x="f2" y="f6"/>
                  </a:lnTo>
                  <a:lnTo>
                    <a:pt x="f2" y="f10"/>
                  </a:lnTo>
                  <a:lnTo>
                    <a:pt x="f8" y="f11"/>
                  </a:lnTo>
                  <a:lnTo>
                    <a:pt x="f9" y="f12"/>
                  </a:lnTo>
                  <a:lnTo>
                    <a:pt x="f7" y="f13"/>
                  </a:lnTo>
                  <a:lnTo>
                    <a:pt x="f6" y="f14"/>
                  </a:lnTo>
                  <a:lnTo>
                    <a:pt x="f5" y="f14"/>
                  </a:lnTo>
                  <a:lnTo>
                    <a:pt x="f15" y="f13"/>
                  </a:lnTo>
                  <a:lnTo>
                    <a:pt x="f16" y="f12"/>
                  </a:lnTo>
                  <a:lnTo>
                    <a:pt x="f17" y="f11"/>
                  </a:lnTo>
                  <a:lnTo>
                    <a:pt x="f18" y="f10"/>
                  </a:lnTo>
                  <a:lnTo>
                    <a:pt x="f18" y="f6"/>
                  </a:lnTo>
                  <a:lnTo>
                    <a:pt x="f17" y="f7"/>
                  </a:lnTo>
                  <a:lnTo>
                    <a:pt x="f16" y="f9"/>
                  </a:lnTo>
                  <a:lnTo>
                    <a:pt x="f15" y="f8"/>
                  </a:lnTo>
                  <a:lnTo>
                    <a:pt x="f5" y="f2"/>
                  </a:lnTo>
                  <a:close/>
                </a:path>
              </a:pathLst>
            </a:custGeom>
            <a:solidFill>
              <a:srgbClr val="CFCFC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20" name="object 20">
              <a:extLst>
                <a:ext uri="{FF2B5EF4-FFF2-40B4-BE49-F238E27FC236}">
                  <a16:creationId xmlns:a16="http://schemas.microsoft.com/office/drawing/2014/main" id="{60624CFC-FC1A-5CEC-E0B4-F0A01690629F}"/>
                </a:ext>
              </a:extLst>
            </p:cNvPr>
            <p:cNvSpPr/>
            <p:nvPr/>
          </p:nvSpPr>
          <p:spPr>
            <a:xfrm>
              <a:off x="927055" y="6883840"/>
              <a:ext cx="5918838" cy="396236"/>
            </a:xfrm>
            <a:custGeom>
              <a:avLst/>
              <a:gdLst>
                <a:gd name="f0" fmla="val w"/>
                <a:gd name="f1" fmla="val h"/>
                <a:gd name="f2" fmla="val 0"/>
                <a:gd name="f3" fmla="val 5918834"/>
                <a:gd name="f4" fmla="val 396240"/>
                <a:gd name="f5" fmla="val 5912706"/>
                <a:gd name="f6" fmla="val 5664"/>
                <a:gd name="f7" fmla="val 383115"/>
                <a:gd name="f8" fmla="val 390103"/>
                <a:gd name="f9" fmla="val 395768"/>
                <a:gd name="f10" fmla="val 5918371"/>
                <a:gd name="f11" fmla="*/ f0 1 5918834"/>
                <a:gd name="f12" fmla="*/ f1 1 396240"/>
                <a:gd name="f13" fmla="+- f4 0 f2"/>
                <a:gd name="f14" fmla="+- f3 0 f2"/>
                <a:gd name="f15" fmla="*/ f14 1 5918834"/>
                <a:gd name="f16" fmla="*/ f13 1 396240"/>
                <a:gd name="f17" fmla="*/ f2 1 f15"/>
                <a:gd name="f18" fmla="*/ f3 1 f15"/>
                <a:gd name="f19" fmla="*/ f2 1 f16"/>
                <a:gd name="f20" fmla="*/ f4 1 f16"/>
                <a:gd name="f21" fmla="*/ f17 f11 1"/>
                <a:gd name="f22" fmla="*/ f18 f11 1"/>
                <a:gd name="f23" fmla="*/ f20 f12 1"/>
                <a:gd name="f24" fmla="*/ f19 f12 1"/>
              </a:gdLst>
              <a:ahLst/>
              <a:cxnLst>
                <a:cxn ang="3cd4">
                  <a:pos x="hc" y="t"/>
                </a:cxn>
                <a:cxn ang="0">
                  <a:pos x="r" y="vc"/>
                </a:cxn>
                <a:cxn ang="cd4">
                  <a:pos x="hc" y="b"/>
                </a:cxn>
                <a:cxn ang="cd2">
                  <a:pos x="l" y="vc"/>
                </a:cxn>
              </a:cxnLst>
              <a:rect l="f21" t="f24" r="f22" b="f23"/>
              <a:pathLst>
                <a:path w="5918834" h="396240">
                  <a:moveTo>
                    <a:pt x="f5" y="f2"/>
                  </a:moveTo>
                  <a:lnTo>
                    <a:pt x="f6" y="f2"/>
                  </a:lnTo>
                  <a:lnTo>
                    <a:pt x="f2" y="f6"/>
                  </a:lnTo>
                  <a:lnTo>
                    <a:pt x="f2" y="f7"/>
                  </a:lnTo>
                  <a:lnTo>
                    <a:pt x="f2" y="f8"/>
                  </a:lnTo>
                  <a:lnTo>
                    <a:pt x="f6" y="f9"/>
                  </a:lnTo>
                  <a:lnTo>
                    <a:pt x="f5" y="f9"/>
                  </a:lnTo>
                  <a:lnTo>
                    <a:pt x="f10" y="f8"/>
                  </a:lnTo>
                  <a:lnTo>
                    <a:pt x="f10" y="f6"/>
                  </a:lnTo>
                  <a:lnTo>
                    <a:pt x="f5" y="f2"/>
                  </a:lnTo>
                  <a:close/>
                </a:path>
              </a:pathLst>
            </a:custGeom>
            <a:solidFill>
              <a:srgbClr val="F7F7F7"/>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grpSp>
      <p:sp>
        <p:nvSpPr>
          <p:cNvPr id="21" name="object 21">
            <a:extLst>
              <a:ext uri="{FF2B5EF4-FFF2-40B4-BE49-F238E27FC236}">
                <a16:creationId xmlns:a16="http://schemas.microsoft.com/office/drawing/2014/main" id="{4F39FFE3-34FA-638C-0706-9645E73EC94D}"/>
              </a:ext>
            </a:extLst>
          </p:cNvPr>
          <p:cNvSpPr txBox="1"/>
          <p:nvPr/>
        </p:nvSpPr>
        <p:spPr>
          <a:xfrm>
            <a:off x="500057" y="6866695"/>
            <a:ext cx="389250" cy="191767"/>
          </a:xfrm>
          <a:prstGeom prst="rect">
            <a:avLst/>
          </a:prstGeom>
          <a:noFill/>
          <a:ln cap="flat">
            <a:noFill/>
          </a:ln>
        </p:spPr>
        <p:txBody>
          <a:bodyPr vert="horz" wrap="square" lIns="0" tIns="11430" rIns="0" bIns="0" anchor="t" anchorCtr="0" compatLnSpc="1">
            <a:spAutoFit/>
          </a:bodyPr>
          <a:lstStyle/>
          <a:p>
            <a:pPr marL="12701" marR="0" lvl="0" indent="0" algn="l" defTabSz="914400" rtl="0" fontAlgn="auto" hangingPunct="1">
              <a:lnSpc>
                <a:spcPct val="100000"/>
              </a:lnSpc>
              <a:spcBef>
                <a:spcPts val="90"/>
              </a:spcBef>
              <a:spcAft>
                <a:spcPts val="0"/>
              </a:spcAft>
              <a:buNone/>
              <a:tabLst/>
              <a:defRPr sz="1800" b="0" i="0" u="none" strike="noStrike" kern="0" cap="none" spc="0" baseline="0">
                <a:solidFill>
                  <a:srgbClr val="000000"/>
                </a:solidFill>
                <a:uFillTx/>
              </a:defRPr>
            </a:pPr>
            <a:r>
              <a:rPr lang="en-IN" sz="1100" b="0" i="0" u="none" strike="noStrike" kern="1200" cap="none" spc="80" baseline="0">
                <a:solidFill>
                  <a:srgbClr val="2F3E9F"/>
                </a:solidFill>
                <a:uFillTx/>
                <a:latin typeface="Lucida Sans Unicode"/>
                <a:cs typeface="Lucida Sans Unicode"/>
              </a:rPr>
              <a:t>[19]:</a:t>
            </a:r>
            <a:endParaRPr lang="en-IN" sz="1100" b="0" i="0" u="none" strike="noStrike" kern="1200" cap="none" spc="0" baseline="0">
              <a:solidFill>
                <a:srgbClr val="000000"/>
              </a:solidFill>
              <a:uFillTx/>
              <a:latin typeface="Lucida Sans Unicode"/>
              <a:cs typeface="Lucida Sans Unicode"/>
            </a:endParaRPr>
          </a:p>
        </p:txBody>
      </p:sp>
      <p:sp>
        <p:nvSpPr>
          <p:cNvPr id="22" name="object 22">
            <a:extLst>
              <a:ext uri="{FF2B5EF4-FFF2-40B4-BE49-F238E27FC236}">
                <a16:creationId xmlns:a16="http://schemas.microsoft.com/office/drawing/2014/main" id="{366A7868-0F30-6E51-6B50-4066741E872E}"/>
              </a:ext>
            </a:extLst>
          </p:cNvPr>
          <p:cNvSpPr txBox="1"/>
          <p:nvPr/>
        </p:nvSpPr>
        <p:spPr>
          <a:xfrm>
            <a:off x="927055" y="6883840"/>
            <a:ext cx="5918838" cy="396236"/>
          </a:xfrm>
          <a:prstGeom prst="rect">
            <a:avLst/>
          </a:prstGeom>
          <a:noFill/>
          <a:ln cap="flat">
            <a:noFill/>
          </a:ln>
        </p:spPr>
        <p:txBody>
          <a:bodyPr vert="horz" wrap="square" lIns="0" tIns="0" rIns="0" bIns="0" anchor="t" anchorCtr="0" compatLnSpc="1">
            <a:spAutoFit/>
          </a:bodyPr>
          <a:lstStyle/>
          <a:p>
            <a:pPr marL="37462"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IN" sz="1100" b="0" i="0" u="none" strike="noStrike" kern="1200" cap="none" spc="75" baseline="0">
                <a:solidFill>
                  <a:srgbClr val="000000"/>
                </a:solidFill>
                <a:uFillTx/>
                <a:latin typeface="Lucida Sans Unicode"/>
                <a:cs typeface="Lucida Sans Unicode"/>
              </a:rPr>
              <a:t>df</a:t>
            </a:r>
            <a:r>
              <a:rPr lang="en-IN" sz="1100" b="0" i="0" u="none" strike="noStrike" kern="1200" cap="none" spc="75" baseline="0">
                <a:solidFill>
                  <a:srgbClr val="666666"/>
                </a:solidFill>
                <a:uFillTx/>
                <a:latin typeface="Lucida Sans Unicode"/>
                <a:cs typeface="Lucida Sans Unicode"/>
              </a:rPr>
              <a:t>.</a:t>
            </a:r>
            <a:r>
              <a:rPr lang="en-IN" sz="1100" b="0" i="0" u="none" strike="noStrike" kern="1200" cap="none" spc="75" baseline="0">
                <a:solidFill>
                  <a:srgbClr val="000000"/>
                </a:solidFill>
                <a:uFillTx/>
                <a:latin typeface="Lucida Sans Unicode"/>
                <a:cs typeface="Lucida Sans Unicode"/>
              </a:rPr>
              <a:t>fillna(df</a:t>
            </a:r>
            <a:r>
              <a:rPr lang="en-IN" sz="1100" b="0" i="0" u="none" strike="noStrike" kern="1200" cap="none" spc="75" baseline="0">
                <a:solidFill>
                  <a:srgbClr val="666666"/>
                </a:solidFill>
                <a:uFillTx/>
                <a:latin typeface="Lucida Sans Unicode"/>
                <a:cs typeface="Lucida Sans Unicode"/>
              </a:rPr>
              <a:t>.</a:t>
            </a:r>
            <a:r>
              <a:rPr lang="en-IN" sz="1100" b="0" i="0" u="none" strike="noStrike" kern="1200" cap="none" spc="75" baseline="0">
                <a:solidFill>
                  <a:srgbClr val="000000"/>
                </a:solidFill>
                <a:uFillTx/>
                <a:latin typeface="Lucida Sans Unicode"/>
                <a:cs typeface="Lucida Sans Unicode"/>
              </a:rPr>
              <a:t>mean(),</a:t>
            </a:r>
            <a:r>
              <a:rPr lang="en-IN" sz="1100" b="0" i="0" u="none" strike="noStrike" kern="1200" cap="none" spc="210" baseline="0">
                <a:solidFill>
                  <a:srgbClr val="000000"/>
                </a:solidFill>
                <a:uFillTx/>
                <a:latin typeface="Lucida Sans Unicode"/>
                <a:cs typeface="Lucida Sans Unicode"/>
              </a:rPr>
              <a:t> </a:t>
            </a:r>
            <a:r>
              <a:rPr lang="en-IN" sz="1100" b="0" i="0" u="none" strike="noStrike" kern="1200" cap="none" spc="25" baseline="0">
                <a:solidFill>
                  <a:srgbClr val="000000"/>
                </a:solidFill>
                <a:uFillTx/>
                <a:latin typeface="Lucida Sans Unicode"/>
                <a:cs typeface="Lucida Sans Unicode"/>
              </a:rPr>
              <a:t>inplace</a:t>
            </a:r>
            <a:r>
              <a:rPr lang="en-IN" sz="1100" b="0" i="0" u="none" strike="noStrike" kern="1200" cap="none" spc="25" baseline="0">
                <a:solidFill>
                  <a:srgbClr val="666666"/>
                </a:solidFill>
                <a:uFillTx/>
                <a:latin typeface="Lucida Sans Unicode"/>
                <a:cs typeface="Lucida Sans Unicode"/>
              </a:rPr>
              <a:t>=</a:t>
            </a:r>
            <a:r>
              <a:rPr lang="en-IN" sz="1100" b="1" i="0" u="none" strike="noStrike" kern="1200" cap="none" spc="25" baseline="0">
                <a:solidFill>
                  <a:srgbClr val="007F00"/>
                </a:solidFill>
                <a:uFillTx/>
                <a:latin typeface="Calibri"/>
                <a:cs typeface="Calibri"/>
              </a:rPr>
              <a:t>True</a:t>
            </a:r>
            <a:r>
              <a:rPr lang="en-IN" sz="1100" b="0" i="0" u="none" strike="noStrike" kern="1200" cap="none" spc="25" baseline="0">
                <a:solidFill>
                  <a:srgbClr val="000000"/>
                </a:solidFill>
                <a:uFillTx/>
                <a:latin typeface="Lucida Sans Unicode"/>
                <a:cs typeface="Lucida Sans Unicode"/>
              </a:rPr>
              <a:t>)</a:t>
            </a:r>
            <a:endParaRPr lang="en-IN" sz="1100" b="0" i="0" u="none" strike="noStrike" kern="1200" cap="none" spc="0" baseline="0">
              <a:solidFill>
                <a:srgbClr val="000000"/>
              </a:solidFill>
              <a:uFillTx/>
              <a:latin typeface="Lucida Sans Unicode"/>
              <a:cs typeface="Lucida Sans Unicode"/>
            </a:endParaRPr>
          </a:p>
          <a:p>
            <a:pPr marL="37462" marR="0" lvl="0" indent="0" algn="l" defTabSz="914400" rtl="0" fontAlgn="auto" hangingPunct="1">
              <a:lnSpc>
                <a:spcPct val="100000"/>
              </a:lnSpc>
              <a:spcBef>
                <a:spcPts val="35"/>
              </a:spcBef>
              <a:spcAft>
                <a:spcPts val="0"/>
              </a:spcAft>
              <a:buNone/>
              <a:tabLst/>
              <a:defRPr sz="1800" b="0" i="0" u="none" strike="noStrike" kern="0" cap="none" spc="0" baseline="0">
                <a:solidFill>
                  <a:srgbClr val="000000"/>
                </a:solidFill>
                <a:uFillTx/>
              </a:defRPr>
            </a:pPr>
            <a:r>
              <a:rPr lang="en-IN" sz="1100" b="0" i="0" u="none" strike="noStrike" kern="1200" cap="none" spc="20" baseline="0">
                <a:solidFill>
                  <a:srgbClr val="000000"/>
                </a:solidFill>
                <a:uFillTx/>
                <a:latin typeface="Lucida Sans Unicode"/>
                <a:cs typeface="Lucida Sans Unicode"/>
              </a:rPr>
              <a:t>df</a:t>
            </a:r>
            <a:r>
              <a:rPr lang="en-IN" sz="1100" b="0" i="0" u="none" strike="noStrike" kern="1200" cap="none" spc="20" baseline="0">
                <a:solidFill>
                  <a:srgbClr val="666666"/>
                </a:solidFill>
                <a:uFillTx/>
                <a:latin typeface="Lucida Sans Unicode"/>
                <a:cs typeface="Lucida Sans Unicode"/>
              </a:rPr>
              <a:t>.</a:t>
            </a:r>
            <a:r>
              <a:rPr lang="en-IN" sz="1100" b="0" i="0" u="none" strike="noStrike" kern="1200" cap="none" spc="20" baseline="0">
                <a:solidFill>
                  <a:srgbClr val="000000"/>
                </a:solidFill>
                <a:uFillTx/>
                <a:latin typeface="Lucida Sans Unicode"/>
                <a:cs typeface="Lucida Sans Unicode"/>
              </a:rPr>
              <a:t>dropna(inplace</a:t>
            </a:r>
            <a:r>
              <a:rPr lang="en-IN" sz="1100" b="0" i="0" u="none" strike="noStrike" kern="1200" cap="none" spc="20" baseline="0">
                <a:solidFill>
                  <a:srgbClr val="666666"/>
                </a:solidFill>
                <a:uFillTx/>
                <a:latin typeface="Lucida Sans Unicode"/>
                <a:cs typeface="Lucida Sans Unicode"/>
              </a:rPr>
              <a:t>=</a:t>
            </a:r>
            <a:r>
              <a:rPr lang="en-IN" sz="1100" b="1" i="0" u="none" strike="noStrike" kern="1200" cap="none" spc="20" baseline="0">
                <a:solidFill>
                  <a:srgbClr val="007F00"/>
                </a:solidFill>
                <a:uFillTx/>
                <a:latin typeface="Calibri"/>
                <a:cs typeface="Calibri"/>
              </a:rPr>
              <a:t>True</a:t>
            </a:r>
            <a:r>
              <a:rPr lang="en-IN" sz="1100" b="0" i="0" u="none" strike="noStrike" kern="1200" cap="none" spc="20" baseline="0">
                <a:solidFill>
                  <a:srgbClr val="000000"/>
                </a:solidFill>
                <a:uFillTx/>
                <a:latin typeface="Lucida Sans Unicode"/>
                <a:cs typeface="Lucida Sans Unicode"/>
              </a:rPr>
              <a:t>)</a:t>
            </a:r>
            <a:endParaRPr lang="en-IN" sz="1100" b="0" i="0" u="none" strike="noStrike" kern="1200" cap="none" spc="0" baseline="0">
              <a:solidFill>
                <a:srgbClr val="000000"/>
              </a:solidFill>
              <a:uFillTx/>
              <a:latin typeface="Lucida Sans Unicode"/>
              <a:cs typeface="Lucida Sans Unicode"/>
            </a:endParaRPr>
          </a:p>
        </p:txBody>
      </p:sp>
      <p:grpSp>
        <p:nvGrpSpPr>
          <p:cNvPr id="23" name="object 23">
            <a:extLst>
              <a:ext uri="{FF2B5EF4-FFF2-40B4-BE49-F238E27FC236}">
                <a16:creationId xmlns:a16="http://schemas.microsoft.com/office/drawing/2014/main" id="{780FCD5D-8927-8F65-627A-FAE8B1DFF424}"/>
              </a:ext>
            </a:extLst>
          </p:cNvPr>
          <p:cNvGrpSpPr/>
          <p:nvPr/>
        </p:nvGrpSpPr>
        <p:grpSpPr>
          <a:xfrm>
            <a:off x="914400" y="7390939"/>
            <a:ext cx="5944230" cy="593729"/>
            <a:chOff x="914400" y="7390939"/>
            <a:chExt cx="5944230" cy="593729"/>
          </a:xfrm>
        </p:grpSpPr>
        <p:sp>
          <p:nvSpPr>
            <p:cNvPr id="24" name="object 24">
              <a:extLst>
                <a:ext uri="{FF2B5EF4-FFF2-40B4-BE49-F238E27FC236}">
                  <a16:creationId xmlns:a16="http://schemas.microsoft.com/office/drawing/2014/main" id="{348B1B74-1EDC-188F-600F-28425D9C49BE}"/>
                </a:ext>
              </a:extLst>
            </p:cNvPr>
            <p:cNvSpPr/>
            <p:nvPr/>
          </p:nvSpPr>
          <p:spPr>
            <a:xfrm>
              <a:off x="914400" y="7390939"/>
              <a:ext cx="5944230" cy="593729"/>
            </a:xfrm>
            <a:custGeom>
              <a:avLst/>
              <a:gdLst>
                <a:gd name="f0" fmla="val w"/>
                <a:gd name="f1" fmla="val h"/>
                <a:gd name="f2" fmla="val 0"/>
                <a:gd name="f3" fmla="val 5944234"/>
                <a:gd name="f4" fmla="val 593725"/>
                <a:gd name="f5" fmla="val 5918371"/>
                <a:gd name="f6" fmla="val 25305"/>
                <a:gd name="f7" fmla="val 15455"/>
                <a:gd name="f8" fmla="val 1988"/>
                <a:gd name="f9" fmla="val 7411"/>
                <a:gd name="f10" fmla="val 567845"/>
                <a:gd name="f11" fmla="val 577695"/>
                <a:gd name="f12" fmla="val 585739"/>
                <a:gd name="f13" fmla="val 591162"/>
                <a:gd name="f14" fmla="val 593150"/>
                <a:gd name="f15" fmla="val 5928221"/>
                <a:gd name="f16" fmla="val 5936265"/>
                <a:gd name="f17" fmla="val 5941688"/>
                <a:gd name="f18" fmla="val 5943676"/>
                <a:gd name="f19" fmla="*/ f0 1 5944234"/>
                <a:gd name="f20" fmla="*/ f1 1 593725"/>
                <a:gd name="f21" fmla="+- f4 0 f2"/>
                <a:gd name="f22" fmla="+- f3 0 f2"/>
                <a:gd name="f23" fmla="*/ f22 1 5944234"/>
                <a:gd name="f24" fmla="*/ f21 1 593725"/>
                <a:gd name="f25" fmla="*/ f2 1 f23"/>
                <a:gd name="f26" fmla="*/ f3 1 f23"/>
                <a:gd name="f27" fmla="*/ f2 1 f24"/>
                <a:gd name="f28" fmla="*/ f4 1 f24"/>
                <a:gd name="f29" fmla="*/ f25 f19 1"/>
                <a:gd name="f30" fmla="*/ f26 f19 1"/>
                <a:gd name="f31" fmla="*/ f28 f20 1"/>
                <a:gd name="f32" fmla="*/ f27 f20 1"/>
              </a:gdLst>
              <a:ahLst/>
              <a:cxnLst>
                <a:cxn ang="3cd4">
                  <a:pos x="hc" y="t"/>
                </a:cxn>
                <a:cxn ang="0">
                  <a:pos x="r" y="vc"/>
                </a:cxn>
                <a:cxn ang="cd4">
                  <a:pos x="hc" y="b"/>
                </a:cxn>
                <a:cxn ang="cd2">
                  <a:pos x="l" y="vc"/>
                </a:cxn>
              </a:cxnLst>
              <a:rect l="f29" t="f32" r="f30" b="f31"/>
              <a:pathLst>
                <a:path w="5944234" h="593725">
                  <a:moveTo>
                    <a:pt x="f5" y="f2"/>
                  </a:moveTo>
                  <a:lnTo>
                    <a:pt x="f6" y="f2"/>
                  </a:lnTo>
                  <a:lnTo>
                    <a:pt x="f7" y="f8"/>
                  </a:lnTo>
                  <a:lnTo>
                    <a:pt x="f9" y="f9"/>
                  </a:lnTo>
                  <a:lnTo>
                    <a:pt x="f8" y="f7"/>
                  </a:lnTo>
                  <a:lnTo>
                    <a:pt x="f2" y="f6"/>
                  </a:lnTo>
                  <a:lnTo>
                    <a:pt x="f2" y="f10"/>
                  </a:lnTo>
                  <a:lnTo>
                    <a:pt x="f8" y="f11"/>
                  </a:lnTo>
                  <a:lnTo>
                    <a:pt x="f9" y="f12"/>
                  </a:lnTo>
                  <a:lnTo>
                    <a:pt x="f7" y="f13"/>
                  </a:lnTo>
                  <a:lnTo>
                    <a:pt x="f6" y="f14"/>
                  </a:lnTo>
                  <a:lnTo>
                    <a:pt x="f5" y="f14"/>
                  </a:lnTo>
                  <a:lnTo>
                    <a:pt x="f15" y="f13"/>
                  </a:lnTo>
                  <a:lnTo>
                    <a:pt x="f16" y="f12"/>
                  </a:lnTo>
                  <a:lnTo>
                    <a:pt x="f17" y="f11"/>
                  </a:lnTo>
                  <a:lnTo>
                    <a:pt x="f18" y="f10"/>
                  </a:lnTo>
                  <a:lnTo>
                    <a:pt x="f18" y="f6"/>
                  </a:lnTo>
                  <a:lnTo>
                    <a:pt x="f17" y="f7"/>
                  </a:lnTo>
                  <a:lnTo>
                    <a:pt x="f16" y="f9"/>
                  </a:lnTo>
                  <a:lnTo>
                    <a:pt x="f15" y="f8"/>
                  </a:lnTo>
                  <a:lnTo>
                    <a:pt x="f5" y="f2"/>
                  </a:lnTo>
                  <a:close/>
                </a:path>
              </a:pathLst>
            </a:custGeom>
            <a:solidFill>
              <a:srgbClr val="CFCFC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25" name="object 25">
              <a:extLst>
                <a:ext uri="{FF2B5EF4-FFF2-40B4-BE49-F238E27FC236}">
                  <a16:creationId xmlns:a16="http://schemas.microsoft.com/office/drawing/2014/main" id="{039D439C-6ABF-01F6-C85D-269030658876}"/>
                </a:ext>
              </a:extLst>
            </p:cNvPr>
            <p:cNvSpPr/>
            <p:nvPr/>
          </p:nvSpPr>
          <p:spPr>
            <a:xfrm>
              <a:off x="927055" y="7403595"/>
              <a:ext cx="5918838" cy="568327"/>
            </a:xfrm>
            <a:custGeom>
              <a:avLst/>
              <a:gdLst>
                <a:gd name="f0" fmla="val w"/>
                <a:gd name="f1" fmla="val h"/>
                <a:gd name="f2" fmla="val 0"/>
                <a:gd name="f3" fmla="val 5918834"/>
                <a:gd name="f4" fmla="val 568325"/>
                <a:gd name="f5" fmla="val 5912706"/>
                <a:gd name="f6" fmla="val 5664"/>
                <a:gd name="f7" fmla="val 555192"/>
                <a:gd name="f8" fmla="val 562181"/>
                <a:gd name="f9" fmla="val 567845"/>
                <a:gd name="f10" fmla="val 5918371"/>
                <a:gd name="f11" fmla="*/ f0 1 5918834"/>
                <a:gd name="f12" fmla="*/ f1 1 568325"/>
                <a:gd name="f13" fmla="+- f4 0 f2"/>
                <a:gd name="f14" fmla="+- f3 0 f2"/>
                <a:gd name="f15" fmla="*/ f14 1 5918834"/>
                <a:gd name="f16" fmla="*/ f13 1 568325"/>
                <a:gd name="f17" fmla="*/ f2 1 f15"/>
                <a:gd name="f18" fmla="*/ f3 1 f15"/>
                <a:gd name="f19" fmla="*/ f2 1 f16"/>
                <a:gd name="f20" fmla="*/ f4 1 f16"/>
                <a:gd name="f21" fmla="*/ f17 f11 1"/>
                <a:gd name="f22" fmla="*/ f18 f11 1"/>
                <a:gd name="f23" fmla="*/ f20 f12 1"/>
                <a:gd name="f24" fmla="*/ f19 f12 1"/>
              </a:gdLst>
              <a:ahLst/>
              <a:cxnLst>
                <a:cxn ang="3cd4">
                  <a:pos x="hc" y="t"/>
                </a:cxn>
                <a:cxn ang="0">
                  <a:pos x="r" y="vc"/>
                </a:cxn>
                <a:cxn ang="cd4">
                  <a:pos x="hc" y="b"/>
                </a:cxn>
                <a:cxn ang="cd2">
                  <a:pos x="l" y="vc"/>
                </a:cxn>
              </a:cxnLst>
              <a:rect l="f21" t="f24" r="f22" b="f23"/>
              <a:pathLst>
                <a:path w="5918834" h="568325">
                  <a:moveTo>
                    <a:pt x="f5" y="f2"/>
                  </a:moveTo>
                  <a:lnTo>
                    <a:pt x="f6" y="f2"/>
                  </a:lnTo>
                  <a:lnTo>
                    <a:pt x="f2" y="f6"/>
                  </a:lnTo>
                  <a:lnTo>
                    <a:pt x="f2" y="f7"/>
                  </a:lnTo>
                  <a:lnTo>
                    <a:pt x="f2" y="f8"/>
                  </a:lnTo>
                  <a:lnTo>
                    <a:pt x="f6" y="f9"/>
                  </a:lnTo>
                  <a:lnTo>
                    <a:pt x="f5" y="f9"/>
                  </a:lnTo>
                  <a:lnTo>
                    <a:pt x="f10" y="f8"/>
                  </a:lnTo>
                  <a:lnTo>
                    <a:pt x="f10" y="f6"/>
                  </a:lnTo>
                  <a:lnTo>
                    <a:pt x="f5" y="f2"/>
                  </a:lnTo>
                  <a:close/>
                </a:path>
              </a:pathLst>
            </a:custGeom>
            <a:solidFill>
              <a:srgbClr val="F7F7F7"/>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grpSp>
      <p:sp>
        <p:nvSpPr>
          <p:cNvPr id="26" name="object 26">
            <a:extLst>
              <a:ext uri="{FF2B5EF4-FFF2-40B4-BE49-F238E27FC236}">
                <a16:creationId xmlns:a16="http://schemas.microsoft.com/office/drawing/2014/main" id="{59BC57C3-3911-BFEE-D395-77A292896C2B}"/>
              </a:ext>
            </a:extLst>
          </p:cNvPr>
          <p:cNvSpPr txBox="1"/>
          <p:nvPr/>
        </p:nvSpPr>
        <p:spPr>
          <a:xfrm>
            <a:off x="500057" y="7386459"/>
            <a:ext cx="389250" cy="191767"/>
          </a:xfrm>
          <a:prstGeom prst="rect">
            <a:avLst/>
          </a:prstGeom>
          <a:noFill/>
          <a:ln cap="flat">
            <a:noFill/>
          </a:ln>
        </p:spPr>
        <p:txBody>
          <a:bodyPr vert="horz" wrap="square" lIns="0" tIns="11430" rIns="0" bIns="0" anchor="t" anchorCtr="0" compatLnSpc="1">
            <a:spAutoFit/>
          </a:bodyPr>
          <a:lstStyle/>
          <a:p>
            <a:pPr marL="12701" marR="0" lvl="0" indent="0" algn="l" defTabSz="914400" rtl="0" fontAlgn="auto" hangingPunct="1">
              <a:lnSpc>
                <a:spcPct val="100000"/>
              </a:lnSpc>
              <a:spcBef>
                <a:spcPts val="90"/>
              </a:spcBef>
              <a:spcAft>
                <a:spcPts val="0"/>
              </a:spcAft>
              <a:buNone/>
              <a:tabLst/>
              <a:defRPr sz="1800" b="0" i="0" u="none" strike="noStrike" kern="0" cap="none" spc="0" baseline="0">
                <a:solidFill>
                  <a:srgbClr val="000000"/>
                </a:solidFill>
                <a:uFillTx/>
              </a:defRPr>
            </a:pPr>
            <a:r>
              <a:rPr lang="en-IN" sz="1100" b="0" i="0" u="none" strike="noStrike" kern="1200" cap="none" spc="80" baseline="0">
                <a:solidFill>
                  <a:srgbClr val="2F3E9F"/>
                </a:solidFill>
                <a:uFillTx/>
                <a:latin typeface="Lucida Sans Unicode"/>
                <a:cs typeface="Lucida Sans Unicode"/>
              </a:rPr>
              <a:t>[22]:</a:t>
            </a:r>
            <a:endParaRPr lang="en-IN" sz="1100" b="0" i="0" u="none" strike="noStrike" kern="1200" cap="none" spc="0" baseline="0">
              <a:solidFill>
                <a:srgbClr val="000000"/>
              </a:solidFill>
              <a:uFillTx/>
              <a:latin typeface="Lucida Sans Unicode"/>
              <a:cs typeface="Lucida Sans Unicode"/>
            </a:endParaRPr>
          </a:p>
        </p:txBody>
      </p:sp>
      <p:sp>
        <p:nvSpPr>
          <p:cNvPr id="27" name="object 29">
            <a:extLst>
              <a:ext uri="{FF2B5EF4-FFF2-40B4-BE49-F238E27FC236}">
                <a16:creationId xmlns:a16="http://schemas.microsoft.com/office/drawing/2014/main" id="{A4C134ED-94B1-7F6F-9C51-9F2ED2223B76}"/>
              </a:ext>
            </a:extLst>
          </p:cNvPr>
          <p:cNvSpPr txBox="1"/>
          <p:nvPr/>
        </p:nvSpPr>
        <p:spPr>
          <a:xfrm>
            <a:off x="3813468" y="9354732"/>
            <a:ext cx="146047" cy="222254"/>
          </a:xfrm>
          <a:prstGeom prst="rect">
            <a:avLst/>
          </a:prstGeom>
          <a:noFill/>
          <a:ln cap="flat">
            <a:noFill/>
          </a:ln>
        </p:spPr>
        <p:txBody>
          <a:bodyPr vert="horz" wrap="square" lIns="0" tIns="29205" rIns="0" bIns="0" anchor="t" anchorCtr="0" compatLnSpc="1">
            <a:spAutoFit/>
          </a:bodyPr>
          <a:lstStyle/>
          <a:p>
            <a:pPr marL="38103" marR="0" lvl="0" indent="0" algn="l" defTabSz="914400" rtl="0" fontAlgn="auto" hangingPunct="1">
              <a:lnSpc>
                <a:spcPct val="100000"/>
              </a:lnSpc>
              <a:spcBef>
                <a:spcPts val="230"/>
              </a:spcBef>
              <a:spcAft>
                <a:spcPts val="0"/>
              </a:spcAft>
              <a:buNone/>
              <a:tabLst/>
              <a:defRPr sz="1800" b="0" i="0" u="none" strike="noStrike" kern="0" cap="none" spc="0" baseline="0">
                <a:solidFill>
                  <a:srgbClr val="000000"/>
                </a:solidFill>
                <a:uFillTx/>
              </a:defRPr>
            </a:pPr>
            <a:fld id="{38F71450-36A8-44FC-BC2A-42D0E57A0503}" type="slidenum">
              <a:t>4</a:t>
            </a:fld>
            <a:endParaRPr lang="en-IN" sz="1100" b="0" i="0" u="none" strike="noStrike" kern="1200" cap="none" spc="70" baseline="0">
              <a:solidFill>
                <a:srgbClr val="000000"/>
              </a:solidFill>
              <a:uFillTx/>
              <a:latin typeface="Georgia"/>
              <a:cs typeface="Georgia"/>
            </a:endParaRPr>
          </a:p>
        </p:txBody>
      </p:sp>
      <p:sp>
        <p:nvSpPr>
          <p:cNvPr id="28" name="object 27">
            <a:extLst>
              <a:ext uri="{FF2B5EF4-FFF2-40B4-BE49-F238E27FC236}">
                <a16:creationId xmlns:a16="http://schemas.microsoft.com/office/drawing/2014/main" id="{CB217A40-A224-A7C9-F42A-1F72219DB1CE}"/>
              </a:ext>
            </a:extLst>
          </p:cNvPr>
          <p:cNvSpPr txBox="1"/>
          <p:nvPr/>
        </p:nvSpPr>
        <p:spPr>
          <a:xfrm>
            <a:off x="927055" y="7403595"/>
            <a:ext cx="5918838" cy="568327"/>
          </a:xfrm>
          <a:prstGeom prst="rect">
            <a:avLst/>
          </a:prstGeom>
          <a:noFill/>
          <a:ln cap="flat">
            <a:noFill/>
          </a:ln>
        </p:spPr>
        <p:txBody>
          <a:bodyPr vert="horz" wrap="square" lIns="0" tIns="0" rIns="0" bIns="0" anchor="t" anchorCtr="0" compatLnSpc="1">
            <a:spAutoFit/>
          </a:bodyPr>
          <a:lstStyle/>
          <a:p>
            <a:pPr marL="37462"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5" baseline="0">
                <a:solidFill>
                  <a:srgbClr val="000000"/>
                </a:solidFill>
                <a:uFillTx/>
                <a:latin typeface="Lucida Sans Unicode"/>
                <a:cs typeface="Lucida Sans Unicode"/>
              </a:rPr>
              <a:t>value_sales</a:t>
            </a:r>
            <a:r>
              <a:rPr lang="en-US" sz="1100" b="0" i="0" u="none" strike="noStrike" kern="1200" cap="none" spc="220" baseline="0">
                <a:solidFill>
                  <a:srgbClr val="000000"/>
                </a:solidFill>
                <a:uFillTx/>
                <a:latin typeface="Lucida Sans Unicode"/>
                <a:cs typeface="Lucida Sans Unicode"/>
              </a:rPr>
              <a:t> </a:t>
            </a:r>
            <a:r>
              <a:rPr lang="en-US" sz="1100" b="0" i="0" u="none" strike="noStrike" kern="1200" cap="none" spc="-305" baseline="0">
                <a:solidFill>
                  <a:srgbClr val="666666"/>
                </a:solidFill>
                <a:uFillTx/>
                <a:latin typeface="Lucida Sans Unicode"/>
                <a:cs typeface="Lucida Sans Unicode"/>
              </a:rPr>
              <a:t>=</a:t>
            </a:r>
            <a:r>
              <a:rPr lang="en-US" sz="1100" b="0" i="0" u="none" strike="noStrike" kern="1200" cap="none" spc="-25" baseline="0">
                <a:solidFill>
                  <a:srgbClr val="666666"/>
                </a:solidFill>
                <a:uFillTx/>
                <a:latin typeface="Lucida Sans Unicode"/>
                <a:cs typeface="Lucida Sans Unicode"/>
              </a:rPr>
              <a:t> </a:t>
            </a:r>
            <a:r>
              <a:rPr lang="en-US" sz="1100" b="0" i="0" u="none" strike="noStrike" kern="1200" cap="none" spc="60" baseline="0">
                <a:solidFill>
                  <a:srgbClr val="000000"/>
                </a:solidFill>
                <a:uFillTx/>
                <a:latin typeface="Lucida Sans Unicode"/>
                <a:cs typeface="Lucida Sans Unicode"/>
              </a:rPr>
              <a:t>df[</a:t>
            </a:r>
            <a:r>
              <a:rPr lang="en-US" sz="1100" b="0" i="0" u="none" strike="noStrike" kern="1200" cap="none" spc="60" baseline="0">
                <a:solidFill>
                  <a:srgbClr val="BA2121"/>
                </a:solidFill>
                <a:uFillTx/>
                <a:latin typeface="Lucida Sans Unicode"/>
                <a:cs typeface="Lucida Sans Unicode"/>
              </a:rPr>
              <a:t>'TV'</a:t>
            </a:r>
            <a:r>
              <a:rPr lang="en-US" sz="1100" b="0" i="0" u="none" strike="noStrike" kern="1200" cap="none" spc="60" baseline="0">
                <a:solidFill>
                  <a:srgbClr val="000000"/>
                </a:solidFill>
                <a:uFillTx/>
                <a:latin typeface="Lucida Sans Unicode"/>
                <a:cs typeface="Lucida Sans Unicode"/>
              </a:rPr>
              <a:t>]</a:t>
            </a:r>
            <a:r>
              <a:rPr lang="en-US" sz="1100" b="0" i="0" u="none" strike="noStrike" kern="1200" cap="none" spc="60" baseline="0">
                <a:solidFill>
                  <a:srgbClr val="666666"/>
                </a:solidFill>
                <a:uFillTx/>
                <a:latin typeface="Lucida Sans Unicode"/>
                <a:cs typeface="Lucida Sans Unicode"/>
              </a:rPr>
              <a:t>.</a:t>
            </a:r>
            <a:r>
              <a:rPr lang="en-US" sz="1100" b="0" i="0" u="none" strike="noStrike" kern="1200" cap="none" spc="60" baseline="0">
                <a:solidFill>
                  <a:srgbClr val="000000"/>
                </a:solidFill>
                <a:uFillTx/>
                <a:latin typeface="Lucida Sans Unicode"/>
                <a:cs typeface="Lucida Sans Unicode"/>
              </a:rPr>
              <a:t>value_counts()</a:t>
            </a:r>
            <a:endParaRPr lang="en-US" sz="1100" b="0" i="0" u="none" strike="noStrike" kern="1200" cap="none" spc="0" baseline="0">
              <a:solidFill>
                <a:srgbClr val="000000"/>
              </a:solidFill>
              <a:uFillTx/>
              <a:latin typeface="Lucida Sans Unicode"/>
              <a:cs typeface="Lucida Sans Unicode"/>
            </a:endParaRPr>
          </a:p>
          <a:p>
            <a:pPr marL="37462" marR="4563112" lvl="0" indent="0" algn="l" defTabSz="914400" rtl="0" fontAlgn="auto" hangingPunct="1">
              <a:lnSpc>
                <a:spcPct val="1026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90" baseline="0">
                <a:solidFill>
                  <a:srgbClr val="007F00"/>
                </a:solidFill>
                <a:uFillTx/>
                <a:latin typeface="Lucida Sans Unicode"/>
                <a:cs typeface="Lucida Sans Unicode"/>
              </a:rPr>
              <a:t>print</a:t>
            </a:r>
            <a:r>
              <a:rPr lang="en-US" sz="1100" b="0" i="0" u="none" strike="noStrike" kern="1200" cap="none" spc="90" baseline="0">
                <a:solidFill>
                  <a:srgbClr val="000000"/>
                </a:solidFill>
                <a:uFillTx/>
                <a:latin typeface="Lucida Sans Unicode"/>
                <a:cs typeface="Lucida Sans Unicode"/>
              </a:rPr>
              <a:t>(</a:t>
            </a:r>
            <a:r>
              <a:rPr lang="en-US" sz="1100" b="0" i="0" u="none" strike="noStrike" kern="1200" cap="none" spc="90" baseline="0">
                <a:solidFill>
                  <a:srgbClr val="BA2121"/>
                </a:solidFill>
                <a:uFillTx/>
                <a:latin typeface="Lucida Sans Unicode"/>
                <a:cs typeface="Lucida Sans Unicode"/>
              </a:rPr>
              <a:t>"</a:t>
            </a:r>
            <a:r>
              <a:rPr lang="en-US" sz="1100" b="1" i="0" u="none" strike="noStrike" kern="1200" cap="none" spc="90" baseline="0">
                <a:solidFill>
                  <a:srgbClr val="AA5B1E"/>
                </a:solidFill>
                <a:uFillTx/>
                <a:latin typeface="Calibri"/>
                <a:cs typeface="Calibri"/>
              </a:rPr>
              <a:t>\n</a:t>
            </a:r>
            <a:r>
              <a:rPr lang="en-US" sz="1100" b="0" i="0" u="none" strike="noStrike" kern="1200" cap="none" spc="90" baseline="0">
                <a:solidFill>
                  <a:srgbClr val="BA2121"/>
                </a:solidFill>
                <a:uFillTx/>
                <a:latin typeface="Lucida Sans Unicode"/>
                <a:cs typeface="Lucida Sans Unicode"/>
              </a:rPr>
              <a:t>sales:"</a:t>
            </a:r>
            <a:r>
              <a:rPr lang="en-US" sz="1100" b="0" i="0" u="none" strike="noStrike" kern="1200" cap="none" spc="90" baseline="0">
                <a:solidFill>
                  <a:srgbClr val="000000"/>
                </a:solidFill>
                <a:uFillTx/>
                <a:latin typeface="Lucida Sans Unicode"/>
                <a:cs typeface="Lucida Sans Unicode"/>
              </a:rPr>
              <a:t>) </a:t>
            </a:r>
            <a:r>
              <a:rPr lang="en-US" sz="1100" b="0" i="0" u="none" strike="noStrike" kern="1200" cap="none" spc="95" baseline="0">
                <a:solidFill>
                  <a:srgbClr val="000000"/>
                </a:solidFill>
                <a:uFillTx/>
                <a:latin typeface="Lucida Sans Unicode"/>
                <a:cs typeface="Lucida Sans Unicode"/>
              </a:rPr>
              <a:t> </a:t>
            </a:r>
            <a:r>
              <a:rPr lang="en-US" sz="1100" b="0" i="0" u="none" strike="noStrike" kern="1200" cap="none" spc="60" baseline="0">
                <a:solidFill>
                  <a:srgbClr val="007F00"/>
                </a:solidFill>
                <a:uFillTx/>
                <a:latin typeface="Lucida Sans Unicode"/>
                <a:cs typeface="Lucida Sans Unicode"/>
              </a:rPr>
              <a:t>print</a:t>
            </a:r>
            <a:r>
              <a:rPr lang="en-US" sz="1100" b="0" i="0" u="none" strike="noStrike" kern="1200" cap="none" spc="55" baseline="0">
                <a:solidFill>
                  <a:srgbClr val="000000"/>
                </a:solidFill>
                <a:uFillTx/>
                <a:latin typeface="Lucida Sans Unicode"/>
                <a:cs typeface="Lucida Sans Unicode"/>
              </a:rPr>
              <a:t>(value_sales)</a:t>
            </a:r>
            <a:endParaRPr lang="en-US" sz="1100" b="0" i="0" u="none" strike="noStrike" kern="1200" cap="none" spc="0" baseline="0">
              <a:solidFill>
                <a:srgbClr val="000000"/>
              </a:solidFill>
              <a:uFillTx/>
              <a:latin typeface="Lucida Sans Unicode"/>
              <a:cs typeface="Lucida Sans Unicode"/>
            </a:endParaRPr>
          </a:p>
        </p:txBody>
      </p:sp>
      <p:sp>
        <p:nvSpPr>
          <p:cNvPr id="29" name="object 28">
            <a:extLst>
              <a:ext uri="{FF2B5EF4-FFF2-40B4-BE49-F238E27FC236}">
                <a16:creationId xmlns:a16="http://schemas.microsoft.com/office/drawing/2014/main" id="{9CB5760D-92E9-8D23-9B30-D9DA6625269D}"/>
              </a:ext>
            </a:extLst>
          </p:cNvPr>
          <p:cNvSpPr txBox="1"/>
          <p:nvPr/>
        </p:nvSpPr>
        <p:spPr>
          <a:xfrm>
            <a:off x="901698" y="8263039"/>
            <a:ext cx="753108" cy="880110"/>
          </a:xfrm>
          <a:prstGeom prst="rect">
            <a:avLst/>
          </a:prstGeom>
          <a:noFill/>
          <a:ln cap="flat">
            <a:noFill/>
          </a:ln>
        </p:spPr>
        <p:txBody>
          <a:bodyPr vert="horz" wrap="square" lIns="0" tIns="11430" rIns="0" bIns="0" anchor="t" anchorCtr="0" compatLnSpc="1">
            <a:spAutoFit/>
          </a:bodyPr>
          <a:lstStyle/>
          <a:p>
            <a:pPr marL="12701" marR="0" lvl="0" indent="0" algn="l" defTabSz="914400" rtl="0" fontAlgn="auto" hangingPunct="1">
              <a:lnSpc>
                <a:spcPct val="100000"/>
              </a:lnSpc>
              <a:spcBef>
                <a:spcPts val="90"/>
              </a:spcBef>
              <a:spcAft>
                <a:spcPts val="0"/>
              </a:spcAft>
              <a:buNone/>
              <a:tabLst/>
              <a:defRPr sz="1800" b="0" i="0" u="none" strike="noStrike" kern="0" cap="none" spc="0" baseline="0">
                <a:solidFill>
                  <a:srgbClr val="000000"/>
                </a:solidFill>
                <a:uFillTx/>
              </a:defRPr>
            </a:pPr>
            <a:r>
              <a:rPr lang="en-US" sz="1100" b="0" i="0" u="none" strike="noStrike" kern="1200" cap="none" spc="70" baseline="0">
                <a:solidFill>
                  <a:srgbClr val="000000"/>
                </a:solidFill>
                <a:uFillTx/>
                <a:latin typeface="Lucida Sans Unicode"/>
                <a:cs typeface="Lucida Sans Unicode"/>
              </a:rPr>
              <a:t>sales:</a:t>
            </a:r>
            <a:endParaRPr lang="en-US" sz="1100" b="0" i="0" u="none" strike="noStrike" kern="1200" cap="none" spc="0" baseline="0">
              <a:solidFill>
                <a:srgbClr val="000000"/>
              </a:solidFill>
              <a:uFillTx/>
              <a:latin typeface="Lucida Sans Unicode"/>
              <a:cs typeface="Lucida Sans Unicode"/>
            </a:endParaRPr>
          </a:p>
          <a:p>
            <a:pPr marL="12701" marR="0" lvl="0" indent="0" algn="l" defTabSz="914400" rtl="0" fontAlgn="auto" hangingPunct="1">
              <a:lnSpc>
                <a:spcPct val="100000"/>
              </a:lnSpc>
              <a:spcBef>
                <a:spcPts val="35"/>
              </a:spcBef>
              <a:spcAft>
                <a:spcPts val="0"/>
              </a:spcAft>
              <a:buNone/>
              <a:tabLst>
                <a:tab pos="666753" algn="l"/>
              </a:tabLst>
              <a:defRPr sz="1800" b="0" i="0" u="none" strike="noStrike" kern="0" cap="none" spc="0" baseline="0">
                <a:solidFill>
                  <a:srgbClr val="000000"/>
                </a:solidFill>
                <a:uFillTx/>
              </a:defRPr>
            </a:pPr>
            <a:r>
              <a:rPr lang="en-US" sz="1100" b="0" i="0" u="none" strike="noStrike" kern="1200" cap="none" spc="-55" baseline="0">
                <a:solidFill>
                  <a:srgbClr val="000000"/>
                </a:solidFill>
                <a:uFillTx/>
                <a:latin typeface="Lucida Sans Unicode"/>
                <a:cs typeface="Lucida Sans Unicode"/>
              </a:rPr>
              <a:t>199.8	</a:t>
            </a:r>
            <a:r>
              <a:rPr lang="en-US" sz="1100" b="0" i="0" u="none" strike="noStrike" kern="1200" cap="none" spc="-125" baseline="0">
                <a:solidFill>
                  <a:srgbClr val="000000"/>
                </a:solidFill>
                <a:uFillTx/>
                <a:latin typeface="Lucida Sans Unicode"/>
                <a:cs typeface="Lucida Sans Unicode"/>
              </a:rPr>
              <a:t>2</a:t>
            </a:r>
            <a:endParaRPr lang="en-US" sz="1100" b="0" i="0" u="none" strike="noStrike" kern="1200" cap="none" spc="0" baseline="0">
              <a:solidFill>
                <a:srgbClr val="000000"/>
              </a:solidFill>
              <a:uFillTx/>
              <a:latin typeface="Lucida Sans Unicode"/>
              <a:cs typeface="Lucida Sans Unicode"/>
            </a:endParaRPr>
          </a:p>
          <a:p>
            <a:pPr marL="12701" marR="0" lvl="0" indent="0" algn="l" defTabSz="914400" rtl="0" fontAlgn="auto" hangingPunct="1">
              <a:lnSpc>
                <a:spcPct val="100000"/>
              </a:lnSpc>
              <a:spcBef>
                <a:spcPts val="35"/>
              </a:spcBef>
              <a:spcAft>
                <a:spcPts val="0"/>
              </a:spcAft>
              <a:buNone/>
              <a:tabLst>
                <a:tab pos="666753" algn="l"/>
              </a:tabLst>
              <a:defRPr sz="1800" b="0" i="0" u="none" strike="noStrike" kern="0" cap="none" spc="0" baseline="0">
                <a:solidFill>
                  <a:srgbClr val="000000"/>
                </a:solidFill>
                <a:uFillTx/>
              </a:defRPr>
            </a:pPr>
            <a:r>
              <a:rPr lang="en-US" sz="1100" b="0" i="0" u="none" strike="noStrike" kern="1200" cap="none" spc="-55" baseline="0">
                <a:solidFill>
                  <a:srgbClr val="000000"/>
                </a:solidFill>
                <a:uFillTx/>
                <a:latin typeface="Lucida Sans Unicode"/>
                <a:cs typeface="Lucida Sans Unicode"/>
              </a:rPr>
              <a:t>109.8	</a:t>
            </a:r>
            <a:r>
              <a:rPr lang="en-US" sz="1100" b="0" i="0" u="none" strike="noStrike" kern="1200" cap="none" spc="-125" baseline="0">
                <a:solidFill>
                  <a:srgbClr val="000000"/>
                </a:solidFill>
                <a:uFillTx/>
                <a:latin typeface="Lucida Sans Unicode"/>
                <a:cs typeface="Lucida Sans Unicode"/>
              </a:rPr>
              <a:t>2</a:t>
            </a:r>
            <a:endParaRPr lang="en-US" sz="1100" b="0" i="0" u="none" strike="noStrike" kern="1200" cap="none" spc="0" baseline="0">
              <a:solidFill>
                <a:srgbClr val="000000"/>
              </a:solidFill>
              <a:uFillTx/>
              <a:latin typeface="Lucida Sans Unicode"/>
              <a:cs typeface="Lucida Sans Unicode"/>
            </a:endParaRPr>
          </a:p>
          <a:p>
            <a:pPr marL="12701" marR="0" lvl="0" indent="0" algn="l" defTabSz="914400" rtl="0" fontAlgn="auto" hangingPunct="1">
              <a:lnSpc>
                <a:spcPct val="100000"/>
              </a:lnSpc>
              <a:spcBef>
                <a:spcPts val="35"/>
              </a:spcBef>
              <a:spcAft>
                <a:spcPts val="0"/>
              </a:spcAft>
              <a:buNone/>
              <a:tabLst>
                <a:tab pos="666753" algn="l"/>
              </a:tabLst>
              <a:defRPr sz="1800" b="0" i="0" u="none" strike="noStrike" kern="0" cap="none" spc="0" baseline="0">
                <a:solidFill>
                  <a:srgbClr val="000000"/>
                </a:solidFill>
                <a:uFillTx/>
              </a:defRPr>
            </a:pPr>
            <a:r>
              <a:rPr lang="en-US" sz="1100" b="0" i="0" u="none" strike="noStrike" kern="1200" cap="none" spc="-40" baseline="0">
                <a:solidFill>
                  <a:srgbClr val="000000"/>
                </a:solidFill>
                <a:uFillTx/>
                <a:latin typeface="Lucida Sans Unicode"/>
                <a:cs typeface="Lucida Sans Unicode"/>
              </a:rPr>
              <a:t>17.2	</a:t>
            </a:r>
            <a:r>
              <a:rPr lang="en-US" sz="1100" b="0" i="0" u="none" strike="noStrike" kern="1200" cap="none" spc="-125" baseline="0">
                <a:solidFill>
                  <a:srgbClr val="000000"/>
                </a:solidFill>
                <a:uFillTx/>
                <a:latin typeface="Lucida Sans Unicode"/>
                <a:cs typeface="Lucida Sans Unicode"/>
              </a:rPr>
              <a:t>2</a:t>
            </a:r>
            <a:endParaRPr lang="en-US" sz="1100" b="0" i="0" u="none" strike="noStrike" kern="1200" cap="none" spc="0" baseline="0">
              <a:solidFill>
                <a:srgbClr val="000000"/>
              </a:solidFill>
              <a:uFillTx/>
              <a:latin typeface="Lucida Sans Unicode"/>
              <a:cs typeface="Lucida Sans Unicode"/>
            </a:endParaRPr>
          </a:p>
          <a:p>
            <a:pPr marL="12701" marR="0" lvl="0" indent="0" algn="l" defTabSz="914400" rtl="0" fontAlgn="auto" hangingPunct="1">
              <a:lnSpc>
                <a:spcPct val="100000"/>
              </a:lnSpc>
              <a:spcBef>
                <a:spcPts val="35"/>
              </a:spcBef>
              <a:spcAft>
                <a:spcPts val="0"/>
              </a:spcAft>
              <a:buNone/>
              <a:tabLst>
                <a:tab pos="666753" algn="l"/>
              </a:tabLst>
              <a:defRPr sz="1800" b="0" i="0" u="none" strike="noStrike" kern="0" cap="none" spc="0" baseline="0">
                <a:solidFill>
                  <a:srgbClr val="000000"/>
                </a:solidFill>
                <a:uFillTx/>
              </a:defRPr>
            </a:pPr>
            <a:r>
              <a:rPr lang="en-US" sz="1100" b="0" i="0" u="none" strike="noStrike" kern="1200" cap="none" spc="-55" baseline="0">
                <a:solidFill>
                  <a:srgbClr val="000000"/>
                </a:solidFill>
                <a:uFillTx/>
                <a:latin typeface="Lucida Sans Unicode"/>
                <a:cs typeface="Lucida Sans Unicode"/>
              </a:rPr>
              <a:t>177.0	</a:t>
            </a:r>
            <a:r>
              <a:rPr lang="en-US" sz="1100" b="0" i="0" u="none" strike="noStrike" kern="1200" cap="none" spc="-125" baseline="0">
                <a:solidFill>
                  <a:srgbClr val="000000"/>
                </a:solidFill>
                <a:uFillTx/>
                <a:latin typeface="Lucida Sans Unicode"/>
                <a:cs typeface="Lucida Sans Unicode"/>
              </a:rPr>
              <a:t>2</a:t>
            </a:r>
            <a:endParaRPr lang="en-US" sz="1100" b="0" i="0" u="none" strike="noStrike" kern="1200" cap="none" spc="0" baseline="0">
              <a:solidFill>
                <a:srgbClr val="000000"/>
              </a:solidFill>
              <a:uFillTx/>
              <a:latin typeface="Lucida Sans Unicode"/>
              <a:cs typeface="Lucida Sans Unicod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name="Slide3">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B7304538-81C5-C882-205E-E837DF578D75}"/>
              </a:ext>
            </a:extLst>
          </p:cNvPr>
          <p:cNvGraphicFramePr>
            <a:graphicFrameLocks noGrp="1"/>
          </p:cNvGraphicFramePr>
          <p:nvPr/>
        </p:nvGraphicFramePr>
        <p:xfrm>
          <a:off x="882652" y="912818"/>
          <a:ext cx="791201" cy="1216989"/>
        </p:xfrm>
        <a:graphic>
          <a:graphicData uri="http://schemas.openxmlformats.org/drawingml/2006/table">
            <a:tbl>
              <a:tblPr firstRow="1" bandRow="1">
                <a:effectLst/>
                <a:tableStyleId>{2D5ABB26-0587-4C30-8999-92F81FD0307C}</a:tableStyleId>
              </a:tblPr>
              <a:tblGrid>
                <a:gridCol w="504821">
                  <a:extLst>
                    <a:ext uri="{9D8B030D-6E8A-4147-A177-3AD203B41FA5}">
                      <a16:colId xmlns:a16="http://schemas.microsoft.com/office/drawing/2014/main" val="1482913514"/>
                    </a:ext>
                  </a:extLst>
                </a:gridCol>
                <a:gridCol w="286380">
                  <a:extLst>
                    <a:ext uri="{9D8B030D-6E8A-4147-A177-3AD203B41FA5}">
                      <a16:colId xmlns:a16="http://schemas.microsoft.com/office/drawing/2014/main" val="3413378656"/>
                    </a:ext>
                  </a:extLst>
                </a:gridCol>
              </a:tblGrid>
              <a:tr h="350379">
                <a:tc>
                  <a:txBody>
                    <a:bodyPr/>
                    <a:lstStyle/>
                    <a:p>
                      <a:pPr marL="31747" lvl="0">
                        <a:lnSpc>
                          <a:spcPct val="100000"/>
                        </a:lnSpc>
                        <a:spcBef>
                          <a:spcPts val="5"/>
                        </a:spcBef>
                      </a:pPr>
                      <a:r>
                        <a:rPr lang="en-IN" sz="1100" spc="-55">
                          <a:latin typeface="Lucida Sans Unicode"/>
                          <a:cs typeface="Lucida Sans Unicode"/>
                        </a:rPr>
                        <a:t>222.4</a:t>
                      </a:r>
                      <a:endParaRPr lang="en-IN" sz="1100">
                        <a:latin typeface="Lucida Sans Unicode"/>
                        <a:cs typeface="Lucida Sans Unicode"/>
                      </a:endParaRPr>
                    </a:p>
                  </a:txBody>
                  <a:tcPr marL="0" marR="0" marT="630" marB="0"/>
                </a:tc>
                <a:tc>
                  <a:txBody>
                    <a:bodyPr/>
                    <a:lstStyle/>
                    <a:p>
                      <a:pPr marL="181608" lvl="0">
                        <a:lnSpc>
                          <a:spcPct val="100000"/>
                        </a:lnSpc>
                        <a:spcBef>
                          <a:spcPts val="5"/>
                        </a:spcBef>
                      </a:pPr>
                      <a:r>
                        <a:rPr lang="en-IN" sz="1100">
                          <a:latin typeface="Lucida Sans Unicode"/>
                          <a:cs typeface="Lucida Sans Unicode"/>
                        </a:rPr>
                        <a:t>2</a:t>
                      </a:r>
                    </a:p>
                    <a:p>
                      <a:pPr marL="108585" lvl="0">
                        <a:lnSpc>
                          <a:spcPts val="1295"/>
                        </a:lnSpc>
                        <a:spcBef>
                          <a:spcPts val="35"/>
                        </a:spcBef>
                      </a:pPr>
                      <a:r>
                        <a:rPr lang="en-IN" sz="1100" spc="220">
                          <a:latin typeface="Lucida Sans Unicode"/>
                          <a:cs typeface="Lucida Sans Unicode"/>
                        </a:rPr>
                        <a:t>..</a:t>
                      </a:r>
                      <a:endParaRPr lang="en-IN" sz="1100">
                        <a:latin typeface="Lucida Sans Unicode"/>
                        <a:cs typeface="Lucida Sans Unicode"/>
                      </a:endParaRPr>
                    </a:p>
                  </a:txBody>
                  <a:tcPr marL="0" marR="0" marT="630" marB="0"/>
                </a:tc>
                <a:extLst>
                  <a:ext uri="{0D108BD9-81ED-4DB2-BD59-A6C34878D82A}">
                    <a16:rowId xmlns:a16="http://schemas.microsoft.com/office/drawing/2014/main" val="500213480"/>
                  </a:ext>
                </a:extLst>
              </a:tr>
              <a:tr h="172080">
                <a:tc>
                  <a:txBody>
                    <a:bodyPr/>
                    <a:lstStyle/>
                    <a:p>
                      <a:pPr marL="31747" lvl="0">
                        <a:lnSpc>
                          <a:spcPts val="1255"/>
                        </a:lnSpc>
                      </a:pPr>
                      <a:r>
                        <a:rPr lang="en-IN" sz="1100" spc="-55">
                          <a:latin typeface="Lucida Sans Unicode"/>
                          <a:cs typeface="Lucida Sans Unicode"/>
                        </a:rPr>
                        <a:t>139.3</a:t>
                      </a:r>
                      <a:endParaRPr lang="en-IN" sz="1100">
                        <a:latin typeface="Lucida Sans Unicode"/>
                        <a:cs typeface="Lucida Sans Unicode"/>
                      </a:endParaRPr>
                    </a:p>
                  </a:txBody>
                  <a:tcPr marL="0" marR="0" marT="0" marB="0"/>
                </a:tc>
                <a:tc>
                  <a:txBody>
                    <a:bodyPr/>
                    <a:lstStyle/>
                    <a:p>
                      <a:pPr marR="24131" lvl="0" algn="r">
                        <a:lnSpc>
                          <a:spcPts val="1255"/>
                        </a:lnSpc>
                      </a:pPr>
                      <a:r>
                        <a:rPr lang="en-IN" sz="1100">
                          <a:latin typeface="Lucida Sans Unicode"/>
                          <a:cs typeface="Lucida Sans Unicode"/>
                        </a:rPr>
                        <a:t>1</a:t>
                      </a:r>
                    </a:p>
                  </a:txBody>
                  <a:tcPr marL="0" marR="0" marT="0" marB="0"/>
                </a:tc>
                <a:extLst>
                  <a:ext uri="{0D108BD9-81ED-4DB2-BD59-A6C34878D82A}">
                    <a16:rowId xmlns:a16="http://schemas.microsoft.com/office/drawing/2014/main" val="1313354993"/>
                  </a:ext>
                </a:extLst>
              </a:tr>
              <a:tr h="172080">
                <a:tc>
                  <a:txBody>
                    <a:bodyPr/>
                    <a:lstStyle/>
                    <a:p>
                      <a:pPr marL="31747" lvl="0">
                        <a:lnSpc>
                          <a:spcPts val="1255"/>
                        </a:lnSpc>
                      </a:pPr>
                      <a:r>
                        <a:rPr lang="en-IN" sz="1100" spc="-55">
                          <a:latin typeface="Lucida Sans Unicode"/>
                          <a:cs typeface="Lucida Sans Unicode"/>
                        </a:rPr>
                        <a:t>216.8</a:t>
                      </a:r>
                      <a:endParaRPr lang="en-IN" sz="1100">
                        <a:latin typeface="Lucida Sans Unicode"/>
                        <a:cs typeface="Lucida Sans Unicode"/>
                      </a:endParaRPr>
                    </a:p>
                  </a:txBody>
                  <a:tcPr marL="0" marR="0" marT="0" marB="0"/>
                </a:tc>
                <a:tc>
                  <a:txBody>
                    <a:bodyPr/>
                    <a:lstStyle/>
                    <a:p>
                      <a:pPr marR="24131" lvl="0" algn="r">
                        <a:lnSpc>
                          <a:spcPts val="1255"/>
                        </a:lnSpc>
                      </a:pPr>
                      <a:r>
                        <a:rPr lang="en-IN" sz="1100">
                          <a:latin typeface="Lucida Sans Unicode"/>
                          <a:cs typeface="Lucida Sans Unicode"/>
                        </a:rPr>
                        <a:t>1</a:t>
                      </a:r>
                    </a:p>
                  </a:txBody>
                  <a:tcPr marL="0" marR="0" marT="0" marB="0"/>
                </a:tc>
                <a:extLst>
                  <a:ext uri="{0D108BD9-81ED-4DB2-BD59-A6C34878D82A}">
                    <a16:rowId xmlns:a16="http://schemas.microsoft.com/office/drawing/2014/main" val="1454271224"/>
                  </a:ext>
                </a:extLst>
              </a:tr>
              <a:tr h="172071">
                <a:tc>
                  <a:txBody>
                    <a:bodyPr/>
                    <a:lstStyle/>
                    <a:p>
                      <a:pPr marL="31747" lvl="0">
                        <a:lnSpc>
                          <a:spcPts val="1255"/>
                        </a:lnSpc>
                      </a:pPr>
                      <a:r>
                        <a:rPr lang="en-IN" sz="1100" spc="-55">
                          <a:latin typeface="Lucida Sans Unicode"/>
                          <a:cs typeface="Lucida Sans Unicode"/>
                        </a:rPr>
                        <a:t>199.1</a:t>
                      </a:r>
                      <a:endParaRPr lang="en-IN" sz="1100">
                        <a:latin typeface="Lucida Sans Unicode"/>
                        <a:cs typeface="Lucida Sans Unicode"/>
                      </a:endParaRPr>
                    </a:p>
                  </a:txBody>
                  <a:tcPr marL="0" marR="0" marT="0" marB="0"/>
                </a:tc>
                <a:tc>
                  <a:txBody>
                    <a:bodyPr/>
                    <a:lstStyle/>
                    <a:p>
                      <a:pPr marR="24131" lvl="0" algn="r">
                        <a:lnSpc>
                          <a:spcPts val="1255"/>
                        </a:lnSpc>
                      </a:pPr>
                      <a:r>
                        <a:rPr lang="en-IN" sz="1100">
                          <a:latin typeface="Lucida Sans Unicode"/>
                          <a:cs typeface="Lucida Sans Unicode"/>
                        </a:rPr>
                        <a:t>1</a:t>
                      </a:r>
                    </a:p>
                  </a:txBody>
                  <a:tcPr marL="0" marR="0" marT="0" marB="0"/>
                </a:tc>
                <a:extLst>
                  <a:ext uri="{0D108BD9-81ED-4DB2-BD59-A6C34878D82A}">
                    <a16:rowId xmlns:a16="http://schemas.microsoft.com/office/drawing/2014/main" val="3231667250"/>
                  </a:ext>
                </a:extLst>
              </a:tr>
              <a:tr h="172071">
                <a:tc>
                  <a:txBody>
                    <a:bodyPr/>
                    <a:lstStyle/>
                    <a:p>
                      <a:pPr marL="31747" lvl="0">
                        <a:lnSpc>
                          <a:spcPts val="1255"/>
                        </a:lnSpc>
                      </a:pPr>
                      <a:r>
                        <a:rPr lang="en-IN" sz="1100" spc="-40">
                          <a:latin typeface="Lucida Sans Unicode"/>
                          <a:cs typeface="Lucida Sans Unicode"/>
                        </a:rPr>
                        <a:t>26.8</a:t>
                      </a:r>
                      <a:endParaRPr lang="en-IN" sz="1100">
                        <a:latin typeface="Lucida Sans Unicode"/>
                        <a:cs typeface="Lucida Sans Unicode"/>
                      </a:endParaRPr>
                    </a:p>
                  </a:txBody>
                  <a:tcPr marL="0" marR="0" marT="0" marB="0"/>
                </a:tc>
                <a:tc>
                  <a:txBody>
                    <a:bodyPr/>
                    <a:lstStyle/>
                    <a:p>
                      <a:pPr marR="24131" lvl="0" algn="r">
                        <a:lnSpc>
                          <a:spcPts val="1255"/>
                        </a:lnSpc>
                      </a:pPr>
                      <a:r>
                        <a:rPr lang="en-IN" sz="1100">
                          <a:latin typeface="Lucida Sans Unicode"/>
                          <a:cs typeface="Lucida Sans Unicode"/>
                        </a:rPr>
                        <a:t>1</a:t>
                      </a:r>
                    </a:p>
                  </a:txBody>
                  <a:tcPr marL="0" marR="0" marT="0" marB="0"/>
                </a:tc>
                <a:extLst>
                  <a:ext uri="{0D108BD9-81ED-4DB2-BD59-A6C34878D82A}">
                    <a16:rowId xmlns:a16="http://schemas.microsoft.com/office/drawing/2014/main" val="807797296"/>
                  </a:ext>
                </a:extLst>
              </a:tr>
              <a:tr h="178308">
                <a:tc>
                  <a:txBody>
                    <a:bodyPr/>
                    <a:lstStyle/>
                    <a:p>
                      <a:pPr marL="31747" lvl="0">
                        <a:lnSpc>
                          <a:spcPts val="1280"/>
                        </a:lnSpc>
                      </a:pPr>
                      <a:r>
                        <a:rPr lang="en-IN" sz="1100" spc="-55">
                          <a:latin typeface="Lucida Sans Unicode"/>
                          <a:cs typeface="Lucida Sans Unicode"/>
                        </a:rPr>
                        <a:t>232.1</a:t>
                      </a:r>
                      <a:endParaRPr lang="en-IN" sz="1100">
                        <a:latin typeface="Lucida Sans Unicode"/>
                        <a:cs typeface="Lucida Sans Unicode"/>
                      </a:endParaRPr>
                    </a:p>
                  </a:txBody>
                  <a:tcPr marL="0" marR="0" marT="0" marB="0"/>
                </a:tc>
                <a:tc>
                  <a:txBody>
                    <a:bodyPr/>
                    <a:lstStyle/>
                    <a:p>
                      <a:pPr marR="24131" lvl="0" algn="r">
                        <a:lnSpc>
                          <a:spcPts val="1280"/>
                        </a:lnSpc>
                      </a:pPr>
                      <a:r>
                        <a:rPr lang="en-IN" sz="1100">
                          <a:latin typeface="Lucida Sans Unicode"/>
                          <a:cs typeface="Lucida Sans Unicode"/>
                        </a:rPr>
                        <a:t>1</a:t>
                      </a:r>
                    </a:p>
                  </a:txBody>
                  <a:tcPr marL="0" marR="0" marT="0" marB="0"/>
                </a:tc>
                <a:extLst>
                  <a:ext uri="{0D108BD9-81ED-4DB2-BD59-A6C34878D82A}">
                    <a16:rowId xmlns:a16="http://schemas.microsoft.com/office/drawing/2014/main" val="1382121521"/>
                  </a:ext>
                </a:extLst>
              </a:tr>
            </a:tbl>
          </a:graphicData>
        </a:graphic>
      </p:graphicFrame>
      <p:sp>
        <p:nvSpPr>
          <p:cNvPr id="3" name="object 3">
            <a:extLst>
              <a:ext uri="{FF2B5EF4-FFF2-40B4-BE49-F238E27FC236}">
                <a16:creationId xmlns:a16="http://schemas.microsoft.com/office/drawing/2014/main" id="{CAED0A63-FA08-462D-369B-0DD3A1FEC164}"/>
              </a:ext>
            </a:extLst>
          </p:cNvPr>
          <p:cNvSpPr txBox="1"/>
          <p:nvPr/>
        </p:nvSpPr>
        <p:spPr>
          <a:xfrm>
            <a:off x="901698" y="2106850"/>
            <a:ext cx="2571749" cy="191767"/>
          </a:xfrm>
          <a:prstGeom prst="rect">
            <a:avLst/>
          </a:prstGeom>
          <a:noFill/>
          <a:ln cap="flat">
            <a:noFill/>
          </a:ln>
        </p:spPr>
        <p:txBody>
          <a:bodyPr vert="horz" wrap="square" lIns="0" tIns="11430" rIns="0" bIns="0" anchor="t" anchorCtr="0" compatLnSpc="1">
            <a:spAutoFit/>
          </a:bodyPr>
          <a:lstStyle/>
          <a:p>
            <a:pPr marL="12701" marR="0" lvl="0" indent="0" algn="l" defTabSz="914400" rtl="0" fontAlgn="auto" hangingPunct="1">
              <a:lnSpc>
                <a:spcPct val="100000"/>
              </a:lnSpc>
              <a:spcBef>
                <a:spcPts val="90"/>
              </a:spcBef>
              <a:spcAft>
                <a:spcPts val="0"/>
              </a:spcAft>
              <a:buNone/>
              <a:tabLst/>
              <a:defRPr sz="1800" b="0" i="0" u="none" strike="noStrike" kern="0" cap="none" spc="0" baseline="0">
                <a:solidFill>
                  <a:srgbClr val="000000"/>
                </a:solidFill>
                <a:uFillTx/>
              </a:defRPr>
            </a:pPr>
            <a:r>
              <a:rPr lang="en-US" sz="1100" b="0" i="0" u="none" strike="noStrike" kern="1200" cap="none" spc="-110" baseline="0">
                <a:solidFill>
                  <a:srgbClr val="000000"/>
                </a:solidFill>
                <a:uFillTx/>
                <a:latin typeface="Lucida Sans Unicode"/>
                <a:cs typeface="Lucida Sans Unicode"/>
              </a:rPr>
              <a:t>Name:</a:t>
            </a:r>
            <a:r>
              <a:rPr lang="en-US" sz="1100" b="0" i="0" u="none" strike="noStrike" kern="1200" cap="none" spc="215" baseline="0">
                <a:solidFill>
                  <a:srgbClr val="000000"/>
                </a:solidFill>
                <a:uFillTx/>
                <a:latin typeface="Lucida Sans Unicode"/>
                <a:cs typeface="Lucida Sans Unicode"/>
              </a:rPr>
              <a:t> </a:t>
            </a:r>
            <a:r>
              <a:rPr lang="en-US" sz="1100" b="0" i="0" u="none" strike="noStrike" kern="1200" cap="none" spc="-15" baseline="0">
                <a:solidFill>
                  <a:srgbClr val="000000"/>
                </a:solidFill>
                <a:uFillTx/>
                <a:latin typeface="Lucida Sans Unicode"/>
                <a:cs typeface="Lucida Sans Unicode"/>
              </a:rPr>
              <a:t>TV,</a:t>
            </a:r>
            <a:r>
              <a:rPr lang="en-US" sz="1100" b="0" i="0" u="none" strike="noStrike" kern="1200" cap="none" spc="220" baseline="0">
                <a:solidFill>
                  <a:srgbClr val="000000"/>
                </a:solidFill>
                <a:uFillTx/>
                <a:latin typeface="Lucida Sans Unicode"/>
                <a:cs typeface="Lucida Sans Unicode"/>
              </a:rPr>
              <a:t> </a:t>
            </a:r>
            <a:r>
              <a:rPr lang="en-US" sz="1100" b="0" i="0" u="none" strike="noStrike" kern="1200" cap="none" spc="-5" baseline="0">
                <a:solidFill>
                  <a:srgbClr val="000000"/>
                </a:solidFill>
                <a:uFillTx/>
                <a:latin typeface="Lucida Sans Unicode"/>
                <a:cs typeface="Lucida Sans Unicode"/>
              </a:rPr>
              <a:t>Length:</a:t>
            </a:r>
            <a:r>
              <a:rPr lang="en-US" sz="1100" b="0" i="0" u="none" strike="noStrike" kern="1200" cap="none" spc="220" baseline="0">
                <a:solidFill>
                  <a:srgbClr val="000000"/>
                </a:solidFill>
                <a:uFillTx/>
                <a:latin typeface="Lucida Sans Unicode"/>
                <a:cs typeface="Lucida Sans Unicode"/>
              </a:rPr>
              <a:t> </a:t>
            </a:r>
            <a:r>
              <a:rPr lang="en-US" sz="1100" b="0" i="0" u="none" strike="noStrike" kern="1200" cap="none" spc="-40" baseline="0">
                <a:solidFill>
                  <a:srgbClr val="000000"/>
                </a:solidFill>
                <a:uFillTx/>
                <a:latin typeface="Lucida Sans Unicode"/>
                <a:cs typeface="Lucida Sans Unicode"/>
              </a:rPr>
              <a:t>190,</a:t>
            </a:r>
            <a:r>
              <a:rPr lang="en-US" sz="1100" b="0" i="0" u="none" strike="noStrike" kern="1200" cap="none" spc="220" baseline="0">
                <a:solidFill>
                  <a:srgbClr val="000000"/>
                </a:solidFill>
                <a:uFillTx/>
                <a:latin typeface="Lucida Sans Unicode"/>
                <a:cs typeface="Lucida Sans Unicode"/>
              </a:rPr>
              <a:t> </a:t>
            </a:r>
            <a:r>
              <a:rPr lang="en-US" sz="1100" b="0" i="0" u="none" strike="noStrike" kern="1200" cap="none" spc="15" baseline="0">
                <a:solidFill>
                  <a:srgbClr val="000000"/>
                </a:solidFill>
                <a:uFillTx/>
                <a:latin typeface="Lucida Sans Unicode"/>
                <a:cs typeface="Lucida Sans Unicode"/>
              </a:rPr>
              <a:t>dtype:</a:t>
            </a:r>
            <a:r>
              <a:rPr lang="en-US" sz="1100" b="0" i="0" u="none" strike="noStrike" kern="1200" cap="none" spc="220" baseline="0">
                <a:solidFill>
                  <a:srgbClr val="000000"/>
                </a:solidFill>
                <a:uFillTx/>
                <a:latin typeface="Lucida Sans Unicode"/>
                <a:cs typeface="Lucida Sans Unicode"/>
              </a:rPr>
              <a:t> </a:t>
            </a:r>
            <a:r>
              <a:rPr lang="en-US" sz="1100" b="0" i="0" u="none" strike="noStrike" kern="1200" cap="none" spc="10" baseline="0">
                <a:solidFill>
                  <a:srgbClr val="000000"/>
                </a:solidFill>
                <a:uFillTx/>
                <a:latin typeface="Lucida Sans Unicode"/>
                <a:cs typeface="Lucida Sans Unicode"/>
              </a:rPr>
              <a:t>int64</a:t>
            </a:r>
            <a:endParaRPr lang="en-US" sz="1100" b="0" i="0" u="none" strike="noStrike" kern="1200" cap="none" spc="0" baseline="0">
              <a:solidFill>
                <a:srgbClr val="000000"/>
              </a:solidFill>
              <a:uFillTx/>
              <a:latin typeface="Lucida Sans Unicode"/>
              <a:cs typeface="Lucida Sans Unicode"/>
            </a:endParaRPr>
          </a:p>
        </p:txBody>
      </p:sp>
      <p:grpSp>
        <p:nvGrpSpPr>
          <p:cNvPr id="4" name="object 4">
            <a:extLst>
              <a:ext uri="{FF2B5EF4-FFF2-40B4-BE49-F238E27FC236}">
                <a16:creationId xmlns:a16="http://schemas.microsoft.com/office/drawing/2014/main" id="{16D61239-708C-2F78-0CA0-D56FECD75152}"/>
              </a:ext>
            </a:extLst>
          </p:cNvPr>
          <p:cNvGrpSpPr/>
          <p:nvPr/>
        </p:nvGrpSpPr>
        <p:grpSpPr>
          <a:xfrm>
            <a:off x="914400" y="2408401"/>
            <a:ext cx="5944230" cy="593729"/>
            <a:chOff x="914400" y="2408401"/>
            <a:chExt cx="5944230" cy="593729"/>
          </a:xfrm>
        </p:grpSpPr>
        <p:sp>
          <p:nvSpPr>
            <p:cNvPr id="5" name="object 5">
              <a:extLst>
                <a:ext uri="{FF2B5EF4-FFF2-40B4-BE49-F238E27FC236}">
                  <a16:creationId xmlns:a16="http://schemas.microsoft.com/office/drawing/2014/main" id="{AE3A6D74-CE19-64DC-D8DF-2B99AEFF7DCF}"/>
                </a:ext>
              </a:extLst>
            </p:cNvPr>
            <p:cNvSpPr/>
            <p:nvPr/>
          </p:nvSpPr>
          <p:spPr>
            <a:xfrm>
              <a:off x="914400" y="2408401"/>
              <a:ext cx="5944230" cy="593729"/>
            </a:xfrm>
            <a:custGeom>
              <a:avLst/>
              <a:gdLst>
                <a:gd name="f0" fmla="val w"/>
                <a:gd name="f1" fmla="val h"/>
                <a:gd name="f2" fmla="val 0"/>
                <a:gd name="f3" fmla="val 5944234"/>
                <a:gd name="f4" fmla="val 593725"/>
                <a:gd name="f5" fmla="val 5918371"/>
                <a:gd name="f6" fmla="val 25305"/>
                <a:gd name="f7" fmla="val 15455"/>
                <a:gd name="f8" fmla="val 1988"/>
                <a:gd name="f9" fmla="val 7411"/>
                <a:gd name="f10" fmla="val 567845"/>
                <a:gd name="f11" fmla="val 577695"/>
                <a:gd name="f12" fmla="val 585739"/>
                <a:gd name="f13" fmla="val 591162"/>
                <a:gd name="f14" fmla="val 593150"/>
                <a:gd name="f15" fmla="val 5928221"/>
                <a:gd name="f16" fmla="val 5936265"/>
                <a:gd name="f17" fmla="val 5941688"/>
                <a:gd name="f18" fmla="val 5943676"/>
                <a:gd name="f19" fmla="*/ f0 1 5944234"/>
                <a:gd name="f20" fmla="*/ f1 1 593725"/>
                <a:gd name="f21" fmla="+- f4 0 f2"/>
                <a:gd name="f22" fmla="+- f3 0 f2"/>
                <a:gd name="f23" fmla="*/ f22 1 5944234"/>
                <a:gd name="f24" fmla="*/ f21 1 593725"/>
                <a:gd name="f25" fmla="*/ f2 1 f23"/>
                <a:gd name="f26" fmla="*/ f3 1 f23"/>
                <a:gd name="f27" fmla="*/ f2 1 f24"/>
                <a:gd name="f28" fmla="*/ f4 1 f24"/>
                <a:gd name="f29" fmla="*/ f25 f19 1"/>
                <a:gd name="f30" fmla="*/ f26 f19 1"/>
                <a:gd name="f31" fmla="*/ f28 f20 1"/>
                <a:gd name="f32" fmla="*/ f27 f20 1"/>
              </a:gdLst>
              <a:ahLst/>
              <a:cxnLst>
                <a:cxn ang="3cd4">
                  <a:pos x="hc" y="t"/>
                </a:cxn>
                <a:cxn ang="0">
                  <a:pos x="r" y="vc"/>
                </a:cxn>
                <a:cxn ang="cd4">
                  <a:pos x="hc" y="b"/>
                </a:cxn>
                <a:cxn ang="cd2">
                  <a:pos x="l" y="vc"/>
                </a:cxn>
              </a:cxnLst>
              <a:rect l="f29" t="f32" r="f30" b="f31"/>
              <a:pathLst>
                <a:path w="5944234" h="593725">
                  <a:moveTo>
                    <a:pt x="f5" y="f2"/>
                  </a:moveTo>
                  <a:lnTo>
                    <a:pt x="f6" y="f2"/>
                  </a:lnTo>
                  <a:lnTo>
                    <a:pt x="f7" y="f8"/>
                  </a:lnTo>
                  <a:lnTo>
                    <a:pt x="f9" y="f9"/>
                  </a:lnTo>
                  <a:lnTo>
                    <a:pt x="f8" y="f7"/>
                  </a:lnTo>
                  <a:lnTo>
                    <a:pt x="f2" y="f6"/>
                  </a:lnTo>
                  <a:lnTo>
                    <a:pt x="f2" y="f10"/>
                  </a:lnTo>
                  <a:lnTo>
                    <a:pt x="f8" y="f11"/>
                  </a:lnTo>
                  <a:lnTo>
                    <a:pt x="f9" y="f12"/>
                  </a:lnTo>
                  <a:lnTo>
                    <a:pt x="f7" y="f13"/>
                  </a:lnTo>
                  <a:lnTo>
                    <a:pt x="f6" y="f14"/>
                  </a:lnTo>
                  <a:lnTo>
                    <a:pt x="f5" y="f14"/>
                  </a:lnTo>
                  <a:lnTo>
                    <a:pt x="f15" y="f13"/>
                  </a:lnTo>
                  <a:lnTo>
                    <a:pt x="f16" y="f12"/>
                  </a:lnTo>
                  <a:lnTo>
                    <a:pt x="f17" y="f11"/>
                  </a:lnTo>
                  <a:lnTo>
                    <a:pt x="f18" y="f10"/>
                  </a:lnTo>
                  <a:lnTo>
                    <a:pt x="f18" y="f6"/>
                  </a:lnTo>
                  <a:lnTo>
                    <a:pt x="f17" y="f7"/>
                  </a:lnTo>
                  <a:lnTo>
                    <a:pt x="f16" y="f9"/>
                  </a:lnTo>
                  <a:lnTo>
                    <a:pt x="f15" y="f8"/>
                  </a:lnTo>
                  <a:lnTo>
                    <a:pt x="f5" y="f2"/>
                  </a:lnTo>
                  <a:close/>
                </a:path>
              </a:pathLst>
            </a:custGeom>
            <a:solidFill>
              <a:srgbClr val="CFCFC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7102B748-8E5A-5788-F410-E58D015A4B3F}"/>
                </a:ext>
              </a:extLst>
            </p:cNvPr>
            <p:cNvSpPr/>
            <p:nvPr/>
          </p:nvSpPr>
          <p:spPr>
            <a:xfrm>
              <a:off x="927055" y="2421056"/>
              <a:ext cx="5918838" cy="568327"/>
            </a:xfrm>
            <a:custGeom>
              <a:avLst/>
              <a:gdLst>
                <a:gd name="f0" fmla="val w"/>
                <a:gd name="f1" fmla="val h"/>
                <a:gd name="f2" fmla="val 0"/>
                <a:gd name="f3" fmla="val 5918834"/>
                <a:gd name="f4" fmla="val 568325"/>
                <a:gd name="f5" fmla="val 5912706"/>
                <a:gd name="f6" fmla="val 5664"/>
                <a:gd name="f7" fmla="val 555192"/>
                <a:gd name="f8" fmla="val 562181"/>
                <a:gd name="f9" fmla="val 567845"/>
                <a:gd name="f10" fmla="val 5918371"/>
                <a:gd name="f11" fmla="*/ f0 1 5918834"/>
                <a:gd name="f12" fmla="*/ f1 1 568325"/>
                <a:gd name="f13" fmla="+- f4 0 f2"/>
                <a:gd name="f14" fmla="+- f3 0 f2"/>
                <a:gd name="f15" fmla="*/ f14 1 5918834"/>
                <a:gd name="f16" fmla="*/ f13 1 568325"/>
                <a:gd name="f17" fmla="*/ f2 1 f15"/>
                <a:gd name="f18" fmla="*/ f3 1 f15"/>
                <a:gd name="f19" fmla="*/ f2 1 f16"/>
                <a:gd name="f20" fmla="*/ f4 1 f16"/>
                <a:gd name="f21" fmla="*/ f17 f11 1"/>
                <a:gd name="f22" fmla="*/ f18 f11 1"/>
                <a:gd name="f23" fmla="*/ f20 f12 1"/>
                <a:gd name="f24" fmla="*/ f19 f12 1"/>
              </a:gdLst>
              <a:ahLst/>
              <a:cxnLst>
                <a:cxn ang="3cd4">
                  <a:pos x="hc" y="t"/>
                </a:cxn>
                <a:cxn ang="0">
                  <a:pos x="r" y="vc"/>
                </a:cxn>
                <a:cxn ang="cd4">
                  <a:pos x="hc" y="b"/>
                </a:cxn>
                <a:cxn ang="cd2">
                  <a:pos x="l" y="vc"/>
                </a:cxn>
              </a:cxnLst>
              <a:rect l="f21" t="f24" r="f22" b="f23"/>
              <a:pathLst>
                <a:path w="5918834" h="568325">
                  <a:moveTo>
                    <a:pt x="f5" y="f2"/>
                  </a:moveTo>
                  <a:lnTo>
                    <a:pt x="f6" y="f2"/>
                  </a:lnTo>
                  <a:lnTo>
                    <a:pt x="f2" y="f6"/>
                  </a:lnTo>
                  <a:lnTo>
                    <a:pt x="f2" y="f7"/>
                  </a:lnTo>
                  <a:lnTo>
                    <a:pt x="f2" y="f8"/>
                  </a:lnTo>
                  <a:lnTo>
                    <a:pt x="f6" y="f9"/>
                  </a:lnTo>
                  <a:lnTo>
                    <a:pt x="f5" y="f9"/>
                  </a:lnTo>
                  <a:lnTo>
                    <a:pt x="f10" y="f8"/>
                  </a:lnTo>
                  <a:lnTo>
                    <a:pt x="f10" y="f6"/>
                  </a:lnTo>
                  <a:lnTo>
                    <a:pt x="f5" y="f2"/>
                  </a:lnTo>
                  <a:close/>
                </a:path>
              </a:pathLst>
            </a:custGeom>
            <a:solidFill>
              <a:srgbClr val="F7F7F7"/>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grpSp>
      <p:sp>
        <p:nvSpPr>
          <p:cNvPr id="7" name="object 7">
            <a:extLst>
              <a:ext uri="{FF2B5EF4-FFF2-40B4-BE49-F238E27FC236}">
                <a16:creationId xmlns:a16="http://schemas.microsoft.com/office/drawing/2014/main" id="{B31E1DE3-A03E-4AB9-9F81-A7B49BA57F90}"/>
              </a:ext>
            </a:extLst>
          </p:cNvPr>
          <p:cNvSpPr txBox="1"/>
          <p:nvPr/>
        </p:nvSpPr>
        <p:spPr>
          <a:xfrm>
            <a:off x="500057" y="2403930"/>
            <a:ext cx="389250" cy="191767"/>
          </a:xfrm>
          <a:prstGeom prst="rect">
            <a:avLst/>
          </a:prstGeom>
          <a:noFill/>
          <a:ln cap="flat">
            <a:noFill/>
          </a:ln>
        </p:spPr>
        <p:txBody>
          <a:bodyPr vert="horz" wrap="square" lIns="0" tIns="11430" rIns="0" bIns="0" anchor="t" anchorCtr="0" compatLnSpc="1">
            <a:spAutoFit/>
          </a:bodyPr>
          <a:lstStyle/>
          <a:p>
            <a:pPr marL="12701" marR="0" lvl="0" indent="0" algn="l" defTabSz="914400" rtl="0" fontAlgn="auto" hangingPunct="1">
              <a:lnSpc>
                <a:spcPct val="100000"/>
              </a:lnSpc>
              <a:spcBef>
                <a:spcPts val="90"/>
              </a:spcBef>
              <a:spcAft>
                <a:spcPts val="0"/>
              </a:spcAft>
              <a:buNone/>
              <a:tabLst/>
              <a:defRPr sz="1800" b="0" i="0" u="none" strike="noStrike" kern="0" cap="none" spc="0" baseline="0">
                <a:solidFill>
                  <a:srgbClr val="000000"/>
                </a:solidFill>
                <a:uFillTx/>
              </a:defRPr>
            </a:pPr>
            <a:r>
              <a:rPr lang="en-IN" sz="1100" b="0" i="0" u="none" strike="noStrike" kern="1200" cap="none" spc="80" baseline="0">
                <a:solidFill>
                  <a:srgbClr val="2F3E9F"/>
                </a:solidFill>
                <a:uFillTx/>
                <a:latin typeface="Lucida Sans Unicode"/>
                <a:cs typeface="Lucida Sans Unicode"/>
              </a:rPr>
              <a:t>[25]:</a:t>
            </a:r>
            <a:endParaRPr lang="en-IN" sz="1100" b="0" i="0" u="none" strike="noStrike" kern="1200" cap="none" spc="0" baseline="0">
              <a:solidFill>
                <a:srgbClr val="000000"/>
              </a:solidFill>
              <a:uFillTx/>
              <a:latin typeface="Lucida Sans Unicode"/>
              <a:cs typeface="Lucida Sans Unicode"/>
            </a:endParaRPr>
          </a:p>
        </p:txBody>
      </p:sp>
      <p:sp>
        <p:nvSpPr>
          <p:cNvPr id="8" name="object 8">
            <a:extLst>
              <a:ext uri="{FF2B5EF4-FFF2-40B4-BE49-F238E27FC236}">
                <a16:creationId xmlns:a16="http://schemas.microsoft.com/office/drawing/2014/main" id="{670E806A-4194-A049-27CD-8F364235F0EE}"/>
              </a:ext>
            </a:extLst>
          </p:cNvPr>
          <p:cNvSpPr txBox="1"/>
          <p:nvPr/>
        </p:nvSpPr>
        <p:spPr>
          <a:xfrm>
            <a:off x="927055" y="2421056"/>
            <a:ext cx="5918838" cy="568327"/>
          </a:xfrm>
          <a:prstGeom prst="rect">
            <a:avLst/>
          </a:prstGeom>
          <a:noFill/>
          <a:ln cap="flat">
            <a:noFill/>
          </a:ln>
        </p:spPr>
        <p:txBody>
          <a:bodyPr vert="horz" wrap="square" lIns="0" tIns="0" rIns="0" bIns="0" anchor="t" anchorCtr="0" compatLnSpc="1">
            <a:spAutoFit/>
          </a:bodyPr>
          <a:lstStyle/>
          <a:p>
            <a:pPr marL="37462"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IN" sz="1100" b="0" i="0" u="none" strike="noStrike" kern="1200" cap="none" spc="0" baseline="0">
                <a:solidFill>
                  <a:srgbClr val="000000"/>
                </a:solidFill>
                <a:uFillTx/>
                <a:latin typeface="Lucida Sans Unicode"/>
                <a:cs typeface="Lucida Sans Unicode"/>
              </a:rPr>
              <a:t>label_encoder </a:t>
            </a:r>
            <a:r>
              <a:rPr lang="en-IN" sz="1100" b="0" i="0" u="none" strike="noStrike" kern="1200" cap="none" spc="-125" baseline="0">
                <a:solidFill>
                  <a:srgbClr val="000000"/>
                </a:solidFill>
                <a:uFillTx/>
                <a:latin typeface="Lucida Sans Unicode"/>
                <a:cs typeface="Lucida Sans Unicode"/>
              </a:rPr>
              <a:t> </a:t>
            </a:r>
            <a:r>
              <a:rPr lang="en-IN" sz="1100" b="0" i="0" u="none" strike="noStrike" kern="1200" cap="none" spc="-305" baseline="0">
                <a:solidFill>
                  <a:srgbClr val="666666"/>
                </a:solidFill>
                <a:uFillTx/>
                <a:latin typeface="Lucida Sans Unicode"/>
                <a:cs typeface="Lucida Sans Unicode"/>
              </a:rPr>
              <a:t>=</a:t>
            </a:r>
            <a:r>
              <a:rPr lang="en-IN" sz="1100" b="0" i="0" u="none" strike="noStrike" kern="1200" cap="none" spc="0" baseline="0">
                <a:solidFill>
                  <a:srgbClr val="666666"/>
                </a:solidFill>
                <a:uFillTx/>
                <a:latin typeface="Lucida Sans Unicode"/>
                <a:cs typeface="Lucida Sans Unicode"/>
              </a:rPr>
              <a:t> </a:t>
            </a:r>
            <a:r>
              <a:rPr lang="en-IN" sz="1100" b="0" i="0" u="none" strike="noStrike" kern="1200" cap="none" spc="-125" baseline="0">
                <a:solidFill>
                  <a:srgbClr val="666666"/>
                </a:solidFill>
                <a:uFillTx/>
                <a:latin typeface="Lucida Sans Unicode"/>
                <a:cs typeface="Lucida Sans Unicode"/>
              </a:rPr>
              <a:t> </a:t>
            </a:r>
            <a:r>
              <a:rPr lang="en-IN" sz="1100" b="0" i="0" u="none" strike="noStrike" kern="1200" cap="none" spc="15" baseline="0">
                <a:solidFill>
                  <a:srgbClr val="000000"/>
                </a:solidFill>
                <a:uFillTx/>
                <a:latin typeface="Lucida Sans Unicode"/>
                <a:cs typeface="Lucida Sans Unicode"/>
              </a:rPr>
              <a:t>LabelEncoder()</a:t>
            </a:r>
            <a:endParaRPr lang="en-IN" sz="1100" b="0" i="0" u="none" strike="noStrike" kern="1200" cap="none" spc="0" baseline="0">
              <a:solidFill>
                <a:srgbClr val="000000"/>
              </a:solidFill>
              <a:uFillTx/>
              <a:latin typeface="Lucida Sans Unicode"/>
              <a:cs typeface="Lucida Sans Unicode"/>
            </a:endParaRPr>
          </a:p>
          <a:p>
            <a:pPr marL="37462" marR="1945001" lvl="0" indent="0" algn="l" defTabSz="914400" rtl="0" fontAlgn="auto" hangingPunct="1">
              <a:lnSpc>
                <a:spcPct val="102600"/>
              </a:lnSpc>
              <a:spcBef>
                <a:spcPts val="0"/>
              </a:spcBef>
              <a:spcAft>
                <a:spcPts val="0"/>
              </a:spcAft>
              <a:buNone/>
              <a:tabLst/>
              <a:defRPr sz="1800" b="0" i="0" u="none" strike="noStrike" kern="0" cap="none" spc="0" baseline="0">
                <a:solidFill>
                  <a:srgbClr val="000000"/>
                </a:solidFill>
                <a:uFillTx/>
              </a:defRPr>
            </a:pPr>
            <a:r>
              <a:rPr lang="en-IN" sz="1100" b="0" i="0" u="none" strike="noStrike" kern="1200" cap="none" spc="114" baseline="0">
                <a:solidFill>
                  <a:srgbClr val="000000"/>
                </a:solidFill>
                <a:uFillTx/>
                <a:latin typeface="Lucida Sans Unicode"/>
                <a:cs typeface="Lucida Sans Unicode"/>
              </a:rPr>
              <a:t>df[</a:t>
            </a:r>
            <a:r>
              <a:rPr lang="en-IN" sz="1100" b="0" i="0" u="none" strike="noStrike" kern="1200" cap="none" spc="114" baseline="0">
                <a:solidFill>
                  <a:srgbClr val="BA2121"/>
                </a:solidFill>
                <a:uFillTx/>
                <a:latin typeface="Lucida Sans Unicode"/>
                <a:cs typeface="Lucida Sans Unicode"/>
              </a:rPr>
              <a:t>'Sales'</a:t>
            </a:r>
            <a:r>
              <a:rPr lang="en-IN" sz="1100" b="0" i="0" u="none" strike="noStrike" kern="1200" cap="none" spc="114" baseline="0">
                <a:solidFill>
                  <a:srgbClr val="000000"/>
                </a:solidFill>
                <a:uFillTx/>
                <a:latin typeface="Lucida Sans Unicode"/>
                <a:cs typeface="Lucida Sans Unicode"/>
              </a:rPr>
              <a:t>]</a:t>
            </a:r>
            <a:r>
              <a:rPr lang="en-IN" sz="1100" b="0" i="0" u="none" strike="noStrike" kern="1200" cap="none" spc="229" baseline="0">
                <a:solidFill>
                  <a:srgbClr val="000000"/>
                </a:solidFill>
                <a:uFillTx/>
                <a:latin typeface="Lucida Sans Unicode"/>
                <a:cs typeface="Lucida Sans Unicode"/>
              </a:rPr>
              <a:t> </a:t>
            </a:r>
            <a:r>
              <a:rPr lang="en-IN" sz="1100" b="0" i="0" u="none" strike="noStrike" kern="1200" cap="none" spc="-305" baseline="0">
                <a:solidFill>
                  <a:srgbClr val="666666"/>
                </a:solidFill>
                <a:uFillTx/>
                <a:latin typeface="Lucida Sans Unicode"/>
                <a:cs typeface="Lucida Sans Unicode"/>
              </a:rPr>
              <a:t>=</a:t>
            </a:r>
            <a:r>
              <a:rPr lang="en-IN" sz="1100" b="0" i="0" u="none" strike="noStrike" kern="1200" cap="none" spc="-280" baseline="0">
                <a:solidFill>
                  <a:srgbClr val="666666"/>
                </a:solidFill>
                <a:uFillTx/>
                <a:latin typeface="Lucida Sans Unicode"/>
                <a:cs typeface="Lucida Sans Unicode"/>
              </a:rPr>
              <a:t> </a:t>
            </a:r>
            <a:r>
              <a:rPr lang="en-IN" sz="1100" b="0" i="0" u="none" strike="noStrike" kern="1200" cap="none" spc="60" baseline="0">
                <a:solidFill>
                  <a:srgbClr val="000000"/>
                </a:solidFill>
                <a:uFillTx/>
                <a:latin typeface="Lucida Sans Unicode"/>
                <a:cs typeface="Lucida Sans Unicode"/>
              </a:rPr>
              <a:t>label_encoder</a:t>
            </a:r>
            <a:r>
              <a:rPr lang="en-IN" sz="1100" b="0" i="0" u="none" strike="noStrike" kern="1200" cap="none" spc="60" baseline="0">
                <a:solidFill>
                  <a:srgbClr val="666666"/>
                </a:solidFill>
                <a:uFillTx/>
                <a:latin typeface="Lucida Sans Unicode"/>
                <a:cs typeface="Lucida Sans Unicode"/>
              </a:rPr>
              <a:t>.</a:t>
            </a:r>
            <a:r>
              <a:rPr lang="en-IN" sz="1100" b="0" i="0" u="none" strike="noStrike" kern="1200" cap="none" spc="60" baseline="0">
                <a:solidFill>
                  <a:srgbClr val="000000"/>
                </a:solidFill>
                <a:uFillTx/>
                <a:latin typeface="Lucida Sans Unicode"/>
                <a:cs typeface="Lucida Sans Unicode"/>
              </a:rPr>
              <a:t>fit_transform(df[</a:t>
            </a:r>
            <a:r>
              <a:rPr lang="en-IN" sz="1100" b="0" i="0" u="none" strike="noStrike" kern="1200" cap="none" spc="60" baseline="0">
                <a:solidFill>
                  <a:srgbClr val="BA2121"/>
                </a:solidFill>
                <a:uFillTx/>
                <a:latin typeface="Lucida Sans Unicode"/>
                <a:cs typeface="Lucida Sans Unicode"/>
              </a:rPr>
              <a:t>'Sales'</a:t>
            </a:r>
            <a:r>
              <a:rPr lang="en-IN" sz="1100" b="0" i="0" u="none" strike="noStrike" kern="1200" cap="none" spc="60" baseline="0">
                <a:solidFill>
                  <a:srgbClr val="000000"/>
                </a:solidFill>
                <a:uFillTx/>
                <a:latin typeface="Lucida Sans Unicode"/>
                <a:cs typeface="Lucida Sans Unicode"/>
              </a:rPr>
              <a:t>]) </a:t>
            </a:r>
            <a:r>
              <a:rPr lang="en-IN" sz="1100" b="0" i="0" u="none" strike="noStrike" kern="1200" cap="none" spc="-335" baseline="0">
                <a:solidFill>
                  <a:srgbClr val="000000"/>
                </a:solidFill>
                <a:uFillTx/>
                <a:latin typeface="Lucida Sans Unicode"/>
                <a:cs typeface="Lucida Sans Unicode"/>
              </a:rPr>
              <a:t> </a:t>
            </a:r>
            <a:r>
              <a:rPr lang="en-IN" sz="1100" b="0" i="0" u="none" strike="noStrike" kern="1200" cap="none" spc="20" baseline="0">
                <a:solidFill>
                  <a:srgbClr val="000000"/>
                </a:solidFill>
                <a:uFillTx/>
                <a:latin typeface="Lucida Sans Unicode"/>
                <a:cs typeface="Lucida Sans Unicode"/>
              </a:rPr>
              <a:t>df</a:t>
            </a:r>
            <a:endParaRPr lang="en-IN" sz="1100" b="0" i="0" u="none" strike="noStrike" kern="1200" cap="none" spc="0" baseline="0">
              <a:solidFill>
                <a:srgbClr val="000000"/>
              </a:solidFill>
              <a:uFillTx/>
              <a:latin typeface="Lucida Sans Unicode"/>
              <a:cs typeface="Lucida Sans Unicode"/>
            </a:endParaRPr>
          </a:p>
        </p:txBody>
      </p:sp>
      <p:graphicFrame>
        <p:nvGraphicFramePr>
          <p:cNvPr id="9" name="object 9">
            <a:extLst>
              <a:ext uri="{FF2B5EF4-FFF2-40B4-BE49-F238E27FC236}">
                <a16:creationId xmlns:a16="http://schemas.microsoft.com/office/drawing/2014/main" id="{8FD2744C-B62E-F86D-6351-7FA58479ACF2}"/>
              </a:ext>
            </a:extLst>
          </p:cNvPr>
          <p:cNvGraphicFramePr>
            <a:graphicFrameLocks noGrp="1"/>
          </p:cNvGraphicFramePr>
          <p:nvPr/>
        </p:nvGraphicFramePr>
        <p:xfrm>
          <a:off x="481010" y="3099925"/>
          <a:ext cx="3052428" cy="2077362"/>
        </p:xfrm>
        <a:graphic>
          <a:graphicData uri="http://schemas.openxmlformats.org/drawingml/2006/table">
            <a:tbl>
              <a:tblPr firstRow="1" bandRow="1">
                <a:effectLst/>
                <a:tableStyleId>{2D5ABB26-0587-4C30-8999-92F81FD0307C}</a:tableStyleId>
              </a:tblPr>
              <a:tblGrid>
                <a:gridCol w="436241">
                  <a:extLst>
                    <a:ext uri="{9D8B030D-6E8A-4147-A177-3AD203B41FA5}">
                      <a16:colId xmlns:a16="http://schemas.microsoft.com/office/drawing/2014/main" val="42943986"/>
                    </a:ext>
                  </a:extLst>
                </a:gridCol>
                <a:gridCol w="840735">
                  <a:extLst>
                    <a:ext uri="{9D8B030D-6E8A-4147-A177-3AD203B41FA5}">
                      <a16:colId xmlns:a16="http://schemas.microsoft.com/office/drawing/2014/main" val="648633056"/>
                    </a:ext>
                  </a:extLst>
                </a:gridCol>
                <a:gridCol w="508635">
                  <a:extLst>
                    <a:ext uri="{9D8B030D-6E8A-4147-A177-3AD203B41FA5}">
                      <a16:colId xmlns:a16="http://schemas.microsoft.com/office/drawing/2014/main" val="2689623984"/>
                    </a:ext>
                  </a:extLst>
                </a:gridCol>
                <a:gridCol w="799459">
                  <a:extLst>
                    <a:ext uri="{9D8B030D-6E8A-4147-A177-3AD203B41FA5}">
                      <a16:colId xmlns:a16="http://schemas.microsoft.com/office/drawing/2014/main" val="6045555"/>
                    </a:ext>
                  </a:extLst>
                </a:gridCol>
                <a:gridCol w="467358">
                  <a:extLst>
                    <a:ext uri="{9D8B030D-6E8A-4147-A177-3AD203B41FA5}">
                      <a16:colId xmlns:a16="http://schemas.microsoft.com/office/drawing/2014/main" val="2907668187"/>
                    </a:ext>
                  </a:extLst>
                </a:gridCol>
              </a:tblGrid>
              <a:tr h="178308">
                <a:tc>
                  <a:txBody>
                    <a:bodyPr/>
                    <a:lstStyle/>
                    <a:p>
                      <a:pPr marL="31747" lvl="0">
                        <a:lnSpc>
                          <a:spcPts val="1295"/>
                        </a:lnSpc>
                        <a:spcBef>
                          <a:spcPts val="5"/>
                        </a:spcBef>
                      </a:pPr>
                      <a:r>
                        <a:rPr lang="en-IN" sz="1100" spc="80">
                          <a:solidFill>
                            <a:srgbClr val="D74314"/>
                          </a:solidFill>
                          <a:latin typeface="Lucida Sans Unicode"/>
                          <a:cs typeface="Lucida Sans Unicode"/>
                        </a:rPr>
                        <a:t>[25]:</a:t>
                      </a:r>
                      <a:endParaRPr lang="en-IN" sz="1100">
                        <a:latin typeface="Lucida Sans Unicode"/>
                        <a:cs typeface="Lucida Sans Unicode"/>
                      </a:endParaRPr>
                    </a:p>
                  </a:txBody>
                  <a:tcPr marL="0" marR="0" marT="630" marB="0"/>
                </a:tc>
                <a:tc>
                  <a:txBody>
                    <a:bodyPr/>
                    <a:lstStyle/>
                    <a:p>
                      <a:pPr marR="64766" lvl="0" algn="r">
                        <a:lnSpc>
                          <a:spcPts val="1295"/>
                        </a:lnSpc>
                        <a:spcBef>
                          <a:spcPts val="5"/>
                        </a:spcBef>
                      </a:pPr>
                      <a:r>
                        <a:rPr lang="en-IN" sz="1100" spc="-135">
                          <a:latin typeface="Lucida Sans Unicode"/>
                          <a:cs typeface="Lucida Sans Unicode"/>
                        </a:rPr>
                        <a:t>TV</a:t>
                      </a:r>
                      <a:endParaRPr lang="en-IN" sz="1100">
                        <a:latin typeface="Lucida Sans Unicode"/>
                        <a:cs typeface="Lucida Sans Unicode"/>
                      </a:endParaRPr>
                    </a:p>
                  </a:txBody>
                  <a:tcPr marL="0" marR="0" marT="630" marB="0"/>
                </a:tc>
                <a:tc>
                  <a:txBody>
                    <a:bodyPr/>
                    <a:lstStyle/>
                    <a:p>
                      <a:pPr marL="72393" lvl="0">
                        <a:lnSpc>
                          <a:spcPts val="1295"/>
                        </a:lnSpc>
                        <a:spcBef>
                          <a:spcPts val="5"/>
                        </a:spcBef>
                      </a:pPr>
                      <a:r>
                        <a:rPr lang="en-IN" sz="1100" spc="-30">
                          <a:latin typeface="Lucida Sans Unicode"/>
                          <a:cs typeface="Lucida Sans Unicode"/>
                        </a:rPr>
                        <a:t>Radio</a:t>
                      </a:r>
                      <a:endParaRPr lang="en-IN" sz="1100">
                        <a:latin typeface="Lucida Sans Unicode"/>
                        <a:cs typeface="Lucida Sans Unicode"/>
                      </a:endParaRPr>
                    </a:p>
                  </a:txBody>
                  <a:tcPr marL="0" marR="0" marT="630" marB="0"/>
                </a:tc>
                <a:tc>
                  <a:txBody>
                    <a:bodyPr/>
                    <a:lstStyle/>
                    <a:p>
                      <a:pPr marR="64766" lvl="0" algn="r">
                        <a:lnSpc>
                          <a:spcPts val="1295"/>
                        </a:lnSpc>
                        <a:spcBef>
                          <a:spcPts val="5"/>
                        </a:spcBef>
                      </a:pPr>
                      <a:r>
                        <a:rPr lang="en-IN" sz="1100" spc="-85">
                          <a:latin typeface="Lucida Sans Unicode"/>
                          <a:cs typeface="Lucida Sans Unicode"/>
                        </a:rPr>
                        <a:t>Newspaper</a:t>
                      </a:r>
                      <a:endParaRPr lang="en-IN" sz="1100">
                        <a:latin typeface="Lucida Sans Unicode"/>
                        <a:cs typeface="Lucida Sans Unicode"/>
                      </a:endParaRPr>
                    </a:p>
                  </a:txBody>
                  <a:tcPr marL="0" marR="0" marT="630" marB="0"/>
                </a:tc>
                <a:tc>
                  <a:txBody>
                    <a:bodyPr/>
                    <a:lstStyle/>
                    <a:p>
                      <a:pPr marR="24131" lvl="0" algn="r">
                        <a:lnSpc>
                          <a:spcPts val="1295"/>
                        </a:lnSpc>
                        <a:spcBef>
                          <a:spcPts val="5"/>
                        </a:spcBef>
                      </a:pPr>
                      <a:r>
                        <a:rPr lang="en-IN" sz="1100" spc="30">
                          <a:latin typeface="Lucida Sans Unicode"/>
                          <a:cs typeface="Lucida Sans Unicode"/>
                        </a:rPr>
                        <a:t>Sales</a:t>
                      </a:r>
                      <a:endParaRPr lang="en-IN" sz="1100">
                        <a:latin typeface="Lucida Sans Unicode"/>
                        <a:cs typeface="Lucida Sans Unicode"/>
                      </a:endParaRPr>
                    </a:p>
                  </a:txBody>
                  <a:tcPr marL="0" marR="0" marT="630" marB="0"/>
                </a:tc>
                <a:extLst>
                  <a:ext uri="{0D108BD9-81ED-4DB2-BD59-A6C34878D82A}">
                    <a16:rowId xmlns:a16="http://schemas.microsoft.com/office/drawing/2014/main" val="1883364889"/>
                  </a:ext>
                </a:extLst>
              </a:tr>
              <a:tr h="172071">
                <a:tc>
                  <a:txBody>
                    <a:bodyPr/>
                    <a:lstStyle/>
                    <a:p>
                      <a:pPr lvl="0">
                        <a:lnSpc>
                          <a:spcPct val="100000"/>
                        </a:lnSpc>
                      </a:pPr>
                      <a:endParaRPr lang="en-IN" sz="1000">
                        <a:latin typeface="Times New Roman"/>
                        <a:cs typeface="Times New Roman"/>
                      </a:endParaRPr>
                    </a:p>
                  </a:txBody>
                  <a:tcPr marL="0" marR="0" marT="0" marB="0"/>
                </a:tc>
                <a:tc>
                  <a:txBody>
                    <a:bodyPr/>
                    <a:lstStyle/>
                    <a:p>
                      <a:pPr marL="40635" lvl="0">
                        <a:lnSpc>
                          <a:spcPts val="1255"/>
                        </a:lnSpc>
                        <a:tabLst>
                          <a:tab pos="404493" algn="l"/>
                        </a:tabLst>
                      </a:pPr>
                      <a:r>
                        <a:rPr lang="en-IN" sz="1100" spc="-125">
                          <a:latin typeface="Lucida Sans Unicode"/>
                          <a:cs typeface="Lucida Sans Unicode"/>
                        </a:rPr>
                        <a:t>0	</a:t>
                      </a:r>
                      <a:r>
                        <a:rPr lang="en-IN" sz="1100" spc="-55">
                          <a:latin typeface="Lucida Sans Unicode"/>
                          <a:cs typeface="Lucida Sans Unicode"/>
                        </a:rPr>
                        <a:t>230.1</a:t>
                      </a:r>
                      <a:endParaRPr lang="en-IN" sz="1100">
                        <a:latin typeface="Lucida Sans Unicode"/>
                        <a:cs typeface="Lucida Sans Unicode"/>
                      </a:endParaRPr>
                    </a:p>
                  </a:txBody>
                  <a:tcPr marL="0" marR="0" marT="0" marB="0"/>
                </a:tc>
                <a:tc>
                  <a:txBody>
                    <a:bodyPr/>
                    <a:lstStyle/>
                    <a:p>
                      <a:pPr marR="64766" lvl="0" algn="r">
                        <a:lnSpc>
                          <a:spcPts val="1255"/>
                        </a:lnSpc>
                      </a:pPr>
                      <a:r>
                        <a:rPr lang="en-IN" sz="1100" spc="-40">
                          <a:latin typeface="Lucida Sans Unicode"/>
                          <a:cs typeface="Lucida Sans Unicode"/>
                        </a:rPr>
                        <a:t>37.8</a:t>
                      </a:r>
                      <a:endParaRPr lang="en-IN" sz="1100">
                        <a:latin typeface="Lucida Sans Unicode"/>
                        <a:cs typeface="Lucida Sans Unicode"/>
                      </a:endParaRPr>
                    </a:p>
                  </a:txBody>
                  <a:tcPr marL="0" marR="0" marT="0" marB="0"/>
                </a:tc>
                <a:tc>
                  <a:txBody>
                    <a:bodyPr/>
                    <a:lstStyle/>
                    <a:p>
                      <a:pPr marR="64766" lvl="0" algn="r">
                        <a:lnSpc>
                          <a:spcPts val="1255"/>
                        </a:lnSpc>
                      </a:pPr>
                      <a:r>
                        <a:rPr lang="en-IN" sz="1100" spc="-40">
                          <a:latin typeface="Lucida Sans Unicode"/>
                          <a:cs typeface="Lucida Sans Unicode"/>
                        </a:rPr>
                        <a:t>69.2</a:t>
                      </a:r>
                      <a:endParaRPr lang="en-IN" sz="1100">
                        <a:latin typeface="Lucida Sans Unicode"/>
                        <a:cs typeface="Lucida Sans Unicode"/>
                      </a:endParaRPr>
                    </a:p>
                  </a:txBody>
                  <a:tcPr marL="0" marR="0" marT="0" marB="0"/>
                </a:tc>
                <a:tc>
                  <a:txBody>
                    <a:bodyPr/>
                    <a:lstStyle/>
                    <a:p>
                      <a:pPr marR="24131" lvl="0" algn="r">
                        <a:lnSpc>
                          <a:spcPts val="1255"/>
                        </a:lnSpc>
                      </a:pPr>
                      <a:r>
                        <a:rPr lang="en-IN" sz="1100" spc="-125">
                          <a:latin typeface="Lucida Sans Unicode"/>
                          <a:cs typeface="Lucida Sans Unicode"/>
                        </a:rPr>
                        <a:t>106</a:t>
                      </a:r>
                      <a:endParaRPr lang="en-IN" sz="1100">
                        <a:latin typeface="Lucida Sans Unicode"/>
                        <a:cs typeface="Lucida Sans Unicode"/>
                      </a:endParaRPr>
                    </a:p>
                  </a:txBody>
                  <a:tcPr marL="0" marR="0" marT="0" marB="0"/>
                </a:tc>
                <a:extLst>
                  <a:ext uri="{0D108BD9-81ED-4DB2-BD59-A6C34878D82A}">
                    <a16:rowId xmlns:a16="http://schemas.microsoft.com/office/drawing/2014/main" val="3977403653"/>
                  </a:ext>
                </a:extLst>
              </a:tr>
              <a:tr h="172071">
                <a:tc>
                  <a:txBody>
                    <a:bodyPr/>
                    <a:lstStyle/>
                    <a:p>
                      <a:pPr lvl="0">
                        <a:lnSpc>
                          <a:spcPct val="100000"/>
                        </a:lnSpc>
                      </a:pPr>
                      <a:endParaRPr lang="en-IN" sz="1000">
                        <a:latin typeface="Times New Roman"/>
                        <a:cs typeface="Times New Roman"/>
                      </a:endParaRPr>
                    </a:p>
                  </a:txBody>
                  <a:tcPr marL="0" marR="0" marT="0" marB="0"/>
                </a:tc>
                <a:tc>
                  <a:txBody>
                    <a:bodyPr/>
                    <a:lstStyle/>
                    <a:p>
                      <a:pPr marL="40635" lvl="0">
                        <a:lnSpc>
                          <a:spcPts val="1255"/>
                        </a:lnSpc>
                        <a:tabLst>
                          <a:tab pos="476876" algn="l"/>
                        </a:tabLst>
                      </a:pPr>
                      <a:r>
                        <a:rPr lang="en-IN" sz="1100" spc="-125">
                          <a:latin typeface="Lucida Sans Unicode"/>
                          <a:cs typeface="Lucida Sans Unicode"/>
                        </a:rPr>
                        <a:t>1	</a:t>
                      </a:r>
                      <a:r>
                        <a:rPr lang="en-IN" sz="1100" spc="-40">
                          <a:latin typeface="Lucida Sans Unicode"/>
                          <a:cs typeface="Lucida Sans Unicode"/>
                        </a:rPr>
                        <a:t>44.5</a:t>
                      </a:r>
                      <a:endParaRPr lang="en-IN" sz="1100">
                        <a:latin typeface="Lucida Sans Unicode"/>
                        <a:cs typeface="Lucida Sans Unicode"/>
                      </a:endParaRPr>
                    </a:p>
                  </a:txBody>
                  <a:tcPr marL="0" marR="0" marT="0" marB="0"/>
                </a:tc>
                <a:tc>
                  <a:txBody>
                    <a:bodyPr/>
                    <a:lstStyle/>
                    <a:p>
                      <a:pPr marR="64766" lvl="0" algn="r">
                        <a:lnSpc>
                          <a:spcPts val="1255"/>
                        </a:lnSpc>
                      </a:pPr>
                      <a:r>
                        <a:rPr lang="en-IN" sz="1100" spc="-40">
                          <a:latin typeface="Lucida Sans Unicode"/>
                          <a:cs typeface="Lucida Sans Unicode"/>
                        </a:rPr>
                        <a:t>39.3</a:t>
                      </a:r>
                      <a:endParaRPr lang="en-IN" sz="1100">
                        <a:latin typeface="Lucida Sans Unicode"/>
                        <a:cs typeface="Lucida Sans Unicode"/>
                      </a:endParaRPr>
                    </a:p>
                  </a:txBody>
                  <a:tcPr marL="0" marR="0" marT="0" marB="0"/>
                </a:tc>
                <a:tc>
                  <a:txBody>
                    <a:bodyPr/>
                    <a:lstStyle/>
                    <a:p>
                      <a:pPr marR="64766" lvl="0" algn="r">
                        <a:lnSpc>
                          <a:spcPts val="1255"/>
                        </a:lnSpc>
                      </a:pPr>
                      <a:r>
                        <a:rPr lang="en-IN" sz="1100" spc="-40">
                          <a:latin typeface="Lucida Sans Unicode"/>
                          <a:cs typeface="Lucida Sans Unicode"/>
                        </a:rPr>
                        <a:t>45.1</a:t>
                      </a:r>
                      <a:endParaRPr lang="en-IN" sz="1100">
                        <a:latin typeface="Lucida Sans Unicode"/>
                        <a:cs typeface="Lucida Sans Unicode"/>
                      </a:endParaRPr>
                    </a:p>
                  </a:txBody>
                  <a:tcPr marL="0" marR="0" marT="0" marB="0"/>
                </a:tc>
                <a:tc>
                  <a:txBody>
                    <a:bodyPr/>
                    <a:lstStyle/>
                    <a:p>
                      <a:pPr marR="24131" lvl="0" algn="r">
                        <a:lnSpc>
                          <a:spcPts val="1255"/>
                        </a:lnSpc>
                      </a:pPr>
                      <a:r>
                        <a:rPr lang="en-IN" sz="1100" spc="-125">
                          <a:latin typeface="Lucida Sans Unicode"/>
                          <a:cs typeface="Lucida Sans Unicode"/>
                        </a:rPr>
                        <a:t>28</a:t>
                      </a:r>
                      <a:endParaRPr lang="en-IN" sz="1100">
                        <a:latin typeface="Lucida Sans Unicode"/>
                        <a:cs typeface="Lucida Sans Unicode"/>
                      </a:endParaRPr>
                    </a:p>
                  </a:txBody>
                  <a:tcPr marL="0" marR="0" marT="0" marB="0"/>
                </a:tc>
                <a:extLst>
                  <a:ext uri="{0D108BD9-81ED-4DB2-BD59-A6C34878D82A}">
                    <a16:rowId xmlns:a16="http://schemas.microsoft.com/office/drawing/2014/main" val="2240931296"/>
                  </a:ext>
                </a:extLst>
              </a:tr>
              <a:tr h="172071">
                <a:tc>
                  <a:txBody>
                    <a:bodyPr/>
                    <a:lstStyle/>
                    <a:p>
                      <a:pPr lvl="0">
                        <a:lnSpc>
                          <a:spcPct val="100000"/>
                        </a:lnSpc>
                      </a:pPr>
                      <a:endParaRPr lang="en-IN" sz="1000">
                        <a:latin typeface="Times New Roman"/>
                        <a:cs typeface="Times New Roman"/>
                      </a:endParaRPr>
                    </a:p>
                  </a:txBody>
                  <a:tcPr marL="0" marR="0" marT="0" marB="0"/>
                </a:tc>
                <a:tc>
                  <a:txBody>
                    <a:bodyPr/>
                    <a:lstStyle/>
                    <a:p>
                      <a:pPr marL="40635" lvl="0">
                        <a:lnSpc>
                          <a:spcPts val="1255"/>
                        </a:lnSpc>
                        <a:tabLst>
                          <a:tab pos="476876" algn="l"/>
                        </a:tabLst>
                      </a:pPr>
                      <a:r>
                        <a:rPr lang="en-IN" sz="1100" spc="-125">
                          <a:latin typeface="Lucida Sans Unicode"/>
                          <a:cs typeface="Lucida Sans Unicode"/>
                        </a:rPr>
                        <a:t>2	</a:t>
                      </a:r>
                      <a:r>
                        <a:rPr lang="en-IN" sz="1100" spc="-40">
                          <a:latin typeface="Lucida Sans Unicode"/>
                          <a:cs typeface="Lucida Sans Unicode"/>
                        </a:rPr>
                        <a:t>17.2</a:t>
                      </a:r>
                      <a:endParaRPr lang="en-IN" sz="1100">
                        <a:latin typeface="Lucida Sans Unicode"/>
                        <a:cs typeface="Lucida Sans Unicode"/>
                      </a:endParaRPr>
                    </a:p>
                  </a:txBody>
                  <a:tcPr marL="0" marR="0" marT="0" marB="0"/>
                </a:tc>
                <a:tc>
                  <a:txBody>
                    <a:bodyPr/>
                    <a:lstStyle/>
                    <a:p>
                      <a:pPr marR="64766" lvl="0" algn="r">
                        <a:lnSpc>
                          <a:spcPts val="1255"/>
                        </a:lnSpc>
                      </a:pPr>
                      <a:r>
                        <a:rPr lang="en-IN" sz="1100" spc="-40">
                          <a:latin typeface="Lucida Sans Unicode"/>
                          <a:cs typeface="Lucida Sans Unicode"/>
                        </a:rPr>
                        <a:t>45.9</a:t>
                      </a:r>
                      <a:endParaRPr lang="en-IN" sz="1100">
                        <a:latin typeface="Lucida Sans Unicode"/>
                        <a:cs typeface="Lucida Sans Unicode"/>
                      </a:endParaRPr>
                    </a:p>
                  </a:txBody>
                  <a:tcPr marL="0" marR="0" marT="0" marB="0"/>
                </a:tc>
                <a:tc>
                  <a:txBody>
                    <a:bodyPr/>
                    <a:lstStyle/>
                    <a:p>
                      <a:pPr marR="64766" lvl="0" algn="r">
                        <a:lnSpc>
                          <a:spcPts val="1255"/>
                        </a:lnSpc>
                      </a:pPr>
                      <a:r>
                        <a:rPr lang="en-IN" sz="1100" spc="-40">
                          <a:latin typeface="Lucida Sans Unicode"/>
                          <a:cs typeface="Lucida Sans Unicode"/>
                        </a:rPr>
                        <a:t>69.3</a:t>
                      </a:r>
                      <a:endParaRPr lang="en-IN" sz="1100">
                        <a:latin typeface="Lucida Sans Unicode"/>
                        <a:cs typeface="Lucida Sans Unicode"/>
                      </a:endParaRPr>
                    </a:p>
                  </a:txBody>
                  <a:tcPr marL="0" marR="0" marT="0" marB="0"/>
                </a:tc>
                <a:tc>
                  <a:txBody>
                    <a:bodyPr/>
                    <a:lstStyle/>
                    <a:p>
                      <a:pPr marR="24131" lvl="0" algn="r">
                        <a:lnSpc>
                          <a:spcPts val="1255"/>
                        </a:lnSpc>
                      </a:pPr>
                      <a:r>
                        <a:rPr lang="en-IN" sz="1100" spc="-125">
                          <a:latin typeface="Lucida Sans Unicode"/>
                          <a:cs typeface="Lucida Sans Unicode"/>
                        </a:rPr>
                        <a:t>40</a:t>
                      </a:r>
                      <a:endParaRPr lang="en-IN" sz="1100">
                        <a:latin typeface="Lucida Sans Unicode"/>
                        <a:cs typeface="Lucida Sans Unicode"/>
                      </a:endParaRPr>
                    </a:p>
                  </a:txBody>
                  <a:tcPr marL="0" marR="0" marT="0" marB="0"/>
                </a:tc>
                <a:extLst>
                  <a:ext uri="{0D108BD9-81ED-4DB2-BD59-A6C34878D82A}">
                    <a16:rowId xmlns:a16="http://schemas.microsoft.com/office/drawing/2014/main" val="612599580"/>
                  </a:ext>
                </a:extLst>
              </a:tr>
              <a:tr h="172080">
                <a:tc>
                  <a:txBody>
                    <a:bodyPr/>
                    <a:lstStyle/>
                    <a:p>
                      <a:pPr lvl="0">
                        <a:lnSpc>
                          <a:spcPct val="100000"/>
                        </a:lnSpc>
                      </a:pPr>
                      <a:endParaRPr lang="en-IN" sz="1000">
                        <a:latin typeface="Times New Roman"/>
                        <a:cs typeface="Times New Roman"/>
                      </a:endParaRPr>
                    </a:p>
                  </a:txBody>
                  <a:tcPr marL="0" marR="0" marT="0" marB="0"/>
                </a:tc>
                <a:tc>
                  <a:txBody>
                    <a:bodyPr/>
                    <a:lstStyle/>
                    <a:p>
                      <a:pPr marL="40635" lvl="0">
                        <a:lnSpc>
                          <a:spcPts val="1255"/>
                        </a:lnSpc>
                        <a:tabLst>
                          <a:tab pos="404493" algn="l"/>
                        </a:tabLst>
                      </a:pPr>
                      <a:r>
                        <a:rPr lang="en-IN" sz="1100" spc="-125">
                          <a:latin typeface="Lucida Sans Unicode"/>
                          <a:cs typeface="Lucida Sans Unicode"/>
                        </a:rPr>
                        <a:t>3	</a:t>
                      </a:r>
                      <a:r>
                        <a:rPr lang="en-IN" sz="1100" spc="-55">
                          <a:latin typeface="Lucida Sans Unicode"/>
                          <a:cs typeface="Lucida Sans Unicode"/>
                        </a:rPr>
                        <a:t>151.5</a:t>
                      </a:r>
                      <a:endParaRPr lang="en-IN" sz="1100">
                        <a:latin typeface="Lucida Sans Unicode"/>
                        <a:cs typeface="Lucida Sans Unicode"/>
                      </a:endParaRPr>
                    </a:p>
                  </a:txBody>
                  <a:tcPr marL="0" marR="0" marT="0" marB="0"/>
                </a:tc>
                <a:tc>
                  <a:txBody>
                    <a:bodyPr/>
                    <a:lstStyle/>
                    <a:p>
                      <a:pPr marR="64766" lvl="0" algn="r">
                        <a:lnSpc>
                          <a:spcPts val="1255"/>
                        </a:lnSpc>
                      </a:pPr>
                      <a:r>
                        <a:rPr lang="en-IN" sz="1100" spc="-40">
                          <a:latin typeface="Lucida Sans Unicode"/>
                          <a:cs typeface="Lucida Sans Unicode"/>
                        </a:rPr>
                        <a:t>41.3</a:t>
                      </a:r>
                      <a:endParaRPr lang="en-IN" sz="1100">
                        <a:latin typeface="Lucida Sans Unicode"/>
                        <a:cs typeface="Lucida Sans Unicode"/>
                      </a:endParaRPr>
                    </a:p>
                  </a:txBody>
                  <a:tcPr marL="0" marR="0" marT="0" marB="0"/>
                </a:tc>
                <a:tc>
                  <a:txBody>
                    <a:bodyPr/>
                    <a:lstStyle/>
                    <a:p>
                      <a:pPr marR="64766" lvl="0" algn="r">
                        <a:lnSpc>
                          <a:spcPts val="1255"/>
                        </a:lnSpc>
                      </a:pPr>
                      <a:r>
                        <a:rPr lang="en-IN" sz="1100" spc="-40">
                          <a:latin typeface="Lucida Sans Unicode"/>
                          <a:cs typeface="Lucida Sans Unicode"/>
                        </a:rPr>
                        <a:t>58.5</a:t>
                      </a:r>
                      <a:endParaRPr lang="en-IN" sz="1100">
                        <a:latin typeface="Lucida Sans Unicode"/>
                        <a:cs typeface="Lucida Sans Unicode"/>
                      </a:endParaRPr>
                    </a:p>
                  </a:txBody>
                  <a:tcPr marL="0" marR="0" marT="0" marB="0"/>
                </a:tc>
                <a:tc>
                  <a:txBody>
                    <a:bodyPr/>
                    <a:lstStyle/>
                    <a:p>
                      <a:pPr marR="24131" lvl="0" algn="r">
                        <a:lnSpc>
                          <a:spcPts val="1255"/>
                        </a:lnSpc>
                      </a:pPr>
                      <a:r>
                        <a:rPr lang="en-IN" sz="1100" spc="-125">
                          <a:latin typeface="Lucida Sans Unicode"/>
                          <a:cs typeface="Lucida Sans Unicode"/>
                        </a:rPr>
                        <a:t>66</a:t>
                      </a:r>
                      <a:endParaRPr lang="en-IN" sz="1100">
                        <a:latin typeface="Lucida Sans Unicode"/>
                        <a:cs typeface="Lucida Sans Unicode"/>
                      </a:endParaRPr>
                    </a:p>
                  </a:txBody>
                  <a:tcPr marL="0" marR="0" marT="0" marB="0"/>
                </a:tc>
                <a:extLst>
                  <a:ext uri="{0D108BD9-81ED-4DB2-BD59-A6C34878D82A}">
                    <a16:rowId xmlns:a16="http://schemas.microsoft.com/office/drawing/2014/main" val="2934095301"/>
                  </a:ext>
                </a:extLst>
              </a:tr>
              <a:tr h="172080">
                <a:tc>
                  <a:txBody>
                    <a:bodyPr/>
                    <a:lstStyle/>
                    <a:p>
                      <a:pPr lvl="0">
                        <a:lnSpc>
                          <a:spcPct val="100000"/>
                        </a:lnSpc>
                      </a:pPr>
                      <a:endParaRPr lang="en-IN" sz="1000">
                        <a:latin typeface="Times New Roman"/>
                        <a:cs typeface="Times New Roman"/>
                      </a:endParaRPr>
                    </a:p>
                  </a:txBody>
                  <a:tcPr marL="0" marR="0" marT="0" marB="0"/>
                </a:tc>
                <a:tc>
                  <a:txBody>
                    <a:bodyPr/>
                    <a:lstStyle/>
                    <a:p>
                      <a:pPr marL="40635" lvl="0">
                        <a:lnSpc>
                          <a:spcPts val="1255"/>
                        </a:lnSpc>
                        <a:tabLst>
                          <a:tab pos="404493" algn="l"/>
                        </a:tabLst>
                      </a:pPr>
                      <a:r>
                        <a:rPr lang="en-IN" sz="1100" spc="-125">
                          <a:latin typeface="Lucida Sans Unicode"/>
                          <a:cs typeface="Lucida Sans Unicode"/>
                        </a:rPr>
                        <a:t>4	</a:t>
                      </a:r>
                      <a:r>
                        <a:rPr lang="en-IN" sz="1100" spc="-55">
                          <a:latin typeface="Lucida Sans Unicode"/>
                          <a:cs typeface="Lucida Sans Unicode"/>
                        </a:rPr>
                        <a:t>180.8</a:t>
                      </a:r>
                      <a:endParaRPr lang="en-IN" sz="1100">
                        <a:latin typeface="Lucida Sans Unicode"/>
                        <a:cs typeface="Lucida Sans Unicode"/>
                      </a:endParaRPr>
                    </a:p>
                  </a:txBody>
                  <a:tcPr marL="0" marR="0" marT="0" marB="0"/>
                </a:tc>
                <a:tc>
                  <a:txBody>
                    <a:bodyPr/>
                    <a:lstStyle/>
                    <a:p>
                      <a:pPr marR="64766" lvl="0" algn="r">
                        <a:lnSpc>
                          <a:spcPts val="1255"/>
                        </a:lnSpc>
                      </a:pPr>
                      <a:r>
                        <a:rPr lang="en-IN" sz="1100" spc="-40">
                          <a:latin typeface="Lucida Sans Unicode"/>
                          <a:cs typeface="Lucida Sans Unicode"/>
                        </a:rPr>
                        <a:t>10.8</a:t>
                      </a:r>
                      <a:endParaRPr lang="en-IN" sz="1100">
                        <a:latin typeface="Lucida Sans Unicode"/>
                        <a:cs typeface="Lucida Sans Unicode"/>
                      </a:endParaRPr>
                    </a:p>
                  </a:txBody>
                  <a:tcPr marL="0" marR="0" marT="0" marB="0"/>
                </a:tc>
                <a:tc>
                  <a:txBody>
                    <a:bodyPr/>
                    <a:lstStyle/>
                    <a:p>
                      <a:pPr marR="64766" lvl="0" algn="r">
                        <a:lnSpc>
                          <a:spcPts val="1255"/>
                        </a:lnSpc>
                      </a:pPr>
                      <a:r>
                        <a:rPr lang="en-IN" sz="1100" spc="-40">
                          <a:latin typeface="Lucida Sans Unicode"/>
                          <a:cs typeface="Lucida Sans Unicode"/>
                        </a:rPr>
                        <a:t>58.4</a:t>
                      </a:r>
                      <a:endParaRPr lang="en-IN" sz="1100">
                        <a:latin typeface="Lucida Sans Unicode"/>
                        <a:cs typeface="Lucida Sans Unicode"/>
                      </a:endParaRPr>
                    </a:p>
                  </a:txBody>
                  <a:tcPr marL="0" marR="0" marT="0" marB="0"/>
                </a:tc>
                <a:tc>
                  <a:txBody>
                    <a:bodyPr/>
                    <a:lstStyle/>
                    <a:p>
                      <a:pPr marR="24131" lvl="0" algn="r">
                        <a:lnSpc>
                          <a:spcPts val="1255"/>
                        </a:lnSpc>
                      </a:pPr>
                      <a:r>
                        <a:rPr lang="en-IN" sz="1100" spc="-125">
                          <a:latin typeface="Lucida Sans Unicode"/>
                          <a:cs typeface="Lucida Sans Unicode"/>
                        </a:rPr>
                        <a:t>80</a:t>
                      </a:r>
                      <a:endParaRPr lang="en-IN" sz="1100">
                        <a:latin typeface="Lucida Sans Unicode"/>
                        <a:cs typeface="Lucida Sans Unicode"/>
                      </a:endParaRPr>
                    </a:p>
                  </a:txBody>
                  <a:tcPr marL="0" marR="0" marT="0" marB="0"/>
                </a:tc>
                <a:extLst>
                  <a:ext uri="{0D108BD9-81ED-4DB2-BD59-A6C34878D82A}">
                    <a16:rowId xmlns:a16="http://schemas.microsoft.com/office/drawing/2014/main" val="3764084017"/>
                  </a:ext>
                </a:extLst>
              </a:tr>
              <a:tr h="172071">
                <a:tc>
                  <a:txBody>
                    <a:bodyPr/>
                    <a:lstStyle/>
                    <a:p>
                      <a:pPr lvl="0">
                        <a:lnSpc>
                          <a:spcPct val="100000"/>
                        </a:lnSpc>
                      </a:pPr>
                      <a:endParaRPr lang="en-IN" sz="1000">
                        <a:latin typeface="Times New Roman"/>
                        <a:cs typeface="Times New Roman"/>
                      </a:endParaRPr>
                    </a:p>
                  </a:txBody>
                  <a:tcPr marL="0" marR="0" marT="0" marB="0"/>
                </a:tc>
                <a:tc>
                  <a:txBody>
                    <a:bodyPr/>
                    <a:lstStyle/>
                    <a:p>
                      <a:pPr marL="40635" lvl="0">
                        <a:lnSpc>
                          <a:spcPts val="1255"/>
                        </a:lnSpc>
                        <a:tabLst>
                          <a:tab pos="549900" algn="l"/>
                        </a:tabLst>
                      </a:pPr>
                      <a:r>
                        <a:rPr lang="en-IN" sz="1100" spc="220">
                          <a:latin typeface="Lucida Sans Unicode"/>
                          <a:cs typeface="Lucida Sans Unicode"/>
                        </a:rPr>
                        <a:t>..	</a:t>
                      </a:r>
                      <a:r>
                        <a:rPr lang="en-IN" sz="1100" spc="-530">
                          <a:latin typeface="Lucida Sans Unicode"/>
                          <a:cs typeface="Lucida Sans Unicode"/>
                        </a:rPr>
                        <a:t>…</a:t>
                      </a:r>
                      <a:endParaRPr lang="en-IN" sz="1100">
                        <a:latin typeface="Lucida Sans Unicode"/>
                        <a:cs typeface="Lucida Sans Unicode"/>
                      </a:endParaRPr>
                    </a:p>
                  </a:txBody>
                  <a:tcPr marL="0" marR="0" marT="0" marB="0"/>
                </a:tc>
                <a:tc>
                  <a:txBody>
                    <a:bodyPr/>
                    <a:lstStyle/>
                    <a:p>
                      <a:pPr marL="72393" lvl="0">
                        <a:lnSpc>
                          <a:spcPts val="1255"/>
                        </a:lnSpc>
                      </a:pPr>
                      <a:r>
                        <a:rPr lang="en-IN" sz="1100">
                          <a:latin typeface="Lucida Sans Unicode"/>
                          <a:cs typeface="Lucida Sans Unicode"/>
                        </a:rPr>
                        <a:t>…</a:t>
                      </a:r>
                    </a:p>
                  </a:txBody>
                  <a:tcPr marL="0" marR="0" marT="0" marB="0"/>
                </a:tc>
                <a:tc>
                  <a:txBody>
                    <a:bodyPr/>
                    <a:lstStyle/>
                    <a:p>
                      <a:pPr marL="217800" lvl="0">
                        <a:lnSpc>
                          <a:spcPts val="1255"/>
                        </a:lnSpc>
                        <a:tabLst>
                          <a:tab pos="581658" algn="l"/>
                        </a:tabLst>
                      </a:pPr>
                      <a:r>
                        <a:rPr lang="en-IN" sz="1100" spc="-530">
                          <a:latin typeface="Lucida Sans Unicode"/>
                          <a:cs typeface="Lucida Sans Unicode"/>
                        </a:rPr>
                        <a:t>…	…</a:t>
                      </a:r>
                      <a:endParaRPr lang="en-IN" sz="1100">
                        <a:latin typeface="Lucida Sans Unicode"/>
                        <a:cs typeface="Lucida Sans Unicode"/>
                      </a:endParaRPr>
                    </a:p>
                  </a:txBody>
                  <a:tcPr marL="0" marR="0" marT="0" marB="0"/>
                </a:tc>
                <a:tc>
                  <a:txBody>
                    <a:bodyPr/>
                    <a:lstStyle/>
                    <a:p>
                      <a:pPr lvl="0">
                        <a:lnSpc>
                          <a:spcPct val="100000"/>
                        </a:lnSpc>
                      </a:pPr>
                      <a:endParaRPr lang="en-IN" sz="1000">
                        <a:latin typeface="Times New Roman"/>
                        <a:cs typeface="Times New Roman"/>
                      </a:endParaRPr>
                    </a:p>
                  </a:txBody>
                  <a:tcPr marL="0" marR="0" marT="0" marB="0"/>
                </a:tc>
                <a:extLst>
                  <a:ext uri="{0D108BD9-81ED-4DB2-BD59-A6C34878D82A}">
                    <a16:rowId xmlns:a16="http://schemas.microsoft.com/office/drawing/2014/main" val="1283836651"/>
                  </a:ext>
                </a:extLst>
              </a:tr>
              <a:tr h="172071">
                <a:tc>
                  <a:txBody>
                    <a:bodyPr/>
                    <a:lstStyle/>
                    <a:p>
                      <a:pPr lvl="0">
                        <a:lnSpc>
                          <a:spcPct val="100000"/>
                        </a:lnSpc>
                      </a:pPr>
                      <a:endParaRPr lang="en-IN" sz="1000">
                        <a:latin typeface="Times New Roman"/>
                        <a:cs typeface="Times New Roman"/>
                      </a:endParaRPr>
                    </a:p>
                  </a:txBody>
                  <a:tcPr marL="0" marR="0" marT="0" marB="0"/>
                </a:tc>
                <a:tc>
                  <a:txBody>
                    <a:bodyPr/>
                    <a:lstStyle/>
                    <a:p>
                      <a:pPr marL="40635" lvl="0">
                        <a:lnSpc>
                          <a:spcPts val="1255"/>
                        </a:lnSpc>
                        <a:tabLst>
                          <a:tab pos="476876" algn="l"/>
                        </a:tabLst>
                      </a:pPr>
                      <a:r>
                        <a:rPr lang="en-IN" sz="1100" spc="-125">
                          <a:latin typeface="Lucida Sans Unicode"/>
                          <a:cs typeface="Lucida Sans Unicode"/>
                        </a:rPr>
                        <a:t>195	</a:t>
                      </a:r>
                      <a:r>
                        <a:rPr lang="en-IN" sz="1100" spc="-40">
                          <a:latin typeface="Lucida Sans Unicode"/>
                          <a:cs typeface="Lucida Sans Unicode"/>
                        </a:rPr>
                        <a:t>38.2</a:t>
                      </a:r>
                      <a:endParaRPr lang="en-IN" sz="1100">
                        <a:latin typeface="Lucida Sans Unicode"/>
                        <a:cs typeface="Lucida Sans Unicode"/>
                      </a:endParaRPr>
                    </a:p>
                  </a:txBody>
                  <a:tcPr marL="0" marR="0" marT="0" marB="0"/>
                </a:tc>
                <a:tc>
                  <a:txBody>
                    <a:bodyPr/>
                    <a:lstStyle/>
                    <a:p>
                      <a:pPr marR="64766" lvl="0" algn="r">
                        <a:lnSpc>
                          <a:spcPts val="1255"/>
                        </a:lnSpc>
                      </a:pPr>
                      <a:r>
                        <a:rPr lang="en-IN" sz="1100" spc="-10">
                          <a:latin typeface="Lucida Sans Unicode"/>
                          <a:cs typeface="Lucida Sans Unicode"/>
                        </a:rPr>
                        <a:t>3.7</a:t>
                      </a:r>
                      <a:endParaRPr lang="en-IN" sz="1100">
                        <a:latin typeface="Lucida Sans Unicode"/>
                        <a:cs typeface="Lucida Sans Unicode"/>
                      </a:endParaRPr>
                    </a:p>
                  </a:txBody>
                  <a:tcPr marL="0" marR="0" marT="0" marB="0"/>
                </a:tc>
                <a:tc>
                  <a:txBody>
                    <a:bodyPr/>
                    <a:lstStyle/>
                    <a:p>
                      <a:pPr marR="64766" lvl="0" algn="r">
                        <a:lnSpc>
                          <a:spcPts val="1255"/>
                        </a:lnSpc>
                      </a:pPr>
                      <a:r>
                        <a:rPr lang="en-IN" sz="1100" spc="-40">
                          <a:latin typeface="Lucida Sans Unicode"/>
                          <a:cs typeface="Lucida Sans Unicode"/>
                        </a:rPr>
                        <a:t>13.8</a:t>
                      </a:r>
                      <a:endParaRPr lang="en-IN" sz="1100">
                        <a:latin typeface="Lucida Sans Unicode"/>
                        <a:cs typeface="Lucida Sans Unicode"/>
                      </a:endParaRPr>
                    </a:p>
                  </a:txBody>
                  <a:tcPr marL="0" marR="0" marT="0" marB="0"/>
                </a:tc>
                <a:tc>
                  <a:txBody>
                    <a:bodyPr/>
                    <a:lstStyle/>
                    <a:p>
                      <a:pPr marR="24131" lvl="0" algn="r">
                        <a:lnSpc>
                          <a:spcPts val="1255"/>
                        </a:lnSpc>
                      </a:pPr>
                      <a:r>
                        <a:rPr lang="en-IN" sz="1100" spc="-125">
                          <a:latin typeface="Lucida Sans Unicode"/>
                          <a:cs typeface="Lucida Sans Unicode"/>
                        </a:rPr>
                        <a:t>14</a:t>
                      </a:r>
                      <a:endParaRPr lang="en-IN" sz="1100">
                        <a:latin typeface="Lucida Sans Unicode"/>
                        <a:cs typeface="Lucida Sans Unicode"/>
                      </a:endParaRPr>
                    </a:p>
                  </a:txBody>
                  <a:tcPr marL="0" marR="0" marT="0" marB="0"/>
                </a:tc>
                <a:extLst>
                  <a:ext uri="{0D108BD9-81ED-4DB2-BD59-A6C34878D82A}">
                    <a16:rowId xmlns:a16="http://schemas.microsoft.com/office/drawing/2014/main" val="1377766870"/>
                  </a:ext>
                </a:extLst>
              </a:tr>
              <a:tr h="172071">
                <a:tc>
                  <a:txBody>
                    <a:bodyPr/>
                    <a:lstStyle/>
                    <a:p>
                      <a:pPr lvl="0">
                        <a:lnSpc>
                          <a:spcPct val="100000"/>
                        </a:lnSpc>
                      </a:pPr>
                      <a:endParaRPr lang="en-IN" sz="1000">
                        <a:latin typeface="Times New Roman"/>
                        <a:cs typeface="Times New Roman"/>
                      </a:endParaRPr>
                    </a:p>
                  </a:txBody>
                  <a:tcPr marL="0" marR="0" marT="0" marB="0"/>
                </a:tc>
                <a:tc>
                  <a:txBody>
                    <a:bodyPr/>
                    <a:lstStyle/>
                    <a:p>
                      <a:pPr marL="40635" lvl="0">
                        <a:lnSpc>
                          <a:spcPts val="1255"/>
                        </a:lnSpc>
                        <a:tabLst>
                          <a:tab pos="476876" algn="l"/>
                        </a:tabLst>
                      </a:pPr>
                      <a:r>
                        <a:rPr lang="en-IN" sz="1100" spc="-125">
                          <a:latin typeface="Lucida Sans Unicode"/>
                          <a:cs typeface="Lucida Sans Unicode"/>
                        </a:rPr>
                        <a:t>196	</a:t>
                      </a:r>
                      <a:r>
                        <a:rPr lang="en-IN" sz="1100" spc="-40">
                          <a:latin typeface="Lucida Sans Unicode"/>
                          <a:cs typeface="Lucida Sans Unicode"/>
                        </a:rPr>
                        <a:t>94.2</a:t>
                      </a:r>
                      <a:endParaRPr lang="en-IN" sz="1100">
                        <a:latin typeface="Lucida Sans Unicode"/>
                        <a:cs typeface="Lucida Sans Unicode"/>
                      </a:endParaRPr>
                    </a:p>
                  </a:txBody>
                  <a:tcPr marL="0" marR="0" marT="0" marB="0"/>
                </a:tc>
                <a:tc>
                  <a:txBody>
                    <a:bodyPr/>
                    <a:lstStyle/>
                    <a:p>
                      <a:pPr marR="64766" lvl="0" algn="r">
                        <a:lnSpc>
                          <a:spcPts val="1255"/>
                        </a:lnSpc>
                      </a:pPr>
                      <a:r>
                        <a:rPr lang="en-IN" sz="1100" spc="-10">
                          <a:latin typeface="Lucida Sans Unicode"/>
                          <a:cs typeface="Lucida Sans Unicode"/>
                        </a:rPr>
                        <a:t>4.9</a:t>
                      </a:r>
                      <a:endParaRPr lang="en-IN" sz="1100">
                        <a:latin typeface="Lucida Sans Unicode"/>
                        <a:cs typeface="Lucida Sans Unicode"/>
                      </a:endParaRPr>
                    </a:p>
                  </a:txBody>
                  <a:tcPr marL="0" marR="0" marT="0" marB="0"/>
                </a:tc>
                <a:tc>
                  <a:txBody>
                    <a:bodyPr/>
                    <a:lstStyle/>
                    <a:p>
                      <a:pPr marR="64766" lvl="0" algn="r">
                        <a:lnSpc>
                          <a:spcPts val="1255"/>
                        </a:lnSpc>
                      </a:pPr>
                      <a:r>
                        <a:rPr lang="en-IN" sz="1100" spc="-10">
                          <a:latin typeface="Lucida Sans Unicode"/>
                          <a:cs typeface="Lucida Sans Unicode"/>
                        </a:rPr>
                        <a:t>8.1</a:t>
                      </a:r>
                      <a:endParaRPr lang="en-IN" sz="1100">
                        <a:latin typeface="Lucida Sans Unicode"/>
                        <a:cs typeface="Lucida Sans Unicode"/>
                      </a:endParaRPr>
                    </a:p>
                  </a:txBody>
                  <a:tcPr marL="0" marR="0" marT="0" marB="0"/>
                </a:tc>
                <a:tc>
                  <a:txBody>
                    <a:bodyPr/>
                    <a:lstStyle/>
                    <a:p>
                      <a:pPr marR="24131" lvl="0" algn="r">
                        <a:lnSpc>
                          <a:spcPts val="1255"/>
                        </a:lnSpc>
                      </a:pPr>
                      <a:r>
                        <a:rPr lang="en-IN" sz="1100" spc="-125">
                          <a:latin typeface="Lucida Sans Unicode"/>
                          <a:cs typeface="Lucida Sans Unicode"/>
                        </a:rPr>
                        <a:t>52</a:t>
                      </a:r>
                      <a:endParaRPr lang="en-IN" sz="1100">
                        <a:latin typeface="Lucida Sans Unicode"/>
                        <a:cs typeface="Lucida Sans Unicode"/>
                      </a:endParaRPr>
                    </a:p>
                  </a:txBody>
                  <a:tcPr marL="0" marR="0" marT="0" marB="0"/>
                </a:tc>
                <a:extLst>
                  <a:ext uri="{0D108BD9-81ED-4DB2-BD59-A6C34878D82A}">
                    <a16:rowId xmlns:a16="http://schemas.microsoft.com/office/drawing/2014/main" val="4266289557"/>
                  </a:ext>
                </a:extLst>
              </a:tr>
              <a:tr h="172080">
                <a:tc>
                  <a:txBody>
                    <a:bodyPr/>
                    <a:lstStyle/>
                    <a:p>
                      <a:pPr lvl="0">
                        <a:lnSpc>
                          <a:spcPct val="100000"/>
                        </a:lnSpc>
                      </a:pPr>
                      <a:endParaRPr lang="en-IN" sz="1000">
                        <a:latin typeface="Times New Roman"/>
                        <a:cs typeface="Times New Roman"/>
                      </a:endParaRPr>
                    </a:p>
                  </a:txBody>
                  <a:tcPr marL="0" marR="0" marT="0" marB="0"/>
                </a:tc>
                <a:tc>
                  <a:txBody>
                    <a:bodyPr/>
                    <a:lstStyle/>
                    <a:p>
                      <a:pPr marL="40635" lvl="0">
                        <a:lnSpc>
                          <a:spcPts val="1255"/>
                        </a:lnSpc>
                        <a:tabLst>
                          <a:tab pos="404493" algn="l"/>
                        </a:tabLst>
                      </a:pPr>
                      <a:r>
                        <a:rPr lang="en-IN" sz="1100" spc="-125">
                          <a:latin typeface="Lucida Sans Unicode"/>
                          <a:cs typeface="Lucida Sans Unicode"/>
                        </a:rPr>
                        <a:t>197	</a:t>
                      </a:r>
                      <a:r>
                        <a:rPr lang="en-IN" sz="1100" spc="-55">
                          <a:latin typeface="Lucida Sans Unicode"/>
                          <a:cs typeface="Lucida Sans Unicode"/>
                        </a:rPr>
                        <a:t>177.0</a:t>
                      </a:r>
                      <a:endParaRPr lang="en-IN" sz="1100">
                        <a:latin typeface="Lucida Sans Unicode"/>
                        <a:cs typeface="Lucida Sans Unicode"/>
                      </a:endParaRPr>
                    </a:p>
                  </a:txBody>
                  <a:tcPr marL="0" marR="0" marT="0" marB="0"/>
                </a:tc>
                <a:tc>
                  <a:txBody>
                    <a:bodyPr/>
                    <a:lstStyle/>
                    <a:p>
                      <a:pPr marR="64766" lvl="0" algn="r">
                        <a:lnSpc>
                          <a:spcPts val="1255"/>
                        </a:lnSpc>
                      </a:pPr>
                      <a:r>
                        <a:rPr lang="en-IN" sz="1100" spc="-10">
                          <a:latin typeface="Lucida Sans Unicode"/>
                          <a:cs typeface="Lucida Sans Unicode"/>
                        </a:rPr>
                        <a:t>9.3</a:t>
                      </a:r>
                      <a:endParaRPr lang="en-IN" sz="1100">
                        <a:latin typeface="Lucida Sans Unicode"/>
                        <a:cs typeface="Lucida Sans Unicode"/>
                      </a:endParaRPr>
                    </a:p>
                  </a:txBody>
                  <a:tcPr marL="0" marR="0" marT="0" marB="0"/>
                </a:tc>
                <a:tc>
                  <a:txBody>
                    <a:bodyPr/>
                    <a:lstStyle/>
                    <a:p>
                      <a:pPr marR="64766" lvl="0" algn="r">
                        <a:lnSpc>
                          <a:spcPts val="1255"/>
                        </a:lnSpc>
                      </a:pPr>
                      <a:r>
                        <a:rPr lang="en-IN" sz="1100" spc="-10">
                          <a:latin typeface="Lucida Sans Unicode"/>
                          <a:cs typeface="Lucida Sans Unicode"/>
                        </a:rPr>
                        <a:t>6.4</a:t>
                      </a:r>
                      <a:endParaRPr lang="en-IN" sz="1100">
                        <a:latin typeface="Lucida Sans Unicode"/>
                        <a:cs typeface="Lucida Sans Unicode"/>
                      </a:endParaRPr>
                    </a:p>
                  </a:txBody>
                  <a:tcPr marL="0" marR="0" marT="0" marB="0"/>
                </a:tc>
                <a:tc>
                  <a:txBody>
                    <a:bodyPr/>
                    <a:lstStyle/>
                    <a:p>
                      <a:pPr marR="24131" lvl="0" algn="r">
                        <a:lnSpc>
                          <a:spcPts val="1255"/>
                        </a:lnSpc>
                      </a:pPr>
                      <a:r>
                        <a:rPr lang="en-IN" sz="1100" spc="-125">
                          <a:latin typeface="Lucida Sans Unicode"/>
                          <a:cs typeface="Lucida Sans Unicode"/>
                        </a:rPr>
                        <a:t>56</a:t>
                      </a:r>
                      <a:endParaRPr lang="en-IN" sz="1100">
                        <a:latin typeface="Lucida Sans Unicode"/>
                        <a:cs typeface="Lucida Sans Unicode"/>
                      </a:endParaRPr>
                    </a:p>
                  </a:txBody>
                  <a:tcPr marL="0" marR="0" marT="0" marB="0"/>
                </a:tc>
                <a:extLst>
                  <a:ext uri="{0D108BD9-81ED-4DB2-BD59-A6C34878D82A}">
                    <a16:rowId xmlns:a16="http://schemas.microsoft.com/office/drawing/2014/main" val="1404356012"/>
                  </a:ext>
                </a:extLst>
              </a:tr>
              <a:tr h="172080">
                <a:tc>
                  <a:txBody>
                    <a:bodyPr/>
                    <a:lstStyle/>
                    <a:p>
                      <a:pPr lvl="0">
                        <a:lnSpc>
                          <a:spcPct val="100000"/>
                        </a:lnSpc>
                      </a:pPr>
                      <a:endParaRPr lang="en-IN" sz="1000">
                        <a:latin typeface="Times New Roman"/>
                        <a:cs typeface="Times New Roman"/>
                      </a:endParaRPr>
                    </a:p>
                  </a:txBody>
                  <a:tcPr marL="0" marR="0" marT="0" marB="0"/>
                </a:tc>
                <a:tc>
                  <a:txBody>
                    <a:bodyPr/>
                    <a:lstStyle/>
                    <a:p>
                      <a:pPr marL="40635" lvl="0">
                        <a:lnSpc>
                          <a:spcPts val="1255"/>
                        </a:lnSpc>
                        <a:tabLst>
                          <a:tab pos="404493" algn="l"/>
                        </a:tabLst>
                      </a:pPr>
                      <a:r>
                        <a:rPr lang="en-IN" sz="1100" spc="-125">
                          <a:latin typeface="Lucida Sans Unicode"/>
                          <a:cs typeface="Lucida Sans Unicode"/>
                        </a:rPr>
                        <a:t>198	</a:t>
                      </a:r>
                      <a:r>
                        <a:rPr lang="en-IN" sz="1100" spc="-55">
                          <a:latin typeface="Lucida Sans Unicode"/>
                          <a:cs typeface="Lucida Sans Unicode"/>
                        </a:rPr>
                        <a:t>283.6</a:t>
                      </a:r>
                      <a:endParaRPr lang="en-IN" sz="1100">
                        <a:latin typeface="Lucida Sans Unicode"/>
                        <a:cs typeface="Lucida Sans Unicode"/>
                      </a:endParaRPr>
                    </a:p>
                  </a:txBody>
                  <a:tcPr marL="0" marR="0" marT="0" marB="0"/>
                </a:tc>
                <a:tc>
                  <a:txBody>
                    <a:bodyPr/>
                    <a:lstStyle/>
                    <a:p>
                      <a:pPr marR="64766" lvl="0" algn="r">
                        <a:lnSpc>
                          <a:spcPts val="1255"/>
                        </a:lnSpc>
                      </a:pPr>
                      <a:r>
                        <a:rPr lang="en-IN" sz="1100" spc="-40">
                          <a:latin typeface="Lucida Sans Unicode"/>
                          <a:cs typeface="Lucida Sans Unicode"/>
                        </a:rPr>
                        <a:t>42.0</a:t>
                      </a:r>
                      <a:endParaRPr lang="en-IN" sz="1100">
                        <a:latin typeface="Lucida Sans Unicode"/>
                        <a:cs typeface="Lucida Sans Unicode"/>
                      </a:endParaRPr>
                    </a:p>
                  </a:txBody>
                  <a:tcPr marL="0" marR="0" marT="0" marB="0"/>
                </a:tc>
                <a:tc>
                  <a:txBody>
                    <a:bodyPr/>
                    <a:lstStyle/>
                    <a:p>
                      <a:pPr marR="64766" lvl="0" algn="r">
                        <a:lnSpc>
                          <a:spcPts val="1255"/>
                        </a:lnSpc>
                      </a:pPr>
                      <a:r>
                        <a:rPr lang="en-IN" sz="1100" spc="-40">
                          <a:latin typeface="Lucida Sans Unicode"/>
                          <a:cs typeface="Lucida Sans Unicode"/>
                        </a:rPr>
                        <a:t>66.2</a:t>
                      </a:r>
                      <a:endParaRPr lang="en-IN" sz="1100">
                        <a:latin typeface="Lucida Sans Unicode"/>
                        <a:cs typeface="Lucida Sans Unicode"/>
                      </a:endParaRPr>
                    </a:p>
                  </a:txBody>
                  <a:tcPr marL="0" marR="0" marT="0" marB="0"/>
                </a:tc>
                <a:tc>
                  <a:txBody>
                    <a:bodyPr/>
                    <a:lstStyle/>
                    <a:p>
                      <a:pPr marR="24131" lvl="0" algn="r">
                        <a:lnSpc>
                          <a:spcPts val="1255"/>
                        </a:lnSpc>
                      </a:pPr>
                      <a:r>
                        <a:rPr lang="en-IN" sz="1100" spc="-125">
                          <a:latin typeface="Lucida Sans Unicode"/>
                          <a:cs typeface="Lucida Sans Unicode"/>
                        </a:rPr>
                        <a:t>118</a:t>
                      </a:r>
                      <a:endParaRPr lang="en-IN" sz="1100">
                        <a:latin typeface="Lucida Sans Unicode"/>
                        <a:cs typeface="Lucida Sans Unicode"/>
                      </a:endParaRPr>
                    </a:p>
                  </a:txBody>
                  <a:tcPr marL="0" marR="0" marT="0" marB="0"/>
                </a:tc>
                <a:extLst>
                  <a:ext uri="{0D108BD9-81ED-4DB2-BD59-A6C34878D82A}">
                    <a16:rowId xmlns:a16="http://schemas.microsoft.com/office/drawing/2014/main" val="37172733"/>
                  </a:ext>
                </a:extLst>
              </a:tr>
              <a:tr h="178308">
                <a:tc>
                  <a:txBody>
                    <a:bodyPr/>
                    <a:lstStyle/>
                    <a:p>
                      <a:pPr lvl="0">
                        <a:lnSpc>
                          <a:spcPct val="100000"/>
                        </a:lnSpc>
                      </a:pPr>
                      <a:endParaRPr lang="en-IN" sz="1000">
                        <a:latin typeface="Times New Roman"/>
                        <a:cs typeface="Times New Roman"/>
                      </a:endParaRPr>
                    </a:p>
                  </a:txBody>
                  <a:tcPr marL="0" marR="0" marT="0" marB="0"/>
                </a:tc>
                <a:tc>
                  <a:txBody>
                    <a:bodyPr/>
                    <a:lstStyle/>
                    <a:p>
                      <a:pPr marL="40635" lvl="0">
                        <a:lnSpc>
                          <a:spcPts val="1280"/>
                        </a:lnSpc>
                        <a:tabLst>
                          <a:tab pos="404493" algn="l"/>
                        </a:tabLst>
                      </a:pPr>
                      <a:r>
                        <a:rPr lang="en-IN" sz="1100" spc="-125">
                          <a:latin typeface="Lucida Sans Unicode"/>
                          <a:cs typeface="Lucida Sans Unicode"/>
                        </a:rPr>
                        <a:t>199	</a:t>
                      </a:r>
                      <a:r>
                        <a:rPr lang="en-IN" sz="1100" spc="-55">
                          <a:latin typeface="Lucida Sans Unicode"/>
                          <a:cs typeface="Lucida Sans Unicode"/>
                        </a:rPr>
                        <a:t>232.1</a:t>
                      </a:r>
                      <a:endParaRPr lang="en-IN" sz="1100">
                        <a:latin typeface="Lucida Sans Unicode"/>
                        <a:cs typeface="Lucida Sans Unicode"/>
                      </a:endParaRPr>
                    </a:p>
                  </a:txBody>
                  <a:tcPr marL="0" marR="0" marT="0" marB="0"/>
                </a:tc>
                <a:tc>
                  <a:txBody>
                    <a:bodyPr/>
                    <a:lstStyle/>
                    <a:p>
                      <a:pPr marR="64766" lvl="0" algn="r">
                        <a:lnSpc>
                          <a:spcPts val="1280"/>
                        </a:lnSpc>
                      </a:pPr>
                      <a:r>
                        <a:rPr lang="en-IN" sz="1100" spc="-10">
                          <a:latin typeface="Lucida Sans Unicode"/>
                          <a:cs typeface="Lucida Sans Unicode"/>
                        </a:rPr>
                        <a:t>8.6</a:t>
                      </a:r>
                      <a:endParaRPr lang="en-IN" sz="1100">
                        <a:latin typeface="Lucida Sans Unicode"/>
                        <a:cs typeface="Lucida Sans Unicode"/>
                      </a:endParaRPr>
                    </a:p>
                  </a:txBody>
                  <a:tcPr marL="0" marR="0" marT="0" marB="0"/>
                </a:tc>
                <a:tc>
                  <a:txBody>
                    <a:bodyPr/>
                    <a:lstStyle/>
                    <a:p>
                      <a:pPr marR="64766" lvl="0" algn="r">
                        <a:lnSpc>
                          <a:spcPts val="1280"/>
                        </a:lnSpc>
                      </a:pPr>
                      <a:r>
                        <a:rPr lang="en-IN" sz="1100" spc="-10">
                          <a:latin typeface="Lucida Sans Unicode"/>
                          <a:cs typeface="Lucida Sans Unicode"/>
                        </a:rPr>
                        <a:t>8.7</a:t>
                      </a:r>
                      <a:endParaRPr lang="en-IN" sz="1100">
                        <a:latin typeface="Lucida Sans Unicode"/>
                        <a:cs typeface="Lucida Sans Unicode"/>
                      </a:endParaRPr>
                    </a:p>
                  </a:txBody>
                  <a:tcPr marL="0" marR="0" marT="0" marB="0"/>
                </a:tc>
                <a:tc>
                  <a:txBody>
                    <a:bodyPr/>
                    <a:lstStyle/>
                    <a:p>
                      <a:pPr marR="24131" lvl="0" algn="r">
                        <a:lnSpc>
                          <a:spcPts val="1280"/>
                        </a:lnSpc>
                      </a:pPr>
                      <a:r>
                        <a:rPr lang="en-IN" sz="1100" spc="-125">
                          <a:latin typeface="Lucida Sans Unicode"/>
                          <a:cs typeface="Lucida Sans Unicode"/>
                        </a:rPr>
                        <a:t>84</a:t>
                      </a:r>
                      <a:endParaRPr lang="en-IN" sz="1100">
                        <a:latin typeface="Lucida Sans Unicode"/>
                        <a:cs typeface="Lucida Sans Unicode"/>
                      </a:endParaRPr>
                    </a:p>
                  </a:txBody>
                  <a:tcPr marL="0" marR="0" marT="0" marB="0"/>
                </a:tc>
                <a:extLst>
                  <a:ext uri="{0D108BD9-81ED-4DB2-BD59-A6C34878D82A}">
                    <a16:rowId xmlns:a16="http://schemas.microsoft.com/office/drawing/2014/main" val="1340550420"/>
                  </a:ext>
                </a:extLst>
              </a:tr>
            </a:tbl>
          </a:graphicData>
        </a:graphic>
      </p:graphicFrame>
      <p:sp>
        <p:nvSpPr>
          <p:cNvPr id="10" name="object 10">
            <a:extLst>
              <a:ext uri="{FF2B5EF4-FFF2-40B4-BE49-F238E27FC236}">
                <a16:creationId xmlns:a16="http://schemas.microsoft.com/office/drawing/2014/main" id="{D2CC1DA6-CB7E-6385-ED99-D2A02077BA82}"/>
              </a:ext>
            </a:extLst>
          </p:cNvPr>
          <p:cNvSpPr txBox="1"/>
          <p:nvPr/>
        </p:nvSpPr>
        <p:spPr>
          <a:xfrm>
            <a:off x="945983" y="5326407"/>
            <a:ext cx="1625602" cy="191767"/>
          </a:xfrm>
          <a:prstGeom prst="rect">
            <a:avLst/>
          </a:prstGeom>
          <a:noFill/>
          <a:ln cap="flat">
            <a:noFill/>
          </a:ln>
        </p:spPr>
        <p:txBody>
          <a:bodyPr vert="horz" wrap="square" lIns="0" tIns="11430" rIns="0" bIns="0" anchor="t" anchorCtr="0" compatLnSpc="1">
            <a:spAutoFit/>
          </a:bodyPr>
          <a:lstStyle/>
          <a:p>
            <a:pPr marL="12701" marR="0" lvl="0" indent="0" algn="l" defTabSz="914400" rtl="0" fontAlgn="auto" hangingPunct="1">
              <a:lnSpc>
                <a:spcPct val="100000"/>
              </a:lnSpc>
              <a:spcBef>
                <a:spcPts val="90"/>
              </a:spcBef>
              <a:spcAft>
                <a:spcPts val="0"/>
              </a:spcAft>
              <a:buNone/>
              <a:tabLst/>
              <a:defRPr sz="1800" b="0" i="0" u="none" strike="noStrike" kern="0" cap="none" spc="0" baseline="0">
                <a:solidFill>
                  <a:srgbClr val="000000"/>
                </a:solidFill>
                <a:uFillTx/>
              </a:defRPr>
            </a:pPr>
            <a:r>
              <a:rPr lang="en-US" sz="1100" b="0" i="0" u="none" strike="noStrike" kern="1200" cap="none" spc="-40" baseline="0">
                <a:solidFill>
                  <a:srgbClr val="000000"/>
                </a:solidFill>
                <a:uFillTx/>
                <a:latin typeface="Lucida Sans Unicode"/>
                <a:cs typeface="Lucida Sans Unicode"/>
              </a:rPr>
              <a:t>[200</a:t>
            </a:r>
            <a:r>
              <a:rPr lang="en-US" sz="1100" b="0" i="0" u="none" strike="noStrike" kern="1200" cap="none" spc="210" baseline="0">
                <a:solidFill>
                  <a:srgbClr val="000000"/>
                </a:solidFill>
                <a:uFillTx/>
                <a:latin typeface="Lucida Sans Unicode"/>
                <a:cs typeface="Lucida Sans Unicode"/>
              </a:rPr>
              <a:t> </a:t>
            </a:r>
            <a:r>
              <a:rPr lang="en-US" sz="1100" b="0" i="0" u="none" strike="noStrike" kern="1200" cap="none" spc="-65" baseline="0">
                <a:solidFill>
                  <a:srgbClr val="000000"/>
                </a:solidFill>
                <a:uFillTx/>
                <a:latin typeface="Lucida Sans Unicode"/>
                <a:cs typeface="Lucida Sans Unicode"/>
              </a:rPr>
              <a:t>rows  </a:t>
            </a:r>
            <a:r>
              <a:rPr lang="en-US" sz="1100" b="0" i="0" u="none" strike="noStrike" kern="1200" cap="none" spc="-105" baseline="0">
                <a:solidFill>
                  <a:srgbClr val="000000"/>
                </a:solidFill>
                <a:uFillTx/>
                <a:latin typeface="Lucida Sans Unicode"/>
                <a:cs typeface="Lucida Sans Unicode"/>
              </a:rPr>
              <a:t>x</a:t>
            </a:r>
            <a:r>
              <a:rPr lang="en-US" sz="1100" b="0" i="0" u="none" strike="noStrike" kern="1200" cap="none" spc="210" baseline="0">
                <a:solidFill>
                  <a:srgbClr val="000000"/>
                </a:solidFill>
                <a:uFillTx/>
                <a:latin typeface="Lucida Sans Unicode"/>
                <a:cs typeface="Lucida Sans Unicode"/>
              </a:rPr>
              <a:t> </a:t>
            </a:r>
            <a:r>
              <a:rPr lang="en-US" sz="1100" b="0" i="0" u="none" strike="noStrike" kern="1200" cap="none" spc="-125" baseline="0">
                <a:solidFill>
                  <a:srgbClr val="000000"/>
                </a:solidFill>
                <a:uFillTx/>
                <a:latin typeface="Lucida Sans Unicode"/>
                <a:cs typeface="Lucida Sans Unicode"/>
              </a:rPr>
              <a:t>4</a:t>
            </a:r>
            <a:r>
              <a:rPr lang="en-US" sz="1100" b="0" i="0" u="none" strike="noStrike" kern="1200" cap="none" spc="215" baseline="0">
                <a:solidFill>
                  <a:srgbClr val="000000"/>
                </a:solidFill>
                <a:uFillTx/>
                <a:latin typeface="Lucida Sans Unicode"/>
                <a:cs typeface="Lucida Sans Unicode"/>
              </a:rPr>
              <a:t> </a:t>
            </a:r>
            <a:r>
              <a:rPr lang="en-US" sz="1100" b="0" i="0" u="none" strike="noStrike" kern="1200" cap="none" spc="-40" baseline="0">
                <a:solidFill>
                  <a:srgbClr val="000000"/>
                </a:solidFill>
                <a:uFillTx/>
                <a:latin typeface="Lucida Sans Unicode"/>
                <a:cs typeface="Lucida Sans Unicode"/>
              </a:rPr>
              <a:t>columns]</a:t>
            </a:r>
            <a:endParaRPr lang="en-US" sz="1100" b="0" i="0" u="none" strike="noStrike" kern="1200" cap="none" spc="0" baseline="0">
              <a:solidFill>
                <a:srgbClr val="000000"/>
              </a:solidFill>
              <a:uFillTx/>
              <a:latin typeface="Lucida Sans Unicode"/>
              <a:cs typeface="Lucida Sans Unicode"/>
            </a:endParaRPr>
          </a:p>
        </p:txBody>
      </p:sp>
      <p:grpSp>
        <p:nvGrpSpPr>
          <p:cNvPr id="11" name="object 11">
            <a:extLst>
              <a:ext uri="{FF2B5EF4-FFF2-40B4-BE49-F238E27FC236}">
                <a16:creationId xmlns:a16="http://schemas.microsoft.com/office/drawing/2014/main" id="{F05B9CE7-494C-ED68-4A70-884E5EE4FF22}"/>
              </a:ext>
            </a:extLst>
          </p:cNvPr>
          <p:cNvGrpSpPr/>
          <p:nvPr/>
        </p:nvGrpSpPr>
        <p:grpSpPr>
          <a:xfrm>
            <a:off x="914400" y="5672242"/>
            <a:ext cx="5944230" cy="421638"/>
            <a:chOff x="914400" y="5672242"/>
            <a:chExt cx="5944230" cy="421638"/>
          </a:xfrm>
        </p:grpSpPr>
        <p:sp>
          <p:nvSpPr>
            <p:cNvPr id="12" name="object 12">
              <a:extLst>
                <a:ext uri="{FF2B5EF4-FFF2-40B4-BE49-F238E27FC236}">
                  <a16:creationId xmlns:a16="http://schemas.microsoft.com/office/drawing/2014/main" id="{B87A248A-F10A-A941-6986-C1D4B90DEAEA}"/>
                </a:ext>
              </a:extLst>
            </p:cNvPr>
            <p:cNvSpPr/>
            <p:nvPr/>
          </p:nvSpPr>
          <p:spPr>
            <a:xfrm>
              <a:off x="914400" y="5672242"/>
              <a:ext cx="5944230" cy="421638"/>
            </a:xfrm>
            <a:custGeom>
              <a:avLst/>
              <a:gdLst>
                <a:gd name="f0" fmla="val w"/>
                <a:gd name="f1" fmla="val h"/>
                <a:gd name="f2" fmla="val 0"/>
                <a:gd name="f3" fmla="val 5944234"/>
                <a:gd name="f4" fmla="val 421639"/>
                <a:gd name="f5" fmla="val 5918371"/>
                <a:gd name="f6" fmla="val 25305"/>
                <a:gd name="f7" fmla="val 15455"/>
                <a:gd name="f8" fmla="val 1988"/>
                <a:gd name="f9" fmla="val 7411"/>
                <a:gd name="f10" fmla="val 395768"/>
                <a:gd name="f11" fmla="val 405618"/>
                <a:gd name="f12" fmla="val 413662"/>
                <a:gd name="f13" fmla="val 419085"/>
                <a:gd name="f14" fmla="val 421073"/>
                <a:gd name="f15" fmla="val 5928221"/>
                <a:gd name="f16" fmla="val 5936265"/>
                <a:gd name="f17" fmla="val 5941688"/>
                <a:gd name="f18" fmla="val 5943676"/>
                <a:gd name="f19" fmla="*/ f0 1 5944234"/>
                <a:gd name="f20" fmla="*/ f1 1 421639"/>
                <a:gd name="f21" fmla="+- f4 0 f2"/>
                <a:gd name="f22" fmla="+- f3 0 f2"/>
                <a:gd name="f23" fmla="*/ f22 1 5944234"/>
                <a:gd name="f24" fmla="*/ f21 1 421639"/>
                <a:gd name="f25" fmla="*/ f2 1 f23"/>
                <a:gd name="f26" fmla="*/ f3 1 f23"/>
                <a:gd name="f27" fmla="*/ f2 1 f24"/>
                <a:gd name="f28" fmla="*/ f4 1 f24"/>
                <a:gd name="f29" fmla="*/ f25 f19 1"/>
                <a:gd name="f30" fmla="*/ f26 f19 1"/>
                <a:gd name="f31" fmla="*/ f28 f20 1"/>
                <a:gd name="f32" fmla="*/ f27 f20 1"/>
              </a:gdLst>
              <a:ahLst/>
              <a:cxnLst>
                <a:cxn ang="3cd4">
                  <a:pos x="hc" y="t"/>
                </a:cxn>
                <a:cxn ang="0">
                  <a:pos x="r" y="vc"/>
                </a:cxn>
                <a:cxn ang="cd4">
                  <a:pos x="hc" y="b"/>
                </a:cxn>
                <a:cxn ang="cd2">
                  <a:pos x="l" y="vc"/>
                </a:cxn>
              </a:cxnLst>
              <a:rect l="f29" t="f32" r="f30" b="f31"/>
              <a:pathLst>
                <a:path w="5944234" h="421639">
                  <a:moveTo>
                    <a:pt x="f5" y="f2"/>
                  </a:moveTo>
                  <a:lnTo>
                    <a:pt x="f6" y="f2"/>
                  </a:lnTo>
                  <a:lnTo>
                    <a:pt x="f7" y="f8"/>
                  </a:lnTo>
                  <a:lnTo>
                    <a:pt x="f9" y="f9"/>
                  </a:lnTo>
                  <a:lnTo>
                    <a:pt x="f8" y="f7"/>
                  </a:lnTo>
                  <a:lnTo>
                    <a:pt x="f2" y="f6"/>
                  </a:lnTo>
                  <a:lnTo>
                    <a:pt x="f2" y="f10"/>
                  </a:lnTo>
                  <a:lnTo>
                    <a:pt x="f8" y="f11"/>
                  </a:lnTo>
                  <a:lnTo>
                    <a:pt x="f9" y="f12"/>
                  </a:lnTo>
                  <a:lnTo>
                    <a:pt x="f7" y="f13"/>
                  </a:lnTo>
                  <a:lnTo>
                    <a:pt x="f6" y="f14"/>
                  </a:lnTo>
                  <a:lnTo>
                    <a:pt x="f5" y="f14"/>
                  </a:lnTo>
                  <a:lnTo>
                    <a:pt x="f15" y="f13"/>
                  </a:lnTo>
                  <a:lnTo>
                    <a:pt x="f16" y="f12"/>
                  </a:lnTo>
                  <a:lnTo>
                    <a:pt x="f17" y="f11"/>
                  </a:lnTo>
                  <a:lnTo>
                    <a:pt x="f18" y="f10"/>
                  </a:lnTo>
                  <a:lnTo>
                    <a:pt x="f18" y="f6"/>
                  </a:lnTo>
                  <a:lnTo>
                    <a:pt x="f17" y="f7"/>
                  </a:lnTo>
                  <a:lnTo>
                    <a:pt x="f16" y="f9"/>
                  </a:lnTo>
                  <a:lnTo>
                    <a:pt x="f15" y="f8"/>
                  </a:lnTo>
                  <a:lnTo>
                    <a:pt x="f5" y="f2"/>
                  </a:lnTo>
                  <a:close/>
                </a:path>
              </a:pathLst>
            </a:custGeom>
            <a:solidFill>
              <a:srgbClr val="CFCFC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13" name="object 13">
              <a:extLst>
                <a:ext uri="{FF2B5EF4-FFF2-40B4-BE49-F238E27FC236}">
                  <a16:creationId xmlns:a16="http://schemas.microsoft.com/office/drawing/2014/main" id="{D4AF4473-832F-9327-22CD-9945DD375AE7}"/>
                </a:ext>
              </a:extLst>
            </p:cNvPr>
            <p:cNvSpPr/>
            <p:nvPr/>
          </p:nvSpPr>
          <p:spPr>
            <a:xfrm>
              <a:off x="927055" y="5684897"/>
              <a:ext cx="5918838" cy="396236"/>
            </a:xfrm>
            <a:custGeom>
              <a:avLst/>
              <a:gdLst>
                <a:gd name="f0" fmla="val w"/>
                <a:gd name="f1" fmla="val h"/>
                <a:gd name="f2" fmla="val 0"/>
                <a:gd name="f3" fmla="val 5918834"/>
                <a:gd name="f4" fmla="val 396239"/>
                <a:gd name="f5" fmla="val 5912706"/>
                <a:gd name="f6" fmla="val 5664"/>
                <a:gd name="f7" fmla="val 383115"/>
                <a:gd name="f8" fmla="val 390103"/>
                <a:gd name="f9" fmla="val 395768"/>
                <a:gd name="f10" fmla="val 5918371"/>
                <a:gd name="f11" fmla="*/ f0 1 5918834"/>
                <a:gd name="f12" fmla="*/ f1 1 396239"/>
                <a:gd name="f13" fmla="+- f4 0 f2"/>
                <a:gd name="f14" fmla="+- f3 0 f2"/>
                <a:gd name="f15" fmla="*/ f14 1 5918834"/>
                <a:gd name="f16" fmla="*/ f13 1 396239"/>
                <a:gd name="f17" fmla="*/ f2 1 f15"/>
                <a:gd name="f18" fmla="*/ f3 1 f15"/>
                <a:gd name="f19" fmla="*/ f2 1 f16"/>
                <a:gd name="f20" fmla="*/ f4 1 f16"/>
                <a:gd name="f21" fmla="*/ f17 f11 1"/>
                <a:gd name="f22" fmla="*/ f18 f11 1"/>
                <a:gd name="f23" fmla="*/ f20 f12 1"/>
                <a:gd name="f24" fmla="*/ f19 f12 1"/>
              </a:gdLst>
              <a:ahLst/>
              <a:cxnLst>
                <a:cxn ang="3cd4">
                  <a:pos x="hc" y="t"/>
                </a:cxn>
                <a:cxn ang="0">
                  <a:pos x="r" y="vc"/>
                </a:cxn>
                <a:cxn ang="cd4">
                  <a:pos x="hc" y="b"/>
                </a:cxn>
                <a:cxn ang="cd2">
                  <a:pos x="l" y="vc"/>
                </a:cxn>
              </a:cxnLst>
              <a:rect l="f21" t="f24" r="f22" b="f23"/>
              <a:pathLst>
                <a:path w="5918834" h="396239">
                  <a:moveTo>
                    <a:pt x="f5" y="f2"/>
                  </a:moveTo>
                  <a:lnTo>
                    <a:pt x="f6" y="f2"/>
                  </a:lnTo>
                  <a:lnTo>
                    <a:pt x="f2" y="f6"/>
                  </a:lnTo>
                  <a:lnTo>
                    <a:pt x="f2" y="f7"/>
                  </a:lnTo>
                  <a:lnTo>
                    <a:pt x="f2" y="f8"/>
                  </a:lnTo>
                  <a:lnTo>
                    <a:pt x="f6" y="f9"/>
                  </a:lnTo>
                  <a:lnTo>
                    <a:pt x="f5" y="f9"/>
                  </a:lnTo>
                  <a:lnTo>
                    <a:pt x="f10" y="f8"/>
                  </a:lnTo>
                  <a:lnTo>
                    <a:pt x="f10" y="f6"/>
                  </a:lnTo>
                  <a:lnTo>
                    <a:pt x="f5" y="f2"/>
                  </a:lnTo>
                  <a:close/>
                </a:path>
              </a:pathLst>
            </a:custGeom>
            <a:solidFill>
              <a:srgbClr val="F7F7F7"/>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grpSp>
      <p:sp>
        <p:nvSpPr>
          <p:cNvPr id="14" name="object 14">
            <a:extLst>
              <a:ext uri="{FF2B5EF4-FFF2-40B4-BE49-F238E27FC236}">
                <a16:creationId xmlns:a16="http://schemas.microsoft.com/office/drawing/2014/main" id="{DFEB2F95-C4C6-842E-1A37-35A404C92E29}"/>
              </a:ext>
            </a:extLst>
          </p:cNvPr>
          <p:cNvSpPr txBox="1"/>
          <p:nvPr/>
        </p:nvSpPr>
        <p:spPr>
          <a:xfrm>
            <a:off x="500057" y="5667771"/>
            <a:ext cx="389250" cy="191767"/>
          </a:xfrm>
          <a:prstGeom prst="rect">
            <a:avLst/>
          </a:prstGeom>
          <a:noFill/>
          <a:ln cap="flat">
            <a:noFill/>
          </a:ln>
        </p:spPr>
        <p:txBody>
          <a:bodyPr vert="horz" wrap="square" lIns="0" tIns="11430" rIns="0" bIns="0" anchor="t" anchorCtr="0" compatLnSpc="1">
            <a:spAutoFit/>
          </a:bodyPr>
          <a:lstStyle/>
          <a:p>
            <a:pPr marL="12701" marR="0" lvl="0" indent="0" algn="l" defTabSz="914400" rtl="0" fontAlgn="auto" hangingPunct="1">
              <a:lnSpc>
                <a:spcPct val="100000"/>
              </a:lnSpc>
              <a:spcBef>
                <a:spcPts val="90"/>
              </a:spcBef>
              <a:spcAft>
                <a:spcPts val="0"/>
              </a:spcAft>
              <a:buNone/>
              <a:tabLst/>
              <a:defRPr sz="1800" b="0" i="0" u="none" strike="noStrike" kern="0" cap="none" spc="0" baseline="0">
                <a:solidFill>
                  <a:srgbClr val="000000"/>
                </a:solidFill>
                <a:uFillTx/>
              </a:defRPr>
            </a:pPr>
            <a:r>
              <a:rPr lang="en-IN" sz="1100" b="0" i="0" u="none" strike="noStrike" kern="1200" cap="none" spc="80" baseline="0">
                <a:solidFill>
                  <a:srgbClr val="2F3E9F"/>
                </a:solidFill>
                <a:uFillTx/>
                <a:latin typeface="Lucida Sans Unicode"/>
                <a:cs typeface="Lucida Sans Unicode"/>
              </a:rPr>
              <a:t>[27]:</a:t>
            </a:r>
            <a:endParaRPr lang="en-IN" sz="1100" b="0" i="0" u="none" strike="noStrike" kern="1200" cap="none" spc="0" baseline="0">
              <a:solidFill>
                <a:srgbClr val="000000"/>
              </a:solidFill>
              <a:uFillTx/>
              <a:latin typeface="Lucida Sans Unicode"/>
              <a:cs typeface="Lucida Sans Unicode"/>
            </a:endParaRPr>
          </a:p>
        </p:txBody>
      </p:sp>
      <p:sp>
        <p:nvSpPr>
          <p:cNvPr id="15" name="object 15">
            <a:extLst>
              <a:ext uri="{FF2B5EF4-FFF2-40B4-BE49-F238E27FC236}">
                <a16:creationId xmlns:a16="http://schemas.microsoft.com/office/drawing/2014/main" id="{D06EEDF9-4A49-1D76-6D1E-F713CD12A390}"/>
              </a:ext>
            </a:extLst>
          </p:cNvPr>
          <p:cNvSpPr txBox="1"/>
          <p:nvPr/>
        </p:nvSpPr>
        <p:spPr>
          <a:xfrm>
            <a:off x="927055" y="5684897"/>
            <a:ext cx="5918838" cy="396236"/>
          </a:xfrm>
          <a:prstGeom prst="rect">
            <a:avLst/>
          </a:prstGeom>
          <a:noFill/>
          <a:ln cap="flat">
            <a:noFill/>
          </a:ln>
        </p:spPr>
        <p:txBody>
          <a:bodyPr vert="horz" wrap="square" lIns="0" tIns="0" rIns="0" bIns="0" anchor="t" anchorCtr="0" compatLnSpc="1">
            <a:spAutoFit/>
          </a:bodyPr>
          <a:lstStyle/>
          <a:p>
            <a:pPr marL="37462"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IN" sz="1100" b="1" i="0" u="none" strike="noStrike" kern="1200" cap="none" spc="15" baseline="0">
                <a:solidFill>
                  <a:srgbClr val="007F00"/>
                </a:solidFill>
                <a:uFillTx/>
                <a:latin typeface="Calibri"/>
                <a:cs typeface="Calibri"/>
              </a:rPr>
              <a:t>from </a:t>
            </a:r>
            <a:r>
              <a:rPr lang="en-IN" sz="1100" b="1" i="0" u="none" strike="noStrike" kern="1200" cap="none" spc="70" baseline="0">
                <a:solidFill>
                  <a:srgbClr val="007F00"/>
                </a:solidFill>
                <a:uFillTx/>
                <a:latin typeface="Calibri"/>
                <a:cs typeface="Calibri"/>
              </a:rPr>
              <a:t> </a:t>
            </a:r>
            <a:r>
              <a:rPr lang="en-IN" sz="1100" b="1" i="0" u="none" strike="noStrike" kern="1200" cap="none" spc="85" baseline="0">
                <a:solidFill>
                  <a:srgbClr val="0000FF"/>
                </a:solidFill>
                <a:uFillTx/>
                <a:latin typeface="Calibri"/>
                <a:cs typeface="Calibri"/>
              </a:rPr>
              <a:t>sklearn.linear_model</a:t>
            </a:r>
            <a:r>
              <a:rPr lang="en-IN" sz="1100" b="1" i="0" u="none" strike="noStrike" kern="1200" cap="none" spc="340" baseline="0">
                <a:solidFill>
                  <a:srgbClr val="0000FF"/>
                </a:solidFill>
                <a:uFillTx/>
                <a:latin typeface="Calibri"/>
                <a:cs typeface="Calibri"/>
              </a:rPr>
              <a:t> </a:t>
            </a:r>
            <a:r>
              <a:rPr lang="en-IN" sz="1100" b="1" i="0" u="none" strike="noStrike" kern="1200" cap="none" spc="50" baseline="0">
                <a:solidFill>
                  <a:srgbClr val="007F00"/>
                </a:solidFill>
                <a:uFillTx/>
                <a:latin typeface="Calibri"/>
                <a:cs typeface="Calibri"/>
              </a:rPr>
              <a:t>import</a:t>
            </a:r>
            <a:r>
              <a:rPr lang="en-IN" sz="1100" b="1" i="0" u="none" strike="noStrike" kern="1200" cap="none" spc="340" baseline="0">
                <a:solidFill>
                  <a:srgbClr val="007F00"/>
                </a:solidFill>
                <a:uFillTx/>
                <a:latin typeface="Calibri"/>
                <a:cs typeface="Calibri"/>
              </a:rPr>
              <a:t> </a:t>
            </a:r>
            <a:r>
              <a:rPr lang="en-IN" sz="1100" b="0" i="0" u="none" strike="noStrike" kern="1200" cap="none" spc="0" baseline="0">
                <a:solidFill>
                  <a:srgbClr val="000000"/>
                </a:solidFill>
                <a:uFillTx/>
                <a:latin typeface="Lucida Sans Unicode"/>
                <a:cs typeface="Lucida Sans Unicode"/>
              </a:rPr>
              <a:t>LinearRegression</a:t>
            </a:r>
          </a:p>
          <a:p>
            <a:pPr marL="37462" marR="0" lvl="0" indent="0" algn="l" defTabSz="914400" rtl="0" fontAlgn="auto" hangingPunct="1">
              <a:lnSpc>
                <a:spcPct val="100000"/>
              </a:lnSpc>
              <a:spcBef>
                <a:spcPts val="35"/>
              </a:spcBef>
              <a:spcAft>
                <a:spcPts val="0"/>
              </a:spcAft>
              <a:buNone/>
              <a:tabLst/>
              <a:defRPr sz="1800" b="0" i="0" u="none" strike="noStrike" kern="0" cap="none" spc="0" baseline="0">
                <a:solidFill>
                  <a:srgbClr val="000000"/>
                </a:solidFill>
                <a:uFillTx/>
              </a:defRPr>
            </a:pPr>
            <a:r>
              <a:rPr lang="en-IN" sz="1100" b="0" i="0" u="none" strike="noStrike" kern="1200" cap="none" spc="-15" baseline="0">
                <a:solidFill>
                  <a:srgbClr val="000000"/>
                </a:solidFill>
                <a:uFillTx/>
                <a:latin typeface="Lucida Sans Unicode"/>
                <a:cs typeface="Lucida Sans Unicode"/>
              </a:rPr>
              <a:t>model</a:t>
            </a:r>
            <a:r>
              <a:rPr lang="en-IN" sz="1100" b="0" i="0" u="none" strike="noStrike" kern="1200" cap="none" spc="-15" baseline="0">
                <a:solidFill>
                  <a:srgbClr val="666666"/>
                </a:solidFill>
                <a:uFillTx/>
                <a:latin typeface="Lucida Sans Unicode"/>
                <a:cs typeface="Lucida Sans Unicode"/>
              </a:rPr>
              <a:t>=</a:t>
            </a:r>
            <a:r>
              <a:rPr lang="en-IN" sz="1100" b="0" i="0" u="none" strike="noStrike" kern="1200" cap="none" spc="-15" baseline="0">
                <a:solidFill>
                  <a:srgbClr val="000000"/>
                </a:solidFill>
                <a:uFillTx/>
                <a:latin typeface="Lucida Sans Unicode"/>
                <a:cs typeface="Lucida Sans Unicode"/>
              </a:rPr>
              <a:t>LinearRegression()</a:t>
            </a:r>
            <a:endParaRPr lang="en-IN" sz="1100" b="0" i="0" u="none" strike="noStrike" kern="1200" cap="none" spc="0" baseline="0">
              <a:solidFill>
                <a:srgbClr val="000000"/>
              </a:solidFill>
              <a:uFillTx/>
              <a:latin typeface="Lucida Sans Unicode"/>
              <a:cs typeface="Lucida Sans Unicode"/>
            </a:endParaRPr>
          </a:p>
        </p:txBody>
      </p:sp>
      <p:grpSp>
        <p:nvGrpSpPr>
          <p:cNvPr id="16" name="object 16">
            <a:extLst>
              <a:ext uri="{FF2B5EF4-FFF2-40B4-BE49-F238E27FC236}">
                <a16:creationId xmlns:a16="http://schemas.microsoft.com/office/drawing/2014/main" id="{74533F70-EB98-7241-21AF-F76FFA37FAB1}"/>
              </a:ext>
            </a:extLst>
          </p:cNvPr>
          <p:cNvGrpSpPr/>
          <p:nvPr/>
        </p:nvGrpSpPr>
        <p:grpSpPr>
          <a:xfrm>
            <a:off x="914400" y="6191987"/>
            <a:ext cx="5944230" cy="937890"/>
            <a:chOff x="914400" y="6191987"/>
            <a:chExt cx="5944230" cy="937890"/>
          </a:xfrm>
        </p:grpSpPr>
        <p:sp>
          <p:nvSpPr>
            <p:cNvPr id="17" name="object 17">
              <a:extLst>
                <a:ext uri="{FF2B5EF4-FFF2-40B4-BE49-F238E27FC236}">
                  <a16:creationId xmlns:a16="http://schemas.microsoft.com/office/drawing/2014/main" id="{CE959E33-C8B5-11DE-A081-37D366969DF3}"/>
                </a:ext>
              </a:extLst>
            </p:cNvPr>
            <p:cNvSpPr/>
            <p:nvPr/>
          </p:nvSpPr>
          <p:spPr>
            <a:xfrm>
              <a:off x="914400" y="6191987"/>
              <a:ext cx="5944230" cy="937890"/>
            </a:xfrm>
            <a:custGeom>
              <a:avLst/>
              <a:gdLst>
                <a:gd name="f0" fmla="val w"/>
                <a:gd name="f1" fmla="val h"/>
                <a:gd name="f2" fmla="val 0"/>
                <a:gd name="f3" fmla="val 5944234"/>
                <a:gd name="f4" fmla="val 937895"/>
                <a:gd name="f5" fmla="val 5918371"/>
                <a:gd name="f6" fmla="val 25305"/>
                <a:gd name="f7" fmla="val 15455"/>
                <a:gd name="f8" fmla="val 1988"/>
                <a:gd name="f9" fmla="val 7411"/>
                <a:gd name="f10" fmla="val 911999"/>
                <a:gd name="f11" fmla="val 921849"/>
                <a:gd name="f12" fmla="val 929893"/>
                <a:gd name="f13" fmla="val 935316"/>
                <a:gd name="f14" fmla="val 937304"/>
                <a:gd name="f15" fmla="val 5928221"/>
                <a:gd name="f16" fmla="val 5936265"/>
                <a:gd name="f17" fmla="val 5941688"/>
                <a:gd name="f18" fmla="val 5943676"/>
                <a:gd name="f19" fmla="*/ f0 1 5944234"/>
                <a:gd name="f20" fmla="*/ f1 1 937895"/>
                <a:gd name="f21" fmla="+- f4 0 f2"/>
                <a:gd name="f22" fmla="+- f3 0 f2"/>
                <a:gd name="f23" fmla="*/ f22 1 5944234"/>
                <a:gd name="f24" fmla="*/ f21 1 937895"/>
                <a:gd name="f25" fmla="*/ f2 1 f23"/>
                <a:gd name="f26" fmla="*/ f3 1 f23"/>
                <a:gd name="f27" fmla="*/ f2 1 f24"/>
                <a:gd name="f28" fmla="*/ f4 1 f24"/>
                <a:gd name="f29" fmla="*/ f25 f19 1"/>
                <a:gd name="f30" fmla="*/ f26 f19 1"/>
                <a:gd name="f31" fmla="*/ f28 f20 1"/>
                <a:gd name="f32" fmla="*/ f27 f20 1"/>
              </a:gdLst>
              <a:ahLst/>
              <a:cxnLst>
                <a:cxn ang="3cd4">
                  <a:pos x="hc" y="t"/>
                </a:cxn>
                <a:cxn ang="0">
                  <a:pos x="r" y="vc"/>
                </a:cxn>
                <a:cxn ang="cd4">
                  <a:pos x="hc" y="b"/>
                </a:cxn>
                <a:cxn ang="cd2">
                  <a:pos x="l" y="vc"/>
                </a:cxn>
              </a:cxnLst>
              <a:rect l="f29" t="f32" r="f30" b="f31"/>
              <a:pathLst>
                <a:path w="5944234" h="937895">
                  <a:moveTo>
                    <a:pt x="f5" y="f2"/>
                  </a:moveTo>
                  <a:lnTo>
                    <a:pt x="f6" y="f2"/>
                  </a:lnTo>
                  <a:lnTo>
                    <a:pt x="f7" y="f8"/>
                  </a:lnTo>
                  <a:lnTo>
                    <a:pt x="f9" y="f9"/>
                  </a:lnTo>
                  <a:lnTo>
                    <a:pt x="f8" y="f7"/>
                  </a:lnTo>
                  <a:lnTo>
                    <a:pt x="f2" y="f6"/>
                  </a:lnTo>
                  <a:lnTo>
                    <a:pt x="f2" y="f10"/>
                  </a:lnTo>
                  <a:lnTo>
                    <a:pt x="f8" y="f11"/>
                  </a:lnTo>
                  <a:lnTo>
                    <a:pt x="f9" y="f12"/>
                  </a:lnTo>
                  <a:lnTo>
                    <a:pt x="f7" y="f13"/>
                  </a:lnTo>
                  <a:lnTo>
                    <a:pt x="f6" y="f14"/>
                  </a:lnTo>
                  <a:lnTo>
                    <a:pt x="f5" y="f14"/>
                  </a:lnTo>
                  <a:lnTo>
                    <a:pt x="f15" y="f13"/>
                  </a:lnTo>
                  <a:lnTo>
                    <a:pt x="f16" y="f12"/>
                  </a:lnTo>
                  <a:lnTo>
                    <a:pt x="f17" y="f11"/>
                  </a:lnTo>
                  <a:lnTo>
                    <a:pt x="f18" y="f10"/>
                  </a:lnTo>
                  <a:lnTo>
                    <a:pt x="f18" y="f6"/>
                  </a:lnTo>
                  <a:lnTo>
                    <a:pt x="f17" y="f7"/>
                  </a:lnTo>
                  <a:lnTo>
                    <a:pt x="f16" y="f9"/>
                  </a:lnTo>
                  <a:lnTo>
                    <a:pt x="f15" y="f8"/>
                  </a:lnTo>
                  <a:lnTo>
                    <a:pt x="f5" y="f2"/>
                  </a:lnTo>
                  <a:close/>
                </a:path>
              </a:pathLst>
            </a:custGeom>
            <a:solidFill>
              <a:srgbClr val="CFCFC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18" name="object 18">
              <a:extLst>
                <a:ext uri="{FF2B5EF4-FFF2-40B4-BE49-F238E27FC236}">
                  <a16:creationId xmlns:a16="http://schemas.microsoft.com/office/drawing/2014/main" id="{FB7CCDE2-E358-8149-3420-FB7CA16F3620}"/>
                </a:ext>
              </a:extLst>
            </p:cNvPr>
            <p:cNvSpPr/>
            <p:nvPr/>
          </p:nvSpPr>
          <p:spPr>
            <a:xfrm>
              <a:off x="927055" y="6204642"/>
              <a:ext cx="5918838" cy="912498"/>
            </a:xfrm>
            <a:custGeom>
              <a:avLst/>
              <a:gdLst>
                <a:gd name="f0" fmla="val w"/>
                <a:gd name="f1" fmla="val h"/>
                <a:gd name="f2" fmla="val 0"/>
                <a:gd name="f3" fmla="val 5918834"/>
                <a:gd name="f4" fmla="val 912495"/>
                <a:gd name="f5" fmla="val 5912706"/>
                <a:gd name="f6" fmla="val 5664"/>
                <a:gd name="f7" fmla="val 899346"/>
                <a:gd name="f8" fmla="val 906335"/>
                <a:gd name="f9" fmla="val 911999"/>
                <a:gd name="f10" fmla="val 5918371"/>
                <a:gd name="f11" fmla="*/ f0 1 5918834"/>
                <a:gd name="f12" fmla="*/ f1 1 912495"/>
                <a:gd name="f13" fmla="+- f4 0 f2"/>
                <a:gd name="f14" fmla="+- f3 0 f2"/>
                <a:gd name="f15" fmla="*/ f14 1 5918834"/>
                <a:gd name="f16" fmla="*/ f13 1 912495"/>
                <a:gd name="f17" fmla="*/ f2 1 f15"/>
                <a:gd name="f18" fmla="*/ f3 1 f15"/>
                <a:gd name="f19" fmla="*/ f2 1 f16"/>
                <a:gd name="f20" fmla="*/ f4 1 f16"/>
                <a:gd name="f21" fmla="*/ f17 f11 1"/>
                <a:gd name="f22" fmla="*/ f18 f11 1"/>
                <a:gd name="f23" fmla="*/ f20 f12 1"/>
                <a:gd name="f24" fmla="*/ f19 f12 1"/>
              </a:gdLst>
              <a:ahLst/>
              <a:cxnLst>
                <a:cxn ang="3cd4">
                  <a:pos x="hc" y="t"/>
                </a:cxn>
                <a:cxn ang="0">
                  <a:pos x="r" y="vc"/>
                </a:cxn>
                <a:cxn ang="cd4">
                  <a:pos x="hc" y="b"/>
                </a:cxn>
                <a:cxn ang="cd2">
                  <a:pos x="l" y="vc"/>
                </a:cxn>
              </a:cxnLst>
              <a:rect l="f21" t="f24" r="f22" b="f23"/>
              <a:pathLst>
                <a:path w="5918834" h="912495">
                  <a:moveTo>
                    <a:pt x="f5" y="f2"/>
                  </a:moveTo>
                  <a:lnTo>
                    <a:pt x="f6" y="f2"/>
                  </a:lnTo>
                  <a:lnTo>
                    <a:pt x="f2" y="f6"/>
                  </a:lnTo>
                  <a:lnTo>
                    <a:pt x="f2" y="f7"/>
                  </a:lnTo>
                  <a:lnTo>
                    <a:pt x="f2" y="f8"/>
                  </a:lnTo>
                  <a:lnTo>
                    <a:pt x="f6" y="f9"/>
                  </a:lnTo>
                  <a:lnTo>
                    <a:pt x="f5" y="f9"/>
                  </a:lnTo>
                  <a:lnTo>
                    <a:pt x="f10" y="f8"/>
                  </a:lnTo>
                  <a:lnTo>
                    <a:pt x="f10" y="f6"/>
                  </a:lnTo>
                  <a:lnTo>
                    <a:pt x="f5" y="f2"/>
                  </a:lnTo>
                  <a:close/>
                </a:path>
              </a:pathLst>
            </a:custGeom>
            <a:solidFill>
              <a:srgbClr val="F7F7F7"/>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grpSp>
      <p:sp>
        <p:nvSpPr>
          <p:cNvPr id="19" name="object 19">
            <a:extLst>
              <a:ext uri="{FF2B5EF4-FFF2-40B4-BE49-F238E27FC236}">
                <a16:creationId xmlns:a16="http://schemas.microsoft.com/office/drawing/2014/main" id="{0B8134A2-D8FC-2A41-C0E8-D07F2D5ED032}"/>
              </a:ext>
            </a:extLst>
          </p:cNvPr>
          <p:cNvSpPr txBox="1"/>
          <p:nvPr/>
        </p:nvSpPr>
        <p:spPr>
          <a:xfrm>
            <a:off x="500057" y="6187525"/>
            <a:ext cx="389250" cy="191767"/>
          </a:xfrm>
          <a:prstGeom prst="rect">
            <a:avLst/>
          </a:prstGeom>
          <a:noFill/>
          <a:ln cap="flat">
            <a:noFill/>
          </a:ln>
        </p:spPr>
        <p:txBody>
          <a:bodyPr vert="horz" wrap="square" lIns="0" tIns="11430" rIns="0" bIns="0" anchor="t" anchorCtr="0" compatLnSpc="1">
            <a:spAutoFit/>
          </a:bodyPr>
          <a:lstStyle/>
          <a:p>
            <a:pPr marL="12701" marR="0" lvl="0" indent="0" algn="l" defTabSz="914400" rtl="0" fontAlgn="auto" hangingPunct="1">
              <a:lnSpc>
                <a:spcPct val="100000"/>
              </a:lnSpc>
              <a:spcBef>
                <a:spcPts val="90"/>
              </a:spcBef>
              <a:spcAft>
                <a:spcPts val="0"/>
              </a:spcAft>
              <a:buNone/>
              <a:tabLst/>
              <a:defRPr sz="1800" b="0" i="0" u="none" strike="noStrike" kern="0" cap="none" spc="0" baseline="0">
                <a:solidFill>
                  <a:srgbClr val="000000"/>
                </a:solidFill>
                <a:uFillTx/>
              </a:defRPr>
            </a:pPr>
            <a:r>
              <a:rPr lang="en-IN" sz="1100" b="0" i="0" u="none" strike="noStrike" kern="1200" cap="none" spc="80" baseline="0">
                <a:solidFill>
                  <a:srgbClr val="2F3E9F"/>
                </a:solidFill>
                <a:uFillTx/>
                <a:latin typeface="Lucida Sans Unicode"/>
                <a:cs typeface="Lucida Sans Unicode"/>
              </a:rPr>
              <a:t>[32]:</a:t>
            </a:r>
            <a:endParaRPr lang="en-IN" sz="1100" b="0" i="0" u="none" strike="noStrike" kern="1200" cap="none" spc="0" baseline="0">
              <a:solidFill>
                <a:srgbClr val="000000"/>
              </a:solidFill>
              <a:uFillTx/>
              <a:latin typeface="Lucida Sans Unicode"/>
              <a:cs typeface="Lucida Sans Unicode"/>
            </a:endParaRPr>
          </a:p>
        </p:txBody>
      </p:sp>
      <p:sp>
        <p:nvSpPr>
          <p:cNvPr id="20" name="object 20">
            <a:extLst>
              <a:ext uri="{FF2B5EF4-FFF2-40B4-BE49-F238E27FC236}">
                <a16:creationId xmlns:a16="http://schemas.microsoft.com/office/drawing/2014/main" id="{354D57F5-A7F5-A83E-EA54-9AF2C9D68768}"/>
              </a:ext>
            </a:extLst>
          </p:cNvPr>
          <p:cNvSpPr txBox="1"/>
          <p:nvPr/>
        </p:nvSpPr>
        <p:spPr>
          <a:xfrm>
            <a:off x="927055" y="6204642"/>
            <a:ext cx="5918838" cy="912498"/>
          </a:xfrm>
          <a:prstGeom prst="rect">
            <a:avLst/>
          </a:prstGeom>
          <a:noFill/>
          <a:ln cap="flat">
            <a:noFill/>
          </a:ln>
        </p:spPr>
        <p:txBody>
          <a:bodyPr vert="horz" wrap="square" lIns="0" tIns="0" rIns="0" bIns="0" anchor="t" anchorCtr="0" compatLnSpc="1">
            <a:spAutoFit/>
          </a:bodyPr>
          <a:lstStyle/>
          <a:p>
            <a:pPr marL="37462"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IN" sz="1100" b="0" i="0" u="none" strike="noStrike" kern="1200" cap="none" spc="-120" baseline="0">
                <a:solidFill>
                  <a:srgbClr val="000000"/>
                </a:solidFill>
                <a:uFillTx/>
                <a:latin typeface="Lucida Sans Unicode"/>
                <a:cs typeface="Lucida Sans Unicode"/>
              </a:rPr>
              <a:t>X </a:t>
            </a:r>
            <a:r>
              <a:rPr lang="en-IN" sz="1100" b="0" i="0" u="none" strike="noStrike" kern="1200" cap="none" spc="-125" baseline="0">
                <a:solidFill>
                  <a:srgbClr val="000000"/>
                </a:solidFill>
                <a:uFillTx/>
                <a:latin typeface="Lucida Sans Unicode"/>
                <a:cs typeface="Lucida Sans Unicode"/>
              </a:rPr>
              <a:t> </a:t>
            </a:r>
            <a:r>
              <a:rPr lang="en-IN" sz="1100" b="0" i="0" u="none" strike="noStrike" kern="1200" cap="none" spc="-305" baseline="0">
                <a:solidFill>
                  <a:srgbClr val="666666"/>
                </a:solidFill>
                <a:uFillTx/>
                <a:latin typeface="Lucida Sans Unicode"/>
                <a:cs typeface="Lucida Sans Unicode"/>
              </a:rPr>
              <a:t>=</a:t>
            </a:r>
            <a:r>
              <a:rPr lang="en-IN" sz="1100" b="0" i="0" u="none" strike="noStrike" kern="1200" cap="none" spc="0" baseline="0">
                <a:solidFill>
                  <a:srgbClr val="666666"/>
                </a:solidFill>
                <a:uFillTx/>
                <a:latin typeface="Lucida Sans Unicode"/>
                <a:cs typeface="Lucida Sans Unicode"/>
              </a:rPr>
              <a:t> </a:t>
            </a:r>
            <a:r>
              <a:rPr lang="en-IN" sz="1100" b="0" i="0" u="none" strike="noStrike" kern="1200" cap="none" spc="-125" baseline="0">
                <a:solidFill>
                  <a:srgbClr val="666666"/>
                </a:solidFill>
                <a:uFillTx/>
                <a:latin typeface="Lucida Sans Unicode"/>
                <a:cs typeface="Lucida Sans Unicode"/>
              </a:rPr>
              <a:t> </a:t>
            </a:r>
            <a:r>
              <a:rPr lang="en-IN" sz="1100" b="0" i="0" u="none" strike="noStrike" kern="1200" cap="none" spc="20" baseline="0">
                <a:solidFill>
                  <a:srgbClr val="000000"/>
                </a:solidFill>
                <a:uFillTx/>
                <a:latin typeface="Lucida Sans Unicode"/>
                <a:cs typeface="Lucida Sans Unicode"/>
              </a:rPr>
              <a:t>df</a:t>
            </a:r>
            <a:r>
              <a:rPr lang="en-IN" sz="1100" b="0" i="0" u="none" strike="noStrike" kern="1200" cap="none" spc="220" baseline="0">
                <a:solidFill>
                  <a:srgbClr val="666666"/>
                </a:solidFill>
                <a:uFillTx/>
                <a:latin typeface="Lucida Sans Unicode"/>
                <a:cs typeface="Lucida Sans Unicode"/>
              </a:rPr>
              <a:t>.</a:t>
            </a:r>
            <a:r>
              <a:rPr lang="en-IN" sz="1100" b="0" i="0" u="none" strike="noStrike" kern="1200" cap="none" spc="-5" baseline="0">
                <a:solidFill>
                  <a:srgbClr val="000000"/>
                </a:solidFill>
                <a:uFillTx/>
                <a:latin typeface="Lucida Sans Unicode"/>
                <a:cs typeface="Lucida Sans Unicode"/>
              </a:rPr>
              <a:t>drop(</a:t>
            </a:r>
            <a:r>
              <a:rPr lang="en-IN" sz="1100" b="0" i="0" u="none" strike="noStrike" kern="1200" cap="none" spc="320" baseline="0">
                <a:solidFill>
                  <a:srgbClr val="BA2121"/>
                </a:solidFill>
                <a:uFillTx/>
                <a:latin typeface="Lucida Sans Unicode"/>
                <a:cs typeface="Lucida Sans Unicode"/>
              </a:rPr>
              <a:t>'</a:t>
            </a:r>
            <a:r>
              <a:rPr lang="en-IN" sz="1100" b="0" i="0" u="none" strike="noStrike" kern="1200" cap="none" spc="-85" baseline="0">
                <a:solidFill>
                  <a:srgbClr val="BA2121"/>
                </a:solidFill>
                <a:uFillTx/>
                <a:latin typeface="Lucida Sans Unicode"/>
                <a:cs typeface="Lucida Sans Unicode"/>
              </a:rPr>
              <a:t>Newspaper</a:t>
            </a:r>
            <a:r>
              <a:rPr lang="en-IN" sz="1100" b="0" i="0" u="none" strike="noStrike" kern="1200" cap="none" spc="320" baseline="0">
                <a:solidFill>
                  <a:srgbClr val="BA2121"/>
                </a:solidFill>
                <a:uFillTx/>
                <a:latin typeface="Lucida Sans Unicode"/>
                <a:cs typeface="Lucida Sans Unicode"/>
              </a:rPr>
              <a:t>'</a:t>
            </a:r>
            <a:r>
              <a:rPr lang="en-IN" sz="1100" b="0" i="0" u="none" strike="noStrike" kern="1200" cap="none" spc="220" baseline="0">
                <a:solidFill>
                  <a:srgbClr val="000000"/>
                </a:solidFill>
                <a:uFillTx/>
                <a:latin typeface="Lucida Sans Unicode"/>
                <a:cs typeface="Lucida Sans Unicode"/>
              </a:rPr>
              <a:t>,</a:t>
            </a:r>
            <a:r>
              <a:rPr lang="en-IN" sz="1100" b="0" i="0" u="none" strike="noStrike" kern="1200" cap="none" spc="0" baseline="0">
                <a:solidFill>
                  <a:srgbClr val="000000"/>
                </a:solidFill>
                <a:uFillTx/>
                <a:latin typeface="Lucida Sans Unicode"/>
                <a:cs typeface="Lucida Sans Unicode"/>
              </a:rPr>
              <a:t> </a:t>
            </a:r>
            <a:r>
              <a:rPr lang="en-IN" sz="1100" b="0" i="0" u="none" strike="noStrike" kern="1200" cap="none" spc="-125" baseline="0">
                <a:solidFill>
                  <a:srgbClr val="000000"/>
                </a:solidFill>
                <a:uFillTx/>
                <a:latin typeface="Lucida Sans Unicode"/>
                <a:cs typeface="Lucida Sans Unicode"/>
              </a:rPr>
              <a:t> </a:t>
            </a:r>
            <a:r>
              <a:rPr lang="en-IN" sz="1100" b="0" i="0" u="none" strike="noStrike" kern="1200" cap="none" spc="30" baseline="0">
                <a:solidFill>
                  <a:srgbClr val="000000"/>
                </a:solidFill>
                <a:uFillTx/>
                <a:latin typeface="Lucida Sans Unicode"/>
                <a:cs typeface="Lucida Sans Unicode"/>
              </a:rPr>
              <a:t>axis</a:t>
            </a:r>
            <a:r>
              <a:rPr lang="en-IN" sz="1100" b="0" i="0" u="none" strike="noStrike" kern="1200" cap="none" spc="-305" baseline="0">
                <a:solidFill>
                  <a:srgbClr val="666666"/>
                </a:solidFill>
                <a:uFillTx/>
                <a:latin typeface="Lucida Sans Unicode"/>
                <a:cs typeface="Lucida Sans Unicode"/>
              </a:rPr>
              <a:t>=</a:t>
            </a:r>
            <a:r>
              <a:rPr lang="en-IN" sz="1100" b="0" i="0" u="none" strike="noStrike" kern="1200" cap="none" spc="-125" baseline="0">
                <a:solidFill>
                  <a:srgbClr val="666666"/>
                </a:solidFill>
                <a:uFillTx/>
                <a:latin typeface="Lucida Sans Unicode"/>
                <a:cs typeface="Lucida Sans Unicode"/>
              </a:rPr>
              <a:t>1</a:t>
            </a:r>
            <a:r>
              <a:rPr lang="en-IN" sz="1100" b="0" i="0" u="none" strike="noStrike" kern="1200" cap="none" spc="215" baseline="0">
                <a:solidFill>
                  <a:srgbClr val="000000"/>
                </a:solidFill>
                <a:uFillTx/>
                <a:latin typeface="Lucida Sans Unicode"/>
                <a:cs typeface="Lucida Sans Unicode"/>
              </a:rPr>
              <a:t>)</a:t>
            </a:r>
            <a:endParaRPr lang="en-IN" sz="1100" b="0" i="0" u="none" strike="noStrike" kern="1200" cap="none" spc="0" baseline="0">
              <a:solidFill>
                <a:srgbClr val="000000"/>
              </a:solidFill>
              <a:uFillTx/>
              <a:latin typeface="Lucida Sans Unicode"/>
              <a:cs typeface="Lucida Sans Unicode"/>
            </a:endParaRPr>
          </a:p>
          <a:p>
            <a:pPr marL="37462" marR="0" lvl="0" indent="0" algn="l" defTabSz="914400" rtl="0" fontAlgn="auto" hangingPunct="1">
              <a:lnSpc>
                <a:spcPct val="100000"/>
              </a:lnSpc>
              <a:spcBef>
                <a:spcPts val="35"/>
              </a:spcBef>
              <a:spcAft>
                <a:spcPts val="0"/>
              </a:spcAft>
              <a:buNone/>
              <a:tabLst/>
              <a:defRPr sz="1800" b="0" i="0" u="none" strike="noStrike" kern="0" cap="none" spc="0" baseline="0">
                <a:solidFill>
                  <a:srgbClr val="000000"/>
                </a:solidFill>
                <a:uFillTx/>
              </a:defRPr>
            </a:pPr>
            <a:r>
              <a:rPr lang="en-IN" sz="1100" b="0" i="0" u="none" strike="noStrike" kern="1200" cap="none" spc="-5" baseline="0">
                <a:solidFill>
                  <a:srgbClr val="000000"/>
                </a:solidFill>
                <a:uFillTx/>
                <a:latin typeface="Lucida Sans Unicode"/>
                <a:cs typeface="Lucida Sans Unicode"/>
              </a:rPr>
              <a:t>y </a:t>
            </a:r>
            <a:r>
              <a:rPr lang="en-IN" sz="1100" b="0" i="0" u="none" strike="noStrike" kern="1200" cap="none" spc="-125" baseline="0">
                <a:solidFill>
                  <a:srgbClr val="000000"/>
                </a:solidFill>
                <a:uFillTx/>
                <a:latin typeface="Lucida Sans Unicode"/>
                <a:cs typeface="Lucida Sans Unicode"/>
              </a:rPr>
              <a:t> </a:t>
            </a:r>
            <a:r>
              <a:rPr lang="en-IN" sz="1100" b="0" i="0" u="none" strike="noStrike" kern="1200" cap="none" spc="-305" baseline="0">
                <a:solidFill>
                  <a:srgbClr val="666666"/>
                </a:solidFill>
                <a:uFillTx/>
                <a:latin typeface="Lucida Sans Unicode"/>
                <a:cs typeface="Lucida Sans Unicode"/>
              </a:rPr>
              <a:t>=</a:t>
            </a:r>
            <a:r>
              <a:rPr lang="en-IN" sz="1100" b="0" i="0" u="none" strike="noStrike" kern="1200" cap="none" spc="0" baseline="0">
                <a:solidFill>
                  <a:srgbClr val="666666"/>
                </a:solidFill>
                <a:uFillTx/>
                <a:latin typeface="Lucida Sans Unicode"/>
                <a:cs typeface="Lucida Sans Unicode"/>
              </a:rPr>
              <a:t> </a:t>
            </a:r>
            <a:r>
              <a:rPr lang="en-IN" sz="1100" b="0" i="0" u="none" strike="noStrike" kern="1200" cap="none" spc="-125" baseline="0">
                <a:solidFill>
                  <a:srgbClr val="666666"/>
                </a:solidFill>
                <a:uFillTx/>
                <a:latin typeface="Lucida Sans Unicode"/>
                <a:cs typeface="Lucida Sans Unicode"/>
              </a:rPr>
              <a:t> </a:t>
            </a:r>
            <a:r>
              <a:rPr lang="en-IN" sz="1100" b="0" i="0" u="none" strike="noStrike" kern="1200" cap="none" spc="85" baseline="0">
                <a:solidFill>
                  <a:srgbClr val="000000"/>
                </a:solidFill>
                <a:uFillTx/>
                <a:latin typeface="Lucida Sans Unicode"/>
                <a:cs typeface="Lucida Sans Unicode"/>
              </a:rPr>
              <a:t>df[</a:t>
            </a:r>
            <a:r>
              <a:rPr lang="en-IN" sz="1100" b="0" i="0" u="none" strike="noStrike" kern="1200" cap="none" spc="320" baseline="0">
                <a:solidFill>
                  <a:srgbClr val="BA2121"/>
                </a:solidFill>
                <a:uFillTx/>
                <a:latin typeface="Lucida Sans Unicode"/>
                <a:cs typeface="Lucida Sans Unicode"/>
              </a:rPr>
              <a:t>'</a:t>
            </a:r>
            <a:r>
              <a:rPr lang="en-IN" sz="1100" b="0" i="0" u="none" strike="noStrike" kern="1200" cap="none" spc="-85" baseline="0">
                <a:solidFill>
                  <a:srgbClr val="BA2121"/>
                </a:solidFill>
                <a:uFillTx/>
                <a:latin typeface="Lucida Sans Unicode"/>
                <a:cs typeface="Lucida Sans Unicode"/>
              </a:rPr>
              <a:t>Newspaper</a:t>
            </a:r>
            <a:r>
              <a:rPr lang="en-IN" sz="1100" b="0" i="0" u="none" strike="noStrike" kern="1200" cap="none" spc="320" baseline="0">
                <a:solidFill>
                  <a:srgbClr val="BA2121"/>
                </a:solidFill>
                <a:uFillTx/>
                <a:latin typeface="Lucida Sans Unicode"/>
                <a:cs typeface="Lucida Sans Unicode"/>
              </a:rPr>
              <a:t>'</a:t>
            </a:r>
            <a:r>
              <a:rPr lang="en-IN" sz="1100" b="0" i="0" u="none" strike="noStrike" kern="1200" cap="none" spc="215" baseline="0">
                <a:solidFill>
                  <a:srgbClr val="000000"/>
                </a:solidFill>
                <a:uFillTx/>
                <a:latin typeface="Lucida Sans Unicode"/>
                <a:cs typeface="Lucida Sans Unicode"/>
              </a:rPr>
              <a:t>]</a:t>
            </a:r>
            <a:endParaRPr lang="en-IN" sz="1100" b="0" i="0" u="none" strike="noStrike" kern="1200" cap="none" spc="0" baseline="0">
              <a:solidFill>
                <a:srgbClr val="000000"/>
              </a:solidFill>
              <a:uFillTx/>
              <a:latin typeface="Lucida Sans Unicode"/>
              <a:cs typeface="Lucida Sans Unicode"/>
            </a:endParaRPr>
          </a:p>
          <a:p>
            <a:pPr marL="0" marR="0" lvl="0" indent="0" algn="l" defTabSz="914400" rtl="0" fontAlgn="auto" hangingPunct="1">
              <a:lnSpc>
                <a:spcPct val="100000"/>
              </a:lnSpc>
              <a:spcBef>
                <a:spcPts val="5"/>
              </a:spcBef>
              <a:spcAft>
                <a:spcPts val="0"/>
              </a:spcAft>
              <a:buNone/>
              <a:tabLst/>
              <a:defRPr sz="1800" b="0" i="0" u="none" strike="noStrike" kern="0" cap="none" spc="0" baseline="0">
                <a:solidFill>
                  <a:srgbClr val="000000"/>
                </a:solidFill>
                <a:uFillTx/>
              </a:defRPr>
            </a:pPr>
            <a:endParaRPr lang="en-IN" sz="900" b="0" i="0" u="none" strike="noStrike" kern="1200" cap="none" spc="0" baseline="0">
              <a:solidFill>
                <a:srgbClr val="000000"/>
              </a:solidFill>
              <a:uFillTx/>
              <a:latin typeface="Lucida Sans Unicode"/>
              <a:cs typeface="Lucida Sans Unicode"/>
            </a:endParaRPr>
          </a:p>
          <a:p>
            <a:pPr marL="37462"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100" b="0" i="0" u="none" strike="noStrike" kern="1200" cap="none" spc="65" baseline="0">
                <a:solidFill>
                  <a:srgbClr val="000000"/>
                </a:solidFill>
                <a:uFillTx/>
                <a:latin typeface="Lucida Sans Unicode"/>
                <a:cs typeface="Lucida Sans Unicode"/>
              </a:rPr>
              <a:t>X_train,</a:t>
            </a:r>
            <a:r>
              <a:rPr lang="en-IN" sz="1100" b="0" i="0" u="none" strike="noStrike" kern="1200" cap="none" spc="220" baseline="0">
                <a:solidFill>
                  <a:srgbClr val="000000"/>
                </a:solidFill>
                <a:uFillTx/>
                <a:latin typeface="Lucida Sans Unicode"/>
                <a:cs typeface="Lucida Sans Unicode"/>
              </a:rPr>
              <a:t> </a:t>
            </a:r>
            <a:r>
              <a:rPr lang="en-IN" sz="1100" b="0" i="0" u="none" strike="noStrike" kern="1200" cap="none" spc="60" baseline="0">
                <a:solidFill>
                  <a:srgbClr val="000000"/>
                </a:solidFill>
                <a:uFillTx/>
                <a:latin typeface="Lucida Sans Unicode"/>
                <a:cs typeface="Lucida Sans Unicode"/>
              </a:rPr>
              <a:t>X_test,</a:t>
            </a:r>
            <a:r>
              <a:rPr lang="en-IN" sz="1100" b="0" i="0" u="none" strike="noStrike" kern="1200" cap="none" spc="220" baseline="0">
                <a:solidFill>
                  <a:srgbClr val="000000"/>
                </a:solidFill>
                <a:uFillTx/>
                <a:latin typeface="Lucida Sans Unicode"/>
                <a:cs typeface="Lucida Sans Unicode"/>
              </a:rPr>
              <a:t> </a:t>
            </a:r>
            <a:r>
              <a:rPr lang="en-IN" sz="1100" b="0" i="0" u="none" strike="noStrike" kern="1200" cap="none" spc="75" baseline="0">
                <a:solidFill>
                  <a:srgbClr val="000000"/>
                </a:solidFill>
                <a:uFillTx/>
                <a:latin typeface="Lucida Sans Unicode"/>
                <a:cs typeface="Lucida Sans Unicode"/>
              </a:rPr>
              <a:t>y_train,</a:t>
            </a:r>
            <a:r>
              <a:rPr lang="en-IN" sz="1100" b="0" i="0" u="none" strike="noStrike" kern="1200" cap="none" spc="225" baseline="0">
                <a:solidFill>
                  <a:srgbClr val="000000"/>
                </a:solidFill>
                <a:uFillTx/>
                <a:latin typeface="Lucida Sans Unicode"/>
                <a:cs typeface="Lucida Sans Unicode"/>
              </a:rPr>
              <a:t> </a:t>
            </a:r>
            <a:r>
              <a:rPr lang="en-IN" sz="1100" b="0" i="0" u="none" strike="noStrike" kern="1200" cap="none" spc="50" baseline="0">
                <a:solidFill>
                  <a:srgbClr val="000000"/>
                </a:solidFill>
                <a:uFillTx/>
                <a:latin typeface="Lucida Sans Unicode"/>
                <a:cs typeface="Lucida Sans Unicode"/>
              </a:rPr>
              <a:t>y_test</a:t>
            </a:r>
            <a:r>
              <a:rPr lang="en-IN" sz="1100" b="0" i="0" u="none" strike="noStrike" kern="1200" cap="none" spc="220" baseline="0">
                <a:solidFill>
                  <a:srgbClr val="000000"/>
                </a:solidFill>
                <a:uFillTx/>
                <a:latin typeface="Lucida Sans Unicode"/>
                <a:cs typeface="Lucida Sans Unicode"/>
              </a:rPr>
              <a:t> </a:t>
            </a:r>
            <a:r>
              <a:rPr lang="en-IN" sz="1100" b="0" i="0" u="none" strike="noStrike" kern="1200" cap="none" spc="-305" baseline="0">
                <a:solidFill>
                  <a:srgbClr val="666666"/>
                </a:solidFill>
                <a:uFillTx/>
                <a:latin typeface="Lucida Sans Unicode"/>
                <a:cs typeface="Lucida Sans Unicode"/>
              </a:rPr>
              <a:t>=</a:t>
            </a:r>
            <a:r>
              <a:rPr lang="en-IN" sz="1100" b="0" i="0" u="none" strike="noStrike" kern="1200" cap="none" spc="-35" baseline="0">
                <a:solidFill>
                  <a:srgbClr val="666666"/>
                </a:solidFill>
                <a:uFillTx/>
                <a:latin typeface="Lucida Sans Unicode"/>
                <a:cs typeface="Lucida Sans Unicode"/>
              </a:rPr>
              <a:t> </a:t>
            </a:r>
            <a:r>
              <a:rPr lang="en-IN" sz="1100" b="0" i="0" u="none" strike="noStrike" kern="1200" cap="none" spc="85" baseline="0">
                <a:solidFill>
                  <a:srgbClr val="000000"/>
                </a:solidFill>
                <a:uFillTx/>
                <a:latin typeface="Lucida Sans Unicode"/>
                <a:cs typeface="Lucida Sans Unicode"/>
              </a:rPr>
              <a:t>train_test_split(X,</a:t>
            </a:r>
            <a:r>
              <a:rPr lang="en-IN" sz="1100" b="0" i="0" u="none" strike="noStrike" kern="1200" cap="none" spc="220" baseline="0">
                <a:solidFill>
                  <a:srgbClr val="000000"/>
                </a:solidFill>
                <a:uFillTx/>
                <a:latin typeface="Lucida Sans Unicode"/>
                <a:cs typeface="Lucida Sans Unicode"/>
              </a:rPr>
              <a:t> </a:t>
            </a:r>
            <a:r>
              <a:rPr lang="en-IN" sz="1100" b="0" i="0" u="none" strike="noStrike" kern="1200" cap="none" spc="110" baseline="0">
                <a:solidFill>
                  <a:srgbClr val="000000"/>
                </a:solidFill>
                <a:uFillTx/>
                <a:latin typeface="Lucida Sans Unicode"/>
                <a:cs typeface="Lucida Sans Unicode"/>
              </a:rPr>
              <a:t>y,</a:t>
            </a:r>
            <a:r>
              <a:rPr lang="en-IN" sz="1100" b="0" i="0" u="none" strike="noStrike" kern="1200" cap="none" spc="225" baseline="0">
                <a:solidFill>
                  <a:srgbClr val="000000"/>
                </a:solidFill>
                <a:uFillTx/>
                <a:latin typeface="Lucida Sans Unicode"/>
                <a:cs typeface="Lucida Sans Unicode"/>
              </a:rPr>
              <a:t> </a:t>
            </a:r>
            <a:r>
              <a:rPr lang="en-IN" sz="1100" b="0" i="0" u="none" strike="noStrike" kern="1200" cap="none" spc="40" baseline="0">
                <a:solidFill>
                  <a:srgbClr val="000000"/>
                </a:solidFill>
                <a:uFillTx/>
                <a:latin typeface="Lucida Sans Unicode"/>
                <a:cs typeface="Lucida Sans Unicode"/>
              </a:rPr>
              <a:t>test_size</a:t>
            </a:r>
            <a:r>
              <a:rPr lang="en-IN" sz="1100" b="0" i="0" u="none" strike="noStrike" kern="1200" cap="none" spc="40" baseline="0">
                <a:solidFill>
                  <a:srgbClr val="666666"/>
                </a:solidFill>
                <a:uFillTx/>
                <a:latin typeface="Lucida Sans Unicode"/>
                <a:cs typeface="Lucida Sans Unicode"/>
              </a:rPr>
              <a:t>=0.2</a:t>
            </a:r>
            <a:r>
              <a:rPr lang="en-IN" sz="1100" b="0" i="0" u="none" strike="noStrike" kern="1200" cap="none" spc="40" baseline="0">
                <a:solidFill>
                  <a:srgbClr val="000000"/>
                </a:solidFill>
                <a:uFillTx/>
                <a:latin typeface="Lucida Sans Unicode"/>
                <a:cs typeface="Lucida Sans Unicode"/>
              </a:rPr>
              <a:t>,</a:t>
            </a:r>
            <a:r>
              <a:rPr lang="en-IN" sz="1100" b="0" i="0" u="none" strike="noStrike" kern="1200" cap="none" spc="40" baseline="0">
                <a:solidFill>
                  <a:srgbClr val="FF0000"/>
                </a:solidFill>
                <a:uFillTx/>
                <a:latin typeface="Lucida Sans Unicode"/>
                <a:cs typeface="Lucida Sans Unicode"/>
              </a:rPr>
              <a:t>␣</a:t>
            </a:r>
            <a:endParaRPr lang="en-IN" sz="1100" b="0" i="0" u="none" strike="noStrike" kern="1200" cap="none" spc="0" baseline="0">
              <a:solidFill>
                <a:srgbClr val="000000"/>
              </a:solidFill>
              <a:uFillTx/>
              <a:latin typeface="Lucida Sans Unicode"/>
              <a:cs typeface="Lucida Sans Unicode"/>
            </a:endParaRPr>
          </a:p>
          <a:p>
            <a:pPr marL="140973" marR="0" lvl="0" indent="0" algn="l" defTabSz="914400" rtl="0" fontAlgn="auto" hangingPunct="1">
              <a:lnSpc>
                <a:spcPct val="100000"/>
              </a:lnSpc>
              <a:spcBef>
                <a:spcPts val="35"/>
              </a:spcBef>
              <a:spcAft>
                <a:spcPts val="0"/>
              </a:spcAft>
              <a:buNone/>
              <a:tabLst/>
              <a:defRPr sz="1800" b="0" i="0" u="none" strike="noStrike" kern="0" cap="none" spc="0" baseline="0">
                <a:solidFill>
                  <a:srgbClr val="000000"/>
                </a:solidFill>
                <a:uFillTx/>
              </a:defRPr>
            </a:pPr>
            <a:r>
              <a:rPr lang="en-IN" sz="600" b="0" i="0" u="none" strike="noStrike" kern="1200" cap="none" spc="-40" baseline="0">
                <a:solidFill>
                  <a:srgbClr val="FF0000"/>
                </a:solidFill>
                <a:uFillTx/>
                <a:latin typeface="Cambria"/>
                <a:cs typeface="Cambria"/>
              </a:rPr>
              <a:t>↪</a:t>
            </a:r>
            <a:r>
              <a:rPr lang="en-IN" sz="1100" b="0" i="0" u="none" strike="noStrike" kern="1200" cap="none" spc="-40" baseline="0">
                <a:solidFill>
                  <a:srgbClr val="000000"/>
                </a:solidFill>
                <a:uFillTx/>
                <a:latin typeface="Lucida Sans Unicode"/>
                <a:cs typeface="Lucida Sans Unicode"/>
              </a:rPr>
              <a:t>random_state</a:t>
            </a:r>
            <a:r>
              <a:rPr lang="en-IN" sz="1100" b="0" i="0" u="none" strike="noStrike" kern="1200" cap="none" spc="-40" baseline="0">
                <a:solidFill>
                  <a:srgbClr val="666666"/>
                </a:solidFill>
                <a:uFillTx/>
                <a:latin typeface="Lucida Sans Unicode"/>
                <a:cs typeface="Lucida Sans Unicode"/>
              </a:rPr>
              <a:t>=42</a:t>
            </a:r>
            <a:r>
              <a:rPr lang="en-IN" sz="1100" b="0" i="0" u="none" strike="noStrike" kern="1200" cap="none" spc="-40" baseline="0">
                <a:solidFill>
                  <a:srgbClr val="000000"/>
                </a:solidFill>
                <a:uFillTx/>
                <a:latin typeface="Lucida Sans Unicode"/>
                <a:cs typeface="Lucida Sans Unicode"/>
              </a:rPr>
              <a:t>)</a:t>
            </a:r>
            <a:endParaRPr lang="en-IN" sz="1100" b="0" i="0" u="none" strike="noStrike" kern="1200" cap="none" spc="0" baseline="0">
              <a:solidFill>
                <a:srgbClr val="000000"/>
              </a:solidFill>
              <a:uFillTx/>
              <a:latin typeface="Lucida Sans Unicode"/>
              <a:cs typeface="Lucida Sans Unicode"/>
            </a:endParaRPr>
          </a:p>
        </p:txBody>
      </p:sp>
      <p:grpSp>
        <p:nvGrpSpPr>
          <p:cNvPr id="21" name="object 21">
            <a:extLst>
              <a:ext uri="{FF2B5EF4-FFF2-40B4-BE49-F238E27FC236}">
                <a16:creationId xmlns:a16="http://schemas.microsoft.com/office/drawing/2014/main" id="{E9E95A46-95C8-AC88-63DD-E0C55686E087}"/>
              </a:ext>
            </a:extLst>
          </p:cNvPr>
          <p:cNvGrpSpPr/>
          <p:nvPr/>
        </p:nvGrpSpPr>
        <p:grpSpPr>
          <a:xfrm>
            <a:off x="914400" y="7227984"/>
            <a:ext cx="5944230" cy="421638"/>
            <a:chOff x="914400" y="7227984"/>
            <a:chExt cx="5944230" cy="421638"/>
          </a:xfrm>
        </p:grpSpPr>
        <p:sp>
          <p:nvSpPr>
            <p:cNvPr id="22" name="object 22">
              <a:extLst>
                <a:ext uri="{FF2B5EF4-FFF2-40B4-BE49-F238E27FC236}">
                  <a16:creationId xmlns:a16="http://schemas.microsoft.com/office/drawing/2014/main" id="{3B08F8FA-59A0-C898-7606-7C4638BFEF58}"/>
                </a:ext>
              </a:extLst>
            </p:cNvPr>
            <p:cNvSpPr/>
            <p:nvPr/>
          </p:nvSpPr>
          <p:spPr>
            <a:xfrm>
              <a:off x="914400" y="7227984"/>
              <a:ext cx="5944230" cy="421638"/>
            </a:xfrm>
            <a:custGeom>
              <a:avLst/>
              <a:gdLst>
                <a:gd name="f0" fmla="val w"/>
                <a:gd name="f1" fmla="val h"/>
                <a:gd name="f2" fmla="val 0"/>
                <a:gd name="f3" fmla="val 5944234"/>
                <a:gd name="f4" fmla="val 421640"/>
                <a:gd name="f5" fmla="val 5918371"/>
                <a:gd name="f6" fmla="val 25305"/>
                <a:gd name="f7" fmla="val 15455"/>
                <a:gd name="f8" fmla="val 1988"/>
                <a:gd name="f9" fmla="val 7411"/>
                <a:gd name="f10" fmla="val 395768"/>
                <a:gd name="f11" fmla="val 405618"/>
                <a:gd name="f12" fmla="val 413662"/>
                <a:gd name="f13" fmla="val 419085"/>
                <a:gd name="f14" fmla="val 421073"/>
                <a:gd name="f15" fmla="val 5928221"/>
                <a:gd name="f16" fmla="val 5936265"/>
                <a:gd name="f17" fmla="val 5941688"/>
                <a:gd name="f18" fmla="val 5943676"/>
                <a:gd name="f19" fmla="*/ f0 1 5944234"/>
                <a:gd name="f20" fmla="*/ f1 1 421640"/>
                <a:gd name="f21" fmla="+- f4 0 f2"/>
                <a:gd name="f22" fmla="+- f3 0 f2"/>
                <a:gd name="f23" fmla="*/ f22 1 5944234"/>
                <a:gd name="f24" fmla="*/ f21 1 421640"/>
                <a:gd name="f25" fmla="*/ f2 1 f23"/>
                <a:gd name="f26" fmla="*/ f3 1 f23"/>
                <a:gd name="f27" fmla="*/ f2 1 f24"/>
                <a:gd name="f28" fmla="*/ f4 1 f24"/>
                <a:gd name="f29" fmla="*/ f25 f19 1"/>
                <a:gd name="f30" fmla="*/ f26 f19 1"/>
                <a:gd name="f31" fmla="*/ f28 f20 1"/>
                <a:gd name="f32" fmla="*/ f27 f20 1"/>
              </a:gdLst>
              <a:ahLst/>
              <a:cxnLst>
                <a:cxn ang="3cd4">
                  <a:pos x="hc" y="t"/>
                </a:cxn>
                <a:cxn ang="0">
                  <a:pos x="r" y="vc"/>
                </a:cxn>
                <a:cxn ang="cd4">
                  <a:pos x="hc" y="b"/>
                </a:cxn>
                <a:cxn ang="cd2">
                  <a:pos x="l" y="vc"/>
                </a:cxn>
              </a:cxnLst>
              <a:rect l="f29" t="f32" r="f30" b="f31"/>
              <a:pathLst>
                <a:path w="5944234" h="421640">
                  <a:moveTo>
                    <a:pt x="f5" y="f2"/>
                  </a:moveTo>
                  <a:lnTo>
                    <a:pt x="f6" y="f2"/>
                  </a:lnTo>
                  <a:lnTo>
                    <a:pt x="f7" y="f8"/>
                  </a:lnTo>
                  <a:lnTo>
                    <a:pt x="f9" y="f9"/>
                  </a:lnTo>
                  <a:lnTo>
                    <a:pt x="f8" y="f7"/>
                  </a:lnTo>
                  <a:lnTo>
                    <a:pt x="f2" y="f6"/>
                  </a:lnTo>
                  <a:lnTo>
                    <a:pt x="f2" y="f10"/>
                  </a:lnTo>
                  <a:lnTo>
                    <a:pt x="f8" y="f11"/>
                  </a:lnTo>
                  <a:lnTo>
                    <a:pt x="f9" y="f12"/>
                  </a:lnTo>
                  <a:lnTo>
                    <a:pt x="f7" y="f13"/>
                  </a:lnTo>
                  <a:lnTo>
                    <a:pt x="f6" y="f14"/>
                  </a:lnTo>
                  <a:lnTo>
                    <a:pt x="f5" y="f14"/>
                  </a:lnTo>
                  <a:lnTo>
                    <a:pt x="f15" y="f13"/>
                  </a:lnTo>
                  <a:lnTo>
                    <a:pt x="f16" y="f12"/>
                  </a:lnTo>
                  <a:lnTo>
                    <a:pt x="f17" y="f11"/>
                  </a:lnTo>
                  <a:lnTo>
                    <a:pt x="f18" y="f10"/>
                  </a:lnTo>
                  <a:lnTo>
                    <a:pt x="f18" y="f6"/>
                  </a:lnTo>
                  <a:lnTo>
                    <a:pt x="f17" y="f7"/>
                  </a:lnTo>
                  <a:lnTo>
                    <a:pt x="f16" y="f9"/>
                  </a:lnTo>
                  <a:lnTo>
                    <a:pt x="f15" y="f8"/>
                  </a:lnTo>
                  <a:lnTo>
                    <a:pt x="f5" y="f2"/>
                  </a:lnTo>
                  <a:close/>
                </a:path>
              </a:pathLst>
            </a:custGeom>
            <a:solidFill>
              <a:srgbClr val="CFCFC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23" name="object 23">
              <a:extLst>
                <a:ext uri="{FF2B5EF4-FFF2-40B4-BE49-F238E27FC236}">
                  <a16:creationId xmlns:a16="http://schemas.microsoft.com/office/drawing/2014/main" id="{C03C7983-E675-64FE-D1BE-1A254D31E373}"/>
                </a:ext>
              </a:extLst>
            </p:cNvPr>
            <p:cNvSpPr/>
            <p:nvPr/>
          </p:nvSpPr>
          <p:spPr>
            <a:xfrm>
              <a:off x="927055" y="7240639"/>
              <a:ext cx="5918838" cy="396236"/>
            </a:xfrm>
            <a:custGeom>
              <a:avLst/>
              <a:gdLst>
                <a:gd name="f0" fmla="val w"/>
                <a:gd name="f1" fmla="val h"/>
                <a:gd name="f2" fmla="val 0"/>
                <a:gd name="f3" fmla="val 5918834"/>
                <a:gd name="f4" fmla="val 396240"/>
                <a:gd name="f5" fmla="val 5912706"/>
                <a:gd name="f6" fmla="val 5664"/>
                <a:gd name="f7" fmla="val 383115"/>
                <a:gd name="f8" fmla="val 390103"/>
                <a:gd name="f9" fmla="val 395768"/>
                <a:gd name="f10" fmla="val 5918371"/>
                <a:gd name="f11" fmla="*/ f0 1 5918834"/>
                <a:gd name="f12" fmla="*/ f1 1 396240"/>
                <a:gd name="f13" fmla="+- f4 0 f2"/>
                <a:gd name="f14" fmla="+- f3 0 f2"/>
                <a:gd name="f15" fmla="*/ f14 1 5918834"/>
                <a:gd name="f16" fmla="*/ f13 1 396240"/>
                <a:gd name="f17" fmla="*/ f2 1 f15"/>
                <a:gd name="f18" fmla="*/ f3 1 f15"/>
                <a:gd name="f19" fmla="*/ f2 1 f16"/>
                <a:gd name="f20" fmla="*/ f4 1 f16"/>
                <a:gd name="f21" fmla="*/ f17 f11 1"/>
                <a:gd name="f22" fmla="*/ f18 f11 1"/>
                <a:gd name="f23" fmla="*/ f20 f12 1"/>
                <a:gd name="f24" fmla="*/ f19 f12 1"/>
              </a:gdLst>
              <a:ahLst/>
              <a:cxnLst>
                <a:cxn ang="3cd4">
                  <a:pos x="hc" y="t"/>
                </a:cxn>
                <a:cxn ang="0">
                  <a:pos x="r" y="vc"/>
                </a:cxn>
                <a:cxn ang="cd4">
                  <a:pos x="hc" y="b"/>
                </a:cxn>
                <a:cxn ang="cd2">
                  <a:pos x="l" y="vc"/>
                </a:cxn>
              </a:cxnLst>
              <a:rect l="f21" t="f24" r="f22" b="f23"/>
              <a:pathLst>
                <a:path w="5918834" h="396240">
                  <a:moveTo>
                    <a:pt x="f5" y="f2"/>
                  </a:moveTo>
                  <a:lnTo>
                    <a:pt x="f6" y="f2"/>
                  </a:lnTo>
                  <a:lnTo>
                    <a:pt x="f2" y="f6"/>
                  </a:lnTo>
                  <a:lnTo>
                    <a:pt x="f2" y="f7"/>
                  </a:lnTo>
                  <a:lnTo>
                    <a:pt x="f2" y="f8"/>
                  </a:lnTo>
                  <a:lnTo>
                    <a:pt x="f6" y="f9"/>
                  </a:lnTo>
                  <a:lnTo>
                    <a:pt x="f5" y="f9"/>
                  </a:lnTo>
                  <a:lnTo>
                    <a:pt x="f10" y="f8"/>
                  </a:lnTo>
                  <a:lnTo>
                    <a:pt x="f10" y="f6"/>
                  </a:lnTo>
                  <a:lnTo>
                    <a:pt x="f5" y="f2"/>
                  </a:lnTo>
                  <a:close/>
                </a:path>
              </a:pathLst>
            </a:custGeom>
            <a:solidFill>
              <a:srgbClr val="F7F7F7"/>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grpSp>
      <p:sp>
        <p:nvSpPr>
          <p:cNvPr id="24" name="object 24">
            <a:extLst>
              <a:ext uri="{FF2B5EF4-FFF2-40B4-BE49-F238E27FC236}">
                <a16:creationId xmlns:a16="http://schemas.microsoft.com/office/drawing/2014/main" id="{7C1E1026-41D6-028F-2372-E2C6D3CDA7BE}"/>
              </a:ext>
            </a:extLst>
          </p:cNvPr>
          <p:cNvSpPr txBox="1"/>
          <p:nvPr/>
        </p:nvSpPr>
        <p:spPr>
          <a:xfrm>
            <a:off x="500057" y="7223503"/>
            <a:ext cx="389250" cy="191767"/>
          </a:xfrm>
          <a:prstGeom prst="rect">
            <a:avLst/>
          </a:prstGeom>
          <a:noFill/>
          <a:ln cap="flat">
            <a:noFill/>
          </a:ln>
        </p:spPr>
        <p:txBody>
          <a:bodyPr vert="horz" wrap="square" lIns="0" tIns="11430" rIns="0" bIns="0" anchor="t" anchorCtr="0" compatLnSpc="1">
            <a:spAutoFit/>
          </a:bodyPr>
          <a:lstStyle/>
          <a:p>
            <a:pPr marL="12701" marR="0" lvl="0" indent="0" algn="l" defTabSz="914400" rtl="0" fontAlgn="auto" hangingPunct="1">
              <a:lnSpc>
                <a:spcPct val="100000"/>
              </a:lnSpc>
              <a:spcBef>
                <a:spcPts val="90"/>
              </a:spcBef>
              <a:spcAft>
                <a:spcPts val="0"/>
              </a:spcAft>
              <a:buNone/>
              <a:tabLst/>
              <a:defRPr sz="1800" b="0" i="0" u="none" strike="noStrike" kern="0" cap="none" spc="0" baseline="0">
                <a:solidFill>
                  <a:srgbClr val="000000"/>
                </a:solidFill>
                <a:uFillTx/>
              </a:defRPr>
            </a:pPr>
            <a:r>
              <a:rPr lang="en-IN" sz="1100" b="0" i="0" u="none" strike="noStrike" kern="1200" cap="none" spc="80" baseline="0">
                <a:solidFill>
                  <a:srgbClr val="2F3E9F"/>
                </a:solidFill>
                <a:uFillTx/>
                <a:latin typeface="Lucida Sans Unicode"/>
                <a:cs typeface="Lucida Sans Unicode"/>
              </a:rPr>
              <a:t>[33]:</a:t>
            </a:r>
            <a:endParaRPr lang="en-IN" sz="1100" b="0" i="0" u="none" strike="noStrike" kern="1200" cap="none" spc="0" baseline="0">
              <a:solidFill>
                <a:srgbClr val="000000"/>
              </a:solidFill>
              <a:uFillTx/>
              <a:latin typeface="Lucida Sans Unicode"/>
              <a:cs typeface="Lucida Sans Unicode"/>
            </a:endParaRPr>
          </a:p>
        </p:txBody>
      </p:sp>
      <p:sp>
        <p:nvSpPr>
          <p:cNvPr id="25" name="object 25">
            <a:extLst>
              <a:ext uri="{FF2B5EF4-FFF2-40B4-BE49-F238E27FC236}">
                <a16:creationId xmlns:a16="http://schemas.microsoft.com/office/drawing/2014/main" id="{8DEC4E1D-8709-89A1-6F11-F8E831307323}"/>
              </a:ext>
            </a:extLst>
          </p:cNvPr>
          <p:cNvSpPr txBox="1"/>
          <p:nvPr/>
        </p:nvSpPr>
        <p:spPr>
          <a:xfrm>
            <a:off x="927055" y="7240639"/>
            <a:ext cx="5918838" cy="396236"/>
          </a:xfrm>
          <a:prstGeom prst="rect">
            <a:avLst/>
          </a:prstGeom>
          <a:noFill/>
          <a:ln cap="flat">
            <a:noFill/>
          </a:ln>
        </p:spPr>
        <p:txBody>
          <a:bodyPr vert="horz" wrap="square" lIns="0" tIns="0" rIns="0" bIns="0" anchor="t" anchorCtr="0" compatLnSpc="1">
            <a:spAutoFit/>
          </a:bodyPr>
          <a:lstStyle/>
          <a:p>
            <a:pPr marL="37462"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85" baseline="0">
                <a:solidFill>
                  <a:srgbClr val="007F00"/>
                </a:solidFill>
                <a:uFillTx/>
                <a:latin typeface="Lucida Sans Unicode"/>
                <a:cs typeface="Lucida Sans Unicode"/>
              </a:rPr>
              <a:t>print</a:t>
            </a:r>
            <a:r>
              <a:rPr lang="en-US" sz="1100" b="0" i="0" u="none" strike="noStrike" kern="1200" cap="none" spc="85" baseline="0">
                <a:solidFill>
                  <a:srgbClr val="000000"/>
                </a:solidFill>
                <a:uFillTx/>
                <a:latin typeface="Lucida Sans Unicode"/>
                <a:cs typeface="Lucida Sans Unicode"/>
              </a:rPr>
              <a:t>(</a:t>
            </a:r>
            <a:r>
              <a:rPr lang="en-US" sz="1100" b="0" i="0" u="none" strike="noStrike" kern="1200" cap="none" spc="85" baseline="0">
                <a:solidFill>
                  <a:srgbClr val="BA2121"/>
                </a:solidFill>
                <a:uFillTx/>
                <a:latin typeface="Lucida Sans Unicode"/>
                <a:cs typeface="Lucida Sans Unicode"/>
              </a:rPr>
              <a:t>"</a:t>
            </a:r>
            <a:r>
              <a:rPr lang="en-US" sz="1100" b="1" i="0" u="none" strike="noStrike" kern="1200" cap="none" spc="85" baseline="0">
                <a:solidFill>
                  <a:srgbClr val="AA5B1E"/>
                </a:solidFill>
                <a:uFillTx/>
                <a:latin typeface="Calibri"/>
                <a:cs typeface="Calibri"/>
              </a:rPr>
              <a:t>\n</a:t>
            </a:r>
            <a:r>
              <a:rPr lang="en-US" sz="1100" b="1" i="0" u="none" strike="noStrike" kern="1200" cap="none" spc="300" baseline="0">
                <a:solidFill>
                  <a:srgbClr val="AA5B1E"/>
                </a:solidFill>
                <a:uFillTx/>
                <a:latin typeface="Calibri"/>
                <a:cs typeface="Calibri"/>
              </a:rPr>
              <a:t> </a:t>
            </a:r>
            <a:r>
              <a:rPr lang="en-US" sz="1100" b="0" i="0" u="none" strike="noStrike" kern="1200" cap="none" spc="30" baseline="0">
                <a:solidFill>
                  <a:srgbClr val="BA2121"/>
                </a:solidFill>
                <a:uFillTx/>
                <a:latin typeface="Lucida Sans Unicode"/>
                <a:cs typeface="Lucida Sans Unicode"/>
              </a:rPr>
              <a:t>X_test</a:t>
            </a:r>
            <a:r>
              <a:rPr lang="en-US" sz="1100" b="0" i="0" u="none" strike="noStrike" kern="1200" cap="none" spc="200" baseline="0">
                <a:solidFill>
                  <a:srgbClr val="BA2121"/>
                </a:solidFill>
                <a:uFillTx/>
                <a:latin typeface="Lucida Sans Unicode"/>
                <a:cs typeface="Lucida Sans Unicode"/>
              </a:rPr>
              <a:t> </a:t>
            </a:r>
            <a:r>
              <a:rPr lang="en-US" sz="1100" b="0" i="0" u="none" strike="noStrike" kern="1200" cap="none" spc="95" baseline="0">
                <a:solidFill>
                  <a:srgbClr val="BA2121"/>
                </a:solidFill>
                <a:uFillTx/>
                <a:latin typeface="Lucida Sans Unicode"/>
                <a:cs typeface="Lucida Sans Unicode"/>
              </a:rPr>
              <a:t>info"</a:t>
            </a:r>
            <a:r>
              <a:rPr lang="en-US" sz="1100" b="0" i="0" u="none" strike="noStrike" kern="1200" cap="none" spc="95" baseline="0">
                <a:solidFill>
                  <a:srgbClr val="000000"/>
                </a:solidFill>
                <a:uFillTx/>
                <a:latin typeface="Lucida Sans Unicode"/>
                <a:cs typeface="Lucida Sans Unicode"/>
              </a:rPr>
              <a:t>)</a:t>
            </a:r>
            <a:endParaRPr lang="en-US" sz="1100" b="0" i="0" u="none" strike="noStrike" kern="1200" cap="none" spc="0" baseline="0">
              <a:solidFill>
                <a:srgbClr val="000000"/>
              </a:solidFill>
              <a:uFillTx/>
              <a:latin typeface="Lucida Sans Unicode"/>
              <a:cs typeface="Lucida Sans Unicode"/>
            </a:endParaRPr>
          </a:p>
          <a:p>
            <a:pPr marL="37462" marR="0" lvl="0" indent="0" algn="l" defTabSz="914400" rtl="0" fontAlgn="auto" hangingPunct="1">
              <a:lnSpc>
                <a:spcPct val="100000"/>
              </a:lnSpc>
              <a:spcBef>
                <a:spcPts val="35"/>
              </a:spcBef>
              <a:spcAft>
                <a:spcPts val="0"/>
              </a:spcAft>
              <a:buNone/>
              <a:tabLst/>
              <a:defRPr sz="1800" b="0" i="0" u="none" strike="noStrike" kern="0" cap="none" spc="0" baseline="0">
                <a:solidFill>
                  <a:srgbClr val="000000"/>
                </a:solidFill>
                <a:uFillTx/>
              </a:defRPr>
            </a:pPr>
            <a:r>
              <a:rPr lang="en-US" sz="1100" b="0" i="0" u="none" strike="noStrike" kern="1200" cap="none" spc="90" baseline="0">
                <a:solidFill>
                  <a:srgbClr val="007F00"/>
                </a:solidFill>
                <a:uFillTx/>
                <a:latin typeface="Lucida Sans Unicode"/>
                <a:cs typeface="Lucida Sans Unicode"/>
              </a:rPr>
              <a:t>print</a:t>
            </a:r>
            <a:r>
              <a:rPr lang="en-US" sz="1100" b="0" i="0" u="none" strike="noStrike" kern="1200" cap="none" spc="90" baseline="0">
                <a:solidFill>
                  <a:srgbClr val="000000"/>
                </a:solidFill>
                <a:uFillTx/>
                <a:latin typeface="Lucida Sans Unicode"/>
                <a:cs typeface="Lucida Sans Unicode"/>
              </a:rPr>
              <a:t>(X_test</a:t>
            </a:r>
            <a:r>
              <a:rPr lang="en-US" sz="1100" b="0" i="0" u="none" strike="noStrike" kern="1200" cap="none" spc="90" baseline="0">
                <a:solidFill>
                  <a:srgbClr val="666666"/>
                </a:solidFill>
                <a:uFillTx/>
                <a:latin typeface="Lucida Sans Unicode"/>
                <a:cs typeface="Lucida Sans Unicode"/>
              </a:rPr>
              <a:t>.</a:t>
            </a:r>
            <a:r>
              <a:rPr lang="en-US" sz="1100" b="0" i="0" u="none" strike="noStrike" kern="1200" cap="none" spc="90" baseline="0">
                <a:solidFill>
                  <a:srgbClr val="000000"/>
                </a:solidFill>
                <a:uFillTx/>
                <a:latin typeface="Lucida Sans Unicode"/>
                <a:cs typeface="Lucida Sans Unicode"/>
              </a:rPr>
              <a:t>info())</a:t>
            </a:r>
            <a:endParaRPr lang="en-US" sz="1100" b="0" i="0" u="none" strike="noStrike" kern="1200" cap="none" spc="0" baseline="0">
              <a:solidFill>
                <a:srgbClr val="000000"/>
              </a:solidFill>
              <a:uFillTx/>
              <a:latin typeface="Lucida Sans Unicode"/>
              <a:cs typeface="Lucida Sans Unicode"/>
            </a:endParaRPr>
          </a:p>
        </p:txBody>
      </p:sp>
      <p:sp>
        <p:nvSpPr>
          <p:cNvPr id="26" name="object 26">
            <a:extLst>
              <a:ext uri="{FF2B5EF4-FFF2-40B4-BE49-F238E27FC236}">
                <a16:creationId xmlns:a16="http://schemas.microsoft.com/office/drawing/2014/main" id="{11FB8CF2-382A-A504-DFE4-B63E8953B7DB}"/>
              </a:ext>
            </a:extLst>
          </p:cNvPr>
          <p:cNvSpPr/>
          <p:nvPr/>
        </p:nvSpPr>
        <p:spPr>
          <a:xfrm>
            <a:off x="914400" y="8897221"/>
            <a:ext cx="218441" cy="0"/>
          </a:xfrm>
          <a:custGeom>
            <a:avLst/>
            <a:gdLst>
              <a:gd name="f0" fmla="val w"/>
              <a:gd name="f1" fmla="val h"/>
              <a:gd name="f2" fmla="val ss"/>
              <a:gd name="f3" fmla="val 0"/>
              <a:gd name="f4" fmla="val 218440"/>
              <a:gd name="f5" fmla="val 218209"/>
              <a:gd name="f6" fmla="abs f0"/>
              <a:gd name="f7" fmla="abs f1"/>
              <a:gd name="f8" fmla="abs f2"/>
              <a:gd name="f9" fmla="*/ f0 1 218440"/>
              <a:gd name="f10" fmla="+- f3 0 f3"/>
              <a:gd name="f11" fmla="+- f4 0 f3"/>
              <a:gd name="f12" fmla="?: f6 f0 1"/>
              <a:gd name="f13" fmla="?: f7 f1 1"/>
              <a:gd name="f14" fmla="?: f8 f2 1"/>
              <a:gd name="f15" fmla="*/ f11 1 218440"/>
              <a:gd name="f16" fmla="*/ f10 1 0"/>
              <a:gd name="f17" fmla="*/ f12 1 218440"/>
              <a:gd name="f18" fmla="*/ f13 1 21600"/>
              <a:gd name="f19" fmla="*/ 21600 f13 1"/>
              <a:gd name="f20" fmla="*/ 0 1 f15"/>
              <a:gd name="f21" fmla="*/ 218440 1 f15"/>
              <a:gd name="f22" fmla="*/ 0 1 f16"/>
              <a:gd name="f23" fmla="*/ 1 1 f16"/>
              <a:gd name="f24" fmla="min f18 f17"/>
              <a:gd name="f25" fmla="*/ f19 1 f14"/>
              <a:gd name="f26" fmla="*/ f20 f9 1"/>
              <a:gd name="f27" fmla="*/ f21 f9 1"/>
              <a:gd name="f28" fmla="val f25"/>
              <a:gd name="f29" fmla="*/ f3 f24 1"/>
              <a:gd name="f30" fmla="+- f28 0 f3"/>
              <a:gd name="f31" fmla="*/ f30 1 0"/>
              <a:gd name="f32" fmla="*/ f23 f31 1"/>
              <a:gd name="f33" fmla="*/ f22 f31 1"/>
              <a:gd name="f34" fmla="*/ f33 f24 1"/>
              <a:gd name="f35" fmla="*/ f32 f24 1"/>
            </a:gdLst>
            <a:ahLst/>
            <a:cxnLst>
              <a:cxn ang="3cd4">
                <a:pos x="hc" y="t"/>
              </a:cxn>
              <a:cxn ang="0">
                <a:pos x="r" y="vc"/>
              </a:cxn>
              <a:cxn ang="cd4">
                <a:pos x="hc" y="b"/>
              </a:cxn>
              <a:cxn ang="cd2">
                <a:pos x="l" y="vc"/>
              </a:cxn>
            </a:cxnLst>
            <a:rect l="f26" t="f34" r="f27" b="f35"/>
            <a:pathLst>
              <a:path w="218440">
                <a:moveTo>
                  <a:pt x="f3" y="f29"/>
                </a:moveTo>
                <a:lnTo>
                  <a:pt x="f5" y="f29"/>
                </a:lnTo>
              </a:path>
            </a:pathLst>
          </a:custGeom>
          <a:noFill/>
          <a:ln w="9701" cap="flat">
            <a:solidFill>
              <a:srgbClr val="000000"/>
            </a:solidFill>
            <a:custDash>
              <a:ds d="299928" sp="299928"/>
            </a:custDash>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27" name="object 27">
            <a:extLst>
              <a:ext uri="{FF2B5EF4-FFF2-40B4-BE49-F238E27FC236}">
                <a16:creationId xmlns:a16="http://schemas.microsoft.com/office/drawing/2014/main" id="{0B932015-8D04-8364-8688-1AE884269102}"/>
              </a:ext>
            </a:extLst>
          </p:cNvPr>
          <p:cNvSpPr/>
          <p:nvPr/>
        </p:nvSpPr>
        <p:spPr>
          <a:xfrm>
            <a:off x="1278084" y="8897221"/>
            <a:ext cx="436882" cy="0"/>
          </a:xfrm>
          <a:custGeom>
            <a:avLst/>
            <a:gdLst>
              <a:gd name="f0" fmla="val w"/>
              <a:gd name="f1" fmla="val h"/>
              <a:gd name="f2" fmla="val ss"/>
              <a:gd name="f3" fmla="val 0"/>
              <a:gd name="f4" fmla="val 436880"/>
              <a:gd name="f5" fmla="val 436418"/>
              <a:gd name="f6" fmla="abs f0"/>
              <a:gd name="f7" fmla="abs f1"/>
              <a:gd name="f8" fmla="abs f2"/>
              <a:gd name="f9" fmla="*/ f0 1 436880"/>
              <a:gd name="f10" fmla="+- f3 0 f3"/>
              <a:gd name="f11" fmla="+- f4 0 f3"/>
              <a:gd name="f12" fmla="?: f6 f0 1"/>
              <a:gd name="f13" fmla="?: f7 f1 1"/>
              <a:gd name="f14" fmla="?: f8 f2 1"/>
              <a:gd name="f15" fmla="*/ f11 1 436880"/>
              <a:gd name="f16" fmla="*/ f10 1 0"/>
              <a:gd name="f17" fmla="*/ f12 1 436880"/>
              <a:gd name="f18" fmla="*/ f13 1 21600"/>
              <a:gd name="f19" fmla="*/ 21600 f13 1"/>
              <a:gd name="f20" fmla="*/ 0 1 f15"/>
              <a:gd name="f21" fmla="*/ 436880 1 f15"/>
              <a:gd name="f22" fmla="*/ 0 1 f16"/>
              <a:gd name="f23" fmla="*/ 1 1 f16"/>
              <a:gd name="f24" fmla="min f18 f17"/>
              <a:gd name="f25" fmla="*/ f19 1 f14"/>
              <a:gd name="f26" fmla="*/ f20 f9 1"/>
              <a:gd name="f27" fmla="*/ f21 f9 1"/>
              <a:gd name="f28" fmla="val f25"/>
              <a:gd name="f29" fmla="*/ f3 f24 1"/>
              <a:gd name="f30" fmla="+- f28 0 f3"/>
              <a:gd name="f31" fmla="*/ f30 1 0"/>
              <a:gd name="f32" fmla="*/ f23 f31 1"/>
              <a:gd name="f33" fmla="*/ f22 f31 1"/>
              <a:gd name="f34" fmla="*/ f33 f24 1"/>
              <a:gd name="f35" fmla="*/ f32 f24 1"/>
            </a:gdLst>
            <a:ahLst/>
            <a:cxnLst>
              <a:cxn ang="3cd4">
                <a:pos x="hc" y="t"/>
              </a:cxn>
              <a:cxn ang="0">
                <a:pos x="r" y="vc"/>
              </a:cxn>
              <a:cxn ang="cd4">
                <a:pos x="hc" y="b"/>
              </a:cxn>
              <a:cxn ang="cd2">
                <a:pos x="l" y="vc"/>
              </a:cxn>
            </a:cxnLst>
            <a:rect l="f26" t="f34" r="f27" b="f35"/>
            <a:pathLst>
              <a:path w="436880">
                <a:moveTo>
                  <a:pt x="f3" y="f29"/>
                </a:moveTo>
                <a:lnTo>
                  <a:pt x="f5" y="f29"/>
                </a:lnTo>
              </a:path>
            </a:pathLst>
          </a:custGeom>
          <a:noFill/>
          <a:ln w="9701" cap="flat">
            <a:solidFill>
              <a:srgbClr val="000000"/>
            </a:solidFill>
            <a:custDash>
              <a:ds d="299928" sp="299928"/>
            </a:custDash>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28" name="object 28">
            <a:extLst>
              <a:ext uri="{FF2B5EF4-FFF2-40B4-BE49-F238E27FC236}">
                <a16:creationId xmlns:a16="http://schemas.microsoft.com/office/drawing/2014/main" id="{B6FD1757-A91B-3C96-7150-2E5CF988A6B4}"/>
              </a:ext>
            </a:extLst>
          </p:cNvPr>
          <p:cNvSpPr/>
          <p:nvPr/>
        </p:nvSpPr>
        <p:spPr>
          <a:xfrm>
            <a:off x="1859971" y="8897221"/>
            <a:ext cx="1018541" cy="0"/>
          </a:xfrm>
          <a:custGeom>
            <a:avLst/>
            <a:gdLst>
              <a:gd name="f0" fmla="val w"/>
              <a:gd name="f1" fmla="val h"/>
              <a:gd name="f2" fmla="val ss"/>
              <a:gd name="f3" fmla="val 0"/>
              <a:gd name="f4" fmla="val 1018540"/>
              <a:gd name="f5" fmla="val 1018310"/>
              <a:gd name="f6" fmla="abs f0"/>
              <a:gd name="f7" fmla="abs f1"/>
              <a:gd name="f8" fmla="abs f2"/>
              <a:gd name="f9" fmla="*/ f0 1 1018540"/>
              <a:gd name="f10" fmla="+- f3 0 f3"/>
              <a:gd name="f11" fmla="+- f4 0 f3"/>
              <a:gd name="f12" fmla="?: f6 f0 1"/>
              <a:gd name="f13" fmla="?: f7 f1 1"/>
              <a:gd name="f14" fmla="?: f8 f2 1"/>
              <a:gd name="f15" fmla="*/ f11 1 1018540"/>
              <a:gd name="f16" fmla="*/ f10 1 0"/>
              <a:gd name="f17" fmla="*/ f12 1 1018540"/>
              <a:gd name="f18" fmla="*/ f13 1 21600"/>
              <a:gd name="f19" fmla="*/ 21600 f13 1"/>
              <a:gd name="f20" fmla="*/ 0 1 f15"/>
              <a:gd name="f21" fmla="*/ 1018540 1 f15"/>
              <a:gd name="f22" fmla="*/ 0 1 f16"/>
              <a:gd name="f23" fmla="*/ 1 1 f16"/>
              <a:gd name="f24" fmla="min f18 f17"/>
              <a:gd name="f25" fmla="*/ f19 1 f14"/>
              <a:gd name="f26" fmla="*/ f20 f9 1"/>
              <a:gd name="f27" fmla="*/ f21 f9 1"/>
              <a:gd name="f28" fmla="val f25"/>
              <a:gd name="f29" fmla="*/ f3 f24 1"/>
              <a:gd name="f30" fmla="+- f28 0 f3"/>
              <a:gd name="f31" fmla="*/ f30 1 0"/>
              <a:gd name="f32" fmla="*/ f23 f31 1"/>
              <a:gd name="f33" fmla="*/ f22 f31 1"/>
              <a:gd name="f34" fmla="*/ f33 f24 1"/>
              <a:gd name="f35" fmla="*/ f32 f24 1"/>
            </a:gdLst>
            <a:ahLst/>
            <a:cxnLst>
              <a:cxn ang="3cd4">
                <a:pos x="hc" y="t"/>
              </a:cxn>
              <a:cxn ang="0">
                <a:pos x="r" y="vc"/>
              </a:cxn>
              <a:cxn ang="cd4">
                <a:pos x="hc" y="b"/>
              </a:cxn>
              <a:cxn ang="cd2">
                <a:pos x="l" y="vc"/>
              </a:cxn>
            </a:cxnLst>
            <a:rect l="f26" t="f34" r="f27" b="f35"/>
            <a:pathLst>
              <a:path w="1018540">
                <a:moveTo>
                  <a:pt x="f3" y="f29"/>
                </a:moveTo>
                <a:lnTo>
                  <a:pt x="f5" y="f29"/>
                </a:lnTo>
              </a:path>
            </a:pathLst>
          </a:custGeom>
          <a:noFill/>
          <a:ln w="9701" cap="flat">
            <a:solidFill>
              <a:srgbClr val="000000"/>
            </a:solidFill>
            <a:custDash>
              <a:ds d="299928" sp="299928"/>
            </a:custDash>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29" name="object 29">
            <a:extLst>
              <a:ext uri="{FF2B5EF4-FFF2-40B4-BE49-F238E27FC236}">
                <a16:creationId xmlns:a16="http://schemas.microsoft.com/office/drawing/2014/main" id="{1AB678C8-5718-659E-12F4-CB8E99EB36C8}"/>
              </a:ext>
            </a:extLst>
          </p:cNvPr>
          <p:cNvSpPr/>
          <p:nvPr/>
        </p:nvSpPr>
        <p:spPr>
          <a:xfrm>
            <a:off x="3023756" y="8897221"/>
            <a:ext cx="363858" cy="0"/>
          </a:xfrm>
          <a:custGeom>
            <a:avLst/>
            <a:gdLst>
              <a:gd name="f0" fmla="val w"/>
              <a:gd name="f1" fmla="val h"/>
              <a:gd name="f2" fmla="val ss"/>
              <a:gd name="f3" fmla="val 0"/>
              <a:gd name="f4" fmla="val 363855"/>
              <a:gd name="f5" fmla="val 363683"/>
              <a:gd name="f6" fmla="abs f0"/>
              <a:gd name="f7" fmla="abs f1"/>
              <a:gd name="f8" fmla="abs f2"/>
              <a:gd name="f9" fmla="*/ f0 1 363855"/>
              <a:gd name="f10" fmla="+- f3 0 f3"/>
              <a:gd name="f11" fmla="+- f4 0 f3"/>
              <a:gd name="f12" fmla="?: f6 f0 1"/>
              <a:gd name="f13" fmla="?: f7 f1 1"/>
              <a:gd name="f14" fmla="?: f8 f2 1"/>
              <a:gd name="f15" fmla="*/ f11 1 363855"/>
              <a:gd name="f16" fmla="*/ f10 1 0"/>
              <a:gd name="f17" fmla="*/ f12 1 363855"/>
              <a:gd name="f18" fmla="*/ f13 1 21600"/>
              <a:gd name="f19" fmla="*/ 21600 f13 1"/>
              <a:gd name="f20" fmla="*/ 0 1 f15"/>
              <a:gd name="f21" fmla="*/ 363855 1 f15"/>
              <a:gd name="f22" fmla="*/ 0 1 f16"/>
              <a:gd name="f23" fmla="*/ 1 1 f16"/>
              <a:gd name="f24" fmla="min f18 f17"/>
              <a:gd name="f25" fmla="*/ f19 1 f14"/>
              <a:gd name="f26" fmla="*/ f20 f9 1"/>
              <a:gd name="f27" fmla="*/ f21 f9 1"/>
              <a:gd name="f28" fmla="val f25"/>
              <a:gd name="f29" fmla="*/ f3 f24 1"/>
              <a:gd name="f30" fmla="+- f28 0 f3"/>
              <a:gd name="f31" fmla="*/ f30 1 0"/>
              <a:gd name="f32" fmla="*/ f23 f31 1"/>
              <a:gd name="f33" fmla="*/ f22 f31 1"/>
              <a:gd name="f34" fmla="*/ f33 f24 1"/>
              <a:gd name="f35" fmla="*/ f32 f24 1"/>
            </a:gdLst>
            <a:ahLst/>
            <a:cxnLst>
              <a:cxn ang="3cd4">
                <a:pos x="hc" y="t"/>
              </a:cxn>
              <a:cxn ang="0">
                <a:pos x="r" y="vc"/>
              </a:cxn>
              <a:cxn ang="cd4">
                <a:pos x="hc" y="b"/>
              </a:cxn>
              <a:cxn ang="cd2">
                <a:pos x="l" y="vc"/>
              </a:cxn>
            </a:cxnLst>
            <a:rect l="f26" t="f34" r="f27" b="f35"/>
            <a:pathLst>
              <a:path w="363855">
                <a:moveTo>
                  <a:pt x="f3" y="f29"/>
                </a:moveTo>
                <a:lnTo>
                  <a:pt x="f5" y="f29"/>
                </a:lnTo>
              </a:path>
            </a:pathLst>
          </a:custGeom>
          <a:noFill/>
          <a:ln w="9701" cap="flat">
            <a:solidFill>
              <a:srgbClr val="000000"/>
            </a:solidFill>
            <a:custDash>
              <a:ds d="299928" sp="299928"/>
            </a:custDash>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30" name="object 30">
            <a:extLst>
              <a:ext uri="{FF2B5EF4-FFF2-40B4-BE49-F238E27FC236}">
                <a16:creationId xmlns:a16="http://schemas.microsoft.com/office/drawing/2014/main" id="{4ED90479-0192-7F2E-6252-F45C1781FF4C}"/>
              </a:ext>
            </a:extLst>
          </p:cNvPr>
          <p:cNvSpPr txBox="1"/>
          <p:nvPr/>
        </p:nvSpPr>
        <p:spPr>
          <a:xfrm>
            <a:off x="901698" y="7928003"/>
            <a:ext cx="2717167" cy="1224281"/>
          </a:xfrm>
          <a:prstGeom prst="rect">
            <a:avLst/>
          </a:prstGeom>
          <a:noFill/>
          <a:ln cap="flat">
            <a:noFill/>
          </a:ln>
        </p:spPr>
        <p:txBody>
          <a:bodyPr vert="horz" wrap="square" lIns="0" tIns="11430" rIns="0" bIns="0" anchor="t" anchorCtr="0" compatLnSpc="1">
            <a:spAutoFit/>
          </a:bodyPr>
          <a:lstStyle/>
          <a:p>
            <a:pPr marL="85094" marR="0" lvl="0" indent="0" algn="l" defTabSz="914400" rtl="0" fontAlgn="auto" hangingPunct="1">
              <a:lnSpc>
                <a:spcPct val="100000"/>
              </a:lnSpc>
              <a:spcBef>
                <a:spcPts val="90"/>
              </a:spcBef>
              <a:spcAft>
                <a:spcPts val="0"/>
              </a:spcAft>
              <a:buNone/>
              <a:tabLst/>
              <a:defRPr sz="1800" b="0" i="0" u="none" strike="noStrike" kern="0" cap="none" spc="0" baseline="0">
                <a:solidFill>
                  <a:srgbClr val="000000"/>
                </a:solidFill>
                <a:uFillTx/>
              </a:defRPr>
            </a:pPr>
            <a:r>
              <a:rPr lang="en-IN" sz="1100" b="0" i="0" u="none" strike="noStrike" kern="1200" cap="none" spc="30" baseline="0">
                <a:solidFill>
                  <a:srgbClr val="000000"/>
                </a:solidFill>
                <a:uFillTx/>
                <a:latin typeface="Lucida Sans Unicode"/>
                <a:cs typeface="Lucida Sans Unicode"/>
              </a:rPr>
              <a:t>X_test</a:t>
            </a:r>
            <a:r>
              <a:rPr lang="en-IN" sz="1100" b="0" i="0" u="none" strike="noStrike" kern="1200" cap="none" spc="180" baseline="0">
                <a:solidFill>
                  <a:srgbClr val="000000"/>
                </a:solidFill>
                <a:uFillTx/>
                <a:latin typeface="Lucida Sans Unicode"/>
                <a:cs typeface="Lucida Sans Unicode"/>
              </a:rPr>
              <a:t> </a:t>
            </a:r>
            <a:r>
              <a:rPr lang="en-IN" sz="1100" b="0" i="0" u="none" strike="noStrike" kern="1200" cap="none" spc="50" baseline="0">
                <a:solidFill>
                  <a:srgbClr val="000000"/>
                </a:solidFill>
                <a:uFillTx/>
                <a:latin typeface="Lucida Sans Unicode"/>
                <a:cs typeface="Lucida Sans Unicode"/>
              </a:rPr>
              <a:t>info</a:t>
            </a:r>
            <a:endParaRPr lang="en-IN" sz="1100" b="0" i="0" u="none" strike="noStrike" kern="1200" cap="none" spc="0" baseline="0">
              <a:solidFill>
                <a:srgbClr val="000000"/>
              </a:solidFill>
              <a:uFillTx/>
              <a:latin typeface="Lucida Sans Unicode"/>
              <a:cs typeface="Lucida Sans Unicode"/>
            </a:endParaRPr>
          </a:p>
          <a:p>
            <a:pPr marL="12701" marR="5084" lvl="0" indent="0" algn="l" defTabSz="914400" rtl="0" fontAlgn="auto" hangingPunct="1">
              <a:lnSpc>
                <a:spcPct val="102600"/>
              </a:lnSpc>
              <a:spcBef>
                <a:spcPts val="0"/>
              </a:spcBef>
              <a:spcAft>
                <a:spcPts val="0"/>
              </a:spcAft>
              <a:buNone/>
              <a:tabLst/>
              <a:defRPr sz="1800" b="0" i="0" u="none" strike="noStrike" kern="0" cap="none" spc="0" baseline="0">
                <a:solidFill>
                  <a:srgbClr val="000000"/>
                </a:solidFill>
                <a:uFillTx/>
              </a:defRPr>
            </a:pPr>
            <a:r>
              <a:rPr lang="en-IN" sz="1100" b="0" i="0" u="none" strike="noStrike" kern="1200" cap="none" spc="-10" baseline="0">
                <a:solidFill>
                  <a:srgbClr val="000000"/>
                </a:solidFill>
                <a:uFillTx/>
                <a:latin typeface="Lucida Sans Unicode"/>
                <a:cs typeface="Lucida Sans Unicode"/>
              </a:rPr>
              <a:t>&lt;class</a:t>
            </a:r>
            <a:r>
              <a:rPr lang="en-IN" sz="1100" b="0" i="0" u="none" strike="noStrike" kern="1200" cap="none" spc="210" baseline="0">
                <a:solidFill>
                  <a:srgbClr val="000000"/>
                </a:solidFill>
                <a:uFillTx/>
                <a:latin typeface="Lucida Sans Unicode"/>
                <a:cs typeface="Lucida Sans Unicode"/>
              </a:rPr>
              <a:t> </a:t>
            </a:r>
            <a:r>
              <a:rPr lang="en-IN" sz="1100" b="0" i="0" u="none" strike="noStrike" kern="1200" cap="none" spc="-10" baseline="0">
                <a:solidFill>
                  <a:srgbClr val="000000"/>
                </a:solidFill>
                <a:uFillTx/>
                <a:latin typeface="Lucida Sans Unicode"/>
                <a:cs typeface="Lucida Sans Unicode"/>
              </a:rPr>
              <a:t>'pandas.core.frame.DataFrame'&gt; </a:t>
            </a:r>
            <a:r>
              <a:rPr lang="en-IN" sz="1100" b="0" i="0" u="none" strike="noStrike" kern="1200" cap="none" spc="-335" baseline="0">
                <a:solidFill>
                  <a:srgbClr val="000000"/>
                </a:solidFill>
                <a:uFillTx/>
                <a:latin typeface="Lucida Sans Unicode"/>
                <a:cs typeface="Lucida Sans Unicode"/>
              </a:rPr>
              <a:t> </a:t>
            </a:r>
            <a:r>
              <a:rPr lang="en-IN" sz="1100" b="0" i="0" u="none" strike="noStrike" kern="1200" cap="none" spc="15" baseline="0">
                <a:solidFill>
                  <a:srgbClr val="000000"/>
                </a:solidFill>
                <a:uFillTx/>
                <a:latin typeface="Lucida Sans Unicode"/>
                <a:cs typeface="Lucida Sans Unicode"/>
              </a:rPr>
              <a:t>Int64Index:</a:t>
            </a:r>
            <a:r>
              <a:rPr lang="en-IN" sz="1100" b="0" i="0" u="none" strike="noStrike" kern="1200" cap="none" spc="215" baseline="0">
                <a:solidFill>
                  <a:srgbClr val="000000"/>
                </a:solidFill>
                <a:uFillTx/>
                <a:latin typeface="Lucida Sans Unicode"/>
                <a:cs typeface="Lucida Sans Unicode"/>
              </a:rPr>
              <a:t> </a:t>
            </a:r>
            <a:r>
              <a:rPr lang="en-IN" sz="1100" b="0" i="0" u="none" strike="noStrike" kern="1200" cap="none" spc="-125" baseline="0">
                <a:solidFill>
                  <a:srgbClr val="000000"/>
                </a:solidFill>
                <a:uFillTx/>
                <a:latin typeface="Lucida Sans Unicode"/>
                <a:cs typeface="Lucida Sans Unicode"/>
              </a:rPr>
              <a:t>40</a:t>
            </a:r>
            <a:r>
              <a:rPr lang="en-IN" sz="1100" b="0" i="0" u="none" strike="noStrike" kern="1200" cap="none" spc="5" baseline="0">
                <a:solidFill>
                  <a:srgbClr val="000000"/>
                </a:solidFill>
                <a:uFillTx/>
                <a:latin typeface="Lucida Sans Unicode"/>
                <a:cs typeface="Lucida Sans Unicode"/>
              </a:rPr>
              <a:t> </a:t>
            </a:r>
            <a:r>
              <a:rPr lang="en-IN" sz="1100" b="0" i="0" u="none" strike="noStrike" kern="1200" cap="none" spc="70" baseline="0">
                <a:solidFill>
                  <a:srgbClr val="000000"/>
                </a:solidFill>
                <a:uFillTx/>
                <a:latin typeface="Lucida Sans Unicode"/>
                <a:cs typeface="Lucida Sans Unicode"/>
              </a:rPr>
              <a:t>entries,</a:t>
            </a:r>
            <a:r>
              <a:rPr lang="en-IN" sz="1100" b="0" i="0" u="none" strike="noStrike" kern="1200" cap="none" spc="220" baseline="0">
                <a:solidFill>
                  <a:srgbClr val="000000"/>
                </a:solidFill>
                <a:uFillTx/>
                <a:latin typeface="Lucida Sans Unicode"/>
                <a:cs typeface="Lucida Sans Unicode"/>
              </a:rPr>
              <a:t> </a:t>
            </a:r>
            <a:r>
              <a:rPr lang="en-IN" sz="1100" b="0" i="0" u="none" strike="noStrike" kern="1200" cap="none" spc="-125" baseline="0">
                <a:solidFill>
                  <a:srgbClr val="000000"/>
                </a:solidFill>
                <a:uFillTx/>
                <a:latin typeface="Lucida Sans Unicode"/>
                <a:cs typeface="Lucida Sans Unicode"/>
              </a:rPr>
              <a:t>95</a:t>
            </a:r>
            <a:r>
              <a:rPr lang="en-IN" sz="1100" b="0" i="0" u="none" strike="noStrike" kern="1200" cap="none" spc="0" baseline="0">
                <a:solidFill>
                  <a:srgbClr val="000000"/>
                </a:solidFill>
                <a:uFillTx/>
                <a:latin typeface="Lucida Sans Unicode"/>
                <a:cs typeface="Lucida Sans Unicode"/>
              </a:rPr>
              <a:t> </a:t>
            </a:r>
            <a:r>
              <a:rPr lang="en-IN" sz="1100" b="0" i="0" u="none" strike="noStrike" kern="1200" cap="none" spc="25" baseline="0">
                <a:solidFill>
                  <a:srgbClr val="000000"/>
                </a:solidFill>
                <a:uFillTx/>
                <a:latin typeface="Lucida Sans Unicode"/>
                <a:cs typeface="Lucida Sans Unicode"/>
              </a:rPr>
              <a:t>to</a:t>
            </a:r>
            <a:r>
              <a:rPr lang="en-IN" sz="1100" b="0" i="0" u="none" strike="noStrike" kern="1200" cap="none" spc="215" baseline="0">
                <a:solidFill>
                  <a:srgbClr val="000000"/>
                </a:solidFill>
                <a:uFillTx/>
                <a:latin typeface="Lucida Sans Unicode"/>
                <a:cs typeface="Lucida Sans Unicode"/>
              </a:rPr>
              <a:t> </a:t>
            </a:r>
            <a:r>
              <a:rPr lang="en-IN" sz="1100" b="0" i="0" u="none" strike="noStrike" kern="1200" cap="none" spc="-125" baseline="0">
                <a:solidFill>
                  <a:srgbClr val="000000"/>
                </a:solidFill>
                <a:uFillTx/>
                <a:latin typeface="Lucida Sans Unicode"/>
                <a:cs typeface="Lucida Sans Unicode"/>
              </a:rPr>
              <a:t>76</a:t>
            </a:r>
            <a:endParaRPr lang="en-IN" sz="1100" b="0" i="0" u="none" strike="noStrike" kern="1200" cap="none" spc="0" baseline="0">
              <a:solidFill>
                <a:srgbClr val="000000"/>
              </a:solidFill>
              <a:uFillTx/>
              <a:latin typeface="Lucida Sans Unicode"/>
              <a:cs typeface="Lucida Sans Unicode"/>
            </a:endParaRPr>
          </a:p>
          <a:p>
            <a:pPr marL="12701" marR="0" lvl="0" indent="0" algn="l" defTabSz="914400" rtl="0" fontAlgn="auto" hangingPunct="1">
              <a:lnSpc>
                <a:spcPct val="100000"/>
              </a:lnSpc>
              <a:spcBef>
                <a:spcPts val="35"/>
              </a:spcBef>
              <a:spcAft>
                <a:spcPts val="0"/>
              </a:spcAft>
              <a:buNone/>
              <a:tabLst/>
              <a:defRPr sz="1800" b="0" i="0" u="none" strike="noStrike" kern="0" cap="none" spc="0" baseline="0">
                <a:solidFill>
                  <a:srgbClr val="000000"/>
                </a:solidFill>
                <a:uFillTx/>
              </a:defRPr>
            </a:pPr>
            <a:r>
              <a:rPr lang="en-IN" sz="1100" b="0" i="0" u="none" strike="noStrike" kern="1200" cap="none" spc="-40" baseline="0">
                <a:solidFill>
                  <a:srgbClr val="000000"/>
                </a:solidFill>
                <a:uFillTx/>
                <a:latin typeface="Lucida Sans Unicode"/>
                <a:cs typeface="Lucida Sans Unicode"/>
              </a:rPr>
              <a:t>Data</a:t>
            </a:r>
            <a:r>
              <a:rPr lang="en-IN" sz="1100" b="0" i="0" u="none" strike="noStrike" kern="1200" cap="none" spc="215" baseline="0">
                <a:solidFill>
                  <a:srgbClr val="000000"/>
                </a:solidFill>
                <a:uFillTx/>
                <a:latin typeface="Lucida Sans Unicode"/>
                <a:cs typeface="Lucida Sans Unicode"/>
              </a:rPr>
              <a:t> </a:t>
            </a:r>
            <a:r>
              <a:rPr lang="en-IN" sz="1100" b="0" i="0" u="none" strike="noStrike" kern="1200" cap="none" spc="-75" baseline="0">
                <a:solidFill>
                  <a:srgbClr val="000000"/>
                </a:solidFill>
                <a:uFillTx/>
                <a:latin typeface="Lucida Sans Unicode"/>
                <a:cs typeface="Lucida Sans Unicode"/>
              </a:rPr>
              <a:t>columns</a:t>
            </a:r>
            <a:r>
              <a:rPr lang="en-IN" sz="1100" b="0" i="0" u="none" strike="noStrike" kern="1200" cap="none" spc="220" baseline="0">
                <a:solidFill>
                  <a:srgbClr val="000000"/>
                </a:solidFill>
                <a:uFillTx/>
                <a:latin typeface="Lucida Sans Unicode"/>
                <a:cs typeface="Lucida Sans Unicode"/>
              </a:rPr>
              <a:t> </a:t>
            </a:r>
            <a:r>
              <a:rPr lang="en-IN" sz="1100" b="0" i="0" u="none" strike="noStrike" kern="1200" cap="none" spc="105" baseline="0">
                <a:solidFill>
                  <a:srgbClr val="000000"/>
                </a:solidFill>
                <a:uFillTx/>
                <a:latin typeface="Lucida Sans Unicode"/>
                <a:cs typeface="Lucida Sans Unicode"/>
              </a:rPr>
              <a:t>(total</a:t>
            </a:r>
            <a:r>
              <a:rPr lang="en-IN" sz="1100" b="0" i="0" u="none" strike="noStrike" kern="1200" cap="none" spc="220" baseline="0">
                <a:solidFill>
                  <a:srgbClr val="000000"/>
                </a:solidFill>
                <a:uFillTx/>
                <a:latin typeface="Lucida Sans Unicode"/>
                <a:cs typeface="Lucida Sans Unicode"/>
              </a:rPr>
              <a:t> </a:t>
            </a:r>
            <a:r>
              <a:rPr lang="en-IN" sz="1100" b="0" i="0" u="none" strike="noStrike" kern="1200" cap="none" spc="-125" baseline="0">
                <a:solidFill>
                  <a:srgbClr val="000000"/>
                </a:solidFill>
                <a:uFillTx/>
                <a:latin typeface="Lucida Sans Unicode"/>
                <a:cs typeface="Lucida Sans Unicode"/>
              </a:rPr>
              <a:t>3</a:t>
            </a:r>
            <a:r>
              <a:rPr lang="en-IN" sz="1100" b="0" i="0" u="none" strike="noStrike" kern="1200" cap="none" spc="220" baseline="0">
                <a:solidFill>
                  <a:srgbClr val="000000"/>
                </a:solidFill>
                <a:uFillTx/>
                <a:latin typeface="Lucida Sans Unicode"/>
                <a:cs typeface="Lucida Sans Unicode"/>
              </a:rPr>
              <a:t> </a:t>
            </a:r>
            <a:r>
              <a:rPr lang="en-IN" sz="1100" b="0" i="0" u="none" strike="noStrike" kern="1200" cap="none" spc="-10" baseline="0">
                <a:solidFill>
                  <a:srgbClr val="000000"/>
                </a:solidFill>
                <a:uFillTx/>
                <a:latin typeface="Lucida Sans Unicode"/>
                <a:cs typeface="Lucida Sans Unicode"/>
              </a:rPr>
              <a:t>columns):</a:t>
            </a:r>
            <a:endParaRPr lang="en-IN" sz="1100" b="0" i="0" u="none" strike="noStrike" kern="1200" cap="none" spc="0" baseline="0">
              <a:solidFill>
                <a:srgbClr val="000000"/>
              </a:solidFill>
              <a:uFillTx/>
              <a:latin typeface="Lucida Sans Unicode"/>
              <a:cs typeface="Lucida Sans Unicode"/>
            </a:endParaRPr>
          </a:p>
          <a:p>
            <a:pPr marL="85094" marR="0" lvl="0" indent="0" algn="l" defTabSz="914400" rtl="0" fontAlgn="auto" hangingPunct="1">
              <a:lnSpc>
                <a:spcPct val="100000"/>
              </a:lnSpc>
              <a:spcBef>
                <a:spcPts val="35"/>
              </a:spcBef>
              <a:spcAft>
                <a:spcPts val="0"/>
              </a:spcAft>
              <a:buNone/>
              <a:tabLst>
                <a:tab pos="375928" algn="l"/>
                <a:tab pos="957587" algn="l"/>
                <a:tab pos="2121535" algn="l"/>
              </a:tabLst>
              <a:defRPr sz="1800" b="0" i="0" u="none" strike="noStrike" kern="0" cap="none" spc="0" baseline="0">
                <a:solidFill>
                  <a:srgbClr val="000000"/>
                </a:solidFill>
                <a:uFillTx/>
              </a:defRPr>
            </a:pPr>
            <a:r>
              <a:rPr lang="en-IN" sz="1100" b="0" i="0" u="none" strike="noStrike" kern="1200" cap="none" spc="-125" baseline="0">
                <a:solidFill>
                  <a:srgbClr val="000000"/>
                </a:solidFill>
                <a:uFillTx/>
                <a:latin typeface="Lucida Sans Unicode"/>
                <a:cs typeface="Lucida Sans Unicode"/>
              </a:rPr>
              <a:t>#	</a:t>
            </a:r>
            <a:r>
              <a:rPr lang="en-IN" sz="1100" b="0" i="0" u="none" strike="noStrike" kern="1200" cap="none" spc="-120" baseline="0">
                <a:solidFill>
                  <a:srgbClr val="000000"/>
                </a:solidFill>
                <a:uFillTx/>
                <a:latin typeface="Lucida Sans Unicode"/>
                <a:cs typeface="Lucida Sans Unicode"/>
              </a:rPr>
              <a:t>Column	</a:t>
            </a:r>
            <a:r>
              <a:rPr lang="en-IN" sz="1100" b="0" i="0" u="none" strike="noStrike" kern="1200" cap="none" spc="-45" baseline="0">
                <a:solidFill>
                  <a:srgbClr val="000000"/>
                </a:solidFill>
                <a:uFillTx/>
                <a:latin typeface="Lucida Sans Unicode"/>
                <a:cs typeface="Lucida Sans Unicode"/>
              </a:rPr>
              <a:t>Non-Null</a:t>
            </a:r>
            <a:r>
              <a:rPr lang="en-IN" sz="1100" b="0" i="0" u="none" strike="noStrike" kern="1200" cap="none" spc="220" baseline="0">
                <a:solidFill>
                  <a:srgbClr val="000000"/>
                </a:solidFill>
                <a:uFillTx/>
                <a:latin typeface="Lucida Sans Unicode"/>
                <a:cs typeface="Lucida Sans Unicode"/>
              </a:rPr>
              <a:t> </a:t>
            </a:r>
            <a:r>
              <a:rPr lang="en-IN" sz="1100" b="0" i="0" u="none" strike="noStrike" kern="1200" cap="none" spc="-70" baseline="0">
                <a:solidFill>
                  <a:srgbClr val="000000"/>
                </a:solidFill>
                <a:uFillTx/>
                <a:latin typeface="Lucida Sans Unicode"/>
                <a:cs typeface="Lucida Sans Unicode"/>
              </a:rPr>
              <a:t>Count	</a:t>
            </a:r>
            <a:r>
              <a:rPr lang="en-IN" sz="1100" b="0" i="0" u="none" strike="noStrike" kern="1200" cap="none" spc="-55" baseline="0">
                <a:solidFill>
                  <a:srgbClr val="000000"/>
                </a:solidFill>
                <a:uFillTx/>
                <a:latin typeface="Lucida Sans Unicode"/>
                <a:cs typeface="Lucida Sans Unicode"/>
              </a:rPr>
              <a:t>Dtype</a:t>
            </a:r>
            <a:endParaRPr lang="en-IN" sz="1100" b="0" i="0" u="none" strike="noStrike" kern="1200" cap="none" spc="0" baseline="0">
              <a:solidFill>
                <a:srgbClr val="000000"/>
              </a:solidFill>
              <a:uFillTx/>
              <a:latin typeface="Lucida Sans Unicode"/>
              <a:cs typeface="Lucida Sans Unicode"/>
            </a:endParaRPr>
          </a:p>
          <a:p>
            <a:pPr marL="0" marR="0" lvl="0" indent="0" algn="l" defTabSz="914400" rtl="0" fontAlgn="auto" hangingPunct="1">
              <a:lnSpc>
                <a:spcPct val="100000"/>
              </a:lnSpc>
              <a:spcBef>
                <a:spcPts val="5"/>
              </a:spcBef>
              <a:spcAft>
                <a:spcPts val="0"/>
              </a:spcAft>
              <a:buNone/>
              <a:tabLst/>
              <a:defRPr sz="1800" b="0" i="0" u="none" strike="noStrike" kern="0" cap="none" spc="0" baseline="0">
                <a:solidFill>
                  <a:srgbClr val="000000"/>
                </a:solidFill>
                <a:uFillTx/>
              </a:defRPr>
            </a:pPr>
            <a:endParaRPr lang="en-IN" sz="900" b="0" i="0" u="none" strike="noStrike" kern="1200" cap="none" spc="0" baseline="0">
              <a:solidFill>
                <a:srgbClr val="000000"/>
              </a:solidFill>
              <a:uFillTx/>
              <a:latin typeface="Lucida Sans Unicode"/>
              <a:cs typeface="Lucida Sans Unicode"/>
            </a:endParaRPr>
          </a:p>
          <a:p>
            <a:pPr marL="85094" marR="0" lvl="0" indent="0" algn="l" defTabSz="914400" rtl="0" fontAlgn="auto" hangingPunct="1">
              <a:lnSpc>
                <a:spcPct val="100000"/>
              </a:lnSpc>
              <a:spcBef>
                <a:spcPts val="0"/>
              </a:spcBef>
              <a:spcAft>
                <a:spcPts val="0"/>
              </a:spcAft>
              <a:buNone/>
              <a:tabLst>
                <a:tab pos="375928" algn="l"/>
                <a:tab pos="958217" algn="l"/>
                <a:tab pos="2121535" algn="l"/>
              </a:tabLst>
              <a:defRPr sz="1800" b="0" i="0" u="none" strike="noStrike" kern="0" cap="none" spc="0" baseline="0">
                <a:solidFill>
                  <a:srgbClr val="000000"/>
                </a:solidFill>
                <a:uFillTx/>
              </a:defRPr>
            </a:pPr>
            <a:r>
              <a:rPr lang="en-IN" sz="1100" b="0" i="0" u="none" strike="noStrike" kern="1200" cap="none" spc="-125" baseline="0">
                <a:solidFill>
                  <a:srgbClr val="000000"/>
                </a:solidFill>
                <a:uFillTx/>
                <a:latin typeface="Lucida Sans Unicode"/>
                <a:cs typeface="Lucida Sans Unicode"/>
              </a:rPr>
              <a:t>0	</a:t>
            </a:r>
            <a:r>
              <a:rPr lang="en-IN" sz="1100" b="0" i="0" u="none" strike="noStrike" kern="1200" cap="none" spc="-135" baseline="0">
                <a:solidFill>
                  <a:srgbClr val="000000"/>
                </a:solidFill>
                <a:uFillTx/>
                <a:latin typeface="Lucida Sans Unicode"/>
                <a:cs typeface="Lucida Sans Unicode"/>
              </a:rPr>
              <a:t>TV	</a:t>
            </a:r>
            <a:r>
              <a:rPr lang="en-IN" sz="1100" b="0" i="0" u="none" strike="noStrike" kern="1200" cap="none" spc="-125" baseline="0">
                <a:solidFill>
                  <a:srgbClr val="000000"/>
                </a:solidFill>
                <a:uFillTx/>
                <a:latin typeface="Lucida Sans Unicode"/>
                <a:cs typeface="Lucida Sans Unicode"/>
              </a:rPr>
              <a:t>40</a:t>
            </a:r>
            <a:r>
              <a:rPr lang="en-IN" sz="1100" b="0" i="0" u="none" strike="noStrike" kern="1200" cap="none" spc="229" baseline="0">
                <a:solidFill>
                  <a:srgbClr val="000000"/>
                </a:solidFill>
                <a:uFillTx/>
                <a:latin typeface="Lucida Sans Unicode"/>
                <a:cs typeface="Lucida Sans Unicode"/>
              </a:rPr>
              <a:t> </a:t>
            </a:r>
            <a:r>
              <a:rPr lang="en-IN" sz="1100" b="0" i="0" u="none" strike="noStrike" kern="1200" cap="none" spc="-15" baseline="0">
                <a:solidFill>
                  <a:srgbClr val="000000"/>
                </a:solidFill>
                <a:uFillTx/>
                <a:latin typeface="Lucida Sans Unicode"/>
                <a:cs typeface="Lucida Sans Unicode"/>
              </a:rPr>
              <a:t>non-null	</a:t>
            </a:r>
            <a:r>
              <a:rPr lang="en-IN" sz="1100" b="0" i="0" u="none" strike="noStrike" kern="1200" cap="none" spc="25" baseline="0">
                <a:solidFill>
                  <a:srgbClr val="000000"/>
                </a:solidFill>
                <a:uFillTx/>
                <a:latin typeface="Lucida Sans Unicode"/>
                <a:cs typeface="Lucida Sans Unicode"/>
              </a:rPr>
              <a:t>float64</a:t>
            </a:r>
            <a:endParaRPr lang="en-IN" sz="1100" b="0" i="0" u="none" strike="noStrike" kern="1200" cap="none" spc="0" baseline="0">
              <a:solidFill>
                <a:srgbClr val="000000"/>
              </a:solidFill>
              <a:uFillTx/>
              <a:latin typeface="Lucida Sans Unicode"/>
              <a:cs typeface="Lucida Sans Unicode"/>
            </a:endParaRPr>
          </a:p>
        </p:txBody>
      </p:sp>
      <p:sp>
        <p:nvSpPr>
          <p:cNvPr id="31" name="object 31">
            <a:extLst>
              <a:ext uri="{FF2B5EF4-FFF2-40B4-BE49-F238E27FC236}">
                <a16:creationId xmlns:a16="http://schemas.microsoft.com/office/drawing/2014/main" id="{53B0EBB7-F003-F496-DB0A-6D25AB60AE37}"/>
              </a:ext>
            </a:extLst>
          </p:cNvPr>
          <p:cNvSpPr txBox="1"/>
          <p:nvPr/>
        </p:nvSpPr>
        <p:spPr>
          <a:xfrm>
            <a:off x="3813468" y="9354732"/>
            <a:ext cx="146047" cy="222254"/>
          </a:xfrm>
          <a:prstGeom prst="rect">
            <a:avLst/>
          </a:prstGeom>
          <a:noFill/>
          <a:ln cap="flat">
            <a:noFill/>
          </a:ln>
        </p:spPr>
        <p:txBody>
          <a:bodyPr vert="horz" wrap="square" lIns="0" tIns="29205" rIns="0" bIns="0" anchor="t" anchorCtr="0" compatLnSpc="1">
            <a:spAutoFit/>
          </a:bodyPr>
          <a:lstStyle/>
          <a:p>
            <a:pPr marL="38103" marR="0" lvl="0" indent="0" algn="l" defTabSz="914400" rtl="0" fontAlgn="auto" hangingPunct="1">
              <a:lnSpc>
                <a:spcPct val="100000"/>
              </a:lnSpc>
              <a:spcBef>
                <a:spcPts val="230"/>
              </a:spcBef>
              <a:spcAft>
                <a:spcPts val="0"/>
              </a:spcAft>
              <a:buNone/>
              <a:tabLst/>
              <a:defRPr sz="1800" b="0" i="0" u="none" strike="noStrike" kern="0" cap="none" spc="0" baseline="0">
                <a:solidFill>
                  <a:srgbClr val="000000"/>
                </a:solidFill>
                <a:uFillTx/>
              </a:defRPr>
            </a:pPr>
            <a:fld id="{C7D0CF86-D418-4482-ACB8-28B9DAC37B32}" type="slidenum">
              <a:t>5</a:t>
            </a:fld>
            <a:endParaRPr lang="en-IN" sz="1100" b="0" i="0" u="none" strike="noStrike" kern="1200" cap="none" spc="-65" baseline="0">
              <a:solidFill>
                <a:srgbClr val="000000"/>
              </a:solidFill>
              <a:uFillTx/>
              <a:latin typeface="Georgia"/>
              <a:cs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name="Slide4">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B1812FD-D503-85B4-28D8-FE3770AB14E4}"/>
              </a:ext>
            </a:extLst>
          </p:cNvPr>
          <p:cNvSpPr txBox="1"/>
          <p:nvPr/>
        </p:nvSpPr>
        <p:spPr>
          <a:xfrm>
            <a:off x="974430" y="902329"/>
            <a:ext cx="680085" cy="191767"/>
          </a:xfrm>
          <a:prstGeom prst="rect">
            <a:avLst/>
          </a:prstGeom>
          <a:noFill/>
          <a:ln cap="flat">
            <a:noFill/>
          </a:ln>
        </p:spPr>
        <p:txBody>
          <a:bodyPr vert="horz" wrap="square" lIns="0" tIns="11430" rIns="0" bIns="0" anchor="t" anchorCtr="0" compatLnSpc="1">
            <a:spAutoFit/>
          </a:bodyPr>
          <a:lstStyle/>
          <a:p>
            <a:pPr marL="12701" marR="0" lvl="0" indent="0" algn="l" defTabSz="914400" rtl="0" fontAlgn="auto" hangingPunct="1">
              <a:lnSpc>
                <a:spcPct val="100000"/>
              </a:lnSpc>
              <a:spcBef>
                <a:spcPts val="90"/>
              </a:spcBef>
              <a:spcAft>
                <a:spcPts val="0"/>
              </a:spcAft>
              <a:buNone/>
              <a:tabLst>
                <a:tab pos="303535" algn="l"/>
              </a:tabLst>
              <a:defRPr sz="1800" b="0" i="0" u="none" strike="noStrike" kern="0" cap="none" spc="0" baseline="0">
                <a:solidFill>
                  <a:srgbClr val="000000"/>
                </a:solidFill>
                <a:uFillTx/>
              </a:defRPr>
            </a:pPr>
            <a:r>
              <a:rPr lang="en-IN" sz="1100" b="0" i="0" u="none" strike="noStrike" kern="1200" cap="none" spc="-125" baseline="0">
                <a:solidFill>
                  <a:srgbClr val="000000"/>
                </a:solidFill>
                <a:uFillTx/>
                <a:latin typeface="Lucida Sans Unicode"/>
                <a:cs typeface="Lucida Sans Unicode"/>
              </a:rPr>
              <a:t>1	</a:t>
            </a:r>
            <a:r>
              <a:rPr lang="en-IN" sz="1100" b="0" i="0" u="none" strike="noStrike" kern="1200" cap="none" spc="-30" baseline="0">
                <a:solidFill>
                  <a:srgbClr val="000000"/>
                </a:solidFill>
                <a:uFillTx/>
                <a:latin typeface="Lucida Sans Unicode"/>
                <a:cs typeface="Lucida Sans Unicode"/>
              </a:rPr>
              <a:t>Radio</a:t>
            </a:r>
            <a:endParaRPr lang="en-IN" sz="1100" b="0" i="0" u="none" strike="noStrike" kern="1200" cap="none" spc="0" baseline="0">
              <a:solidFill>
                <a:srgbClr val="000000"/>
              </a:solidFill>
              <a:uFillTx/>
              <a:latin typeface="Lucida Sans Unicode"/>
              <a:cs typeface="Lucida Sans Unicode"/>
            </a:endParaRPr>
          </a:p>
        </p:txBody>
      </p:sp>
      <p:sp>
        <p:nvSpPr>
          <p:cNvPr id="3" name="object 3">
            <a:extLst>
              <a:ext uri="{FF2B5EF4-FFF2-40B4-BE49-F238E27FC236}">
                <a16:creationId xmlns:a16="http://schemas.microsoft.com/office/drawing/2014/main" id="{44EBA565-73BC-5B89-AB28-EBD3CAC3F8E4}"/>
              </a:ext>
            </a:extLst>
          </p:cNvPr>
          <p:cNvSpPr txBox="1"/>
          <p:nvPr/>
        </p:nvSpPr>
        <p:spPr>
          <a:xfrm>
            <a:off x="1847270" y="902329"/>
            <a:ext cx="825502" cy="191767"/>
          </a:xfrm>
          <a:prstGeom prst="rect">
            <a:avLst/>
          </a:prstGeom>
          <a:noFill/>
          <a:ln cap="flat">
            <a:noFill/>
          </a:ln>
        </p:spPr>
        <p:txBody>
          <a:bodyPr vert="horz" wrap="square" lIns="0" tIns="11430" rIns="0" bIns="0" anchor="t" anchorCtr="0" compatLnSpc="1">
            <a:spAutoFit/>
          </a:bodyPr>
          <a:lstStyle/>
          <a:p>
            <a:pPr marL="12701" marR="0" lvl="0" indent="0" algn="l" defTabSz="914400" rtl="0" fontAlgn="auto" hangingPunct="1">
              <a:lnSpc>
                <a:spcPct val="100000"/>
              </a:lnSpc>
              <a:spcBef>
                <a:spcPts val="90"/>
              </a:spcBef>
              <a:spcAft>
                <a:spcPts val="0"/>
              </a:spcAft>
              <a:buNone/>
              <a:tabLst/>
              <a:defRPr sz="1800" b="0" i="0" u="none" strike="noStrike" kern="0" cap="none" spc="0" baseline="0">
                <a:solidFill>
                  <a:srgbClr val="000000"/>
                </a:solidFill>
                <a:uFillTx/>
              </a:defRPr>
            </a:pPr>
            <a:r>
              <a:rPr lang="en-IN" sz="1100" b="0" i="0" u="none" strike="noStrike" kern="1200" cap="none" spc="-125" baseline="0">
                <a:solidFill>
                  <a:srgbClr val="000000"/>
                </a:solidFill>
                <a:uFillTx/>
                <a:latin typeface="Lucida Sans Unicode"/>
                <a:cs typeface="Lucida Sans Unicode"/>
              </a:rPr>
              <a:t>40</a:t>
            </a:r>
            <a:r>
              <a:rPr lang="en-IN" sz="1100" b="0" i="0" u="none" strike="noStrike" kern="1200" cap="none" spc="160" baseline="0">
                <a:solidFill>
                  <a:srgbClr val="000000"/>
                </a:solidFill>
                <a:uFillTx/>
                <a:latin typeface="Lucida Sans Unicode"/>
                <a:cs typeface="Lucida Sans Unicode"/>
              </a:rPr>
              <a:t> </a:t>
            </a:r>
            <a:r>
              <a:rPr lang="en-IN" sz="1100" b="0" i="0" u="none" strike="noStrike" kern="1200" cap="none" spc="-15" baseline="0">
                <a:solidFill>
                  <a:srgbClr val="000000"/>
                </a:solidFill>
                <a:uFillTx/>
                <a:latin typeface="Lucida Sans Unicode"/>
                <a:cs typeface="Lucida Sans Unicode"/>
              </a:rPr>
              <a:t>non-null</a:t>
            </a:r>
            <a:endParaRPr lang="en-IN" sz="1100" b="0" i="0" u="none" strike="noStrike" kern="1200" cap="none" spc="0" baseline="0">
              <a:solidFill>
                <a:srgbClr val="000000"/>
              </a:solidFill>
              <a:uFillTx/>
              <a:latin typeface="Lucida Sans Unicode"/>
              <a:cs typeface="Lucida Sans Unicode"/>
            </a:endParaRPr>
          </a:p>
        </p:txBody>
      </p:sp>
      <p:sp>
        <p:nvSpPr>
          <p:cNvPr id="4" name="object 4">
            <a:extLst>
              <a:ext uri="{FF2B5EF4-FFF2-40B4-BE49-F238E27FC236}">
                <a16:creationId xmlns:a16="http://schemas.microsoft.com/office/drawing/2014/main" id="{04D1B81B-2178-2DEB-2F46-68B3E03ACC04}"/>
              </a:ext>
            </a:extLst>
          </p:cNvPr>
          <p:cNvSpPr txBox="1"/>
          <p:nvPr/>
        </p:nvSpPr>
        <p:spPr>
          <a:xfrm>
            <a:off x="3011055" y="902329"/>
            <a:ext cx="534667" cy="363858"/>
          </a:xfrm>
          <a:prstGeom prst="rect">
            <a:avLst/>
          </a:prstGeom>
          <a:noFill/>
          <a:ln cap="flat">
            <a:noFill/>
          </a:ln>
        </p:spPr>
        <p:txBody>
          <a:bodyPr vert="horz" wrap="square" lIns="0" tIns="6986" rIns="0" bIns="0" anchor="t" anchorCtr="0" compatLnSpc="1">
            <a:spAutoFit/>
          </a:bodyPr>
          <a:lstStyle/>
          <a:p>
            <a:pPr marL="12701" marR="5084" lvl="0" indent="0" algn="l" defTabSz="914400" rtl="0" fontAlgn="auto" hangingPunct="1">
              <a:lnSpc>
                <a:spcPct val="102600"/>
              </a:lnSpc>
              <a:spcBef>
                <a:spcPts val="55"/>
              </a:spcBef>
              <a:spcAft>
                <a:spcPts val="0"/>
              </a:spcAft>
              <a:buNone/>
              <a:tabLst/>
              <a:defRPr sz="1800" b="0" i="0" u="none" strike="noStrike" kern="0" cap="none" spc="0" baseline="0">
                <a:solidFill>
                  <a:srgbClr val="000000"/>
                </a:solidFill>
                <a:uFillTx/>
              </a:defRPr>
            </a:pPr>
            <a:r>
              <a:rPr lang="en-IN" sz="1100" b="0" i="0" u="none" strike="noStrike" kern="1200" cap="none" spc="25" baseline="0">
                <a:solidFill>
                  <a:srgbClr val="000000"/>
                </a:solidFill>
                <a:uFillTx/>
                <a:latin typeface="Lucida Sans Unicode"/>
                <a:cs typeface="Lucida Sans Unicode"/>
              </a:rPr>
              <a:t>float64  </a:t>
            </a:r>
            <a:r>
              <a:rPr lang="en-IN" sz="1100" b="0" i="0" u="none" strike="noStrike" kern="1200" cap="none" spc="10" baseline="0">
                <a:solidFill>
                  <a:srgbClr val="000000"/>
                </a:solidFill>
                <a:uFillTx/>
                <a:latin typeface="Lucida Sans Unicode"/>
                <a:cs typeface="Lucida Sans Unicode"/>
              </a:rPr>
              <a:t>int64</a:t>
            </a:r>
            <a:endParaRPr lang="en-IN" sz="1100" b="0" i="0" u="none" strike="noStrike" kern="1200" cap="none" spc="0" baseline="0">
              <a:solidFill>
                <a:srgbClr val="000000"/>
              </a:solidFill>
              <a:uFillTx/>
              <a:latin typeface="Lucida Sans Unicode"/>
              <a:cs typeface="Lucida Sans Unicode"/>
            </a:endParaRPr>
          </a:p>
        </p:txBody>
      </p:sp>
      <p:sp>
        <p:nvSpPr>
          <p:cNvPr id="5" name="object 5">
            <a:extLst>
              <a:ext uri="{FF2B5EF4-FFF2-40B4-BE49-F238E27FC236}">
                <a16:creationId xmlns:a16="http://schemas.microsoft.com/office/drawing/2014/main" id="{11FAEF52-426B-8B8A-D88E-68FE4E2849D1}"/>
              </a:ext>
            </a:extLst>
          </p:cNvPr>
          <p:cNvSpPr txBox="1"/>
          <p:nvPr/>
        </p:nvSpPr>
        <p:spPr>
          <a:xfrm>
            <a:off x="901698" y="1074401"/>
            <a:ext cx="2062484" cy="708029"/>
          </a:xfrm>
          <a:prstGeom prst="rect">
            <a:avLst/>
          </a:prstGeom>
          <a:noFill/>
          <a:ln cap="flat">
            <a:noFill/>
          </a:ln>
        </p:spPr>
        <p:txBody>
          <a:bodyPr vert="horz" wrap="square" lIns="0" tIns="6986" rIns="0" bIns="0" anchor="t" anchorCtr="0" compatLnSpc="1">
            <a:spAutoFit/>
          </a:bodyPr>
          <a:lstStyle/>
          <a:p>
            <a:pPr marL="12701" marR="5084" lvl="0" indent="72393" algn="l" defTabSz="914400" rtl="0" fontAlgn="auto" hangingPunct="1">
              <a:lnSpc>
                <a:spcPct val="102600"/>
              </a:lnSpc>
              <a:spcBef>
                <a:spcPts val="55"/>
              </a:spcBef>
              <a:spcAft>
                <a:spcPts val="0"/>
              </a:spcAft>
              <a:buNone/>
              <a:tabLst>
                <a:tab pos="375918" algn="l"/>
                <a:tab pos="957577" algn="l"/>
              </a:tabLst>
              <a:defRPr sz="1800" b="0" i="0" u="none" strike="noStrike" kern="0" cap="none" spc="0" baseline="0">
                <a:solidFill>
                  <a:srgbClr val="000000"/>
                </a:solidFill>
                <a:uFillTx/>
              </a:defRPr>
            </a:pPr>
            <a:r>
              <a:rPr lang="en-US" sz="1100" b="0" i="0" u="none" strike="noStrike" kern="1200" cap="none" spc="-125" baseline="0">
                <a:solidFill>
                  <a:srgbClr val="000000"/>
                </a:solidFill>
                <a:uFillTx/>
                <a:latin typeface="Lucida Sans Unicode"/>
                <a:cs typeface="Lucida Sans Unicode"/>
              </a:rPr>
              <a:t>2	</a:t>
            </a:r>
            <a:r>
              <a:rPr lang="en-US" sz="1100" b="0" i="0" u="none" strike="noStrike" kern="1200" cap="none" spc="30" baseline="0">
                <a:solidFill>
                  <a:srgbClr val="000000"/>
                </a:solidFill>
                <a:uFillTx/>
                <a:latin typeface="Lucida Sans Unicode"/>
                <a:cs typeface="Lucida Sans Unicode"/>
              </a:rPr>
              <a:t>Sales	</a:t>
            </a:r>
            <a:r>
              <a:rPr lang="en-US" sz="1100" b="0" i="0" u="none" strike="noStrike" kern="1200" cap="none" spc="-125" baseline="0">
                <a:solidFill>
                  <a:srgbClr val="000000"/>
                </a:solidFill>
                <a:uFillTx/>
                <a:latin typeface="Lucida Sans Unicode"/>
                <a:cs typeface="Lucida Sans Unicode"/>
              </a:rPr>
              <a:t>40</a:t>
            </a:r>
            <a:r>
              <a:rPr lang="en-US" sz="1100" b="0" i="0" u="none" strike="noStrike" kern="1200" cap="none" spc="-120" baseline="0">
                <a:solidFill>
                  <a:srgbClr val="000000"/>
                </a:solidFill>
                <a:uFillTx/>
                <a:latin typeface="Lucida Sans Unicode"/>
                <a:cs typeface="Lucida Sans Unicode"/>
              </a:rPr>
              <a:t> </a:t>
            </a:r>
            <a:r>
              <a:rPr lang="en-US" sz="1100" b="0" i="0" u="none" strike="noStrike" kern="1200" cap="none" spc="-15" baseline="0">
                <a:solidFill>
                  <a:srgbClr val="000000"/>
                </a:solidFill>
                <a:uFillTx/>
                <a:latin typeface="Lucida Sans Unicode"/>
                <a:cs typeface="Lucida Sans Unicode"/>
              </a:rPr>
              <a:t>non-null </a:t>
            </a:r>
            <a:r>
              <a:rPr lang="en-US" sz="1100" b="0" i="0" u="none" strike="noStrike" kern="1200" cap="none" spc="-10" baseline="0">
                <a:solidFill>
                  <a:srgbClr val="000000"/>
                </a:solidFill>
                <a:uFillTx/>
                <a:latin typeface="Lucida Sans Unicode"/>
                <a:cs typeface="Lucida Sans Unicode"/>
              </a:rPr>
              <a:t> </a:t>
            </a:r>
            <a:r>
              <a:rPr lang="en-US" sz="1100" b="0" i="0" u="none" strike="noStrike" kern="1200" cap="none" spc="15" baseline="0">
                <a:solidFill>
                  <a:srgbClr val="000000"/>
                </a:solidFill>
                <a:uFillTx/>
                <a:latin typeface="Lucida Sans Unicode"/>
                <a:cs typeface="Lucida Sans Unicode"/>
              </a:rPr>
              <a:t>dtypes:</a:t>
            </a:r>
            <a:r>
              <a:rPr lang="en-US" sz="1100" b="0" i="0" u="none" strike="noStrike" kern="1200" cap="none" spc="190" baseline="0">
                <a:solidFill>
                  <a:srgbClr val="000000"/>
                </a:solidFill>
                <a:uFillTx/>
                <a:latin typeface="Lucida Sans Unicode"/>
                <a:cs typeface="Lucida Sans Unicode"/>
              </a:rPr>
              <a:t> </a:t>
            </a:r>
            <a:r>
              <a:rPr lang="en-US" sz="1100" b="0" i="0" u="none" strike="noStrike" kern="1200" cap="none" spc="65" baseline="0">
                <a:solidFill>
                  <a:srgbClr val="000000"/>
                </a:solidFill>
                <a:uFillTx/>
                <a:latin typeface="Lucida Sans Unicode"/>
                <a:cs typeface="Lucida Sans Unicode"/>
              </a:rPr>
              <a:t>float64(2),</a:t>
            </a:r>
            <a:r>
              <a:rPr lang="en-US" sz="1100" b="0" i="0" u="none" strike="noStrike" kern="1200" cap="none" spc="190" baseline="0">
                <a:solidFill>
                  <a:srgbClr val="000000"/>
                </a:solidFill>
                <a:uFillTx/>
                <a:latin typeface="Lucida Sans Unicode"/>
                <a:cs typeface="Lucida Sans Unicode"/>
              </a:rPr>
              <a:t> </a:t>
            </a:r>
            <a:r>
              <a:rPr lang="en-US" sz="1100" b="0" i="0" u="none" strike="noStrike" kern="1200" cap="none" spc="45" baseline="0">
                <a:solidFill>
                  <a:srgbClr val="000000"/>
                </a:solidFill>
                <a:uFillTx/>
                <a:latin typeface="Lucida Sans Unicode"/>
                <a:cs typeface="Lucida Sans Unicode"/>
              </a:rPr>
              <a:t>int64(1) </a:t>
            </a:r>
            <a:r>
              <a:rPr lang="en-US" sz="1100" b="0" i="0" u="none" strike="noStrike" kern="1200" cap="none" spc="-330" baseline="0">
                <a:solidFill>
                  <a:srgbClr val="000000"/>
                </a:solidFill>
                <a:uFillTx/>
                <a:latin typeface="Lucida Sans Unicode"/>
                <a:cs typeface="Lucida Sans Unicode"/>
              </a:rPr>
              <a:t> </a:t>
            </a:r>
            <a:r>
              <a:rPr lang="en-US" sz="1100" b="0" i="0" u="none" strike="noStrike" kern="1200" cap="none" spc="-160" baseline="0">
                <a:solidFill>
                  <a:srgbClr val="000000"/>
                </a:solidFill>
                <a:uFillTx/>
                <a:latin typeface="Lucida Sans Unicode"/>
                <a:cs typeface="Lucida Sans Unicode"/>
              </a:rPr>
              <a:t>memory</a:t>
            </a:r>
            <a:r>
              <a:rPr lang="en-US" sz="1100" b="0" i="0" u="none" strike="noStrike" kern="1200" cap="none" spc="-150" baseline="0">
                <a:solidFill>
                  <a:srgbClr val="000000"/>
                </a:solidFill>
                <a:uFillTx/>
                <a:latin typeface="Lucida Sans Unicode"/>
                <a:cs typeface="Lucida Sans Unicode"/>
              </a:rPr>
              <a:t> </a:t>
            </a:r>
            <a:r>
              <a:rPr lang="en-US" sz="1100" b="0" i="0" u="none" strike="noStrike" kern="1200" cap="none" spc="-15" baseline="0">
                <a:solidFill>
                  <a:srgbClr val="000000"/>
                </a:solidFill>
                <a:uFillTx/>
                <a:latin typeface="Lucida Sans Unicode"/>
                <a:cs typeface="Lucida Sans Unicode"/>
              </a:rPr>
              <a:t>usage:</a:t>
            </a:r>
            <a:r>
              <a:rPr lang="en-US" sz="1100" b="0" i="0" u="none" strike="noStrike" kern="1200" cap="none" spc="220" baseline="0">
                <a:solidFill>
                  <a:srgbClr val="000000"/>
                </a:solidFill>
                <a:uFillTx/>
                <a:latin typeface="Lucida Sans Unicode"/>
                <a:cs typeface="Lucida Sans Unicode"/>
              </a:rPr>
              <a:t> </a:t>
            </a:r>
            <a:r>
              <a:rPr lang="en-US" sz="1100" b="0" i="0" u="none" strike="noStrike" kern="1200" cap="none" spc="-10" baseline="0">
                <a:solidFill>
                  <a:srgbClr val="000000"/>
                </a:solidFill>
                <a:uFillTx/>
                <a:latin typeface="Lucida Sans Unicode"/>
                <a:cs typeface="Lucida Sans Unicode"/>
              </a:rPr>
              <a:t>1.2</a:t>
            </a:r>
            <a:r>
              <a:rPr lang="en-US" sz="1100" b="0" i="0" u="none" strike="noStrike" kern="1200" cap="none" spc="220" baseline="0">
                <a:solidFill>
                  <a:srgbClr val="000000"/>
                </a:solidFill>
                <a:uFillTx/>
                <a:latin typeface="Lucida Sans Unicode"/>
                <a:cs typeface="Lucida Sans Unicode"/>
              </a:rPr>
              <a:t> </a:t>
            </a:r>
            <a:r>
              <a:rPr lang="en-US" sz="1100" b="0" i="0" u="none" strike="noStrike" kern="1200" cap="none" spc="-105" baseline="0">
                <a:solidFill>
                  <a:srgbClr val="000000"/>
                </a:solidFill>
                <a:uFillTx/>
                <a:latin typeface="Lucida Sans Unicode"/>
                <a:cs typeface="Lucida Sans Unicode"/>
              </a:rPr>
              <a:t>KB</a:t>
            </a:r>
            <a:endParaRPr lang="en-US" sz="1100" b="0" i="0" u="none" strike="noStrike" kern="1200" cap="none" spc="0" baseline="0">
              <a:solidFill>
                <a:srgbClr val="000000"/>
              </a:solidFill>
              <a:uFillTx/>
              <a:latin typeface="Lucida Sans Unicode"/>
              <a:cs typeface="Lucida Sans Unicode"/>
            </a:endParaRPr>
          </a:p>
          <a:p>
            <a:pPr marL="12701" marR="0" lvl="0" indent="0" algn="l" defTabSz="914400" rtl="0" fontAlgn="auto" hangingPunct="1">
              <a:lnSpc>
                <a:spcPct val="100000"/>
              </a:lnSpc>
              <a:spcBef>
                <a:spcPts val="35"/>
              </a:spcBef>
              <a:spcAft>
                <a:spcPts val="0"/>
              </a:spcAft>
              <a:buNone/>
              <a:tabLst/>
              <a:defRPr sz="1800" b="0" i="0" u="none" strike="noStrike" kern="0" cap="none" spc="0" baseline="0">
                <a:solidFill>
                  <a:srgbClr val="000000"/>
                </a:solidFill>
                <a:uFillTx/>
              </a:defRPr>
            </a:pPr>
            <a:r>
              <a:rPr lang="en-US" sz="1100" b="0" i="0" u="none" strike="noStrike" kern="1200" cap="none" spc="-125" baseline="0">
                <a:solidFill>
                  <a:srgbClr val="000000"/>
                </a:solidFill>
                <a:uFillTx/>
                <a:latin typeface="Lucida Sans Unicode"/>
                <a:cs typeface="Lucida Sans Unicode"/>
              </a:rPr>
              <a:t>None</a:t>
            </a:r>
            <a:endParaRPr lang="en-US" sz="1100" b="0" i="0" u="none" strike="noStrike" kern="1200" cap="none" spc="0" baseline="0">
              <a:solidFill>
                <a:srgbClr val="000000"/>
              </a:solidFill>
              <a:uFillTx/>
              <a:latin typeface="Lucida Sans Unicode"/>
              <a:cs typeface="Lucida Sans Unicode"/>
            </a:endParaRPr>
          </a:p>
        </p:txBody>
      </p:sp>
      <p:grpSp>
        <p:nvGrpSpPr>
          <p:cNvPr id="6" name="object 6">
            <a:extLst>
              <a:ext uri="{FF2B5EF4-FFF2-40B4-BE49-F238E27FC236}">
                <a16:creationId xmlns:a16="http://schemas.microsoft.com/office/drawing/2014/main" id="{CD16BA7A-203D-4DD3-4C5C-71F72BE11F4A}"/>
              </a:ext>
            </a:extLst>
          </p:cNvPr>
          <p:cNvGrpSpPr/>
          <p:nvPr/>
        </p:nvGrpSpPr>
        <p:grpSpPr>
          <a:xfrm>
            <a:off x="914400" y="1892186"/>
            <a:ext cx="5944230" cy="249558"/>
            <a:chOff x="914400" y="1892186"/>
            <a:chExt cx="5944230" cy="249558"/>
          </a:xfrm>
        </p:grpSpPr>
        <p:sp>
          <p:nvSpPr>
            <p:cNvPr id="7" name="object 7">
              <a:extLst>
                <a:ext uri="{FF2B5EF4-FFF2-40B4-BE49-F238E27FC236}">
                  <a16:creationId xmlns:a16="http://schemas.microsoft.com/office/drawing/2014/main" id="{FA1A0A2B-088C-CDB4-CBFF-CE84B595A93F}"/>
                </a:ext>
              </a:extLst>
            </p:cNvPr>
            <p:cNvSpPr/>
            <p:nvPr/>
          </p:nvSpPr>
          <p:spPr>
            <a:xfrm>
              <a:off x="914400" y="1892186"/>
              <a:ext cx="5944230" cy="249558"/>
            </a:xfrm>
            <a:custGeom>
              <a:avLst/>
              <a:gdLst>
                <a:gd name="f0" fmla="val w"/>
                <a:gd name="f1" fmla="val h"/>
                <a:gd name="f2" fmla="val 0"/>
                <a:gd name="f3" fmla="val 5944234"/>
                <a:gd name="f4" fmla="val 249555"/>
                <a:gd name="f5" fmla="val 5918371"/>
                <a:gd name="f6" fmla="val 25305"/>
                <a:gd name="f7" fmla="val 15455"/>
                <a:gd name="f8" fmla="val 1988"/>
                <a:gd name="f9" fmla="val 7411"/>
                <a:gd name="f10" fmla="val 223691"/>
                <a:gd name="f11" fmla="val 233541"/>
                <a:gd name="f12" fmla="val 241585"/>
                <a:gd name="f13" fmla="val 247008"/>
                <a:gd name="f14" fmla="val 248996"/>
                <a:gd name="f15" fmla="val 5928221"/>
                <a:gd name="f16" fmla="val 5936265"/>
                <a:gd name="f17" fmla="val 5941688"/>
                <a:gd name="f18" fmla="val 5943676"/>
                <a:gd name="f19" fmla="*/ f0 1 5944234"/>
                <a:gd name="f20" fmla="*/ f1 1 249555"/>
                <a:gd name="f21" fmla="+- f4 0 f2"/>
                <a:gd name="f22" fmla="+- f3 0 f2"/>
                <a:gd name="f23" fmla="*/ f22 1 5944234"/>
                <a:gd name="f24" fmla="*/ f21 1 249555"/>
                <a:gd name="f25" fmla="*/ f2 1 f23"/>
                <a:gd name="f26" fmla="*/ f3 1 f23"/>
                <a:gd name="f27" fmla="*/ f2 1 f24"/>
                <a:gd name="f28" fmla="*/ f4 1 f24"/>
                <a:gd name="f29" fmla="*/ f25 f19 1"/>
                <a:gd name="f30" fmla="*/ f26 f19 1"/>
                <a:gd name="f31" fmla="*/ f28 f20 1"/>
                <a:gd name="f32" fmla="*/ f27 f20 1"/>
              </a:gdLst>
              <a:ahLst/>
              <a:cxnLst>
                <a:cxn ang="3cd4">
                  <a:pos x="hc" y="t"/>
                </a:cxn>
                <a:cxn ang="0">
                  <a:pos x="r" y="vc"/>
                </a:cxn>
                <a:cxn ang="cd4">
                  <a:pos x="hc" y="b"/>
                </a:cxn>
                <a:cxn ang="cd2">
                  <a:pos x="l" y="vc"/>
                </a:cxn>
              </a:cxnLst>
              <a:rect l="f29" t="f32" r="f30" b="f31"/>
              <a:pathLst>
                <a:path w="5944234" h="249555">
                  <a:moveTo>
                    <a:pt x="f5" y="f2"/>
                  </a:moveTo>
                  <a:lnTo>
                    <a:pt x="f6" y="f2"/>
                  </a:lnTo>
                  <a:lnTo>
                    <a:pt x="f7" y="f8"/>
                  </a:lnTo>
                  <a:lnTo>
                    <a:pt x="f9" y="f9"/>
                  </a:lnTo>
                  <a:lnTo>
                    <a:pt x="f8" y="f7"/>
                  </a:lnTo>
                  <a:lnTo>
                    <a:pt x="f2" y="f6"/>
                  </a:lnTo>
                  <a:lnTo>
                    <a:pt x="f2" y="f10"/>
                  </a:lnTo>
                  <a:lnTo>
                    <a:pt x="f8" y="f11"/>
                  </a:lnTo>
                  <a:lnTo>
                    <a:pt x="f9" y="f12"/>
                  </a:lnTo>
                  <a:lnTo>
                    <a:pt x="f7" y="f13"/>
                  </a:lnTo>
                  <a:lnTo>
                    <a:pt x="f6" y="f14"/>
                  </a:lnTo>
                  <a:lnTo>
                    <a:pt x="f5" y="f14"/>
                  </a:lnTo>
                  <a:lnTo>
                    <a:pt x="f15" y="f13"/>
                  </a:lnTo>
                  <a:lnTo>
                    <a:pt x="f16" y="f12"/>
                  </a:lnTo>
                  <a:lnTo>
                    <a:pt x="f17" y="f11"/>
                  </a:lnTo>
                  <a:lnTo>
                    <a:pt x="f18" y="f10"/>
                  </a:lnTo>
                  <a:lnTo>
                    <a:pt x="f18" y="f6"/>
                  </a:lnTo>
                  <a:lnTo>
                    <a:pt x="f17" y="f7"/>
                  </a:lnTo>
                  <a:lnTo>
                    <a:pt x="f16" y="f9"/>
                  </a:lnTo>
                  <a:lnTo>
                    <a:pt x="f15" y="f8"/>
                  </a:lnTo>
                  <a:lnTo>
                    <a:pt x="f5" y="f2"/>
                  </a:lnTo>
                  <a:close/>
                </a:path>
              </a:pathLst>
            </a:custGeom>
            <a:solidFill>
              <a:srgbClr val="CFCFC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D2C0F206-5D80-4F27-3636-20802413FB30}"/>
                </a:ext>
              </a:extLst>
            </p:cNvPr>
            <p:cNvSpPr/>
            <p:nvPr/>
          </p:nvSpPr>
          <p:spPr>
            <a:xfrm>
              <a:off x="927055" y="1904841"/>
              <a:ext cx="5918838" cy="224156"/>
            </a:xfrm>
            <a:custGeom>
              <a:avLst/>
              <a:gdLst>
                <a:gd name="f0" fmla="val w"/>
                <a:gd name="f1" fmla="val h"/>
                <a:gd name="f2" fmla="val 0"/>
                <a:gd name="f3" fmla="val 5918834"/>
                <a:gd name="f4" fmla="val 224155"/>
                <a:gd name="f5" fmla="val 5912706"/>
                <a:gd name="f6" fmla="val 5664"/>
                <a:gd name="f7" fmla="val 211038"/>
                <a:gd name="f8" fmla="val 218027"/>
                <a:gd name="f9" fmla="val 223691"/>
                <a:gd name="f10" fmla="val 5918371"/>
                <a:gd name="f11" fmla="*/ f0 1 5918834"/>
                <a:gd name="f12" fmla="*/ f1 1 224155"/>
                <a:gd name="f13" fmla="+- f4 0 f2"/>
                <a:gd name="f14" fmla="+- f3 0 f2"/>
                <a:gd name="f15" fmla="*/ f14 1 5918834"/>
                <a:gd name="f16" fmla="*/ f13 1 224155"/>
                <a:gd name="f17" fmla="*/ f2 1 f15"/>
                <a:gd name="f18" fmla="*/ f3 1 f15"/>
                <a:gd name="f19" fmla="*/ f2 1 f16"/>
                <a:gd name="f20" fmla="*/ f4 1 f16"/>
                <a:gd name="f21" fmla="*/ f17 f11 1"/>
                <a:gd name="f22" fmla="*/ f18 f11 1"/>
                <a:gd name="f23" fmla="*/ f20 f12 1"/>
                <a:gd name="f24" fmla="*/ f19 f12 1"/>
              </a:gdLst>
              <a:ahLst/>
              <a:cxnLst>
                <a:cxn ang="3cd4">
                  <a:pos x="hc" y="t"/>
                </a:cxn>
                <a:cxn ang="0">
                  <a:pos x="r" y="vc"/>
                </a:cxn>
                <a:cxn ang="cd4">
                  <a:pos x="hc" y="b"/>
                </a:cxn>
                <a:cxn ang="cd2">
                  <a:pos x="l" y="vc"/>
                </a:cxn>
              </a:cxnLst>
              <a:rect l="f21" t="f24" r="f22" b="f23"/>
              <a:pathLst>
                <a:path w="5918834" h="224155">
                  <a:moveTo>
                    <a:pt x="f5" y="f2"/>
                  </a:moveTo>
                  <a:lnTo>
                    <a:pt x="f6" y="f2"/>
                  </a:lnTo>
                  <a:lnTo>
                    <a:pt x="f2" y="f6"/>
                  </a:lnTo>
                  <a:lnTo>
                    <a:pt x="f2" y="f7"/>
                  </a:lnTo>
                  <a:lnTo>
                    <a:pt x="f2" y="f8"/>
                  </a:lnTo>
                  <a:lnTo>
                    <a:pt x="f6" y="f9"/>
                  </a:lnTo>
                  <a:lnTo>
                    <a:pt x="f5" y="f9"/>
                  </a:lnTo>
                  <a:lnTo>
                    <a:pt x="f10" y="f8"/>
                  </a:lnTo>
                  <a:lnTo>
                    <a:pt x="f10" y="f6"/>
                  </a:lnTo>
                  <a:lnTo>
                    <a:pt x="f5" y="f2"/>
                  </a:lnTo>
                  <a:close/>
                </a:path>
              </a:pathLst>
            </a:custGeom>
            <a:solidFill>
              <a:srgbClr val="F7F7F7"/>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grpSp>
      <p:sp>
        <p:nvSpPr>
          <p:cNvPr id="9" name="object 9">
            <a:extLst>
              <a:ext uri="{FF2B5EF4-FFF2-40B4-BE49-F238E27FC236}">
                <a16:creationId xmlns:a16="http://schemas.microsoft.com/office/drawing/2014/main" id="{1AC59DE0-4790-9407-8009-A0DE237D45C9}"/>
              </a:ext>
            </a:extLst>
          </p:cNvPr>
          <p:cNvSpPr txBox="1"/>
          <p:nvPr/>
        </p:nvSpPr>
        <p:spPr>
          <a:xfrm>
            <a:off x="500057" y="1887696"/>
            <a:ext cx="389250" cy="191767"/>
          </a:xfrm>
          <a:prstGeom prst="rect">
            <a:avLst/>
          </a:prstGeom>
          <a:noFill/>
          <a:ln cap="flat">
            <a:noFill/>
          </a:ln>
        </p:spPr>
        <p:txBody>
          <a:bodyPr vert="horz" wrap="square" lIns="0" tIns="11430" rIns="0" bIns="0" anchor="t" anchorCtr="0" compatLnSpc="1">
            <a:spAutoFit/>
          </a:bodyPr>
          <a:lstStyle/>
          <a:p>
            <a:pPr marL="12701" marR="0" lvl="0" indent="0" algn="l" defTabSz="914400" rtl="0" fontAlgn="auto" hangingPunct="1">
              <a:lnSpc>
                <a:spcPct val="100000"/>
              </a:lnSpc>
              <a:spcBef>
                <a:spcPts val="90"/>
              </a:spcBef>
              <a:spcAft>
                <a:spcPts val="0"/>
              </a:spcAft>
              <a:buNone/>
              <a:tabLst/>
              <a:defRPr sz="1800" b="0" i="0" u="none" strike="noStrike" kern="0" cap="none" spc="0" baseline="0">
                <a:solidFill>
                  <a:srgbClr val="000000"/>
                </a:solidFill>
                <a:uFillTx/>
              </a:defRPr>
            </a:pPr>
            <a:r>
              <a:rPr lang="en-IN" sz="1100" b="0" i="0" u="none" strike="noStrike" kern="1200" cap="none" spc="80" baseline="0">
                <a:solidFill>
                  <a:srgbClr val="2F3E9F"/>
                </a:solidFill>
                <a:uFillTx/>
                <a:latin typeface="Lucida Sans Unicode"/>
                <a:cs typeface="Lucida Sans Unicode"/>
              </a:rPr>
              <a:t>[40]:</a:t>
            </a:r>
            <a:endParaRPr lang="en-IN" sz="1100" b="0" i="0" u="none" strike="noStrike" kern="1200" cap="none" spc="0" baseline="0">
              <a:solidFill>
                <a:srgbClr val="000000"/>
              </a:solidFill>
              <a:uFillTx/>
              <a:latin typeface="Lucida Sans Unicode"/>
              <a:cs typeface="Lucida Sans Unicode"/>
            </a:endParaRPr>
          </a:p>
        </p:txBody>
      </p:sp>
      <p:sp>
        <p:nvSpPr>
          <p:cNvPr id="10" name="object 10">
            <a:extLst>
              <a:ext uri="{FF2B5EF4-FFF2-40B4-BE49-F238E27FC236}">
                <a16:creationId xmlns:a16="http://schemas.microsoft.com/office/drawing/2014/main" id="{9E6A8169-ECB0-5E2A-D25A-C070764A462A}"/>
              </a:ext>
            </a:extLst>
          </p:cNvPr>
          <p:cNvSpPr txBox="1"/>
          <p:nvPr/>
        </p:nvSpPr>
        <p:spPr>
          <a:xfrm>
            <a:off x="927055" y="1904841"/>
            <a:ext cx="5918838" cy="224156"/>
          </a:xfrm>
          <a:prstGeom prst="rect">
            <a:avLst/>
          </a:prstGeom>
          <a:noFill/>
          <a:ln cap="flat">
            <a:noFill/>
          </a:ln>
        </p:spPr>
        <p:txBody>
          <a:bodyPr vert="horz" wrap="square" lIns="0" tIns="0" rIns="0" bIns="0" anchor="t" anchorCtr="0" compatLnSpc="1">
            <a:spAutoFit/>
          </a:bodyPr>
          <a:lstStyle/>
          <a:p>
            <a:pPr marL="37462"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fr-FR" sz="1100" b="0" i="0" u="none" strike="noStrike" kern="1200" cap="none" spc="65" baseline="0">
                <a:solidFill>
                  <a:srgbClr val="000000"/>
                </a:solidFill>
                <a:uFillTx/>
                <a:latin typeface="Lucida Sans Unicode"/>
                <a:cs typeface="Lucida Sans Unicode"/>
              </a:rPr>
              <a:t>model</a:t>
            </a:r>
            <a:r>
              <a:rPr lang="fr-FR" sz="1100" b="0" i="0" u="none" strike="noStrike" kern="1200" cap="none" spc="65" baseline="0">
                <a:solidFill>
                  <a:srgbClr val="666666"/>
                </a:solidFill>
                <a:uFillTx/>
                <a:latin typeface="Lucida Sans Unicode"/>
                <a:cs typeface="Lucida Sans Unicode"/>
              </a:rPr>
              <a:t>.</a:t>
            </a:r>
            <a:r>
              <a:rPr lang="fr-FR" sz="1100" b="0" i="0" u="none" strike="noStrike" kern="1200" cap="none" spc="65" baseline="0">
                <a:solidFill>
                  <a:srgbClr val="000000"/>
                </a:solidFill>
                <a:uFillTx/>
                <a:latin typeface="Lucida Sans Unicode"/>
                <a:cs typeface="Lucida Sans Unicode"/>
              </a:rPr>
              <a:t>fit(X_train,y_train)</a:t>
            </a:r>
            <a:endParaRPr lang="fr-FR" sz="1100" b="0" i="0" u="none" strike="noStrike" kern="1200" cap="none" spc="0" baseline="0">
              <a:solidFill>
                <a:srgbClr val="000000"/>
              </a:solidFill>
              <a:uFillTx/>
              <a:latin typeface="Lucida Sans Unicode"/>
              <a:cs typeface="Lucida Sans Unicode"/>
            </a:endParaRPr>
          </a:p>
        </p:txBody>
      </p:sp>
      <p:grpSp>
        <p:nvGrpSpPr>
          <p:cNvPr id="11" name="object 11">
            <a:extLst>
              <a:ext uri="{FF2B5EF4-FFF2-40B4-BE49-F238E27FC236}">
                <a16:creationId xmlns:a16="http://schemas.microsoft.com/office/drawing/2014/main" id="{D64EC0E2-FA73-026D-F28C-51B2B08D826C}"/>
              </a:ext>
            </a:extLst>
          </p:cNvPr>
          <p:cNvGrpSpPr/>
          <p:nvPr/>
        </p:nvGrpSpPr>
        <p:grpSpPr>
          <a:xfrm>
            <a:off x="914400" y="2574895"/>
            <a:ext cx="5944230" cy="249558"/>
            <a:chOff x="914400" y="2574895"/>
            <a:chExt cx="5944230" cy="249558"/>
          </a:xfrm>
        </p:grpSpPr>
        <p:sp>
          <p:nvSpPr>
            <p:cNvPr id="12" name="object 12">
              <a:extLst>
                <a:ext uri="{FF2B5EF4-FFF2-40B4-BE49-F238E27FC236}">
                  <a16:creationId xmlns:a16="http://schemas.microsoft.com/office/drawing/2014/main" id="{E406DF4E-26F2-2C22-40F9-7626C87D05D4}"/>
                </a:ext>
              </a:extLst>
            </p:cNvPr>
            <p:cNvSpPr/>
            <p:nvPr/>
          </p:nvSpPr>
          <p:spPr>
            <a:xfrm>
              <a:off x="914400" y="2574895"/>
              <a:ext cx="5944230" cy="249558"/>
            </a:xfrm>
            <a:custGeom>
              <a:avLst/>
              <a:gdLst>
                <a:gd name="f0" fmla="val w"/>
                <a:gd name="f1" fmla="val h"/>
                <a:gd name="f2" fmla="val 0"/>
                <a:gd name="f3" fmla="val 5944234"/>
                <a:gd name="f4" fmla="val 249555"/>
                <a:gd name="f5" fmla="val 5918371"/>
                <a:gd name="f6" fmla="val 25305"/>
                <a:gd name="f7" fmla="val 15455"/>
                <a:gd name="f8" fmla="val 1988"/>
                <a:gd name="f9" fmla="val 7411"/>
                <a:gd name="f10" fmla="val 223691"/>
                <a:gd name="f11" fmla="val 233541"/>
                <a:gd name="f12" fmla="val 241585"/>
                <a:gd name="f13" fmla="val 247008"/>
                <a:gd name="f14" fmla="val 248996"/>
                <a:gd name="f15" fmla="val 5928221"/>
                <a:gd name="f16" fmla="val 5936265"/>
                <a:gd name="f17" fmla="val 5941688"/>
                <a:gd name="f18" fmla="val 5943676"/>
                <a:gd name="f19" fmla="*/ f0 1 5944234"/>
                <a:gd name="f20" fmla="*/ f1 1 249555"/>
                <a:gd name="f21" fmla="+- f4 0 f2"/>
                <a:gd name="f22" fmla="+- f3 0 f2"/>
                <a:gd name="f23" fmla="*/ f22 1 5944234"/>
                <a:gd name="f24" fmla="*/ f21 1 249555"/>
                <a:gd name="f25" fmla="*/ f2 1 f23"/>
                <a:gd name="f26" fmla="*/ f3 1 f23"/>
                <a:gd name="f27" fmla="*/ f2 1 f24"/>
                <a:gd name="f28" fmla="*/ f4 1 f24"/>
                <a:gd name="f29" fmla="*/ f25 f19 1"/>
                <a:gd name="f30" fmla="*/ f26 f19 1"/>
                <a:gd name="f31" fmla="*/ f28 f20 1"/>
                <a:gd name="f32" fmla="*/ f27 f20 1"/>
              </a:gdLst>
              <a:ahLst/>
              <a:cxnLst>
                <a:cxn ang="3cd4">
                  <a:pos x="hc" y="t"/>
                </a:cxn>
                <a:cxn ang="0">
                  <a:pos x="r" y="vc"/>
                </a:cxn>
                <a:cxn ang="cd4">
                  <a:pos x="hc" y="b"/>
                </a:cxn>
                <a:cxn ang="cd2">
                  <a:pos x="l" y="vc"/>
                </a:cxn>
              </a:cxnLst>
              <a:rect l="f29" t="f32" r="f30" b="f31"/>
              <a:pathLst>
                <a:path w="5944234" h="249555">
                  <a:moveTo>
                    <a:pt x="f5" y="f2"/>
                  </a:moveTo>
                  <a:lnTo>
                    <a:pt x="f6" y="f2"/>
                  </a:lnTo>
                  <a:lnTo>
                    <a:pt x="f7" y="f8"/>
                  </a:lnTo>
                  <a:lnTo>
                    <a:pt x="f9" y="f9"/>
                  </a:lnTo>
                  <a:lnTo>
                    <a:pt x="f8" y="f7"/>
                  </a:lnTo>
                  <a:lnTo>
                    <a:pt x="f2" y="f6"/>
                  </a:lnTo>
                  <a:lnTo>
                    <a:pt x="f2" y="f10"/>
                  </a:lnTo>
                  <a:lnTo>
                    <a:pt x="f8" y="f11"/>
                  </a:lnTo>
                  <a:lnTo>
                    <a:pt x="f9" y="f12"/>
                  </a:lnTo>
                  <a:lnTo>
                    <a:pt x="f7" y="f13"/>
                  </a:lnTo>
                  <a:lnTo>
                    <a:pt x="f6" y="f14"/>
                  </a:lnTo>
                  <a:lnTo>
                    <a:pt x="f5" y="f14"/>
                  </a:lnTo>
                  <a:lnTo>
                    <a:pt x="f15" y="f13"/>
                  </a:lnTo>
                  <a:lnTo>
                    <a:pt x="f16" y="f12"/>
                  </a:lnTo>
                  <a:lnTo>
                    <a:pt x="f17" y="f11"/>
                  </a:lnTo>
                  <a:lnTo>
                    <a:pt x="f18" y="f10"/>
                  </a:lnTo>
                  <a:lnTo>
                    <a:pt x="f18" y="f6"/>
                  </a:lnTo>
                  <a:lnTo>
                    <a:pt x="f17" y="f7"/>
                  </a:lnTo>
                  <a:lnTo>
                    <a:pt x="f16" y="f9"/>
                  </a:lnTo>
                  <a:lnTo>
                    <a:pt x="f15" y="f8"/>
                  </a:lnTo>
                  <a:lnTo>
                    <a:pt x="f5" y="f2"/>
                  </a:lnTo>
                  <a:close/>
                </a:path>
              </a:pathLst>
            </a:custGeom>
            <a:solidFill>
              <a:srgbClr val="CFCFC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13" name="object 13">
              <a:extLst>
                <a:ext uri="{FF2B5EF4-FFF2-40B4-BE49-F238E27FC236}">
                  <a16:creationId xmlns:a16="http://schemas.microsoft.com/office/drawing/2014/main" id="{33EB3869-45DD-4B99-2D56-AD8DBFA4159A}"/>
                </a:ext>
              </a:extLst>
            </p:cNvPr>
            <p:cNvSpPr/>
            <p:nvPr/>
          </p:nvSpPr>
          <p:spPr>
            <a:xfrm>
              <a:off x="927055" y="2587550"/>
              <a:ext cx="5918838" cy="224156"/>
            </a:xfrm>
            <a:custGeom>
              <a:avLst/>
              <a:gdLst>
                <a:gd name="f0" fmla="val w"/>
                <a:gd name="f1" fmla="val h"/>
                <a:gd name="f2" fmla="val 0"/>
                <a:gd name="f3" fmla="val 5918834"/>
                <a:gd name="f4" fmla="val 224155"/>
                <a:gd name="f5" fmla="val 5912706"/>
                <a:gd name="f6" fmla="val 5664"/>
                <a:gd name="f7" fmla="val 211038"/>
                <a:gd name="f8" fmla="val 218027"/>
                <a:gd name="f9" fmla="val 223691"/>
                <a:gd name="f10" fmla="val 5918371"/>
                <a:gd name="f11" fmla="*/ f0 1 5918834"/>
                <a:gd name="f12" fmla="*/ f1 1 224155"/>
                <a:gd name="f13" fmla="+- f4 0 f2"/>
                <a:gd name="f14" fmla="+- f3 0 f2"/>
                <a:gd name="f15" fmla="*/ f14 1 5918834"/>
                <a:gd name="f16" fmla="*/ f13 1 224155"/>
                <a:gd name="f17" fmla="*/ f2 1 f15"/>
                <a:gd name="f18" fmla="*/ f3 1 f15"/>
                <a:gd name="f19" fmla="*/ f2 1 f16"/>
                <a:gd name="f20" fmla="*/ f4 1 f16"/>
                <a:gd name="f21" fmla="*/ f17 f11 1"/>
                <a:gd name="f22" fmla="*/ f18 f11 1"/>
                <a:gd name="f23" fmla="*/ f20 f12 1"/>
                <a:gd name="f24" fmla="*/ f19 f12 1"/>
              </a:gdLst>
              <a:ahLst/>
              <a:cxnLst>
                <a:cxn ang="3cd4">
                  <a:pos x="hc" y="t"/>
                </a:cxn>
                <a:cxn ang="0">
                  <a:pos x="r" y="vc"/>
                </a:cxn>
                <a:cxn ang="cd4">
                  <a:pos x="hc" y="b"/>
                </a:cxn>
                <a:cxn ang="cd2">
                  <a:pos x="l" y="vc"/>
                </a:cxn>
              </a:cxnLst>
              <a:rect l="f21" t="f24" r="f22" b="f23"/>
              <a:pathLst>
                <a:path w="5918834" h="224155">
                  <a:moveTo>
                    <a:pt x="f5" y="f2"/>
                  </a:moveTo>
                  <a:lnTo>
                    <a:pt x="f6" y="f2"/>
                  </a:lnTo>
                  <a:lnTo>
                    <a:pt x="f2" y="f6"/>
                  </a:lnTo>
                  <a:lnTo>
                    <a:pt x="f2" y="f7"/>
                  </a:lnTo>
                  <a:lnTo>
                    <a:pt x="f2" y="f8"/>
                  </a:lnTo>
                  <a:lnTo>
                    <a:pt x="f6" y="f9"/>
                  </a:lnTo>
                  <a:lnTo>
                    <a:pt x="f5" y="f9"/>
                  </a:lnTo>
                  <a:lnTo>
                    <a:pt x="f10" y="f8"/>
                  </a:lnTo>
                  <a:lnTo>
                    <a:pt x="f10" y="f6"/>
                  </a:lnTo>
                  <a:lnTo>
                    <a:pt x="f5" y="f2"/>
                  </a:lnTo>
                  <a:close/>
                </a:path>
              </a:pathLst>
            </a:custGeom>
            <a:solidFill>
              <a:srgbClr val="F7F7F7"/>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grpSp>
      <p:sp>
        <p:nvSpPr>
          <p:cNvPr id="14" name="object 14">
            <a:extLst>
              <a:ext uri="{FF2B5EF4-FFF2-40B4-BE49-F238E27FC236}">
                <a16:creationId xmlns:a16="http://schemas.microsoft.com/office/drawing/2014/main" id="{288B7DC0-89A1-7CAC-7C1D-BF20ED67491F}"/>
              </a:ext>
            </a:extLst>
          </p:cNvPr>
          <p:cNvSpPr txBox="1"/>
          <p:nvPr/>
        </p:nvSpPr>
        <p:spPr>
          <a:xfrm>
            <a:off x="500057" y="2229060"/>
            <a:ext cx="1781178" cy="533396"/>
          </a:xfrm>
          <a:prstGeom prst="rect">
            <a:avLst/>
          </a:prstGeom>
          <a:noFill/>
          <a:ln cap="flat">
            <a:noFill/>
          </a:ln>
        </p:spPr>
        <p:txBody>
          <a:bodyPr vert="horz" wrap="square" lIns="0" tIns="11430" rIns="0" bIns="0" anchor="t" anchorCtr="0" compatLnSpc="1">
            <a:spAutoFit/>
          </a:bodyPr>
          <a:lstStyle/>
          <a:p>
            <a:pPr marL="12701" marR="0" lvl="0" indent="0" algn="l" defTabSz="914400" rtl="0" fontAlgn="auto" hangingPunct="1">
              <a:lnSpc>
                <a:spcPct val="100000"/>
              </a:lnSpc>
              <a:spcBef>
                <a:spcPts val="90"/>
              </a:spcBef>
              <a:spcAft>
                <a:spcPts val="0"/>
              </a:spcAft>
              <a:buNone/>
              <a:tabLst/>
              <a:defRPr sz="1800" b="0" i="0" u="none" strike="noStrike" kern="0" cap="none" spc="0" baseline="0">
                <a:solidFill>
                  <a:srgbClr val="000000"/>
                </a:solidFill>
                <a:uFillTx/>
              </a:defRPr>
            </a:pPr>
            <a:r>
              <a:rPr lang="en-IN" sz="1100" b="0" i="0" u="none" strike="noStrike" kern="1200" cap="none" spc="80" baseline="0">
                <a:solidFill>
                  <a:srgbClr val="D74314"/>
                </a:solidFill>
                <a:uFillTx/>
                <a:latin typeface="Lucida Sans Unicode"/>
                <a:cs typeface="Lucida Sans Unicode"/>
              </a:rPr>
              <a:t>[40]:</a:t>
            </a:r>
            <a:r>
              <a:rPr lang="en-IN" sz="1100" b="0" i="0" u="none" strike="noStrike" kern="1200" cap="none" spc="245" baseline="0">
                <a:solidFill>
                  <a:srgbClr val="D74314"/>
                </a:solidFill>
                <a:uFillTx/>
                <a:latin typeface="Lucida Sans Unicode"/>
                <a:cs typeface="Lucida Sans Unicode"/>
              </a:rPr>
              <a:t> </a:t>
            </a:r>
            <a:r>
              <a:rPr lang="en-IN" sz="1100" b="0" i="0" u="none" strike="noStrike" kern="1200" cap="none" spc="25" baseline="0">
                <a:solidFill>
                  <a:srgbClr val="000000"/>
                </a:solidFill>
                <a:uFillTx/>
                <a:latin typeface="Lucida Sans Unicode"/>
                <a:cs typeface="Lucida Sans Unicode"/>
              </a:rPr>
              <a:t>LinearRegression()</a:t>
            </a:r>
            <a:endParaRPr lang="en-IN" sz="1100" b="0" i="0" u="none" strike="noStrike" kern="1200" cap="none" spc="0" baseline="0">
              <a:solidFill>
                <a:srgbClr val="000000"/>
              </a:solidFill>
              <a:uFillTx/>
              <a:latin typeface="Lucida Sans Unicode"/>
              <a:cs typeface="Lucida Sans Unicode"/>
            </a:endParaRPr>
          </a:p>
          <a:p>
            <a:pPr marL="0" marR="0" lvl="0" indent="0" algn="l" defTabSz="914400" rtl="0" fontAlgn="auto" hangingPunct="1">
              <a:lnSpc>
                <a:spcPct val="100000"/>
              </a:lnSpc>
              <a:spcBef>
                <a:spcPts val="60"/>
              </a:spcBef>
              <a:spcAft>
                <a:spcPts val="0"/>
              </a:spcAft>
              <a:buNone/>
              <a:tabLst/>
              <a:defRPr sz="1800" b="0" i="0" u="none" strike="noStrike" kern="0" cap="none" spc="0" baseline="0">
                <a:solidFill>
                  <a:srgbClr val="000000"/>
                </a:solidFill>
                <a:uFillTx/>
              </a:defRPr>
            </a:pPr>
            <a:endParaRPr lang="en-IN" sz="850" b="0" i="0" u="none" strike="noStrike" kern="1200" cap="none" spc="0" baseline="0">
              <a:solidFill>
                <a:srgbClr val="000000"/>
              </a:solidFill>
              <a:uFillTx/>
              <a:latin typeface="Lucida Sans Unicode"/>
              <a:cs typeface="Lucida Sans Unicode"/>
            </a:endParaRPr>
          </a:p>
          <a:p>
            <a:pPr marL="85094"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100" b="0" i="0" u="none" strike="noStrike" kern="1200" cap="none" spc="215" baseline="0">
                <a:solidFill>
                  <a:srgbClr val="2F3E9F"/>
                </a:solidFill>
                <a:uFillTx/>
                <a:latin typeface="Lucida Sans Unicode"/>
                <a:cs typeface="Lucida Sans Unicode"/>
              </a:rPr>
              <a:t>[</a:t>
            </a:r>
            <a:r>
              <a:rPr lang="en-IN" sz="1100" b="0" i="0" u="none" strike="noStrike" kern="1200" cap="none" spc="165" baseline="0">
                <a:solidFill>
                  <a:srgbClr val="2F3E9F"/>
                </a:solidFill>
                <a:uFillTx/>
                <a:latin typeface="Lucida Sans Unicode"/>
                <a:cs typeface="Lucida Sans Unicode"/>
              </a:rPr>
              <a:t> </a:t>
            </a:r>
            <a:r>
              <a:rPr lang="en-IN" sz="1100" b="0" i="0" u="none" strike="noStrike" kern="1200" cap="none" spc="215" baseline="0">
                <a:solidFill>
                  <a:srgbClr val="2F3E9F"/>
                </a:solidFill>
                <a:uFillTx/>
                <a:latin typeface="Lucida Sans Unicode"/>
                <a:cs typeface="Lucida Sans Unicode"/>
              </a:rPr>
              <a:t>]:</a:t>
            </a:r>
            <a:endParaRPr lang="en-IN" sz="1100" b="0" i="0" u="none" strike="noStrike" kern="1200" cap="none" spc="0" baseline="0">
              <a:solidFill>
                <a:srgbClr val="000000"/>
              </a:solidFill>
              <a:uFillTx/>
              <a:latin typeface="Lucida Sans Unicode"/>
              <a:cs typeface="Lucida Sans Unicode"/>
            </a:endParaRPr>
          </a:p>
        </p:txBody>
      </p:sp>
      <p:sp>
        <p:nvSpPr>
          <p:cNvPr id="15" name="object 15">
            <a:extLst>
              <a:ext uri="{FF2B5EF4-FFF2-40B4-BE49-F238E27FC236}">
                <a16:creationId xmlns:a16="http://schemas.microsoft.com/office/drawing/2014/main" id="{D23E23D0-5258-BDF2-7A68-D3749577C0F8}"/>
              </a:ext>
            </a:extLst>
          </p:cNvPr>
          <p:cNvSpPr txBox="1"/>
          <p:nvPr/>
        </p:nvSpPr>
        <p:spPr>
          <a:xfrm>
            <a:off x="3813468" y="9354732"/>
            <a:ext cx="146047" cy="222254"/>
          </a:xfrm>
          <a:prstGeom prst="rect">
            <a:avLst/>
          </a:prstGeom>
          <a:noFill/>
          <a:ln cap="flat">
            <a:noFill/>
          </a:ln>
        </p:spPr>
        <p:txBody>
          <a:bodyPr vert="horz" wrap="square" lIns="0" tIns="29205" rIns="0" bIns="0" anchor="t" anchorCtr="0" compatLnSpc="1">
            <a:spAutoFit/>
          </a:bodyPr>
          <a:lstStyle/>
          <a:p>
            <a:pPr marL="38103" marR="0" lvl="0" indent="0" algn="l" defTabSz="914400" rtl="0" fontAlgn="auto" hangingPunct="1">
              <a:lnSpc>
                <a:spcPct val="100000"/>
              </a:lnSpc>
              <a:spcBef>
                <a:spcPts val="230"/>
              </a:spcBef>
              <a:spcAft>
                <a:spcPts val="0"/>
              </a:spcAft>
              <a:buNone/>
              <a:tabLst/>
              <a:defRPr sz="1800" b="0" i="0" u="none" strike="noStrike" kern="0" cap="none" spc="0" baseline="0">
                <a:solidFill>
                  <a:srgbClr val="000000"/>
                </a:solidFill>
                <a:uFillTx/>
              </a:defRPr>
            </a:pPr>
            <a:fld id="{B8D270F6-E6CA-4810-82B0-71CE5DA40C53}" type="slidenum">
              <a:t>6</a:t>
            </a:fld>
            <a:endParaRPr lang="en-IN" sz="1100" b="0" i="0" u="none" strike="noStrike" kern="1200" cap="none" spc="-65" baseline="0">
              <a:solidFill>
                <a:srgbClr val="000000"/>
              </a:solidFill>
              <a:uFillTx/>
              <a:latin typeface="Georgia"/>
              <a:cs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203EC-B856-7E6F-9914-5E17ADBE0D08}"/>
              </a:ext>
            </a:extLst>
          </p:cNvPr>
          <p:cNvSpPr>
            <a:spLocks noGrp="1"/>
          </p:cNvSpPr>
          <p:nvPr>
            <p:ph type="title"/>
          </p:nvPr>
        </p:nvSpPr>
        <p:spPr>
          <a:xfrm>
            <a:off x="225288" y="821636"/>
            <a:ext cx="7158492" cy="2005684"/>
          </a:xfrm>
        </p:spPr>
        <p:txBody>
          <a:bodyPr/>
          <a:lstStyle/>
          <a:p>
            <a:r>
              <a:rPr lang="en-IN" sz="2400" dirty="0"/>
              <a:t>import </a:t>
            </a:r>
            <a:r>
              <a:rPr lang="en-IN" sz="2400" dirty="0" err="1"/>
              <a:t>plotly.express</a:t>
            </a:r>
            <a:r>
              <a:rPr lang="en-IN" sz="2400" dirty="0"/>
              <a:t> as </a:t>
            </a:r>
            <a:r>
              <a:rPr lang="en-IN" sz="2400" dirty="0" err="1"/>
              <a:t>px</a:t>
            </a:r>
            <a:br>
              <a:rPr lang="en-IN" sz="2400" dirty="0"/>
            </a:br>
            <a:r>
              <a:rPr lang="en-IN" sz="2400" dirty="0"/>
              <a:t>import </a:t>
            </a:r>
            <a:r>
              <a:rPr lang="en-IN" sz="2400" dirty="0" err="1"/>
              <a:t>plotly.graph_objects</a:t>
            </a:r>
            <a:r>
              <a:rPr lang="en-IN" sz="2400" dirty="0"/>
              <a:t> as go</a:t>
            </a:r>
            <a:br>
              <a:rPr lang="en-IN" sz="2400" dirty="0"/>
            </a:br>
            <a:r>
              <a:rPr lang="en-IN" sz="2400" dirty="0"/>
              <a:t>figure = </a:t>
            </a:r>
            <a:r>
              <a:rPr lang="en-IN" sz="2400" dirty="0" err="1"/>
              <a:t>px.scatter</a:t>
            </a:r>
            <a:r>
              <a:rPr lang="en-IN" sz="2400" dirty="0"/>
              <a:t>(</a:t>
            </a:r>
            <a:r>
              <a:rPr lang="en-IN" sz="2400" dirty="0" err="1"/>
              <a:t>data_frame</a:t>
            </a:r>
            <a:r>
              <a:rPr lang="en-IN" sz="2400" dirty="0"/>
              <a:t> = data, x="Sales",</a:t>
            </a:r>
            <a:br>
              <a:rPr lang="en-IN" sz="2400" dirty="0"/>
            </a:br>
            <a:r>
              <a:rPr lang="en-IN" sz="2400" dirty="0"/>
              <a:t>                    y="TV", size="TV", trendline="</a:t>
            </a:r>
            <a:r>
              <a:rPr lang="en-IN" sz="2400" dirty="0" err="1"/>
              <a:t>ols</a:t>
            </a:r>
            <a:r>
              <a:rPr lang="en-IN" sz="2400" dirty="0"/>
              <a:t>")</a:t>
            </a:r>
            <a:br>
              <a:rPr lang="en-IN" sz="2400" dirty="0"/>
            </a:br>
            <a:r>
              <a:rPr lang="en-IN" sz="2400" dirty="0" err="1"/>
              <a:t>figure.show</a:t>
            </a:r>
            <a:r>
              <a:rPr lang="en-IN" sz="2400" dirty="0"/>
              <a:t>()</a:t>
            </a:r>
          </a:p>
        </p:txBody>
      </p:sp>
      <p:pic>
        <p:nvPicPr>
          <p:cNvPr id="1026" name="Picture 2" descr="future sales prediction">
            <a:extLst>
              <a:ext uri="{FF2B5EF4-FFF2-40B4-BE49-F238E27FC236}">
                <a16:creationId xmlns:a16="http://schemas.microsoft.com/office/drawing/2014/main" id="{F49DD2D3-7DA7-CAD4-F7A6-1E0DD48682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67075"/>
            <a:ext cx="7772400" cy="3522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947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07F46-7950-AB38-7693-E1229CCA9C26}"/>
              </a:ext>
            </a:extLst>
          </p:cNvPr>
          <p:cNvSpPr>
            <a:spLocks noGrp="1"/>
          </p:cNvSpPr>
          <p:nvPr>
            <p:ph type="title"/>
          </p:nvPr>
        </p:nvSpPr>
        <p:spPr>
          <a:xfrm>
            <a:off x="450575" y="1033670"/>
            <a:ext cx="7209182" cy="1696278"/>
          </a:xfrm>
        </p:spPr>
        <p:txBody>
          <a:bodyPr/>
          <a:lstStyle/>
          <a:p>
            <a:r>
              <a:rPr lang="en-IN" dirty="0"/>
              <a:t>figure = </a:t>
            </a:r>
            <a:r>
              <a:rPr lang="en-IN" dirty="0" err="1"/>
              <a:t>px.scatter</a:t>
            </a:r>
            <a:r>
              <a:rPr lang="en-IN" dirty="0"/>
              <a:t>(</a:t>
            </a:r>
            <a:r>
              <a:rPr lang="en-IN" dirty="0" err="1"/>
              <a:t>data_frame</a:t>
            </a:r>
            <a:r>
              <a:rPr lang="en-IN" dirty="0"/>
              <a:t> = data, x="Sales",</a:t>
            </a:r>
            <a:br>
              <a:rPr lang="en-IN" dirty="0"/>
            </a:br>
            <a:r>
              <a:rPr lang="en-IN" dirty="0"/>
              <a:t>                    y="Newspaper", size="Newspaper", trendline="</a:t>
            </a:r>
            <a:r>
              <a:rPr lang="en-IN" dirty="0" err="1"/>
              <a:t>ols</a:t>
            </a:r>
            <a:r>
              <a:rPr lang="en-IN" dirty="0"/>
              <a:t>")</a:t>
            </a:r>
            <a:br>
              <a:rPr lang="en-IN" dirty="0"/>
            </a:br>
            <a:r>
              <a:rPr lang="en-IN" dirty="0" err="1"/>
              <a:t>figure.show</a:t>
            </a:r>
            <a:r>
              <a:rPr lang="en-IN" dirty="0"/>
              <a:t>()</a:t>
            </a:r>
          </a:p>
        </p:txBody>
      </p:sp>
      <p:pic>
        <p:nvPicPr>
          <p:cNvPr id="2050" name="Picture 2" descr="units sold by newspaper ads">
            <a:extLst>
              <a:ext uri="{FF2B5EF4-FFF2-40B4-BE49-F238E27FC236}">
                <a16:creationId xmlns:a16="http://schemas.microsoft.com/office/drawing/2014/main" id="{6322AE07-FFBA-13EB-A5A5-9EEBC7271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58887"/>
            <a:ext cx="7772400" cy="4430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733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B25F7-D5DA-AE0F-1835-BBE5C16F9B02}"/>
              </a:ext>
            </a:extLst>
          </p:cNvPr>
          <p:cNvSpPr>
            <a:spLocks noGrp="1"/>
          </p:cNvSpPr>
          <p:nvPr>
            <p:ph type="title"/>
          </p:nvPr>
        </p:nvSpPr>
        <p:spPr>
          <a:xfrm>
            <a:off x="388620" y="455345"/>
            <a:ext cx="6995159" cy="3077766"/>
          </a:xfrm>
        </p:spPr>
        <p:txBody>
          <a:bodyPr/>
          <a:lstStyle/>
          <a:p>
            <a:r>
              <a:rPr lang="en-US" sz="2800" b="1" dirty="0"/>
              <a:t>Conclusion:</a:t>
            </a:r>
            <a:br>
              <a:rPr lang="en-US" sz="2800" b="1" dirty="0"/>
            </a:br>
            <a:br>
              <a:rPr lang="en-US" sz="2800" b="1" dirty="0"/>
            </a:br>
            <a:r>
              <a:rPr lang="en-US" sz="2400" b="0" i="0" dirty="0">
                <a:solidFill>
                  <a:srgbClr val="202124"/>
                </a:solidFill>
                <a:effectLst/>
                <a:latin typeface="+mn-lt"/>
              </a:rPr>
              <a:t>By projecting future sales income, businesses can create through financial plans, including profit and loss estimates, cash flow management, and investment decisions. </a:t>
            </a:r>
            <a:r>
              <a:rPr lang="en-US" sz="2400" b="0" i="0" dirty="0" err="1">
                <a:solidFill>
                  <a:srgbClr val="202124"/>
                </a:solidFill>
                <a:effectLst/>
                <a:latin typeface="+mn-lt"/>
              </a:rPr>
              <a:t>Organisations</a:t>
            </a:r>
            <a:r>
              <a:rPr lang="en-US" sz="2400" b="0" i="0" dirty="0">
                <a:solidFill>
                  <a:srgbClr val="202124"/>
                </a:solidFill>
                <a:effectLst/>
                <a:latin typeface="+mn-lt"/>
              </a:rPr>
              <a:t> can efficiently plan their financial resources and acquire funding when necessary by using accurate sales forecasting  </a:t>
            </a:r>
            <a:endParaRPr lang="en-IN" sz="2400" b="1" dirty="0">
              <a:latin typeface="+mn-lt"/>
            </a:endParaRPr>
          </a:p>
        </p:txBody>
      </p:sp>
    </p:spTree>
    <p:extLst>
      <p:ext uri="{BB962C8B-B14F-4D97-AF65-F5344CB8AC3E}">
        <p14:creationId xmlns:p14="http://schemas.microsoft.com/office/powerpoint/2010/main" val="908236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S_Phase4" id="{49BA24CA-12EA-4256-A58B-72C6BEF8DC9C}" vid="{3E90734E-A239-4D0A-B4B5-75706C0E45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ADS_Phase5</Template>
  <TotalTime>1</TotalTime>
  <Words>1274</Words>
  <Application>Microsoft Office PowerPoint</Application>
  <PresentationFormat>Custom</PresentationFormat>
  <Paragraphs>255</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FUTURE SALES PREDICTION –             -ADS_PHASE 5     TEAM NUMBER : 01               - B.CHARAN SAI REDDY (team member) Problem Statement :             Project Documentation &amp; Submission  Document the future sales prediction project and prepare it for submission.    Future sales prediction involves adapting the model to handle larger datasets or increased complexity.   Steps: Data Collection: Ensure you have a comprehensive and up-to-date dataset. As your sales data grows, regularly update and expand your dataset to capture new patterns and trends.  Feature Engineering: Continuously refine and expand your feature set. Add new features that might influence sales, such as seasonality, marketing campaigns, or economic indicators.  Model Selection: Choose a model that can handle the increased data volume and complexity. For future prediction, time series models like ARIMA or Prophet might be suitable, or consider more advanced machine learning models like XGBoost or LSTM if the data is highly nonlinear.     </vt:lpstr>
      <vt:lpstr>Feature Scaling and Normalization:          Ensure that your features are appropriately scaled and normalized to prevent any issues with model convergence and performance.  EvaluationMetrics:           Revisit your evaluation metrics to account for the evolving nature of your problem. You may need to focus on different metrics as your business objectives change.  Data Preprocessing:               Implement more advanced data preprocessing techniques, such as handling missing data, outliers, and ensuring data quality as your dataset grows.  Ensemble Methods:             Combine multiple models or techniques to enhance prediction accuracy. This can help capture complex relationships in your data  Scalable Infrastructure :          Ensure your infrastructure can handle increased computational demands as your model scales. Consider cloud-based solutions or parallel processing.  Compliance and Ethics:           As the dataset grows, pay attention to data privacy, ethical considerations, and compliance with regulations.  </vt:lpstr>
      <vt:lpstr>PowerPoint Presentation</vt:lpstr>
      <vt:lpstr>PowerPoint Presentation</vt:lpstr>
      <vt:lpstr>PowerPoint Presentation</vt:lpstr>
      <vt:lpstr>PowerPoint Presentation</vt:lpstr>
      <vt:lpstr>import plotly.express as px import plotly.graph_objects as go figure = px.scatter(data_frame = data, x="Sales",                     y="TV", size="TV", trendline="ols") figure.show()</vt:lpstr>
      <vt:lpstr>figure = px.scatter(data_frame = data, x="Sales",                     y="Newspaper", size="Newspaper", trendline="ols") figure.show()</vt:lpstr>
      <vt:lpstr>Conclusion:  By projecting future sales income, businesses can create through financial plans, including profit and loss estimates, cash flow management, and investment decisions. Organisations can efficiently plan their financial resources and acquire funding when necessary by using accurate sales forecasting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SALES PREDICTION –             -ADS_PHASE 5     TEAM NUMBER : 01               -  R.jagan m0han reddy(team leader) Problem Statement :             Project Documentation &amp; Submission  Document the future sales prediction project and prepare it for submission.    Future sales prediction involves adapting the model to handle larger datasets or increased complexity.   Steps: Data Collection: Ensure you have a comprehensive and up-to-date dataset. As your sales data grows, regularly update and expand your dataset to capture new patterns and trends.  Feature Engineering: Continuously refine and expand your feature set. Add new features that might influence sales, such as seasonality, marketing campaigns, or economic indicators.  Model Selection: Choose a model that can handle the increased data volume and complexity. For future prediction, time series models like ARIMA or Prophet might be suitable, or consider more advanced machine learning models like XGBoost or LSTM if the data is highly nonlinear.     </dc:title>
  <dc:creator>C. Lokesh kumar</dc:creator>
  <cp:lastModifiedBy>C. Lokesh kumar</cp:lastModifiedBy>
  <cp:revision>3</cp:revision>
  <dcterms:created xsi:type="dcterms:W3CDTF">2023-11-05T08:34:56Z</dcterms:created>
  <dcterms:modified xsi:type="dcterms:W3CDTF">2023-11-17T13:11:18Z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2023-10-18T00:00:00Z</vt:filetime>
  </property>
  <property fmtid="{D5CDD505-2E9C-101B-9397-08002B2CF9AE}" pid="3" name="Creator">
    <vt:lpwstr>LaTeX with hyperref</vt:lpwstr>
  </property>
  <property fmtid="{D5CDD505-2E9C-101B-9397-08002B2CF9AE}" pid="4" name="LastSaved">
    <vt:filetime>2023-10-18T00:00:00Z</vt:filetime>
  </property>
</Properties>
</file>