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TAN Mon Cheri" panose="020B0604020202020204" charset="0"/>
      <p:regular r:id="rId9"/>
    </p:embeddedFont>
    <p:embeddedFont>
      <p:font typeface="Times New Roman Bold" panose="02020803070505020304" pitchFamily="18" charset="0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48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891071">
            <a:off x="13768657" y="-4710460"/>
            <a:ext cx="8328590" cy="6600408"/>
          </a:xfrm>
          <a:custGeom>
            <a:avLst/>
            <a:gdLst/>
            <a:ahLst/>
            <a:cxnLst/>
            <a:rect l="l" t="t" r="r" b="b"/>
            <a:pathLst>
              <a:path w="8328590" h="6600408">
                <a:moveTo>
                  <a:pt x="0" y="0"/>
                </a:moveTo>
                <a:lnTo>
                  <a:pt x="8328591" y="0"/>
                </a:lnTo>
                <a:lnTo>
                  <a:pt x="8328591" y="6600407"/>
                </a:lnTo>
                <a:lnTo>
                  <a:pt x="0" y="66004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9998029" y="0"/>
            <a:ext cx="8289971" cy="10287000"/>
          </a:xfrm>
          <a:custGeom>
            <a:avLst/>
            <a:gdLst/>
            <a:ahLst/>
            <a:cxnLst/>
            <a:rect l="l" t="t" r="r" b="b"/>
            <a:pathLst>
              <a:path w="8289971" h="10287000">
                <a:moveTo>
                  <a:pt x="0" y="0"/>
                </a:moveTo>
                <a:lnTo>
                  <a:pt x="8289971" y="0"/>
                </a:lnTo>
                <a:lnTo>
                  <a:pt x="828997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897" b="-1110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301913" y="1090744"/>
            <a:ext cx="8869859" cy="3567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sz="5226" b="1" dirty="0">
                <a:solidFill>
                  <a:srgbClr val="2C4600"/>
                </a:solidFill>
                <a:latin typeface="TAN Mon Cheri"/>
                <a:ea typeface="TAN Mon Cheri"/>
                <a:cs typeface="TAN Mon Cheri"/>
                <a:sym typeface="TAN Mon Cheri"/>
              </a:rPr>
              <a:t>FLAVOR FUSION - AI-POWERED RECIPE GENERATOR &amp; BLOG HUB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5632" y="6025297"/>
            <a:ext cx="7822421" cy="167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2C4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C4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TITANS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164295" y="6986796"/>
            <a:ext cx="8328590" cy="6600408"/>
          </a:xfrm>
          <a:custGeom>
            <a:avLst/>
            <a:gdLst/>
            <a:ahLst/>
            <a:cxnLst/>
            <a:rect l="l" t="t" r="r" b="b"/>
            <a:pathLst>
              <a:path w="8328590" h="6600408">
                <a:moveTo>
                  <a:pt x="0" y="0"/>
                </a:moveTo>
                <a:lnTo>
                  <a:pt x="8328590" y="0"/>
                </a:lnTo>
                <a:lnTo>
                  <a:pt x="8328590" y="6600408"/>
                </a:lnTo>
                <a:lnTo>
                  <a:pt x="0" y="66004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3631678" y="7446153"/>
            <a:ext cx="10608642" cy="11546822"/>
          </a:xfrm>
          <a:custGeom>
            <a:avLst/>
            <a:gdLst/>
            <a:ahLst/>
            <a:cxnLst/>
            <a:rect l="l" t="t" r="r" b="b"/>
            <a:pathLst>
              <a:path w="10608642" h="11546822">
                <a:moveTo>
                  <a:pt x="0" y="0"/>
                </a:moveTo>
                <a:lnTo>
                  <a:pt x="10608643" y="0"/>
                </a:lnTo>
                <a:lnTo>
                  <a:pt x="10608643" y="11546822"/>
                </a:lnTo>
                <a:lnTo>
                  <a:pt x="0" y="115468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849365">
            <a:off x="-209999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3704487" y="8229600"/>
            <a:ext cx="2356658" cy="4114800"/>
          </a:xfrm>
          <a:custGeom>
            <a:avLst/>
            <a:gdLst/>
            <a:ahLst/>
            <a:cxnLst/>
            <a:rect l="l" t="t" r="r" b="b"/>
            <a:pathLst>
              <a:path w="2356658" h="4114800">
                <a:moveTo>
                  <a:pt x="0" y="0"/>
                </a:moveTo>
                <a:lnTo>
                  <a:pt x="2356659" y="0"/>
                </a:lnTo>
                <a:lnTo>
                  <a:pt x="23566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9891071">
            <a:off x="13768657" y="-4710460"/>
            <a:ext cx="8328590" cy="6600408"/>
          </a:xfrm>
          <a:custGeom>
            <a:avLst/>
            <a:gdLst/>
            <a:ahLst/>
            <a:cxnLst/>
            <a:rect l="l" t="t" r="r" b="b"/>
            <a:pathLst>
              <a:path w="8328590" h="6600408">
                <a:moveTo>
                  <a:pt x="0" y="0"/>
                </a:moveTo>
                <a:lnTo>
                  <a:pt x="8328591" y="0"/>
                </a:lnTo>
                <a:lnTo>
                  <a:pt x="8328591" y="6600407"/>
                </a:lnTo>
                <a:lnTo>
                  <a:pt x="0" y="66004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9891071">
            <a:off x="10247754" y="-9577219"/>
            <a:ext cx="10608642" cy="11546822"/>
          </a:xfrm>
          <a:custGeom>
            <a:avLst/>
            <a:gdLst/>
            <a:ahLst/>
            <a:cxnLst/>
            <a:rect l="l" t="t" r="r" b="b"/>
            <a:pathLst>
              <a:path w="10608642" h="11546822">
                <a:moveTo>
                  <a:pt x="0" y="0"/>
                </a:moveTo>
                <a:lnTo>
                  <a:pt x="10608642" y="0"/>
                </a:lnTo>
                <a:lnTo>
                  <a:pt x="10608642" y="11546822"/>
                </a:lnTo>
                <a:lnTo>
                  <a:pt x="0" y="115468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9891071">
            <a:off x="15012761" y="-14560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9891071">
            <a:off x="12402248" y="-2057400"/>
            <a:ext cx="2356658" cy="4114800"/>
          </a:xfrm>
          <a:custGeom>
            <a:avLst/>
            <a:gdLst/>
            <a:ahLst/>
            <a:cxnLst/>
            <a:rect l="l" t="t" r="r" b="b"/>
            <a:pathLst>
              <a:path w="2356658" h="4114800">
                <a:moveTo>
                  <a:pt x="0" y="0"/>
                </a:moveTo>
                <a:lnTo>
                  <a:pt x="2356658" y="0"/>
                </a:lnTo>
                <a:lnTo>
                  <a:pt x="23566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4164295" y="2191241"/>
            <a:ext cx="10146208" cy="1329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1"/>
              </a:lnSpc>
            </a:pPr>
            <a:r>
              <a:rPr lang="en-US" sz="9461" b="1">
                <a:solidFill>
                  <a:srgbClr val="2C46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86010" y="3531870"/>
            <a:ext cx="12715980" cy="3535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endParaRPr/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2C4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•Flavor Fusion is an AI-powered recipe generator &amp; Blog Hub Platform that provides users with customized recipes based on dietary needs, meal type, and  available ingredients. Users can also share their own recipe blogs on the Platform.</a:t>
            </a: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2C4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164295" y="6986796"/>
            <a:ext cx="8328590" cy="6600408"/>
          </a:xfrm>
          <a:custGeom>
            <a:avLst/>
            <a:gdLst/>
            <a:ahLst/>
            <a:cxnLst/>
            <a:rect l="l" t="t" r="r" b="b"/>
            <a:pathLst>
              <a:path w="8328590" h="6600408">
                <a:moveTo>
                  <a:pt x="0" y="0"/>
                </a:moveTo>
                <a:lnTo>
                  <a:pt x="8328590" y="0"/>
                </a:lnTo>
                <a:lnTo>
                  <a:pt x="8328590" y="6600408"/>
                </a:lnTo>
                <a:lnTo>
                  <a:pt x="0" y="66004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3631678" y="7446153"/>
            <a:ext cx="10608642" cy="11546822"/>
          </a:xfrm>
          <a:custGeom>
            <a:avLst/>
            <a:gdLst/>
            <a:ahLst/>
            <a:cxnLst/>
            <a:rect l="l" t="t" r="r" b="b"/>
            <a:pathLst>
              <a:path w="10608642" h="11546822">
                <a:moveTo>
                  <a:pt x="0" y="0"/>
                </a:moveTo>
                <a:lnTo>
                  <a:pt x="10608643" y="0"/>
                </a:lnTo>
                <a:lnTo>
                  <a:pt x="10608643" y="11546822"/>
                </a:lnTo>
                <a:lnTo>
                  <a:pt x="0" y="115468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849365">
            <a:off x="-209999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3704487" y="8229600"/>
            <a:ext cx="2356658" cy="4114800"/>
          </a:xfrm>
          <a:custGeom>
            <a:avLst/>
            <a:gdLst/>
            <a:ahLst/>
            <a:cxnLst/>
            <a:rect l="l" t="t" r="r" b="b"/>
            <a:pathLst>
              <a:path w="2356658" h="4114800">
                <a:moveTo>
                  <a:pt x="0" y="0"/>
                </a:moveTo>
                <a:lnTo>
                  <a:pt x="2356659" y="0"/>
                </a:lnTo>
                <a:lnTo>
                  <a:pt x="23566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9891071">
            <a:off x="13768657" y="-4710460"/>
            <a:ext cx="8328590" cy="6600408"/>
          </a:xfrm>
          <a:custGeom>
            <a:avLst/>
            <a:gdLst/>
            <a:ahLst/>
            <a:cxnLst/>
            <a:rect l="l" t="t" r="r" b="b"/>
            <a:pathLst>
              <a:path w="8328590" h="6600408">
                <a:moveTo>
                  <a:pt x="0" y="0"/>
                </a:moveTo>
                <a:lnTo>
                  <a:pt x="8328591" y="0"/>
                </a:lnTo>
                <a:lnTo>
                  <a:pt x="8328591" y="6600407"/>
                </a:lnTo>
                <a:lnTo>
                  <a:pt x="0" y="66004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9891071">
            <a:off x="10247754" y="-9577219"/>
            <a:ext cx="10608642" cy="11546822"/>
          </a:xfrm>
          <a:custGeom>
            <a:avLst/>
            <a:gdLst/>
            <a:ahLst/>
            <a:cxnLst/>
            <a:rect l="l" t="t" r="r" b="b"/>
            <a:pathLst>
              <a:path w="10608642" h="11546822">
                <a:moveTo>
                  <a:pt x="0" y="0"/>
                </a:moveTo>
                <a:lnTo>
                  <a:pt x="10608642" y="0"/>
                </a:lnTo>
                <a:lnTo>
                  <a:pt x="10608642" y="11546822"/>
                </a:lnTo>
                <a:lnTo>
                  <a:pt x="0" y="115468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9891071">
            <a:off x="15012761" y="-14560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9891071">
            <a:off x="12402248" y="-2057400"/>
            <a:ext cx="2356658" cy="4114800"/>
          </a:xfrm>
          <a:custGeom>
            <a:avLst/>
            <a:gdLst/>
            <a:ahLst/>
            <a:cxnLst/>
            <a:rect l="l" t="t" r="r" b="b"/>
            <a:pathLst>
              <a:path w="2356658" h="4114800">
                <a:moveTo>
                  <a:pt x="0" y="0"/>
                </a:moveTo>
                <a:lnTo>
                  <a:pt x="2356658" y="0"/>
                </a:lnTo>
                <a:lnTo>
                  <a:pt x="23566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927653" y="2389085"/>
            <a:ext cx="13266428" cy="1116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60"/>
              </a:lnSpc>
            </a:pPr>
            <a:r>
              <a:rPr lang="en-US" sz="8000" b="1">
                <a:solidFill>
                  <a:srgbClr val="2C46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49253" y="3742481"/>
            <a:ext cx="13389494" cy="411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endParaRPr/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2C4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•Difficulty in deciding what to cook based on available ingredients.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2C4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•Need for dietary-specific recipe suggestions (e.g., vegan, keto, gluten-free).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2C4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•Lack of personalized meal planning tools.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2C4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•No integrated space for food bloggers to share recipes.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  <a:endParaRPr lang="en-US" sz="3300">
              <a:solidFill>
                <a:srgbClr val="2C4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620"/>
              </a:lnSpc>
              <a:spcBef>
                <a:spcPct val="0"/>
              </a:spcBef>
            </a:pPr>
            <a:endParaRPr lang="en-US" sz="3300">
              <a:solidFill>
                <a:srgbClr val="2C4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164295" y="6986796"/>
            <a:ext cx="8328590" cy="6600408"/>
          </a:xfrm>
          <a:custGeom>
            <a:avLst/>
            <a:gdLst/>
            <a:ahLst/>
            <a:cxnLst/>
            <a:rect l="l" t="t" r="r" b="b"/>
            <a:pathLst>
              <a:path w="8328590" h="6600408">
                <a:moveTo>
                  <a:pt x="0" y="0"/>
                </a:moveTo>
                <a:lnTo>
                  <a:pt x="8328590" y="0"/>
                </a:lnTo>
                <a:lnTo>
                  <a:pt x="8328590" y="6600408"/>
                </a:lnTo>
                <a:lnTo>
                  <a:pt x="0" y="66004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3631678" y="7446153"/>
            <a:ext cx="10608642" cy="11546822"/>
          </a:xfrm>
          <a:custGeom>
            <a:avLst/>
            <a:gdLst/>
            <a:ahLst/>
            <a:cxnLst/>
            <a:rect l="l" t="t" r="r" b="b"/>
            <a:pathLst>
              <a:path w="10608642" h="11546822">
                <a:moveTo>
                  <a:pt x="0" y="0"/>
                </a:moveTo>
                <a:lnTo>
                  <a:pt x="10608643" y="0"/>
                </a:lnTo>
                <a:lnTo>
                  <a:pt x="10608643" y="11546822"/>
                </a:lnTo>
                <a:lnTo>
                  <a:pt x="0" y="115468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849365">
            <a:off x="-209999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3704487" y="8229600"/>
            <a:ext cx="2356658" cy="4114800"/>
          </a:xfrm>
          <a:custGeom>
            <a:avLst/>
            <a:gdLst/>
            <a:ahLst/>
            <a:cxnLst/>
            <a:rect l="l" t="t" r="r" b="b"/>
            <a:pathLst>
              <a:path w="2356658" h="4114800">
                <a:moveTo>
                  <a:pt x="0" y="0"/>
                </a:moveTo>
                <a:lnTo>
                  <a:pt x="2356659" y="0"/>
                </a:lnTo>
                <a:lnTo>
                  <a:pt x="23566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9891071">
            <a:off x="13747924" y="-4703338"/>
            <a:ext cx="8328590" cy="6600408"/>
          </a:xfrm>
          <a:custGeom>
            <a:avLst/>
            <a:gdLst/>
            <a:ahLst/>
            <a:cxnLst/>
            <a:rect l="l" t="t" r="r" b="b"/>
            <a:pathLst>
              <a:path w="8328590" h="6600408">
                <a:moveTo>
                  <a:pt x="0" y="0"/>
                </a:moveTo>
                <a:lnTo>
                  <a:pt x="8328591" y="0"/>
                </a:lnTo>
                <a:lnTo>
                  <a:pt x="8328591" y="6600407"/>
                </a:lnTo>
                <a:lnTo>
                  <a:pt x="0" y="66004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9891071">
            <a:off x="10247754" y="-9577219"/>
            <a:ext cx="10608642" cy="11546822"/>
          </a:xfrm>
          <a:custGeom>
            <a:avLst/>
            <a:gdLst/>
            <a:ahLst/>
            <a:cxnLst/>
            <a:rect l="l" t="t" r="r" b="b"/>
            <a:pathLst>
              <a:path w="10608642" h="11546822">
                <a:moveTo>
                  <a:pt x="0" y="0"/>
                </a:moveTo>
                <a:lnTo>
                  <a:pt x="10608642" y="0"/>
                </a:lnTo>
                <a:lnTo>
                  <a:pt x="10608642" y="11546822"/>
                </a:lnTo>
                <a:lnTo>
                  <a:pt x="0" y="115468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9891071">
            <a:off x="15012761" y="-14560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9891071">
            <a:off x="12402248" y="-2057400"/>
            <a:ext cx="2356658" cy="4114800"/>
          </a:xfrm>
          <a:custGeom>
            <a:avLst/>
            <a:gdLst/>
            <a:ahLst/>
            <a:cxnLst/>
            <a:rect l="l" t="t" r="r" b="b"/>
            <a:pathLst>
              <a:path w="2356658" h="4114800">
                <a:moveTo>
                  <a:pt x="0" y="0"/>
                </a:moveTo>
                <a:lnTo>
                  <a:pt x="2356658" y="0"/>
                </a:lnTo>
                <a:lnTo>
                  <a:pt x="23566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856390" y="1923582"/>
            <a:ext cx="11909305" cy="1116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60"/>
              </a:lnSpc>
            </a:pPr>
            <a:r>
              <a:rPr lang="en-US" sz="8000" b="1">
                <a:solidFill>
                  <a:srgbClr val="2C46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PROPOSED SOLUTION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56390" y="3479855"/>
            <a:ext cx="12678903" cy="375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2C4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•AI-powered recipe generator using the Gemini API.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2C4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•Filters for meal type, cuisine, dietary preferences, and available ingredients.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2C4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•A blogging feature for users to share their own recipes and experiences.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  <a:endParaRPr lang="en-US" sz="3499">
              <a:solidFill>
                <a:srgbClr val="2C4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164295" y="6986796"/>
            <a:ext cx="8328590" cy="6600408"/>
          </a:xfrm>
          <a:custGeom>
            <a:avLst/>
            <a:gdLst/>
            <a:ahLst/>
            <a:cxnLst/>
            <a:rect l="l" t="t" r="r" b="b"/>
            <a:pathLst>
              <a:path w="8328590" h="6600408">
                <a:moveTo>
                  <a:pt x="0" y="0"/>
                </a:moveTo>
                <a:lnTo>
                  <a:pt x="8328590" y="0"/>
                </a:lnTo>
                <a:lnTo>
                  <a:pt x="8328590" y="6600408"/>
                </a:lnTo>
                <a:lnTo>
                  <a:pt x="0" y="66004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3631678" y="7446153"/>
            <a:ext cx="10608642" cy="11546822"/>
          </a:xfrm>
          <a:custGeom>
            <a:avLst/>
            <a:gdLst/>
            <a:ahLst/>
            <a:cxnLst/>
            <a:rect l="l" t="t" r="r" b="b"/>
            <a:pathLst>
              <a:path w="10608642" h="11546822">
                <a:moveTo>
                  <a:pt x="0" y="0"/>
                </a:moveTo>
                <a:lnTo>
                  <a:pt x="10608643" y="0"/>
                </a:lnTo>
                <a:lnTo>
                  <a:pt x="10608643" y="11546822"/>
                </a:lnTo>
                <a:lnTo>
                  <a:pt x="0" y="115468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849365">
            <a:off x="-209999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3704487" y="8229600"/>
            <a:ext cx="2356658" cy="4114800"/>
          </a:xfrm>
          <a:custGeom>
            <a:avLst/>
            <a:gdLst/>
            <a:ahLst/>
            <a:cxnLst/>
            <a:rect l="l" t="t" r="r" b="b"/>
            <a:pathLst>
              <a:path w="2356658" h="4114800">
                <a:moveTo>
                  <a:pt x="0" y="0"/>
                </a:moveTo>
                <a:lnTo>
                  <a:pt x="2356659" y="0"/>
                </a:lnTo>
                <a:lnTo>
                  <a:pt x="23566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9891071">
            <a:off x="13768657" y="-4710460"/>
            <a:ext cx="8328590" cy="6600408"/>
          </a:xfrm>
          <a:custGeom>
            <a:avLst/>
            <a:gdLst/>
            <a:ahLst/>
            <a:cxnLst/>
            <a:rect l="l" t="t" r="r" b="b"/>
            <a:pathLst>
              <a:path w="8328590" h="6600408">
                <a:moveTo>
                  <a:pt x="0" y="0"/>
                </a:moveTo>
                <a:lnTo>
                  <a:pt x="8328591" y="0"/>
                </a:lnTo>
                <a:lnTo>
                  <a:pt x="8328591" y="6600407"/>
                </a:lnTo>
                <a:lnTo>
                  <a:pt x="0" y="66004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9891071">
            <a:off x="10247754" y="-9577219"/>
            <a:ext cx="10608642" cy="11546822"/>
          </a:xfrm>
          <a:custGeom>
            <a:avLst/>
            <a:gdLst/>
            <a:ahLst/>
            <a:cxnLst/>
            <a:rect l="l" t="t" r="r" b="b"/>
            <a:pathLst>
              <a:path w="10608642" h="11546822">
                <a:moveTo>
                  <a:pt x="0" y="0"/>
                </a:moveTo>
                <a:lnTo>
                  <a:pt x="10608642" y="0"/>
                </a:lnTo>
                <a:lnTo>
                  <a:pt x="10608642" y="11546822"/>
                </a:lnTo>
                <a:lnTo>
                  <a:pt x="0" y="115468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9891071">
            <a:off x="15012761" y="-14560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9891071">
            <a:off x="12402248" y="-2057400"/>
            <a:ext cx="2356658" cy="4114800"/>
          </a:xfrm>
          <a:custGeom>
            <a:avLst/>
            <a:gdLst/>
            <a:ahLst/>
            <a:cxnLst/>
            <a:rect l="l" t="t" r="r" b="b"/>
            <a:pathLst>
              <a:path w="2356658" h="4114800">
                <a:moveTo>
                  <a:pt x="0" y="0"/>
                </a:moveTo>
                <a:lnTo>
                  <a:pt x="2356658" y="0"/>
                </a:lnTo>
                <a:lnTo>
                  <a:pt x="23566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2246903" y="2265274"/>
            <a:ext cx="11980962" cy="1116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60"/>
              </a:lnSpc>
            </a:pPr>
            <a:r>
              <a:rPr lang="en-US" sz="8000" b="1">
                <a:solidFill>
                  <a:srgbClr val="2C46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TECHNOLOGY STACK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41905" y="3686953"/>
            <a:ext cx="10190957" cy="375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endParaRPr/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C4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Frontend: React with TypeScript, Tailwind CSS.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C4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Backend: Express.js with Gemini API integration.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C4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 MongoDB.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C4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Hosting: Vercel.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endParaRPr lang="en-US" sz="3499">
              <a:solidFill>
                <a:srgbClr val="2C4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164295" y="6986796"/>
            <a:ext cx="8328590" cy="6600408"/>
          </a:xfrm>
          <a:custGeom>
            <a:avLst/>
            <a:gdLst/>
            <a:ahLst/>
            <a:cxnLst/>
            <a:rect l="l" t="t" r="r" b="b"/>
            <a:pathLst>
              <a:path w="8328590" h="6600408">
                <a:moveTo>
                  <a:pt x="0" y="0"/>
                </a:moveTo>
                <a:lnTo>
                  <a:pt x="8328590" y="0"/>
                </a:lnTo>
                <a:lnTo>
                  <a:pt x="8328590" y="6600408"/>
                </a:lnTo>
                <a:lnTo>
                  <a:pt x="0" y="66004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3631678" y="7446153"/>
            <a:ext cx="10608642" cy="11546822"/>
          </a:xfrm>
          <a:custGeom>
            <a:avLst/>
            <a:gdLst/>
            <a:ahLst/>
            <a:cxnLst/>
            <a:rect l="l" t="t" r="r" b="b"/>
            <a:pathLst>
              <a:path w="10608642" h="11546822">
                <a:moveTo>
                  <a:pt x="0" y="0"/>
                </a:moveTo>
                <a:lnTo>
                  <a:pt x="10608643" y="0"/>
                </a:lnTo>
                <a:lnTo>
                  <a:pt x="10608643" y="11546822"/>
                </a:lnTo>
                <a:lnTo>
                  <a:pt x="0" y="115468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849365">
            <a:off x="-209999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3704487" y="8229600"/>
            <a:ext cx="2356658" cy="4114800"/>
          </a:xfrm>
          <a:custGeom>
            <a:avLst/>
            <a:gdLst/>
            <a:ahLst/>
            <a:cxnLst/>
            <a:rect l="l" t="t" r="r" b="b"/>
            <a:pathLst>
              <a:path w="2356658" h="4114800">
                <a:moveTo>
                  <a:pt x="0" y="0"/>
                </a:moveTo>
                <a:lnTo>
                  <a:pt x="2356659" y="0"/>
                </a:lnTo>
                <a:lnTo>
                  <a:pt x="23566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9891071">
            <a:off x="13768657" y="-4710460"/>
            <a:ext cx="8328590" cy="6600408"/>
          </a:xfrm>
          <a:custGeom>
            <a:avLst/>
            <a:gdLst/>
            <a:ahLst/>
            <a:cxnLst/>
            <a:rect l="l" t="t" r="r" b="b"/>
            <a:pathLst>
              <a:path w="8328590" h="6600408">
                <a:moveTo>
                  <a:pt x="0" y="0"/>
                </a:moveTo>
                <a:lnTo>
                  <a:pt x="8328591" y="0"/>
                </a:lnTo>
                <a:lnTo>
                  <a:pt x="8328591" y="6600407"/>
                </a:lnTo>
                <a:lnTo>
                  <a:pt x="0" y="66004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9891071">
            <a:off x="10247754" y="-9577219"/>
            <a:ext cx="10608642" cy="11546822"/>
          </a:xfrm>
          <a:custGeom>
            <a:avLst/>
            <a:gdLst/>
            <a:ahLst/>
            <a:cxnLst/>
            <a:rect l="l" t="t" r="r" b="b"/>
            <a:pathLst>
              <a:path w="10608642" h="11546822">
                <a:moveTo>
                  <a:pt x="0" y="0"/>
                </a:moveTo>
                <a:lnTo>
                  <a:pt x="10608642" y="0"/>
                </a:lnTo>
                <a:lnTo>
                  <a:pt x="10608642" y="11546822"/>
                </a:lnTo>
                <a:lnTo>
                  <a:pt x="0" y="115468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9891071">
            <a:off x="15012761" y="-14560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9891071">
            <a:off x="12402248" y="-2057400"/>
            <a:ext cx="2356658" cy="4114800"/>
          </a:xfrm>
          <a:custGeom>
            <a:avLst/>
            <a:gdLst/>
            <a:ahLst/>
            <a:cxnLst/>
            <a:rect l="l" t="t" r="r" b="b"/>
            <a:pathLst>
              <a:path w="2356658" h="4114800">
                <a:moveTo>
                  <a:pt x="0" y="0"/>
                </a:moveTo>
                <a:lnTo>
                  <a:pt x="2356658" y="0"/>
                </a:lnTo>
                <a:lnTo>
                  <a:pt x="23566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2183009" y="2730159"/>
            <a:ext cx="12352283" cy="314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2C4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User enters meal type, ingredients, and dietary preferences.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2C4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Frontend sends request to backend.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2C4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Backend requests AI-generated recipe from Gemini API.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2C4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Recipe is processed and displayed with instructions.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  <a:endParaRPr lang="en-US" sz="3499">
              <a:solidFill>
                <a:srgbClr val="2C4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6226683" y="5842787"/>
            <a:ext cx="10846121" cy="3206732"/>
          </a:xfrm>
          <a:custGeom>
            <a:avLst/>
            <a:gdLst/>
            <a:ahLst/>
            <a:cxnLst/>
            <a:rect l="l" t="t" r="r" b="b"/>
            <a:pathLst>
              <a:path w="10846121" h="3206732">
                <a:moveTo>
                  <a:pt x="0" y="0"/>
                </a:moveTo>
                <a:lnTo>
                  <a:pt x="10846122" y="0"/>
                </a:lnTo>
                <a:lnTo>
                  <a:pt x="10846122" y="3206732"/>
                </a:lnTo>
                <a:lnTo>
                  <a:pt x="0" y="320673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r="-419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1522699" y="1223243"/>
            <a:ext cx="9780960" cy="1116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60"/>
              </a:lnSpc>
            </a:pPr>
            <a:r>
              <a:rPr lang="en-US" sz="8000" b="1">
                <a:solidFill>
                  <a:srgbClr val="2C46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FLOW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164295" y="6986796"/>
            <a:ext cx="8328590" cy="6600408"/>
          </a:xfrm>
          <a:custGeom>
            <a:avLst/>
            <a:gdLst/>
            <a:ahLst/>
            <a:cxnLst/>
            <a:rect l="l" t="t" r="r" b="b"/>
            <a:pathLst>
              <a:path w="8328590" h="6600408">
                <a:moveTo>
                  <a:pt x="0" y="0"/>
                </a:moveTo>
                <a:lnTo>
                  <a:pt x="8328590" y="0"/>
                </a:lnTo>
                <a:lnTo>
                  <a:pt x="8328590" y="6600408"/>
                </a:lnTo>
                <a:lnTo>
                  <a:pt x="0" y="66004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3631678" y="7446153"/>
            <a:ext cx="10608642" cy="11546822"/>
          </a:xfrm>
          <a:custGeom>
            <a:avLst/>
            <a:gdLst/>
            <a:ahLst/>
            <a:cxnLst/>
            <a:rect l="l" t="t" r="r" b="b"/>
            <a:pathLst>
              <a:path w="10608642" h="11546822">
                <a:moveTo>
                  <a:pt x="0" y="0"/>
                </a:moveTo>
                <a:lnTo>
                  <a:pt x="10608643" y="0"/>
                </a:lnTo>
                <a:lnTo>
                  <a:pt x="10608643" y="11546822"/>
                </a:lnTo>
                <a:lnTo>
                  <a:pt x="0" y="115468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849365">
            <a:off x="-209999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3704487" y="8229600"/>
            <a:ext cx="2356658" cy="4114800"/>
          </a:xfrm>
          <a:custGeom>
            <a:avLst/>
            <a:gdLst/>
            <a:ahLst/>
            <a:cxnLst/>
            <a:rect l="l" t="t" r="r" b="b"/>
            <a:pathLst>
              <a:path w="2356658" h="4114800">
                <a:moveTo>
                  <a:pt x="0" y="0"/>
                </a:moveTo>
                <a:lnTo>
                  <a:pt x="2356659" y="0"/>
                </a:lnTo>
                <a:lnTo>
                  <a:pt x="23566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9891071">
            <a:off x="13768657" y="-4710460"/>
            <a:ext cx="8328590" cy="6600408"/>
          </a:xfrm>
          <a:custGeom>
            <a:avLst/>
            <a:gdLst/>
            <a:ahLst/>
            <a:cxnLst/>
            <a:rect l="l" t="t" r="r" b="b"/>
            <a:pathLst>
              <a:path w="8328590" h="6600408">
                <a:moveTo>
                  <a:pt x="0" y="0"/>
                </a:moveTo>
                <a:lnTo>
                  <a:pt x="8328591" y="0"/>
                </a:lnTo>
                <a:lnTo>
                  <a:pt x="8328591" y="6600407"/>
                </a:lnTo>
                <a:lnTo>
                  <a:pt x="0" y="66004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9891071">
            <a:off x="10247754" y="-9577219"/>
            <a:ext cx="10608642" cy="11546822"/>
          </a:xfrm>
          <a:custGeom>
            <a:avLst/>
            <a:gdLst/>
            <a:ahLst/>
            <a:cxnLst/>
            <a:rect l="l" t="t" r="r" b="b"/>
            <a:pathLst>
              <a:path w="10608642" h="11546822">
                <a:moveTo>
                  <a:pt x="0" y="0"/>
                </a:moveTo>
                <a:lnTo>
                  <a:pt x="10608642" y="0"/>
                </a:lnTo>
                <a:lnTo>
                  <a:pt x="10608642" y="11546822"/>
                </a:lnTo>
                <a:lnTo>
                  <a:pt x="0" y="115468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9891071">
            <a:off x="15012761" y="-14560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9891071">
            <a:off x="12402248" y="-2057400"/>
            <a:ext cx="2356658" cy="4114800"/>
          </a:xfrm>
          <a:custGeom>
            <a:avLst/>
            <a:gdLst/>
            <a:ahLst/>
            <a:cxnLst/>
            <a:rect l="l" t="t" r="r" b="b"/>
            <a:pathLst>
              <a:path w="2356658" h="4114800">
                <a:moveTo>
                  <a:pt x="0" y="0"/>
                </a:moveTo>
                <a:lnTo>
                  <a:pt x="2356658" y="0"/>
                </a:lnTo>
                <a:lnTo>
                  <a:pt x="23566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2394987" y="2207361"/>
            <a:ext cx="9780960" cy="1116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60"/>
              </a:lnSpc>
            </a:pPr>
            <a:r>
              <a:rPr lang="en-US" sz="8000" b="1">
                <a:solidFill>
                  <a:srgbClr val="2C46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71828" y="4139934"/>
            <a:ext cx="13144344" cy="314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C4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Flavor Fusion combines AI-driven recipe generation with a community blog to enhance cooking experiences. Future improvements include expanding API capabilities, advanced meal planning, and user engagement features.</a:t>
            </a:r>
          </a:p>
          <a:p>
            <a:pPr algn="l">
              <a:lnSpc>
                <a:spcPts val="4899"/>
              </a:lnSpc>
            </a:pPr>
            <a:endParaRPr lang="en-US" sz="3499">
              <a:solidFill>
                <a:srgbClr val="2C4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Times New Roman Bold</vt:lpstr>
      <vt:lpstr>Times New Roman</vt:lpstr>
      <vt:lpstr>Arial</vt:lpstr>
      <vt:lpstr>TAN Mon Cheri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FLAVOUR FUSION</dc:title>
  <cp:lastModifiedBy>MOHAMMED ABDUL NAZEEB</cp:lastModifiedBy>
  <cp:revision>2</cp:revision>
  <dcterms:created xsi:type="dcterms:W3CDTF">2006-08-16T00:00:00Z</dcterms:created>
  <dcterms:modified xsi:type="dcterms:W3CDTF">2025-03-10T06:45:56Z</dcterms:modified>
  <dc:identifier>DAGhTMakqaE</dc:identifier>
</cp:coreProperties>
</file>