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STICSDashboard/HRANALYS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1700BD-53D9-47D4-8196-A7D16AA00E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ANALYSTICS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D57CA4-4022-47BE-88FF-EA5F09F294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8/17/2023 2:42:57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STICS Dashboard " id="2" name="slide2">
            <a:extLst>
              <a:ext uri="{FF2B5EF4-FFF2-40B4-BE49-F238E27FC236}">
                <a16:creationId xmlns:a16="http://schemas.microsoft.com/office/drawing/2014/main" id="{839FF3BC-AD54-4AFA-A78A-CC72C786B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3387"/>
            <a:ext cx="111252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2023-08-17T14:42:57Z</dcterms:created>
  <dcterms:modified xsi:type="dcterms:W3CDTF">2023-08-17T14:42:57Z</dcterms:modified>
</cp:coreProperties>
</file>