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360100" cx="32004000"/>
  <p:notesSz cx="37947600" cy="50749200"/>
  <p:embeddedFontLst>
    <p:embeddedFont>
      <p:font typeface="Poppi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52">
          <p15:clr>
            <a:srgbClr val="A4A3A4"/>
          </p15:clr>
        </p15:guide>
        <p15:guide id="2" pos="10080">
          <p15:clr>
            <a:srgbClr val="A4A3A4"/>
          </p15:clr>
        </p15:guide>
      </p15:sldGuideLst>
    </p:ext>
    <p:ext uri="GoogleSlidesCustomDataVersion2">
      <go:slidesCustomData xmlns:go="http://customooxmlschemas.google.com/" r:id="rId11" roundtripDataSignature="AMtx7mhq5Fn7Lx4lErWIHzaqU6o7JC2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52" orient="horz"/>
        <p:guide pos="100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Poppins-boldItalic.fntdata"/><Relationship Id="rId9"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5029200" y="24079200"/>
            <a:ext cx="27889200" cy="22860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86" name="Google Shape;86;p1:notes"/>
          <p:cNvSpPr/>
          <p:nvPr>
            <p:ph idx="2"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4466926" y="7412544"/>
            <a:ext cx="23070149" cy="27603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75" name="Google Shape;75;p1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0946542" y="13892159"/>
            <a:ext cx="30813504" cy="6900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3055208" y="7191322"/>
            <a:ext cx="30813504" cy="203025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81" name="Google Shape;81;p1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4000500" y="5950603"/>
            <a:ext cx="24003000" cy="1265870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000500" y="19097472"/>
            <a:ext cx="24003000" cy="8778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p:txBody>
      </p:sp>
      <p:sp>
        <p:nvSpPr>
          <p:cNvPr id="22" name="Google Shape;22;p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28" name="Google Shape;28;p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183606" y="9064780"/>
            <a:ext cx="27603450" cy="151247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183606" y="24332656"/>
            <a:ext cx="27603450" cy="79537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rgbClr val="888888"/>
              </a:buClr>
              <a:buSzPts val="6300"/>
              <a:buNone/>
              <a:defRPr sz="6300">
                <a:solidFill>
                  <a:srgbClr val="888888"/>
                </a:solidFill>
              </a:defRPr>
            </a:lvl1pPr>
            <a:lvl2pPr indent="-228600" lvl="1" marL="914400" algn="l">
              <a:lnSpc>
                <a:spcPct val="90000"/>
              </a:lnSpc>
              <a:spcBef>
                <a:spcPts val="1313"/>
              </a:spcBef>
              <a:spcAft>
                <a:spcPts val="0"/>
              </a:spcAft>
              <a:buClr>
                <a:srgbClr val="888888"/>
              </a:buClr>
              <a:buSzPts val="5250"/>
              <a:buNone/>
              <a:defRPr sz="5250">
                <a:solidFill>
                  <a:srgbClr val="888888"/>
                </a:solidFill>
              </a:defRPr>
            </a:lvl2pPr>
            <a:lvl3pPr indent="-228600" lvl="2" marL="1371600" algn="l">
              <a:lnSpc>
                <a:spcPct val="90000"/>
              </a:lnSpc>
              <a:spcBef>
                <a:spcPts val="1313"/>
              </a:spcBef>
              <a:spcAft>
                <a:spcPts val="0"/>
              </a:spcAft>
              <a:buClr>
                <a:srgbClr val="888888"/>
              </a:buClr>
              <a:buSzPts val="4725"/>
              <a:buNone/>
              <a:defRPr sz="4725">
                <a:solidFill>
                  <a:srgbClr val="888888"/>
                </a:solidFill>
              </a:defRPr>
            </a:lvl3pPr>
            <a:lvl4pPr indent="-228600" lvl="3" marL="1828800" algn="l">
              <a:lnSpc>
                <a:spcPct val="90000"/>
              </a:lnSpc>
              <a:spcBef>
                <a:spcPts val="1313"/>
              </a:spcBef>
              <a:spcAft>
                <a:spcPts val="0"/>
              </a:spcAft>
              <a:buClr>
                <a:srgbClr val="888888"/>
              </a:buClr>
              <a:buSzPts val="4200"/>
              <a:buNone/>
              <a:defRPr sz="4200">
                <a:solidFill>
                  <a:srgbClr val="888888"/>
                </a:solidFill>
              </a:defRPr>
            </a:lvl4pPr>
            <a:lvl5pPr indent="-228600" lvl="4" marL="2286000" algn="l">
              <a:lnSpc>
                <a:spcPct val="90000"/>
              </a:lnSpc>
              <a:spcBef>
                <a:spcPts val="1313"/>
              </a:spcBef>
              <a:spcAft>
                <a:spcPts val="0"/>
              </a:spcAft>
              <a:buClr>
                <a:srgbClr val="888888"/>
              </a:buClr>
              <a:buSzPts val="4200"/>
              <a:buNone/>
              <a:defRPr sz="4200">
                <a:solidFill>
                  <a:srgbClr val="888888"/>
                </a:solidFill>
              </a:defRPr>
            </a:lvl5pPr>
            <a:lvl6pPr indent="-228600" lvl="5" marL="2743200" algn="l">
              <a:lnSpc>
                <a:spcPct val="90000"/>
              </a:lnSpc>
              <a:spcBef>
                <a:spcPts val="1313"/>
              </a:spcBef>
              <a:spcAft>
                <a:spcPts val="0"/>
              </a:spcAft>
              <a:buClr>
                <a:srgbClr val="888888"/>
              </a:buClr>
              <a:buSzPts val="4200"/>
              <a:buNone/>
              <a:defRPr sz="4200">
                <a:solidFill>
                  <a:srgbClr val="888888"/>
                </a:solidFill>
              </a:defRPr>
            </a:lvl6pPr>
            <a:lvl7pPr indent="-228600" lvl="6" marL="3200400" algn="l">
              <a:lnSpc>
                <a:spcPct val="90000"/>
              </a:lnSpc>
              <a:spcBef>
                <a:spcPts val="1313"/>
              </a:spcBef>
              <a:spcAft>
                <a:spcPts val="0"/>
              </a:spcAft>
              <a:buClr>
                <a:srgbClr val="888888"/>
              </a:buClr>
              <a:buSzPts val="4200"/>
              <a:buNone/>
              <a:defRPr sz="4200">
                <a:solidFill>
                  <a:srgbClr val="888888"/>
                </a:solidFill>
              </a:defRPr>
            </a:lvl7pPr>
            <a:lvl8pPr indent="-228600" lvl="7" marL="3657600" algn="l">
              <a:lnSpc>
                <a:spcPct val="90000"/>
              </a:lnSpc>
              <a:spcBef>
                <a:spcPts val="1313"/>
              </a:spcBef>
              <a:spcAft>
                <a:spcPts val="0"/>
              </a:spcAft>
              <a:buClr>
                <a:srgbClr val="888888"/>
              </a:buClr>
              <a:buSzPts val="4200"/>
              <a:buNone/>
              <a:defRPr sz="4200">
                <a:solidFill>
                  <a:srgbClr val="888888"/>
                </a:solidFill>
              </a:defRPr>
            </a:lvl8pPr>
            <a:lvl9pPr indent="-228600" lvl="8" marL="4114800" algn="l">
              <a:lnSpc>
                <a:spcPct val="90000"/>
              </a:lnSpc>
              <a:spcBef>
                <a:spcPts val="1313"/>
              </a:spcBef>
              <a:spcAft>
                <a:spcPts val="0"/>
              </a:spcAft>
              <a:buClr>
                <a:srgbClr val="888888"/>
              </a:buClr>
              <a:buSzPts val="4200"/>
              <a:buNone/>
              <a:defRPr sz="4200">
                <a:solidFill>
                  <a:srgbClr val="888888"/>
                </a:solidFill>
              </a:defRPr>
            </a:lvl9pPr>
          </a:lstStyle>
          <a:p/>
        </p:txBody>
      </p:sp>
      <p:sp>
        <p:nvSpPr>
          <p:cNvPr id="34" name="Google Shape;34;p6"/>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20027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0" name="Google Shape;40;p7"/>
          <p:cNvSpPr txBox="1"/>
          <p:nvPr>
            <p:ph idx="2" type="body"/>
          </p:nvPr>
        </p:nvSpPr>
        <p:spPr>
          <a:xfrm>
            <a:off x="1620202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1" name="Google Shape;41;p7"/>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204443"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204445" y="8913277"/>
            <a:ext cx="13539191"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7" name="Google Shape;47;p8"/>
          <p:cNvSpPr txBox="1"/>
          <p:nvPr>
            <p:ph idx="2" type="body"/>
          </p:nvPr>
        </p:nvSpPr>
        <p:spPr>
          <a:xfrm>
            <a:off x="2204445" y="13281536"/>
            <a:ext cx="13539191"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8" name="Google Shape;48;p8"/>
          <p:cNvSpPr txBox="1"/>
          <p:nvPr>
            <p:ph idx="3" type="body"/>
          </p:nvPr>
        </p:nvSpPr>
        <p:spPr>
          <a:xfrm>
            <a:off x="16202025" y="8913277"/>
            <a:ext cx="13605869"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9" name="Google Shape;49;p8"/>
          <p:cNvSpPr txBox="1"/>
          <p:nvPr>
            <p:ph idx="4" type="body"/>
          </p:nvPr>
        </p:nvSpPr>
        <p:spPr>
          <a:xfrm>
            <a:off x="16202025" y="13281536"/>
            <a:ext cx="13605869"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50" name="Google Shape;50;p8"/>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3605869" y="5235184"/>
            <a:ext cx="16202025" cy="25839238"/>
          </a:xfrm>
          <a:prstGeom prst="rect">
            <a:avLst/>
          </a:prstGeom>
          <a:noFill/>
          <a:ln>
            <a:noFill/>
          </a:ln>
        </p:spPr>
        <p:txBody>
          <a:bodyPr anchorCtr="0" anchor="t" bIns="45700" lIns="91425" spcFirstLastPara="1" rIns="91425" wrap="square" tIns="45700">
            <a:normAutofit/>
          </a:bodyPr>
          <a:lstStyle>
            <a:lvl1pPr indent="-762000" lvl="0" marL="457200" algn="l">
              <a:lnSpc>
                <a:spcPct val="90000"/>
              </a:lnSpc>
              <a:spcBef>
                <a:spcPts val="2625"/>
              </a:spcBef>
              <a:spcAft>
                <a:spcPts val="0"/>
              </a:spcAft>
              <a:buClr>
                <a:schemeClr val="dk1"/>
              </a:buClr>
              <a:buSzPts val="8400"/>
              <a:buChar char="•"/>
              <a:defRPr sz="8400"/>
            </a:lvl1pPr>
            <a:lvl2pPr indent="-695325" lvl="1" marL="914400" algn="l">
              <a:lnSpc>
                <a:spcPct val="90000"/>
              </a:lnSpc>
              <a:spcBef>
                <a:spcPts val="1313"/>
              </a:spcBef>
              <a:spcAft>
                <a:spcPts val="0"/>
              </a:spcAft>
              <a:buClr>
                <a:schemeClr val="dk1"/>
              </a:buClr>
              <a:buSzPts val="7350"/>
              <a:buChar char="•"/>
              <a:defRPr sz="7350"/>
            </a:lvl2pPr>
            <a:lvl3pPr indent="-628650" lvl="2" marL="1371600" algn="l">
              <a:lnSpc>
                <a:spcPct val="90000"/>
              </a:lnSpc>
              <a:spcBef>
                <a:spcPts val="1313"/>
              </a:spcBef>
              <a:spcAft>
                <a:spcPts val="0"/>
              </a:spcAft>
              <a:buClr>
                <a:schemeClr val="dk1"/>
              </a:buClr>
              <a:buSzPts val="6300"/>
              <a:buChar char="•"/>
              <a:defRPr sz="6300"/>
            </a:lvl3pPr>
            <a:lvl4pPr indent="-561975" lvl="3" marL="1828800" algn="l">
              <a:lnSpc>
                <a:spcPct val="90000"/>
              </a:lnSpc>
              <a:spcBef>
                <a:spcPts val="1313"/>
              </a:spcBef>
              <a:spcAft>
                <a:spcPts val="0"/>
              </a:spcAft>
              <a:buClr>
                <a:schemeClr val="dk1"/>
              </a:buClr>
              <a:buSzPts val="5250"/>
              <a:buChar char="•"/>
              <a:defRPr sz="5250"/>
            </a:lvl4pPr>
            <a:lvl5pPr indent="-561975" lvl="4" marL="2286000" algn="l">
              <a:lnSpc>
                <a:spcPct val="90000"/>
              </a:lnSpc>
              <a:spcBef>
                <a:spcPts val="1313"/>
              </a:spcBef>
              <a:spcAft>
                <a:spcPts val="0"/>
              </a:spcAft>
              <a:buClr>
                <a:schemeClr val="dk1"/>
              </a:buClr>
              <a:buSzPts val="5250"/>
              <a:buChar char="•"/>
              <a:defRPr sz="5250"/>
            </a:lvl5pPr>
            <a:lvl6pPr indent="-561975" lvl="5" marL="2743200" algn="l">
              <a:lnSpc>
                <a:spcPct val="90000"/>
              </a:lnSpc>
              <a:spcBef>
                <a:spcPts val="1313"/>
              </a:spcBef>
              <a:spcAft>
                <a:spcPts val="0"/>
              </a:spcAft>
              <a:buClr>
                <a:schemeClr val="dk1"/>
              </a:buClr>
              <a:buSzPts val="5250"/>
              <a:buChar char="•"/>
              <a:defRPr sz="5250"/>
            </a:lvl6pPr>
            <a:lvl7pPr indent="-561975" lvl="6" marL="3200400" algn="l">
              <a:lnSpc>
                <a:spcPct val="90000"/>
              </a:lnSpc>
              <a:spcBef>
                <a:spcPts val="1313"/>
              </a:spcBef>
              <a:spcAft>
                <a:spcPts val="0"/>
              </a:spcAft>
              <a:buClr>
                <a:schemeClr val="dk1"/>
              </a:buClr>
              <a:buSzPts val="5250"/>
              <a:buChar char="•"/>
              <a:defRPr sz="5250"/>
            </a:lvl7pPr>
            <a:lvl8pPr indent="-561975" lvl="7" marL="3657600" algn="l">
              <a:lnSpc>
                <a:spcPct val="90000"/>
              </a:lnSpc>
              <a:spcBef>
                <a:spcPts val="1313"/>
              </a:spcBef>
              <a:spcAft>
                <a:spcPts val="0"/>
              </a:spcAft>
              <a:buClr>
                <a:schemeClr val="dk1"/>
              </a:buClr>
              <a:buSzPts val="5250"/>
              <a:buChar char="•"/>
              <a:defRPr sz="5250"/>
            </a:lvl8pPr>
            <a:lvl9pPr indent="-561975" lvl="8" marL="4114800" algn="l">
              <a:lnSpc>
                <a:spcPct val="90000"/>
              </a:lnSpc>
              <a:spcBef>
                <a:spcPts val="1313"/>
              </a:spcBef>
              <a:spcAft>
                <a:spcPts val="0"/>
              </a:spcAft>
              <a:buClr>
                <a:schemeClr val="dk1"/>
              </a:buClr>
              <a:buSzPts val="5250"/>
              <a:buChar char="•"/>
              <a:defRPr sz="5250"/>
            </a:lvl9pPr>
          </a:lstStyle>
          <a:p/>
        </p:txBody>
      </p:sp>
      <p:sp>
        <p:nvSpPr>
          <p:cNvPr id="61" name="Google Shape;61;p10"/>
          <p:cNvSpPr txBox="1"/>
          <p:nvPr>
            <p:ph idx="2"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2" name="Google Shape;62;p10"/>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3605869" y="5235184"/>
            <a:ext cx="16202025" cy="25839238"/>
          </a:xfrm>
          <a:prstGeom prst="rect">
            <a:avLst/>
          </a:prstGeom>
          <a:noFill/>
          <a:ln>
            <a:noFill/>
          </a:ln>
        </p:spPr>
      </p:sp>
      <p:sp>
        <p:nvSpPr>
          <p:cNvPr id="68" name="Google Shape;68;p11"/>
          <p:cNvSpPr txBox="1"/>
          <p:nvPr>
            <p:ph idx="1"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9" name="Google Shape;69;p1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1550"/>
              <a:buFont typeface="Calibri"/>
              <a:buNone/>
              <a:defRPr b="0" i="0" sz="11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695325" lvl="0" marL="457200" marR="0" rtl="0" algn="l">
              <a:lnSpc>
                <a:spcPct val="90000"/>
              </a:lnSpc>
              <a:spcBef>
                <a:spcPts val="2625"/>
              </a:spcBef>
              <a:spcAft>
                <a:spcPts val="0"/>
              </a:spcAft>
              <a:buClr>
                <a:schemeClr val="dk1"/>
              </a:buClr>
              <a:buSzPts val="7350"/>
              <a:buFont typeface="Arial"/>
              <a:buChar char="•"/>
              <a:defRPr b="0" i="0" sz="7350" u="none" cap="none" strike="noStrike">
                <a:solidFill>
                  <a:schemeClr val="dk1"/>
                </a:solidFill>
                <a:latin typeface="Calibri"/>
                <a:ea typeface="Calibri"/>
                <a:cs typeface="Calibri"/>
                <a:sym typeface="Calibri"/>
              </a:defRPr>
            </a:lvl1pPr>
            <a:lvl2pPr indent="-628650" lvl="1" marL="914400" marR="0" rtl="0" algn="l">
              <a:lnSpc>
                <a:spcPct val="90000"/>
              </a:lnSpc>
              <a:spcBef>
                <a:spcPts val="1313"/>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2pPr>
            <a:lvl3pPr indent="-561975" lvl="2" marL="1371600" marR="0" rtl="0" algn="l">
              <a:lnSpc>
                <a:spcPct val="90000"/>
              </a:lnSpc>
              <a:spcBef>
                <a:spcPts val="1313"/>
              </a:spcBef>
              <a:spcAft>
                <a:spcPts val="0"/>
              </a:spcAft>
              <a:buClr>
                <a:schemeClr val="dk1"/>
              </a:buClr>
              <a:buSzPts val="5250"/>
              <a:buFont typeface="Arial"/>
              <a:buChar char="•"/>
              <a:defRPr b="0" i="0" sz="5250" u="none" cap="none" strike="noStrike">
                <a:solidFill>
                  <a:schemeClr val="dk1"/>
                </a:solidFill>
                <a:latin typeface="Calibri"/>
                <a:ea typeface="Calibri"/>
                <a:cs typeface="Calibri"/>
                <a:sym typeface="Calibri"/>
              </a:defRPr>
            </a:lvl3pPr>
            <a:lvl4pPr indent="-528637" lvl="3" marL="1828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4pPr>
            <a:lvl5pPr indent="-528637" lvl="4" marL="22860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5pPr>
            <a:lvl6pPr indent="-528637" lvl="5" marL="27432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6pPr>
            <a:lvl7pPr indent="-528637" lvl="6" marL="32004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7pPr>
            <a:lvl8pPr indent="-528637" lvl="7" marL="36576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8pPr>
            <a:lvl9pPr indent="-528637" lvl="8" marL="4114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50" u="none" cap="none" strike="noStrike">
                <a:solidFill>
                  <a:srgbClr val="888888"/>
                </a:solidFill>
                <a:latin typeface="Calibri"/>
                <a:ea typeface="Calibri"/>
                <a:cs typeface="Calibri"/>
                <a:sym typeface="Calibri"/>
              </a:defRPr>
            </a:lvl1pPr>
            <a:lvl2pPr indent="0" lvl="1" marL="0" marR="0" rtl="0" algn="r">
              <a:spcBef>
                <a:spcPts val="0"/>
              </a:spcBef>
              <a:buNone/>
              <a:defRPr b="0" i="0" sz="3150" u="none" cap="none" strike="noStrike">
                <a:solidFill>
                  <a:srgbClr val="888888"/>
                </a:solidFill>
                <a:latin typeface="Calibri"/>
                <a:ea typeface="Calibri"/>
                <a:cs typeface="Calibri"/>
                <a:sym typeface="Calibri"/>
              </a:defRPr>
            </a:lvl2pPr>
            <a:lvl3pPr indent="0" lvl="2" marL="0" marR="0" rtl="0" algn="r">
              <a:spcBef>
                <a:spcPts val="0"/>
              </a:spcBef>
              <a:buNone/>
              <a:defRPr b="0" i="0" sz="3150" u="none" cap="none" strike="noStrike">
                <a:solidFill>
                  <a:srgbClr val="888888"/>
                </a:solidFill>
                <a:latin typeface="Calibri"/>
                <a:ea typeface="Calibri"/>
                <a:cs typeface="Calibri"/>
                <a:sym typeface="Calibri"/>
              </a:defRPr>
            </a:lvl3pPr>
            <a:lvl4pPr indent="0" lvl="3" marL="0" marR="0" rtl="0" algn="r">
              <a:spcBef>
                <a:spcPts val="0"/>
              </a:spcBef>
              <a:buNone/>
              <a:defRPr b="0" i="0" sz="3150" u="none" cap="none" strike="noStrike">
                <a:solidFill>
                  <a:srgbClr val="888888"/>
                </a:solidFill>
                <a:latin typeface="Calibri"/>
                <a:ea typeface="Calibri"/>
                <a:cs typeface="Calibri"/>
                <a:sym typeface="Calibri"/>
              </a:defRPr>
            </a:lvl4pPr>
            <a:lvl5pPr indent="0" lvl="4" marL="0" marR="0" rtl="0" algn="r">
              <a:spcBef>
                <a:spcPts val="0"/>
              </a:spcBef>
              <a:buNone/>
              <a:defRPr b="0" i="0" sz="3150" u="none" cap="none" strike="noStrike">
                <a:solidFill>
                  <a:srgbClr val="888888"/>
                </a:solidFill>
                <a:latin typeface="Calibri"/>
                <a:ea typeface="Calibri"/>
                <a:cs typeface="Calibri"/>
                <a:sym typeface="Calibri"/>
              </a:defRPr>
            </a:lvl5pPr>
            <a:lvl6pPr indent="0" lvl="5" marL="0" marR="0" rtl="0" algn="r">
              <a:spcBef>
                <a:spcPts val="0"/>
              </a:spcBef>
              <a:buNone/>
              <a:defRPr b="0" i="0" sz="3150" u="none" cap="none" strike="noStrike">
                <a:solidFill>
                  <a:srgbClr val="888888"/>
                </a:solidFill>
                <a:latin typeface="Calibri"/>
                <a:ea typeface="Calibri"/>
                <a:cs typeface="Calibri"/>
                <a:sym typeface="Calibri"/>
              </a:defRPr>
            </a:lvl6pPr>
            <a:lvl7pPr indent="0" lvl="6" marL="0" marR="0" rtl="0" algn="r">
              <a:spcBef>
                <a:spcPts val="0"/>
              </a:spcBef>
              <a:buNone/>
              <a:defRPr b="0" i="0" sz="3150" u="none" cap="none" strike="noStrike">
                <a:solidFill>
                  <a:srgbClr val="888888"/>
                </a:solidFill>
                <a:latin typeface="Calibri"/>
                <a:ea typeface="Calibri"/>
                <a:cs typeface="Calibri"/>
                <a:sym typeface="Calibri"/>
              </a:defRPr>
            </a:lvl7pPr>
            <a:lvl8pPr indent="0" lvl="7" marL="0" marR="0" rtl="0" algn="r">
              <a:spcBef>
                <a:spcPts val="0"/>
              </a:spcBef>
              <a:buNone/>
              <a:defRPr b="0" i="0" sz="3150" u="none" cap="none" strike="noStrike">
                <a:solidFill>
                  <a:srgbClr val="888888"/>
                </a:solidFill>
                <a:latin typeface="Calibri"/>
                <a:ea typeface="Calibri"/>
                <a:cs typeface="Calibri"/>
                <a:sym typeface="Calibri"/>
              </a:defRPr>
            </a:lvl8pPr>
            <a:lvl9pPr indent="0" lvl="8" marL="0" marR="0" rtl="0" algn="r">
              <a:spcBef>
                <a:spcPts val="0"/>
              </a:spcBef>
              <a:buNone/>
              <a:defRPr b="0" i="0" sz="31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10" Type="http://schemas.openxmlformats.org/officeDocument/2006/relationships/image" Target="../media/image8.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226185"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500" u="none" cap="none" strike="noStrike">
                <a:solidFill>
                  <a:schemeClr val="dk1"/>
                </a:solidFill>
                <a:latin typeface="Calibri"/>
                <a:ea typeface="Calibri"/>
                <a:cs typeface="Calibri"/>
                <a:sym typeface="Calibri"/>
              </a:rPr>
              <a:t>Insert your text Here</a:t>
            </a:r>
            <a:endParaRPr/>
          </a:p>
        </p:txBody>
      </p:sp>
      <p:sp>
        <p:nvSpPr>
          <p:cNvPr id="89" name="Google Shape;89;p1"/>
          <p:cNvSpPr txBox="1"/>
          <p:nvPr/>
        </p:nvSpPr>
        <p:spPr>
          <a:xfrm>
            <a:off x="348508" y="1923003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0" name="Google Shape;90;p1"/>
          <p:cNvSpPr txBox="1"/>
          <p:nvPr/>
        </p:nvSpPr>
        <p:spPr>
          <a:xfrm>
            <a:off x="11148182"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1" name="Google Shape;91;p1"/>
          <p:cNvSpPr txBox="1"/>
          <p:nvPr/>
        </p:nvSpPr>
        <p:spPr>
          <a:xfrm>
            <a:off x="21488398"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2" name="Google Shape;92;p1"/>
          <p:cNvSpPr txBox="1"/>
          <p:nvPr/>
        </p:nvSpPr>
        <p:spPr>
          <a:xfrm>
            <a:off x="11125200" y="25647650"/>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grpSp>
        <p:nvGrpSpPr>
          <p:cNvPr id="93" name="Google Shape;93;p1"/>
          <p:cNvGrpSpPr/>
          <p:nvPr/>
        </p:nvGrpSpPr>
        <p:grpSpPr>
          <a:xfrm>
            <a:off x="0" y="1"/>
            <a:ext cx="32004000" cy="36360098"/>
            <a:chOff x="0" y="1"/>
            <a:chExt cx="32004000" cy="36360098"/>
          </a:xfrm>
        </p:grpSpPr>
        <p:sp>
          <p:nvSpPr>
            <p:cNvPr id="94" name="Google Shape;94;p1"/>
            <p:cNvSpPr/>
            <p:nvPr/>
          </p:nvSpPr>
          <p:spPr>
            <a:xfrm>
              <a:off x="0" y="2842026"/>
              <a:ext cx="32004000" cy="33518073"/>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5" name="Google Shape;95;p1"/>
            <p:cNvSpPr/>
            <p:nvPr/>
          </p:nvSpPr>
          <p:spPr>
            <a:xfrm>
              <a:off x="0" y="1"/>
              <a:ext cx="32004000" cy="2842026"/>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
            <p:cNvSpPr txBox="1"/>
            <p:nvPr/>
          </p:nvSpPr>
          <p:spPr>
            <a:xfrm>
              <a:off x="6249068" y="513691"/>
              <a:ext cx="20431124" cy="1677892"/>
            </a:xfrm>
            <a:prstGeom prst="rect">
              <a:avLst/>
            </a:prstGeom>
            <a:noFill/>
            <a:ln>
              <a:noFill/>
            </a:ln>
          </p:spPr>
          <p:txBody>
            <a:bodyPr anchorCtr="0" anchor="t" bIns="29125" lIns="58275" spcFirstLastPara="1" rIns="58275" wrap="square" tIns="29125">
              <a:spAutoFit/>
            </a:bodyPr>
            <a:lstStyle/>
            <a:p>
              <a:pPr indent="0" lvl="0" marL="0" marR="0" rtl="0" algn="ctr">
                <a:spcBef>
                  <a:spcPts val="0"/>
                </a:spcBef>
                <a:spcAft>
                  <a:spcPts val="0"/>
                </a:spcAft>
                <a:buNone/>
              </a:pPr>
              <a:r>
                <a:rPr b="1" lang="en-US" sz="6000" u="none">
                  <a:solidFill>
                    <a:schemeClr val="dk1"/>
                  </a:solidFill>
                  <a:latin typeface="Poppins"/>
                  <a:ea typeface="Poppins"/>
                  <a:cs typeface="Poppins"/>
                  <a:sym typeface="Poppins"/>
                </a:rPr>
                <a:t>[Insert Title]</a:t>
              </a:r>
              <a:endParaRPr/>
            </a:p>
            <a:p>
              <a:pPr indent="0" lvl="0" marL="0" marR="0" rtl="0" algn="ctr">
                <a:spcBef>
                  <a:spcPts val="0"/>
                </a:spcBef>
                <a:spcAft>
                  <a:spcPts val="0"/>
                </a:spcAft>
                <a:buNone/>
              </a:pPr>
              <a:r>
                <a:t/>
              </a:r>
              <a:endParaRPr b="1" sz="4521" u="none">
                <a:solidFill>
                  <a:schemeClr val="dk1"/>
                </a:solidFill>
                <a:latin typeface="Poppins"/>
                <a:ea typeface="Poppins"/>
                <a:cs typeface="Poppins"/>
                <a:sym typeface="Poppins"/>
              </a:endParaRPr>
            </a:p>
          </p:txBody>
        </p:sp>
        <p:sp>
          <p:nvSpPr>
            <p:cNvPr id="97" name="Google Shape;97;p1"/>
            <p:cNvSpPr txBox="1"/>
            <p:nvPr/>
          </p:nvSpPr>
          <p:spPr>
            <a:xfrm>
              <a:off x="2763791" y="3031604"/>
              <a:ext cx="27241501" cy="426973"/>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US" sz="3500" u="none">
                  <a:solidFill>
                    <a:schemeClr val="dk1"/>
                  </a:solidFill>
                  <a:latin typeface="Poppins"/>
                  <a:ea typeface="Poppins"/>
                  <a:cs typeface="Poppins"/>
                  <a:sym typeface="Poppins"/>
                </a:rPr>
                <a:t>.  </a:t>
              </a:r>
              <a:endParaRPr/>
            </a:p>
          </p:txBody>
        </p:sp>
        <p:sp>
          <p:nvSpPr>
            <p:cNvPr id="98" name="Google Shape;98;p1"/>
            <p:cNvSpPr txBox="1"/>
            <p:nvPr/>
          </p:nvSpPr>
          <p:spPr>
            <a:xfrm>
              <a:off x="2196036" y="3873287"/>
              <a:ext cx="27241501" cy="532066"/>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US" sz="4500" u="none">
                  <a:solidFill>
                    <a:schemeClr val="dk1"/>
                  </a:solidFill>
                  <a:latin typeface="Poppins"/>
                  <a:ea typeface="Poppins"/>
                  <a:cs typeface="Poppins"/>
                  <a:sym typeface="Poppins"/>
                </a:rPr>
                <a:t>Supervisor : &lt;&lt; Name of the Supervisor &gt;&gt;</a:t>
              </a:r>
              <a:endParaRPr/>
            </a:p>
          </p:txBody>
        </p:sp>
        <p:pic>
          <p:nvPicPr>
            <p:cNvPr id="99" name="Google Shape;99;p1"/>
            <p:cNvPicPr preferRelativeResize="0"/>
            <p:nvPr/>
          </p:nvPicPr>
          <p:blipFill rotWithShape="1">
            <a:blip r:embed="rId3">
              <a:alphaModFix/>
            </a:blip>
            <a:srcRect b="0" l="0" r="0" t="0"/>
            <a:stretch/>
          </p:blipFill>
          <p:spPr>
            <a:xfrm>
              <a:off x="200785" y="513691"/>
              <a:ext cx="4169868" cy="1845973"/>
            </a:xfrm>
            <a:prstGeom prst="rect">
              <a:avLst/>
            </a:prstGeom>
            <a:noFill/>
            <a:ln>
              <a:noFill/>
            </a:ln>
          </p:spPr>
        </p:pic>
        <p:sp>
          <p:nvSpPr>
            <p:cNvPr id="100" name="Google Shape;100;p1"/>
            <p:cNvSpPr/>
            <p:nvPr/>
          </p:nvSpPr>
          <p:spPr>
            <a:xfrm>
              <a:off x="200785" y="4489851"/>
              <a:ext cx="10391013" cy="1315469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
            <p:cNvSpPr/>
            <p:nvPr/>
          </p:nvSpPr>
          <p:spPr>
            <a:xfrm>
              <a:off x="200785" y="17951449"/>
              <a:ext cx="10391013" cy="1808830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p:nvPr/>
          </p:nvSpPr>
          <p:spPr>
            <a:xfrm>
              <a:off x="10896600" y="4639936"/>
              <a:ext cx="9857616" cy="1974411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
            <p:cNvSpPr/>
            <p:nvPr/>
          </p:nvSpPr>
          <p:spPr>
            <a:xfrm>
              <a:off x="20935547" y="4687525"/>
              <a:ext cx="10515597" cy="12005419"/>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
            <p:cNvSpPr/>
            <p:nvPr/>
          </p:nvSpPr>
          <p:spPr>
            <a:xfrm>
              <a:off x="10896600" y="30601612"/>
              <a:ext cx="20678015" cy="543814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
            <p:cNvSpPr/>
            <p:nvPr/>
          </p:nvSpPr>
          <p:spPr>
            <a:xfrm>
              <a:off x="10896600" y="24704392"/>
              <a:ext cx="20678015" cy="557687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
            <p:cNvSpPr txBox="1"/>
            <p:nvPr/>
          </p:nvSpPr>
          <p:spPr>
            <a:xfrm>
              <a:off x="2916191" y="3184004"/>
              <a:ext cx="27241501" cy="426973"/>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US" sz="3500" u="none">
                  <a:solidFill>
                    <a:schemeClr val="dk1"/>
                  </a:solidFill>
                  <a:latin typeface="Poppins"/>
                  <a:ea typeface="Poppins"/>
                  <a:cs typeface="Poppins"/>
                  <a:sym typeface="Poppins"/>
                </a:rPr>
                <a:t>.  </a:t>
              </a:r>
              <a:endParaRPr/>
            </a:p>
          </p:txBody>
        </p:sp>
        <p:sp>
          <p:nvSpPr>
            <p:cNvPr id="107" name="Google Shape;107;p1"/>
            <p:cNvSpPr txBox="1"/>
            <p:nvPr/>
          </p:nvSpPr>
          <p:spPr>
            <a:xfrm>
              <a:off x="286195" y="4455405"/>
              <a:ext cx="3934090"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Abstract</a:t>
              </a:r>
              <a:endParaRPr/>
            </a:p>
          </p:txBody>
        </p:sp>
        <p:sp>
          <p:nvSpPr>
            <p:cNvPr id="108" name="Google Shape;108;p1"/>
            <p:cNvSpPr txBox="1"/>
            <p:nvPr/>
          </p:nvSpPr>
          <p:spPr>
            <a:xfrm>
              <a:off x="348508" y="18037321"/>
              <a:ext cx="546175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Background</a:t>
              </a:r>
              <a:endParaRPr/>
            </a:p>
          </p:txBody>
        </p:sp>
        <p:sp>
          <p:nvSpPr>
            <p:cNvPr id="109" name="Google Shape;109;p1"/>
            <p:cNvSpPr txBox="1"/>
            <p:nvPr/>
          </p:nvSpPr>
          <p:spPr>
            <a:xfrm>
              <a:off x="11046578" y="4507362"/>
              <a:ext cx="3922869"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Methods</a:t>
              </a:r>
              <a:endParaRPr/>
            </a:p>
          </p:txBody>
        </p:sp>
        <p:sp>
          <p:nvSpPr>
            <p:cNvPr id="110" name="Google Shape;110;p1"/>
            <p:cNvSpPr txBox="1"/>
            <p:nvPr/>
          </p:nvSpPr>
          <p:spPr>
            <a:xfrm>
              <a:off x="21235607" y="4551119"/>
              <a:ext cx="8289449"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Expected Outcome</a:t>
              </a:r>
              <a:endParaRPr/>
            </a:p>
          </p:txBody>
        </p:sp>
        <p:sp>
          <p:nvSpPr>
            <p:cNvPr id="111" name="Google Shape;111;p1"/>
            <p:cNvSpPr txBox="1"/>
            <p:nvPr/>
          </p:nvSpPr>
          <p:spPr>
            <a:xfrm>
              <a:off x="11014056" y="24734444"/>
              <a:ext cx="8669361"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Future Perspectives</a:t>
              </a:r>
              <a:endParaRPr/>
            </a:p>
          </p:txBody>
        </p:sp>
        <p:sp>
          <p:nvSpPr>
            <p:cNvPr id="112" name="Google Shape;112;p1"/>
            <p:cNvSpPr txBox="1"/>
            <p:nvPr/>
          </p:nvSpPr>
          <p:spPr>
            <a:xfrm>
              <a:off x="11046578" y="30827572"/>
              <a:ext cx="7904728"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Impact on Society</a:t>
              </a:r>
              <a:endParaRPr/>
            </a:p>
          </p:txBody>
        </p:sp>
      </p:grpSp>
      <p:sp>
        <p:nvSpPr>
          <p:cNvPr id="113" name="Google Shape;113;p1"/>
          <p:cNvSpPr txBox="1"/>
          <p:nvPr/>
        </p:nvSpPr>
        <p:spPr>
          <a:xfrm>
            <a:off x="11175124" y="32072798"/>
            <a:ext cx="19914476"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4000">
                <a:solidFill>
                  <a:srgbClr val="000000"/>
                </a:solidFill>
                <a:latin typeface="Times New Roman"/>
                <a:ea typeface="Times New Roman"/>
                <a:cs typeface="Times New Roman"/>
                <a:sym typeface="Times New Roman"/>
              </a:rPr>
              <a:t>This project will drastically influence society, in the transportation and connectivity streams. A PIFA antenna at 3.4–3.8 GHz in vehicles enhances 5G and Wi-Fi, thus providing internet access on the go. This would enhance the experience of passenger riders, support autonomous driving and ADAS, and enable smart transportation through better vehicle-to-vehicle communication. The project promotes digital inclusion, safety, and sustainability for a connected, efficient automotive future.</a:t>
            </a:r>
            <a:endParaRPr sz="4000">
              <a:solidFill>
                <a:schemeClr val="dk1"/>
              </a:solidFill>
              <a:latin typeface="Times New Roman"/>
              <a:ea typeface="Times New Roman"/>
              <a:cs typeface="Times New Roman"/>
              <a:sym typeface="Times New Roman"/>
            </a:endParaRPr>
          </a:p>
        </p:txBody>
      </p:sp>
      <p:sp>
        <p:nvSpPr>
          <p:cNvPr id="114" name="Google Shape;114;p1"/>
          <p:cNvSpPr txBox="1"/>
          <p:nvPr/>
        </p:nvSpPr>
        <p:spPr>
          <a:xfrm>
            <a:off x="11175123" y="561818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pic>
        <p:nvPicPr>
          <p:cNvPr id="115" name="Google Shape;115;p1"/>
          <p:cNvPicPr preferRelativeResize="0"/>
          <p:nvPr/>
        </p:nvPicPr>
        <p:blipFill rotWithShape="1">
          <a:blip r:embed="rId4">
            <a:alphaModFix/>
          </a:blip>
          <a:srcRect b="0" l="0" r="0" t="0"/>
          <a:stretch/>
        </p:blipFill>
        <p:spPr>
          <a:xfrm>
            <a:off x="26898600" y="320343"/>
            <a:ext cx="5128674" cy="2238707"/>
          </a:xfrm>
          <a:prstGeom prst="rect">
            <a:avLst/>
          </a:prstGeom>
          <a:noFill/>
          <a:ln>
            <a:noFill/>
          </a:ln>
        </p:spPr>
      </p:pic>
      <p:sp>
        <p:nvSpPr>
          <p:cNvPr id="116" name="Google Shape;116;p1"/>
          <p:cNvSpPr txBox="1"/>
          <p:nvPr/>
        </p:nvSpPr>
        <p:spPr>
          <a:xfrm>
            <a:off x="-23274" y="2892079"/>
            <a:ext cx="32050548" cy="784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Poppins"/>
                <a:ea typeface="Poppins"/>
                <a:cs typeface="Poppins"/>
                <a:sym typeface="Poppins"/>
              </a:rPr>
              <a:t>[</a:t>
            </a:r>
            <a:r>
              <a:rPr b="1" lang="en-US" sz="4500">
                <a:solidFill>
                  <a:schemeClr val="dk1"/>
                </a:solidFill>
                <a:latin typeface="Poppins"/>
                <a:ea typeface="Poppins"/>
                <a:cs typeface="Poppins"/>
                <a:sym typeface="Poppins"/>
              </a:rPr>
              <a:t>Insert team members name (TL First)}</a:t>
            </a:r>
            <a:endParaRPr b="1" sz="4500">
              <a:solidFill>
                <a:schemeClr val="dk1"/>
              </a:solidFill>
              <a:latin typeface="Poppins"/>
              <a:ea typeface="Poppins"/>
              <a:cs typeface="Poppins"/>
              <a:sym typeface="Poppins"/>
            </a:endParaRPr>
          </a:p>
        </p:txBody>
      </p:sp>
      <p:pic>
        <p:nvPicPr>
          <p:cNvPr id="117" name="Google Shape;117;p1"/>
          <p:cNvPicPr preferRelativeResize="0"/>
          <p:nvPr/>
        </p:nvPicPr>
        <p:blipFill rotWithShape="1">
          <a:blip r:embed="rId5">
            <a:alphaModFix/>
          </a:blip>
          <a:srcRect b="0" l="0" r="0" t="0"/>
          <a:stretch/>
        </p:blipFill>
        <p:spPr>
          <a:xfrm>
            <a:off x="22357383" y="569413"/>
            <a:ext cx="4541217" cy="1959894"/>
          </a:xfrm>
          <a:prstGeom prst="rect">
            <a:avLst/>
          </a:prstGeom>
          <a:noFill/>
          <a:ln>
            <a:noFill/>
          </a:ln>
        </p:spPr>
      </p:pic>
      <p:pic>
        <p:nvPicPr>
          <p:cNvPr id="118" name="Google Shape;118;p1"/>
          <p:cNvPicPr preferRelativeResize="0"/>
          <p:nvPr/>
        </p:nvPicPr>
        <p:blipFill rotWithShape="1">
          <a:blip r:embed="rId6">
            <a:alphaModFix/>
          </a:blip>
          <a:srcRect b="0" l="0" r="0" t="0"/>
          <a:stretch/>
        </p:blipFill>
        <p:spPr>
          <a:xfrm>
            <a:off x="4990684" y="217721"/>
            <a:ext cx="3865337" cy="2113153"/>
          </a:xfrm>
          <a:prstGeom prst="rect">
            <a:avLst/>
          </a:prstGeom>
          <a:noFill/>
          <a:ln>
            <a:noFill/>
          </a:ln>
        </p:spPr>
      </p:pic>
      <p:sp>
        <p:nvSpPr>
          <p:cNvPr id="119" name="Google Shape;119;p1"/>
          <p:cNvSpPr/>
          <p:nvPr/>
        </p:nvSpPr>
        <p:spPr>
          <a:xfrm>
            <a:off x="20878800" y="17121286"/>
            <a:ext cx="10515597" cy="715476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dk1"/>
              </a:solidFill>
              <a:latin typeface="Calibri"/>
              <a:ea typeface="Calibri"/>
              <a:cs typeface="Calibri"/>
              <a:sym typeface="Calibri"/>
            </a:endParaRPr>
          </a:p>
        </p:txBody>
      </p:sp>
      <p:sp>
        <p:nvSpPr>
          <p:cNvPr id="120" name="Google Shape;120;p1"/>
          <p:cNvSpPr txBox="1"/>
          <p:nvPr/>
        </p:nvSpPr>
        <p:spPr>
          <a:xfrm>
            <a:off x="21059018" y="17382646"/>
            <a:ext cx="502413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Conclusion</a:t>
            </a:r>
            <a:endParaRPr/>
          </a:p>
        </p:txBody>
      </p:sp>
      <p:sp>
        <p:nvSpPr>
          <p:cNvPr id="121" name="Google Shape;121;p1"/>
          <p:cNvSpPr txBox="1"/>
          <p:nvPr/>
        </p:nvSpPr>
        <p:spPr>
          <a:xfrm>
            <a:off x="552856" y="5961588"/>
            <a:ext cx="9487278" cy="1160317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400" u="none" strike="noStrike">
                <a:solidFill>
                  <a:srgbClr val="000000"/>
                </a:solidFill>
                <a:latin typeface="Times New Roman"/>
                <a:ea typeface="Times New Roman"/>
                <a:cs typeface="Times New Roman"/>
                <a:sym typeface="Times New Roman"/>
              </a:rPr>
              <a:t>In 5G technology, high-speed and low-latency make it ideal for automotive applications. However, Wi-Fi applications face challenges like signal dropouts, limited coverage, and interference. A suitable antenna design can solve this problem. For automotive applications, a PIFA antenna is best, as it receives signals from multiple directions while the vehicle is moving. A PIFA antenna operating at 3.4-3.8 GHz is designed and integrated on the roof of the vehicle. This antenna offers omnidirectional coverage, simplicity, and ease of integration. Vertical linear polarization enhances the omnidirectional radiation pattern, ensuring consistent signal reception. The design focuses on miniaturization, proposing a compact design using simulation tools. By combining 5G advancements with vertically polarized PIFA antennas, robust and reliable Wi-Fi connectivity for vehicles can be achieved, meeting modern transportation demands and ensuring seamless internet access. This solution addresses current Wi-Fi connectivity drawbacks, providing a reliable and high-speed connection for vehicles.</a:t>
            </a:r>
            <a:endParaRPr sz="3400">
              <a:solidFill>
                <a:schemeClr val="dk1"/>
              </a:solidFill>
              <a:latin typeface="Calibri"/>
              <a:ea typeface="Calibri"/>
              <a:cs typeface="Calibri"/>
              <a:sym typeface="Calibri"/>
            </a:endParaRPr>
          </a:p>
        </p:txBody>
      </p:sp>
      <p:sp>
        <p:nvSpPr>
          <p:cNvPr id="122" name="Google Shape;122;p1"/>
          <p:cNvSpPr txBox="1"/>
          <p:nvPr/>
        </p:nvSpPr>
        <p:spPr>
          <a:xfrm>
            <a:off x="429385" y="19709904"/>
            <a:ext cx="9814563" cy="153580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000">
                <a:solidFill>
                  <a:schemeClr val="dk1"/>
                </a:solidFill>
                <a:latin typeface="Times New Roman"/>
                <a:ea typeface="Times New Roman"/>
                <a:cs typeface="Times New Roman"/>
                <a:sym typeface="Times New Roman"/>
              </a:rPr>
              <a:t>The Wi-Fi antennas in cars of the past were limited in their availability, functionality, and performance, slow data speeds, no mobile hotspots, wired connections, and limited range. However, with the growing demand for seamless automotive connectivity, advanced antenna designs have become crucial. PIFA antennas, in particular, have emerged as a key solution, enabling reliable Wi-Fi communication in the specific frequency range.  Research on  “20-70 PIFA Antennas on Ground-Based Vehicles”  highlights the benefits of linear vertical polarization and omnidirectional radiation patterns. Additionally, a study on  “Modeling and Design of a PIFA Antenna that Operates at 3.3 GHz for Future 5G sub 6 GHz" demonstrates the potential for high-gain and compact antenna designs, further enhancing automotive connectivity. These findings underscore the significance of PIFA antennas in extending communication capabilities for connected vehicles, paving the way for enhanced Wi-Fi connectivity and future 5G integration. </a:t>
            </a:r>
            <a:endParaRPr/>
          </a:p>
          <a:p>
            <a:pPr indent="0" lvl="0" marL="0" marR="0" rtl="0" algn="just">
              <a:spcBef>
                <a:spcPts val="0"/>
              </a:spcBef>
              <a:spcAft>
                <a:spcPts val="0"/>
              </a:spcAft>
              <a:buNone/>
            </a:pPr>
            <a:r>
              <a:t/>
            </a:r>
            <a:endParaRPr sz="3600">
              <a:solidFill>
                <a:schemeClr val="dk1"/>
              </a:solidFill>
              <a:latin typeface="Times New Roman"/>
              <a:ea typeface="Times New Roman"/>
              <a:cs typeface="Times New Roman"/>
              <a:sym typeface="Times New Roman"/>
            </a:endParaRPr>
          </a:p>
        </p:txBody>
      </p:sp>
      <p:pic>
        <p:nvPicPr>
          <p:cNvPr id="123" name="Google Shape;123;p1"/>
          <p:cNvPicPr preferRelativeResize="0"/>
          <p:nvPr/>
        </p:nvPicPr>
        <p:blipFill rotWithShape="1">
          <a:blip r:embed="rId7">
            <a:alphaModFix/>
          </a:blip>
          <a:srcRect b="0" l="0" r="0" t="0"/>
          <a:stretch/>
        </p:blipFill>
        <p:spPr>
          <a:xfrm>
            <a:off x="10877252" y="5757217"/>
            <a:ext cx="9752381" cy="7314286"/>
          </a:xfrm>
          <a:prstGeom prst="rect">
            <a:avLst/>
          </a:prstGeom>
          <a:noFill/>
          <a:ln>
            <a:noFill/>
          </a:ln>
        </p:spPr>
      </p:pic>
      <p:sp>
        <p:nvSpPr>
          <p:cNvPr id="124" name="Google Shape;124;p1"/>
          <p:cNvSpPr txBox="1"/>
          <p:nvPr/>
        </p:nvSpPr>
        <p:spPr>
          <a:xfrm>
            <a:off x="7273493" y="14035614"/>
            <a:ext cx="1669868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Calibri"/>
                <a:ea typeface="Calibri"/>
                <a:cs typeface="Calibri"/>
                <a:sym typeface="Calibri"/>
              </a:rPr>
              <a:t>ATENNA STRUCTURE</a:t>
            </a:r>
            <a:endParaRPr sz="3600">
              <a:solidFill>
                <a:schemeClr val="dk1"/>
              </a:solidFill>
              <a:latin typeface="Calibri"/>
              <a:ea typeface="Calibri"/>
              <a:cs typeface="Calibri"/>
              <a:sym typeface="Calibri"/>
            </a:endParaRPr>
          </a:p>
        </p:txBody>
      </p:sp>
      <p:pic>
        <p:nvPicPr>
          <p:cNvPr id="125" name="Google Shape;125;p1"/>
          <p:cNvPicPr preferRelativeResize="0"/>
          <p:nvPr/>
        </p:nvPicPr>
        <p:blipFill rotWithShape="1">
          <a:blip r:embed="rId8">
            <a:alphaModFix/>
          </a:blip>
          <a:srcRect b="0" l="759" r="759" t="0"/>
          <a:stretch/>
        </p:blipFill>
        <p:spPr>
          <a:xfrm>
            <a:off x="21811650" y="12049280"/>
            <a:ext cx="8542999" cy="3850095"/>
          </a:xfrm>
          <a:prstGeom prst="rect">
            <a:avLst/>
          </a:prstGeom>
          <a:noFill/>
          <a:ln>
            <a:noFill/>
          </a:ln>
        </p:spPr>
      </p:pic>
      <p:pic>
        <p:nvPicPr>
          <p:cNvPr id="126" name="Google Shape;126;p1"/>
          <p:cNvPicPr preferRelativeResize="0"/>
          <p:nvPr/>
        </p:nvPicPr>
        <p:blipFill rotWithShape="1">
          <a:blip r:embed="rId9">
            <a:alphaModFix/>
          </a:blip>
          <a:srcRect b="0" l="0" r="0" t="2070"/>
          <a:stretch/>
        </p:blipFill>
        <p:spPr>
          <a:xfrm>
            <a:off x="22048620" y="6425048"/>
            <a:ext cx="8289449" cy="4778336"/>
          </a:xfrm>
          <a:prstGeom prst="rect">
            <a:avLst/>
          </a:prstGeom>
          <a:noFill/>
          <a:ln>
            <a:noFill/>
          </a:ln>
        </p:spPr>
      </p:pic>
      <p:sp>
        <p:nvSpPr>
          <p:cNvPr id="127" name="Google Shape;127;p1"/>
          <p:cNvSpPr txBox="1"/>
          <p:nvPr/>
        </p:nvSpPr>
        <p:spPr>
          <a:xfrm>
            <a:off x="21488398" y="18422388"/>
            <a:ext cx="9224732" cy="563231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3600">
                <a:solidFill>
                  <a:srgbClr val="000000"/>
                </a:solidFill>
                <a:latin typeface="Times New Roman"/>
                <a:ea typeface="Times New Roman"/>
                <a:cs typeface="Times New Roman"/>
                <a:sym typeface="Times New Roman"/>
              </a:rPr>
              <a:t>In our simulation using Ansys 2024, we designed a planar inverted f antenna (PIFA). by using the substrate fr4 . with further adding meta material to structure, without changing the feeding technique. this is an evidence that the PIFA antennas </a:t>
            </a:r>
            <a:r>
              <a:rPr lang="en-US" sz="3600">
                <a:solidFill>
                  <a:schemeClr val="dk1"/>
                </a:solidFill>
                <a:latin typeface="Times New Roman"/>
                <a:ea typeface="Times New Roman"/>
                <a:cs typeface="Times New Roman"/>
                <a:sym typeface="Times New Roman"/>
              </a:rPr>
              <a:t>are </a:t>
            </a:r>
            <a:r>
              <a:rPr b="0" i="0" lang="en-US" sz="3600">
                <a:solidFill>
                  <a:srgbClr val="000000"/>
                </a:solidFill>
                <a:latin typeface="Times New Roman"/>
                <a:ea typeface="Times New Roman"/>
                <a:cs typeface="Times New Roman"/>
                <a:sym typeface="Times New Roman"/>
              </a:rPr>
              <a:t>very flexible in its capability to control </a:t>
            </a:r>
            <a:r>
              <a:rPr lang="en-US" sz="3600">
                <a:solidFill>
                  <a:schemeClr val="dk1"/>
                </a:solidFill>
                <a:latin typeface="Times New Roman"/>
                <a:ea typeface="Times New Roman"/>
                <a:cs typeface="Times New Roman"/>
                <a:sym typeface="Times New Roman"/>
              </a:rPr>
              <a:t>return loss and to get expected gain pattern </a:t>
            </a:r>
            <a:r>
              <a:rPr b="0" i="0" lang="en-US" sz="3600">
                <a:solidFill>
                  <a:srgbClr val="000000"/>
                </a:solidFill>
                <a:latin typeface="Times New Roman"/>
                <a:ea typeface="Times New Roman"/>
                <a:cs typeface="Times New Roman"/>
                <a:sym typeface="Times New Roman"/>
              </a:rPr>
              <a:t>and therefore is best suited for automotive  applications such as WIFI application.</a:t>
            </a:r>
            <a:endParaRPr b="0" i="0" sz="3600" u="none" cap="none" strike="noStrike">
              <a:solidFill>
                <a:srgbClr val="000000"/>
              </a:solidFill>
              <a:latin typeface="Times New Roman"/>
              <a:ea typeface="Times New Roman"/>
              <a:cs typeface="Times New Roman"/>
              <a:sym typeface="Times New Roman"/>
            </a:endParaRPr>
          </a:p>
        </p:txBody>
      </p:sp>
      <p:sp>
        <p:nvSpPr>
          <p:cNvPr id="128" name="Google Shape;128;p1"/>
          <p:cNvSpPr txBox="1"/>
          <p:nvPr/>
        </p:nvSpPr>
        <p:spPr>
          <a:xfrm>
            <a:off x="11175123" y="25827051"/>
            <a:ext cx="19914477" cy="37856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172B4D"/>
              </a:buClr>
              <a:buSzPts val="4000"/>
              <a:buFont typeface="Times New Roman"/>
              <a:buNone/>
            </a:pPr>
            <a:r>
              <a:rPr b="0" i="0" lang="en-US" sz="4000">
                <a:solidFill>
                  <a:srgbClr val="172B4D"/>
                </a:solidFill>
                <a:latin typeface="Times New Roman"/>
                <a:ea typeface="Times New Roman"/>
                <a:cs typeface="Times New Roman"/>
                <a:sym typeface="Times New Roman"/>
              </a:rPr>
              <a:t>In the future work, we are focusing on enhancing the antenna design to get better bandwidth, especially operational range in the range of 3.5 GHz to 3.7 GHz. After that, we will be able to update our design for multiband functionality with wider frequency coverage. Then comes the embedding of the antenna in an ADAS setup. In this case, it will test how well the antenna performs in real-life automobile applications. That is important in strong communication or signal processing required for future car technologies.</a:t>
            </a:r>
            <a:endParaRPr b="0" i="0" sz="4000" u="none" cap="none" strike="noStrike">
              <a:solidFill>
                <a:srgbClr val="000000"/>
              </a:solidFill>
              <a:latin typeface="Times New Roman"/>
              <a:ea typeface="Times New Roman"/>
              <a:cs typeface="Times New Roman"/>
              <a:sym typeface="Times New Roman"/>
            </a:endParaRPr>
          </a:p>
        </p:txBody>
      </p:sp>
      <p:pic>
        <p:nvPicPr>
          <p:cNvPr id="129" name="Google Shape;129;p1"/>
          <p:cNvPicPr preferRelativeResize="0"/>
          <p:nvPr/>
        </p:nvPicPr>
        <p:blipFill>
          <a:blip r:embed="rId10">
            <a:alphaModFix/>
          </a:blip>
          <a:stretch>
            <a:fillRect/>
          </a:stretch>
        </p:blipFill>
        <p:spPr>
          <a:xfrm>
            <a:off x="11320850" y="15871888"/>
            <a:ext cx="9039225" cy="715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dc:creator>lilu1</dc:creator>
</cp:coreProperties>
</file>