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5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2917-4042-4A51-B322-80CE02C39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A004-4A49-43CC-B88E-52DE54724C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590800"/>
            <a:ext cx="6248400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HACKATHON</a:t>
            </a:r>
          </a:p>
          <a:p>
            <a:pPr algn="ctr"/>
            <a:r>
              <a:rPr lang="en-US" dirty="0"/>
              <a:t>  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8862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ZERO HUNGER: RICE CROP DISEASE DETECTION WEB APGE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14400"/>
            <a:ext cx="6629400" cy="48320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WHY ONLY RICE CROP: </a:t>
            </a:r>
          </a:p>
          <a:p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RICE IS ONE OF THE MOST IMPORTANT STAPLE FOOD CROPS IN THE WORLD </a:t>
            </a:r>
          </a:p>
          <a:p>
            <a:pPr>
              <a:buFont typeface="Arial" pitchFamily="34" charset="0"/>
              <a:buChar char="•"/>
            </a:pP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PRIMARY FOOD SOURCE FOR OVER 3.5 BILLION PEOPLE, NEARLY HALF THE GLOBAL POPULATION </a:t>
            </a:r>
          </a:p>
          <a:p>
            <a:pPr>
              <a:buFont typeface="Arial" pitchFamily="34" charset="0"/>
              <a:buChar char="•"/>
            </a:pP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 MAJOR SOURCE OF INCOME AND EMPLOYMENT IN RURAL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CODE IMPLEMENTAION</a:t>
            </a:r>
          </a:p>
        </p:txBody>
      </p:sp>
      <p:pic>
        <p:nvPicPr>
          <p:cNvPr id="1026" name="Picture 2" descr="C:\Users\USER\Pictures\Screenshots\Screenshot (8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3810000" cy="2514600"/>
          </a:xfrm>
          <a:prstGeom prst="rect">
            <a:avLst/>
          </a:prstGeom>
          <a:noFill/>
        </p:spPr>
      </p:pic>
      <p:pic>
        <p:nvPicPr>
          <p:cNvPr id="1027" name="Picture 3" descr="C:\Users\USER\Pictures\Screenshots\Screenshot (84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143000"/>
            <a:ext cx="3810000" cy="2514600"/>
          </a:xfrm>
          <a:prstGeom prst="rect">
            <a:avLst/>
          </a:prstGeom>
          <a:noFill/>
        </p:spPr>
      </p:pic>
      <p:pic>
        <p:nvPicPr>
          <p:cNvPr id="1028" name="Picture 4" descr="C:\Users\USER\Pictures\Screenshots\Screenshot (85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962400"/>
            <a:ext cx="3657600" cy="2667000"/>
          </a:xfrm>
          <a:prstGeom prst="rect">
            <a:avLst/>
          </a:prstGeom>
          <a:noFill/>
        </p:spPr>
      </p:pic>
      <p:pic>
        <p:nvPicPr>
          <p:cNvPr id="1030" name="Picture 6" descr="C:\Users\USER\Pictures\Screenshots\Screenshot (86)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038600"/>
            <a:ext cx="38862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CODE IMPLEMENTAION</a:t>
            </a:r>
          </a:p>
        </p:txBody>
      </p:sp>
      <p:pic>
        <p:nvPicPr>
          <p:cNvPr id="2050" name="Picture 2" descr="C:\Users\USER\Pictures\Screenshots\Screenshot (8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514600" cy="5410200"/>
          </a:xfrm>
          <a:prstGeom prst="rect">
            <a:avLst/>
          </a:prstGeom>
          <a:noFill/>
        </p:spPr>
      </p:pic>
      <p:pic>
        <p:nvPicPr>
          <p:cNvPr id="2051" name="Picture 3" descr="C:\Users\USER\Pictures\Screenshots\Screenshot (8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066800"/>
            <a:ext cx="2438400" cy="5334000"/>
          </a:xfrm>
          <a:prstGeom prst="rect">
            <a:avLst/>
          </a:prstGeom>
          <a:noFill/>
        </p:spPr>
      </p:pic>
      <p:pic>
        <p:nvPicPr>
          <p:cNvPr id="2052" name="Picture 4" descr="C:\Users\USER\Pictures\Screenshots\Screenshot (89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066800"/>
            <a:ext cx="24384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5" name="Picture 2" descr="C:\Users\USER\Pictures\Screenshots\Screenshot (9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86775" cy="5410200"/>
          </a:xfrm>
          <a:prstGeom prst="rect">
            <a:avLst/>
          </a:prstGeom>
          <a:noFill/>
        </p:spPr>
      </p:pic>
      <p:sp>
        <p:nvSpPr>
          <p:cNvPr id="14" name="Right Arrow 13"/>
          <p:cNvSpPr/>
          <p:nvPr/>
        </p:nvSpPr>
        <p:spPr>
          <a:xfrm rot="11697646">
            <a:off x="4988173" y="6245899"/>
            <a:ext cx="3581400" cy="1524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6146" name="Picture 2" descr="C:\Users\USER\Pictures\Screenshots\Screenshot (9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6962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OUTPUT</a:t>
            </a:r>
          </a:p>
        </p:txBody>
      </p:sp>
      <p:pic>
        <p:nvPicPr>
          <p:cNvPr id="7170" name="Picture 2" descr="C:\Users\USER\Pictures\Screenshots\Screenshot (9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8077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62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Kishore kumar m</cp:lastModifiedBy>
  <cp:revision>6</cp:revision>
  <dcterms:created xsi:type="dcterms:W3CDTF">2025-05-08T01:35:47Z</dcterms:created>
  <dcterms:modified xsi:type="dcterms:W3CDTF">2025-05-08T04:29:23Z</dcterms:modified>
</cp:coreProperties>
</file>