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15" r:id="rId2"/>
    <p:sldId id="616" r:id="rId3"/>
    <p:sldId id="604" r:id="rId4"/>
    <p:sldId id="613" r:id="rId5"/>
    <p:sldId id="612" r:id="rId6"/>
    <p:sldId id="614" r:id="rId7"/>
    <p:sldId id="602" r:id="rId8"/>
    <p:sldId id="603" r:id="rId9"/>
    <p:sldId id="605" r:id="rId10"/>
    <p:sldId id="606" r:id="rId11"/>
    <p:sldId id="607" r:id="rId12"/>
    <p:sldId id="608" r:id="rId13"/>
    <p:sldId id="609" r:id="rId14"/>
    <p:sldId id="610" r:id="rId15"/>
    <p:sldId id="611" r:id="rId16"/>
  </p:sldIdLst>
  <p:sldSz cx="9144000" cy="6858000" type="screen4x3"/>
  <p:notesSz cx="7302500" cy="95869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>
        <p:scale>
          <a:sx n="81" d="100"/>
          <a:sy n="81" d="100"/>
        </p:scale>
        <p:origin x="1080" y="-8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8573127229489"/>
          <c:y val="9.11392405063291E-2"/>
          <c:w val="0.78953626634958396"/>
          <c:h val="0.658227848101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2.6600000000000099E-4</c:v>
                </c:pt>
                <c:pt idx="1">
                  <c:v>1.0330000000000001E-3</c:v>
                </c:pt>
                <c:pt idx="2">
                  <c:v>4.0660000000000002E-3</c:v>
                </c:pt>
                <c:pt idx="3">
                  <c:v>1.6677999999999998E-2</c:v>
                </c:pt>
                <c:pt idx="4">
                  <c:v>6.7394999999999997E-2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4.9645389999999798</c:v>
                </c:pt>
                <c:pt idx="8">
                  <c:v>20.063251000000001</c:v>
                </c:pt>
                <c:pt idx="9">
                  <c:v>80.142791999999801</c:v>
                </c:pt>
                <c:pt idx="10">
                  <c:v>341.59563100000003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8-4A06-AD94-2CE16582A92F}"/>
            </c:ext>
          </c:extLst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6.0000000000000298E-6</c:v>
                </c:pt>
                <c:pt idx="1">
                  <c:v>1.2E-5</c:v>
                </c:pt>
                <c:pt idx="2">
                  <c:v>2.4000000000000099E-5</c:v>
                </c:pt>
                <c:pt idx="3">
                  <c:v>4.8000000000000198E-5</c:v>
                </c:pt>
                <c:pt idx="4">
                  <c:v>9.5000000000000398E-5</c:v>
                </c:pt>
                <c:pt idx="5">
                  <c:v>1.9100000000000101E-4</c:v>
                </c:pt>
                <c:pt idx="6">
                  <c:v>3.8200000000000099E-4</c:v>
                </c:pt>
                <c:pt idx="7">
                  <c:v>8.0800000000000099E-4</c:v>
                </c:pt>
                <c:pt idx="8">
                  <c:v>1.6149999999999999E-3</c:v>
                </c:pt>
                <c:pt idx="9">
                  <c:v>3.2290000000000101E-3</c:v>
                </c:pt>
                <c:pt idx="10">
                  <c:v>6.6940000000000003E-3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28-4A06-AD94-2CE16582A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04288"/>
        <c:axId val="166883328"/>
      </c:barChart>
      <c:catAx>
        <c:axId val="165804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6883328"/>
        <c:crossesAt val="1.0000000000000099E-6"/>
        <c:auto val="1"/>
        <c:lblAlgn val="ctr"/>
        <c:lblOffset val="100"/>
        <c:tickLblSkip val="1"/>
        <c:tickMarkSkip val="1"/>
        <c:noMultiLvlLbl val="0"/>
      </c:catAx>
      <c:valAx>
        <c:axId val="16688332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6580428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299"/>
          <c:y val="0.15588703001366899"/>
          <c:w val="0.25089179548156998"/>
          <c:h val="9.8734177215190094E-2"/>
        </c:manualLayout>
      </c:layout>
      <c:overlay val="0"/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8-02-09T17:20:41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2209 511 0,'0'0'0'0,"0"0"0"15,-7-5 0-15,7 5 0 16,-13-6 0-16,13 6 0 0,-11-5 0 16,11 5 0-16,-9 0 0 15,9 0 0-15,0 0 0 16,-8 8 0-16,5 3 0 16,-4-3 0-16,-3 4 0 0,-1 0 0 15,-1 3 0-15,-2-1 0 16,-1 2 0-16,-2 0 0 15,2-4 0-15,-2 2 0 16,4-5 0-16,4 2 0 0,1-2 0 16,2 1 0-16,5 0 0 15,1 4 0-15,0 4 0 16,10 4 0-16,-1 4 0 16,3 3 0-16,1 2 0 0,4 3 0 15,0 0 0-15,0-3 0 16,3 1 0-16,-2-6 0 15,-1-3 0-15,4-4 0 16,0 0 0-16,-2-7 0 0,3-4 0 16,3-2 0-16,3-6 0 15,-2-6 0-15,7-2 0 16,-3-7 0-16,2-4 0 16,-1-3 0-16,2 0 0 0,-4-4 0 15,-3 6 0-15,-1 1 0 16,-3 0 0-16,-5 2 0 15,-2 5 0-15,-5 0 0 16,-2 4 0-16,2-8 0 0,-3 3 0 16,0-3 0-16,-2 1 0 15,2 0 0-15,0-1 0 16,-2 1 0-16,2 1 0 0,-7 14 0 16,7-13 0-16,-7 13 0 15,3 12 0-15,-2 5 0 16,4 6 0-16,-5 6 0 15,0 1 0-15,3 4 0 16,2-2 0-16,-3-4 0 0,4-8 0 16,-3-5 0-16,5-2 0 15,1-7 0-15,0-4 0 16,-9-2 0-16,19-5 0 16,-7-5 0-16,5-7 0 0,0-4 0 15,3-6 0-15,3-1 0 16,-2-4 0-16,0 1 0 15,1 4 0-15,-4 3 0 16,-3 5 0-16,-1 4 0 0,-4 5 0 16,-1 3 0-16,0 5 0 15,-9 2 0-15,13 0 0 16,-13 0 0-16,14 2 0 0,-14-2 0 16,0 0 0-16,11 12 0 15,-11-12 0-15,-2 9 0 16,-6-5 0-16,-8 1 0 15,-1 2 0-15,-3-1 0 16,-2-1 0-16,-5-2 0 0,1-3 0 16,-2 3 0-16,4-3 0 15,2-6 0-15,3-2 0 16,1 0 0-16,5-9 0 16,2 0 0-16,5-5 0 0,3-2 0 15,1-3 0-15,2 0 0 16,3 0 0-16,8 1 0 15,1 0 0-15,4 3 0 16,-1 4 0-16,1 0 0 0,5 2 0 16,3 3 0-16,-2-1-2 15,1 5 0-15,-2 1 3 16,0 2-1-16,-5 0 0 16,0 6 0-16,-7 1 0 0,-9 0 0 15,3 15 0-15,-5 0 3 16,-14 1-3-16,-5 4 0 15,-6-2 0-15,-4 2 0 16,-5 0 0-16,-7-4 0 0,6-1 0 16,-3-8 0-16,4-2 0 15,2-2 0-15,4-3 0 16,3-7 0-16,1-2 0 16,6-5 0-16,4-5 0 0,0-3 0 15,6-4 0-15,0-4 0 16,4 2 0-16,3-4 0 15,3 1 0-15,0 2 0 16,2 5 0-16,3 2 0 0,1 5 0 16,2 7 0-16,4 4 0 15,2 6-3-15,2 14-3 16,4 2-6-16,10-3-57 16,-4 26-18-16</inkml:trace>
  <inkml:trace contextRef="#ctx0" brushRef="#br0" timeOffset="876066.5701">3850 1669 415 0,'0'0'4'0,"0"0"3"15,0 0 2-15,-6-10 1 16,6 10 0-16,0 0 1 15,-10-10 0-15,10 10 0 0,-11-1-4 16,11 1-3-16,-11 13-2 16,6 6-1-16,-1 1-2 15,1 16 0-15,2 8 0 0,2 9-1 16,1 5 1-16,0 6 1 16,2 0 1-16,5 2 0 15,0 1 1-15,-4-7 0 16,3-10 0-16,-2 0 1 0,-2-11 1 15,3-8-4-15,-4-9 0 16,0-5 0-16,1-4 0 16,-2-13 0-16,0 0 0 15,0-13 0-15,0-8 0 0,0-9 0 16,0-6 0-16,-7-13 0 16,-3-10 0-16,0-4 0 15,-6-9 0-15,0 5-3 16,-2-1 1-16,1 5 0 15,-2 5 1-15,5 10 1 0,3 9 0 16,2 5 1-16,7 10 0 16,2 5-1-16,0 0 1 15,2 4 0-15,10 0-1 16,-12 15-1-16,18-16-1 0,-6 8 0 16,4-1-1-16,1 1 1 15,4 0 0-15,2 1 0 16,1-1 0-16,1 2 2 0,5 1 0 15,-1 1 0-15,-7 1 2 16,38 4 0-16,-2-1 1 16,-5 6-1-16,-12 13 1 15,-12 3 0-15,-12 3 0 16,-15 3-1-16,-10-3-2 0,-7-1 0 16,-6 0 0-16,-1-3 0 15,-2-1 0-15,1-6 0 16,0 1 0-16,4 0 0 15,2-5 0-15,5-2 0 0,1-5 0 16,11-3-2-16,-9 15 1 16,9-6 0-16,1-1 0 15,8 0-1-15,5 6 0 16,3-1 2-16,6 8 0 16,2-2 0-16,2 3 0 0,3 0 0 15,-4 4-1-15,-3-2 1 16,-3 3 0-16,-6 3 0 15,-6-2 2-15,-6 1 1 16,-4-1 0-16,-11-2-1 0,-5-1-2 16,-7 3 0-16,-7-5 0 15,-4 0 0-15,-7-4 0 16,-2 0 0-16,-4-2 0 0,-2-1 0 16,5-5 0-16,2 1 0 15,7-5 0-15,6-4 0 16,7-1 0-16,14 1-30 15,10-3-58-15,11-11-4 0</inkml:trace>
  <inkml:trace contextRef="#ctx0" brushRef="#br0" timeOffset="876617.3027">4668 1941 357 0,'0'0'5'0,"0"0"2"16,0 0 3-16,0 0 2 16,-1-9-1-16,1 9 0 0,0 0 0 15,-9 5 0-15,2 4-4 16,-4 7-2-16,-1 5-3 15,-5 1-2-15,-2 4 0 16,-1 1 0-16,0-3 0 0,4-2 0 16,1-3 0-16,2-4-2 15,6-5 0-15,7-10 0 16,-6 11 1-16,6-11 0 16,7 5 1-16,1-5 0 0,5 0 0 15,4 0 1-15,3 0 1 16,-2-1-1-16,5-5 0 15,-2 1 0-15,-2-2 0 16,0 0 0-16,-4 2 0 16,-1-2 0-16,-3 2 1 0,-2-1 0 15,-9 6 1-15,10-11 0 16,-10 11 0-16,0 0 1 16,2-8-1-16,-2 8-1 0,0 0-1 15,0 0 0-15,0 0-1 16,0 0 0-16,0 6 0 15,4 3-2-15,5 1 1 16,4 4 1-16,4 3 2 0,3-6-2 16,5 2-2-16,3-5-7 15,7 1-13-15,-5 7-59 16,4-16-4-16</inkml:trace>
  <inkml:trace contextRef="#ctx0" brushRef="#br0" timeOffset="876951.6183">5295 1399 443 0,'0'0'4'0,"0"0"0"15,0 0 2-15,0 0 0 0,0 0 0 16,0 0-1-16,-4 10 1 16,2-2 2-16,-3 23-4 15,0 5-2-15,0 10-1 0,2 10 0 16,3 14 0-16,0 7 0 16,3 3 0-16,11-9-3 15,-1-6 0-15,5 0 1 16,1-3 0-16,-1-15-3 0,4-4-3 15,-3-11-7-15,2-3-14 16,1-9-57-16,-2-8 0 16</inkml:trace>
  <inkml:trace contextRef="#ctx0" brushRef="#br0" timeOffset="877161.6224">5009 2007 499 0,'0'0'1'0,"0"0"0"15,8-5 0-15,4-4 1 16,9-4-1-16,3-3-1 16,7-4-2-16,8-2-4 0,5-9-9 15,13 3-26-15,18-4-47 16,-10-4-1-16</inkml:trace>
  <inkml:trace contextRef="#ctx0" brushRef="#br0" timeOffset="877585.6873">5692 1359 471 0,'0'0'3'15,"0"0"0"-15,0 0 0 16,0 0 1-16,0 0 1 0,-9 10-1 15,9-10 1-15,-2 18-1 16,-3 0-1-16,5 11 1 16,3 9-2-16,5 7-2 0,5 7 0 15,2-2 0-15,-1 7 0 16,3-9 0-16,-5-6 0 16,-2-6 0-16,-1-5 0 15,-4-9 0-15,-4-6 0 16,1-4 0-16,-2-12 0 0,0 0 0 15,0 0 0-15,0 0 0 16,11-6 0-16,-4-5 0 16,2 0 0-16,1-4 0 15,5-2 0-15,-3 4 0 0,7-1 0 16,-2 5 0-16,1 4 0 16,0 5 0-16,0 2 0 15,1 5 0-15,0 4 0 16,0 3 0-16,3 5 0 0,-6-2 0 15,4 2-7-15,-4-3-6 16,6 1-12-16,-6 11-64 16,4-18-2-16</inkml:trace>
  <inkml:trace contextRef="#ctx0" brushRef="#br0" timeOffset="878020.1448">6636 1791 447 0,'0'0'2'0,"0"0"1"16,0 0-1-16,0 0 1 15,0 0 1-15,0 0-1 16,0 0 1-16,0 0 0 15,0 11-3-15,0 0 0 0,0 2-1 16,0 1 0-16,3 8-1 16,0 1 0-16,3 2-1 15,3 0 2-15,-3-1-1 16,2-10 2-16,-3 1 0 0,3-6 2 16,-8-9 1-16,0 0 0 15,10 0 1-15,-10-7 0 16,1-10 0-16,0 0 0 0,2-12-1 15,1 0-1 1,1-6-1-16,3 5-2 0,0-1 0 16,4 1 0-16,2 6 0 15,2 3 0-15,3 10-6 16,3 5-5-16,-2 3-16 0,3 3-61 16,6 0-2-16</inkml:trace>
  <inkml:trace contextRef="#ctx0" brushRef="#br0" timeOffset="878420.8229">7223 1694 496 0,'0'0'1'0,"0"0"0"16,0 0 0-16,0 0 0 15,-14 8 0-15,6 3-1 0,-5 9 0 16,-3 3 1-16,-2 6-2 16,1 6 0-16,2 2-1 15,3 2 1-15,3 0-2 16,6-7 1-16,3-6 0 0,10-6 0 16,7-4 1-16,5-13 1 15,2-3-1-15,6-3 2 16,-2-14 1-16,5-7 1 15,-1-4-1-15,-7-5 2 16,-1-5-1-16,-4 4 0 0,-7-3 0 16,-6-1-1-16,-6 6 0 15,-6 3-2-15,-9 7 0 16,-3 8 0-16,-7 4 0 16,-2 7-2-16,-6 2-3 0,5 8-7 15,-3 0-18-15,-3 4-57 16,14 3-2-16</inkml:trace>
  <inkml:trace contextRef="#ctx0" brushRef="#br0" timeOffset="878789.5263">7890 1676 445 0,'0'0'1'0,"0"0"-1"0,0 0 1 15,-3 9-1-15,3-9 0 16,-3 15 0-16,3-2 0 16,0 0-1-16,0 5 0 15,1 1 0-15,5 6-1 16,4-2 2-16,0 1 0 0,4-4 1 15,-1-4 0-15,4 0 2 16,-4-5 2-16,0-8 2 16,0-6-1-16,-2-8 1 15,-5-5 0-15,0-3-1 0,-5-5 0 16,-1-2-2-16,-7-1-3 16,0 0-3-16,-5-2-3 15,0 10-7-15,-3-1-27 16,-1 4-48-16,5 1-1 0</inkml:trace>
  <inkml:trace contextRef="#ctx0" brushRef="#br0" timeOffset="879339.0451">8570 1673 493 0,'0'0'3'0,"0"12"0"15,0 0 0-15,-6 2 1 16,0 2-1-16,-3 8-1 16,0 2-2-16,-3 5 0 15,1-9 0-15,2-2 0 0,5-3-4 16,3-7 1-16,1-10 1 16,4 3 2-16,10-12 0 15,2-10 1-15,4-2 2 16,2-4-1-16,3-6 1 15,4 2-3-15,-2 2 0 0,-2 5 0 16,-6 5 0-16,0 3 0 16,-6 4 0-16,-4 10 0 15,-9 0 0-15,8 8 0 16,-8 6 0-16,0 5 0 0,0 0 0 16,1 1 0-16,-2 4 0 15,1 1-2-15,0-2-1 16,2-5 2-16,3-4 0 0,2-2 2 15,3-5 1-15,-2-7 0 16,4-4 0-16,2-7-2 16,-2-5 0-16,-1 1 0 15,6-3 0-15,-4-2 0 0,1 3 0 16,-3 2 0-16,2 3 0 16,-2 2 0-16,0 3 0 15,0 2 0-15,-1 5 0 16,5 0 0-16,-4 5 0 15,3 5 0-15,4 5 0 0,8 9-11 16,-1 1-78-16,4-3-3 16</inkml:trace>
  <inkml:trace contextRef="#ctx0" brushRef="#br0" timeOffset="879543.6192">9857 1577 511 0,'0'0'0'16,"0"0"0"-16,0 0 0 0,11 0 0 15,-11 0 0-15,0 0-21 16,13-7-71-16,-13 7-3 15</inkml:trace>
  <inkml:trace contextRef="#ctx0" brushRef="#br0" timeOffset="879713.6915">10007 1923 511 0,'0'0'0'0,"0"0"0"0,0 0 0 15,0 0 0-15,5-3 0 16,6 1 0-16,-2-15 0 16,5 5-85-16,13-6-7 15</inkml:trace>
  <inkml:trace contextRef="#ctx0" brushRef="#br0" timeOffset="880341.6888">1846 3057 511 0,'0'0'0'16,"0"0"0"-16,11 0 0 15,5 0 0-15,14-5 0 16,14 0 0-16,17-2 0 16,21-1 0-16,23-3 0 0,18 2 0 15,18-5 0-15,24-2 0 16,17-3 0-16,19-2 0 15,18-4 0-15,19-2 0 16,17-8 0-16,19-5 0 16,22-1 0-16,13-9 0 0,17 1 0 15,14-4 0-15,3 2 0 16,13 3 0-16,-1 0 0 16,3 4 0-16,-2 2 0 0,-4 5 0 15,-15 7 0-15,-17 3 0 16,-16 3 0-16,-18 0 0 15,-27 9 0-15,-26 0 0 16,-31 5 0-16,-31 1 0 0,-26 1 0 16,-18 2-51-16,-32 6-46 15</inkml:trace>
  <inkml:trace contextRef="#ctx0" brushRef="#br0" timeOffset="881860.719">3959 3787 503 0,'0'0'2'0,"0"0"0"16,7-16 2-16,-5 7-4 0,1-6 0 16,-2 0 0-16,-1-3 0 15,-3 0 0-15,-6-1 0 16,-9 2 0-16,-5 5 0 0,-11 3 0 15,-4 7 0-15,-10 2-2 16,-6 0 2-16,-6 8 2 16,-5 6-2-16,-3 3 0 15,-3 0 0-15,2 6 0 0,3 0 0 16,4 0 0-16,4 0 0 16,10 0 0-16,5-2 0 15,10 0 0-15,10-1 0 16,8-2 0-16,6-2 0 0,9-2 0 15,4 2 0-15,8-4 0 16,6 2-2-16,7-3 1 16,2-1 0-16,2 0 1 15,3 2-1-15,-1-3 1 16,-1 4 0-16,-2-2 0 0,-5 2 0 16,-4 0 1-16,-4 0-1 15,-6 4 2-15,-5 1 0 16,-4 2-2-16,-6 4 0 0,-7 2 0 15,-6 4 0-15,-5 5 0 16,-4 0 0-16,-3 2 0 16,-1 0 0-16,1 0 0 15,1-1 0-15,1-2 0 0,3 1 0 16,7-2 0-16,0 0 0 16,6 1 0-16,0-5 0 15,7 2 0-15,6-2 0 16,7-2 0-16,12-4 0 0,6-4 0 15,12-3 0-15,9-2 0 16,9-6 0-16,7 0 0 16,3-5 0-16,6-1-10 15,-6-2-20-15,-6-5-57 16,10 0-4-16</inkml:trace>
  <inkml:trace contextRef="#ctx0" brushRef="#br0" timeOffset="882395.2224">4501 4562 371 0,'0'0'3'0,"0"0"3"15,0 5 2-15,3 8 0 0,-1-1 0 16,2 7 0-16,-1 0 0 16,1 6 1-16,1 1-4 15,-1-4-4-15,0 2-1 16,-1-8-1-16,-1-1 0 15,0-5 0-15,-2-10 2 0,6 10 1 16,-6-10 2-16,16 0 1 16,-7-8 0-16,3-5 0 15,3-2 1-15,2-5-1 16,3-4-2-16,4-3-1 0,-1-2 0 16,0-3-1-16,1 4 2 15,1 2-1-15,-1 1-1 16,-4 4 0-16,-1 3 0 15,-3 9 0-15,-4 4 0 0,-2 5-1 16,2 3 0-16,-2 8 0 16,2 7 1-16,3 7-2 15,0-1-1-15,6 6-6 16,-3-1-6-16,5 5-11 0,-5-4-22 16,-5-3-38-16,10-5-5 15</inkml:trace>
  <inkml:trace contextRef="#ctx0" brushRef="#br0" timeOffset="882712.5751">5406 3866 511 0,'0'0'0'16,"0"0"0"-16,0 0 0 0,0 12 0 16,0 3 0-16,-3 5 0 15,1 6 0-15,-1 9 0 16,1 4 0-16,0 10 0 16,2 6 0-16,0 3 0 0,2 5 0 15,3 2 0-15,8-5 0 16,-4-2 0-16,2-6-5 15,5-8-9-15,-6-11-5 16,2-3-15-16,7-17-54 16,-19-13-1-16</inkml:trace>
  <inkml:trace contextRef="#ctx0" brushRef="#br0" timeOffset="882899.8863">4953 4264 484 0,'0'0'1'0,"0"0"0"0,0 15 0 15,0-15 1-15,19 14-1 16,-1-3-1-16,9-1-4 16,4-3-8-16,14 2-24 15,15-6-49-15,-3-3-2 0</inkml:trace>
  <inkml:trace contextRef="#ctx0" brushRef="#br0" timeOffset="883347.3882">5790 4304 456 0,'0'0'4'16,"0"0"0"-16,0 0 1 15,0 0 1-15,0-8 0 16,0 8-1-16,0 0-1 0,0 0 1 15,0 0-4-15,13-3-1 16,-3 3-1-16,7 0-1 16,6 0 1-16,5 0 0 15,7 3 2-15,5-3-1 16,0 3 0-16,-2-2 1 0,2-1 1 16,-8 0 0-16,-8-4 2 15,-3-1-1-15,-7-1 0 16,-14 6 1-16,4-18-4 0,-9 9 0 15,-11-1 0-15,-5 0 0 16,-2 0 0-16,-7 3-3 16,2 2 1-16,-2 5 0 15,-2 5 1-15,6 12 0 0,2 4 0 16,5 5 0-16,5 7 1 16,5 1 0-16,4 2 0 15,6 0 0-15,0-1-1 16,8-5 0-16,6-1-1 0,5-4-2 15,3-6-4-15,-2-6-3 16,3-6-9-16,-2-7-26 16,2-1-40-16,-2-9-4 15</inkml:trace>
  <inkml:trace contextRef="#ctx0" brushRef="#br0" timeOffset="883681.2738">6305 4238 469 0,'0'0'1'16,"0"0"1"-16,0 0 0 0,0 0 0 16,0 12 1-16,0 0-1 15,0 8 1-15,3 2 0 16,1 4-1-16,4 4-2 0,1 3 1 16,1-2-1-16,0-1 0 15,1-4-1-15,-3-6 1 16,2-4 0-16,-3-4 2 15,-7-12 2-15,9 10 0 0,-9-10 0 16,3-7 1-16,-2-7-2 16,0-1-3-16,1-4 0 15,-1-7 0-15,2-4 0 16,7-2 0-16,0 0 0 0,8 0 0 16,-1 2 0-16,6 1 0 15,0 0 0-15,10 7 0 16,-4 0-13-16,9-7-54 15,-1 16-23-15</inkml:trace>
  <inkml:trace contextRef="#ctx0" brushRef="#br0" timeOffset="885234.3394">7964 3456 438 0,'0'0'5'15,"0"0"2"-15,0 0 3 16,0 0 0-16,0 0 2 16,0 0 0-16,0 0 0 0,0 0-7 15,0 0-5-15,0 0 0 16,0 0 0-16,0 0 0 15,-13 8 0-15,3 1 0 16,-5 3 0-16,-4 12 0 16,-4 1 0-16,-2 8 0 15,-5 4 0-15,-2 7 0 0,0 4 0 16,-3 6 0-16,5 4 0 16,-4-2 0-16,5 1 0 15,2 1 0-15,6-4 0 0,8 0 0 16,5-3 0-16,6-3 0 15,5-6 0-15,13 0 0 16,9-8 0-16,10-1 0 16,0-4 0-16,17 5 0 0,7-9-81 15,5-7-11-15</inkml:trace>
  <inkml:trace contextRef="#ctx0" brushRef="#br0" timeOffset="889058.3232">9070 4018 273 0,'0'0'5'16,"0"0"2"-16,-5-10 5 15,5 10 1-15,-9-12 2 0,9 12 2 16,-13-14 0-16,5 7 3 16,-5 2-2-16,1 1-5 15,-4-1-3-15,-1 1-2 0,-6 4-1 16,0 0-1-16,-3 0-1 15,-6 6-2-15,0 1 0 16,-2 5-2-16,-3 2 0 16,0 4 0-16,-2 1-1 15,4 5 0-15,0 0-1 0,5 0 0 16,2 1-1-16,6-2-1 16,8-1 1-16,6-5 0 15,7-2 1-15,1-4 0 16,11-4 1-16,7-4 0 0,5-3 2 15,3-2 0-15,3-6 0 16,-1-1 0-16,1-4-1 16,-2-5 1-16,-2 2-1 15,-3-5 1-15,-4 4-1 0,-4-2 1 16,-3 1 0-16,0 2 0 16,-7 0 0-16,0 3 0 15,-2 1 0-15,-2 2 1 16,0 10-1-16,0-11-1 0,0 11 0 15,0 0-1-15,0 0 0 16,0 0 0-16,-1 9-1 16,1 8 1-16,5 5-2 15,1 6 2-15,2 11-1 16,1 8 1-16,3 8 0 0,1 7-1 16,-1 7 1-16,1 1-1 15,-3 5 2-15,0-3 1 16,-5-1 0-16,-1-5 0 0,-3-2 2 15,-7-10 0-15,-4-2 0 16,-5-8 0-16,-7-5 0 16,-2-5-1-16,-4-4-1 15,-2-7 0-15,-3-3 0 0,0-6 0 16,-3-2-2-16,-2-6 0 16,-3-3 0-16,4-3 0 15,-4-4-1-15,0-10-1 16,-1-4-3-16,5-6-6 0,-3-13-13 15,4-5-62-15,12-9-3 16</inkml:trace>
  <inkml:trace contextRef="#ctx0" brushRef="#br0" timeOffset="889493.7375">9206 3067 477 0,'0'0'0'0,"0"0"1"0,0 0 0 16,3 20 1-16,4-6 0 15,5 10 0-15,4 6 0 16,7 12 1-16,6 9 0 16,7 7 0-16,9 9-1 0,5 9 1 15,4 5 0-15,0 4 0 16,1 3 1-16,-2 1-4 15,-5 2 0-15,-11-2 0 16,-5-2 0-16,-14-3 0 0,-11-1 0 16,-7 0 0-16,-19-6 0 15,-12 3 0-15,-13-11 0 16,-4-8-67-16,-11 14-25 0</inkml:trace>
  <inkml:trace contextRef="#ctx0" brushRef="#br0" timeOffset="890795.0241">3456 10776 482 0,'0'0'3'0,"0"0"1"16,-7-12 1-16,7 12 1 15,-5-10 0-15,5 10-1 16,-8-10-5-16,8 10 0 0,-13 0 0 16,7 10 0-16,-1 8 0 15,-4 8 0-15,-4 5 0 16,3 12 0-16,-7 8 0 15,3 8 0-15,-2 5 0 0,2 1 0 16,2 4 0-16,2 1 0 16,3-3 0-16,1-2 0 15,3-8 0-15,-2-3 0 0,4-8 0 16,1-5 0-16,2-8 0 16,0-6 0-16,0-8 0 15,7-5 0-15,-7-14 0 16,20 11 0-16,-1-11 0 15,4 0 0-15,6-5 0 0,4-1 0 16,12 1 0-16,0-4 0 16,10 3 0-16,5 0 0 15,1 6 0-15,4-4 0 16,1 1 0-16,-4 1 0 0,-1 2 0 16,-7-3-4-16,-2 0-14 15,-10-7-17-15,-11-1-54 16,2-2-2-16</inkml:trace>
  <inkml:trace contextRef="#ctx0" brushRef="#br0" timeOffset="891279.1163">4131 11235 467 0,'0'0'3'15,"0"0"0"-15,0 12 1 16,0-4 0-16,5 5 1 0,4-1-1 16,2 0 1-16,8 0 0 15,3-2-3-15,5-5-1 16,3 1-1-16,3-6 0 16,3 0 0-16,2-10 0 15,0 2 0-15,3-3 0 0,-4-1 1 16,-1 0 1-16,-3 0 0 15,-6-1 1-15,-5 1-3 16,-7-1 0-16,-3 2 0 0,-9-2 0 16,-3 3 0-16,-3 0 0 15,-8-1 0-15,-4 2 0 16,-3 2 0-16,-2 3 0 16,-4 1 0-16,1 3 0 0,-2 9 0 15,-4 6 0-15,4 7 0 16,-1 7 0-16,1 7 0 15,1 5 0-15,2 6 0 16,3 3 0-16,0-1 0 0,7 0 0 16,3-5 0-16,5-4 0 15,4-10 0-15,2-3 0 16,11-8-6-16,4-10-7 0,10-5-11 16,-3 0-44-16,13-10-22 15</inkml:trace>
  <inkml:trace contextRef="#ctx0" brushRef="#br0" timeOffset="891813.7045">5115 11286 474 0,'0'0'3'0,"0"0"0"16,-5-3 1-16,5 3 0 15,-18-2 0-15,6 2 0 0,-4-1 0 16,-2 1 0-16,-5 0-3 15,-1-3 0-15,2 3 0 16,0 0-1-16,-3 0 0 0,3 0 0 16,1 6-1-16,2 3 0 15,0 6 1-15,5 3-1 16,2 7 1-16,3 1-1 16,4 3 0-16,7 0 1 15,-1 0 0-15,6-4 0 0,6-2 0 16,1-5 0-16,0-7 1 15,1-3-1-15,0-8 1 16,2-1 0-16,-1-8 0 0,-3-8 0 16,-1-4 0-16,0-4 0 15,1-2-1-15,0 1 2 16,-3-3-2-16,-3 4 0 16,-1 4 0-16,0-1 0 15,-2 10 0-15,-3 0 0 0,-1 12 0 16,0 0 0-16,0 0 0 15,0 0 0-15,8 17 0 16,-6 0 0-16,3 6 0 16,2 1 0-16,1 4 0 0,1 1 0 15,5 0 0-15,1 0 0 16,0-5 0-16,2 1 0 16,2-6 0-16,-2-4 0 0,1-2-5 15,-2-8-6-15,4 1-3 16,-4-6-7-16,3-6-22 15,7-5-44-15,-6-4-2 16</inkml:trace>
  <inkml:trace contextRef="#ctx0" brushRef="#br0" timeOffset="892149.3659">5493 11281 497 0,'0'0'2'16,"0"0"1"-16,0 0 0 15,0 5 0-15,0-5 0 16,0 18-3-16,0-4 0 16,3 3 0-16,3 3 0 0,2 1 0 15,3 0 0-15,5 0 0 16,-2-2 0-16,3-1 0 16,-1-5 0-16,1-2 0 15,-2-3 0-15,-1-5 0 16,-3-3 0-16,1-3 0 0,-3-9 0 15,1-3 0-15,-2-9 0 16,1-5 0-16,-1-5 0 16,1-4 0-16,-2-4 0 0,1 2 0 15,-1-2 0-15,2-1 0 16,1 6 0-16,-1 2 0 16,3 6 0-16,-4 1-27 15,5-5-58-15,3 16-8 0</inkml:trace>
  <inkml:trace contextRef="#ctx0" brushRef="#br0" timeOffset="892615.9877">6028 11070 471 0,'0'0'4'0,"0"0"0"16,0 0 2-16,0 0-1 15,0 0 0-15,0 0 0 16,0 0 0-16,0 0 1 0,5 15-6 15,-5-15 0-15,11 15 0 16,-1-7 0-16,2 1 0 16,2-3 0-16,0 2 0 15,6-3 0-15,-5-2 0 0,2-3 0 16,-4 0 0-16,0 0 0 16,-2-6 0-16,-3-1 0 15,-1-2 0-15,-4-3 0 16,-3 0 0-16,0 0-2 0,-3 0 2 15,-4-1-1-15,-1 1 0 16,-4 1 0-16,-2 3 0 16,-2 4 0-16,-2 4-1 15,0 0 1-15,-3 9 0 0,1 5 1 16,-3 6 1-16,4 5 0 16,-1 4 2-16,7 4 1 15,1 2-2-15,7-1-2 0,5 1 0 16,4-1 0-16,11-1 0 15,7-3 0-15,4-6 0 16,8 0 0-16,3-6 0 16,1-6 0-16,4-2 0 0,-1-7 0 15,3 2-21-15,2-5-69 16,-2-6-3-16</inkml:trace>
  <inkml:trace contextRef="#ctx0" brushRef="#br0" timeOffset="893199.8568">7269 10444 458 0,'0'0'4'16,"0"0"1"-16,-10 15 2 15,-1 2 1-15,1 8 1 0,-10 10 0 16,-2 11 0-16,-8 10-7 16,-3 9-2-16,-2 12 0 15,4 5 0-15,0 3 0 16,4 1 0-16,10-4 0 0,2-4 0 16,12-7 0-16,3-10 0 15,10-10 0-15,4-11 0 16,11-8 0-16,6-7 0 0,6-8 0 15,2-16 0-15,13-10-73 16,1-4-21-16</inkml:trace>
  <inkml:trace contextRef="#ctx0" brushRef="#br0" timeOffset="893801.1064">7865 10573 371 0,'0'0'7'0,"0"0"3"16,-6-9 2-16,6 9 1 15,0 0 2-15,-11-8 1 0,11 8 2 16,0 0 0-16,-8-5-5 16,8 5-2-16,0 0-4 15,0 0-7-15,0 0 0 16,0 0 0-16,0 12 0 0,1-1 0 16,9 7 0-16,4 5 0 15,2 5 0-15,4 7 0 16,7 5 0-16,1 7 0 15,5 5 0-15,0 8 0 0,2 3 0 16,2 3 0-16,-5 6 0 16,-1 5 0-16,-8 1 0 15,-7-1 0-15,-10-1 0 16,-8-4 0-16,-16-4 0 0,-13-1 0 16,-8-8 0-16,-8-6 0 15,-7-7 0-15,-6-8 0 16,6 1-2-16,4-13-91 15,-6-8-4-15</inkml:trace>
  <inkml:trace contextRef="#ctx0" brushRef="#br0" timeOffset="904421.6495">15685 2852 489 0,'0'0'3'0,"0"0"2"0,-3-13 1 15,3 13-1-15,-5-12-2 16,5 12-3-16,-9-14 0 16,-1 3 0-16,2 3 0 15,-6 2 0-15,-5 6 0 0,-2-3 0 16,-4 3 0-16,-4 6 0 16,-3-1 0-16,-4 12 0 15,-1-3 0-15,-4 8 0 16,-3 0 0-16,2 4 0 0,-1 7 0 15,1 0 0-15,5-1 0 16,5 4 0-16,3 4 0 16,11-1 0-16,10 0 0 15,5 0 0-15,8-6 0 16,12-1 0-16,11-1 0 0,8-9 0 16,9-3 0-16,2-9 0 15,11 0-14-15,-2-5-50 16,1-3-24-16,0-7-4 0</inkml:trace>
  <inkml:trace contextRef="#ctx0" brushRef="#br0" timeOffset="904923.4903">15819 2980 455 0,'0'0'4'0,"0"0"1"15,0 0 0-15,0 0 0 0,0 0 2 16,0 0-1-16,0 0 0 16,3 0 0-16,2 12-3 15,-1 5-2-15,-1 2 1 0,0 3-1 16,-1 5 0-16,1 2 0 16,4-1-1-16,-2-6 1 15,0 1-1-15,6-5 2 16,2-6-2-16,0-1 0 15,7-8 0-15,4-3 0 16,3-4 0-16,3-6 0 0,3-2 0 16,-3 0 0-16,3-3 0 15,-3 0 0-15,-4-1 0 16,0 4 0-16,-7 1 0 0,-1 1 0 16,-6 2 0-16,-12 8 0 15,14-14 0-15,-14 14 0 16,0 0 0-16,0-11 0 15,0 11 0-15,-5-2 0 0,5 2 0 16,-11 2 0-16,11-2 0 16,-8 16 0-16,8-4 0 15,0 6 0-15,7-3 0 16,4 0 0-16,1 4 0 0,7-3 0 16,6-1-5-16,-1-8-6 15,3 1-9-15,-6-6-17 16,-1-1-51-16,7 1 1 15</inkml:trace>
  <inkml:trace contextRef="#ctx0" brushRef="#br0" timeOffset="905273.3981">16525 2917 484 0,'0'0'4'0,"0"0"0"15,0 0 0-15,0 0 0 16,0 0 1-16,3-8-1 15,-3 8-2-15,0 0-2 16,16 11 0-16,-9 4 0 0,4 1 0 16,-1 4 0-16,7 1 0 15,-3 4 0-15,-2-4 0 16,0-2 0-16,0-3 0 16,-6-5 0-16,-6-11 0 0,13 12 0 15,-13-12 0-15,0 0 0 16,0-9 0-16,0 9 0 15,0-23 0-15,0 11 0 16,0-5 0-16,0-1 0 16,0-3 0-16,4 0 0 0,4-1 0 15,3-1 0-15,3 3 0 16,3 0 0-16,2 5 0 16,-2-5 0-16,7 10-38 0,5 2-50 15,-7 1-4-15</inkml:trace>
  <inkml:trace contextRef="#ctx0" brushRef="#br0" timeOffset="905607.2026">16917 2859 470 0,'0'0'3'0,"0"0"2"0,0 0 1 16,-1 14 0-16,1-14 0 16,0 20 0-16,0-6 1 15,0 2-5-15,0 5-2 0,1-2 0 16,5 2 0-16,-1 1 0 15,-1-2 0-15,0-2 0 16,3-5 0-16,-3-3 0 16,0 2 0-16,-4-12 0 0,0 0 0 15,0 0 0-15,4-12 0 16,-4 0 0-16,0-3 0 16,0-2 0-16,1-7 0 15,5 2 0-15,-2 1 0 16,4 0 0-16,3 3 0 0,-2-2 0 15,6 4 0-15,1 4 0 16,1-2 0-16,-4-2 0 16,9 10-24-16,7 3-65 0,-5-3-4 15</inkml:trace>
  <inkml:trace contextRef="#ctx0" brushRef="#br0" timeOffset="906008.716">17260 2866 467 0,'0'0'7'0,"0"0"1"15,0 0 0-15,0 0-1 16,0 0 0-16,0 0 0 16,0 0-7-16,0 0 0 15,0 0 0-15,7 0 0 0,-7 0 0 16,21 5 0-16,-8-2 0 16,4-2 0-16,2 2 0 15,-1-3 0-15,1 0 0 0,-2 0 0 16,-1-1 0-16,-2-3 0 15,-3 0 0-15,-11 4 0 16,13-17 0-16,-12 7 0 16,-1-2 0-16,-3-3 0 15,-8-1 0-15,0-1 0 16,-4 4 0-16,-3 1 0 0,3 5 0 16,-4 4 0-16,1 3 0 15,0 8 0-15,1 7 0 16,4 6 0-16,5 1 0 0,-2 4 0 15,5 1 0-15,5 0 0 16,1 0 0-16,9-5 0 16,-2-4 0-16,4-1-6 15,3-5-11-15,-3-5-6 0,3-4-12 16,2-3-37-16,-2-4-15 16</inkml:trace>
  <inkml:trace contextRef="#ctx0" brushRef="#br0" timeOffset="906376.0883">17448 2827 423 0,'0'0'7'0,"0"0"3"0,0 0 1 16,14 0 1-16,-14 0 0 16,0 0 0-16,0 0 0 15,10 10 0-15,-10-10-12 16,6 12 0-16,-3 2 0 0,0-2 0 16,4 3 0-16,-2 0 0 15,-2-3 0-15,0 3 0 16,-2-2 0-16,3-5 0 15,-4-8 0-15,0 0 0 0,0 0 0 16,0 0 0-16,12 0 0 16,-8-9 0-16,4-1 0 15,-1 0 0-15,3 0 0 16,-1-2 0-16,3 0 0 0,0 2 0 16,-1 1 0-16,1 1 0 15,-2 8 0-15,2-4 0 16,-2 4 0-16,1 4 0 15,0-1 0-15,-3 6 0 0,2 6 0 16,-2 2 0-16,-3-1 0 16,3 6-7-16,-5-4-10 15,4 6-10-15,-7 2-37 16,3-7-24-16,1-7-4 0</inkml:trace>
  <inkml:trace contextRef="#ctx0" brushRef="#br0" timeOffset="906709.7099">18060 2292 504 0,'0'0'2'16,"0"0"-1"-16,0 0 0 15,0 0 2-15,-9 9-3 16,9 4 0-16,0 7 0 0,-1 5 0 16,1 10 0-16,0 8 0 15,1 4 0-15,3 8 0 16,1-2 0-16,3 6 0 16,3-6 0-16,-3-2 0 0,9-3 0 15,-4-7 0-15,1-5-3 16,-4-7-6-16,6-4-8 15,-11-5-4-15,3-2-9 16,-5-1-44-16,-3-17-11 16</inkml:trace>
  <inkml:trace contextRef="#ctx0" brushRef="#br0" timeOffset="906927.6554">17878 2599 507 0,'0'0'4'16,"0"0"-4"-16,0 0 0 16,0 0 0-16,9-4 0 0,8 1 0 15,9-1 0-15,11 0 0 16,9 1 0-16,10-4 0 16,14-6 0-16,9-4 0 15,11 3 0-15,3-6 0 0,10 6 0 16,-9 9-62-16,11-14-34 15</inkml:trace>
  <inkml:trace contextRef="#ctx0" brushRef="#br0" timeOffset="908780.1515">19853 2611 470 0,'0'0'3'0,"0"0"2"0,0 0 0 16,0-11 1-16,0 11 0 15,-6-16 0-15,0 3 1 16,1 1-4-16,-3-3-3 15,-1 4 0-15,-6 5 0 0,-2 2 0 16,0 4 0-16,-3 0 0 16,0 4 0-16,1 8 0 15,-2 2 0-15,4-1-2 16,1 2-1-16,5-4 1 16,4 5 0-16,7-2 1 0,0-4 0 15,0-10 0-15,6 19 1 16,5-12-2-16,0-2 2 15,0 0 0-15,3-1 0 0,1-1 0 16,-3-3 1-16,0 0-1 16,2 0-1-16,-4-1 1 15,0-5 0-15,-1 0 0 16,-9 6 0-16,11-9 0 0,-11 9 1 16,0 0-1-16,10-2 0 15,-10 2-1-15,0 0 0 16,1 5-1-16,-1 6 1 15,0 2 0-15,0 1-2 0,0 11 2 16,2 3-2-16,4 6 2 16,3 7 0-16,2 7 0 15,3 2 1-15,3 10-1 16,-1 0 1-16,-1 4 1 16,-1-4 1-16,-1 0 1 0,-4-7 1 15,-4-10 1-15,-4-3-1 16,-1-11 1-16,-8-8 1 15,-4-4-6-15,-3-6 0 16,-6-8 0-16,-3-1 0 0,-4-2 0 16,-2 0 0-16,-3-11 0 15,1-1 0-15,-1-5 0 16,-2-5 0-16,0-2 0 0,-1-7 0 16,7 3-7-16,-1-12-29 15,0 1-53-15,16-4-2 16</inkml:trace>
  <inkml:trace contextRef="#ctx0" brushRef="#br0" timeOffset="909248.4467">20024 2472 490 0,'0'0'1'0,"0"0"-1"16,0 0 1-16,0 0-1 0,0 12 0 15,0-12 1-15,14 19 0 16,-3-8 0-16,9 1 0 16,2 1-1-16,4-2 1 15,6-1 0-15,1-1 0 0,-2-7 0 16,-3 1 0-16,-5-1 2 15,-1-2-1-15,-5 0 1 16,-5-5-1-16,-12 5-2 0,8-5 0 16,-8 5 0-16,-5-12 0 15,1 2 0-15,-11 2 0 16,5 2 0-16,-3 3 0 16,-3 3 0-16,-1 0 0 15,-1 12 0-15,0 5 0 0,0 12 0 16,3 3 0-16,5 6 0 15,-1-1 0-15,5 2 0 16,7-3 0-16,-1-4-10 16,11-4-3-16,-1-9-6 0,11-5-9 15,-6 0-27-15,9-13-33 16,3-1 0-16</inkml:trace>
  <inkml:trace contextRef="#ctx0" brushRef="#br0" timeOffset="909615.8804">20473 2629 453 0,'0'0'5'16,"0"0"2"-16,0 0 1 16,6 5 1-16,-6-5-1 0,0 7 1 15,-2 5-1-15,-2-3-4 16,-2 6-4-16,2-3 0 16,-1 5 0-16,1-2 0 15,2 4 0-15,2 1 0 16,3-3 0-16,1-3 0 0,2-6 0 15,-6-8 0-15,15 11 0 16,-5-11 0-16,3-7 0 16,1-2 0-16,2-5 0 15,0-2 0-15,2-1 0 0,1 0 0 16,-1 0 0-16,-1 5 0 16,-3 3 0-16,-3 2 0 15,-1 2 0-15,-2 5 0 16,-8 0 0-16,16 5 0 0,-12 4 0 15,3 6 0-15,0 0 0 16,3 1 0-16,-2 2 0 16,2 1-6-16,-1-2-10 15,-1 2-16-15,-2 3-46 0,0-11-9 16</inkml:trace>
  <inkml:trace contextRef="#ctx0" brushRef="#br0" timeOffset="910199.658">20990 2581 485 0,'0'0'3'0,"0"0"1"16,0 0-1-16,0 0 1 15,0 0-1-15,0 0 0 0,0 0 0 16,-15 11 0-16,6-3-3 16,-2 3 0-16,1 9 0 15,-3-2-3-15,3 1 1 16,2 2 1-16,5-3 0 0,2-4 0 16,1 3-1-16,8-12 1 15,4-2 1-15,6-3 0 16,1-6 0-16,3-10 1 15,1-3 0-15,2-3-1 16,0-5 0-16,-2-4-1 0,0-6 1 16,-4-4 0-16,-3 0 0 15,-2-1 0-15,-3-3-3 16,-6-1 0-16,-5-2 1 0,0-1 1 16,-3 0 1-16,-9 6 0 15,0 4 1-15,-1 5 0 16,-1 7 3-16,2 5-1 15,0 8 0-15,0 14-1 0,1 6-1 16,1 9-1-16,1 12-1 16,2 3 1-16,1 13 1 15,-4 8 1-15,7 0 0 16,3 7-2-16,0-1 0 0,4 2 0 16,8-2 0-16,0-3 0 15,3-8-5-15,1-4-2 16,1-9-2-16,0-8-4 15,-1-11-10-15,-1-14-40 0,2 3-24 16,-5-3-2-16</inkml:trace>
  <inkml:trace contextRef="#ctx0" brushRef="#br0" timeOffset="910919.3109">21297 2392 475 0,'0'0'2'0,"0"0"-1"15,0 0 0-15,3 5 1 16,-3-5 0-16,7 9 0 0,-7-9 0 16,12 15-1-16,-12-15-1 15,16 17 0-15,-1-7 0 16,0-3-1-16,0 2 1 16,1-4-1-16,2-2 0 0,1-3 1 15,-3 0 1-15,0 0 0 16,-4 0 1-16,-3-5 1 15,0-4-1-15,-9 9 1 16,7-13 0-16,-7 13-1 16,0-11-1-16,0 11 1 0,-18-7 0 15,7 7-3-15,-4 1 2 16,-4 8 0-16,-2 5-1 16,3 4 1-16,-2 2 1 15,2 0-2-15,3-2 0 0,3-1 0 16,3 2 0-16,6-6 0 15,3-13 0-15,0 11 0 16,10-10 0-16,3-1-3 0,1-7-2 16,6-3-3-16,1-7-7 15,7-1-5-15,2-1-2 16,1-4-3-16,-2-2 1 16,0 1 3-16,-1 7 6 0,-4-5 10 15,0 5 10-15,-13 1 11 16,2 2 7-16,-9 3-2 15,-4 11 2-15,0 0-3 16,0 0-2-16,0 0-5 16,0 0-4-16,-4 14-5 0,-3 4-2 15,0 3 0-15,2 2-1 16,1 4 0-16,2 6 1 16,1-3-2-16,0 3 1 15,1 3 1-15,0-8-2 0,1-1 0 16,1-6 0-16,-1-5 0 15,1-5 0-15,-2-11 0 16,0 0 0-16,0 0 0 0,7-9 0 16,2-9 0-16,0-6 0 15,4-4 0-15,6-3 0 16,7-3 0-16,4-2 0 16,6 2 0-16,7 1 0 0,8 6 0 15,4 4 0-15,9 10 0 16,-4 13-56-16,7-3-36 15</inkml:trace>
  <inkml:trace contextRef="#ctx0" brushRef="#br0" timeOffset="913122.2277">15675 4074 310 0,'0'0'1'0,"0"0"-2"16,0 0-3-16,0 0-3 16,0 5 0-16,0-5 0 15,0 0 1-15,0 0-2 0,0 0 1 16,0 0-5-16,0 0-9 15,0 0-8-15,0 0-4 16,-1 12-1-16,1-12-1 16,0 0 4-16,0 0 5 15,0 14 15-15,0-14 25 0,4 12 16 16,-4-12 11-16,0 0-1 16,0 0 3-16,12 8-3 15,-12-8-6-15,0 0-8 16,0 0-10-16,0 0-3 0,0 0-5 15,11 7-1-15,-11-7 2 16,0 0-1-16,0 0 3 16,0 0 1-16,0 0 0 0,10 0 0 15,-10 0 1-15,0 0-1 16,10-7-2-16,-10 7 0 16,0 0-4-16,8-9 1 15,-8 9-3-15,0 0 1 0,3-11-1 16,-3 11-1-16,0-10 1 15,0 10-1-15,0 0 1 16,2-10-1-16,-2 10 0 16,0 0 0-16,0-10-1 15,0 10 1-15,0 0-2 0,0 0 2 16,0-12-3-16,0 12 0 16,0 0 0-16,2-8 0 15,-2 8 0-15,0 0 0 16,0-13 0-16,0 13 0 0,0-9 0 15,0 9 0-15,0 0 0 16,0-12 0-16,0 12 0 16,0 0 0-16,0 0 0 0,0 0 0 15,0 0 0-15,0 0 0 16,0 0 0-16,0 0 0 16,-6-9 0-16,6 9 0 15,0 0 0-15,0 0 0 0,0 0 0 16,0 0 0-16,0 0 0 15,0 0 0-15,0 0 0 16,0 0 0-16,0 0 0 16,-9-2 0-16,9 2 0 15,0 0 0-15,0 0 0 0,-12 0 0 16,12 0 0-16,-9 2 0 16,9-2 0-16,-10 1 0 15,10-1 0-15,0 0 0 16,-8 5 0-16,8-5 0 0,0 0 0 15,0 0 0-15,0 0 0 16,-10 7 0-16,10-7 0 16,0 0 0-16,-9 0 0 0,9 0 0 15,0 0 0-15,0 0 0 16,0 0 0-16,0 0 0 16,0 0 0-16,0 0 0 15,0 0 0-15,0 0 0 0,0 0 0 16,0 0 0-16,-9 0 0 15,9 0 0-15,0 0 0 16,0 0 0-16,0 0 0 16,0 0 0-16,0 0 0 0,0 0 0 15,0 0 0-15,0 0 0 16,0 0 0-16,0 0 0 16,0 0 0-16,0 0 0 15,0 0 0-15,0 0 0 16,0 0 0-16,0 0 0 0,3-8 0 15,-3 8 0-15,0 0 0 16,0 0 0-16,0 0 0 16,0 0 0-16,0 0 0 0,6-8 0 15,-6 8 0-15,0 0 0 16,0 0 0-16,0 0 0 16,0 0 0-16,0 0 0 15,0 0 0-15,0 0 0 0,0 0 0 16,0 0 0-16,0 0 0 15,0 0 0-15,0 0 0 16,0 0 0-16,0 0 0 16,0 0 0-16,0 0 0 0,0 0 0 15,0 0 0-15,0 0 0 16,0 0 0-16,0 0 0 16,0 0 0-16,0 0 0 15,0 0 0-15,0 0 0 16,0 0 0-16,0 0 0 0,0 0 0 15,0 0 0-15,0 0 0 16,0 0 0-16,0 0 0 16,0 0 0-16,0 0 0 0,0 0 0 15,0 0 0-15,0 0 0 16,0 0 0-16,-6-5 0 16,6 5 0-16,-10 0 0 15,10 0 0-15,-11 0 0 0,11 0 0 16,-17 4 0-16,7-3 0 15,-4 0 0-15,3 3 0 16,-5 2 0-16,1-1 0 16,-3 2 0-16,-3 2 0 0,0 4 0 15,-1 1 0-15,0 3 0 16,-3 6 0-16,2 1 0 16,2 4 0-16,1-2 0 15,4 3 0-15,2-5 0 16,9 1 0-16,5-1 0 0,1-5 0 15,8-6 0-15,3-2 0 16,6-3 0-16,3-2 0 16,9-6 0-16,4 0 0 0,2-8-12 15,7-9-65-15,5 4-15 16</inkml:trace>
  <inkml:trace contextRef="#ctx0" brushRef="#br0" timeOffset="913556.2719">15846 4060 481 0,'0'0'4'0,"0"0"-1"0,0 0 2 16,0 0 0-16,0 0 0 16,-9-3 1-16,9 3-4 15,0 0-2-15,0 0 0 16,0 6 0-16,3 2 0 15,11 5 0-15,0-1 0 0,4 0 0 16,4 0 0-16,0 0 0 16,0-7 0-16,1 1 0 15,-3-6 0-15,-3 0 0 0,-2-2 0 16,-2-4 0-16,-4-5 0 16,-2 1 0-16,2 1 0 15,-3-5 0-15,-1 2 0 16,-2 1 0-16,1 0 0 15,-4 11 0-15,2-12 0 0,-2 12 0 16,0 0 0-16,0 0 0 16,0 0 0-16,0 0 0 15,0 0 0-15,2 12 0 0,8-3 0 16,1 0 0-16,3 0 0 16,3 0 0-16,0 3 0 15,2-6 0-15,2-6-13 16,1 2-10-16,-7-8-20 15,-4 2-44-15,8-3-3 0</inkml:trace>
  <inkml:trace contextRef="#ctx0" brushRef="#br0" timeOffset="913890.5611">16290 3991 396 0,'0'0'8'0,"0"0"3"0,0 0 1 15,0 0 2-15,-4 9 1 16,4-9 0-16,-2 13 0 15,2-5 0-15,0 7-5 16,0 1-10-16,4 0 0 0,2 5 0 16,4-2 0-16,-2 2 0 15,0-4 0-15,3 4 0 16,1-8 0-16,-5 2 0 0,-7-15 0 16,14 17 0-16,-14-17 0 15,5 13 0-15,-5-13 0 16,0 0 0-16,0 0 0 15,0 0 0-15,3-9 0 16,-3-2 0-16,1-5 0 0,2 2 0 16,2-7 0-16,-2-1 0 15,8-3 0-15,1 1 0 16,0 0 0-16,8 6-17 16,-10 2-55-16,11-3-18 0</inkml:trace>
  <inkml:trace contextRef="#ctx0" brushRef="#br0" timeOffset="914225.1076">16618 3991 474 0,'0'0'3'0,"0"0"1"16,0 0 2-16,0 15 0 16,0-7 0-16,0 6 0 0,0 3 0 15,1 1-6-15,-1 3 0 16,-1 0 0-16,-2 1 0 15,3-3 0-15,3 1 0 16,0-6 0-16,-1-5 0 0,-2-9 0 16,10 8 0-16,-10-8 0 15,10-1 0-15,-4-9 0 16,-1 2 0-16,1-7 0 16,4-2 0-16,-2-4 0 15,-1-1 0-15,3 2 0 16,3-1 0-16,-2 0 0 0,3-2 0 15,-1 6 0-15,5-2 0 16,1 7 0-16,0-3 0 16,5 8-22-16,-5 5-54 0,6-3-16 15</inkml:trace>
  <inkml:trace contextRef="#ctx0" brushRef="#br0" timeOffset="914641.9087">16990 3937 464 0,'0'0'5'15,"0"0"1"-15,1 9 1 16,-1-9 1-16,0 0 0 16,0 0 0-16,0 0-3 15,7 12-5-15,-7-12 0 0,0 0 0 16,13 9 0-16,-4-1 0 16,0 2 0-16,4-2 0 15,2 2 0-15,0-4 0 0,0-1 0 16,1-1 0-16,-2-1 0 15,1-3 0-15,-4-5 0 16,2-2 0-16,-7-2 0 16,-1-3 0-16,-3-2 0 15,-2 0 0-15,-3 0 0 0,-5 2 0 16,0-4 0-16,-6 8 0 16,-1 2 0-16,1-1 0 15,-6 7 0-15,3 9 0 16,-6 1 0-16,9 11 0 0,-3 3 0 15,4 0 0-15,0 5 0 16,8 2 0-16,1-5 0 16,5-4 0-16,3-4 0 0,6 0 0 15,3-12-3-15,7-3-16 16,-3-7-22-16,1-3-47 16,15-4-2-16</inkml:trace>
  <inkml:trace contextRef="#ctx0" brushRef="#br0" timeOffset="914992.3612">17448 3958 440 0,'0'0'4'16,"0"0"1"-16,6 9 3 15,-6-9 1-15,0 17 1 0,-2-8 0 16,-3 7 0-16,-1 0 0 16,-2-3-5-16,3 3-5 15,-3-2 0-15,4-1 0 16,1 2 0-16,1 0 0 15,2-5 0-15,1 1 0 0,-1-11 0 16,9 11 0-16,-9-11 0 16,12 10 0-16,-12-10 0 15,14 1 0-15,-3-1 0 16,-3-3 0-16,6-2 0 0,1-6 0 16,-2 3 0-16,5-3 0 15,-2 0 0-15,1 1 0 16,-1 2 0-16,1-1 0 0,-7 5 0 15,0 4 0-15,-10 0 0 16,13 9 0-16,-9 0 0 16,-1 4 0-16,0-1 0 15,2 6 0-15,-5-2-12 0,6-4-59 16,-3 5-21-16</inkml:trace>
  <inkml:trace contextRef="#ctx0" brushRef="#br0" timeOffset="915353.2205">17981 3459 509 0,'0'0'2'0,"0"0"-2"0,0 6 0 16,0-6 0-16,0 23 0 16,3-4 0-16,1 5 0 15,0 8 0-15,-1 6 0 16,2 6 0-16,0 4 0 0,3 6 0 16,1 7 0-16,-1 0 0 15,3 0 0-15,-1-3 0 16,1-1 0-16,-2-7 0 15,1-8 0-15,-3-8 0 0,-3-9 0 16,1-9 0-16,-4-7-9 16,-1-9-6-16,0 0-13 15,7-5-50-15,-2-4-11 16</inkml:trace>
  <inkml:trace contextRef="#ctx0" brushRef="#br0" timeOffset="915560.0838">17651 3926 511 0,'0'0'0'0,"0"0"0"15,-9 0 0-15,9 0 0 16,0 0 0-16,10 0 0 16,10-1 0-16,8-3 0 0,11-5 0 15,12-6 0-15,12 6 0 16,6-12 0-16,16 0-37 15,0 0-56-15,3 1-1 16</inkml:trace>
  <inkml:trace contextRef="#ctx0" brushRef="#br0" timeOffset="915877.4871">19075 3595 477 0,'0'0'3'16,"0"0"1"-16,0 0 1 16,0 0 0-16,9 0 0 15,-6 11 1-15,1 7 0 16,-1 8-6-16,1 17 0 0,-1 9 0 15,3 10 0-15,-3 4 0 16,-1 4 0-16,4 1 0 16,-1-4 0-16,-1-10 0 15,-2-12 0-15,4-7-5 0,-4-17-15 16,6-17-63-16,2-4-6 16</inkml:trace>
  <inkml:trace contextRef="#ctx0" brushRef="#br0" timeOffset="916095.2383">19481 3502 511 0,'0'0'0'0,"0"0"0"0,0 11 0 16,-5 5 0-16,1 3 0 15,-5 8 0-15,0 2 0 16,-4 9 0-16,-3 12 0 15,4 1 0-15,1 3 0 0,3 5 0 16,-2-9-5-16,8 5-44 16,2 0-43-16,-1-11-3 15</inkml:trace>
  <inkml:trace contextRef="#ctx0" brushRef="#br0" timeOffset="916362.1063">18934 3795 504 0,'0'0'4'0,"0"0"-1"16,0 0-3-16,0 0 0 15,-7-11 0-15,7 11 0 16,0-9 0-16,0 9 0 0,7-16 0 16,7 13 0-16,10 1 0 15,6-2 0-15,8 1 0 16,12 3 0-16,5 0 0 15,7 3 0-15,5-3 0 16,4 4 0-16,-8-4 0 0,-1 5-7 16,-11-5-15-16,-5 0-8 15,-11 0-22-15,-15-3-35 16,-7 3-4-16</inkml:trace>
  <inkml:trace contextRef="#ctx0" brushRef="#br0" timeOffset="916562.0973">18964 3975 475 0,'0'0'4'0,"0"0"1"0,-9 0 0 15,9 0 1-15,0 0 1 16,0 0 0-16,11 0-5 16,8-1-2-16,15-1 0 0,2 0 0 15,19 2 0-15,0-6 0 16,17 3-13-16,-1 2-49 15,11-4-29-15,4-8-2 16</inkml:trace>
  <inkml:trace contextRef="#ctx0" brushRef="#br0" timeOffset="917129.8842">20427 3745 484 0,'-1'9'1'0,"0"8"1"0,1 10 0 16,0 9 0-16,1 10 1 16,-1 11-3-16,8 9-4 15,-3 6-5-15,1-1-5 0,-1-1-1 16,-2-6 1-16,-3-10-1 15,0-3 1-15,0-12 3 16,-10-12 5-16,0-11 5 16,-3-12 5-16,1-9 1 0,0-19 2 15,1-9-3-15,-1-14 0 16,3-11 0-16,0-10-1 16,6-6 2-16,1-7-2 15,6-1 0-15,11-1-1 16,4 8 2-16,7-1 0 0,5 10 3 15,3 5 3-15,2 14-2 16,-3 4 2-16,-4 13-2 16,-2 7 2-16,-3 6-3 15,-5 12 1-15,-3 5-8 0,-1 10 0 16,-4 7 0-16,-2 12 0 16,2 2 0-16,-4 6 0 15,-4 7 0-15,1 5 0 16,-3 0 0-16,-5-4 0 0,-4 1 0 15,-6-5 0-15,-3 0 0 16,-3-7 0-16,-7-8 0 16,0-2 0-16,-3-6 0 0,3-2-8 15,3-10-7-15,2 0-15 16,8-3-56-16,3-3-2 16</inkml:trace>
  <inkml:trace contextRef="#ctx0" brushRef="#br0" timeOffset="917597.8113">20883 3663 494 0,'0'0'2'0,"0"0"-1"15,0 0 1-15,0 0 1 16,6 7-1-16,-6-7 0 15,10 11 0-15,0-5 1 0,0 3-3 16,6 0 0-16,3-2 0 16,7-2 0-16,3 3 0 15,3-1 0-15,0-3 0 0,2-2 0 16,-3-2 0-16,-1 0 0 16,-4-3 0-16,-7-7 0 15,-5-3 0-15,-9 2 0 16,-2-1 0-16,-5 0 0 15,-7-2 0-15,-9 3 0 0,-7 1 0 16,-4 6 0-16,-4 3 0 16,-6 3 0-16,-1 7 0 15,-1 6 0-15,0 3 0 16,4 4 0-16,5 5 0 0,4-1 0 16,6 5 0-16,9-4 0 15,7 2 0-15,7-2 0 16,14 0 0-16,9 1 0 15,7-7 0-15,8-1 0 0,3-12 0 16,11 0-18-16,-6-8-32 16,0-2-39-16,0-10-2 15</inkml:trace>
  <inkml:trace contextRef="#ctx0" brushRef="#br0" timeOffset="917864.5541">21389 3732 464 0,'0'0'3'15,"0"0"0"-15,-15 0 1 0,5 0 2 16,0 0-2-16,-4 9 1 16,2-3-1-16,2 3 0 15,4 3-1-15,1 3-2 16,5-4 0-16,9 3-1 16,4-5 0-16,6-1 0 15,7-2 1-15,0-3 1 0,1-3-1 16,0-3 2-16,-2-1-1 15,-4-3-2-15,-7-3 0 16,-1-2 0-16,-8 1 0 0,-6-1 0 16,1-1-5-16,-12-4-11 15,2 4-16-15,-8 4-51 16,7-6-6-16</inkml:trace>
  <inkml:trace contextRef="#ctx0" brushRef="#br0" timeOffset="918366.0704">21618 3895 454 0,'3'10'4'0,"1"10"0"15,3 10 1-15,0 6 2 0,2 11-1 16,-3 4 0-16,-2 10 0 16,2 5 1-16,-6-5-4 15,-2-8-1-15,-5-5 0 16,-1-5-2-16,0-7 3 0,-1-9-1 15,4-7-2-15,-5-13 0 16,10-7 0-16,0 0 0 16,-4-12 0-16,3-14 0 0,0-6 0 15,1-9 0-15,0-9 0 16,-1-7 0-16,1-7 0 16,-1-5 0-16,4 0 0 15,2-2 0-15,7 1 0 0,-5 3 0 16,8 8 0-16,-1 6 0 15,3 9 0-15,-3 6 0 16,-2 6 0-16,4 10 0 16,-4 5 0-16,-1 5 0 15,-1 1 0-15,0 7 0 0,2 4 0 16,4 5 0-16,0 5 0 16,-2 2 0-16,4 7 0 15,1 1 0-15,-3 2 0 16,0-1 0-16,-6-1 0 0,-8 2 0 15,-2 0 0-15,-2-3 0 16,-13-4 0-16,-6-2 0 16,-3 0 0-16,-3 0 0 0,0-9 0 15,-1 1-23-15,0 2-49 16,7-10-17-16</inkml:trace>
  <inkml:trace contextRef="#ctx0" brushRef="#br0" timeOffset="918617.5777">22145 3248 511 0,'0'0'0'0,"0"7"0"0,0 4 0 16,-5 3 0-16,-2 5 0 15,-4 10 0-15,2 9 0 16,-3 4 0-16,-5 5 0 15,9 8 0-15,-2 4 0 0,5 3 0 16,0 0 0-16,7-3 0 16,-2-4 0-16,7-4 0 15,-3-14-20-15,7-11-57 16,-2-5-13-16</inkml:trace>
  <inkml:trace contextRef="#ctx0" brushRef="#br0" timeOffset="919083.8024">22263 3615 502 0,'0'0'2'0,"4"9"0"16,1 2 0-16,0-1 1 0,5 5-3 15,0-1 0-15,3 2 0 16,3 3 0-16,-1-6 0 15,5 0 0-15,1-6 0 16,2-2 0-16,-2 2 0 0,1-7 0 16,2 0 0-16,-4-4 0 15,4-3 0-15,-5-1 0 16,-4-2 0-16,-3-2 0 16,-2-2 0-16,-4 4 0 0,-3-3 0 15,-3 4 0-15,-6-1 0 16,-7 3 0-16,-2 5 0 15,-3 2 0-15,-5 7 0 16,-7 1 0-16,0 10 0 0,-2 2 0 16,3 2 0-16,2 4 0 15,5 0 0-15,6-1 0 16,5 2 0-16,11-1 0 16,7 1 0-16,14-5 0 15,8 6 0-15,8-5 0 0,8 3 0 16,-1-6 0-16,9-5 0 15,3 1 0-15,0-16 0 16,1 0-61-16,7 0-36 0</inkml:trace>
  <inkml:trace contextRef="#ctx0" brushRef="#br0" timeOffset="963804.7926">15667 5063 396 0,'0'0'3'0,"-6"-11"0"16,4 1 2-16,1-1 1 15,0-5 3-15,-1 1 0 16,0-2 1-16,0 1 1 0,2 4-1 16,0 2 0-16,0 10-3 15,0-11 0-15,0 11-3 16,0 0 0-16,0 16-1 16,0-2-2-16,0 13 0 0,0 4-1 15,3 10 1-15,0 13-1 16,-2 7 0-16,4 8 2 15,-2 7 0-15,-2 5 0 16,-1 1 0-16,-3-2 1 16,-3-1-3-16,2-5 0 0,-3-11 0 15,0-7 0-15,3-10 0 16,-1-10 0-16,5-10 0 16,0-6 0-16,4-11 0 0,-4-9-4 15,19 0-9-15,-6-9-15 16,-3-4-59-16,11-6-2 15</inkml:trace>
  <inkml:trace contextRef="#ctx0" brushRef="#br0" timeOffset="964239.1968">16119 5481 389 0,'0'0'5'0,"0"0"0"15,0 0 1-15,-8-6 0 16,8 6 0-16,0 0 1 16,-6 7 0-16,4 2 1 0,2 11-5 15,4 4 0-15,2 3-1 16,4 4 0-16,-1 1 0 16,5-1-1-16,1 0 1 0,1-4-1 15,1-10 2-15,3-4-1 16,3-4 2-16,1-8 0 15,2-3 1-15,-1-12-1 16,-1-7 0-16,1-4 1 16,-4-4-1-16,-1-3-1 15,-9-4 0-15,-2-2-1 0,-6-1 0 16,-4 5-1-16,-5-4 1 16,-6 8-1-16,-6 2 0 15,0 11-1-15,-3 2 1 0,-4 11-1 16,-2 7-2-16,1 5 1 15,-1 14-3-15,4 0-2 16,0 4-5-16,5-2-4 16,5 3-10-16,5-6-16 0,7-5-22 15,5 3-18-15</inkml:trace>
  <inkml:trace contextRef="#ctx0" brushRef="#br0" timeOffset="964572.6236">16842 5368 400 0,'0'0'5'0,"0"0"2"15,0 0 2-15,-6 0 2 0,6 0 2 16,0 0 0-16,-11 0 1 16,11 0 0-16,-14 0-4 15,14 0-2-15,-11-5-3 16,11 5-3-16,-16 0-2 0,6 0 0 15,2 8 0-15,1 5 0 16,-3 7 0-16,2 0 0 16,0 6 0-16,0 2 0 15,5 2 0-15,3 2 0 0,-2-4 0 16,2-5 0-16,5-1 0 16,6-3 0-16,1-7 0 15,3-7 0-15,2-4 0 16,3-3-4-16,5-12-5 0,-4-7-15 15,9-4-62-15,2-4-3 16</inkml:trace>
  <inkml:trace contextRef="#ctx0" brushRef="#br0" timeOffset="964856.6522">17107 4850 449 0,'0'0'6'0,"0"0"1"0,0 0 1 16,0 0 1-16,0 0-1 16,-1 6 0-16,-1 3 0 15,0 7 0-15,2 5-8 16,1 11 0-16,-1 8 0 0,4 10 0 16,6 11 0-16,1 10 0 15,1 1 0-15,4 6 0 16,-2 0 0-16,0-2 0 15,-1-7 0-15,-3-7-2 0,-5-11-3 16,6-8-2-16,-9-11-5 16,1-8-9-16,-1-13-32 15,-2-11-34-15,0 0-4 16</inkml:trace>
  <inkml:trace contextRef="#ctx0" brushRef="#br0" timeOffset="965207.4691">17497 5216 466 0,'0'0'4'15,"0"0"1"-15,0 0 0 16,0 0 2-16,2 7-1 0,-2-7 0 16,-1 9 0-16,1-9 0 15,-20 13-6-15,7-5 0 16,-4 1 0-16,7 6 0 15,-6 3 0-15,-1 0 0 16,0 5 0-16,4-1 0 0,4-1 0 16,0 3 0-16,8-3 0 15,1-2 0-15,2-5 0 16,13 4 0-16,3-9 0 16,2 5 0-16,8-7 0 0,4 1 0 15,0 0 0-15,4-2 0 16,6-4 0-16,-5 1 0 15,1-3 0-15,0 3 0 16,-10-3 0-16,-1 5-80 0,0 0-12 16</inkml:trace>
  <inkml:trace contextRef="#ctx0" brushRef="#br0" timeOffset="1.00701E6">21428 1267 448 0,'0'0'2'0,"0"0"1"15,-5-12 0-15,5 12 0 16,-13-12 0-16,4 4-3 16,-2-3 0-16,-5 3-1 0,-4-2-2 15,-4-1-1-15,-6 3 0 16,-4-2 2-16,-4 1 0 15,-7-3 2-15,-5 4 3 0,-4-1 2 16,-5 1-1-16,-5 6 2 16,-5-2 0-16,-6 4-2 15,-1 0 1-15,-7-2-1 16,-3 8-3-16,-3 0 1 16,-2 2-2-16,-3 0 1 0,-2-1-1 15,-3 5 0-15,-2 0-1 16,-2 6 1-16,-4-2 0 15,3-1 0-15,-4 2 1 16,-2 2-1-16,-1 2 1 0,-4-1-1 16,4 2 1-16,-2 2 0 15,-2-2 0-15,-2 1 1 16,-53 17 1-16,-49 8-1 16,13-2 1-16,11-5-1 0,14 1 1 15,17-4-1-15,13 2 1 16,10 1-3-16,19-1 0 15,-3 3 0-15,3-1 0 16,1-1 0-16,4 4 0 16,-4-3 0-16,5 1 0 0,2-2 0 15,-4 2 0-15,4 1 0 16,-4 3 0-16,2 3 0 16,1 1 0-16,0 5 0 15,-1 7 0-15,6 2 0 0,1 3 0 16,1 4 0-16,6 2 0 15,-4 6 0-15,2 5 0 16,4 5 0-16,-2 0 0 0,0 2 0 16,2 8 0-16,3 3 0 15,4 4 0-15,2 4 0 16,4 3 0-16,7 4 0 16,0 0 0-16,12 4 0 0,2 3 0 15,6 0 0-15,6 7 0 16,7-3 0-16,6 3 0 15,9-4 0-15,7 0 0 16,9-1 0-16,8-4 0 16,6-3 0-16,4-8 0 0,11-3 0 15,4 0 0-15,10-2 0 16,2-3 0-16,6-3 0 16,6-3 0-16,3 0 0 15,10 2 0-15,-1-4 0 0,6-2 0 16,6-2 0-16,5-1 0 15,5-4 0-15,3-1 0 16,8-4 0-16,3-4 0 0,8-2 0 16,3-4 0-16,6-3 0 15,6-7 0-15,2-1 0 16,8-4 0-16,1 0 0 16,4-9 0-16,6 1 0 0,1-2 0 15,7-4 0-15,2-1 0 16,4-6 0-16,4 0 0 15,1-10 0-15,7 2 0 16,-1-7 0-16,4-2 0 16,-1-9 0-16,1 0 0 0,4-6 0 15,2-4 0-15,-2-1 0 16,4-8 0-16,0-2 0 16,-2-4 0-16,6-1 0 0,-3-8 0 15,-1 3 0-15,-6-3 0 16,3-6 0-16,-6-4 0 15,1 1 0-15,-2-9 0 16,-7 1 0-16,0-4 0 0,-2-7 0 16,-3-1 0-16,-1-6 0 15,-1-3 0-15,-6-2 0 16,1-1 0-16,-5-8 0 16,1 1 0-16,-8-3 0 0,2 0 0 15,-7 0 0-15,-1 0 0 16,-6-7 0-16,-4 1 0 15,-4-3 0-15,-3-3 0 16,-4 4 0-16,-6-7 0 16,-3 1 0-16,-4 0 0 0,0-2 0 15,-4 1 0-15,-4-8 0 16,-2 4 0-16,-3-5 0 16,-3-3 0-16,-4-1 0 15,-4 3 0-15,-5-2 0 0,-6 4 0 16,-5 1 0-16,-1-3 0 15,-8 1 0-15,-2 0 0 16,-6-1 0-16,-6 3 0 0,-2-6 0 16,-3-2 0-16,-7 2 0 15,2-1 0-15,-5-5 0 16,0 3 0-16,-3-4 0 16,-2 2 0-16,-3-3 0 0,1-1 0 15,0 4 0-15,-5 0 0 16,-3 0 0-16,-5-1 0 15,-4 5 0-15,-6 1 0 16,-2 7 0-16,-6 2 0 16,-6 2 0-16,-5 4 0 0,-3 2 0 15,-7-1 0-15,1 4 0 16,-6-3 0-16,3 3 0 16,23 42 0-16,-4-7 0 0,1 5 0 15,-5-6 0-15,1-2 0 16,-4-5 0-16,-1 8 0 15,-3-5 0-15,1 1 0 16,-5-2 0-16,-2 4 0 0,-3 0 0 16,-1-1 0-16,-7 2 0 15,-1 3 0-15,0 1 0 16,-4 1 0-16,2 7 0 16,-3 4 0-16,1 4 0 15,-2 5 0-15,4 5 0 16,-4 2 0-16,2 4 0 0,0 1 0 15,4 5 0 1,1 3 0-16,3 4 0 0,5 0 0 16,-1 4 0-16,2 5 0 15,4 4 0-15,-2 6 0 16,8 1-34-16,7 6-57 0,-2-1-3 16</inkml:trace>
  <inkml:trace contextRef="#ctx0" brushRef="#br0" timeOffset="1.03857E6">5228 5521 403 0,'0'0'5'0,"0"0"1"16,0 0 1-16,-12-12 0 16,12 12 0-16,-15-11 0 0,3 4 0 15,0 0 1-15,-5-1-4 16,1 4-2-16,-1 2 0 16,-2 2 1-16,-1 0-2 15,-2 0 2-15,-1 8-2 0,-5 3 1 16,1 2-1-16,-1 6-1 15,-2 0 1-15,3 3-1 16,-1 4 0-16,2-6-1 16,7 3 0-16,4-5 1 0,5-1-1 15,5-6 1-15,5-3 0 16,0-8 1-16,14 7 0 16,1-7 0-16,3-5 1 15,3-5-1-15,1 1 1 0,3-3-1 16,-1 1 0-16,2-2-1 15,-2 1 1-15,-4 2-1 16,1 2 1-16,-6-1-1 16,-2 4 1-16,-4 0-1 0,-9 5 1 15,13-6-1-15,-13 6 0 16,0 0 1-16,8-6-1 16,-8 6 1-16,0 0-1 15,0 0 0-15,12-9 0 16,-12 9 0-16,9-5 0 0,-9 5 0 15,16 0 0-15,-4 9 0 16,3 2 0-16,4 10 0 16,5 4 1-16,0 10 0 0,7 8 0 15,4 5 0-15,0 9 0 16,2 3 0-16,-5 1-1 16,-3 1 1-16,-5-2 0 15,-6-6 0-15,-6-3 0 0,-9-8 1 16,-3-4-1-16,-6-9 2 15,-10-3 0-15,-1-9-1 16,-4-4-2-16,-4-6 0 16,-4-5 0-16,-6-3 0 0,-2-10 0 15,-7-4 0-15,-1-3 0 16,-2-3 0-16,2-1 0 16,2-1 0-16,7 3 0 15,5 2 0-15,7-1 0 0,10 3 0 16,9-3-7-16,6 1-7 15,6-8-16-15,10-2-57 16,10-2-2-16</inkml:trace>
  <inkml:trace contextRef="#ctx0" brushRef="#br0" timeOffset="1.03892E6">5472 5449 362 0,'0'0'3'16,"0"0"-2"-16,0 0 4 16,0 0 0-16,0 5 2 15,0 4-1-15,7 4 0 0,3 2 0 16,2 3-2-16,2 5 0 16,3 1-1-16,-3-3-2 15,1 0 1-15,-4-2 1 0,-1-7 2 16,0 0 3-16,-10-12 1 15,10 11 2-15,-10-11 0 16,0 0-1-16,-1-8 1 16,-3-2-2-16,-1 1-3 0,-2-6-2 15,3 3-3-15,0-5-1 16,2 2-1-16,2 2 0 16,4 2-3-16,6-3-6 15,5 7-8-15,-1-3-20 0,4-1-48 16,10 5-4-16</inkml:trace>
  <inkml:trace contextRef="#ctx0" brushRef="#br0" timeOffset="1.03935E6">5982 5407 395 0,'0'0'6'0,"0"0"2"0,0 0 0 15,0 0 1-15,-12 5 0 16,12-5 0-16,-13 12 0 15,2-5 0-15,-1 0-5 0,2 3-3 16,-1-1-1-16,6 4 0 16,-1 1 0-16,1-2 0 15,4 0-1-15,1 1 2 0,2-2 0 16,6-1 0-16,1-2 1 16,4-1 0-16,0-3 0 15,3-1 0-15,-1-1 1 16,1-2-1-16,1-2-1 0,-1-3 1 15,-1-1-1-15,-2 0 0 16,-3 1 1-16,-1-5-1 16,-9 10 0-16,13-8 0 15,-13 8 0-15,0 0 0 0,0 0 0 16,0 0-1-16,0 0 0 16,-5 4 1-16,-1 5-2 15,0 5 0-15,3-1 1 16,2 3-1-16,1-3 0 15,1 1 1-15,11 1-1 0,1-5-1 16,4-3-4-16,4-2-5 16,2-5-7-16,4-3-34 15,0-6-35-15,-3-3-1 16</inkml:trace>
  <inkml:trace contextRef="#ctx0" brushRef="#br0" timeOffset="1.03987E6">6100 5066 461 0,'0'0'2'0,"0"0"1"16,0 5-1-16,0-5 1 0,5 19 1 16,0-3-1-16,1 2 0 15,2 4 0-15,0 4-2 16,4 1-1-16,2 3 0 15,2 2-1-15,-2 0-1 16,2-3 2-16,0 1 0 0,-3-5 0 16,0-4 1-16,-2-3-1 15,0-4 2-15,-2-3-1 16,3-9 2-16,-3 1-1 16,3-3-1-16,1-5 0 0,1-6 1 15,3 2-1-15,0-3-1 16,3 0 0-16,3 0-1 15,2 4 1-15,-2 5-1 0,5 3 0 16,-2 0 1-16,4 10 1 16,-4 3 0-16,0 2 0 15,-3 6 1-15,-5-1-1 16,-6-1 1-16,-5 1 0 0,-5-3-1 16,-1 1 1-16,-11-3-1 15,-6-4 1-15,-5 0 0 16,-3-4-2-16,-2-1 0 15,-4-2 0-15,-1-2 0 16,3-1 0-16,-1-1 0 0,7-1 0 16,2-7-8-16,8 4-4 15,4-5-6-15,8 9-17 16,10-17-54-16,9 1-1 16</inkml:trace>
  <inkml:trace contextRef="#ctx0" brushRef="#br0" timeOffset="1.0402E6">7014 4995 444 0,'0'0'4'16,"0"0"2"-16,0 0 1 16,10 8 1-16,-10-8 0 0,13 19 1 15,-7-4-1-15,1 9 1 16,-1 3-3-16,-2 6-4 16,-4 3-2-16,3 6 0 15,-2-1 0-15,2 2-2 0,1-3-2 16,7-2-2-16,-2-4-4 15,6-4-6-15,-3-6-12 16,3-3-60-16,6-7 1 16</inkml:trace>
  <inkml:trace contextRef="#ctx0" brushRef="#br0" timeOffset="1.04057E6">7389 5299 440 0,'0'0'4'0,"0"0"1"0,-7-11-1 15,7 11 1-15,-11-2 0 16,11 2-1-16,-12 2 1 16,12-2-1-16,-10 22-3 15,6-4-2-15,4 3 1 16,0 1 0-16,8 2 0 0,-2-3 0 15,9-1 0-15,5-6 1 16,1 1 0-16,1-8 1 16,0-4 1-16,1-3-1 15,-3-2 2-15,-1-4-1 0,-3-4 1 16,-4-1 0-16,-6-7 0 16,-4 2-2-16,-2 1-1 15,-4 0 0-15,-3-1-2 0,-5 1-2 16,-2 5-3-16,0-5-5 15,6 12-15-15,-4 5-51 16,12-2-12-16</inkml:trace>
  <inkml:trace contextRef="#ctx0" brushRef="#br0" timeOffset="1.04091E6">7881 5253 448 0,'0'0'3'16,"0"0"1"-16,0 0 0 15,0 0 0-15,-6 3 1 16,6-3 0-16,-19 3 0 0,9 0-1 16,-9 2-1-16,1 2-2 15,0 2-1-15,0 1 0 16,-1 4 0-16,1 1 0 15,2 2 0-15,4 0 0 0,4 1 1 16,8 0 0-16,0-6 0 16,0 0 0-16,0-12 0 15,20 17-1-15,-4-14 2 16,3-3-3-16,-1 0-2 0,6-6-4 16,0-5-11-16,5-13-48 15,2 10-22-15</inkml:trace>
  <inkml:trace contextRef="#ctx0" brushRef="#br0" timeOffset="1.04121E6">7958 4817 501 0,'0'0'3'0,"0"0"1"15,0 0-1-15,0 0-3 16,0 0 0-16,2 4 0 0,-2 5 0 16,2 6 0-16,-2 3 0 15,0 10 0-15,-2 6 0 16,0 12 0-16,1 7 0 16,2 8 0-16,-1 4 0 0,2 1 0 15,3 1-9-15,3-4 0 16,-1-3-2-16,5-10-3 15,-6-10-6-15,5-9-21 0,0-4-42 16,-2-15-5-16</inkml:trace>
  <inkml:trace contextRef="#ctx0" brushRef="#br0" timeOffset="1.04151E6">8187 5175 440 0,'0'0'4'16,"0"0"0"-16,0 0 2 0,-6 0 0 16,6 0 0-16,-11 9 1 15,1 1 0-15,1-2 0 16,-1 3-3-16,-1-1-2 16,1 2 0-16,-2 2 0 15,4-2-1-15,-1 4 1 0,5-5 0 16,3 3 0-16,1-1 1 15,5-2 1-15,6-1-4 16,7 0 0-16,2-2 0 16,6-1 0-16,0-2 0 0,7-1 0 15,3 0 0-15,1-4 0 16,7 0-49-16,-1-1-40 16,2-4-2-16</inkml:trace>
  <inkml:trace contextRef="#ctx0" brushRef="#br0" timeOffset="1.04403E6">5746 9780 225 0,'0'0'6'0,"0"0"3"16,0 0 5-16,0 0 4 0,0 0 3 16,-14 4 3-16,14-4 3 15,-9 2 2-15,9-2-3 16,-10 3-5-16,10-3-5 15,-7 10-3-15,7 0-4 16,0 4-3-16,0 3-3 0,3 4-1 16,1 3-2-16,4 1 0 15,0-1 1-15,4 0-1 16,-4-1 1-16,1-5 0 16,-3-3 0-16,0-3 1 0,-3-2 0 15,-3-10 0-15,0 14 1 16,0-14-1-16,0 0 1 15,-9 3-1-15,9-3 0 0,-14-6 0 16,14 6-1-16,-18-16 0 16,13 4-1-16,-2 1 0 15,2-3-1-15,1 1 0 16,4-3-1-16,0 2-3 0,8-1-2 16,0 1-8-16,10 0-25 15,5 3-46-15,-2-3-1 16</inkml:trace>
  <inkml:trace contextRef="#ctx0" brushRef="#br0" timeOffset="1.0445E6">6034 9895 410 0,'0'0'2'16,"0"0"-1"-16,0 0 1 15,0 0-1-15,10 11 1 16,-10-11-2-16,14 5 1 0,-4-2-1 16,2 0-2-16,0-3 1 15,3 0 0-15,-2-3 1 16,1-3 0-16,-1-2 1 16,-2-2 2-16,-2-1 0 15,-2 3 1-15,1-2 0 0,-7 1 1 16,-1 9 0-16,1-16-1 15,-1 16 0-15,0 0-1 16,-7-8 0-16,7 8 0 0,-20 0-1 16,9 1 0-16,-6 6 0 15,2 4 0-15,-1 1 0 16,-1 2 1-16,0 1-1 16,3 3 1-16,0-2-2 0,2 1 1 15,6 0-2-15,2 0 1 16,2 0-1-16,2 2-1 15,6-2 1-15,3-3-1 0,3 2 1 16,5-3-1-16,1-2 0 16,2-2-2-16,3-7-2 15,1 0-4-15,-1-6-19 16,-23 4-56-16,34-22-2 16</inkml:trace>
  <inkml:trace contextRef="#ctx0" brushRef="#br0" timeOffset="1.04475E6">6272 9525 498 0,'0'0'2'0,"0"0"1"15,0 14 0-15,5-2 0 0,2 5-1 16,4 5-2-16,1 7 0 15,3 5 0-15,3 3 0 16,0 4 0-16,3 5 0 16,-5-1-5-16,2-1-5 0,-4-2-2 15,3-1-2-15,-4-7-6 16,5-1-16-16,-4 2-49 16,0-17-2-16</inkml:trace>
  <inkml:trace contextRef="#ctx0" brushRef="#br0" timeOffset="1.04523E6">6798 9731 481 0,'0'0'2'15,"0"0"1"-15,0 0-1 0,0 0 1 16,0 0-1-16,-12 6 1 15,12-6-1-15,-20 13 0 16,7-5-2-16,-2 3 0 16,-1 6-1-16,0 1-1 15,4 1 1-15,2 2-1 0,2-1 0 16,7-2 1-16,1 0-1 16,7-4 1-16,5-4 0 15,6-4 0-15,-2-3 0 16,2 0 1-16,2-3 1 0,-3-6-1 15,2-2 0-15,-4-4 0 16,2 0 0-16,-5-4-1 16,-1 3 0-16,-1-4 0 0,-1 2 0 15,-6 0 0-15,1 6 0 16,-3-1 1-16,-1 10 0 16,0-12-1-16,0 12 1 15,0 0 0-15,-11 7 0 0,9 2-1 16,1 4 0-16,1 3 0 15,2 0-1-15,6 1-3 16,5-1-3-16,4-1-7 16,1-7-13-16,3-8-54 15,5 0-4-15</inkml:trace>
  <inkml:trace contextRef="#ctx0" brushRef="#br0" timeOffset="1.04562E6">7196 9711 447 0,'0'0'4'16,"0"0"2"-16,-9 3 0 15,9-3 1-15,-14 9-1 0,3-6 1 16,0 2 0-16,0 1 0 16,-1 0-4-16,2 2-1 15,0-3-2-15,10-5 0 16,-12 8-1-16,12-8 0 0,-1 8-1 15,1-8 1-15,3 12 0 16,7-7-1-16,2 0 1 16,2 2 1-16,4 1-1 15,3 1 1-15,0 1 0 0,1 1 1 16,-2 0-1-16,1 0 1 16,-5 2 0-16,-1 1 0 15,-4-2 0-15,-1 2 0 16,-7 2-1-16,-3-5 0 0,-3 6 0 15,-5-2 0-15,-6 1-1 16,-4-3-1-16,0-1-2 16,-1-2-1-16,2-2-5 15,1-5-9-15,5-3-31 16,11 0-36-16,0 0-4 0</inkml:trace>
  <inkml:trace contextRef="#ctx0" brushRef="#br0" timeOffset="1.04612E6">7418 9648 389 0,'0'0'3'15,"0"0"-1"-15,0 0 1 16,0 0 1-16,11 0-1 15,-11 0 0-15,15 5 1 0,-6-2-1 16,0 0-1-16,5 3-1 16,2-3 0-16,2-1 0 15,2 0 1-15,3-2 1 16,-1 0-1-16,1 0 1 0,-2-7 1 16,-1 2 1-16,-3-2-3 15,-4 2 2-15,-2-4-2 16,-11 9 0-16,10-10 0 0,-10 10-2 15,0 0 1-15,-10-12-1 16,0 10 0-16,0 2 0 16,-5 0 1-16,-3 2 0 15,0 3 2-15,-2 5 2 0,3-1 0 16,-1 3 1-16,3 7 1 16,1-4 0-16,3 6 0 15,4 0-1-15,3 3 0 16,5-3-2-16,0 3-2 15,10-4-2-15,3-1 0 0,3-1 0 16,5-4 0-16,-2 0 0 16,5-7 0-16,1 6-8 15,-4-13-18-15,-6 3-62 16,6-3-3-16</inkml:trace>
  <inkml:trace contextRef="#ctx0" brushRef="#br0" timeOffset="1.04772E6">6675 9804 144 0,'0'0'5'0,"0"0"2"0,-5-13 3 16,5 13 3-16,0 0 3 16,-12-11 2-16,12 11 2 15,-15-8 2-15,15 8-3 16,-13-3-1-16,13 3 1 0,-16 0-2 15,16 0-2-15,-14-2-1 16,14 2 2-16,-13 0-2 16,13 0-1-16,-8 0-3 15,8 0-1-15,0 0-3 0,0 0-1 16,-7 8-1-16,7-8-3 16,1 9 0-16,-1-9-1 15,11 9 0-15,-3-4 0 0,3-2 0 16,-1-1-1-16,3-2 1 15,1 0 0-15,3 0 0 16,-4-4 1-16,-1-1-1 16,0 0 2-16,-5-1-2 15,-7 6 1-15,12-14 0 0,-12 14 1 16,2-11 0-16,-2 11-1 16,-6-10 1-16,6 10-1 15,-15-5 0-15,-1 5-1 0,3 0 0 16,-1 0 0-16,-1 5-1 15,1 3 1-15,-2 0 0 16,3 5 1-16,1-1 0 16,2 3 0-16,1-1 2 0,0 4-1 15,4 1 1-15,-2 2 0 16,2-2-1-16,2 1 0 16,2 1-1-16,0 0 0 15,1-3 0-15,3 1-1 0,4-5 0 16,2 0 0-16,7-3 0 15,-2-4-3-15,6 3-2 16,2-10-13-16,2 0-65 16,6 0 0-16</inkml:trace>
  <inkml:trace contextRef="#ctx0" brushRef="#br0" timeOffset="1.04868E6">8230 9324 458 0,'0'0'3'0,"0"0"1"0,-1 6 1 15,-2 4 0-15,2 6 0 16,0 5 0-16,1 6 1 16,1 6-1-16,-1 2-2 15,1 6-2-15,3 3 0 0,3-1-2 16,2-2 0-16,-3-3-1 16,7-3-1-16,-6-6-1 15,3-3-3-15,-3-6-2 0,2-2-9 16,-9-18-21-16,0 15-47 15,0-15-2-15</inkml:trace>
  <inkml:trace contextRef="#ctx0" brushRef="#br0" timeOffset="1.04905E6">8552 9657 450 0,'0'0'2'16,"0"0"1"-16,0 15 0 15,-2-5 0-15,-1 5 0 16,0 2-2-16,0 3 0 0,2 3-1 16,0 0-2-16,-1-2-1 15,2-4-1-15,3 1 1 16,3-5 1-16,6-3 2 0,0-5 2 15,1-5 2-15,3 0 0 16,-1-9 0-16,2-4 1 16,-6-1 1-16,0-5-2 15,-2 1 0-15,-3-1-1 0,-5 1-2 16,-1-1-1-16,-1 3 0 16,-4 2-1-16,-4-1-3 15,9 15-3-15,-20-15-7 16,20 15-9-16,-15 0-33 0,15 0-30 15,-6 11-5-15</inkml:trace>
  <inkml:trace contextRef="#ctx0" brushRef="#br0" timeOffset="1.04939E6">8988 9653 449 0,'0'0'4'0,"0"0"1"16,0 0 0-16,0 0 0 15,0 0 1-15,0 0 0 16,-10 0-1-16,1 3 1 0,0-2-4 16,-6 5-2-16,2 3 1 15,-2 2-1-15,2 3-1 16,-2 5 2-16,4-1-1 15,3 4 0-15,2-4 1 0,6 2-1 16,0-3 0-16,7 0 1 16,6-3-1-16,5-3 0 15,2-3-2-15,5-3-2 16,2-5-4-16,4 3-7 0,-2-11-26 16,1 2-46-16,-1-5-2 15</inkml:trace>
  <inkml:trace contextRef="#ctx0" brushRef="#br0" timeOffset="1.04969E6">9231 9188 507 0,'0'0'4'0,"0"0"-4"16,0 0 0-16,0 0 0 15,0 0 0-15,-5 15 0 16,5-3 0-16,0 11 0 0,0 5 0 16,0 6 0-16,7 10 0 15,-4 4 0-15,3 5 0 16,3 3 0-16,1 3 0 16,0 0 0-16,1-5 0 0,0-1 0 15,2-7 0-15,-3-7-5 16,1-6-11-16,-2-11-10 15,1-17-47-15,1 6-17 16</inkml:trace>
  <inkml:trace contextRef="#ctx0" brushRef="#br0" timeOffset="1.05006E6">9507 9531 474 0,'0'0'3'16,"0"0"1"-16,0 0 0 16,1 9 2-16,-1-9-1 0,-1 20 0 15,-3-6 1-15,-4 2-2 16,-1 0-4-16,-1 2 0 16,-4 4 0-16,4-3 0 15,-2 2 0-15,4-1 0 0,1 0 0 16,3-3 0-16,3 0 0 15,1-5 0-15,5 2 0 16,2-2 0-16,4-6 0 16,1 0 0-16,4-1 0 0,2-5 0 15,3 0 0-15,1 0 0 16,5 0 0-16,0-5 0 16,0 1 0-16,-2-1 0 0,0 0 0 15,-2 3 0-15,-7-3-16 16,3-12-66-16,-10 17-8 15</inkml:trace>
  <inkml:trace contextRef="#ctx0" brushRef="#br0" timeOffset="1.06953E6">19606 5307 504 0,'0'0'-2'0,"0"0"-3"16,0 0-4-16,0 0-7 15,0 0-25-15,9 5-47 16,15-4-2-16</inkml:trace>
  <inkml:trace contextRef="#ctx0" brushRef="#br0" timeOffset="1.06972E6">19630 5400 511 0,'0'0'0'15,"-15"1"0"-15,3-1 0 16,2 0-7-16,2 2-12 0,-6 4-28 16,14 2-41-16,0-8-3 15</inkml:trace>
  <inkml:trace contextRef="#ctx0" brushRef="#br0" timeOffset="1.06989E6">19013 5520 486 0,'0'0'0'16,"-17"0"-2"-16,5 0-5 16,12 0-19-16,-20 0-55 15,16-15-5-15</inkml:trace>
  <inkml:trace contextRef="#ctx0" brushRef="#br0" timeOffset="1.07006E6">18470 5322 511 0,'0'0'0'0,"0"0"0"16,-11 0-7-16,11 0-9 15,0 0-58-15,22-9-15 16</inkml:trace>
  <inkml:trace contextRef="#ctx0" brushRef="#br0" timeOffset="1.23348E6">15726 8177 293 0,'0'0'7'16,"0"0"3"-16,-12-6 4 0,12 6 2 15,-10-6 1-15,10 6 4 16,-16-8 1-16,16 8 0 16,-16-9-6-16,16 9-4 15,-13 0-3-15,9 6-3 0,2 8-1 16,0 8-3-16,2 5-1 16,2 9 0-16,1 6 0 15,5 10 0-15,2 6-1 16,3 4 1-16,2-1-1 15,-5 3 1-15,2 0-1 0,-4-4 1 16,0 2-1-16,-6-9 1 16,-2 0 1-16,-4-9-1 15,-5-4 1-15,-3-6-1 16,-3-10 1-16,-2-7 0 0,0-9-1 16,-5-8 0-16,-3-16 0 15,3-12-1-15,-2-14 0 16,-2-6-1-16,4-11 1 0,1-5 0 15,4-6 0-15,1-5-1 16,8 3 1-16,3 1-1 16,5-2 1-16,8 5 0 15,1 1-2-15,8 2 1 0,4 3 0 16,1 3-1-16,2 5 0 16,1 6 2-16,3 8-1 15,-2 5 0-15,0 7 0 16,-2 11 0-16,3 6 1 15,1 11 0-15,-1 3 1 0,1 12-1 16,-1 4 0-16,1 5 1 16,0 6 1-16,-5-2-1 15,-5 2 0-15,-5 0 1 16,-3-3 0-16,-8-2 0 0,-2-2-1 16,-6-3 1-16,-7-2 0 15,-2-2-1-15,-2-4 0 16,-2-3 0-16,-1-1-2 0,2-4-1 15,-1-3-1-15,2 1-3 16,1-2-3-16,4 0-8 16,-3 0-15-16,7-9-43 15,8 9-12-15</inkml:trace>
  <inkml:trace contextRef="#ctx0" brushRef="#br0" timeOffset="1.23377E6">16182 7803 394 0,'0'0'5'15,"0"0"2"-15,0 0 2 0,-9-4 1 16,9 4 0-16,0 0-1 16,0 0 1-16,-8 8 0 15,8 6-4-15,0 4-2 16,4 8-2-16,3 8 0 0,5 5-1 15,1 3 1-15,3 6-1 16,0 2 0-16,5 0-2 16,-4-1-2-16,4-6-3 15,-5-3-2-15,-2-2-4 16,-2-8-7-16,-2-4-12 0,-7-4-30 16,-3-8-23-16,-4-4-4 15</inkml:trace>
  <inkml:trace contextRef="#ctx0" brushRef="#br0" timeOffset="1.23395E6">16102 8301 416 0,'0'0'4'16,"0"0"1"-16,0-9 1 16,0 9 1-16,1-15 0 0,7 6 0 15,0-2 1-15,6-3-1 16,5 3-6-16,1-4-4 15,11 2-11-15,2-1-20 0,-6-1-50 16,20 1-2-16</inkml:trace>
  <inkml:trace contextRef="#ctx0" brushRef="#br0" timeOffset="1.23441E6">16846 7890 400 0,'0'0'6'0,"0"0"2"16,-4-4 2-16,4 4 0 0,-12 0 0 16,12 0 1-16,-14 3 0 15,4 5 0-15,6 6-5 16,-2 3-3-16,3 4-1 16,1 4 0-16,2 8 0 0,4 2-2 15,5 1 1-15,2 1 0 16,0 1 0-16,5-1-1 15,1-6 1-15,-3-3 0 16,-4-6-1-16,1-4 1 16,-5-6 0-16,-6-12 0 0,14 6 1 15,-14-6-1-15,3-12 0 16,0-2 1-16,2-5 0 16,0-4-2-16,-1 1 1 0,0-1-1 15,5 3 0-15,-1 3 0 16,3 7 0-16,2 2 2 15,-1 8-2-15,6 3 0 16,-2 8 0-16,3 6 0 0,-1 3 0 16,1 4 0-16,1 0 0 15,-1 3 0-15,3 0-3 16,-6-4-3-16,3-1-4 16,-3-8-4-16,-2 2-11 0,-3-7-26 15,-11-9-37-15,9 6-2 16</inkml:trace>
  <inkml:trace contextRef="#ctx0" brushRef="#br0" timeOffset="1.23472E6">17263 8257 416 0,'0'0'5'0,"0"0"1"15,1 11 0-15,-1-11 0 0,14 14 1 16,-7-4 0-16,5-1-1 15,2 5-1-15,-3-4-6 16,5 2-1-16,-2-3-1 16,-5 1 0-16,2-2 0 0,-11-8 3 15,13 10 0-15,-13-10 2 16,0 0 1-16,0 0 2 16,3-7 0-16,-1-2 0 15,-2-6 0-15,1 1-2 0,-1-1 0 16,3-1-1-16,2-3-1 15,-1 0-2-15,1-1-3 16,3 3-7-16,-1-2-11 16,5-3-40-16,0 5-25 0</inkml:trace>
  <inkml:trace contextRef="#ctx0" brushRef="#br0" timeOffset="1.23512E6">17574 8201 431 0,'0'0'3'15,"0"0"1"-15,0 0 2 16,0 10-1-16,0-10 2 16,0 0-2-16,1 15 1 0,-1-15 0 15,9 9-2-15,-1-5-2 16,2-3-1-16,2 1 0 16,5-2-2-16,3-4 2 15,5-3-1-15,1-4 1 0,4-2-1 16,-5 2 0-16,2-3 1 15,-2 3-1-15,-5 1 2 16,-7 0-2-16,-6 3 1 16,-7 7 0-16,-3-12-1 0,-13 6 0 15,-2 6 0-15,-4 0 0 16,-4 0-2-16,-2 10 2 16,-2 1-1-16,5 5 1 15,0 3 1-15,8 2-1 16,2 2 0-16,4-2 0 0,10 0 0 15,1-3 0-15,7-1 0 16,9-2-2-16,1-1-4 16,8-8-5-16,0-3-8 0,9-3-24 15,6 5-37-15,-2-5-9 16</inkml:trace>
  <inkml:trace contextRef="#ctx0" brushRef="#br0" timeOffset="1.23554E6">18191 8203 371 0,'0'0'7'16,"0"0"3"-16,0 0 2 16,0 0 0-16,-2-13 2 15,2 13 0-15,-14-12 0 0,14 12 1 16,-18-15-7-16,6 9-3 16,1 0-2-16,1 4-1 15,10 2-1-15,-14 2-1 16,8 7 0-16,0 2-1 0,-2 5 1 15,4 4 0-15,3-1 0 16,1-2 0-16,0 2-1 16,0-5 1-16,4-1-1 15,5-1 1-15,-2-6 0 16,4-3 1-16,-1-2-1 0,2-1 0 16,-3-3 1-16,2-2 0 15,-2-2 0-15,-9 7-1 16,16-17 1-16,-16 17-1 0,13-14 0 15,-13 14 1-15,4-12-1 16,-4 12 1-16,3-11-1 16,-3 11 1-16,0 0-1 15,0 0 0-15,0 0 0 0,-7 1 0 16,7-1-1-16,0 14-3 16,0-14-2-16,0 15-7 15,0-15-16-15,7 9-56 16,6-4-1-16</inkml:trace>
  <inkml:trace contextRef="#ctx0" brushRef="#br0" timeOffset="1.23602E6">18501 8240 386 0,'0'0'4'15,"0"0"2"-15,-12 6 2 16,3 1 0-16,-1 2 0 0,-6 1 0 15,4 4 2-15,-2 3-3 16,1 2-3-16,2-3-3 16,3-3-1-16,4 0-1 15,2 1-1-15,2-4 2 0,0-10-1 16,9 9 2-16,6-9 0 16,0 0 2-16,2-2 0 15,2-8 0-15,0-4 1 16,0-5-1-16,0-1 0 15,-1-9-1-15,-5 0 0 0,-1-5-2 16,0-2 0-16,-2-3 0 16,-4-2-1-16,-3-4 0 15,-3 1-1-15,-3-9 0 16,-8 3-1-16,-1-5 1 0,-6 3 0 16,-6-1 0-16,0 6 2 15,-2 8 1-15,-1 4 2 16,7 15-1-16,-2 7 2 0,2 13-1 15,7 10 1-15,1 14-1 16,8 13-1-16,4 6 1 16,1 13-2-16,14 3 2 15,5 5-2-15,5-1-1 0,8 0-2 16,8-8-4-16,6-5-5 16,3-7-12-16,4-20-42 15,-3 4-22-15</inkml:trace>
  <inkml:trace contextRef="#ctx0" brushRef="#br0" timeOffset="1.23624E6">19220 8223 484 0,'0'0'2'0,"0"0"0"0,11 0 1 16,2 0-1-16,6-6 0 16,4 0-4-16,4-6-8 15,12-5-47-15,3-2-29 16,3 0-3-16</inkml:trace>
  <inkml:trace contextRef="#ctx0" brushRef="#br0" timeOffset="1.23694E6">19960 7786 463 0,'0'0'3'0,"0"0"1"15,-8 11 0-15,3-1 1 16,-4 7-1-16,2 0 0 16,1 5 1-16,-3 7-1 0,1-5-3 15,3 9-2-15,-1-5 0 16,5-2-2-16,0-2 1 16,1-5-1-16,0-4 1 0,0-15 1 15,0 0 0-15,0 0 1 16,7-15 0-16,1-4 0 15,4-5 1-15,0-5-1 16,5-2 2-16,2 2-3 0,5 0 1 16,-1 2-1-16,2 5 2 15,-3 6-1-15,0 2 0 16,-1 7 1-16,-2 7-1 16,-4 5 0-16,-2 12 1 0,0 3-1 15,-5 9 1-15,-2 0-1 16,-2 0 1-16,1 4-2 15,-1-5 1-15,-2-7-1 16,-1-2 1-16,0-5 1 16,-1-6-1-16,0-8 2 0,0 0-1 15,0 0 1-15,9-7-1 16,-3-2 1-16,1-5-1 16,-1 0-1-16,3 1 1 15,-1-4-2-15,5 4 2 0,-3 1-2 16,1-2 1-16,0 1 0 15,0 4-1-15,4 0 2 16,-5 4-2-16,0-1 0 0,0 5 0 16,-2-1 0-16,0 2 0 15,-8 0 0-15,12 0 0 16,-12 0-2-16,11 6 1 16,-11-6-4-16,7 9 0 0,-7-9-3 15,0 0-3-15,13 14-4 16,-13-14-5-16,0 0-7 15,12 0-23-15,-12 0-27 16,0 0-9-16</inkml:trace>
  <inkml:trace contextRef="#ctx0" brushRef="#br0" timeOffset="1.23736E6">20531 7807 389 0,'0'0'5'15,"0"0"3"-15,0 0 2 0,0 0 0 16,5 10 1-16,-5-10 0 15,0 15 0-15,0-3 0 16,-2-3-5-16,2 3-2 16,-3 2-3-16,3 0 1 0,0-3-2 15,3 1 0-15,3 0 0 16,3-2 0-16,1-1 0 16,2-2 0-16,3 0 1 15,0-1-1-15,1-3 1 0,-2-2-1 16,2-1 0-16,0 0 1 15,0 0-1-15,-5-6 1 16,-1 1-1-16,1-2 0 16,-3 0 0-16,-8 7 1 0,12-15-1 15,-12 15 0-15,8-17 0 16,-8 17-1-16,7-12 1 16,-7 12-1-16,1-9 0 0,-1 9 0 15,0 0-1-15,0 0 1 16,0 0 0-16,9 12 0 15,0-3-3-15,0 5-2 16,5-4-6-16,4 5-12 16,-5 0-25-16,3-6-34 0,11-3-7 15</inkml:trace>
  <inkml:trace contextRef="#ctx0" brushRef="#br0" timeOffset="1.23762E6">21053 7432 482 0,'0'0'3'16,"0"0"-1"-16,0 10 2 16,0 1 0-16,0 8-1 15,1 4 1-15,-1 7 0 0,2 7 1 16,3 8-5-16,0 2 0 15,4 5-2-15,1 3-4 16,4-2-2-16,-3-2-3 16,1 0-2-16,2-3-4 15,-2-9-5-15,-2 0-12 0,3-6-34 16,-8-12-18-16</inkml:trace>
  <inkml:trace contextRef="#ctx0" brushRef="#br0" timeOffset="1.23781E6">20902 7790 469 0,'0'0'3'0,"0"0"0"16,0 0 0-16,0 0 1 16,-1 7-1-16,1-7 1 15,7 14-2-15,5-7-1 16,6 2-7-16,1-4-5 15,11 2-14-15,0-2-39 0,6-1-23 16</inkml:trace>
  <inkml:trace contextRef="#ctx0" brushRef="#br0" timeOffset="1.23827E6">21480 7790 377 0,'0'0'7'0,"0"0"0"16,0 0 2-16,0 0 2 15,0 0 0-15,0 0 1 16,0 0 0-16,0 0 0 0,-6 6-5 16,6-6-2-16,0 0-2 15,0 11-2-15,0-11 0 16,15 4-1-16,0-1 1 0,6-3-1 16,4 0 0-16,1 0 1 15,4 0-1-15,-1 0 1 16,0-3 0-16,-4-2 0 15,-1 1 1-15,-9 1 0 0,-4-1 0 16,-11 4-1-16,0 0 1 16,1-9 0-16,-6 6-1 15,-8 1 1-15,-3 2-2 16,-2 0 0-16,-3 0 0 16,-2 0-1-16,3 4 0 0,-2 4 0 15,2 1 1-15,5 7-1 16,1-4 1-16,5 8 0 15,7-2 1-15,2 3-1 0,6 1 2 16,6-5-1-16,4 2 1 16,2-4-1-16,7 3-2 15,0-4 1-15,7-5-3 16,-2-2-3-16,-1-4-4 0,0-3-9 16,1 0-24-16,11 0-45 15,-16-10-1-15</inkml:trace>
  <inkml:trace contextRef="#ctx0" brushRef="#br0" timeOffset="1.23853E6">21984 7764 461 0,'0'0'4'0,"0"0"0"0,8 8 0 15,-8-8 1-15,14 13 0 16,-2-5 1-16,1 6-1 15,5 0-1-15,-1-2-3 16,6 5-2-16,5-2-2 16,2 5-1-16,0-6-1 0,3 1-2 15,-1-1 0-15,-1-2-1 16,0-2-1-16,0 1-5 16,-8-4-10-16,-1-7-35 15,-2 4-24-15,-3-4-5 0</inkml:trace>
  <inkml:trace contextRef="#ctx0" brushRef="#br0" timeOffset="1.23883E6">22288 7661 418 0,'0'0'5'16,"0"0"2"-16,0 6 2 15,0-6 1-15,-1 15 1 16,-2 0 0-16,-4 6 1 16,2 3 0-16,-3 6-4 0,-2 2-2 15,-1 3-4-15,0 0-2 16,1-1 0-16,-3 1 0 16,3-6 0-16,-2-3 0 0,4-3 0 15,3-2 0-15,-2-2 0 16,2-5 0-16,-1-4-12 15,5 7-9-15,-9-4-29 16,10 0-39-16,2-2-3 16</inkml:trace>
  <inkml:trace contextRef="#ctx0" brushRef="#br0" timeOffset="1.28804E6">5403 5441 474 0,'0'0'1'0,"0"0"1"16,-6-11-1-16,6 11 1 15,-2-16-2-15,2 16 1 16,3-19-1-16,7 9 0 16,7 2 0-16,9 1-1 0,8 0 0 15,8 5-1-15,11-1 2 16,9 1 1-16,15 4 0 15,7-2 0-15,12 0 2 0,12-2 1 16,13 1 0-16,11-3 0 16,13-5 1-16,16 1 0 15,3-4 1-15,12-1-6 16,2-1 0-16,7-1 0 16,-8-3 0-16,3 5 0 0,-19-1 0 15,-8 3 0-15,-15 3 0 16,-22 0 0-16,-18 2 0 15,-27 3 0-15,-19 3 0 16,-26 0 0-16,-26 0 0 0,-21 12 0 16,-30-2 0-16,-22 4 0 15,-23 2 0-15,-20 4 0 16,-23 2 0-16,-15 2 0 16,-16 0 0-16,-12 1 0 0,-7 4 0 15,-3-5 0-15,-3 0 0 16,2-4 0-16,10-1 0 15,9-2 0-15,18-3 0 0,20-7 0 16,20-3 0-16,26-4 0 16,25-3 0-16,30-10 0 15,29-6 0-15,32-3 0 16,35-11 0-16,34-1 0 16,30-7 0-16,24-1 0 0,24 2 0 15,12-5 0-15,-2 12-84 16,7-1-8-16</inkml:trace>
  <inkml:trace contextRef="#ctx0" brushRef="#br0" timeOffset="1.28901E6">4084 6061 418 0,'0'0'2'15,"0"0"0"-15,0 0 0 16,-12 18 1-16,6-1 0 0,3 9 1 16,0 9 0-16,2 11-1 15,2 7 0-15,1 8 0 16,4 4-1-16,4 2-1 16,-2-1-1-16,2-3 0 15,-2-8-1-15,-2-7 0 0,-3-13 0 16,0-4-1-16,-3-13 0 15,0-6-1-15,0-12 2 16,0-6 0-16,-2-12-3 16,-2-12-2-16,1-6-2 0,-1-6 0 15,-6-13-1-15,2 2 0 16,1-5 0-16,0-1 0 16,1 2 4-16,5 5 2 0,1 4 6 15,0 5 1-15,7 4 2 16,4 7 1-16,1 8 0 15,1 2-1-15,0 10 0 16,-1 3-2-16,0 3-2 0,0 6 0 16,2 0-1-16,1 6 0 15,3 4 0-15,1 1 0 16,2 4-1-16,1 0 1 16,0 4 0-16,-2 0-1 15,-1 1 1-15,-5 1-1 0,0-1 1 16,-8 1 1-16,-3 1-1 15,-3-2 2-15,-4-1-1 16,-7 0 1-16,-5-2-2 16,-2-4 0-16,-4 1-2 0,-4-2-4 15,1-2-8-15,-3-8-21 16,-6-2-46-16,11-2-3 16</inkml:trace>
  <inkml:trace contextRef="#ctx0" brushRef="#br0" timeOffset="1.28929E6">4560 5772 472 0,'0'0'2'15,"0"0"2"-15,0 0 0 0,0 0 1 16,8 7-2-16,-8-7 1 15,5 10-1-15,-1 3 1 16,-1 6-2-16,6 5-2 16,-1 9-2-16,6 6-2 0,1 5 0 15,5 6-2-15,-1 1-2 16,0-2-1-16,-3-3-3 16,-1-3-4-16,-4-7-6 15,-4-6-25-15,8-3-37 0,-15-6-2 16</inkml:trace>
  <inkml:trace contextRef="#ctx0" brushRef="#br0" timeOffset="1.28949E6">4396 6148 379 0,'0'0'6'0,"0"0"0"15,5 6 2-15,5-3 0 16,2 1 1-16,5-4-1 16,4 0-2-16,9 0-6 15,2-12-21-15,4-4-57 0,9 1-3 16</inkml:trace>
  <inkml:trace contextRef="#ctx0" brushRef="#br0" timeOffset="1.28993E6">5016 5875 405 0,'0'0'4'0,"0"0"3"15,0 0 1-15,-7 11 2 0,7-11 1 16,-9 17-1-16,6-5 1 16,-2 5 0-16,0 0-3 15,3 6-4-15,2 3-2 16,0 4-1-16,5 0-2 0,3 7 1 15,2-2-1-15,2-2-1 16,1-2 1-16,1-4-1 16,-3-5 1-16,-1-4-1 15,-2-4 2-15,-8-14 1 16,12 10 0-16,-12-10 2 0,0 0 0 16,10-10 0-16,-4-2 1 15,-2-1-1-15,3 1 0 16,0-5-1-16,0 3-1 15,2 1-1-15,0 3 0 0,0 4-1 16,1 3 1-16,3 3 0 16,1 3-1-16,2 5 0 15,3 6-2-15,2-1-2 0,0 1-5 16,2 1-5-16,-1-1-5 16,-1-1-8-16,-2-4-9 15,-3-4-19-15,4 3-21 16,-4-8-12-16</inkml:trace>
  <inkml:trace contextRef="#ctx0" brushRef="#br0" timeOffset="1.29021E6">5525 6200 337 0,'0'0'6'0,"0"0"1"16,0 0 2-16,0 0 1 15,-5-3-2-15,5 3 2 16,-5 8-2-16,5-8 1 15,0 16-6-15,0-5-2 0,0-1-2 16,0-2 1-16,3 3 0 16,-3-11 1-16,7 14-1 15,-7-14 2-15,0 0-1 16,7 8 2-16,-7-8 1 0,0 0-1 16,13-5 0-16,-13 5 0 15,15-15-2-15,-7 1-2 16,5 0-4-16,2-6-6 15,3 1-12-15,-2-1-26 16,0-2-31-16,7 1-5 0</inkml:trace>
  <inkml:trace contextRef="#ctx0" brushRef="#br0" timeOffset="1.29058E6">5780 6007 339 0,'0'0'8'0,"0"0"2"15,0 0 2-15,5 7 0 16,-5-7 0-16,0 0-1 15,11 14 1-15,-11-14 0 16,7 10-7-16,-7-10-3 0,19 12 1 16,-4-7-3-16,1-2 1 15,4 2 1-15,6-3-1 16,3 0-1-16,2-2 1 16,0 0 0-16,-1-2-1 0,-1-2 2 15,-4-2-1-15,-5 1 1 16,-3 2 2-16,-4-1 1 15,-13 4-1-15,7-12 0 16,-7 12 1-16,-7-10-3 0,-3 5 1 16,-4-2-1-16,0 2-2 15,-3-1 0-15,0 1-2 16,-1 4 1-16,3 1 0 16,-1 3 0-16,5 9-1 0,1 2-1 15,1 1 2-15,5 7-2 16,3 2-1-16,2-3-4 15,3 6-9-15,6-6-20 16,-5-2-46-16,14-3-2 0</inkml:trace>
  <inkml:trace contextRef="#ctx0" brushRef="#br0" timeOffset="1.29098E6">6302 6025 427 0,'0'0'2'0,"0"0"-1"16,-3 11 0-16,3-11 0 0,-11 14-1 15,1-3-1-15,2-1-1 16,-2 1 0-16,0 2-2 16,1-2-1-16,3 2-2 0,1-2 0 15,5 0 1-15,0-1 1 16,0-10 1-16,8 16 2 15,2-12 0-15,1 0 1 16,1-3 2-16,-1-1-1 16,0-1 1-16,-1-2-1 0,-1 1 0 15,-9 2 0-15,17-13-1 16,-17 13 1-16,9-5 0 16,-9 5 0-16,0 0 1 15,0 0 0-15,0 0 0 0,0 0-1 16,0 0 1-16,0 0-3 15,0 0-2-15,0 0-4 16,0 5 1-16,0-5-3 16,0 0-9-16,0 0-18 0,10 0-38 15,5-3-5-15</inkml:trace>
  <inkml:trace contextRef="#ctx0" brushRef="#br0" timeOffset="1.29141E6">6633 6065 325 0,'0'0'5'0,"0"0"2"16,-8 0 2-16,8 0 1 0,-19 5 0 15,11-1 1-15,-4 1 0 16,2 2-1-16,0 2-6 16,5 0-1-16,0 3-2 15,5 0-1-15,0 0 1 0,7 0-1 16,3 0 2-16,2-4-1 15,5-4 2-15,-1-1 0 16,2-3 1-16,4-7-1 16,-4-4 1-16,2-5-1 15,-2-7 0-15,-2-4 2 0,-2-3-3 16,-4-4 1-16,-2-2-1 16,-6-3 0-16,-2-5 0 15,-1-2 0-15,-8-2-2 0,-4 0 0 16,-3 0 1-16,-3 6 0 15,3 4 1-15,1 6 0 16,-1 10 0-16,2 9 0 16,5 13 0-16,-1 9 0 0,8 15 0 15,0 13 0-15,2 13-1 16,2 5-2-16,8 11-4 16,2-1-6-16,13 3-8 15,0 4-40-15,12-14-24 0,2-9-6 16</inkml:trace>
  <inkml:trace contextRef="#ctx0" brushRef="#br0" timeOffset="1.29162E6">7220 6174 486 0,'0'0'2'0,"0"0"-1"0,-2 10 1 16,2-10 0-16,0 12 0 16,0-12-1-16,7 11-1 15,4-6-5-15,-2-9-14 0,-9 4-66 16,27-22-3-16</inkml:trace>
  <inkml:trace contextRef="#ctx0" brushRef="#br0" timeOffset="1.29225E6">7910 5980 447 0,'0'0'2'15,"0"0"-1"-15,0 0 0 0,0 0-1 16,0 0 0-16,0 13 0 16,0-2-1-16,0 2-1 15,1 4-4-15,1 2-1 16,3 1-2-16,-2 2 0 16,4-1 0-16,2-7 2 0,-3 1 0 15,1-6 3-15,-7-9 3 16,15 3 3-16,-15-3 2 15,15-8 2-15,-7-4 2 0,-1-4 0 16,2-4 0-16,-2-2-1 16,6 1 0-16,-5 1-1 15,1 3 0-15,1 0-2 16,-1 5 0-16,-4 3-2 0,-5 9 0 16,10-3 0-16,-10 3-1 15,9 12-3-15,-7 0-1 16,0 4-1-16,2 0-1 15,4 6-1-15,0-6 1 0,-1 2-2 16,0-7 3-16,2-1 2 16,0-2 3-16,2-7 1 15,-3-1 2-15,4-6 0 16,-1-4 1-16,-1-1 0 16,5-2 0-16,-1-4 0 0,3 2-1 15,-3-2 0-15,4 4-2 16,-3-3 0-16,-2 7-1 15,-2 1 0-15,1 4-1 16,-3 4-1-16,1 0-3 0,-10 0-4 16,17 15-6-16,-11-4-9 15,7 0-22-15,6 2-38 16,-3-5-6-16</inkml:trace>
  <inkml:trace contextRef="#ctx0" brushRef="#br0" timeOffset="1.29271E6">8734 5932 409 0,'0'0'3'16,"0"0"0"-16,0 0 1 0,0 0 0 15,0 0-1-15,0 0-2 16,0 0 1-16,7 2 0 15,-7-2-3-15,0 0-1 0,14 8 0 16,-14-8 0-16,17 3 1 16,-6-1 2-16,1 0 0 15,-2-1 1-15,0 2 0 16,-10-3 0-16,16 0 1 16,-16 0 1-16,10 0-3 0,-10 0 1 15,0 0-1-15,0 0-1 16,10-4 0-16,-10 4 1 15,0 0-2-15,0 0 0 16,0 0-1-16,0 0 1 0,0 0 1 16,0 0-3-16,0-13 0 15,0 13 0-15,1-13 0 16,1 5 0-16,-2 8 0 16,9-18 0-16,-9 18 1 0,12-11 0 15,-12 11 1-15,21-2 0 16,-10 2-2-16,7 2-6 15,2 0-7-15,2 3-10 0,0-5-9 16,-2 0-27-16,5 3-19 16</inkml:trace>
  <inkml:trace contextRef="#ctx0" brushRef="#br0" timeOffset="1.29291E6">9154 5545 438 0,'0'0'3'0,"0"0"2"16,-2 11 2-16,2 1 0 15,0 8 0-15,1 2 1 16,0 9-1-16,1 2-2 16,4 5-7-16,-3 0-10 15,8 6-15-15,-2-6-28 0,0 0-24 16,2-4-9-16</inkml:trace>
  <inkml:trace contextRef="#ctx0" brushRef="#br0" timeOffset="1.29312E6">9181 5899 434 0,'0'0'5'0,"-9"1"1"0,9-1 2 15,-16 12 0-15,6-7 0 16,10-5-1-16,-15 15-1 16,10-6 0-16,5-1-5 0,0-8-4 15,16 9-8-15,-2-11-17 16,3-1-57-16,12-3 0 16</inkml:trace>
  <inkml:trace contextRef="#ctx0" brushRef="#br0" timeOffset="1.29355E6">9564 5837 465 0,'0'0'3'0,"0"0"1"0,0 0 0 16,0 0 0-16,0 0-1 16,0 0 0-16,0 0-2 15,0 0 0-15,0 0-3 16,0 0-2-16,8 0-2 15,-8 0 0-15,18 0 1 0,-4 0-1 16,1 0 2-16,4 5 0 16,1-2 1-16,-1-3 1 15,0 3 1-15,-5-1 2 16,-1-1 0-16,-13-1 1 0,11 0-1 16,-11 0 1-16,0 0-1 15,-11-6 1-15,-4 3-1 16,-1 1 0-16,-4-1 0 0,-4-1 1 15,4 4 0-15,0 0 1 16,1 2 0-16,4 5 0 16,3 1-1-16,4 1 1 15,2 3-1-15,5-2 0 0,1 5-1 16,3-3-2-16,4 1-2 16,4 0-2-16,1-5-6 15,9 3-10-15,-3-11-16 16,-1 3-47-16,5-1-3 0</inkml:trace>
  <inkml:trace contextRef="#ctx0" brushRef="#br0" timeOffset="1.29372E6">9737 5821 459 0,'0'0'3'0,"0"0"1"0,0 0 0 15,0 0 0-15,0 0 0 16,7 9-1-16,-7-9 1 15,14 12-3-15,-14-12-4 16,21 15-8-16,-9-10-10 0,5 3-26 16,6-3-38-16,-3-2-3 15</inkml:trace>
  <inkml:trace contextRef="#ctx0" brushRef="#br0" timeOffset="1.29393E6">9928 5799 466 0,'0'0'3'0,"0"0"0"0,-14 0 2 16,4 1 0-16,-5 8 1 15,-2 3 0-15,-9 2 1 16,-1 2-1-16,-3 5-2 16,4 0-4-16,0 1 0 0,2-8-7 15,8 7-6-15,5-12-6 16,7 4-12-16,4 7-56 15,10-17-1-15</inkml:trace>
  <inkml:trace contextRef="#ctx0" brushRef="#br0" timeOffset="1.29418E6">9983 6063 478 0,'0'0'2'15,"0"0"-1"-15,0 0 0 16,0 0 0-16,6-1 1 16,5 1 0-16,0 0-1 0,6-1 0 15,5 1-4-15,3 1-7 16,10-1-30-16,8 0-45 15,-2-1-1-15</inkml:trace>
  <inkml:trace contextRef="#ctx0" brushRef="#br0" timeOffset="1.29444E6">10570 5322 501 0,'0'0'1'0,"0"0"1"16,0 12 0-16,0 0 0 15,2 5 1-15,1 8-3 0,1 8 0 16,2 5 0-16,-4 1-9 15,5 11-30-15,10 1-49 16,-13-1 0-16</inkml:trace>
  <inkml:trace contextRef="#ctx0" brushRef="#br0" timeOffset="1.29484E6">10906 5819 469 0,'0'0'3'16,"-13"10"0"-16,3 1 1 0,-2-1-1 16,-3 1 0-16,1 3-1 15,-2 2-1-15,0-2-1 16,6 1-2-16,6-6-1 0,4 1-1 15,0-10 1-15,19 11 1 16,-2-8 0-16,7-3 2 16,2 0 2-16,2 0 0 15,-1-7 0-15,-1-2 1 0,-3 1 0 16,-3-1 0-16,-5-3-1 16,-6 3 1-16,-3-4-2 15,-6 2 1-15,0 2-3 16,-8-6 0-16,-5 2-4 0,-8-4-5 15,4 5-9-15,-7 0-29 16,-8-1-37-16,13 4-5 16</inkml:trace>
  <inkml:trace contextRef="#ctx0" brushRef="#br0" timeOffset="1.29515E6">11328 5757 439 0,'0'0'3'0,"-9"0"0"16,9 0 0-16,-17-7 1 0,5 3 0 16,-1 1 0-16,0 1 0 15,-4-1 1-15,1 3-4 16,3 3 1-16,1 5-2 15,0 3 0-15,5 5-1 0,-2 3 1 16,5 0 0-16,4 0-2 16,0 2 0-16,4-5-1 15,6 0-1-15,1-3-2 16,2-4-2-16,1 0-3 0,2-3-6 16,-8-6-12-16,-8 0-52 15,17 0-2-15</inkml:trace>
  <inkml:trace contextRef="#ctx0" brushRef="#br0" timeOffset="1.2955E6">11443 5328 419 0,'0'0'5'16,"0"0"3"-16,0 0 1 15,0 0 0-15,9-3 1 16,-9 3 1-16,5 12-1 16,-3 6 2-16,2 5-5 0,-2 11-2 15,0 7-2-15,3 8 0 16,1 6-3-16,1 5 0 15,0 0 0-15,1-1 0 16,-4 0-5-16,4-6 0 0,-6-5-3 16,4-8-3-16,-6-13-11 15,2-3-22-15,10-7-41 16,-12-17-3-16</inkml:trace>
  <inkml:trace contextRef="#ctx0" brushRef="#br0" timeOffset="1.29579E6">11715 5728 458 0,'0'0'4'0,"0"0"1"16,-9 14 0-16,3-3 1 16,-3 3 0-16,-1 1 0 15,-2 5 0-15,2 0 0 0,-3 3-4 16,3-6-1-16,3 2 0 15,1-1 0-15,4-5 1 16,2 4 0-16,7-7-2 16,5 1 0-16,7 0 0 0,8-4 0 15,7 0 0-15,3-3 0 16,5 0 0-16,5-4 0 16,2 4 0-16,-5-8-31 0,-10 4-57 15,7-3-2-15</inkml:trace>
  <inkml:trace contextRef="#ctx0" brushRef="#br0" timeOffset="1.29647E6">10775 5433 83 0,'0'0'6'16,"0"0"7"-16,-14-6 7 15,14 6 6-15,-11-8 0 0,11 8 4 16,-18-16-2-16,8 8 4 15,4-2-6-15,-3 3-6 16,2-3-5-16,-1 3-5 16,-2-5-1-16,10 12-2 0,-14-12 2 15,4 7-1-15,-2 2 0 16,1-1 2-16,1 4 0 16,-3-5 2-16,6 5 0 0,-2 0 1 15,9 0 0-15,-14 5-1 16,14-5-1-16,-10 14-2 15,9-1-2-15,1 6 0 16,0-2-2-16,1 11 0 16,5 2-2-16,2 8 0 0,0 2 0 15,4 4-3-15,-4 1 0 16,1-2 0-16,-3 2 0 16,0-3 0-16,-2-3 0 15,-4-7 0-15,0-4 0 0,0-3 0 16,-2-8 0-16,0 1 0 15,-1-5 0-15,2-5 0 16,1-8 0-16,-3 16-11 16,3-16-33-16,0 0-44 0,0 0-2 15</inkml:trace>
  <inkml:trace contextRef="#ctx0" brushRef="#br0" timeOffset="1.29696E6">12224 5385 464 0,'0'0'3'0,"0"0"1"0,-10 3 0 15,10-3 0-15,-18 12 1 16,5-3 0-16,-3 3 0 16,-3 5 0-16,-1 5-2 0,-2 2-1 15,3 8-1-15,-2-3 1 16,2 7-2-16,5 0 1 16,2 0-1-16,6-4 0 15,6 2 0-15,0-4 0 16,9-4-1-16,4-6-2 0,6 1-4 15,0-10-5-15,8 2-25 16,8-8-50-16,-1-5-1 16</inkml:trace>
  <inkml:trace contextRef="#ctx0" brushRef="#br0" timeOffset="1.29729E6">12499 5298 369 0,'0'0'3'16,"0"0"2"-16,0 0-1 0,0 0 1 16,0 0 1-16,0 0 1 15,0 0 3-15,0 8 1 16,0-8 0-16,16 26-2 0,-4-7 3 15,7 7 0-15,5 6 0 16,3 5-3-16,0 3-1 16,2 3-2-16,0 3-2 15,-5 1 0-15,-5-3-2 16,-10-1 0-16,-8 0-2 0,-6-3 0 16,-12-4 0-16,-9-3-6 15,-4 2-23-15,8-7-56 16,-21-2-3-16</inkml:trace>
  <inkml:trace contextRef="#ctx0" brushRef="#br0" timeOffset="1.33507E6">5165 9290 330 0,'0'0'6'0,"0"0"3"16,-1-11 4-16,1 11 3 15,0 0 2-15,-8-10 1 16,8 10 0-16,-10-4 1 0,10 4-6 16,-11 9-4-16,6 5-2 15,3 5-3-15,1 10-3 16,1 3-1-16,1 10 0 16,4 4-2-16,3 4 0 0,1 4-2 15,1-2 0-15,3 1-1 16,0-2 0-16,-1-3 0 15,-3-6-1-15,0-4 1 16,-2-6-1-16,-3-5 1 0,-1-8 1 16,-2-7-2-16,-1-12 0 15,0 0-3-15,-8 0-1 16,-3-12-2-16,-1-7 0 16,-8-11-2-16,4-3-2 15,-7-6 1-15,0-2 3 0,1-3 3 16,2 1 3-16,4 4 5 15,3-2 3-15,3 6 3 16,5 2 3-16,5 6 3 0,0-4-2 16,7 4 1-16,4 0-2 15,4-3-2-15,4 6-1 16,3-3-1-16,5 0-1 16,0-2 0-16,7 2 0 0,-3 5 0 15,0-2 0-15,1 7 1 16,-6 3-3-16,-1 3 1 15,-5 7 0-15,-3 4 0 0,-3 10-1 16,-4 8 1-16,-2 6-1 16,-4 2 1-16,-2 4-1 15,-1 3 0-15,0 1-1 16,-3-6 0-16,-4-2 0 16,-1-5 0-16,2-2 0 0,0-10-1 15,5-9-2-15,-11 10-2 16,11-10-4-16,-9-5-8 15,7-3-26-15,4-1-42 16,-2-7-3-16</inkml:trace>
  <inkml:trace contextRef="#ctx0" brushRef="#br0" timeOffset="1.33575E6">5646 8860 321 0,'0'0'7'0,"0"0"4"0,0 0 2 16,0 0 4-16,-4-13 2 15,4 13-1-15,0 0 0 16,0 0 2-16,0 11-6 16,3 5-3-16,3 9-3 0,-4 6-3 15,7 5 0-15,-1 6-1 16,-1 6-1-16,4 0-2 15,-2 1-1-15,0-3-2 16,-2-1-3-16,3-8-2 0,-4-1-4 16,-3-4-3-16,4-4-8 15,-7-6-24-15,-5-8-40 16,5-3-3-16</inkml:trace>
  <inkml:trace contextRef="#ctx0" brushRef="#br0" timeOffset="1.33594E6">5636 9293 397 0,'0'0'2'16,"0"0"2"-16,0 0 0 15,0 0 0-15,9-3-1 0,-1-5-5 16,7-3-8-16,-3-9-17 15,5-8-39-15,9 4-14 16</inkml:trace>
  <inkml:trace contextRef="#ctx0" brushRef="#br0" timeOffset="1.33633E6">6068 8860 304 0,'0'0'7'16,"0"0"5"-16,0-10 5 15,0 10 2-15,0 0 3 16,0 0 0-16,-12 0-1 0,6 7 2 15,-3 13-6-15,1 6-5 16,1 3-5-16,1 10-2 16,4 3-1-16,-2 3-2 0,4-2 0 15,0 1-2-15,6-4 0 16,3-5-1-16,0-3 0 16,2-6 0-16,-1-6 0 15,0-4 0-15,-1-6 1 16,4-5 0-16,-6-4 0 0,-7-1 1 15,16-6 0-15,-8-4 0 16,-1-2 0-16,1-3 1 16,1-1-1-16,-3 2 0 15,2-2-1-15,2 5 1 0,0-1-1 16,-1 7 0-16,5 4 0 16,3 2-1-16,1 8 1 15,1 4-1-15,-1 6-2 0,2-2-2 16,2 5-4-16,-5-4-5 15,2 1-7-15,-7-6-16 16,4-10-38-16,1 2-14 16</inkml:trace>
  <inkml:trace contextRef="#ctx0" brushRef="#br0" timeOffset="1.33662E6">6468 9263 385 0,'0'0'5'16,"1"8"0"-16,5 0 1 16,-2 3 1-16,4 2-1 15,-2 1-1-15,3 1 0 16,1-1 0-16,-2-1-5 0,0-4-1 16,-8-9-1-16,12 12 0 15,-12-12 1-15,11 0 1 16,-11 0 1-16,10-10 0 15,-10 10 1-15,5-19 1 0,1 6-1 16,-2 1 0-16,2-4-1 16,1 3-3-16,0-2-4 15,1 4-8-15,0 0-19 16,-2 0-45-16,6 4-5 0</inkml:trace>
  <inkml:trace contextRef="#ctx0" brushRef="#br0" timeOffset="1.337E6">6834 9230 417 0,'0'0'3'16,"0"0"1"-16,0 0 1 0,10 5 0 16,-10-5-1-16,13 7-1 15,-13-7-2-15,20 7-1 16,-10-5-6-16,6 1-2 15,-2-3-1-15,3 0 0 16,-1 0 1-16,2-3 1 0,0-1 3 16,-4-4 2-16,2-1 3 15,-4 1 2-15,1-1 1 16,-4 2 2-16,-2-5 0 16,-7 12 0-16,5-12 1 0,-5 12-1 15,0 0 1-15,-10-8-2 16,0 8 0-16,-1 6-2 15,1 4-1-15,-4 3 0 16,5 4-2-16,2 4-1 0,2-1-5 16,3 3-5-16,0-2-9 15,7-2-18-15,0 1-27 16,8-5-19-16</inkml:trace>
  <inkml:trace contextRef="#ctx0" brushRef="#br0" timeOffset="1.33739E6">7282 9210 400 0,'0'0'2'16,"0"0"0"-16,0 0-1 16,-9 5 0-16,9-5-1 15,-11 15-1-15,4-7-2 0,0 3 0 16,2 1-2-16,1-2 0 15,3 1 0-15,1-11-1 16,1 18 2-16,-1-18 2 16,20 11 1-16,-7-7 1 0,3-2 1 15,1-2 1-15,0 0 1 16,-3-2 0-16,3-3 1 16,-6 1 0-16,-1-2 0 0,0-1 0 15,-10 7 0-15,10-12 1 16,-10 12-1-16,3-10 0 15,-3 10 0-15,0-8 0 16,0 8-1-16,-8-6-1 0,8 6-1 16,-13-3-1-16,13 3 0 15,-9 0-1-15,9 0-3 16,0 0-2-16,-5 9-5 16,5-9-14-16,7 13-37 0,3-11-18 15</inkml:trace>
  <inkml:trace contextRef="#ctx0" brushRef="#br0" timeOffset="1.33784E6">7542 9203 371 0,'0'0'3'16,"0"0"-1"-16,-7 0 2 16,7 0 3-16,-18 7-1 15,7 1 2-15,-2 2-1 0,0 0 1 16,1 6-1-16,6-2-1 15,3 2 0-15,3-2-2 16,4-4 0-16,13-1-1 16,0-4 0-16,6-3-1 0,4-2 1 15,1-10-2-15,2-2 1 16,0-6-1-16,2-3 1 16,-3-7 0-16,-4-1-1 15,-6-8 1-15,-1-1-1 0,-6-5 1 16,-6-2-1-16,-7-4 0 15,-4-4-1-15,-10 1 0 16,-5-1 0-16,-6 3 0 16,-3 9 2-16,-1 8 0 0,3 8 1 15,-2 14 1-15,5 11 0 16,2 19 1-16,2 17 1 16,9 11-1-16,2 11-1 15,9 5 0-15,2 3-2 0,11 1-2 16,10-5 0-16,10-6-6 15,10-12-5-15,8-6-14 16,2-15-63-16,5-12-3 16</inkml:trace>
  <inkml:trace contextRef="#ctx0" brushRef="#br0" timeOffset="1.33801E6">8139 9193 511 0,'0'0'0'0,"7"5"0"15,7-4 0-15,5-1 0 0,5 0 0 16,10-3 0-16,0-13-29 16,10 2-58-16,2-4-5 15</inkml:trace>
  <inkml:trace contextRef="#ctx0" brushRef="#br0" timeOffset="1.33865E6">8815 9293 439 0,'0'0'3'0,"0"0"0"0,0 0 1 15,0 0 1-15,0 0-2 16,0 0 0-16,0 0-1 16,0 0-2-16,0 0-4 15,2 9-1-15,-2-9-3 0,3 15-1 16,0-2-1-16,2 0 1 16,0-2 1-16,2 3 1 15,-7-14 3-15,15 14 2 16,-6-14 2-16,2 0 2 15,2-9 1-15,1-4 2 0,-1-4 2 16,3-2 0-16,-2-7 1 16,6 1-2-16,-4 1 0 15,2 0 0-15,-2 5-1 0,1-1-1 16,-4 6-1-16,1 0-1 16,-1 8 0-16,0 2 0 15,-3 4-2-15,0 4 1 16,-1 4-2-16,1 6-1 0,-3 2 0 15,4 3 0-15,-4-3-1 16,2 1 1-16,-2-5 0 16,2-3 1-16,-9-9 2 15,12 11 1-15,-12-11 2 0,10-3 0 16,-6-5 1-16,0-3 0 16,0-3 0-16,3-1 0 15,0-2-1-15,4-1-1 16,-2-1 0-16,3 5-1 0,4-1-1 15,-5 6 0-15,3 1 0 16,-2 6 0-16,0 2-1 16,0 3 0-16,0 9-1 15,-3-1-1-15,1 5-2 16,-2-3-2-16,4 2-5 0,-3-3-4 16,3-3-10-16,-12-9-20 15,19 0-37-15,-4 0-8 16</inkml:trace>
  <inkml:trace contextRef="#ctx0" brushRef="#br0" timeOffset="1.33908E6">9538 9088 441 0,'0'0'5'15,"0"0"1"-15,0 0 1 16,0 0 1-16,3 4-1 15,-3-4 1-15,0 0 0 0,7 7-1 16,-7-7-4-16,13 5-2 16,-13-5-2-16,15 9 0 15,-5-7-1-15,6 2 0 0,-4 1-1 16,4-1 0-16,-2-1 0 16,0-1 1-16,0-2 0 15,-1 0 1-15,-3 0 0 16,-10 0 1-16,15-9 0 15,-15 9 1-15,9-10 0 0,-9 10 1 16,0 0 1-16,3-9 0 16,-3 9 1-16,0 0-1 15,0 0 0-15,0 0-1 16,0 0 0-16,0 0-1 0,4 6-1 16,-4-6-2-16,11 7-1 15,0-1-3-15,0-4-4 16,5 0-8-16,-2-6-10 15,6-5-31-15,3 1-28 0,-4-5-4 16</inkml:trace>
  <inkml:trace contextRef="#ctx0" brushRef="#br0" timeOffset="1.33929E6">9932 8647 415 0,'0'0'7'16,"0"0"4"-16,0 0 0 15,0 0 1-15,0 5 1 0,0 7 1 16,-1 5 0-16,-1 2 0 16,-5 7-14-16,6 7 0 15,-1 5 0-15,2 5 0 16,0 1 0-16,7 2 0 0,0-7-3 16,8 5-16-16,-3-13-10 15,2 2-19-15,2-2-34 16,-3-8-10-16</inkml:trace>
  <inkml:trace contextRef="#ctx0" brushRef="#br0" timeOffset="1.33946E6">9839 8949 453 0,'0'0'2'16,"0"0"0"-16,5 11 0 15,-5-11-1-15,16 11-2 16,0-1-7-16,0-5-14 0,4-7-55 16,6 5-6-16</inkml:trace>
  <inkml:trace contextRef="#ctx0" brushRef="#br0" timeOffset="1.33986E6">10271 9022 397 0,'0'0'5'0,"0"0"2"16,8 0 0-16,-8 0 0 0,14 2 0 15,-6-2 1-15,4 0-1 16,1 0 0-16,0 0-4 16,3 0-2-16,2-2 0 15,3-3-1-15,1 1-1 0,-2-3 1 16,2-1 0-16,-3 0 0 15,-3-1 0-15,-8 1 0 16,-8 8 1-16,9-14-1 16,-9 14 1-16,-11-15 0 0,-4 12-1 15,-3 0 1-15,-1 3 0 16,-3 0 1-16,0 9 1 16,-1 4 1-16,2 3 1 15,3 3 0-15,4 2 0 0,2 3 0 16,7 0-1-16,2-3 0 15,3-2-2-15,7-4-2 16,8-1-4-16,1-9-5 16,9 1-10-16,0-6-36 0,7-1-32 15,1-5-4-15</inkml:trace>
  <inkml:trace contextRef="#ctx0" brushRef="#br0" timeOffset="1.34004E6">10734 9172 511 0,'0'0'0'15,"15"2"0"-15,-4-2 0 0,3-5 0 16,7 0 0-16,6-2 0 16,1-6 0-16,7 2-4 15,-2-7-42-15,5 4-43 0,0-1-3 16</inkml:trace>
  <inkml:trace contextRef="#ctx0" brushRef="#br0" timeOffset="1.34059E6">11561 8863 482 0,'0'0'3'0,"0"0"2"0,0 9 0 16,0-9 0-16,4 19 0 16,-4-4 1-16,4 1-6 15,1 3 0-15,-3 1 0 16,1 2 0-16,0 0 0 0,2-3 0 16,3-3-5-16,3 0-2 15,-2-8-3-15,6-3-2 16,0-5-3-16,5-1-4 0,-1-9-5 15,3-4-1-15,-2-3 0 16,0-3 2-16,-1 2 7 16,-6-3 7-16,2 7 7 15,-10-2 12-15,-1 8 6 16,-4 8 4-16,-1-11 2 0,1 11-2 16,-16 1-2-16,6 9-4 15,-4-4-5-15,5 5-5 16,-2 1-2-16,5-2-3 15,3-1-3-15,3 0-2 0,0-9-8 16,19 8-11-16,-4-1-43 16,4-7-14-16</inkml:trace>
  <inkml:trace contextRef="#ctx0" brushRef="#br0" timeOffset="1.34091E6">11874 8935 429 0,'0'0'5'0,"-1"9"1"0,1-9 0 16,-4 19 1-16,3-8 0 15,1 1 0-15,0 0 0 16,0 1 0-16,3 0-4 0,-3-13-2 16,18 14-1-16,-4-12 0 15,0-2 0-15,3 0 0 16,-1 0 0-16,0-4 0 15,-1-3 0-15,1 0 0 0,-2 1 0 16,-1-2 0-16,-3 3 0 16,-1 0 0-16,2 4 0 15,-11 1 0-15,13 1 0 16,-13-1 1-16,4 18-3 16,-3-5-3-16,-1-4-9 0,0-9-39 15,-1 21-32-15,0-11-2 16</inkml:trace>
  <inkml:trace contextRef="#ctx0" brushRef="#br0" timeOffset="1.34118E6">12404 8473 474 0,'0'0'3'16,"0"0"2"-16,-7 5 1 0,-1 7 0 16,0 4 1-16,-4 9-1 15,2 4-2-15,-3 6-4 16,3 8 0-16,3 2 0 16,7 6 0-16,0 0 0 0,9 3-5 15,7-5-10-15,7 1-15 16,1 1-46-16,2-11-14 15</inkml:trace>
  <inkml:trace contextRef="#ctx0" brushRef="#br0" timeOffset="1.34151E6">12689 8894 464 0,'0'0'3'16,"0"0"-1"-16,-1 20 1 16,-4-9 0-16,2 5-1 0,0 0-3 15,0 5-1-15,1-4 0 16,2 1-3-16,1-2 0 16,-1-6 0-16,0-10 0 15,15 5 4-15,-3-5 1 0,0-5 2 16,5-5 0-16,-4-5 0 15,4-1 1-15,-4-1-1 16,0-1-1-16,-3-1-1 16,-5 5 0-16,-1-2 0 0,-4 5-1 15,0 1-1-15,0 10-2 16,-17-11-5-16,0 6-12 16,2-6-59-16,0 11-3 0</inkml:trace>
  <inkml:trace contextRef="#ctx0" brushRef="#br0" timeOffset="1.34181E6">13048 8912 438 0,'0'0'3'0,"0"0"0"16,0 0 1-16,-10 7 0 15,10-7-1-15,-18 9 1 16,7-4-1-16,-1 3 1 16,-4 0-3-16,4 6-1 15,-1-3 0-15,5 4-1 0,1 1 1 16,3 1 0-16,4 0 0 16,0 0 1-16,7-3-2 15,5 4 0-15,2-5-1 16,4-1-4-16,2-4-4 0,3 2-13 15,2 6-54-15,-2-16-7 16</inkml:trace>
  <inkml:trace contextRef="#ctx0" brushRef="#br0" timeOffset="1.34206E6">13333 8589 511 0,'0'0'0'16,"0"9"0"-16,0 1 0 15,0 4 0-15,0 8 0 0,0 2 0 16,0 11 0-16,2 4 0 16,-2 7 0-16,-2 0 0 15,2 8 0-15,-1-6 0 16,1 6-11-16,-1-8-10 0,2 0-14 15,-1 0-43-15,0-16-11 16</inkml:trace>
  <inkml:trace contextRef="#ctx0" brushRef="#br0" timeOffset="1.34236E6">13627 8884 460 0,'0'0'5'16,"0"0"0"-16,0 0 2 16,-6 12-1-16,6-12 1 15,-17 18 0-15,5-7 0 16,-3 5 0-16,1 2-7 0,-3 1 0 16,0-2 0-16,1 4 0 15,2-4 0-15,4 3 0 16,4-5 0-16,5 2 0 15,2-3 0-15,9-3 0 0,2 0 0 16,6-4 0-16,7-2 0 16,-2-5-7-16,10 3-28 15,7-3-53-15,-8-5-1 0</inkml:trace>
  <inkml:trace contextRef="#ctx0" brushRef="#br0" timeOffset="1.34266E6">14004 8844 497 0,'0'0'3'0,"0"0"1"16,9-5 0-16,-9 5-1 0,0 0-3 15,11-8 0-15,-11 8 0 16,0 0 0-16,0 8 0 15,-9 8 0-15,-1 5 0 16,-3 9 0-16,-2 6 0 0,-2 6 0 16,4 3 0-16,1-2 0 15,5 1 0-15,3-4 0 16,4-6 0-16,6-6 0 16,4-11 0-16,7-1 0 0,-2-13-18 15,10-13-67-15,-2 4-6 16</inkml:trace>
  <inkml:trace contextRef="#ctx0" brushRef="#br0" timeOffset="1.343E6">14183 8739 506 0,'0'0'2'0,"0"0"1"15,0 0-3-15,1-8 0 16,-1 8 0-16,9-7 0 0,-9 7 0 16,18 0 0-16,-8 3 0 15,0 8 0-15,5 7 0 16,-3 1 0-16,1 8 0 16,1 4 0-16,2 5 0 0,1 1 0 15,0 4 0-15,-2-1 0 16,-2 0 0-16,-2 1 0 15,-7-1 0-15,-2 0 0 16,-3-5 0-16,-12-3 0 16,-8 2 0-16,-3-5 0 0,-3-2 0 15,-4-8 0-15,7-14-70 16,-6 7-23-16</inkml:trace>
  <inkml:trace contextRef="#ctx0" brushRef="#br0" timeOffset="1.39615E6">5747 12112 277 0,'0'0'2'16,"0"0"1"-16,-10 0 2 16,10 0 1-16,-10 0 3 0,10 0 2 15,-15-3 3-15,15 3 1 16,-13 0-1-16,13 0 0 15,-11 0-1-15,11 0-3 0,-9 16-2 16,4 0-3-16,3 3-2 16,0 10-2-16,1 3-1 15,2 8 0-15,-1 7 0 16,2 4-1-16,3 6 0 0,1-3 0 16,0 3 0-16,-3-5-1 15,2-4 1-15,-4-4 0 16,-1-8 1-16,0-4 0 15,0-11 2-15,0-5 0 16,-2-5 1-16,2-11-1 0,-9 0 0 16,3-11 0-16,-3-8 0 15,-1-8-1-15,0-6-1 16,-5-8 0-16,2-3 0 16,-2-2 0-16,4-4 0 0,1 2 0 15,2 2 1-15,3 2 0 16,4 5 1-16,1 3 0 15,6 5 0-15,5 5-1 16,0 3 1-16,5 5-1 0,1 4 0 16,1 5 0-16,1 2-2 15,7 5-1-15,-4 2-1 16,3 0-2-16,-3 6 0 0,7 0-2 16,-3 0 0-16,0 3 0 15,-1 0 1-15,-6 0 1 16,-2 3 1-16,-4 0 3 15,-2-1 0-15,-10 5 2 0,-1-2 0 16,-6 2 2-16,-5-2-2 16,-3 2 1-16,-6-1-1 15,3-4-1-15,-4 0 0 16,2 0-4-16,-2-8-9 16,5 2-21-16,6 2-40 0,-3-7-6 15</inkml:trace>
  <inkml:trace contextRef="#ctx0" brushRef="#br0" timeOffset="1.39648E6">6100 11890 376 0,'0'0'5'0,"0"0"4"15,0 0 0-15,0 0 0 16,10 18 1-16,-3-3 0 16,4 4 0-16,3 5-1 0,2 9-7 15,1 3-5-15,1 6-4 16,-1 0-2-16,-2 2-2 15,0-3-1-15,-2-3-3 16,-4-8-4-16,-2 1-5 16,-3-12-17-16,-4-6-35 0,0-1-4 15</inkml:trace>
  <inkml:trace contextRef="#ctx0" brushRef="#br0" timeOffset="1.39668E6">6062 12201 351 0,'0'0'4'0,"0"0"1"16,0 0 3-16,0 0-1 16,11-7 2-16,-3-2-3 15,5-1-4-15,3-5-5 0,5-2-18 16,0-1-26-16,3-6-31 15,5 0-4-15</inkml:trace>
  <inkml:trace contextRef="#ctx0" brushRef="#br0" timeOffset="1.39704E6">6522 11926 339 0,'0'0'5'16,"2"9"3"-16,4 0 3 15,-5 7 2-15,-1 5 2 16,2 6 0-16,0 4-1 0,-1 5 1 15,-1 1-5-15,4 1-4 16,-4-1-5-16,3-2-2 16,0-4-3-16,2-4 0 15,4-2-1-15,1-8 0 0,2-4 1 16,0-7 3-16,0 0 3 16,3-6 1-16,-1-6 2 15,2-4-1-15,-1-4 1 16,0-4 1-16,-1-3-2 0,4-1 0 15,-5 1-2-15,3 2-1 16,-2 0 0-16,-2 3-1 16,1 7 0-16,-2 4 0 15,2 5-1-15,-1 0-1 0,-1 8-1 16,2 8-3-16,-3 1-4 16,4 5-11-16,-2-5-26 15,-7 5-36-15,9-3-4 16</inkml:trace>
  <inkml:trace contextRef="#ctx0" brushRef="#br0" timeOffset="1.39739E6">6957 12275 328 0,'0'0'3'16,"0"0"-1"-16,15 13 0 16,-15-13-2-16,20 20-1 15,-10-13-2-15,6 6-2 0,-4-5-2 16,1 1-1-16,-3-4 1 16,-2-1 3-16,-8-4 4 15,14 5 4-15,-14-5 3 16,0 0 5-16,9-2 0 15,-9 2 1-15,2-16-1 0,-2 4 0 16,2 0-4-16,-2-2-2 16,0 2-1-16,3-1-3 15,-2 1-2-15,5-1-5 16,4 2-13-16,-1-6-40 0,6 10-18 16</inkml:trace>
  <inkml:trace contextRef="#ctx0" brushRef="#br0" timeOffset="1.39777E6">7306 12158 377 0,'0'0'4'0,"0"0"3"16,0 0-1-16,0 0 0 15,15 3 0-15,-3-1-2 16,-1 2-2-16,4-4-3 15,6 5-6-15,-2-4-4 0,4 1-2 16,0-2-1-16,2 0 3 16,2 0 3-16,-5 0 6 15,1-3 5-15,-2-2 5 0,-4 1 2 16,-2-1 3-16,-6-2 0 16,-9 7-1-16,4-15-2 15,-4 15-3-15,-12-10-3 16,-4 6-1-16,1 4-1 15,-4 0 0-15,-2 6 0 0,1 4 0 16,1 5 0-16,1 3 1 16,5 0-2-16,4 6-1 15,3-4-3-15,5 2-2 16,1-5-6-16,7-3-8 16,3-7-17-16,2-4-45 0,12 0-3 15</inkml:trace>
  <inkml:trace contextRef="#ctx0" brushRef="#br0" timeOffset="1.39817E6">7992 12122 391 0,'0'0'2'16,"0"0"0"-16,-11 0 0 0,3 6 0 15,-6-1 0-15,-1 1-1 16,-1 5 0-16,-4-1 0 15,3 3-1-15,3 1-1 0,3 0-1 16,3 1 1-16,4-4-1 16,4 0 1-16,1 1 0 15,10-2 0-15,1-1 0 16,4-2 1-16,1-2 0 0,2-2-1 16,0-2 1-16,1-1-1 15,-1-2 1-15,-2-3-1 16,-1-4 0-16,-3 0 1 15,0-1-1-15,-5-2 0 16,1 1 1-16,-5 2 0 0,-1-1 0 16,0 2 1-16,-3 8 0 15,0-11 0-15,0 11 1 16,0 0-1-16,-9 2 1 16,9-2-1-16,-7 22-2 0,3-9-4 15,4 6-12-15,0-2-33 16,1-1-27-16,6-3-5 15</inkml:trace>
  <inkml:trace contextRef="#ctx0" brushRef="#br0" timeOffset="1.39866E6">8311 12248 402 0,'0'0'3'0,"0"0"1"15,-1 11-1-15,1-11 1 16,-7 16-1-16,7-16-1 0,-7 16-1 16,2-7 0-16,0 1-3 15,5-10-1-15,-1 12-1 16,1-12 1-16,5 6 0 16,-5-6 2-16,18 0 2 0,-4-3 0 15,2-9 1-15,-1-1 0 16,1-4-1-16,3-5 1 15,-4-3-1-15,2-3-1 16,-4-5-1-16,3-1 0 16,-8-4 0-16,1-1 0 0,-2 0 1 15,-4-2 0-15,-2 1 1 16,-1-3-1-16,-3-1 1 16,-6 1 0-16,-5 2 0 0,-4 2 1 15,-1 3 1-15,-2 6 1 16,-1 9-1-16,-1 9 1 15,3 7 1-15,1 7-1 16,3 13 1-16,2 9-1 0,3 10 0 16,5 7 0-16,4 5-1 15,2 5 0-15,9-1-3 16,6-1-4-16,7-2-8 16,10-8-11-16,5-9-31 0,14-3-30 15,-3-8-6-15</inkml:trace>
  <inkml:trace contextRef="#ctx0" brushRef="#br0" timeOffset="1.39886E6">9040 12094 489 0,'0'0'2'16,"0"0"0"-16,14 0 0 16,1-6-2-16,4-3-5 0,7 1-12 15,2 8-62-15,9-18-8 16</inkml:trace>
  <inkml:trace contextRef="#ctx0" brushRef="#br0" timeOffset="1.39987E6">9514 11776 379 0,'0'0'4'16,"0"9"-1"-16,0 3 1 16,6 5-1-16,0 5 0 0,5 7-4 15,-3 3-6-15,8 4-9 16,-6 2-8-16,8-5-1 16,1-3 0-16,-2-8 5 15,-1-4 7-15,-4-7 8 16,3-7 9-16,-15-4 11 0,22-12 7 15,-19-4 2-15,1-6-1 16,1 0-5-16,1-8-4 16,-1 3-4-16,4 0-2 15,-3 3-2-15,4 4 0 0,-1 6 1 16,-2 3 0-16,-7 11-1 16,12 0-1-16,-6 14 0 15,-1 2-2-15,0 11-1 16,-2-4-4-16,3 8-1 0,-2-2-1 15,2-1-1-15,2-4 1 16,1-5 1-16,-1-5 1 16,1-6 3-16,2-5 1 0,0-6 1 15,1-5 0-15,1-6 0 16,-1-3 1-16,3-6-4 16,-1 0 1-16,2 0-1 15,-2-2 0-15,2 3-1 16,0 3 1-16,-1 1 0 0,-4 6 0 15,0 6 0-15,0 4 0 16,-11 2 0-16,14 12-2 16,-6 5 0-16,-4 2-1 15,0 7-4-15,0-4-3 0,2 1-3 16,-2-5-3-16,5 1-3 16,-1-7-1-16,0-6-2 15,-8-6 0-15,18 6 4 0,-18-6 3 16,18 0 2-16,-18 0 2 15,17-9 4-15,-17 9 2 16,13-9 4-16,-13 9 2 16,11-8 2-16,-11 8 4 0,0 0 2 15,11-10 3-15,-11 10 4 16,0 0 2-16,0 0-1 16,0 0 1-16,8 5-3 15,-8-5-1-15,0 0-1 0,9 10-2 16,-9-10-4-16,12 6-2 15,-12-6 0-15,17 5-1 16,-8-2 0-16,3 0-2 16,0 0 1-16,-1-2-2 15,2 5 0-15,-3-6 0 0,1 0-1 16,4 0 1-16,-7 0-1 16,2 0 0-16,0 0 1 15,0 0-1-15,-1 0 0 0,1 0 0 16,-10 0 1-16,13-7-1 15,-13 7 0-15,9-3 0 16,-9 3 0-16,0 0 0 16,0 0-1-16,12-5-2 0,-12 5-5 15,0 0-10-15,8-10-49 16,-8 10-13-16</inkml:trace>
  <inkml:trace contextRef="#ctx0" brushRef="#br0" timeOffset="1.40014E6">10441 11434 454 0,'0'0'3'0,"0"0"2"15,-2 14 0-15,1 1 0 16,1 5 1-16,1 6-1 16,1 8 1-16,5 9-2 15,2 8-5-15,2 1-7 16,6 7-9-16,-1 2-12 0,3 2-19 16,3 2-33-16,-4-4-9 15</inkml:trace>
  <inkml:trace contextRef="#ctx0" brushRef="#br0" timeOffset="1.40044E6">10531 11876 412 0,'0'0'3'0,"0"0"0"0,0 0 1 16,0 0 0-16,0 0 0 16,0 0 0-16,5-1 0 15,5 1-2-15,3 6-4 16,5 0-5-16,5 4-8 0,-2-2-11 15,7-2-35-15,10 4-22 16</inkml:trace>
  <inkml:trace contextRef="#ctx0" brushRef="#br0" timeOffset="1.40086E6">10816 11794 365 0,'0'0'6'0,"-6"12"1"16,1-4 2-16,-1 4 0 16,1 1 0-16,1 5 1 15,3-3 0-15,1 7 0 16,1-5-4-16,8-2-3 16,5 1-3-16,3-4 0 0,6 0-2 15,2-3-1-15,-1-3 0 16,0-1 1-16,-2-2-1 15,0-2 1-15,-5-1 0 0,-2 0 1 16,-6-3 1-16,-9 3 0 16,8-11 0-16,-8 11 0 15,-3-10 0-15,3 10 0 16,-15-7 0-16,15 7 1 0,-18-6-1 16,8 4 1-16,10 2-1 15,-15-1 0-15,15 1-1 16,-10 0-2-16,10 0-2 15,0 0-1-15,0 0-2 0,0 0-1 16,0 0-4-16,0 0-5 16,0 9-3-16,0-9-11 15,0 0-28-15,13-2-19 16</inkml:trace>
  <inkml:trace contextRef="#ctx0" brushRef="#br0" timeOffset="1.40134E6">11017 11923 327 0,'0'0'5'0,"0"0"3"15,0 0 1-15,-9 3 2 16,9-3 2-16,0 0 1 16,0 0-1-16,-10 7 1 0,10-7-4 15,0 0-4-15,1 11-1 16,-1-11-2-16,12 9 0 15,-2-3-1-15,1-1-1 16,2 0-1-16,0 2 1 0,2-3 0 16,0 0 0-16,-2 1 0 15,-1-5 0-15,-3 0 1 16,-9 0-1-16,15 0 0 16,-15 0 1-16,2-11-1 0,-2 2 1 15,-2 0-1-15,-3-1-1 16,-5-1 1-16,-3 2 0 15,0 0-1-15,-1 2 0 16,-4 2 0-16,1 5 2 0,1 0-1 16,1 6 1-16,2 5 0 15,3 5 1-15,0 1 0 16,6 0 0-16,3 5 1 16,1-3-2-16,5 3 1 0,6-6-1 15,3 2-2-15,2-5 0 16,5-2-1-16,5-2-3 15,0-5-4-15,1 0-7 16,1-4-20-16,-10-2-50 0,15-4-2 16</inkml:trace>
  <inkml:trace contextRef="#ctx0" brushRef="#br0" timeOffset="1.40248E6">11668 11275 411 0,'0'0'5'0,"0"0"2"15,0 0 1-15,0 0 2 16,0 0 1-16,0 0 0 0,0 0 1 16,4 6 0-16,-4 2-4 15,0 10-3-15,0 5 0 16,0 8-3-16,1 9 2 16,4 7-4-16,0 7 0 0,3 7 0 15,4 2 0-15,-1 1 0 16,3-3-4-16,1 0 0 15,1-5-1-15,-1-3-3 0,-2-10-5 16,4-6-9-16,-4-7-21 16,-9-8-43-16,8-10-2 15</inkml:trace>
  <inkml:trace contextRef="#ctx0" brushRef="#br0" timeOffset="1.40283E6">12206 11759 438 0,'0'0'2'15,"0"0"3"-15,0 12-1 16,-8-3 0-16,2 4 1 16,-3 3-2-16,1 3 0 15,-2 1-1-15,2 4-4 0,4-3-3 16,1 0 0-16,7-3 0 15,7-6-1-15,6-2 2 16,4-4 1-16,2-6 2 0,4-4 1 16,0-8 1-16,1-3 1 15,-4-8 0-15,-4-2 1 16,-3-5-1-16,-3 2 1 16,-6-3-1-16,-2-2 0 15,-6 3-1-15,-1 2 1 0,-8 0 0 16,-3 9-2-16,-2 2 0 15,-3 6-1-15,1 8-5 16,-2 1-12-16,4-8-57 0,3 14-8 16</inkml:trace>
  <inkml:trace contextRef="#ctx0" brushRef="#br0" timeOffset="1.40325E6">12513 11607 485 0,'0'0'2'0,"0"0"-1"0,0 0 1 15,0 8 0-15,0-8 0 16,-4 11-2-16,4-11-1 16,-12 21-1-16,3-13-1 15,-4 5-2-15,2 2 0 0,2 0 1 16,-1 2 0-16,1 2 0 15,1 2 2-15,5 0 0 16,3 0 2-16,0 0-3 16,6-3-2-16,5 0-5 0,2-5-6 15,6-5-15-15,6-2-51 16,3-6-3-16</inkml:trace>
  <inkml:trace contextRef="#ctx0" brushRef="#br0" timeOffset="1.40355E6">12685 11250 481 0,'0'0'2'15,"0"0"1"-15,0 8 0 16,0-8 1-16,4 17 0 0,1-3 0 15,1 4 0-15,1 5-1 16,-1 6-2-16,4 4-2 16,0 2-3-16,1 7-2 15,0 1-3-15,2 5-2 0,-1-1 0 16,-2 0-1-16,0-3 1 16,-1-2-2-16,-2-6-3 15,-2-6-12-15,7 1-48 0,-8-17-5 16</inkml:trace>
  <inkml:trace contextRef="#ctx0" brushRef="#br0" timeOffset="1.40377E6">12973 11643 443 0,'0'0'4'0,"0"0"0"15,0 0 1-15,-4 7 1 16,4-7 0-16,-12 15 0 15,5-4 1-15,-2 0-1 0,-2 3-3 16,4 0-1-16,-1-1-1 16,3 2 0-16,2-4-1 15,3 3-1-15,4-3-2 16,6-3-2-16,8 2-8 0,3-7-10 16,5-9-52-16,6 6-11 15</inkml:trace>
  <inkml:trace contextRef="#ctx0" brushRef="#br0" timeOffset="1.40412E6">13420 11376 435 0,'0'0'4'0,"0"0"1"16,0 0 2-16,0 0 1 16,0 0 0-16,0 0 1 15,0 0 1-15,-17 0 1 16,6 6-4-16,-5 9 0 0,-1 7-7 16,-2 7 0-16,-3 8 0 15,3 8 0-15,0 2 0 16,6 8 0-16,2-5 0 15,7-1 0-15,4-4 0 0,6-7 0 16,7-4 0-16,5-10 0 16,3-9 0-16,6-5-15 15,-1-10-27-15,-4 0-49 16,16-12 0-16</inkml:trace>
  <inkml:trace contextRef="#ctx0" brushRef="#br0" timeOffset="1.40448E6">13828 11410 395 0,'0'0'4'0,"0"0"1"0,0-10 2 16,0 10 2-16,11-7 2 15,-1 2 1-15,3 3 2 16,4 2 0-16,4 6-3 16,4 7-1-16,5 9-2 0,2 6-1 15,1 14-3-15,-2 3-4 16,2 11 0-16,-7 6 0 15,-5 3 0-15,-11 2 0 0,-9 1 0 16,-11-5 0-16,-17-3 0 16,-9-4 0-16,-11-1-5 15,-11 1-68-15,-4-19-16 16</inkml:trace>
  <inkml:trace contextRef="#ctx0" brushRef="#br0" timeOffset="1.40587E6">6198 17982 309 0,'0'0'5'15,"0"0"4"-15,0 0 0 0,0 0 4 16,0 0 0-16,-12-8 4 16,12 8 1-16,0 0 0 15,-11-2-4-15,11 2-4 16,-10 0-1-16,10 0-3 0,-7 16-1 15,5-4-2-15,2-12-3 16,0 0-1-16,0 30-1 16,-2 0-2-16,4-2-1 15,3 0-2-15,4 3 0 16,0 2-2-16,0-1-1 16,2 0-2-16,0-2 0 0,-1 2-2 15,1-7-1-15,-2 0 2 16,-9-25 0-16,19 27 2 15,-19-27 3-15,2-18 4 16,-3-7 2-16,-2-5 4 16,-5-6 3-16,-3-4 5 0,0-7 0 15,-2 1 1-15,1-7 1 16,-2 2 2-16,3-4 0 16,-1 6-1-16,0-4-2 15,3 7-1-15,-1-22 1 16,-3-4-2-16,6 19-2 0,7 11-2 15,0 16-1-15,10 9-2 16,5 7 0-16,3 4-1 16,7 3-3-16,5 3 0 15,5 0-1-15,-17 4-2 0,1 3 0 16,5 1 1-16,-2 3 1 16,0-1 3-16,1 3-2 15,-4 3 4-15,0 1-1 16,-5 2 3-16,-2-1 0 15,-5 1 0-15,-3 2-1 0,-4-3-1 16,-1 1-2-16,-6 0-2 16,-2-3-6-16,-3 1-10 15,-6-5-26-15,0-1-39 16,1-4-5-16</inkml:trace>
  <inkml:trace contextRef="#ctx0" brushRef="#br0" timeOffset="1.4062E6">6629 17352 384 0,'0'0'5'0,"0"0"2"0,0 0 4 16,-1 13 1-16,1-2 2 15,4 7 2-15,4 8-1 16,-3-9 0-16,3 5-5 16,-1 5-3-16,3 2-4 15,-4 1-3-15,5 4-3 0,-2-1-5 16,1 3-5-16,-3-3-7 15,1 1-9-15,-1-3-21 16,-2-2-26-16,1-2-14 16</inkml:trace>
  <inkml:trace contextRef="#ctx0" brushRef="#br0" timeOffset="1.40639E6">6560 17837 372 0,'0'0'3'15,"0"0"0"-15,0 0 2 0,0 0-3 16,6-6-4-16,-6 6-15 16,16-10-35-16,-5-1-22 15</inkml:trace>
  <inkml:trace contextRef="#ctx0" brushRef="#br0" timeOffset="1.40684E6">6937 17455 423 0,'0'0'4'0,"0"0"1"15,0 0 2-15,-6 14 0 16,6-14 1-16,-10 17 1 15,8-4-1-15,2-13 0 16,-2 19-4-16,2-6-2 0,0 0-1 16,0 4-1-16,7 1-1 15,1 2-1-15,0 0 1 16,3 0 0-16,2 2 1 0,-2-1 0 16,2 0 0-16,1-1 0 15,1-1 1-15,-4-2 0 16,2 0 1-16,0-4 0 15,-1-5-1-15,-2-4 1 16,-1-4-1-16,-9 0 0 0,13-6-1 16,-8-3 0-16,0 1 0 15,-3-5-1-15,2 0 1 16,-3 1-1-16,2 1 0 16,3 2 1-16,0 0-1 0,3 1 0 15,2 2-1-15,-1 3-1 16,2 3-3-16,4 0-3 15,2 3-4-15,-1 6-8 16,-1-4-13-16,4 3-32 0,1 1-21 16</inkml:trace>
  <inkml:trace contextRef="#ctx0" brushRef="#br0" timeOffset="1.40716E6">7494 17790 411 0,'0'0'4'0,"0"0"1"16,0 0 1-16,0 0 1 15,0 0-1-15,0 0 1 0,0 0-1 16,10 8 1-16,-10-8-5 16,0 0-2-16,0 0 0 15,12 0-2-15,-12 0 1 0,0 0 0 16,7 0 0-16,-7 0 1 15,0 0-1-15,12-12 2 16,-12 12-1-16,12-11 1 16,-12 11 0-16,12-16 0 0,-2 6-1 15,-1 2-3 1,2-1-3-16,-1 0-6 0,-1 1-10 16,4 1-25-16,1 0-36 15,-1 2-5-15</inkml:trace>
  <inkml:trace contextRef="#ctx0" brushRef="#br0" timeOffset="1.40757E6">7827 17612 421 0,'0'0'3'15,"0"0"1"-15,0 0 1 16,0 0 0-16,0 0-2 15,0 0 1-15,0 0 0 16,0 0 0-16,9 0-4 0,-9 0-1 16,10 0-1-16,-10 0 1 15,18 0-1-15,-11 0 1 16,3 0 0-16,0 0 1 16,0 0 0-16,0 0 1 0,0 0 0 15,2-3 0-15,-4 3 0 16,-8 0 0-16,15-7 2 15,-15 7-2-15,0 0-1 16,0 0-1-16,0 0 1 16,-12-1-2-16,4 1 1 0,-7 5 0 15,3 4-1-15,-2 1 2 16,0 1 1-16,-1 3 1 16,0 1 0-16,5-1-1 15,-1 1 0-15,8 2-3 0,-3-4-4 16,6 1-8-16,0-3-10 15,6-1-30-15,10-3-29 16,-3-4-6-16</inkml:trace>
  <inkml:trace contextRef="#ctx0" brushRef="#br0" timeOffset="1.40829E6">8203 17645 417 0,'0'0'3'16,"0"0"1"-16,0 0 1 0,-5 0 1 15,5 0-1-15,-9 5 1 16,9-5-1-16,-10 7 1 16,10-7-4-16,-10 10-1 15,10-10-1-15,-10 12-1 0,10-12-1 16,-4 15 0-16,4-15-1 16,-4 12-1-16,4-12 1 15,0 14 0-15,0-14 1 0,5 9 0 16,-5-9 0-16,12 6 1 15,-12-6 1-15,14 0 0 16,-14 0 0-16,16 0 0 16,-16 0 1-16,14-8 1 15,-14 8-2-15,10-11 2 16,-10 11-1-16,8-10 1 0,-8 10 0 16,3-12-1-16,-3 12 0 15,0 0 0-15,0 0-1 16,0 0 0-16,0 0 0 0,0 0 0 15,0 0 0-15,0 0 0 16,0 10 0-16,0-10-1 16,0 14 2-16,0-14-2 15,5 14 1-15,-5-14 0 0,0 0 1 16,11 9-1-16,-11-9-1 16,13-1 0-16,-13 1-3 15,11-20 1-15,9-11-4 16,-4-11-1-16,4-10-4 15,-5-7-1-15,3-6-1 0,-4-2 0 16,3-4 1-16,-7 11 2 16,0-5 3-16,-1 2 3 15,-9-3 5-15,0 3 6 0,-6 2 3 16,-4 4 3-16,-8 11 4 16,-7 7 2-16,1 12-2 15,-5 11 0-15,3 12-1 16,-2 12-3-16,2 17-3 15,1 12-2-15,2 13-4 0,3 8 0 16,10 9-1-16,3 2 0 16,7 5-1-16,4 1 0 15,11-5 0-15,7-4 0 16,-8-37-3-16,2 1-3 0,8-2-2 16,1 0-6-16,2-7-6 15,2 1-15-15,-3-6-53 16,10-1-1-16</inkml:trace>
  <inkml:trace contextRef="#ctx0" brushRef="#br0" timeOffset="1.40894E6">9133 17432 387 0,'0'0'4'0,"0"0"3"0,0 0 0 16,0 0 2-16,0 0 2 16,0 0 0-16,0 0 0 15,0 0 1-15,1 11-4 0,-1 3-2 16,0-2-4-16,1 0-2 15,1 2-3-15,3 1-1 16,-1 1-1-16,1-1 0 16,2 2 0-16,-1-2 0 15,3-1 2-15,-1-2 2 16,1-2 1-16,2-2 1 0,4-4 2 16,9-4 1-16,-3-15-1 15,0-9 1-15,-6-8-1 16,0-3-1-16,0-1 1 0,-3 6-1 15,-2 10-2-15,0 4 1 16,-2 5 0-16,-8 11 0 16,16 0 0-16,-10 6 0 15,0 9 0-15,-1 8 0 16,-2 1-1-16,-1-11-2 0,0 3 0 16,3-3-1-16,-1 4 0 15,-1-5 0-15,2 3 1 16,2-5 0-16,-1-1 1 15,-6-9 2-15,15 15 0 0,-2-7 3 16,6-8 0-16,4-4 1 16,0-8-2-16,1-5 1 15,0-2-1-15,-2 2-1 16,-2 0 1-16,-2 5-4 16,1 7 0-16,-3 4-1 0,-2 1-1 15,-14 0-3-15,14 13-8 16,-7-2-14-16,3 3-47 15,-1-2-12-15</inkml:trace>
  <inkml:trace contextRef="#ctx0" brushRef="#br0" timeOffset="1.40936E6">9960 17486 423 0,'0'0'4'0,"0"0"1"0,0 0 1 15,0 0 1-15,0 0 0 16,0 0 1-16,0 0 0 16,0 0-1-16,-11 0-3 0,11 0-3 15,0 8-1-15,0-8-2 16,0 13-1-16,0-13 0 16,13 13 0-16,-3-9 0 15,3-1 1-15,-2 1 0 16,2-3 1-16,0 1 2 0,1-2 0 15,-6 0 0-15,4-3 1 16,-4-1 0-16,-8 4-1 16,12-8 1-16,-12 8-1 15,2-12 0-15,-2 12 0 0,0 0-1 16,0-12 0-16,0 12 1 16,0 0-1-16,0 0 1 15,0 0-1-15,-7 9 0 16,7-9 0-16,2 18 0 0,2-8 0 15,-4-10-3-15,11 9 2 16,-11-9-6-16,13 7-7 16,9-4-17-16,2-3-52 15,2-9-3-15</inkml:trace>
  <inkml:trace contextRef="#ctx0" brushRef="#br0" timeOffset="1.40959E6">10260 16802 483 0,'0'0'3'16,"-1"13"0"-16,0 9 0 15,-4 7 0-15,2 12 1 0,-1 11-1 16,2 8-1-16,0 10 0 15,-1-3-6-15,5 6-9 16,-2-9-15-16,2-4-46 16,2-30-15-16</inkml:trace>
  <inkml:trace contextRef="#ctx0" brushRef="#br0" timeOffset="1.40981E6">10129 17616 473 0,'0'0'2'0,"0"0"-1"15,14 0-1-15,-7-9-2 16,26-3-11-16,-1-5-41 15,9-3-29-15,7-6-3 16</inkml:trace>
  <inkml:trace contextRef="#ctx0" brushRef="#br0" timeOffset="1.41023E6">10669 17411 488 0,'0'0'1'15,"0"0"1"-15,0 0-1 16,7 2 1-16,-7-2-2 16,9 2 0-16,-9-2-1 0,14 0-2 15,-14 0-2-15,15 0-3 16,-15 0-2-16,17-7-1 16,-17 7 0-16,18-10 1 15,-18 10 1-15,13-12 3 16,-13 12 3-16,10-17 2 0,-4 6 3 15,-6 1 1-15,0 0 2 16,-7-1 0-16,-4 3 0 16,-3-2 0-16,-3 3-1 0,0 6 1 15,0 1-1-15,-2 3-1 16,2 9 1-16,-2 8-1 16,3 2 1-16,1 7 0 15,3 4 0-15,3 1-1 0,6-17-2 16,2 2 0-16,1-1-1 15,0-2-3-15,5 1-3 16,6-4-7-16,1 3-5 16,21-4-17-16,0-9-29 15,5-6-21-15</inkml:trace>
  <inkml:trace contextRef="#ctx0" brushRef="#br0" timeOffset="1.41046E6">10871 17352 451 0,'0'0'3'0,"0"0"0"16,0 0 2-16,9 10-1 16,-1-3 1-16,6 1 0 0,4 6-1 15,3-1-1-15,6 5-4 16,-3-3-8-16,5 3-6 15,-4-3-5-15,2 6-10 0,-3-10-8 16,-3 2-24-16,-10-4-26 16,-11-9-3-16</inkml:trace>
  <inkml:trace contextRef="#ctx0" brushRef="#br0" timeOffset="1.41065E6">11147 17304 445 0,'0'0'4'0,"0"0"1"16,-7 15 1-16,1 2 0 16,-4 2 1-16,-1 10 0 0,3-9-2 15,0 3 1 1,-3 2-4-16,-2 2-3 0,0-2-5 16,0 2-13-16,2 3-43 15,2-11-28-15</inkml:trace>
  <inkml:trace contextRef="#ctx0" brushRef="#br0" timeOffset="1.41123E6">11713 17236 471 0,'0'0'3'15,"0"0"0"-15,0 0 1 16,3 14 1-16,-3-1-1 15,3 3 1-15,-2 6-1 16,1 2 0-16,-1 0-2 0,2 4-3 16,4-2-2-16,3-2 0 15,3-6-2-15,3-5-1 16,3-5 1-16,4-7-1 16,-1-2 2-16,3-10 0 15,1-4-1-15,2-2 0 0,-2-4-1 16,-1-2-2-16,-4 2 2 15,3 1-3-15,-5 3 1 16,-5 2 1-16,-1 3 3 0,-5 3 3 16,-8 9 2-16,0 0 3 15,0 0 2-15,-8-1 0 16,-5 4 1-16,-3 11 1 16,-1 1 0-16,0 2-1 0,0 3 1 15,3 1-1-15,3 1 0 16,5-2-1-16,6-1-1 15,1-3-3-15,9-2-2 16,7-5-3-16,-4-5-7 16,12-1-8-16,-5-3-20 0,-2-5-47 15,9-4-3-15</inkml:trace>
  <inkml:trace contextRef="#ctx0" brushRef="#br0" timeOffset="1.41161E6">12268 17301 425 0,'0'0'6'0,"0"0"1"16,0 0 2-16,-6-2 1 16,6 2 0-16,0 0 2 0,-5 9-1 15,5-9 0-15,1 20-4 16,2-4-4-16,3-2-3 16,-2 2 0-16,3 1 0 15,1-2 0-15,-2-1 0 0,5-2 0 16,-2-1 0-16,0-3 0 15,2-4 0-15,0-2 0 16,0-2 0-16,2-2 0 16,0-6 0-16,2-4 0 15,-1-3 0-15,4-3 0 0,-1-1 0 16,2-2 0-16,-1 2 0 16,0 2 0-16,0 2 0 15,0 3 0-15,0 7 0 16,-4 4 0-16,1 2 0 0,0 10 0 15,0 6 0-15,-3 1-3 16,4 4-7-16,-4 0-8 16,5 5-5-16,-6-9-10 15,8 0-25-15,-1 1-28 0,0-8-6 16</inkml:trace>
  <inkml:trace contextRef="#ctx0" brushRef="#br0" timeOffset="1.41188E6">12788 16779 501 0,'0'0'2'0,"0"8"1"15,0 10-1-15,-4 4 1 16,0 10-3-16,1 11 0 15,-1 9 0-15,1 10 0 0,-2 5 0 16,3 4 0-16,-1-1 0 16,3-1 0-16,0-8-7 15,2-32-21-15,-1 4-34 16,1-9-29-16,7 1-4 16</inkml:trace>
  <inkml:trace contextRef="#ctx0" brushRef="#br0" timeOffset="1.41225E6">13120 17285 474 0,'0'0'1'0,"0"0"0"16,-10 13 0-16,1-3-1 15,2 3 1-15,0 4-1 16,-2 2 1-16,4 3 0 16,2 1-1-16,3-2-1 0,6-1 1 15,8-6 0-15,2-1 0 16,5-6 1-16,1-4-1 16,0-3 1-16,1-4 1 15,-5-6-2-15,1-1 2 0,-3 0-1 16,-5-3 0-16,-4 2 0 15,-2-2-1-15,-5 2 0 16,-6-1-2-16,-6 1-2 16,0 2-2-16,-4 1-4 0,-3 2-10 15,5 2-25-15,14 5-41 16,-18-11-1-16</inkml:trace>
  <inkml:trace contextRef="#ctx0" brushRef="#br0" timeOffset="1.41257E6">13637 17295 440 0,'0'0'4'16,"0"0"2"-16,0 0 0 0,0 0 1 16,-8 7 0-16,8-7 0 15,-15 12 1-15,4-5-1 16,-3 3-3-16,-2-1-1 0,-2 2-1 15,-4 3-1-15,4-2 0 16,1 5-1-16,2 0 1 16,3 4-1-16,1 1 1 15,9-10-3-15,0 0 1 16,2 1-1-16,0-1 0 0,1 0 0 16,3 0-2-16,2-2-1 15,4-2-5-15,5 1-3 16,13-7-25-16,15-3-47 15,-11-13-2-15</inkml:trace>
  <inkml:trace contextRef="#ctx0" brushRef="#br0" timeOffset="1.4128E6">13791 16615 511 0,'0'0'0'16,"0"0"0"-16,-1 9 0 0,0 8 0 16,0 0 0-16,1 7 0 15,0 8 0-15,3 11 0 16,5 8 0-16,1 7 0 16,4-2 0-16,-1 5 0 0,3-1 0 15,1 5-5-15,-5-9-30 16,-5-8-53-16,2-2-3 15</inkml:trace>
  <inkml:trace contextRef="#ctx0" brushRef="#br0" timeOffset="1.4131E6">14161 17016 495 0,'0'0'2'16,"0"0"0"-16,-2 13 0 15,-4-2 0-15,-7 4 0 0,-2 3-1 16,-5 3 1-16,-2 7 1 16,-3 1-3-16,-5 0 0 15,1 1-2-15,2-3 2 16,5-3 0-16,3 2 2 0,5-6-2 15,9-3 0-15,5-5-2 16,6-5 0-16,9-7-4 16,12 0-14-16,-2 6-60 15,9-11-9-15</inkml:trace>
  <inkml:trace contextRef="#ctx0" brushRef="#br0" timeOffset="1.4134E6">14472 16886 511 0,'0'0'0'0,"0"0"0"15,-2 12 0-15,-3-1 0 16,-1 4 0-16,-2 5 0 15,-4 6 0-15,-1 10 0 0,-4 5 0 16,1 9 0-16,-3 1 0 16,3 3 0-16,2 2 0 15,8-5 0-15,3-3 0 16,4-10 0-16,7-8-2 0,14-8-14 16,-2-15-22-16,8-7-51 15,7-5 0-15</inkml:trace>
  <inkml:trace contextRef="#ctx0" brushRef="#br0" timeOffset="1.41377E6">15039 16716 444 0,'0'0'4'0,"0"0"3"16,0 0 0-16,0 0 2 15,6 10 2-15,3 2-1 16,5 2 2-16,5 11-5 0,3 7-7 16,10 8 0-16,2 9 0 15,7 3 0-15,0 4 0 16,-4 3 0-16,-1 3 0 15,-6-3 0-15,-6-1 0 16,-11-3 0-16,-11-2 0 0,-3-26 0 16,-11 2 0-16,-1-2 0 15,-6 0 0-15,-7-3 0 16,0 2-34-16,1-2-56 16,-13-4-5-16</inkml:trace>
  <inkml:trace contextRef="#ctx0" brushRef="#br0" timeOffset="1.43496E6">5999 16334 373 0,'0'0'3'16,"0"-15"1"-16,0 6 1 15,1-3 0-15,0 0 0 0,1-1 1 16,-2 1 0-16,0 0 1 15,0 12-3-15,0 0-2 16,0 0 1-16,-9 3 0 0,3 11 1 16,-3 4 0-16,0 4 0 15,2 8 1-15,-2 4 1 16,2 6-1-16,5 0 1 16,-1 4-2-16,3-1 0 0,0 1-2 15,4-3-2-15,4-2-2 16,1-5-3-16,-4-5-4 15,3-3-7-15,-1-10-25 16,-11-1-43-16,4-15-2 16</inkml:trace>
  <inkml:trace contextRef="#ctx0" brushRef="#br0" timeOffset="1.43517E6">6177 16155 452 0,'0'0'2'16,"1"17"0"-16,0-1 1 16,2 5-1-16,3 5-2 15,-2 2-5-15,5 7-9 0,-5-3-14 16,4-6-43-16,0 3-14 15</inkml:trace>
  <inkml:trace contextRef="#ctx0" brushRef="#br0" timeOffset="1.43543E6">5581 16728 471 0,'0'0'3'0,"23"-1"1"16,0-7-1-16,9-4 1 15,10-7-5-15,10 1-9 16,6-8-29-16,7-6-44 15,4 1-4-15</inkml:trace>
  <inkml:trace contextRef="#ctx0" brushRef="#br0" timeOffset="1.4361E6">5943 16752 304 0,'0'0'7'16,"0"0"4"-16,-10 0 1 16,10 0 0-16,0 0 2 0,-9 0 2 15,9 0 1-15,0 0-1 16,0-7-5-16,0 7-4 16,15-9-1-16,0 4-1 0,4 2-2 15,5-2-1-15,3 1-3 16,3-5-3-16,4 4-3 15,1-1-4-15,2-3-11 16,-2 2-32-16,-1-6-27 0,1-3-5 16</inkml:trace>
  <inkml:trace contextRef="#ctx0" brushRef="#br0" timeOffset="1.4368E6">6747 16368 356 0,'0'0'3'16,"0"0"0"-16,0 0 0 16,0 0 2-16,0 0-1 0,0 0 0 15,0 0 2-15,0 0 0 16,-2 9-1-16,0 1 0 16,1 7-1-16,0 6 1 15,-2 9 1-15,1 8-1 16,2 8 0-16,0 5-1 0,5 5-2 15,1 3-1-15,0 0-1 16,2-5-1-16,-3-8-1 16,2-5 1-16,-4-8-1 15,-2-7 1-15,-1-12 1 0,0-16 0 16,-14 6 1-16,1-12 0 16,-1-13 0-16,-1-9 0 15,0-7-1-15,-2-8 1 0,0-4-1 16,3-8 0-16,-3-5 0 15,2 0 1-15,5-1-1 16,2 0 1-16,3 1-1 16,4 3 2-16,1 4 0 15,1 8 1-15,6 4 0 16,5 9 1-16,1 3-1 0,4 7 0 16,2 6 0-16,4 6-1 15,2 3-1-15,5 5-2 16,-2 2-1-16,1 6-1 0,1 6-1 15,-4 2 1-15,-4 5 1 16,-1 3 1-16,-10 1 0 16,-2 4 3-16,-9-3 0 15,-1 1 2-15,-10-1 0 0,-2 0-1 16,-6-3-1-16,-3-4-2 16,3 2-3-16,-6-4-4 15,3-1-9-15,2-4-12 0,3-5-33 16,10 2-23-16</inkml:trace>
  <inkml:trace contextRef="#ctx0" brushRef="#br0" timeOffset="1.43723E6">7085 16288 464 0,'0'0'3'0,"0"0"-1"16,-1 12 1-16,1-12-1 15,0 16-1-15,1-7 0 16,-1-9-2-16,15 19-1 0,0-15-5 16,2-1-3-16,4-3-1 15,6 0-3-15,2-6 1 16,1-4 0-16,0 0 3 15,-2-2 4-15,-2 1 4 0,-7 1 3 16,-2 4 4-16,-5-1 4 16,-12 7 0-16,12-8 1 15,-12 8-1-15,0 0-3 16,-11 0-2-16,0 0-2 0,-6 0-1 16,1 5-2-16,-8 2-1 15,1 3-2-15,0 4 1 16,0 4-1-16,0 5 1 15,1 2 1-15,4 7 0 0,3 0-1 16,3 3-2-16,6-1-3 16,-1-2-6-16,7 0-18 15,11-3-27-15,2-11-22 16</inkml:trace>
  <inkml:trace contextRef="#ctx0" brushRef="#br0" timeOffset="1.43757E6">7494 16462 458 0,'0'0'1'0,"-5"15"0"0,1-3 0 15,1 1-1-15,1 2-1 16,2 1-1-16,0 0-2 15,2 1 1-15,5-9-3 16,7-5 1-16,1-3 0 16,3-4 0-16,-1-5 3 0,2-1 2 15,-3-3 2-15,-5-1 1 16,-2 1 2-16,-4 2-1 16,-4-1 0-16,-1 4-1 15,-6-1-2-15,-5 2-3 0,-4 0-5 16,2 4-10-16,-4-2-22 15,-8 1-43-15,8-3-2 16</inkml:trace>
  <inkml:trace contextRef="#ctx0" brushRef="#br0" timeOffset="1.43812E6">7755 16674 482 0,'0'0'1'16,"5"21"1"-16,-2 3-1 15,3 6-1-15,-1 9-3 0,4 10-3 16,-1 4-2-16,5 6-2 16,-6-4-1-16,3-9-1 15,-1-5 2-15,2-8 2 0,-5-12 2 16,-3-11 6-16,-3-10 2 15,1-10 2-15,-1-11 1 16,-2-12-1-16,-1-8 0 16,-2-7 0-16,2-6-1 0,-1-7-3 15,-2-3 1-15,4-2 0 16,-3-3 0-16,4 5 1 16,-1 4 0-16,2 2 1 15,0 8 1-15,0 2-1 16,8 10 1-16,-4 4 0 0,7 9 0 15,-2 2-1-15,5 8-1 16,-2 0-1-16,1 4-2 16,4 4 0-16,-2 4-2 15,2 2 2-15,2 1-1 0,-2 1 0 16,3 8 2-16,-4 4 1 16,2 4 0-16,-5 0 0 15,-2 2 1-15,1 3 0 16,-9 0 0-16,-3 0-1 0,-1 0 0 15,-7-2-1-15,-7 0 0 16,-1 0-2-16,-5-3-2 16,-1 0-3-16,-2-8-8 15,4-1-19-15,7 4-44 0,-3-12-7 16</inkml:trace>
  <inkml:trace contextRef="#ctx0" brushRef="#br0" timeOffset="1.43838E6">8192 15737 479 0,'0'0'2'0,"-7"16"0"15,2 3 1-15,0 7 0 16,0 7 0-16,1 10 0 15,2 8 0-15,2 7 0 0,1 2-3 16,9 4-1-16,1-2-3 16,6 1-3-16,-2-4-4 15,3-2-4-15,-5-8-5 16,3-3-6-16,-10-5-21 16,-5-10-39-16,8-5-2 0</inkml:trace>
  <inkml:trace contextRef="#ctx0" brushRef="#br0" timeOffset="1.43887E6">8682 16276 488 0,'0'0'2'15,"0"0"0"-15,8 14 0 16,-8-14-1-16,13 15-3 0,-13-15-1 16,17 13-1-16,-6-9-3 15,6-4-4-15,-3-9-1 16,5-2 0-16,-1-5 1 16,6-4 3-16,2 1 3 15,-2-1 3-15,2-3 3 0,-3 4 3 16,-2 1 2-16,-3 1 0 15,-5 3-1-15,-6-1 0 16,-3 3-2-16,-4 0-2 16,-8 5 0-16,-7 3 0 0,-5 3 1 15,-5 1 0-15,-3 2 0 16,-2 3 2-16,0 7 1 16,1-3 0-16,4 7 0 15,1 3 0-15,5 1 0 0,6 6 0 16,6 3 0-16,5 0-1 15,3 2-1-15,12 1 1 16,7-3-2-16,7 0 0 0,4-5-2 16,8-5-7-16,-2-6-6 15,10-5-24-15,13-6-49 16,-13-2-3-16</inkml:trace>
  <inkml:trace contextRef="#ctx0" brushRef="#br0" timeOffset="1.43925E6">9705 15962 479 0,'0'0'3'0,"0"0"0"15,6 1 0-15,5-1 0 16,1 3 1-16,7-1-1 0,3 0 0 15,4 2-1-15,4 3-4 16,0-2-2-16,3 2-2 16,-1 0-4-16,4-2-5 15,-4 1-8-15,4-2-17 0,3 5-41 16,-3-8-8-16</inkml:trace>
  <inkml:trace contextRef="#ctx0" brushRef="#br0" timeOffset="1.4396E6">10609 15898 427 0,'0'0'4'15,"5"-4"-1"-15,-5 4 1 16,15-15 0-16,-5 8 0 0,2 0 0 16,3 0 3-16,3 2 1 15,3 4-1-15,1 1 0 16,3 5 2-16,4 1-1 15,5 3 1-15,3 1-3 0,2 2-6 16,3-3 0-16,3 4 0 16,-4-7-9-16,5-10-59 15,-8 8-22-15</inkml:trace>
  <inkml:trace contextRef="#ctx0" brushRef="#br0" timeOffset="1.44001E6">11766 15824 511 0,'0'0'0'0,"0"0"0"16,0 0 0-16,0 0 0 0,0 0 0 15,7 13 0-15,-7-13 0 16,14 7 0-16,4 1-15 16,-9-2-76-16,-9-6-4 0</inkml:trace>
  <inkml:trace contextRef="#ctx0" brushRef="#br0" timeOffset="1.44018E6">11977 16513 511 0,'0'0'0'15,"-10"20"0"-15,-5-1 0 16,-9 5 0-16,-9 11 0 0,-6-2-81 15,-22 5-11-15</inkml:trace>
  <inkml:trace contextRef="#ctx0" brushRef="#br0" timeOffset="1.53648E6">13669 16119 328 0,'0'0'4'15,"0"0"4"-15,-5-10 3 16,5 10 3-16,-5-12 5 15,5 12 1-15,-8-12 1 0,8 12 1 16,-4-10-3-16,4 10-4 16,0 0-2-16,0 0-4 15,-6 10-3-15,5 4-4 16,1 7-2-16,0 4 0 0,1 7 0 16,4 3 0-16,4 3 0 15,0 1 0-15,1-1 0 16,2-6 0-16,1-1 0 0,-2-9 0 15,-1-3-3-15,-3-9-16 16,2-10-44-16,-9 0-25 16,8-17-3-16</inkml:trace>
  <inkml:trace contextRef="#ctx0" brushRef="#br0" timeOffset="1.53666E6">13525 15833 506 0,'0'0'2'0,"0"0"1"15,0 0-3-15,0 0 0 16,0 0 0-16,0 0 0 16,0 0 0-16,0 0-7 0,8 4-21 15,12-4-58-15,-10-1-4 16</inkml:trace>
  <inkml:trace contextRef="#ctx0" brushRef="#br0" timeOffset="1.53708E6">14029 15673 422 0,'0'0'6'15,"1"-7"1"-15,-1 7 2 16,2-17 0-16,-2 5 1 16,0 1 0-16,-1-1 1 0,1 1 0 15,0 11-5-15,-7-12-2 16,7 12-2-16,-14 0 0 16,14 0 0-16,-16 20-2 15,7-3 0-15,-1 4 0 0,-1 3 0 16,2 3 0-16,2 2 0 15,0 3 0-15,1 1 0 16,6-1 0-16,0 1 0 16,0-1 0-16,5 0 0 0,3-3 0 15,1 0 0-15,5-1 0 16,-1-5 0-16,1-1 0 16,3-1 0-16,2-2 0 15,-1-1 0-15,1-4 0 0,0 1-3 16,-4-6-8-16,3 4-7 15,-6-8-11-15,-3-1-40 16,-1 5-19-16</inkml:trace>
  <inkml:trace contextRef="#ctx0" brushRef="#br0" timeOffset="1.53731E6">13881 16113 387 0,'0'0'7'16,"0"0"0"-16,0 0 3 16,0 0 0-16,0 0 1 15,-6 5 0-15,6-5 2 0,0 0 0 16,8 10-6-16,3-9-2 16,4-1 0-16,3 0-2 15,6 0-2-15,3-6-3 16,8 2-8-16,2-5-12 15,5-11-58-15,3 11-6 0</inkml:trace>
  <inkml:trace contextRef="#ctx0" brushRef="#br0" timeOffset="1.53814E6">15099 15804 456 0,'0'0'3'0,"0"0"1"0,0 0 2 15,6 12 0-15,-4-2-1 16,0 6 1-16,1 5 0 15,0 7-1-15,-2 3-3 16,2 4-5-16,-2 2-3 0,3 0-5 16,-2-4-4-16,2-3-4 15,0-8-2-15,3-2-5 16,-6-12-3-16,-1-8-9 16,12 1-14-16,-8-5-8 0,4-4-21 15</inkml:trace>
  <inkml:trace contextRef="#ctx0" brushRef="#br0" timeOffset="1.53833E6">15229 15738 357 0,'0'0'8'15,"0"0"3"-15,0 0 3 16,1 12 0-16,1 1 2 16,0 7 0-16,0 1 0 15,1 6 0-15,3 5-8 0,-1-1-3 16,2 5-6-16,0-7-6 15,4 1-6-15,1-7-11 16,7-3-19-16,0-1-28 16,-2-8-17-16</inkml:trace>
  <inkml:trace contextRef="#ctx0" brushRef="#br0" timeOffset="1.5386E6">15033 16067 446 0,'0'0'4'16,"0"0"2"-16,0 0 1 15,0 0 0-15,0 0 2 0,0 0 0 16,0 0 1-16,0 0 0 16,16-6-7-16,3-7-3 15,5-3 0-15,8-1 0 16,6-3 0-16,6-2 0 0,5-2 0 15,3 2 0-15,-4-1-12 16,1 4-7-16,-4 0-12 16,-9 3-58-16,-2 8 0 15</inkml:trace>
  <inkml:trace contextRef="#ctx0" brushRef="#br0" timeOffset="1.5388E6">15147 16183 485 0,'0'0'3'15,"0"0"0"-15,13 0 0 16,-4-4 1-16,7-1-1 0,3-4 1 16,7-3-3-16,7 0-3 15,-2-9-13-15,11-5-41 16,-2 2-31-16,0-2-2 15</inkml:trace>
  <inkml:trace contextRef="#ctx0" brushRef="#br0" timeOffset="1.53933E6">15630 15758 504 0,'0'0'2'0,"-2"15"1"16,0-1-1-16,-3 8-2 15,4 7 0-15,0 7 0 16,1 4 0-16,0 6 0 0,4-1 0 16,9 3 0-16,1-6 0 15,6-3 0-15,-1-5-9 16,1-7 0-16,-1-5 1 16,-3-6 2-16,-2-5 2 0,-6-8 4 15,-8-3 1-15,6-7 3 16,-6-5-1-16,-5-5 1 15,-7-7-1-15,-1-5 0 16,-3-3 0-16,-8-4-1 0,1-3 1 16,1 0 0-16,1-2 1 15,2 3-1-15,1 2-3 16,6 5 0-16,6 2 0 16,5 5 0-16,1 2 0 15,4 4 0-15,3 3 0 0,3 3 0 16,5 3 0-16,0 3 0 15,2 4 0-15,2 0 0 16,2 2 0-16,1 6 0 16,0 2 0-16,4 7 0 0,-4 1 0 15,-2 0 0-15,-2 5 0 16,-4-1 0-16,-6 1 0 16,-2-2 0-16,-3 0 0 0,-3-1 0 15,-3-1 0-15,-2 0 0 16,-4-7 0-16,5 2 0 15,-5-5-21-15,9-7-31 16,0 0-38-16,0 0-1 0</inkml:trace>
  <inkml:trace contextRef="#ctx0" brushRef="#br0" timeOffset="1.5398E6">16050 15767 420 0,'0'0'5'0,"0"0"1"15,0 0 2-15,0 11 1 0,0-11-1 16,-4 12 1-16,4-12 0 16,-4 18 0-16,2-10-4 15,1 2-3-15,1 2 0 0,0-3-2 16,3 1 0-16,6-2 1 15,2 1-1-15,6-6 0 16,5-3 1-16,1-2-1 16,0-8 1-16,1-3 1 15,-1-3-1-15,-3-4 0 0,-4-1 1 16,-4 1-1-16,-7-2 0 16,-4 3 1-16,-1 0-2 15,-9 6 1-15,-4 3 0 0,0 5 0 16,-3 5-1-16,-4 5 1 15,2 10 1-15,1 2-2 16,2 8 0-16,0 3 0 16,4 2 0-16,3 1 0 15,4-4 0-15,4-1 0 0,0-3 0 16,10-4 0-16,3-6 0 16,5-3-4-16,1-7-11 15,7-2-9-15,-1 2-40 16,-1-7-25-16,2-8-3 0</inkml:trace>
  <inkml:trace contextRef="#ctx0" brushRef="#br0" timeOffset="1.54011E6">16335 15765 495 0,'0'0'3'15,"0"0"0"-15,0 12 0 16,0-12 0-16,-1 11 1 0,1-11-4 15,-3 14 0-15,3-4 0 16,0-10 0-16,0 8 0 16,0-8 0-16,13 4-4 15,-3-3 0-15,5-1 2 16,0 0 0-16,3 0 0 0,0-3 2 16,-3 0 0-16,1-1 1 15,-3-1 0-15,-2-1 0 16,-11 6 0-16,12-7 0 15,-12 7-1-15,0 0 0 0,-2-9-2 16,-7 4-3-16,9 5-6 16,-19-8-9-16,19 8-29 15,-14-17-37-15,14 17-2 16</inkml:trace>
  <inkml:trace contextRef="#ctx0" brushRef="#br0" timeOffset="1.54062E6">16542 15761 365 0,'0'0'7'0,"5"16"4"16,-2 2 0 0,2 6 2-16,3 7-1 0,-1 6 1 15,2 4 0-15,1 7-1 16,0-5-7-16,-1 5-3 16,-3-8-3-16,1-2-1 15,-3-4 0-15,-1-5 1 0,2-7-1 16,-3-3 2-16,2-6 0 15,-4-13 3-15,3 11-1 16,-3-11 2-16,0-5 0 0,-1-8 0 16,1-2 0-16,-3-8 0 15,-3-6-1-15,-1-6 0 16,-4-5 0-16,1-4-1 16,-2-1 0-16,2-3 0 0,0 0 1 15,5 7 0-15,0 4 1 16,3 6-1-16,2 8-1 15,3 7-2-15,3 6 0 0,5 7 0 16,-2 3 0-16,3 1 0 16,1 6 0-16,1 1 0 15,3 2 0-15,6 1 0 16,-4 4 0-16,2-3 0 16,0 2 0-16,-4-1 0 0,0 1 0 15,-7 0 0-15,-2-2 0 16,-7 2 0-16,-1 1 0 15,-8-5 0-15,-2 0 0 16,-3 0 0-16,-3-2 0 0,-1-3-2 16,3-5-7-16,1 0-6 15,0-4-12-15,5-18-54 16,1 8-7-16</inkml:trace>
  <inkml:trace contextRef="#ctx0" brushRef="#br0" timeOffset="1.54085E6">16808 15349 377 0,'0'0'8'16,"0"0"4"-16,0 0 4 15,9 5 2-15,-6 3 0 0,-1 5 2 16,-1 9 1-16,1 5 0 16,-2 10-21-16,3 6 0 15,4 7 0-15,3 9 0 16,5-3 0-16,1 6 0 0,4-5 0 15,1-2 0-15,1-7 0 16,1-6 0-16,-4-10-14 16,2-6-19-16,3-12-57 0,-6-10 1 15</inkml:trace>
  <inkml:trace contextRef="#ctx0" brushRef="#br0" timeOffset="1.54127E6">17101 15804 511 0,'0'0'0'15,"0"0"0"-15,14 9 0 16,-14-9 0-16,18 9 0 0,-7-5 0 16,3-1 0-16,4-1 0 15,0-2 0-15,0 0 0 16,3-9 0-16,2 2 0 15,-1-4 0-15,-1 1 0 0,-2-1 0 16,0-3 0-16,-4 3 0 16,-4-2 0-16,-1 4 0 15,-8 0 0-15,-2 9 0 16,-2-12 0-16,-7 10 0 0,-4 2 0 16,-3 2 0-16,-8 6 0 15,-1 3 0-15,0 4 0 16,-1 6 0-16,0 4 0 0,4 1 0 15,1 3 0-15,6 0 0 16,8-2 0-16,3 0 0 16,4-6 0-16,10-1 0 15,7-7 0-15,3-5 0 16,7-3 0-16,0-5 0 0,10 0-25 16,-4 0-55-16,7-14-11 15</inkml:trace>
  <inkml:trace contextRef="#ctx0" brushRef="#br0" timeOffset="1.54159E6">17691 15717 412 0,'0'0'5'0,"0"0"3"0,0 0 2 16,6 5 3 0,2-3 1-16,4 0 2 0,4 1 0 15,2-1 1-15,5 1-17 16,0 0 0-16,4-2 0 16,0 2 0-16,0 0 0 0,-1-1 0 15,0-1 0-15,0 0 0 16,-5-1 0-16,2 0 0 15,-3 0 0-15,3 0-25 16,5 0-64-16,-13-2-4 0</inkml:trace>
  <inkml:trace contextRef="#ctx0" brushRef="#br0" timeOffset="1.54184E6">17922 15930 445 0,'0'0'4'15,"0"0"1"-15,0 0 2 0,0 0 1 16,0 0 1-16,8-3 0 16,-8 3 1-16,10 0 0 15,1 0-6-15,-11 0-4 16,17 3 0-16,-7-3 0 0,4 0 0 15,-1 0 0-15,4 0 0 16,-1-7-16-16,8-13-54 16,-1 11-19-16</inkml:trace>
  <inkml:trace contextRef="#ctx0" brushRef="#br0" timeOffset="1.5421E6">18277 15828 491 0,'0'0'3'16,"0"0"2"-16,7 5 0 15,-7-5 2-15,19 0-7 16,-6-2 0-16,4-3 0 15,1-1 0-15,0-2 0 0,1 0 0 16,-3-4 0-16,2 7 0 16,-5-7-28-16,-13 12-60 15,16-12-4-15</inkml:trace>
  <inkml:trace contextRef="#ctx0" brushRef="#br0" timeOffset="1.54232E6">18352 15994 511 0,'0'0'0'0,"0"0"0"15,0 0 0-15,7 0 0 16,-7 0 0-16,13-2 0 16,-4-1 0-16,2-2 0 0,4-1 0 15,-3 0 0-15,8-1 0 16,2-1 0-16,-3-3 0 15,8 3-15-15,-1-5-27 16,3 3-49-16,7-1 0 0</inkml:trace>
  <inkml:trace contextRef="#ctx0" brushRef="#br0" timeOffset="1.54277E6">19024 15526 511 0,'0'0'0'15,"0"0"0"-15,-9 2 0 16,9-2 0-16,-6 10 0 16,0 2 0-16,2 1 0 15,-3 8 0-15,-1 6 0 16,2-1 0-16,-3 6 0 0,1-1 0 15,2 4 0-15,-1-4 0 16,4 1 0-16,3-5 0 16,4 0 0-16,8-4 0 0,2-4 0 15,4-5 0-15,4-5 0 16,6-6 0-16,2-3 0 16,-2-4 0-16,0-9 0 15,1-5 0-15,-3-2 0 0,-1-4 0 16,-4-4 0-16,-8-1 0 15,0 3 0-15,-6-7 0 16,-7 5 0-16,-1 0 0 16,-8 0 0-16,-6 6 0 0,-3 1 0 15,-3 9 0-15,-1 1 0 16,-1 9 0-16,4 2 0 16,-1 2 0-16,6 5-73 15,5 8-21-15</inkml:trace>
  <inkml:trace contextRef="#ctx0" brushRef="#br0" timeOffset="1.54467E6">20174 15692 350 0,'0'0'7'0,"0"0"5"15,0 0 3-15,0 0 2 16,-3-9 2-16,3 9 1 0,0 0 2 16,0 0 0-16,0 0-5 15,-8-8-7-15,8 8-10 16,0 8 0-16,-1 6 0 16,1 5 0-16,0 3 0 0,5 10 0 15,-1 2 0-15,4 2 0 16,0 1 0-16,4 0 0 15,0-2 0-15,1-6 0 16,-3-7 0-16,-1-4 0 0,2-5 0 16,-11-13 0-16,12 10 0 15,-12-10 0-15,7-9 0 16,-6-2 0-16,1-7 0 16,-1-1 0-16,0-5 0 0,1-2 0 15,4 1 0-15,-2 2 0 16,1-1 0-16,-2 5 0 15,5 1 0-15,0 6 0 16,-8 12 0-16,16-14 0 0,-8 10 0 16,3 4 0-16,-3 0 0 15,1 0 0-15,-9 0 0 16,17 9 0-16,-17-9 0 16,15 12 0-16,-15-12-10 0,11 17-12 15,-11-17-15-15,4 10-45 16,-1 0-7-16</inkml:trace>
  <inkml:trace contextRef="#ctx0" brushRef="#br0" timeOffset="1.54499E6">20601 15761 392 0,'0'0'4'0,"0"0"1"15,0 0 0-15,2 8 1 16,-2-8 0-16,-2 18 0 16,-1-3 1-16,0-1 0 0,-3 1-6 15,3 4 1-15,0-4-1 16,3 1 0-16,0-4 0 16,6-4 1-16,3-1 1 15,0-4 1-15,5-2 1 16,-2-1 0-16,1-6 0 0,-2-2 0 15,-4-2 0-15,0-1-3 16,-4-4-2-16,0 0-4 16,-3-4-6-16,-3 2-8 15,-7-3-32-15,-8-4-35 0,9-5-3 16</inkml:trace>
  <inkml:trace contextRef="#ctx0" brushRef="#br0" timeOffset="1.54526E6">20691 15284 461 0,'0'0'5'16,"0"0"2"-16,0 0 1 15,0 0 2-15,0 11 0 0,0 2 0 16,5 2-10-16,-1 6 0 16,8 5 0-16,-4 8 0 15,5 0 0-15,3 5 0 16,1 4 0-16,1 0 0 0,2 2 0 15,-1-4 0-15,0 2 0 16,-1-6 0-16,-3 2 0 16,0-5 0-16,-3-5 0 15,-3-5 0-15,1-2-13 16,-9-8-24-16,-1-4-53 0,0-10-1 16</inkml:trace>
  <inkml:trace contextRef="#ctx0" brushRef="#br0" timeOffset="1.54546E6">20606 15744 507 0,'0'0'4'0,"0"0"-4"16,6 6 0-16,-6-6 0 0,21 6 0 15,-8-6 0-15,4 0 0 16,3 0 0-16,2-5 0 15,4-1 0-15,-3-4 0 0,8-1-28 16,-6 6-59-16,6-7-6 16</inkml:trace>
  <inkml:trace contextRef="#ctx0" brushRef="#br0" timeOffset="1.54564E6">21115 15683 468 0,'0'0'5'0,"0"0"2"16,0 15 1-16,2-2 1 15,-1 2 1-15,3 3-6 16,0 3-4-16,1 1 0 16,0-3 0-16,-4-4 0 0,2 0 0 15,-3-15 0-15,9 11-5 16,-9-11-22-16,4-8-41 16,-4 8-24-16,8-18-2 15</inkml:trace>
  <inkml:trace contextRef="#ctx0" brushRef="#br0" timeOffset="1.54608E6">21081 15473 453 0,'0'0'5'15,"0"0"2"-15,0 0 0 0,0 0 0 16,0 0 0-16,5 2 1 16,-5-2-1-16,14 0-1 15,-5-3-6-15,3-1-4 0,3-3-4 16,2-2-4-16,3-2-5 15,7-1-6-15,-3 1-1 16,3-2 0-16,3 2 2 16,-3-3 5-16,2 5 10 15,-7-3 11-15,3 7 8 16,-9-3 10-16,-2 4 1 0,-2-1 2 16,-12 5 0-16,0 0-3 15,0 0-5-15,0 0-5 16,-15 10-12-16,-2-3 0 0,6 2 0 15,-5 4 0-15,1 0 0 16,0 2 0-16,2 4 0 16,3 1 0-16,1 5 0 15,6 2 0-15,1 6 0 0,3 1 0 16,1 0 0-16,9 2 0 16,-1 0 0-16,8 1 0 15,-1-4 0-15,5-2 0 0,-3-7 0 16,1-1 0-16,-5-6-4 15,-2-2-11-15,-13-15-10 16,16 2-50-16,-16-2-14 16</inkml:trace>
  <inkml:trace contextRef="#ctx0" brushRef="#br0" timeOffset="1.54681E6">21349 15700 485 0,'0'0'3'15,"0"0"1"-15,0 0 0 0,4 12 0 16,-4-12 0-16,16 11 0 16,-3-5-1-16,-1-1-3 15,8 2-3-15,-1-4-4 16,1 0-4-16,0-4-3 0,1 1-3 16,-6-5-3-16,5 0 0 15,-7-2 0-15,3-3 4 16,-3 0 3-16,-3-1 6 15,2 1 6-15,-3-3 7 0,2 6 7 16,-3-2 5-16,-8 9 1 16,11-5 1-16,-11 5-1 15,0 0-2-15,9 4-3 16,-9 7-3-16,0-2-3 16,1 4-4-16,1-4-4 0,2 3 0 15,3-1 0-15,2-2 0 16,-1-3 0-16,5-3 0 15,0 0 0-15,2-3 0 0,-1 0 0 16,0-1 0-16,0-5 0 16,-1 0 0-16,-1 0 0 15,0-3 0-15,-3 2 0 16,1 1 0-16,-2 3 0 0,3 0-2 16,-2 3 1-16,-9 0 1 15,19 3 0-15,-9 9-1 16,1 5 1-16,-1 2 0 15,1 8-1-15,-1 6 0 0,2 4-3 16,-2 9-1-16,0 1-1 16,0 6 0-16,-1-3 0 15,2 1 1-15,-2 2 1 16,-4-5 4-16,3-4 2 16,-8-5 4-16,0-3 0 0,0-5 1 15,-8-4 1-15,-5-5-1 16,-4-5-1-16,0-5-6 15,-2-3 0-15,-5-6 0 16,2-3 0-16,-3 0 0 0,1-6 0 16,3-6 0-16,0-6 0 15,-1-4 0-15,5-5 0 16,6-4 0-16,3-3 0 0,8-4 0 16,4-1 0-16,10-1 0 15,8 0 0-15,11 7 0 16,2 3-58-16,10-4-35 15,6 0 0-15</inkml:trace>
  <inkml:trace contextRef="#ctx0" brushRef="#br0" timeOffset="1.5473E6">22290 15855 410 0,'0'0'6'0,"0"0"3"0,0 0 1 16,5 0 1-16,-5 0 2 15,0 0 0-15,11 0 0 16,-11 0 1-16,0 0-7 16,14 0-2-16,-14 0-7 0,10 0-3 15,-10 0-9-15,17 0-15 16,1 0-58-16,-5-3-2 15</inkml:trace>
  <inkml:trace contextRef="#ctx0" brushRef="#br0" timeOffset="1.54747E6">22665 15857 511 0,'0'0'0'0,"0"0"0"16,0 0 0-16,0 0 0 0,0 0 0 15,2 9 0-15,-2-9 0 16,0 0 0-16,14 4-30 16,-4-4-58-16,-10 0-3 15</inkml:trace>
  <inkml:trace contextRef="#ctx0" brushRef="#br0" timeOffset="1.54763E6">22910 15868 511 0,'0'0'0'0,"0"0"0"16,0 0 0-16,15 6 0 16,-15-6 0-16,17 3 0 15,-8-3 0-15,5 2 0 0,-3-4-20 16,-11 2-69-16,19-11-3 16</inkml:trace>
  <inkml:trace contextRef="#ctx0" brushRef="#br0" timeOffset="1.54777E6">23239 15871 511 0,'0'0'0'16,"0"0"0"-16,0 0 0 15,0 0 0-15,11 4 0 16,-11-4 0-16,19 4 0 16,-19-4 0-16,0 0-85 0,22-5-7 15</inkml:trace>
  <inkml:trace contextRef="#ctx0" brushRef="#br0" timeOffset="1.63879E6">4442 7050 407 0,'0'0'6'0,"0"0"4"16,0 0 1-16,0 0 3 0,0 0 1 16,-1-11 1-16,1 11 0 15,0 0 0-15,0 0-16 16,0 0 0-16,0 0 0 0,0 11 0 15,3 5 0-15,3 2 0 16,1 5 0-16,3 2 0 16,0 1 0-16,-2-2 0 15,2-2 0-15,-2-2 0 0,-3-1 0 16,1-4 0-16,-3-6-5 16,0 1-12-16,-3-10-7 15,0 0-36-15,0 0-31 16,-5 8-1-16</inkml:trace>
  <inkml:trace contextRef="#ctx0" brushRef="#br0" timeOffset="1.639E6">4325 6820 471 0,'0'0'3'0,"0"0"-1"16,0 0 1-16,0-12-1 15,0 12 1-15,0 0 0 0,8-8 0 16,-8 8 0-16,21-5-4 16,-8 2-1-16,6 2-3 15,2-4-6-15,6 5-10 16,-5-2-32-16,10-4-34 0,2 2-3 16</inkml:trace>
  <inkml:trace contextRef="#ctx0" brushRef="#br0" timeOffset="1.63938E6">4739 6681 396 0,'0'0'6'16,"0"0"1"-16,0 0 3 0,0 0 0 16,0-10 2-16,0 10 0 15,0-11 0-15,0 11 1 16,-6-15-5-16,6 15-2 16,-2-16-2-16,2 16 0 0,-1-11-1 15,1 11 0-15,0 0-1 16,0 0-1-16,0 0 1 15,-9 0-2-15,3 6 0 0,-1 6 0 16,-1 2 0 0,0 4-2-16,1 1 2 0,0 5-1 15,0 1 1-15,4 4 0 16,3-5 0-16,2 7 0 16,7-2 1-16,4 0-1 0,3 2 2 15,1-4-2-15,5 1 0 16,-3 2-2-16,2-3 1 15,-2-3-3-15,-4 0 0 16,-1-3-3-16,-5 0-2 0,-1-3-3 16,-5-3-6-16,-1-1-12 15,-2-1-32-15,0-13-23 16,-16 11-6-16</inkml:trace>
  <inkml:trace contextRef="#ctx0" brushRef="#br0" timeOffset="1.63953E6">4653 6952 394 0,'0'0'4'0,"0"0"2"16,0 0 1-16,0 0 3 16,0 0 0-16,0 0 2 0,11 2-1 15,-3 4 1-15,7 4-3 16,2-5-4-16,6 5-4 16,2-4-7-16,5 2-18 0,5-1-61 15,1-4-1-15</inkml:trace>
  <inkml:trace contextRef="#ctx0" brushRef="#br0" timeOffset="1.64036E6">5525 6927 434 0,'0'0'4'0,"0"0"3"16,0 0 0-16,0 0 1 0,0 0-1 15,4 6 1-15,-4-6 0 16,0 0 0-16,-8 3-4 16,-1 0-3-16,-5-1 0 0,0 2-1 15,-2-1 0-15,-4 2 0 16,-1-1-1-16,1 0 1 16,1 0 0-16,4 1-1 15,3 0 0-15,2-2 0 0,10-3 0 16,-8 9 0-16,8-9 1 15,4 12-1-15,-4-12 0 16,17 12 1-16,-2-5 0 16,-1-1 0-16,3-2 0 0,0-3 0 15,2-1 1-15,-4 0-1 16,4 0 1-16,-6-5 0 16,3-2 1-16,-4-1-1 15,-1-2 1-15,-1 2-1 16,-1-5 1-16,0 5-1 0,-2-2 0 15,-7 10-1-15,10-12-1 16,-10 12 1-16,0 0-1 16,12 0 1-16,-12 0-1 0,13 10 0 15,-5 7 1-15,4 2 0 16,2 8 0-16,1 4 0 16,2 7 0-16,0 1 0 15,0 6 0-15,-1 0 1 0,-3-2 0 16,-1-5 0-16,-3-1 1 15,-5-4 1-15,-3-7 2 16,-1-2-5-16,-8-7 0 16,-2-4 0-16,-3 0 0 0,-3-4 0 15,-1-3 0-15,-2-3 0 16,-2-3 0-16,2-3 0 16,-3-4 0-16,4-6 0 0,-4-3 0 15,4-3 0-15,1-4 0 16,3-2 0-16,2 1 0 15,7 0 0-15,1 0 0 16,4 0 0-16,0-1 0 16,12 5-2-16,-1-7-29 0,-6 6-58 15,16 0-4-15</inkml:trace>
  <inkml:trace contextRef="#ctx0" brushRef="#br0" timeOffset="1.64445E6">6238 6590 361 0,'0'0'5'0,"0"0"3"16,0 0 2-16,0 0 1 15,0 0 1-15,0 0 0 0,0 0 2 16,-1 6 0-16,1-6-4 16,1 18-2-16,3-6-2 15,2 7-2-15,1 4-1 16,-1 4 0-16,0 3-1 15,-3 4-2-15,0-1 1 0,-1 0 0 16,0 3-1-16,-2-2 0 16,0-5 1-16,0 3-1 15,0-6 0-15,0 0 0 16,1-6 0-16,-1-1 0 0,2-6 0 16,1 1 0-16,-3-14 0 15,11 14 1-15,-11-14-1 16,0 0-1-16,11 8 0 0,-11-8-3 15,0 0-4-15,0 0-15 16,0 0-62-16,0 0-1 16</inkml:trace>
  <inkml:trace contextRef="#ctx0" brushRef="#br0" timeOffset="1.64472E6">6405 7458 485 0,'0'0'4'16,"0"0"0"-16,11-6 1 15,-11 6 0-15,13-10-2 0,-13 10-2 16,13-10-5-16,-11-2-14 16,-11 9-68-16,9 3-4 15</inkml:trace>
  <inkml:trace contextRef="#ctx0" brushRef="#br0" timeOffset="1.64514E6">6766 6771 449 0,'0'0'3'0,"0"0"0"0,0 0 1 15,0 0 1-15,2-6-1 16,-2 6 1-16,0 0-1 15,14-8 0-15,-14 8-3 16,13 0-3-16,-13 0 0 0,18 0-2 16,-9 0 0-16,4 2-3 15,-1 4-1-15,0-3-4 16,6 6-8-16,-5 0-31 0,6-4-32 16,4-1-4-16</inkml:trace>
  <inkml:trace contextRef="#ctx0" brushRef="#br0" timeOffset="1.64541E6">6747 7086 420 0,'0'0'4'0,"0"0"3"15,5 0 1-15,-5 0 2 16,20-5 0-16,-5-2 0 0,5-1 1 16,6-1-2-16,-2-1-4 15,6 3-7-15,-1-1-5 16,4 5-6-16,-8 1-7 16,8 2-9-16,-2 0-15 15,-4 0-30-15,4 4-16 0</inkml:trace>
  <inkml:trace contextRef="#ctx0" brushRef="#br0" timeOffset="1.64652E6">7940 6800 412 0,'0'0'5'0,"0"0"3"16,0 0 1-16,-1-11 1 15,1 11-1-15,-7-8 1 0,7 8 0 16,-15-10 0-16,4 10-5 15,-4-2-3-15,0 2-2 16,-3 0-1-16,-1 2-1 16,-5 7 0-16,2 0-1 0,2 2 0 15,2 4 0-15,1 2 0 16,5 0 0-16,4 1 1 16,5 0-1-16,3-3 1 15,8-3 1-15,5 0-1 0,6-5 1 16,2-2 0-16,2-3 0 15,2-2 0-15,-2 0 1 16,0-4-1-16,-6 0 1 0,0-2 0 16,-3 1 1-16,-5-2-1 15,-9 7 2-15,11-9-1 16,-11 9 1-16,2-8 0 16,-2 8 0-16,0 0 0 15,0 0-1-15,0 0-1 0,-3-6-1 16,3 6 0-16,-3 6 0 15,3 6 0-15,0 2-1 16,4 7 0-16,3 7 0 16,4 5 1-16,-2 9-2 0,2-1 0 15,5 5 1-15,-3 3 0 16,-1-2 0-16,-1-1 1 16,-4-5 1-16,-1-2 1 15,-4-7 2-15,-2-1 0 0,-7-11 0 16,-1-4 1-16,-7-4 0 15,0-6 0-15,-4-5-2 16,-1-1 0-16,-2-7-1 0,-7-2 0 16,2-5-1-16,-3 1 0 15,2-5-3-15,-1 0-1 16,5-1-4-16,-1-7-7 16,12 6-19-16,5-5-49 15,7-1-4-15</inkml:trace>
  <inkml:trace contextRef="#ctx0" brushRef="#br0" timeOffset="1.64699E6">8192 6924 352 0,'0'0'5'16,"0"0"3"-16,0 0 0 0,-10 6 0 15,10-6 2-15,0 0-1 16,-12 9 0-16,12-9 0 16,-5 13-5-16,5-13-2 15,5 18-2-15,4-13 0 0,6 4 1 16,6 1 0-16,2-8 0 16,6 1 2-16,2 0 0 15,-3-3 2-15,3-3 0 0,-6-2 0 16,-2-5 1-16,-5 1 0 15,0-3-1-15,-11 1 0 16,-5-3-1-16,-2 0-1 16,-2 2-1-16,-9 0 0 0,-3 2-1 15,-4 5-1-15,-1 0 0 16,-4 5-1-16,1 2 1 16,2 6-1-16,-2 8 0 15,2 2 0-15,4 3 0 16,1 4 1-16,6-1-1 0,5-1-1 15,2 2-1-15,5-5-2 16,7-4-3-16,6-1-6 16,-3-5-10-16,11-3-18 15,3 3-38-15,-3-10-8 0</inkml:trace>
  <inkml:trace contextRef="#ctx0" brushRef="#br0" timeOffset="1.64739E6">8553 6897 409 0,'0'0'4'16,"0"0"1"-16,0 0 3 16,-6 6 0-16,1 3 1 15,3 0 0-15,-5 6 1 16,1 2-1-16,2 2-3 0,2 0-3 16,-1 1-2-16,1-4-1 15,3-4-1-15,-1 3 0 16,4-7 0-16,-4-8 0 15,9 12 1-15,-9-12 1 0,16 3 0 16,-5-3 1-16,-2-6-1 16,2-3 1-16,2 1-1 15,1-1 1-15,0-4-1 16,0 2 0-16,-2 3 0 0,2 1 0 16,-3 3 0-16,-2-2-1 15,-9 6 1-15,14 0 0 16,-14 0-1-16,8 10 0 15,-8-10 0-15,8 15-2 0,-4-4 0 16,-1-1-1-16,4 2-2 16,-5 0 0-16,4-4-3 15,-2 2 0-15,4-1-3 16,-8-9-6-16,16 14-20 0,-2-8-47 16,-3-5-1-16</inkml:trace>
  <inkml:trace contextRef="#ctx0" brushRef="#br0" timeOffset="1.64789E6">8920 6928 373 0,'0'0'5'0,"0"0"2"16,0 0 0-16,12 0 1 0,-12 0 0 16,10 6 0-16,-10-6 0 15,13 11-1-15,-2-2-4 16,0 0-3-16,-3 0 0 16,5-3-1-16,-1 0-1 0,1-3 2 15,-1-3-1-15,2 0 1 16,-5 0 1-16,1-5-1 15,-10 5 1-15,15-12 1 0,-15 12 0 16,8-18 0-16,-5 5-1 16,-3 2 1-16,0 2-1 15,-8-3 1-15,1 2-1 16,-4 3 1-16,-4-1-1 0,-1 1 0 16,2 7 0-16,-2 0 1 15,3 3-1-15,-2 9 1 16,4 5 0-16,3-3 0 15,3 7-1-15,2 0 1 0,3 1-2 16,0-2 0-16,9-4-1 16,0-2-3-16,4-2-4 15,3-9-3-15,0 1-13 16,3-4-17-16,-8-7-40 16,10-1-7-16</inkml:trace>
  <inkml:trace contextRef="#ctx0" brushRef="#br0" timeOffset="1.64823E6">9153 6912 398 0,'0'0'4'0,"0"0"2"16,0 0 1-16,3 9 2 15,-3-9 1-15,2 10 0 16,-2-10 1-16,2 14-1 16,-2-14-3-16,1 15-2 0,-1-15-1 15,2 12-2-15,-2-12 0 16,0 0-2-16,11 9 1 15,-11-9-1-15,0 0 1 16,11 1 0-16,-11-1 1 0,15 0-1 16,-15 0 1-16,16-4 0 15,-6-4 0-15,3 1-1 16,1-2 0-16,0 0 0 16,-1 0-2-16,0 3 0 0,0 0-1 15,-3 3-1-15,0 3-1 16,-10 0-2-16,13 3-1 15,-13-3-2-15,6 15-3 0,-6-15-4 16,3 15-7-16,-3-15-12 16,2 18-23-16,-2-18-26 15,0 0-5-15</inkml:trace>
  <inkml:trace contextRef="#ctx0" brushRef="#br0" timeOffset="1.64901E6">9272 6900 407 0,'0'0'4'0,"0"0"1"15,0 0 1-15,-9 0 0 16,9 0 1-16,-14 0 0 0,4 3 0 16,-3 1 0-16,-2-1-2 15,-2 3-1-15,1-1-1 16,-6 2-1-16,2 1 1 16,0-2-1-16,0 4 1 0,3-4-1 15,1 6 1-15,2-4-1 16,-1 5 0-16,4-2 0 15,2 1 0-15,4 2 0 16,5 0 0-16,0 1-1 0,5-3 0 16,2-1 0-16,7-3 0 15,3-3 0-15,2-2 0 16,2-3-1-16,2-6 0 16,-1-4 0-16,1-7 0 0,0 1-1 15,0-7 0-15,-3-2 1 16,-1-2-1-16,-3-3 1 15,-3 1-1-15,-3-2 2 16,-2-2-1-16,-5-1 0 0,-3-1 1 16,0 0 0-16,-6-2-1 15,-4-3 1-15,-4 1 0 16,-2 0-1-16,-2 6 1 16,0 3 1-16,-1 3-1 0,3 10-1 15,-2 8 1-15,3 6 0 16,4 8 0-16,3 16-1 15,5 6 0-15,1 8 0 0,2 8-2 16,3 3-1-16,8 8-3 16,3 0-3-16,3-2-3 15,3-5-7-15,3-5-9 16,1-5-14-16,-11-10-45 16,8-6-2-16</inkml:trace>
  <inkml:trace contextRef="#ctx0" brushRef="#br0" timeOffset="1.64941E6">9318 6786 441 0,'0'0'2'0,"0"0"0"16,0 0 1-16,11 3 0 15,-11-3 1-15,19 2-2 0,-4-1 0 16,1 2 0-16,2 0-2 15,4-3-3-15,0 2 1 16,1-2-1-16,-2 3 1 16,1-3 0-16,-4 0 1 0,1 0 1 15,-4 0 1-15,-2-3 1 16,-2-2 0-16,-11 5 1 16,15-12-1-16,-15 12 1 0,4-18-1 15,-4 18 0-15,-1-8 0 16,1 8 1-16,-17 0-1 15,6 2 0-15,-1 10 0 16,-2 3 0-16,1 6 0 0,0 4 0 16,2-1-1-16,2 2-1 15,2-1-1-15,4-4-2 16,2-1-1-16,1-7-4 16,2-2-2-16,7-5-7 15,-9-6-19-15,12-3-47 0,2-5-4 16</inkml:trace>
  <inkml:trace contextRef="#ctx0" brushRef="#br0" timeOffset="1.64975E6">9623 6731 422 0,'0'0'3'16,"0"0"2"-16,0 0 0 15,0 9 0-15,0 1 1 0,0 1-1 16,-2 5-1-16,1 2 0 15,0 2-4-15,1 1-1 16,0 1-1-16,0-2-1 16,2-1 1-16,4-4 1 0,-1 0 1 15,0-6 1-15,-5-9 2 16,8 16 1-16,-8-16 2 16,0 0 0-16,10 2 1 15,-10-2 0-15,3-12-1 0,1 0 1 16,0-2-1-16,2-5-1 15,0 0-2-15,6 0-3 16,-1-1 0-16,2 1 0 0,5 2 0 16,-1 0 0-16,7 2-18 15,-2 15-59-15,6-10-13 16</inkml:trace>
  <inkml:trace contextRef="#ctx0" brushRef="#br0" timeOffset="1.65117E6">10749 6549 405 0,'0'0'6'0,"0"0"2"16,0 0 4-16,0 0 0 15,2-12 3-15,-2 12 0 0,0 0 0 16,2-13 1-16,-2 13-9 16,0-9-7-16,0 9 0 15,-13-8 0-15,13 8 0 0,-19-7 0 16,6 7 0-16,-1 0 0 15,-4 0 0-15,-3 7 0 16,2 1 0-16,-1-1 0 16,2 3 0-16,1 1 0 0,0 0 0 15,4-1 0-15,4 1 0 16,2 1 0-16,7-12 0 16,-8 12 0-16,8-12 0 15,2 13 0-15,-2-13 0 0,16 2 0 16,-3-2 0-16,5 0 0 15,2 0 0-15,2-3 0 16,1-1 0-16,1-1 0 16,3 2 0-16,-4 1 0 15,-3 1 0-15,-4 1 0 0,-5 0 0 16,-2 1 0-16,-9-1 0 16,3 17 0-16,-5-7 0 15,-5 2 0-15,-5 5 0 16,-3 0 0-16,-2 2 0 0,-2-2 0 15,-1 2 0-15,0 3 0 16,2-4 0-16,2 1 0 16,2 0 0-16,6-2 0 0,3-1 0 15,4-3 0-15,1-1 0 16,7-3 0-16,3-4 0 16,1 2 0-16,5-6-3 15,-1-1-8-15,5-3-17 0,-2 3-54 16,1-13-8-16</inkml:trace>
  <inkml:trace contextRef="#ctx0" brushRef="#br0" timeOffset="1.65143E6">10599 6363 488 0,'0'0'2'0,"0"0"0"16,0 0 1-16,0 0 1 16,0 0-1-16,1 14 1 15,6 1 1-15,3 6-5 16,5 7 0-16,4 7 0 0,6 6 0 16,1 5-2-16,3 3-4 15,-2-1-2-15,2 1-3 16,-9-5-6-16,5-2-21 0,5-3-49 15,-15-12-1-15</inkml:trace>
  <inkml:trace contextRef="#ctx0" brushRef="#br0" timeOffset="1.65341E6">7299 7475 432 0,'0'0'4'0,"0"0"1"0,0 0 1 16,0 0 0-16,6 6 1 16,-4 5 0-16,2 4 0 15,1 7-1-15,4 5-2 0,1 6-3 16,1 9-1-16,5 2-2 16,-4 4-3-16,3 1 0 15,0-6 0-15,-3-1-1 0,-3-4 1 16,-2-8-1-16,0-6 1 15,-6-8 1-15,3-7 1 16,-4-9 0-16,0 0 0 16,0-6 1-16,-1-13-1 0,-5-5 0 15,3-5 0-15,-2-7 1 16,-2-4 1-16,-5-5 0 16,4-2 2-16,-3 1 1 15,2 1 0-15,-4 3 2 0,2 0 2 16,2 9 1-16,2 5 1 15,2 4 0-15,2 3 0 16,3 9-1-16,0 1-1 16,0 11-1-16,0-9-1 15,0 9-2-15,9-3-1 0,1 3 0 16,1 5-2-16,4 1 0 16,2 3 0-16,4 1 0 15,2 4-1-15,1 4 0 16,0-2-1-16,0 5 1 0,-1 0 1 15,-5 0-1-15,-5 0 1 16,-6 0 1-16,-4-5 0 16,-3 1 0-16,-3-2 0 0,-5-4-1 15,-4-1 0-15,-1-2-2 16,0-2-1-16,3-2-3 16,-7-4-7-16,8 4-19 15,9-4-48-15,-12 3-5 0</inkml:trace>
  <inkml:trace contextRef="#ctx0" brushRef="#br0" timeOffset="1.65384E6">7640 7511 419 0,'0'0'3'0,"0"0"0"15,0 0 0-15,0 0 0 0,0 0 0 16,7 9 1-16,-7-9-2 16,15 11 0-16,-8-9-2 15,7 6 0-15,3-5-1 16,3 0 0-16,4-3 1 0,0 0 0 16,2 0 1-16,-2-7 2 15,-1 0 1-15,-2-1 0 16,-6 0 2-16,-4 2-1 0,-11 6 1 15,13-10-1-15,-13 10-1 16,-7-3-1-16,-6 3-2 16,-2 4 0-16,-4 5-1 15,-2 2-1-15,-5 8 1 0,2-2-1 16,3 4 0-16,2 2 1 16,1 0-1-16,7-2 0 15,4-3 0-15,7-3-1 16,2-5-2-16,11-2-2 0,2-5-4 15,9-3-10-15,-2 0-19 16,-1-9-46-16,9 0-3 16</inkml:trace>
  <inkml:trace contextRef="#ctx0" brushRef="#br0" timeOffset="1.65416E6">8030 7541 378 0,'0'0'6'0,"0"0"2"15,-8 9 1-15,8-9 1 16,-16 15-1-16,6-4 1 0,1-1 0 16,-2 1-1-16,1-2-5 15,6 0-3-15,4-9-2 16,0 13 0-16,9-10-1 0,4-3 0 16,4 2 0-16,4-2 1 15,5 0 1-15,-3-5 1 16,3-1 1-16,-3-2 0 15,-4-2 1-15,-2 3-1 0,-5-1 1 16,-5-2-1-16,-7 10-1 16,2-14-1-16,-2 14-2 15,-8-15-1-15,-4 6-2 0,2-1-4 16,-5-1-5-16,3 1-9 16,1-5-16-16,0 1-24 15,10 2-21-15</inkml:trace>
  <inkml:trace contextRef="#ctx0" brushRef="#br0" timeOffset="1.65469E6">8225 7456 263 0,'0'0'9'0,"10"5"4"15,-10-5 4-15,15 20 3 16,-2-3 0-16,-4 5 3 0,3 4 0 16,-3 4-1-16,0 5-8 15,-5 0-4-15,0 5-5 16,-2-5-2-16,0 1-1 15,-1-3-2-15,0-2 0 16,0-5-1-16,2-5 1 0,-2-3 1 16,-1-5 1-16,1-5 0 15,-1-8 3-15,0 0-1 16,0 0 1-16,0 0 0 16,1-5-1-16,-1-4 0 0,0-7-1 15,-1-3 0-15,0-6-2 16,-5-4-1-16,1-3 1 15,1-4 0-15,1-3-1 0,2-2 1 16,1 3 0-16,-1-1 0 16,1 3 0-16,2 4 1 15,4 4 1-15,2 6-1 16,0 3 1-16,0 6 0 0,1 1-1 16,0 1 0-16,0 5 0 15,-9 6-1-15,20-10-1 16,-10 6 0-16,2 4 1 15,2 0-2-15,1 0 1 0,-2 7-1 16,2 0 0-16,-3 4 0 16,-3 2 0-16,-3 2 0 15,-5 2 0-15,-1 1 0 16,-2-2 1-16,-9 1-1 0,0 1 1 16,-2-3-1-16,-1-2 0 15,1-1-2-15,3-4-1 16,-1-4-5-16,11-4-10 15,-13 5-25-15,0-5-42 0,13 0-3 16</inkml:trace>
  <inkml:trace contextRef="#ctx0" brushRef="#br0" timeOffset="1.65496E6">8621 7185 452 0,'0'0'4'16,"0"0"1"-16,0 0 1 0,0 0 2 16,-7 10 0-16,6 5 1 15,1 4 0-15,-1 8 1 16,1 2-10-16,0 7 0 16,0 3 0-16,0 3 0 0,1-2 0 15,0-4-2-15,3 0-5 16,-1-4-2-16,4-8-3 15,-3-2-5-15,4-7-14 0,2 3-53 16,-10-18-3 0</inkml:trace>
  <inkml:trace contextRef="#ctx0" brushRef="#br0" timeOffset="1.65537E6">8783 7396 465 0,'0'0'2'0,"0"0"0"16,2 10 0-16,-2-10 0 16,5 11 0-16,-5-11 0 0,13 19-1 15,-1-10-1-15,0-1-1 16,5 0-1-16,1 0 0 16,5-5-1-16,-1-1 1 15,-4-2 1-15,5 0 0 0,-3-5 2 16,-3-3-1-16,-3 0 2 15,-2-3-1-15,-8-2 0 16,-4 4 0-16,0-3-1 0,-5 3 0 16,-6-2 0-16,-4 4 0 15,-1 4 1-15,-4 0 0 16,0 3 0-16,-3 6 2 16,1 6 1-16,-2 6 1 0,-1 3 1 15,6 7 0-15,1 2 1 16,4 0-2-16,8 0-5 15,1-1 0-15,10-5 0 16,7-2 0-16,10-4 0 16,4-7 0-16,10-1-9 0,1-10-12 15,8-8-60-15,1 3-10 16</inkml:trace>
  <inkml:trace contextRef="#ctx0" brushRef="#br0" timeOffset="1.65611E6">9614 7374 417 0,'0'0'5'15,"0"0"3"-15,0 0 2 0,-4 12 1 16,4-12 1-16,-2 16 0 16,2-16 1-16,0 15 0 15,0-15-5-15,4 15-6 16,6-8-2-16,5-1 0 0,5-2 0 15,0-1 0-15,11-1 0 16,1 0 0-16,9 0 0 16,-1 1 0-16,1-3 0 0,6 0 0 15,-7 0 0-15,4 4 0 16,-7-4 0-16,-2 4 0 16,-8-1 0-16,-4 0 0 15,-8 0 0-15,-3 0 0 0,-12-3 0 16,4 11 0-16,-4-11 0 15,-14 10 0-15,1-5 0 16,-5 5 0-16,-1-3 0 16,-4 0 0-16,1 3 0 0,0-1 0 15,1 0 0-15,0 2 0 16,0 1 0-16,4-2 0 16,0 2 0-16,3 0 0 15,1-3 0-15,-1 6 0 16,5-4 0-16,0-1 0 0,4 1 0 15,0 0 0-15,2 1 0 16,0-4 0-16,3 2-10 16,0-10-22-16,-12 5-58 0,12-5-2 15</inkml:trace>
  <inkml:trace contextRef="#ctx0" brushRef="#br0" timeOffset="1.65658E6">10669 7291 449 0,'0'0'2'0,"0"0"2"16,-2 11 0-1,-3-3 0-15,-4 3 0 0,-2 8 1 16,-2 1-1-16,-2 2 1 16,-2 4-2-16,1 2-2 15,2-3 0-15,1 4 0 0,4-5 1 16,4 1-1-16,6-5 1 16,-1 0 0-16,9-4 1 15,4-8 0-15,5 0 1 16,3-8 0-16,2-4-1 0,5-8-3 15,-1-6 0-15,2-6 0 16,-2-4 0-16,-3-5 0 16,-1-1 0-16,-6-1 0 15,-2 2 0-15,-8-3 0 0,-3 0 0 16,-4 3 0-16,-3 1 0 16,-7 3 0-16,-3 7 0 15,-4 5 0-15,-2 6 0 0,0 5 0 16,-3 6 0-16,3 6 0 15,-3 2-3-15,10 9-37 16,8 0-51-16,-4-1-2 16</inkml:trace>
  <inkml:trace contextRef="#ctx0" brushRef="#br0" timeOffset="1.65686E6">11246 7257 500 0,'0'0'3'16,"0"0"0"-16,0 0 0 15,0 0-1-15,0 0-2 0,0 0 0 16,0 0 0-16,8 1 0 16,-4-6-8-16,7-2-9 15,-5-10-14-15,-1 7-59 16,7-5-1-16</inkml:trace>
  <inkml:trace contextRef="#ctx0" brushRef="#br0" timeOffset="1.65711E6">11244 7478 495 0,'0'0'2'0,"0"0"1"16,0 12-1-16,0-12 1 15,10 17 0-15,0-7-2 16,0 1-1-16,2 7-1 15,1-3-4-15,-3 3-1 16,-2 3-2-16,-5 1-3 0,-3 1-3 16,-6-1-6-16,-7 0-27 15,-11 0-39-15,-6-2-2 16</inkml:trace>
  <inkml:trace contextRef="#ctx0" brushRef="#br0" timeOffset="1.66137E6">8028 7946 362 0,'0'0'6'0,"0"0"1"16,0 0 4-16,0 0 0 15,0 0 2-15,0 0 1 16,0 0 2-16,0 0 0 16,-10 6-5-16,10-6-1 0,0 10-3 15,1 2-1-15,2 5-1 16,3 2-2-16,-4 11-1 16,5 3 0-16,2 6 0 15,-1 6-1-15,-1-1-1 0,-1 2 0 16,0 0 0-16,-4-1-1 15,2-1 0-15,-4-5-1 16,1-3 0-16,-3-6-1 0,-5-6-1 16,3-7-1-1,-2-3 0-15,6-14-2 0,-11 6 0 16,11-6-2-16,-9-15 0 16,6-4-1-16,-3-4 0 15,3-7 0-15,2-4 2 16,-5-3 1-16,3-1 2 0,-5-1 3 15,6 0 3-15,-3 1 2 16,2 1 2-16,1 5 1 16,0 4 2-16,2 1 0 0,0 5 1 15,3 2-3-15,2 5 0 16,0 4-1-16,2 3 0 16,-7 8-2-16,14-11 0 15,-14 11-1-15,18-4-1 0,-6 4 0 16,2 0 0-16,2 0-1 15,2 4 0-15,-1 0 0 16,5 3 0-16,1 1 1 16,-2 0-1-16,-1 1 0 0,1 3 0 15,-3 0 0-15,1-1 0 16,-5 4 0-16,-2-2 0 16,-5-1 0-16,1 3 0 15,-3-1 0-15,-4 3 1 16,-1-3-1-16,3-3 0 0,-11 2 1 15,-1-5-2-15,-1-1 0 16,-1-3 0-16,-1-3-3 16,-2-1-4-16,4-1-7 0,-6-7-17 15,-2-5-51-15,11 1-4 16</inkml:trace>
  <inkml:trace contextRef="#ctx0" brushRef="#br0" timeOffset="1.66167E6">8576 7841 410 0,'0'0'5'0,"0"0"2"0,0 0 1 16,0 0 1-16,0 0 0 15,0 0-1-15,0 0 1 16,0 0-1-16,-4 22-4 16,4-4-2-16,4 5-3 0,0 5-1 15,6 4-1-15,-1-1-3 16,2 3-4-16,-2-2-4 16,5-3-11-16,-5-4-27 15,-9-1-32-15,6-6-5 16</inkml:trace>
  <inkml:trace contextRef="#ctx0" brushRef="#br0" timeOffset="1.66184E6">8480 8092 414 0,'0'0'2'15,"0"0"0"-15,0 0 1 16,0 0 1-16,8 1 0 15,2-1 0-15,3 0-2 0,4-5-5 16,1-7-11-16,7 2-27 16,10-5-39-16,-5-4-6 15</inkml:trace>
  <inkml:trace contextRef="#ctx0" brushRef="#br0" timeOffset="1.6622E6">8880 7853 395 0,'0'0'4'15,"-4081"0"1"-15,8160 10 3 0,-4085-1 1 16,2 5 2-16,-6 2 0 16,3 4 1-16,-1 3 0 15,-1 0-3-15,6 0-4 16,-3-1-1-16,4 2-4 0,1-7 0 16,1 2-2-16,1-4 1 15,3-6-2-15,-4-9 1 16,7 15 2-16,-7-15-1 15,11 0 2-15,-11 0 1 16,14-8 0-16,-4-1 0 0,-4-1 0 16,6-3 0-16,0-2 0 15,0 4 0-15,1 0-1 16,-2-2 0-16,1 6 0 16,1 5 0-16,-3 2-1 0,-1 0 1 15,3 8-2-15,-3 6-1 16,5 0-2-16,-6 3-4 15,4 2-6-15,-4-2-17 0,-8-17-51 16,18 20-6-16</inkml:trace>
  <inkml:trace contextRef="#ctx0" brushRef="#br0" timeOffset="1.66252E6">9158 8147 402 0,'0'0'4'0,"0"0"0"15,0 0 1-15,8 10 0 16,-8-10-1-16,8 11 0 16,-8-11-1-16,10 11-1 0,-10-11-3 15,0 0-1-15,10 11-1 16,-10-11 1-16,0 0 0 15,0 0 2-15,11-3 0 16,-11 3 1-16,10-16 1 16,-4 8-1-16,3-6-1 0,-2 4 0 15,4-5-3-15,-3 3-3 16,3 2-8-16,-1 3-14 16,-10 7-26-16,0 0-28 0,14-10-4 15</inkml:trace>
  <inkml:trace contextRef="#ctx0" brushRef="#br0" timeOffset="1.66292E6">9367 8075 369 0,'0'0'5'0,"0"0"1"16,0 0 3-16,12 4 0 16,-12-4 1-16,16 3-1 15,-5 0 1-15,3-3 1 0,1 3-6 16,4-3-1-16,1 0-2 15,-1 0 0-15,2 2-1 16,0-2 0-16,-3 0 0 16,0 0 1-16,-2 0-1 0,-2-2 1 15,-5-1 0-15,-9 3 0 16,13-6 1-16,-13 6-1 16,2-7 1-16,-2 7-1 15,-8-8-1-15,-2 5 1 0,-2 3-2 16,-2-3 1-16,-1 3-1 15,-1 8 0-15,1 1 1 16,1 6-1-16,3 5 1 16,1-1 0-16,4 3-1 0,4 2 0 15,2 0-1-15,0-3-1 16,7-3-2-16,6-2-2 16,0-5-4-16,3-2-5 15,-4-7-11-15,8-2-25 0,4 1-25 16,-4-10-11-16</inkml:trace>
  <inkml:trace contextRef="#ctx0" brushRef="#br0" timeOffset="1.66331E6">9791 8099 356 0,'0'0'7'0,"0"0"4"0,-2-9 2 16,2 9 1-16,0 0 0 16,-11-12 1-16,11 12 1 15,-14-5 0-15,14 5-7 0,-17 0-2 16,7 5-3-16,1 2-2 15,9-7-1-15,-14 17-1 16,8-7-2-16,3 2 1 16,2 0-2-16,2 1 1 15,-1-1 0-15,6-2 1 0,-6-10 0 16,15 11 0-16,-8-8 1 16,2-1 0-16,1-2 0 15,1-5 1-15,-3 0-1 16,2-4 0-16,-2 4 1 0,-8 5-1 15,14-15 1-15,-14 15-1 16,12-9 1-16,-12 9-1 16,0 0 0-16,0 0 0 15,0 0 0-15,0 0 0 0,0 0-1 16,0 0-1-16,0 0 0 16,0 0-2-16,0 0-1 15,0 0-2-15,12 3-2 16,-12-3-3-16,15 0-7 0,-5 0-12 15,1-3-30-15,10 0-22 16</inkml:trace>
  <inkml:trace contextRef="#ctx0" brushRef="#br0" timeOffset="1.66376E6">10050 8093 340 0,'0'0'6'0,"0"0"2"15,0 0 3-15,0 0 0 16,0 0 1-16,0 0 0 0,0 0 0 15,-6 6 1-15,6-6-7 16,-8 3-1-16,8-3-2 16,0 0-2-16,-7 13 0 15,7-13 0-15,3 11 0 16,-3-11 0-16,16 13-1 0,-4-10 0 16,4 0 1-16,1-3-1 15,2 0-1-15,-2-4 0 16,0-5-2-16,-3-2 1 15,0-3-1-15,-3-3 0 0,-3-3 0 16,-1-3 0-16,-2-3 0 16,-5 0 2-16,0-2 1 15,0-1 0-15,-7-2 0 16,-3 2 1-16,-3 1 0 0,-3 2 2 16,-1 4 0-16,-3 8 0 15,0 4 2-15,-2 7-2 16,1 9 1-16,1 9 0 0,7 14 0 15,2 7-1-15,7 7-1 16,4 3 0-16,2 4-1 16,13 1-2-16,4-5-4 15,10 1-6-15,-2-12-9 16,8-10-39-16,3-3-23 0,-1-8-7 16</inkml:trace>
  <inkml:trace contextRef="#ctx0" brushRef="#br0" timeOffset="1.66453E6">10767 7923 383 0,'0'0'5'0,"0"0"2"16,0 0 1-16,0 0 0 16,0 0 1-16,0 0 0 15,0 10 0-15,0-10 0 0,0 0-4 16,-7 12-2-16,7-12-2 16,-16 16 0-16,6-6-1 15,-3 1 1-15,-1 5 0 16,2-1-1-16,-1 1 1 15,5 4 0-15,2 0 0 0,4-1 0 16,2-3 1-16,6 1-1 16,10-6 1-16,3 1-1 15,6-5-1-15,2-7-2 16,8 0-4-16,-1-3-7 0,3-6-22 16,8-4-48-16,-13-3-4 15</inkml:trace>
  <inkml:trace contextRef="#ctx0" brushRef="#br0" timeOffset="1.66489E6">11032 7949 421 0,'0'0'4'0,"0"0"2"15,0 0 1-15,0 0-2 16,-4 8 1-16,4-8 1 15,-4 11-1-15,4-11 0 0,-8 12-4 16,8-12-2-16,-7 18-1 16,4-6 0-16,2 0 0 15,1 1 0-15,0-2-1 16,2-3 1-16,-2-8 0 16,16 10 0-16,-6-10 1 0,2-3 0 15,1-4 1-15,-1-1-1 16,1-6 0-16,-2 0 1 15,-2 3-1-15,1-2 0 16,-4 1 1-16,-4 1-1 0,-1-3-1 16,-1 14 0-16,-2-17-1 15,2 17-3-15,-14-15-5 16,14 15-9-16,-13-14-23 16,2 10-41-16,11 4-5 0</inkml:trace>
  <inkml:trace contextRef="#ctx0" brushRef="#br0" timeOffset="1.66519E6">11271 7850 392 0,'0'0'4'0,"0"10"1"16,0-10 2-16,-3 17 1 16,0-5-1-16,2 1 1 0,-3 1 0 15,2 1 0-15,2-6-4 16,-1 1-2-16,1-10 0 15,0 10 0-15,0-10 1 16,0 0 1-16,5 0 0 16,-5 0 0-16,12-13 1 0,-3 6-1 15,0 2 1-15,2 2-2 16,-1-1-1-16,2-1-1 16,-2 2 0-16,-2 2-1 15,2 1-2-15,-10 0-2 0,12 0-2 16,-12 0-5-16,11 3-7 15,-11-3-16-15,5-8-48 16,5 8-7-16</inkml:trace>
  <inkml:trace contextRef="#ctx0" brushRef="#br0" timeOffset="1.66566E6">11541 7821 362 0,'0'0'3'0,"0"0"3"16,0 0 1-16,-2 9 1 15,2-9 0-15,-14 17 0 16,8-4 0-16,-3-2-1 16,-1 4-2-16,4-2-2 0,-1-1-2 15,5 2-1-15,2-1 1 16,0-5-1-16,10 0 1 16,7-1 0-16,2-4 1 15,3-2-1-15,1-1 1 16,1-5 2-16,-1-5-3 0,-2-2 1 15,-1-1 0-15,-6-4 0 16,-2-1 1-16,-6-2-1 16,0-2 0-16,-4-2 0 15,-2-1-1-15,-5-2 1 0,-4 0-1 16,-1-3 0-16,-2-3 1 16,-4 0-1-16,0-1 1 15,-1-2 1-15,1 3 0 0,-2 1 1 16,2 8 0-16,1 3 0 15,2 8-1-15,2 10 0 16,11 3-1-16,-12 25-1 16,10 4-1-16,3 11-2 0,5 8-1 15,9 8-1-15,0-1-4 16,10 3-4-16,1-1-5 16,6-7-13-16,1-5-30 15,-6-11-26-15,6-7-4 16</inkml:trace>
  <inkml:trace contextRef="#ctx0" brushRef="#br0" timeOffset="1.66625E6">12028 7720 397 0,'0'0'4'0,"0"0"1"16,0 0 1-16,9 0 2 15,-9 0 0-15,0 0 2 0,10 1 1 16,-10-1 0-16,6 10-4 16,-4-2-1-16,-1 5-1 15,0-1-1-15,2 2-2 16,-1 4-1-16,2-3 0 0,0 1-1 15,3-4 0-15,4-1 0 16,-1-3 0-16,4-3 0 16,1-5 0-16,3 0 1 15,-1-2-1-15,2-6 0 0,0-1-1 16,1-3 1-16,-1 2-1 16,-3-1 1-16,-2 2-1 15,-2 3 0-15,-3 0 0 16,-9 6 0-16,9-4 0 15,-9 4 0-15,0 0 0 0,0 7-1 16,0-7 1-16,-7 9 0 16,7-9 0-16,-5 9 0 15,5-9 2-15,0 0 0 0,0 0 0 16,0 0 1-16,5 10 0 16,-5-10 0-16,16 0 1 15,-3 0-1-15,0-4-1 16,-1-2 1-16,3 1-1 0,-4-1 0 15,2-1 0-15,0-3-1 16,-4 2 0-16,0-1-1 16,-3 0-2-16,-6 9-3 15,10-18-5-15,-10 18-15 0,7-10-53 16,-7 2-7-16</inkml:trace>
  <inkml:trace contextRef="#ctx0" brushRef="#br0" timeOffset="1.66671E6">12643 7664 404 0,'0'0'4'0,"0"0"2"16,0 0 0-16,0 0 0 0,0 0 0 15,-3 11 0-15,3-11 0 16,0 0 0-16,-14 11-5 15,6-6-2-15,-1 4 0 0,-2 0 0 16,-1 5 0-16,0-1 0 16,1 3 0-16,1-2 1 15,3 1 1-15,1-1 0 16,3-2 0-16,3-2 1 0,0-10-1 16,7 12 1-16,-7-12-1 15,18 0 1-15,-7 0-1 16,0-2-1-16,1-7 0 15,1-1 0-15,0 2 0 0,0-2 0 16,-3-2-1-16,0 3 1 16,0 1 0-16,-3-1 0 15,-7 9 0-15,11-16 0 16,-11 16 0-16,10-12 1 0,-10 12-1 16,6-9 0-16,-6 9 1 15,0 0-1-15,10-7 0 16,-10 7-1-16,0 0-1 15,10 10-2-15,-10-10-4 0,11 11-6 16,-11-11-14-16,14 0-39 16,-2 7-17-16</inkml:trace>
  <inkml:trace contextRef="#ctx0" brushRef="#br0" timeOffset="1.66694E6">12908 7689 441 0,'0'0'4'16,"0"0"0"-16,-3 14 2 0,-2-6 1 16,2 4-1-16,-1 1 0 15,1 0 0-15,0 2-1 16,-3-4-4-16,5 0-2 16,1-11-2-16,0 11-1 0,0-11-1 15,0 0-3-15,7-4-6 16,-7 4-11-16,13-18-30 15,-13 4-30-15,9-2-4 16</inkml:trace>
  <inkml:trace contextRef="#ctx0" brushRef="#br0" timeOffset="1.66733E6">12953 7370 448 0,'0'0'4'0,"0"0"0"15,0-10 0-15,0 10 1 16,4-11-1-16,-4 11-1 16,4-12 0-16,-4 12-2 0,6-8-4 15,-6 8-2-15,0 0-1 16,0 0-1-16,0 0 0 16,10 7 1-16,-10-7 2 15,4 18-2-15,-1-6 2 0,2 1 1 16,2 4 1-16,-2 2 2 15,1-2 0-15,1 7 3 16,0 1 1-16,1 5 2 16,-3-1 1-16,0 1 0 0,-1 3 0 15,0-2 0-15,2 2-2 16,-2-3-2-16,-1-3 0 16,1-5-2-16,3-2-1 0,-2-5 0 15,0-3-2-15,-5-12 0 16,11 11-3-16,-11-11-4 15,9 0-8-15,-5-8-17 16,-3-6-48-16,4 4-4 16</inkml:trace>
  <inkml:trace contextRef="#ctx0" brushRef="#br0" timeOffset="1.66752E6">12847 7686 497 0,'0'0'3'0,"0"0"0"15,9 3 1-15,4-3 0 0,8 0-4 16,4 0 0-16,14 0-26 16,8 0-59-16,3-11-6 15</inkml:trace>
  <inkml:trace contextRef="#ctx0" brushRef="#br0" timeOffset="1.68029E6">16230 6570 10 0,'0'0'14'0,"0"-9"3"16,0 9 0-16,0 0 3 16,0 0 2-16,2-10 0 15,-2 10-1-15,0 0-2 16,0 0 0-16,0 0-2 0,0 0-2 16,0 0-3-16,0-9-3 15,0 9-2-15,0 0-4 16,0 0-1-16,0 0-1 0,0 0-1 15,0 0 0-15,0 0 2 16,0 0 1-16,0 0 0 16,0 0 1-16,0 0 1 0,0 0-3 15,0 0-1-15,0 0-5 16,0 0-5-16,0 0-6 16,0 0-3-16,0 0-5 15,0 0-2-15,0 0-5 16,0 0-12-16,0 0-15 0</inkml:trace>
  <inkml:trace contextRef="#ctx0" brushRef="#br0" timeOffset="1.68127E6">16284 6524 113 0,'0'0'4'0,"0"0"2"16,0-9 1-16,0 9 4 15,0-9 0-15,0 9 3 16,0-9 4-16,0 9 0 15,0 0-1-15,0-11 2 0,0 11 0 16,0 0-1-16,0 0 3 16,0 0-3-16,0 0 2 15,0 0-2-15,0 0 0 0,0 0 0 16,0 0-3-16,-4-10-1 16,4 10-1-16,0 0-1 15,0 0-1-15,0 0-2 16,0-9 0-16,0 9-3 0,0 0 1 15,0 0-3-15,0 0-1 16,0 0 0-16,0 0-1 16,0 0 0-16,-1 7-2 15,1-7 1-15,0 0 0 0,3 14 0 16,5-5 0-16,-1 4 0 16,6 1 1-16,-2 5-2 15,2 2 2-15,4 5-1 16,3-4-1-16,-2 0 0 15,2 0 0-15,-2 0 1 0,-2-5-1 16,2-3 2-16,-2-3-4 16,-3-3 2-16,-3-2 2 15,1 0-2-15,-3-6 0 16,-8 0 0-16,14 0 0 0,-14 0 0 16,9-2 0-16,-9 2 0 15,8-15 0-15,-4 0 0 16,0 2 0-16,0-11 0 0,-2 3 0 15,2-5 0-15,-1-1 0 16,7 0 0-16,-8-3 0 16,2 5 0-16,-2 4 0 15,3 3 0-15,0 3 0 0,-2 6 0 16,-1-2-11-16,-2 11-13 16,9 0-42-16,-9 0-22 15,10-1-6-15</inkml:trace>
  <inkml:trace contextRef="#ctx0" brushRef="#br0" timeOffset="1.68178E6">16892 6462 408 0,'0'0'4'16,"0"0"0"-16,0 0 2 15,0 0 0-15,0 0 0 0,-5 0-2 16,5 0 1-16,-11 5-1 16,11-5-4-16,-13 9-1 15,4 1-1-15,-2 1 0 16,-2 5 0-16,2-4 1 0,-2 3 0 16,5 2 1-16,1-4 0 15,1 2 1-15,6-7 0 16,0-8 0-16,7 16 0 15,6-13 1-15,1 0 0 0,0-3-1 16,-1-3 0-16,5-3 2 16,1-1-2-16,-2-2 0 15,-1 0 0-15,-3-2 0 16,1 2 0-16,-4-1 0 0,-1 2 0 16,-9 8 0-16,11-14 0 15,-11 14 0-15,0 0 0 16,7-11 0-16,-7 11-1 15,0 0 2-15,0 0-2 0,0 0 1 16,0 0-1-16,0 7 1 16,0-7-1-16,6 15 0 15,-6-15 0-15,13 14-4 16,-5-10-2-16,2-3-4 0,9 3-12 16,-8-3-27-16,6-1-34 15,4-3-4-15</inkml:trace>
  <inkml:trace contextRef="#ctx0" brushRef="#br0" timeOffset="1.68206E6">17314 6399 408 0,'0'0'5'0,"0"0"2"15,0 0 1-15,-9 5 0 16,9-5 1-16,-13 9-1 15,3-2 2-15,-5 1-2 0,3 4-3 16,-1-3-3-16,-2 3-2 16,-2 1 0-16,5-1 0 15,2 2 0-15,1 1-2 16,3-3 1-16,4-2-1 0,2 2 1 16,0-12 0-16,17 14-3 15,-5-13-2-15,4 1-3 16,-1-2-4-16,9 0-21 15,2 0-44-15,-8-3-7 16</inkml:trace>
  <inkml:trace contextRef="#ctx0" brushRef="#br0" timeOffset="1.68278E6">17428 6425 353 0,'0'0'2'16,"0"0"1"-16,0 0 0 16,0 0 1-16,7 0 0 0,-7 0-1 15,0 0 1-15,10-3 0 16,-10 3-1-16,0 0-2 16,0 0 2-16,2-9-1 0,-2 9 1 15,0 0 1-15,0 0 1 16,0 0 1-16,-5-12-1 15,5 12 2-15,0 0-1 16,0 0 1-16,0 0-1 0,-11-2-2 16,11 2 0-16,0 0 0 15,0 0 0-15,0 0-3 16,0 0 1-16,0 0-2 0,0 0 0 16,0 0-1-16,-8 2 0 15,8-2-1-15,-1 18 0 16,-3-2 0-16,4 1-1 15,-4-2 2-15,1 4-1 16,-1-2 1-16,-1-2 1 0,-1 3 1 16,1-9 1-16,5-9-1 15,-11 16 1-15,11-16 0 16,0 0 1-16,0 0 0 16,0 0-1-16,6 3 1 0,-6-3-2 15,16 0 1-15,-16 0-1 16,14-10 0-16,-4 2 1 15,-1 1-2-15,0-3 1 16,-9 10-2-16,18-19 2 0,-12 9-1 16,3-2 1-16,-6 0 0 15,-3 12-1-15,7-15 1 16,-7 15-1-16,2-12 2 0,-2 12-1 16,0 0 1-16,0 0 1 15,0 0-2-15,0 0 2 16,0 0-1-16,0 0 0 15,0 5-1-15,0-5 0 0,8 20 0 16,-3-8-2-16,1-1 0 16,5 4-3-16,1-3-1 15,1-2-1-15,0-1-3 16,3 2-1-16,-3-8-6 16,3-2-10-16,-6-1-15 0,2-4-23 15,3-1-15-15</inkml:trace>
  <inkml:trace contextRef="#ctx0" brushRef="#br0" timeOffset="1.68315E6">17666 6416 356 0,'0'0'7'0,"0"0"3"15,0 0 4-15,0 0 0 16,0 0 1-16,0 0 1 16,0 0 1-16,-3 12 1 15,3 2-7-15,-4-2-3 0,4 4-1 16,0-1-4-16,0 0-2 15,2 2 0-15,2-5-2 16,1 2 0-16,1-3-1 16,1-4 2-16,-7-7-2 0,14 12 1 15,-14-12 1-15,16 0 1 16,-8-7 0-16,4-1 1 16,-3-7 1-16,5 1-1 0,-2 0 1 15,1-1 0-15,1 1 0 16,-2 4-1-16,-1-1-2 15,-1 3 0-15,-1 5 0 16,-9 3 0-16,9 3 0 0,-9-3 0 16,2 19 0-16,-2-9 0 15,1 4 0-15,-1 1-9 16,4 2-3-16,2-7-9 16,3-1-25-16,13 1-42 15,-8-7-2-15</inkml:trace>
  <inkml:trace contextRef="#ctx0" brushRef="#br0" timeOffset="1.68348E6">17995 6191 469 0,'0'0'4'0,"0"0"1"0,0 0 0 15,0 0 2-15,0 0-1 16,0 0 1-16,0 0-1 16,-2 12-4-16,2 6-2 0,0 1 0 15,0 7 0-15,1 4 0 16,0 3 0-16,4 5-3 16,5 3-2-16,2-3 0 15,2 2-1-15,0-5 2 16,5-5-1-16,1-3 2 0,-2 1-2 15,1-13-1-15,-4 0-5 16,-3-10-9-16,-2-5-34 16,4 4-31-16,-14-4-3 15</inkml:trace>
  <inkml:trace contextRef="#ctx0" brushRef="#br0" timeOffset="1.68367E6">17906 6404 453 0,'0'0'4'16,"0"0"1"-16,0 0 2 15,0 6 1-15,0-6 1 16,18 9 0-16,-2-6 0 0,8 0-2 16,6 4-7-16,1-4 0 15,4 0-10-15,-1-3-30 16,3 0-49-16,1 0-1 0</inkml:trace>
  <inkml:trace contextRef="#ctx0" brushRef="#br0" timeOffset="1.69056E6">16806 6662 393 0,'0'0'2'0,"0"0"2"15,0 0 0-15,5 9 1 16,6-5 2-16,3-1 1 0,9-3 0 16,8 0 0-16,10 0-1 15,8-10-2-15,10 2-1 16,6-7-1-16,14-1 1 16,1 1-3-16,5-6 2 0,6 3 0 15,1 4 1-15,1-1 0 16,-4 1 0-16,-7 4 2 15,-8 3-2-15,-7 5 0 16,-14 2-2-16,-12 0 1 0,-21 4-1 16,-20-4-2-16,-3 15 2 15,-31-1-2-15,-19 1 2 16,-10 2-1-16,-16 1 1 16,-12 6 0-16,-8-3-2 0,-8 1 0 15,-6 2 0-15,6-2 0 16,0-3 0-16,8-2 0 15,2 0 0-15,12-8 0 16,11 0 0-16,14-3 0 0,14-6 0 16,11 0 0-16,17-9 0 15,13-3 0-15,11-6 0 16,19-4 0-16,15-4 0 16,15-2 0-16,13-4 0 0,16 0 0 15,9-2 0-15,10-2 0 16,8 6 0-16,2-1 0 15,-2 4 0-15,-6 3 0 16,-11 7 0-16,-17 4 0 0,-13 7 0 16,-21 3 0-16,-23 3 0 15,-20 13 0-15,-21 1 0 16,-20 4 0-16,-14 1 0 16,-15 5 0-16,-5-1 0 0,-8-3 0 15,4-3 0-15,-1-6-11 16,14-11-57-16,6 6-22 15</inkml:trace>
  <inkml:trace contextRef="#ctx0" brushRef="#br0" timeOffset="1.69131E6">16350 7198 433 0,'0'0'2'0,"0"0"1"15,-1 12-2-15,1 2 2 16,2 8 0-16,0 2 0 16,5 6-2-16,1 6 0 0,5 3-3 15,-4 1-3-15,7-5 0 16,-3-4-4-16,2-1-1 16,-5-10 0-16,5-4 1 0,-15-16 1 15,14 6 1-15,-14-6 1 16,7-20 2-16,-7 1 3 15,0-11 1-15,0-2 0 16,-2-5 1-16,-1-6 1 0,-5-2 2 16,0 0 2-16,-3-1 2 15,3 5 1-15,-2 2 1 16,5 5 2-16,0 5 0 16,3 5 0-16,2 12-1 0,0 12-2 15,12-10-3-15,0 10-2 16,5 5-1-16,-2 6-2 15,5 0-1-15,0 5-1 16,1 0-2-16,5-2 0 16,0 1 0-16,-5-1-2 0,-2 2 1 15,-1-3 1-15,-4 1-2 16,-8 4 2-16,-6-4 1 16,-1-2-1-16,-9 4 2 0,-5-6-2 15,-5 1-3-15,-5-8-13 16,1-3-45-16,3 1-17 15</inkml:trace>
  <inkml:trace contextRef="#ctx0" brushRef="#br0" timeOffset="1.69156E6">16908 6996 450 0,'0'0'3'16,"0"0"0"-16,0 0 1 0,9 6 0 15,-9-6 1-15,9 12-1 16,-3 3-1-16,-2 3-1 16,3 4-4-16,0 2-3 15,-2 3-4-15,2 6-4 0,-3-8-11 16,4 1-21-16,1 6-36 15,-3-8-7-15</inkml:trace>
  <inkml:trace contextRef="#ctx0" brushRef="#br0" timeOffset="1.69176E6">16838 7135 416 0,'0'0'3'0,"0"0"2"0,0 0 1 16,0 0 2-16,5 9-2 16,-5-9 1-16,19 11 0 15,-5-7-2-15,3-4-5 0,6 0-8 16,-3-10-12-16,10-10-59 16,7 11-5-16</inkml:trace>
  <inkml:trace contextRef="#ctx0" brushRef="#br0" timeOffset="1.69213E6">17303 6970 439 0,'0'0'4'0,"0"0"3"16,-6 12 0-16,2-3 2 16,2 2 0-16,-3 1 1 15,2 3-1-15,2 6 1 16,1-5-5-16,0 6-3 0,3-2-2 15,6 1-3-15,-2-4 1 16,4 0-1-16,-1-1 0 16,3-7 1-16,-2 1 0 15,-1-4 1-15,4-6 1 16,-3 0 0-16,0-3 1 0,5-9 0 16,-3-3 0-16,3 2 0 15,-3-4 0-15,3 2 0 16,0-1-1-16,1 2 1 15,-1 1-1-15,-2 5 1 0,-2 4-2 16,2 4 1-16,-3 3-2 16,-1 8-1-16,1 3-3 15,-4 4-4-15,0-6-8 0,4 5-39 16,-2 5-31-16,-1-4-2 16</inkml:trace>
  <inkml:trace contextRef="#ctx0" brushRef="#br0" timeOffset="1.69245E6">17713 7141 425 0,'0'0'3'16,"0"0"0"-16,0 0 0 15,0 12 1-15,0-12-2 16,6 18 0-16,1-8-1 15,0-2 0-15,0 4-3 0,-7-12 0 16,17 9 1-16,-17-9-2 16,15 3 2-16,-15-3 1 15,11-3 3-15,-11 3-2 16,7-15 1-16,-5 1 2 16,0 1-1-16,1 1-1 0,2-7 1 15,0 5-2-15,0-2-1 16,-1 2-5-16,7 1-6 15,-8 2-31-15,-3 1-41 0,6 3-2 16</inkml:trace>
  <inkml:trace contextRef="#ctx0" brushRef="#br0" timeOffset="1.6928E6">17960 7090 397 0,'0'0'6'16,"0"0"1"-16,0 0 1 15,0 0-1-15,15 9 2 16,-15-9-1-16,18 3 0 0,-5-1 0 16,2-2-5-16,0 0-3 15,4 0 0-15,-4-2 0 16,1-1-1-16,-1-3 1 16,-2-1-1-16,-3 4 1 0,-10 3-1 15,15-9 1-15,-15 9-1 16,0 0 1-16,0-11 0 15,0 11 0-15,-14 0 1 16,0 8 0-16,0 1 1 0,-4 4 0 16,-2 4 1-16,2 2 0 15,0 4-1-15,4 2 0 16,1-4-1-16,7 0-2 16,6-4-2-16,0-1-2 0,10-3-5 15,3-8-11-15,4-10-52 16,4 5-11-16</inkml:trace>
  <inkml:trace contextRef="#ctx0" brushRef="#br0" timeOffset="1.69322E6">18321 7057 467 0,'0'0'3'0,"0"0"0"0,-14-3 0 16,14 3 0-16,-12 0 0 15,4 0-1-15,8 0 0 16,-18 0-1-16,18 0-3 16,-9 8 0-16,9-8-1 0,1 16 1 15,1-4-2-15,4 1 1 16,5-2 2-16,0 1-1 16,3-4 2-16,3 2-1 15,0-5 1-15,-2-2-1 16,-1-3 2-16,-2-6-1 0,0 1 0 15,3-4 0-15,-6-1 1 16,0-1 0-16,-1-1-2 16,-8 12 2-16,4-15-1 0,-4 15 0 15,2-13 1-15,-2 13-1 16,0 0 1-16,-7-2-1 16,7 2 1-16,0 0-2 15,-4 5 1-15,4-5 0 0,5 16-2 16,-5-16-2-16,13 13-4 15,-7-9-5-15,11 3-19 16,-1 2-45-16,-5-9-8 16</inkml:trace>
  <inkml:trace contextRef="#ctx0" brushRef="#br0" timeOffset="1.69365E6">18599 7052 415 0,'0'0'5'0,"0"0"1"0,-4-2 1 15,4 2 0-15,-9 2 1 16,9-2 0-16,-12 10 0 16,12-10 0-16,-7 19-6 0,2-4-1 15,5-4-3-15,0 2 0 16,1-1-1-16,9-3 0 16,0-1 1-16,5-2-1 15,0-5 2-15,1-1 0 16,3-7 0-16,1-5 1 0,-2-3 1 15,-3-5 0-15,-2-4-1 16,-4-2 1-16,-4-5-1 16,1 1 0-16,-6-4 1 15,-5-4-1-15,-2 1 1 0,-5-2-1 16,-5-4 1-16,2 2-1 16,-4-2 1-16,1 8 1 15,-1 2 0-15,2 6 1 16,3 8-1-16,3 13 1 0,-1 6 0 15,5 16 0-15,4 10 0 16,1 11-2-16,3 4 1 16,3 10-2-16,8 2-1 0,4-3-2 15,8 4-3-15,1-6-6 16,9-2-10-16,-2-10-18 16,-4-12-40-16,3-3-9 15</inkml:trace>
  <inkml:trace contextRef="#ctx0" brushRef="#br0" timeOffset="1.69382E6">18844 7006 477 0,'0'0'3'0,"0"0"0"15,9 0 1-15,1 0-1 16,4-3-2-16,2-4-5 15,8 5-11-15,-7 2-52 0,8-7-20 16</inkml:trace>
  <inkml:trace contextRef="#ctx0" brushRef="#br0" timeOffset="1.69417E6">19422 6786 376 0,'0'0'5'0,"0"0"3"0,0 0 1 16,0 0 2-16,-10-9 2 15,10 9 3-15,0 0-2 16,-10-9 2-16,10 9-4 15,-11 0-3-15,3 9-1 16,-3 6-3-16,-2 3-2 0,0 8-2 16,-5 2-1-16,1-2-1 15,-1 5-3-15,7-4 0 16,2-3-4-16,6 0-1 16,3-4-5-16,3-4-10 0,6-6-26 15,0-5-37-15,8-2-2 16</inkml:trace>
  <inkml:trace contextRef="#ctx0" brushRef="#br0" timeOffset="1.69445E6">19495 6852 480 0,'0'0'2'15,"0"0"0"-15,0 0 0 16,-1 14 0-16,1-14 0 15,0 16-2-15,0-16-2 16,0 21-1-16,0-11-2 0,5 4-3 16,2-5-1-16,1-3 0 15,4 1 1-15,1-4 2 16,-1-2 0-16,3-2 2 16,-5-5-1-16,4-1 2 0,-3-2-2 15,-6-2 0-15,-2-5-2 16,0 3-2-16,-6 1-7 15,-3 1-8-15,-2-1-14 0,-2-3-25 16,7 0-16-16</inkml:trace>
  <inkml:trace contextRef="#ctx0" brushRef="#br0" timeOffset="1.6952E6">19637 6753 373 0,'0'0'4'15,"0"0"4"-15,15 6 0 16,-15-6 2-16,11 12 1 0,-4-2 0 15,-1 1 0-15,1 0 1 16,-6 1-3-16,1 1-2 16,-2-1-3-16,0-12 1 0,0 13-1 15,0-13 0-15,0 0 1 16,0 0 0-16,0 0-1 16,0 0-1-16,0 0 1 15,9-4-2-15,-9 4 0 0,17-15-1 16,-7 9-3-16,-10 6 0 15,18-8-3-15,-18 8-2 16,14-6-3-16,-14 6-5 16,13-1-8-16,-13 1-8 0,11 0-11 15,-11 0-2-15,13-5 1 16,-2 4 7-16,-11 1 12 16,15-7 14-16,-15 7 16 0,11-8 14 15,-11 8 12-15,0 0 6 16,0-12 1-16,0 12-2 15,-6-6-9-15,6 6-7 16,-12 0-4-16,3 0-5 16,9 0-3-16,-15 15-2 0,11-4-2 15,-1 2-4-15,2-1-1 16,0 0 0-16,3 0-2 16,0 3 1-16,4-6 0 15,-4-9 0-15,11 12 1 0,0-9 0 16,0-3 1-16,3-2-1 15,2-6 2-15,4-3-1 16,-1-1 0-16,4-6 0 16,-2 1 0-16,-2-5 1 0,-1-2-2 15,-2 4 2-15,-4-3 0 16,-2 0 0-16,-2-1 0 16,-3 0 1-16,0 0 0 15,-3 0-1-15,-3-1 0 0,1-3 0 16,-1 1 0-16,-4 2-2 15,-1-3 0-15,-5 3 0 16,4 6 0-16,-2 3 0 16,-1 7 0-16,10 9 0 0,-15-9 0 15,15 9 0-15,-9 15 0 16,9 7 0-16,0 4 0 16,6 1 0-16,1 7-2 15,2 2-2-15,3-1-4 0,-1-2-3 16,8 5-14-16,-5-1-38 15,1-10-25-15,4-5-3 16</inkml:trace>
  <inkml:trace contextRef="#ctx0" brushRef="#br0" timeOffset="1.69593E6">20214 6617 420 0,'0'0'5'0,"0"0"1"16,0 0 3-16,0 0 1 0,0 0 1 15,6 9 0-15,-3 1 1 16,0 2-1-16,0 4-4 16,1 1-5-16,0 1-3 15,-2-3-6-15,2 6-6 0,-4-9-10 16,7 2-18-16,-5 2-43 15,-2-16-7-15</inkml:trace>
  <inkml:trace contextRef="#ctx0" brushRef="#br0" timeOffset="1.69611E6">20222 6510 452 0,'0'0'6'0,"0"0"1"16,0 0 1-16,0 0 1 0,0 0-1 15,0 0 0-15,-13 3-1 16,13-3-3-16,0 0-7 16,0 0-7-16,0-6-17 0,0 6-61 15,11-10-1-15</inkml:trace>
  <inkml:trace contextRef="#ctx0" brushRef="#br0" timeOffset="1.69637E6">20388 6172 473 0,'0'0'5'0,"0"0"0"15,-12 0 2-15,12 0 0 0,-13 16 0 16,5-1 0-16,3 6-7 16,0 4 0-16,5 4 0 15,0 7 0-15,0 3 0 16,5-2 0-16,5 4 0 15,3-5 0-15,3-3 0 0,1 3 0 16,2-5 0-16,0-5-7 16,-3-1-1-16,3-7-2 15,-3-4-7-15,-6-2-13 0,-10-12-56 16,10 8-1-16</inkml:trace>
  <inkml:trace contextRef="#ctx0" brushRef="#br0" timeOffset="1.69655E6">20207 6497 479 0,'0'0'3'0,"0"0"1"16,0 0-1-16,13-9 1 0,-2 7 0 16,5-1-2-16,6-1-4 15,1 1-5-15,8 3-25 16,10-2-54-16,-11-2-3 15</inkml:trace>
  <inkml:trace contextRef="#ctx0" brushRef="#br0" timeOffset="1.69673E6">20556 6449 468 0,'0'0'3'0,"0"0"2"16,-7 13 0-16,4-4 1 15,-1 3 0-15,0-1-1 16,1 2-1-16,2-2-1 15,1-11-4-15,0 21-5 16,0-21-5-16,0 10-5 0,0-10-8 16,0 0-22-16,13 0-38 15,-13 0-4-15</inkml:trace>
  <inkml:trace contextRef="#ctx0" brushRef="#br0" timeOffset="1.69728E6">20556 6449 416 0,'-50'-60'5'0,"50"60"3"15,0 0 1-15,0 0-1 16,0 0 1-16,0 0 0 16,17-19 0-16,-9 15-1 0,-8 4-7 15,17-11-3-15,-9 6-5 16,5 3-4-16,-4-1-6 16,3 3-6-16,-1 0-4 15,-2 0-3-15,2 0 5 0,-4 5 7 16,4 2 7-16,-11-7 12 15,8 10 10-15,-8-10 7 16,4 12 7-16,-4 1 4 16,0-4-1-16,0 1-5 0,0-10-7 15,-5 14-4-15,4-2-3 16,1-12-3-16,0 13-3 16,0-13 0-16,1 12-2 0,-1-12 1 15,14 9-1-15,-6-6-1 16,3-1 0-16,-2 1 0 15,2-3-1-15,0 0 1 16,-3 0-1-16,2-3 1 16,-1 3 0-16,-9 0-1 0,12-12 0 15,-12 12 0-15,0 0 1 16,10-10-1-16,-10 10 0 16,0 0 0-16,0 0 0 15,0 0 0-15,0 0 1 0,0 0 0 16,0 0 1-16,0 0 0 15,12 7 0-15,-12-7 2 16,3 10-2-16,-3-10 0 16,12 12 1-16,-12-12-2 0,14 11 1 15,-14-11-2-15,14 18-1 16,-14-18-3-16,15 12-1 16,-15-12-6-16,12 5-21 15,-12-5-52-15,12 3-2 0</inkml:trace>
  <inkml:trace contextRef="#ctx0" brushRef="#br0" timeOffset="1.69784E6">21446 6292 468 0,'0'0'4'16,"0"0"1"-16,0 0 1 0,0 0 1 15,0 0 1-15,0 0 0 16,0 0-3-16,0 12-5 16,1 8 0-16,2 1 0 15,4 4 0-15,1 4 0 0,4 3 0 16,5-1 0-16,2 1 0 15,-1-2 0-15,4-8 0 16,-1-5 0-16,0-5 0 16,-1 1 0-16,-1-13 0 15,-4 0 0-15,-2-4 0 0,-1-7 0 16,-1-8 0-16,-1-3 0 16,1 0 0-16,-2-6 0 15,3 0 0-15,0-1 0 16,-2 3 0-16,0-5 0 0,4 11 0 15,-5 1 0-15,8-6-60 16,-3 13-33-16,1-2 0 16</inkml:trace>
  <inkml:trace contextRef="#ctx0" brushRef="#br0" timeOffset="1.69831E6">22086 6343 487 0,'0'0'3'16,"0"0"0"-16,0 0 0 15,-7 0 0-15,-3 0-1 0,2 1 0 16,-3 3 1-16,-1 1-2 16,0-3-1-16,-1 6-3 15,1 3 0-15,3-3 0 16,3 6 1-16,0-2 0 0,2-4-1 15,4 7 2-15,4-3 0 16,5-5 1-16,0-3 1 16,3-4 0-16,2 0 1 15,2 0-1-15,-3-12 0 0,2-2 0 16,0 2-1-16,-2-3 1 16,-2 3-1-16,2 0 0 15,-7-2-1-15,1 4 2 16,-7 10-1-16,6-9-1 0,-6 9 1 15,0 0-1-15,-8-1 0 16,8 1 0-16,-15 1 1 16,6 5-1-16,9-6 1 15,-12 8 0-15,12-8 1 0,0 12 1 16,0-12-1-16,17 9-1 16,-3-6-4-16,5 1-1 15,3-4-6-15,1-4-12 0,1-4-61 16,2 0-5-16</inkml:trace>
  <inkml:trace contextRef="#ctx0" brushRef="#br0" timeOffset="1.69853E6">22446 6245 469 0,'0'0'4'0,"0"0"1"15,-6-3 1-15,6 3 1 16,-14 0 0-16,4 1 2 0,2 3-5 15,-4 2-4-15,3 7 0 16,-2-4 0-16,2 6 0 16,2-1 0-16,4 2 0 15,0 2 0-15,4 2 0 16,-1 1-9-16,6-1-2 0,2-3-6 16,5-1-18-16,10-3-51 15,-8-1-3-15</inkml:trace>
  <inkml:trace contextRef="#ctx0" brushRef="#br0" timeOffset="1.69896E6">22729 6239 487 0,'0'0'2'16,"0"0"0"-16,0 0 1 15,0 0-1-15,0 0 1 0,0 0-2 16,0 0-1-16,-5 3 0 16,5-3-3-16,-13 16-1 15,5-5-2-15,1-2 2 16,0 0-2-16,6 3 2 0,1-4 1 16,0 2 0-16,0-10 1 15,10 8 0-15,-10-8 2 16,17 4-1-16,-7-4-1 15,-10 0 1-15,16 0-1 0,-16 0 2 16,11-9-2-16,-11 9 2 16,6-16-2-16,-6 16 2 15,1-12 1-15,-1 12 1 16,0-14 0-16,0 14-1 16,-2-9 2-16,2 9-2 0,0 0 1 15,0 0-1-15,-9-11-1 16,9 11 1-16,0 0-2 15,0 0-2-15,0 0-4 0,9 10-8 16,-9-10-16-16,8 4-51 16,8-1-4-16</inkml:trace>
  <inkml:trace contextRef="#ctx0" brushRef="#br0" timeOffset="1.69933E6">22985 6251 444 0,'0'0'4'15,"0"0"1"-15,0 0 1 16,0 0 1-16,-3 12 0 0,3-12 1 16,0 0-1-16,-10 8 0 15,10-8-5-15,0 0-1 16,0 0-2-16,0 0 0 16,0 0 0-16,0 9-2 0,0-9 2 15,9 7 0-15,-9-7 0 16,13 0 2-16,-5 0 0 15,3 0 1-15,0 0 0 16,-2 0 0-16,-2-5 0 0,5 3 1 16,-12 2-1-16,15-5 1 15,-15 5-1-15,0 0 0 16,0 0-2-16,9 0 0 16,-9 0 0-16,0 0-2 15,2 12-1-15,-2-12-3 0,3 12-2 16,-3-12-2-16,8 5-7 15,-8-5-13-15,19 10-52 16,-9-10-6-16</inkml:trace>
  <inkml:trace contextRef="#ctx0" brushRef="#br0" timeOffset="1.69961E6">23276 5874 483 0,'0'0'4'0,"0"0"-1"0,0 0 2 16,-5-8-1-16,5 8 1 15,0 0 2-15,0 9-7 16,0 2 0-16,5 7 0 16,-3 4 0-16,0 5 0 0,6 3 0 15,-2-1 0-15,1 2 0 16,3-3 0-16,3 1 0 15,0-1 0-15,0-5-2 16,4 1-6-16,-2-8-2 16,-2-2-6-16,-8-4-9 0,6-8-31 15,-11-2-32-15,0 0-4 16</inkml:trace>
  <inkml:trace contextRef="#ctx0" brushRef="#br0" timeOffset="1.69981E6">23140 5932 509 0,'0'0'2'0,"0"0"-2"15,0 0 0-15,0 0 0 0,7 0 0 16,6 7 0-16,7-1 0 16,3 2 0-16,5 0 0 15,4-1 0-15,5 0 0 16,-1-7 0-16,9 0-24 0,2 0-68 15,-10-3-2-15</inkml:trace>
  <inkml:trace contextRef="#ctx0" brushRef="#br0" timeOffset="1.82335E6">22516 15711 337 0,'0'0'7'16,"-8"-9"2"-16,8 9 3 15,-11-19 1-15,1 9 2 16,1-2 1-16,-1-3 2 0,-3 3 0 15,3 1-4-15,-3 3-4 16,4 1-1-16,-2 7-1 16,-2 0-2-16,2 10-1 15,1 5-2-15,2 2-1 0,3 7-1 16,1 4-1-16,4 7 1 16,4 3-1-16,9 2-1 15,4 3 0-15,6-2 1 16,4 0 0-16,0-3 0 15,5-5-1-15,-3-6 1 0,1-6 0 16,-2-5 0-16,-5-7 1 16,-3-8 0-16,0-1 0 15,-6-10 1-15,-1-4-1 16,-5-9 1-16,0-4 0 0,-4-5-2 16,-2-5 0-16,0-2 0 15,-1-2 0-15,2 2 0 16,-1 3 0-16,1 3 0 15,-1 5 0-15,1 5 0 0,1 6 0 16,2 5 0-16,-6 12-6 16,14-3-20-16,-3 6-60 15,-4 11-4-15</inkml:trace>
  <inkml:trace contextRef="#ctx0" brushRef="#br0" timeOffset="1.82399E6">23020 15780 394 0,'0'0'4'0,"0"0"0"15,0 0 0-15,-3-5 1 16,3 5-1-16,-7-12 1 0,7 12 0 16,-6-14 1-16,6 14-4 15,-7-15 0-15,7 15-1 16,-10-9 1-16,10 9-1 16,-10 0 0-16,10 0 0 0,-15 18-1 15,8-3 1-15,0 5-1 16,2 6 0-16,1-2 0 15,0 0 0-15,3 3-1 16,1-3 1-16,3-5 0 0,3-3 0 16,4-4 0-16,1-2 1 15,4-5-1-15,3-4 0 16,2-1 1-16,-1-5-1 16,2-2 1-16,0-5 0 0,-4-3 0 15,-1-1 1-15,-2-1-1 16,-4 2 0-16,-2-3 1 15,-5 2 0-15,0 2-1 16,-3-1 1-16,0 3 0 0,-2 3 1 16,2 9-1-16,-10-12 0 15,10 12 0-15,-13-5 1 16,13 5-1-16,-10 2-1 16,10-2 1-16,-3 17-1 0,3-6 0 15,7 0 0-15,4 6-2 16,1-3-1-16,4 2-2 15,1-3-2-15,4 3-4 16,-2 0-4-16,4-2-7 16,-3-5-15-16,-3-7-38 0,6 3-10 15</inkml:trace>
  <inkml:trace contextRef="#ctx0" brushRef="#br0" timeOffset="1.82431E6">23455 15729 433 0,'0'0'5'0,"0"0"-1"0,0 0 3 15,0 0 0-15,0 0 0 16,0 0 0-16,0 0 1 16,-14-8-2-16,14 8-3 15,-15 0-2-15,6 6-2 0,0 5-1 16,0 4 1-16,0 7-2 15,1 5 1-15,7-1 1 16,0 7 0-16,2 0 0 16,6-4 0-16,5-2 0 15,2-6 1-15,4-3-1 0,5-7 1 16,1-6-2-16,-1-5-2 16,3-10-4-16,-2-4-4 15,3-5-11-15,-2-6-25 16,-3-8-33-16,4 3-8 0</inkml:trace>
  <inkml:trace contextRef="#ctx0" brushRef="#br0" timeOffset="1.82494E6">23796 15683 416 0,'0'0'5'16,"0"0"1"-16,-8 11 2 15,8-11 1-15,-14 9 0 16,3-1 1-16,0-3 0 0,-5 4 0 15,1-2-5-15,2 1-2 16,1-1-1-16,-1 2-2 16,3 4 0-16,0 1-1 15,4-1 0-15,5 4 0 0,1-1 0 16,1 3 0-16,5-2 0 16,4-3 0-16,3-2 1 15,1-3-1-15,1-3 1 16,1-6 0-16,1 0-1 15,-2-6 1-15,0-4-1 0,-3-3-1 16,0-2 1-16,-7-2-1 16,1 0 0-16,-1 0 0 15,-4 1 0-15,-1 1 1 16,0 5 0-16,0 10 1 0,-2-12 1 16,2 12 0-16,0 0 0 15,-2 10 0-15,2 2-1 16,0 2 1-16,3 4-1 0,0-2 1 15,2 1-1-15,3-4-1 16,-2 1 1-16,2-4-1 16,1-2 1-16,1-5 0 15,-3-3-1-15,-7 0 1 16,19-3 0-16,-19 3 0 0,13-16 1 16,-8 5-1-16,-1 0 1 15,0-2-1-15,0 2 1 16,1-1-1-16,-1 0 1 15,1 2 0-15,-5 10 0 0,11-14 0 16,-11 14 0-16,15-2 0 16,-15 2 0-16,16 5 0 15,-16-5 0-15,18 15-1 16,-8-9 1-16,4 5-2 0,-2-6 0 16,0 0 0-16,1-1-2 15,0 0-1-15,-2-4-2 16,-1 0-4-16,-10 0-9 0,17 0-20 15,-2-2-45-15,-15 2-1 16</inkml:trace>
  <inkml:trace contextRef="#ctx0" brushRef="#br0" timeOffset="1.82526E6">24071 15312 473 0,'0'0'3'0,"0"0"1"16,0 11 1-16,0-2 0 15,0 5 0-15,3 6 1 16,1 4-1-16,1 8 0 0,2 4-5 16,2 6 0-16,7 3 0 15,4 3 0-15,0-1 0 16,6-1 0-16,1-3 0 15,4-7 0-15,-2-4 0 16,4-6 0-16,-4-4 0 0,0-5-3 16,-2-9-2-16,-4-3-3 15,-3-5-6-15,1 0-15 16,-4-8-58-16,-8-7 0 16</inkml:trace>
  <inkml:trace contextRef="#ctx0" brushRef="#br0" timeOffset="1.82545E6">23993 15654 506 0,'0'0'5'0,"9"0"-5"15,7 0 0-15,3 0 0 0,11-5 0 16,2-3 0-16,8-5 0 15,6-2 0-15,-1-10 0 16,-5 3-73-16,12-2-22 16</inkml:trace>
  <inkml:trace contextRef="#ctx0" brushRef="#br0" timeOffset="2.07379E6">5158 8126 451 0,'0'0'2'0,"0"0"1"15,0 0 1-15,0 0 0 16,0 0 0-16,0 0 0 0,0 0 1 15,0 0-1-15,0 0-1 16,0 0-1-16,0 0-1 16,0 0 0-16,0 0-1 15,0 0 1-15,0 0-1 0,0 0 1 16,-11 10 0-16,11-10 1 16,-9 11-1-16,9-11 1 15,-10 13 0-15,10-13 0 0,-10 11 0 16,10-11-1-16,-8 14 1 15,8-14-1-15,-3 8-1 16,3-8 1-16,0 0-1 16,-1 11 0-16,1-11 0 0,0 0 1 15,0 0-1-15,-2 10 0 16,2-10 0-16,0 0 1 16,-4 12-1-16,4-12 0 15,-2 10 2-15,2-10-2 0,-5 11 0 16,5-11 0-16,-8 18 0 15,8-18 0-15,-14 17 0 16,14-17 0-16,-13 16 0 16,5-4 0-16,-3-2 0 15,2 2 0-15,-4-1 0 0,-2 2 0 16,0 1 0-16,-2-1 0 16,-3 1 0-16,-2-1 0 15,-2 1 0-15,-1-5 0 0,0 1 0 16,1-2 0-16,-2-2 0 15,1 0 0-15,0-5 0 16,0 0 0-16,0-1 0 16,-1 0 0-16,-1-1 0 0,-1-6 0 15,0 1 0-15,-2-2 0 16,0 1 0-16,-2-2 0 16,-1 3 0-16,1-3 0 0,-1-1 0 15,-1 1 0-15,0-2 0 16,2-1 0-16,-1-1 0 15,1-3 0-15,-2 0 0 16,1-2 0-16,-1-3 0 16,2-3 0-16,-2 0 0 0,1-3 0 15,2-2 0-15,-4-2 0 16,6 1 0-16,-3-3 0 16,2-1 0-16,0 1 0 15,2 1 0-15,3-3 0 0,-1 3 0 16,-1-4 0-16,3 0 0 15,1 0 0-15,5 0 0 16,0 0 0-16,1 0 0 16,1 2 0-16,5-2 0 0,0 3 0 15,4 0 0-15,1-1 0 16,1 2 0-16,2 0 0 16,0 1 0-16,2-1 0 15,1 4 0-15,-2-1 0 0,4 5 0 16,2-4 0-16,-1 7 0 15,2 0 0-15,1-1 0 16,1 2 0-16,-1-1 0 16,3 4 0-16,0 0 0 15,1 2 0-15,2-2 0 0,0 5 0 16,4-2 0-16,0 4 0 16,3-2 0-16,2 2 0 15,1-2 0-15,7 0 0 0,0-6 0 16,3 3 0-16,2-5 0 15,4 1 0-15,-1 1 0 16,1-1 0-16,-1 0 0 16,1 3 0-16,0 1 0 0,-3 2 0 15,2 1 0-15,2 1 0 16,0 2 0-16,0 0 0 16,0 3 0-16,0-2 0 15,0 1 0-15,-3 2 0 0,0 0 0 16,-3 2 0-16,-5 1 0 15,-3-1 0-15,-2 3 0 16,-4 0 0-16,-4 0 0 0,-1 5 0 16,-14-5 0-16,12 22 0 15,-8-7 0-15,-4 3 0 16,1 2 0-16,-6 0 0 16,-4 4-7-16,-2-1-7 15,-4-2-11-15,-1-9-52 0,0 9-13 16</inkml:trace>
  <inkml:trace contextRef="#ctx0" brushRef="#br0" timeOffset="2.07435E6">4107 6798 509 0,'0'0'0'0,"0"0"-1"16,0 0 1-16,0 0-2 15,0 0 0-15,0 0 0 0,14 5 0 16,-2-3 0-16,-1 0 1 15,3 2-1-15,3-2 1 16,4 0 0-16,1 0 1 16,2-2 1-16,0 0 0 15,-3 0 0-15,5-2 0 16,-5 0 1-16,1-1 0 0,-4 0-1 16,-1-1 1-16,-3 1-2 15,-2 3 1-15,-2 0-1 16,-10 0 0-16,16 0-1 0,-16 0 1 15,9 0 0-15,-9 0 0 16,9 3 0-16,-9-3 0 16,0 0 0-16,12 10 1 0,-12-10 0 15,0 0 0-15,9 7-1 16,-9-7 1-16,0 0 0 16,0 0 1-16,0 0-2 15,0 0 0-15,0 0 0 0,0 0 0 16,0 0 0-16,-6-5-4 15,6 5 0-15,-9-5-4 16,9 5-6-16,-15-7-11 16,15 7-38-16,-12-8-26 15,2 5-3-15</inkml:trace>
  <inkml:trace contextRef="#ctx0" brushRef="#br0" timeOffset="2.07531E6">4096 6690 482 0,'0'0'1'0,"0"0"0"15,0 0 1-15,-1-8-1 16,1 8 0-16,-3-11-1 15,3 11 0-15,-4-12-1 0,4 12-1 16,-3-11-1-16,3 11 0 16,0 0 0-16,-13-7 1 15,4 7 1-15,-1 0 0 0,-1 0 3 16,-2 0 1-16,2 0 0 16,0 4 1-16,0-4 1 15,11 0 0-15,-13 0 0 16,13 0-1-16,0 0-1 0,-11-4 0 15,11 4-1-15,-8-12-2 16,8 12 0-16,-9-8 0 16,9 8 0-16,-10-9 0 15,10 9 0-15,0 0 0 16,-6-10 0-16,6 10 0 0,0 0 0 16,0 0 0-16,0 0 0 15,0 0 0-15,0 0 0 16,0 0 0-16,6 4 0 15,-6-4 0-15,17 8 0 0,-5-2 0 16,4 0 0-16,1 1 0 16,5 1 0-16,-1-1 0 15,3 1 0-15,3-1 0 0,-2 1 0 16,3 0 0-16,2 0 0 16,1 1 0-16,-1-2 0 15,2 1 0-15,1 1 0 16,2-4 0-16,-3 2 0 0,4 0 0 15,-3-1 0-15,-1-1 0 16,1 2 0-16,-4-2 0 16,-1 1 0-16,-1 0 0 15,-4 0 0-15,-6 0 0 16,-1-3 0-16,-5 3 0 0,-2-1 0 16,-9-5 0-16,12 7 0 15,-12-7 0-15,0 0 0 16,0 0 0-16,0 0 0 15,0 0 0-15,0 0 0 0,0 0 0 16,0 0 0-16,0 0 0 16,0 0 0-16,0 0 0 15,0 0 0-15,0 0 0 16,0 0 0-16,0 0 0 0,4 8 0 16,-4-8 0-16,0 10 0 15,-3 2 0-15,-3 0 0 16,-4 3 0-16,2 6 0 0,-3 3 0 15,-6 0 0-15,-1 3 0 16,-3 0 0-16,-1 0 0 16,-5-2 0-16,0 2 0 15,-2-3 0-15,1-3 0 0,5-3 0 16,2-3 0-16,5-6 0 16,3-2 0-16,13-7 0 15,-11 5 0-15,11-5-3 16,0 0-30-16,0 0-55 15,11-6-6-15</inkml:trace>
  <inkml:trace contextRef="#ctx0" brushRef="#br0" timeOffset="2.07645E6">5241 8133 465 0,'0'0'1'16,"0"0"-1"-16,0 0 1 15,0 0-1-15,0 0 0 0,0 0-3 16,0 0-2-16,-5 3-2 16,5-3-1-16,-17 11 0 15,7-1-1-15,-6 0 0 16,-3 5 3-16,-5 0 1 16,-2 4 5-16,-2 3 1 0,-3-3 3 15,0 3 1-15,-3 2 0 16,3-3 1-16,-5 1-1 15,2-1 0-15,-2-2-2 0,-3-2-1 16,-1-1-1-16,1-4-1 16,-5 0 0-16,-1-4 0 15,-1-2-1-15,0-2 0 16,-4-4 0-16,1 0 1 0,-1-4-1 16,0-5 1-16,2-6 0 15,-2 3 1-15,5-7 0 16,-1-2 0-16,4-3 1 15,0-1 0-15,0-6 0 0,6-1 0 16,-1-1 0-16,5-4 0 16,-1 1-1-16,4-5 0 15,0 1-1-15,3-2 0 0,1-4 0 16,-1 2 0-16,3-1 0 16,-1 0 0-16,3-1 0 15,-1-2 0-15,3 2 1 16,0-2-1-16,3 1 0 15,3-1 0-15,1-2 1 0,5 1-2 16,3-3 0-16,3 1 1 16,1 0-1-16,4 0 1 15,5 2-1-15,4 2 1 16,3 2-1-16,1 3 2 0,7-1-1 16,-2 7 0-16,2 0-1 15,5 3 1-15,0 3-1 16,0 3 1-16,3 6 0 0,-1 3 0 15,-1 4 0-15,2 4 0 16,0 5 0-16,-1 3 1 16,1 2 0-16,2 5-1 15,1 3 0-15,-2 3 0 0,-2-1-1 16,1 2 0-16,0 0-1 16,-4-3-1-16,-1-1-1 15,-6 2 0-15,-1-3-2 16,-5-2-4-16,1 2-9 15,-16-7-23-15,7 9-37 0,-7-9-5 16</inkml:trace>
  <inkml:trace contextRef="#ctx0" brushRef="#br0" timeOffset="2.07767E6">4088 6302 460 0,'0'0'-1'0,"0"0"-2"16,0 0 1-16,1 9 0 15,1 1 0-15,2 2-1 0,2 0 1 16,0 6 0-16,2-2 1 16,-2 6 1-16,5-4 0 15,-3-3 0-15,2 0 1 16,1 0-1-16,-1-3 2 16,-1 0-1-16,3-2 1 0,-1 2 0 15,-1-1 0-15,3-3 0 16,-2 5 0-16,5-4 0 15,-2 1-1-15,-1-1 0 16,1 3-1-16,-1-4 1 0,2-1-1 16,0 2 0-16,-1-3 0 15,-2 0 0-15,2 0 1 16,0-1-1-16,1 0 1 0,-2-1-1 16,0 3 0-16,2-2 1 15,0 1-1-15,-2 0 0 16,-1-3 0-16,1 3 0 15,-5 1-1-15,2-1 1 0,-10-6 0 16,13 12 0-16,-13-12 1 16,5 15 0-16,-5-15 0 15,0 17 0-15,-3-6 1 16,-3-3 0-16,-3 2 0 0,9-10 0 16,-14 14-1-16,14-14 1 15,-15 13-1-15,15-13-1 16,-12 14 1-16,6-5-1 15,1-1-1-15,-1 5 0 16,0-1 0-16,0 4 0 0,2-2 0 16,0 4 1-16,1-6-1 15,1 4 0-15,1-1 1 16,-1-1 0-16,1-2 0 16,1-2 0-16,0-10 1 0,0 15-1 15,0-15 1-15,1 9 0 16,-1-9 0-16,0 0 0 15,0 0 0-15,0 0 0 0,0 0 0 16,0 0-1-16,0 0 0 16,0 0 1-16,0 0-1 15,0 0 0-15,0-7 0 16,0 7-1-16,-1-14 1 0,2 5 0 16,-1 0 0-16,0-5 0 15,2 0 0-15,-2 0 1 16,0 1-1-16,0-4 1 15,0 1 0-15,-4 1-1 0,0 0 1 16,-1 1 0-16,-2-3 1 16,-2 3-1-16,-2-1 0 15,-1 0 0-15,-1 1 2 16,0 1-1-16,-3 1 1 16,3 0 0-16,1 0-1 0,-1 0 0 15,2 3 0-15,3 1 1 16,8 8-3-16,-14-14 0 15,14 14-2-15,0 0 1 0,-9-8-1 16,9 8 0-16,0 0 0 16,0 0 0-16,0 0-1 15,1 8 1-15,-1-8 0 16,15 18 0-16,-4-5 1 0,3 2 0 16,2 2 1-16,2 6 0 15,3-1-1-15,-2 3 2 16,-1-4-1-16,0 3 0 0,-3-3 0 15,-1 0 0-15,-3-4 0 16,0-1-1-16,-3-3 1 16,-1-2 0-16,-2-2 0 15,-5-9 1-15,6 13-1 0,-6-13 0 16,0 0-1-16,0 0-4 16,0 0-6-16,2-14-21 15,6 0-53-15,-8-7-2 16</inkml:trace>
  <inkml:trace contextRef="#ctx0" brushRef="#br0" timeOffset="2.54428E6">17519 11211 406 0,'0'0'4'0,"0"0"2"16,0-9 1-16,0 9 0 16,2-11 1-16,-2 11 0 0,3-11 1 15,-3 11 0-15,0 0-4 16,0 0-1-16,9-5-2 16,-9 5 0-16,1 12-1 15,-1 1-1-15,0 6 1 0,-1 1 0 16,-3 4-1-16,-1 5 1 15,0 1 0-15,-1 3 0 16,1 0 0-16,0 1 1 16,3-1-1-16,-1 0 1 0,1 0 0 15,0-7-1-15,1-1 1 16,0-1-1-16,0-8 1 16,-1-2-1-16,0-3 0 15,2-11-1-15,0 10 1 0,0-10-1 16,-2-6 1-16,2-6-1 15,0-7 0-15,2-6 0 16,5-6 0-16,0-9 0 0,0-2 0 16,4-3-1-16,3 0 0 15,2 0 1-15,0 2-1 16,4 4 1-16,-2 6-1 16,1 5 1-16,-1 6-1 15,-1 6 1-15,-2 5 0 0,-2 10 0 16,-1 1 0-16,-3 9-1 15,2 10 2-15,-2 2-1 16,0 6 1-16,-1 3-1 16,2 0 1-16,-1 0 0 0,3 0-1 15,0-3 1-15,0-5 0 16,2-4-1-16,2-3 1 16,-4-7-1-16,4-1 1 15,-3-4-1-15,4-3 1 0,-3-3-1 16,1-4 1-16,0-5-1 15,1-3 0-15,-2-3 1 16,3-3-1-16,1 0 0 0,-2-3 0 16,-1 2 0-16,0 2 0 15,-3 1 0-15,0 5 0 16,-6 3 0-16,-6 11 0 16,12-7 0-16,-12 7 0 0,3 14 1 15,-3 4-1-15,0 7 1 16,0 5 0-16,0 4-1 15,1 2 0-15,-1 0-1 16,0-1-2-16,3-4 0 16,5-5-2-16,-2-5-1 0,1-5-2 15,3-7-2-15,-1-6-3 16,-9-3-3-16,13-3-1 16,-13 3 0-16,16-21 2 15,-10 8 0-15,-3-2 3 0,2 0 4 16,-2-3 5-16,-2 3 6 15,-1 1 6-15,0 2 2 16,0 3 2-16,0 9 0 16,-3-15 0-16,3 15 0 0,0 0-2 15,0 0-1-15,-9 5-3 16,9-5-2-16,0 12-1 16,0-12-2-16,4 15-1 0,-4-15 0 15,14 9-1-15,-5-5 0 16,3-2-2-16,-1-2 1 15,2 0-1-15,-1 0 1 16,-1-6-1-16,1 3 1 0,-4-2-1 16,3 1 2-16,-11 4 0 15,16-12 0-15,-16 12 0 16,11-12 0-16,-11 12 0 16,11-10 1-16,-11 10-1 15,0 0 1-15,7-5 1 0,-7 5-1 16,0 0 1-16,5 8 0 15,-5-8 0-15,0 19 0 16,0-10-1-16,0 1 0 0,0 1 0 16,0-11-2-16,10 14 0 15,0-10-2-15,6-1-2 16,-2-3-2-16,12 0-8 16,-1-7-19-16,-7-4-49 0,12-5-4 15</inkml:trace>
  <inkml:trace contextRef="#ctx0" brushRef="#br0" timeOffset="2.54456E6">18593 10937 458 0,'0'0'3'0,"0"0"2"0,-10 18 0 16,7-4 0-16,1 9 1 15,-1 3 0-15,1 10-1 16,2 4 2-16,0 5-4 16,7 6-1-16,3 1-2 15,3 4-3-15,1-2-3 0,2-1-3 16,-3-3-1-16,-1-5-1 16,-3-6-2-16,-2-6 1 15,-3-9-1-15,-4-6 1 0,0-18-4 16,0 0-22-16,0 0-39 15,-5-7-4-15</inkml:trace>
  <inkml:trace contextRef="#ctx0" brushRef="#br0" timeOffset="2.54473E6">18545 11258 397 0,'0'0'5'0,"0"0"3"15,-1 10 2-15,1-1 0 16,0 3 2-16,1 0-1 0,7 4 1 15,0-1 0-15,4 0-7 16,7-4-6-16,2-8-7 16,7 3-18-16,3-2-59 15,0-7-2-15</inkml:trace>
  <inkml:trace contextRef="#ctx0" brushRef="#br0" timeOffset="2.54513E6">18918 11315 396 0,'0'0'4'16,"0"0"0"-16,-3 10 1 16,3-10 1-16,0 10 0 15,0-10 0-15,2 9 0 16,-2-9 0-16,11 6-3 16,2-6-1-16,0-3-1 0,2-1 0 15,-1-4-1-15,3 1 0 16,-2-2 1-16,-2 1-2 15,-3-2 2-15,-1 2 0 0,-9 8-1 16,8-16 2-16,-8 16 0 16,-1-13-1-16,1 13 1 15,-16-9 0-15,6 4-1 16,0 5 0-16,-7 0 0 0,5 0 0 16,-2 5 0-16,0 4 0 15,0 4-1-15,3 2 1 16,1 6 0-16,3 1 1 15,2 4-1-15,-1 6 0 0,6 0 0 16,0 1 0-16,7-1-3 16,4 1-2-16,0-8-5 15,7 2-9-15,-7-13-25 16,1-2-41-16,9-6-3 0</inkml:trace>
  <inkml:trace contextRef="#ctx0" brushRef="#br0" timeOffset="2.54535E6">19038 11265 423 0,'0'0'5'15,"0"0"2"-15,0 0 1 16,-1 7 1-16,1-7 0 16,0 14 0-16,0-4 0 0,0 4 1 15,8-2-5-15,4 6-3 16,5-6-2-16,6 3-4 15,0-3-5-15,9-1-8 16,-1-4-13-16,6-3-22 0,-1 3-23 16,0-7-15-16</inkml:trace>
  <inkml:trace contextRef="#ctx0" brushRef="#br0" timeOffset="2.5456E6">19496 11280 376 0,'0'0'5'0,"0"0"5"16,-11-8 1-16,1 2 2 0,2 1 1 16,-3-1 1-16,-1 4 1 15,0-4 0-15,-1 6-4 16,0 0-4-16,3 6-2 16,0 3-2-16,4 6-1 0,-1 5-1 15,0 5-2-15,2 5 0 16,-2 0 0-16,1 3-5 15,0 0-4-15,4 4-8 16,-6-11-18-16,5-5-39 16,2 1-15-16</inkml:trace>
  <inkml:trace contextRef="#ctx0" brushRef="#br0" timeOffset="2.54587E6">19836 10690 457 0,'0'0'5'15,"0"0"1"-15,0 0 1 0,-8 6 0 16,2 8 2-16,-1 6 0 16,-3 12 0-16,2 8-7 15,-4 11-2-15,2 10 0 0,1 4 0 16,-1 3 0-16,3 7 0 15,-1-3 0-15,3 2 0 16,-1-9-11-16,6-1-2 16,-6-15-3-16,7-4-7 0,-1-13-10 15,4-19-40-15,5 2-14 16</inkml:trace>
  <inkml:trace contextRef="#ctx0" brushRef="#br0" timeOffset="2.54622E6">20072 11211 499 0,'0'0'2'0,"-4"12"1"0,-3 1 0 16,2 4 1-16,-2 7-4 16,-1 0 0-16,-1 3 0 15,1 6 0-15,5-6 0 0,4-3 0 16,-1-3-7-16,1-8-1 15,6-2 1-15,4-7 1 16,1-4 1-16,2-4 2 16,2-9 3-16,0-4 2 15,2-5 1-15,1-1 1 16,-1-1-1-16,2-4 1 0,-5-1-2 16,-2 5 1-16,-7 0-2 15,-2 1-2-15,-7 4 0 16,-4 2-2-16,-10 3 0 0,-3 6-3 15,-6 1-4-15,3 7-11 16,-2 3-38-16,3 1-28 16,6-1-3-16</inkml:trace>
  <inkml:trace contextRef="#ctx0" brushRef="#br0" timeOffset="2.5465E6">20586 11211 469 0,'0'0'2'0,"0"0"1"15,0 0 0-15,-13 11 0 0,4-4 0 16,-5-1-1-16,-1 3 0 16,-2 2 0-16,-1 2-2 15,-2 0-1-15,0 3-1 16,5 1 0-16,1 4 1 15,0 2-1-15,4 2 1 0,5 2 0 16,1-1-1-16,5 3-1 16,5-4-4-16,6-4-9 15,-1-6-23-15,-11-15-45 16,27 6-4-16</inkml:trace>
  <inkml:trace contextRef="#ctx0" brushRef="#br0" timeOffset="2.54677E6">20619 10776 511 0,'0'0'0'0,"0"20"0"0,0 1 0 15,0 9 0-15,1 8 0 16,0 8 0-16,3 9 0 15,2 8 0-15,0-4 0 0,3 5 0 16,-2-10 0-16,3 6-25 16,-5-11-21-16,1-5-10 15,-3-8-4-15,-2-8-5 16,1-4 1-16,-2-9 2 16,6-6 0-16,-6-15-5 0</inkml:trace>
  <inkml:trace contextRef="#ctx0" brushRef="#br0" timeOffset="2.54699E6">20921 11139 451 0,'0'0'5'0,"0"0"1"15,4 5 1-15,-4-5 2 16,-5 16 0-16,-4-4 1 16,-3 7 0-16,-6 4-6 15,-3 1-4-15,-3 3 0 0,-3 2 0 16,5 5 0-16,3-3 0 15,4-2 0-15,9-2 0 16,6-5 0-16,8-8 0 0,14-1 0 16,6-12-3-16,14-20-83 15,3 8-6-15</inkml:trace>
  <inkml:trace contextRef="#ctx0" brushRef="#br0" timeOffset="2.54779E6">21702 10604 459 0,'0'0'4'16,"0"0"0"-16,0 0 2 0,0 0 0 15,-13 7 0-15,13-7 1 16,-12 19 0-16,0-3-1 16,2 3-2-16,-1 6-2 15,-3 3-2-15,-1 8 0 0,1 0 0 16,-2 9 0-16,3 2 0 15,-1 6 0-15,3 4 0 16,2 2 0-16,5 0 0 16,5-2 0-16,-1-1 0 15,11-2 0-15,4-6 0 0,7-4 0 16,4-10 0-16,6-1-3 16,-3-9-34-16,10-2-51 15,-1-7-5-15</inkml:trace>
  <inkml:trace contextRef="#ctx0" brushRef="#br0" timeOffset="2.54859E6">22016 11502 366 0,'0'0'5'15,"0"0"0"-15,0 0 2 0,0 0 1 16,0 0 1-16,0 0 3 15,0 0 1-15,-3 16 1 16,3-2-2-16,2 2-1 16,3 8 0-16,3 2-1 15,0 11-1-15,3 4-3 0,1 8-2 16,2 2-1-16,-2 9-1 16,1 1 0-16,-4 2-2 15,3-4 0-15,-5 2 0 16,0-10 2-16,-3-4-2 0,-4-7 0 15,0-10 0-15,0-6 0 16,0-8 0-16,-2-8 0 16,2-8 0-16,-11-3 0 15,6-12 0-15,-1-9 0 0,-1-6 0 16,-1-8 0-16,-3-5 0 16,0-12 0-16,-1-4 0 15,-1-2 0-15,3-3 0 0,-2-1 0 16,2-1 0-16,-3 5 0 15,3 2 0-15,4 4 0 16,1 5 0-16,1 2 0 16,4 5 0-16,0 1 0 15,9 3 0-15,5 1 0 0,5 1 0 16,2 1 0-16,1 2 0 16,8 5 0-16,2 2 0 15,3 3 0-15,-1 2 0 16,1 7 0-16,-2 4 0 0,-1 8 0 15,-1 3 0-15,-3 11 0 16,-6 7 0-16,-4 6 0 16,-2 3 0-16,-8 7 0 15,-4 5 0-15,-4-3 0 0,-7 0 0 16,-5-3 0-16,-7-1 0 16,-5-7 0-16,-2-3 0 15,-3-4 0-15,-1-8 0 0,2-3 0 16,1-4 0-16,0-6-12 15,8-4-9-15,-5-1-35 16,12-10-34-16,8-2-3 16</inkml:trace>
  <inkml:trace contextRef="#ctx0" brushRef="#br0" timeOffset="2.54889E6">22789 10739 144 0,'0'0'-17'0,"0"0"-30"16,4-9-4-16</inkml:trace>
  <inkml:trace contextRef="#ctx0" brushRef="#br0" timeOffset="2.54951E6">22456 11208 496 0,'0'0'2'0,"0"0"0"16,0 0 0-16,2-8 0 0,-2 8 0 16,10-7 0-16,-10 7 1 15,19-5-3-15,-7 5 0 16,-1 5-3-16,2 7 0 15,1 5-1-15,3 8 0 0,-2 3-1 16,-1 4 1-16,0 4 0 16,2-3 2-16,-4 4 1 15,-2-6 2-15,-1-3 1 16,-1-3 1-16,-3-11-1 0,-3-2 1 16,-2-12 0-16,0 0 0 15,10 6-2-15,-10-6-1 16,13-11 0-16,-4-2-1 15,-1-4 0-15,4-2 0 0,0-4-2 16,1-1 0-16,0-5-1 16,1 0-1-16,-1 0-3 15,2 4-7-15,-2-5-18 16,-7 3-52-16,11 5-3 0</inkml:trace>
  <inkml:trace contextRef="#ctx0" brushRef="#br0" timeOffset="2.55044E6">23189 10539 429 0,'0'0'3'16,"0"0"3"-16,0 0-1 15,-1-11 3-15,1 11-1 16,0 0 2-16,-2-9-1 0,2 9 1 16,0 0-3-16,0 0-1 15,0 13 0-15,4 5-2 16,1 2 0-16,-1 9-1 15,4 2 1-15,-2 10-3 0,1 2 0 16,4 5 0-16,-3 2 0 16,3 3 0-16,-1-1 0 15,0-2 0-15,-1-4 0 16,0-5 0-16,-2-2 0 0,-1-9 0 16,-2-6 0-16,-2-3 0 15,-1-9 0-15,-1 1 0 16,0-13 0-16,0 13 0 15,0-13 0-15,0 0 0 0,0 0 0 16,0 0 0-16,0 0 0 16,0 0 0-16,10 0 0 15,-10 0 0-15,15-1 0 16,-7-2 0-16,6 3 0 0,1 0-2 16,4 0 0-16,3 0-2 15,2 3-2-15,5 1-5 16,-2-2-10-16,7 1-29 15,6 0-38-15,-6-3-4 0</inkml:trace>
  <inkml:trace contextRef="#ctx0" brushRef="#br0" timeOffset="2.55081E6">23798 11085 480 0,'0'0'2'16,"0"0"1"-16,0 0 0 0,-12 15 0 16,6-7 0-16,-2 3 0 15,-3 6 1-15,2-2-1 16,0 9-2-16,-4-5-1 16,6 4-3-16,0-4 0 0,4 0-2 15,3 1 2-15,0-6-2 16,5-2 2-16,-5-12 0 15,19 13 2-15,-6-13 1 16,2-1 1-16,3-11 1 0,2-3 0 16,-1-3 0-16,2-3-1 15,-1-4 0-15,-1 0-2 16,-2 0 0-16,-6 0 0 16,-4 1-1-16,-5 4-1 0,-2 2-2 15,-6 2-2-15,-4 6-4 16,-8-5-13-16,0 4-41 15,1 8-21-15</inkml:trace>
  <inkml:trace contextRef="#ctx0" brushRef="#br0" timeOffset="2.5511E6">24167 11083 457 0,'0'0'3'0,"0"0"-1"16,0 0 2-16,-14 10-1 16,5-6 1-16,-6 2 0 0,0 2 0 15,-5 2-1-15,1 2-1 16,-2-1-1-16,1 0 0 16,4 3-1-16,-1 2 0 15,5-3 0-15,2 3 0 16,5-4 0-16,4 0 0 0,2 0-2 15,9-7-1-15,6 1-2 16,0-6-2-16,5 0-8 16,-2-6-14-16,0-9-39 0,2 1-18 15</inkml:trace>
  <inkml:trace contextRef="#ctx0" brushRef="#br0" timeOffset="2.55142E6">24254 11044 440 0,'0'0'2'0,"0"0"1"16,0 0 0-16,0 0 1 15,6 10 0-15,-6-10 0 0,0 0 0 16,0 0 0-16,10 10-1 16,-10-10-1-16,0 0-1 15,0 0 0-15,0 0 0 0,0 0-1 16,0 0 1-16,0 8-1 15,0-8-1-15,-1 16 1 16,0-4 0-16,2 2-1 16,4 3 1-16,2 0 0 15,4 2-1-15,0-1 0 0,-2-5-1 16,5 3 0-16,-5-7-3 16,-3 1-3-16,-6-10-7 15,13 7-21-15,-13-7-47 16,0 0-4-16</inkml:trace>
  <inkml:trace contextRef="#ctx0" brushRef="#br0" timeOffset="2.55172E6">24448 10399 511 0,'0'0'0'16,"0"0"0"-16,0 0 0 16,11 9 0-16,-5 3 0 15,1 8 0-15,-3 6 0 0,4 9 0 16,-6 7 0-16,-2 5-7 16,0 6-2-16,-5 0-4 15,0 5-3-15,-6-7 0 16,5-1 4-16,-3-4-1 15,3-9 4-15,2-7 1 0,2-6-3 16,-1-15-25-16,3-9-37 16,0 0-5-16</inkml:trace>
  <inkml:trace contextRef="#ctx0" brushRef="#br0" timeOffset="2.55191E6">24570 10687 473 0,'0'0'3'15,"0"16"0"-15,0-1 2 16,1 2 1-16,3 8 0 0,0 3 0 16,3 2 0-16,7 5-3 15,2-6-3-15,8-1 0 16,3-7 0-16,11-2-3 16,2-7-9-16,12 0-28 0,1-4-50 15,-3-6-1-15</inkml:trace>
  <inkml:trace contextRef="#ctx0" brushRef="#br0" timeOffset="2.55271E6">19140 12452 511 0,'0'0'0'16,"-1"16"0"-16,1 10 0 0,4 5 0 15,1 11 0-15,7 14 0 16,0 6 0-16,-1 15 0 15,7 1 0-15,-1 1 0 16,-5-3 0-16,-4-5 0 16,-1-4-14-16,-4-7 0 0,-3-11 1 15,-4-11 2-15,-5-9 2 16,0-12 2-16,-2-14 4 16,1-6 3-16,1-18 2 15,-4-11 0-15,4-11-2 0,-4-11 0 16,-3-10-1-16,0-5 0 15,2-8 0-15,2 0 1 16,0-3 0-16,5 7 2 0,2 5 2 16,5 5 2-16,5 9 1 15,2 8 2-15,6 8-1 16,-2 7 1-16,3 5 0 16,1 1-2-16,2 3-1 0,-1-2-3 15,7 3-3-15,2-1 0 16,4 6 0-16,1 2 0 15,2 5 0-15,2 7 0 16,1 7-4-16,0 13 1 16,-5 7 1-16,-6 11 1 0,-7 0 1 15,-6 6 2-15,-8 1 1 16,-3-2 2-16,-11 1-5 16,-7-5 0-16,-2-5 0 15,-4-7 0-15,0-3 0 0,-1-8 0 16,3-4 0-16,-2-10-5 15,6 0-13-15,-1-12-17 16,1-8-55-16,10-1-1 0</inkml:trace>
  <inkml:trace contextRef="#ctx0" brushRef="#br0" timeOffset="2.553E6">19622 12377 441 0,'0'0'5'0,"8"8"2"16,-1 4 2-16,3 7 0 15,0 3 1-15,2 7 1 16,1 3-1-16,-1 4-1 16,0 2-9-16,-4-3 0 0,-3-4 0 15,-2-4 0-15,-2-8 0 16,-1-4 0-16,0-15 0 16,-6 9-3-16,6-9 2 15,-9-7 1-15,2-7 0 0,1-2 1 16,5-6 0-16,1-2 1 15,0-3-2-15,14-5 0 16,4 0 0-16,5 2-3 16,9 1-5-16,2-1-6 15,11 6-27-15,8 3-47 0,-2 5-2 16</inkml:trace>
  <inkml:trace contextRef="#ctx0" brushRef="#br0" timeOffset="2.55315E6">20396 12513 484 0,'0'0'3'16,"2"11"1"-16,1 0 0 16,-2 0 1-16,2 3-1 15,-2 2 1-15,0-1-3 0,0 1-2 16,-1-16-6-16,2 19-16 16,-2-6-62-16,0-13-7 15</inkml:trace>
  <inkml:trace contextRef="#ctx0" brushRef="#br0" timeOffset="2.55333E6">20257 12321 511 0,'0'0'0'0,"0"0"0"16,0 0 0-16,0 0 0 15,9 2 0-15,-9-2 0 16,14 0-6-16,1 2-8 15,-7-5-21-15,5-6-43 0,4 6-12 16</inkml:trace>
  <inkml:trace contextRef="#ctx0" brushRef="#br0" timeOffset="2.55363E6">20554 12366 432 0,'0'0'6'0,"0"0"0"0,6 14 3 16,-1-4 0-16,0 2 2 15,1 2-1-15,3 0 0 16,-1 3 1-16,4-1-6 15,-7-4-3-15,6 0-2 16,-11-12 0-16,15 14 0 0,-15-14 0 16,0 0 0-16,10 8-3 15,-10-8 1-15,0 0 0 16,9-5 0-16,-9 5 1 16,6-19 0-16,-2 9 1 0,6-3 0 15,-2 3 1-15,3-4-1 16,0 4 1-16,1 1-1 15,0 4 0-15,0 2 1 16,-2 3-1-16,0 0 0 0,0 6 0 16,-2 3-1-16,-8-9-4 15,17 20-4-15,-17-20-13 16,13 0-53-16,-3 3-13 16</inkml:trace>
  <inkml:trace contextRef="#ctx0" brushRef="#br0" timeOffset="2.55391E6">20895 12104 507 0,'0'0'2'0,"0"0"0"16,-12 12-2-16,10 2 0 0,-1 3 0 15,0 6 0-15,0 1 0 16,3 10 0-16,3 0 0 15,3 6 0-15,5-1 0 16,2-2 0-16,2 2 0 16,1-4 0-16,4 2-7 0,-5-8-8 15,2 1-2-15,-4-6-1 16,-2-5 2-16,-2-5-3 16,-3-4-2-16,-6-10-11 15,0 0-39-15,-1-8-10 0</inkml:trace>
  <inkml:trace contextRef="#ctx0" brushRef="#br0" timeOffset="2.55406E6">20618 12341 508 0,'0'0'1'16,"0"0"1"-16,6 4-2 16,7 1 0-16,11-1 0 15,12-1 0-15,12-2 0 16,14 0 0-16,0 1-83 0,17-9-7 15</inkml:trace>
  <inkml:trace contextRef="#ctx0" brushRef="#br0" timeOffset="2.55534E6">18447 10258 473 0,'0'0'4'0,"-14"-5"0"16,0 1 2-16,-5-2 0 15,-6-1 0-15,-10 1 0 0,-9-2 0 16,-8 1-6-16,-4 4 0 15,-11 1 0-15,-3 2 0 16,-4 0 0-16,-10 5 0 16,-1 5 0-16,-7 4 0 0,-3 0 0 15,-5 3 0-15,3 0 0 16,0 5 0-16,1-1 0 16,7 3 0-16,4-1 0 15,7 3 0-15,5 3 0 16,11 0 0-16,8 5 0 0,10 5 0 15,10 3 0-15,7 7 0 16,7 7 0-16,12 9 0 16,6 8 0-16,2 12 0 15,7 12 0-15,7 12 0 0,0 10 0 16,1 13 0-16,-2 9 0 16,2 12 0-16,-5 6 0 15,-2 7 0-15,-6 3 0 0,-2 0 0 16,-2 2 0-16,-4-4 0 15,-5-1 0-15,-3-4 0 16,0-3 0-16,-2-8 0 16,-3-4 0-16,0-5 0 0,2-13 0 15,-1-9 0-15,1-9 0 16,4-11 0-16,3-12 0 16,2-13 0-16,7-11 0 15,2-11 0-15,7-9 0 16,4-7 0-16,4-8 0 0,12-7 0 15,-1-4 0-15,11-4 0 16,0 2 0-16,15-3 0 16,1 0 0-16,11 3 0 15,8 0 0-15,5 3 0 0,8-1 0 16,6 2 0-16,9-1 0 16,8 1 0-16,6 0 0 15,4 1 0-15,-2-2 0 0,7-2 0 16,-1 0 0-16,-3 0 0 15,-5-2 0-15,-3 3-31 16,-6-2-58-16,-7-4-3 16</inkml:trace>
  <inkml:trace contextRef="#ctx0" brushRef="#br0" timeOffset="2.55692E6">17851 14012 496 0,'0'0'2'0,"0"0"0"16,0 0 1-16,-8 0-1 15,8 0 1-15,0 0-2 16,-11 0 1-16,11 0-2 15,0 0 0-15,0 0 0 0,-7-3 0 16,7 3-2-16,0 0 2 16,-6-10 0-16,6 10 2 15,0 0-2-15,0 0 0 16,-6-10 0-16,6 10 0 0,0 0 0 16,0 0 0-16,0 15 0 15,1 4 0-15,4 4-2 16,4 6 0-16,-1 6-1 15,4 4 1-15,0 2 0 0,1-2 1 16,0-1 0-16,-2-6-1 16,-3-3 2-16,2-9 1 15,-4-4 0-15,-3-4 0 16,-3-12 1-16,5 12-1 0,-5-12 2 16,3-6 0-16,0-4-2 15,-1-4 1-15,1-2-2 16,5-5 0-16,0 1 0 15,2-2 0-15,1 4-2 0,0 0 0 16,-2 4 1-16,5 2 1 16,-4 7-1-16,-1 5 1 15,4 0-1-15,-6 7 1 16,3 4-1-16,1 0 0 16,1 3-1-16,2 1-1 0,0-2 0 15,-4 0 0-15,6-1 1 16,-4-2-1-16,0 2 0 15,0 0 1-15,-4-1 1 0,2 0 0 16,-3 0 1-16,4-2 0 16,-11-9-1-16,19 12 1 15,-9-12 0-15,4 0 0 16,3-3 1-16,0-8-1 0,2-5 0 16,1 0 0-16,3-6-1 15,0-2-1-15,-2 0-1 16,-1-1-1-16,1 3 0 15,-3 1 0-15,-1 4 0 0,-5 2 0 16,-3 5 2-16,-9 10 0 16,14-6 1-16,-14 6 2 15,1 11 0-15,-1 4 0 16,-3 4 0-16,-2 4 1 16,-2 0-1-16,3 5-1 0,0-1 0 15,2-3 0-15,1-1 0 16,3-5-1-16,3-2 1 15,5-7-1-15,1-1 1 0,-1-3 1 16,2-4 1-16,1-1-1 16,-1 0 0-16,-3-1-1 15,1-1 1-15,-10 2 0 16,10-7-1-16,-10 7 1 0,0 0 0 16,6-9 1-16,-6 9-1 15,0 0 2-15,0 0-1 16,0 0 0-16,0 0 0 15,0 0 0-15,0 0 0 0,0 0-1 16,0 0 0-16,10-4 0 16,0 4-1-16,1 0 1 15,3 0-1-15,4 0-1 16,0 4-1-16,3-3-3 16,2-1-4-16,3 4-13 0,-5-1-38 15,0-8-25-15,1-2-4 16</inkml:trace>
  <inkml:trace contextRef="#ctx0" brushRef="#br0" timeOffset="2.55717E6">18868 13904 501 0,'0'0'2'16,"0"0"1"-16,-4 10-1 15,4 2 1-15,0 5-3 16,0 6 0-16,0 8 0 0,5 5 0 16,0 6 0-16,7 3 0 15,-1 3 0-15,0 3 0 16,0 0-3-16,3 0-21 16,-9-5-18-16,2-4-21 15,0 1-17-15,-7-12-16 0</inkml:trace>
  <inkml:trace contextRef="#ctx0" brushRef="#br0" timeOffset="2.55734E6">18854 14216 410 0,'0'0'5'16,"0"0"2"-16,0 0 2 15,0 0 1-15,0 0 0 0,8-7 0 16,-8 7 0-16,16 2-1 15,-2 6-8-15,0-2-9 16,7 3-27-16,8 0-50 16,-5-4-1-16</inkml:trace>
  <inkml:trace contextRef="#ctx0" brushRef="#br0" timeOffset="2.55774E6">19256 14340 419 0,'0'0'4'0,"0"0"1"15,0 0 0-15,6 13 2 16,-6-13-1-16,12 11 1 16,-2-4 0-16,1-2 0 15,6 2-4-15,0-5-1 16,2-2-1-16,4 0 0 0,0-6-1 16,3-2 1-16,-2-2-1 15,-1-1 0-15,2-4 0 16,-6 1 0-16,0 1 1 15,-3-1 0-15,-5 4-1 0,-3 1 1 16,-7-2 0-16,-1 11 0 16,-5-11 0-16,-8 9 1 15,-2 1-1-15,-4 1 1 16,0 2 0-16,-1 5 0 0,-1 6 0 16,1 2-1-16,0 5 1 15,7 2 0-15,-2 3-1 16,11 3 0-16,4-1 0 0,0 1 0 15,10-1-2-15,8-7-1 16,8 2-3-16,3-11-6 16,10 1-17-16,-2 0-55 15,8-12-6-15</inkml:trace>
  <inkml:trace contextRef="#ctx0" brushRef="#br0" timeOffset="2.55792E6">19806 14355 456 0,'0'0'2'0,"0"0"1"0,0 0 1 16,0 9 1-16,1 1 0 15,5 1 1-15,2 4-1 16,2 2 1-16,1 2-3 16,8-1-2-16,0 1-3 0,11 1-9 15,-6-7-20-15,0-2-56 16,6-1 0-16</inkml:trace>
  <inkml:trace contextRef="#ctx0" brushRef="#br0" timeOffset="2.55813E6">20117 14287 483 0,'0'0'3'0,"0"0"1"16,-9 13 1-16,-1 1 0 15,-1 5-1-15,-2 5 1 16,-4 7-3-16,-2 1-2 16,-2 5 0-16,2 1 0 0,0-6-4 15,6 4-14-15,2-3-39 16,9-11-32-16,4-7-3 16</inkml:trace>
  <inkml:trace contextRef="#ctx0" brushRef="#br0" timeOffset="2.55889E6">20726 14369 503 0,'0'0'1'0,"0"0"1"16,0 0-1-16,-2 13 1 15,2-13 0-15,-7 18-2 16,5-9 0-16,-2 4 0 16,0 1 0-16,4 0-2 15,-1-3-2-15,1 1-2 0,4-3 0 16,-4-9 0-16,15 11 1 16,-15-11 1-16,18 0 1 15,-18 0 1-15,16-10 1 16,-7 2 1-16,-3-6 1 0,-1 3 0 15,-1-3-1-15,-2 1 0 16,0 2 0-16,-2 11 0 16,1-12 1-16,-1 12 0 15,0 0 0-15,0 0 0 0,0 0 0 16,0 0 1-16,0 0 0 16,0 9-1-16,0-9 1 15,3 19 0-15,4-8-1 0,0 0 0 16,0-4-1-16,7 0-1 15,-4-1-1-15,2-3-1 16,2-1-1-16,0-2-3 16,0-4-1-16,-2-4-1 15,3 0 0-15,-3-1 1 0,-3 0 1 16,5-3 0-16,-5 1 4 16,0 2 3-16,0 2 3 15,-9 7 2-15,11-14 3 16,-11 14-1-16,0 0 2 0,0 0-1 15,0 0 0-15,8 0-1 16,-8 0-1-16,4 9-1 16,3 1-1-16,-4-1-1 15,4 4-1-15,1 1-1 0,0-3 0 16,3 0 0-16,-2-1-2 16,6-1 1-16,-4-2-1 15,2-4 0-15,0-3-1 16,-1 0 1-16,2 0 1 15,-2-6-2-15,-1-2 1 0,3-2-1 16,-2-4-1-16,4 1-2 16,-1-4-2-16,4 2-5 15,0-8-8-15,3 8-17 0,3-1-31 16,0 1-18-16</inkml:trace>
  <inkml:trace contextRef="#ctx0" brushRef="#br0" timeOffset="2.55914E6">21571 13768 476 0,'0'0'3'0,"0"0"0"16,-16 3 1-16,9 9 1 15,-2 6-1-15,-1 6 1 0,-2 10 0 16,-1 7 1-16,7 10-6 16,-1 7 0-16,5 4 0 15,-3-2 0-15,5 4-13 16,2-8-17-16,-1-10-50 0,12 2-11 16</inkml:trace>
  <inkml:trace contextRef="#ctx0" brushRef="#br0" timeOffset="2.55948E6">21811 14156 401 0,'0'0'6'0,"0"0"1"16,0 0 3-16,-8 2 0 0,8-2 1 15,-18 17 0-15,7-3 1 16,-4 2 1-16,-1 4-6 15,5 4-3-15,-1-1-1 16,6 4-2-16,1-6-2 0,5 1 0 16,3-8-2-16,6-4 1 15,5-5 0-15,5-5 1 16,2-5-1-16,-2-6 2 16,2-4 1-16,0-4-1 15,-2-1 1-15,-3-2-1 0,-4 1-1 16,-5 2-2-16,-1 1-2 15,-3 1-4-15,-3 2-10 16,-3 5-21-16,3 10-45 0,-6-13-3 16</inkml:trace>
  <inkml:trace contextRef="#ctx0" brushRef="#br0" timeOffset="2.55994E6">22227 14214 487 0,'0'0'1'0,"0"0"0"0,0 0 0 15,0 13 0-15,0-13 0 16,-11 18-1-16,4-6 0 16,-2 1 0-16,-4 1-1 15,2 6-1-15,-2-4 1 0,1 0-1 16,3-1 2-16,2 0-1 15,5-1 1-15,2-1 0 16,3-3-1-16,6-5 2 16,9 1-1-16,3-2 0 15,2-2 0-15,2-2 0 0,-2 0 0 16,1 0-1-16,-2-2 0 16,-2-3 1-16,-4 0-1 15,-1 0 0-15,-4-2 0 0,0 0 1 16,-11 7 1-16,12-14 0 15,-10 3 0-15,0 2 0 16,-2-1 0-16,-2 0 1 16,0 1-2-16,2 9 1 0,-8-15-2 15,8 15 0-15,0 0 0 16,0 0 0-16,0 0 0 16,7 2 0-16,3 6-2 15,1 1 0-15,3 3-5 16,1-4-9-16,6-2-37 0,11 2-32 15,-8-3-2-15</inkml:trace>
  <inkml:trace contextRef="#ctx0" brushRef="#br0" timeOffset="2.56024E6">22706 14114 490 0,'0'0'2'0,"0"0"0"16,-12 1 1-16,12-1 0 15,-19 10 1-15,7-4-1 0,-3 4 1 16,-2-1-4-16,0 3 0 16,1 4 0-16,0-2 0 15,3 2 0-15,1 1 0 16,2 1 0-16,8 2 0 0,2 0 0 15,2 1 0-15,4-4-4 16,6 1-3-16,1-7-3 16,6 0-8-16,-6-8-30 15,-4-3-41-15,5-6-2 16</inkml:trace>
  <inkml:trace contextRef="#ctx0" brushRef="#br0" timeOffset="2.56055E6">22582 13511 511 0,'0'0'0'15,"-2"22"0"-15,0-1 0 16,1 10 0-16,0 6 0 15,-1 8 0-15,2 11 0 0,0 7 0 16,2 2 0-16,5 0 0 16,2 0 0-16,3-4 0 15,1-7 0-15,3 1 0 16,-1-11 0-16,0-10 0 0,1-5 0 16,-6-15 0-16,7-2-29 15,-5-5-55-15,-1-11-8 16</inkml:trace>
  <inkml:trace contextRef="#ctx0" brushRef="#br0" timeOffset="2.56085E6">22875 13937 511 0,'0'0'0'0,"0"0"0"15,0 13 0-15,1-2 0 0,-1 3 0 16,0 3 0-16,-3 3 0 15,3 2 0-15,-3 1 0 16,-3-1 0-16,0-5 0 16,0 1 0-16,2-4 0 0,-4-3 0 15,2-1 0-15,6-10 0 16,-10 9 0-16,10-9 0 16,0 0 0-16,0 0 0 0,0 0 0 15,0 0 0-15,18-8 0 16,-3 2 0-16,8-2 0 15,2-3 0-15,9 0 0 16,-3-7 0-16,13-6-63 16,-6 6-30-16</inkml:trace>
  <inkml:trace contextRef="#ctx0" brushRef="#br0" timeOffset="2.5632E6">24305 10009 452 0,'0'0'1'0,"-12"0"-2"16,-3-3 0-16,-5-1-3 15,-9-1-4-15,-11-5-2 0,-6 2-2 16,-11-3-1-16,-5 0 2 15,-5 3 1-15,-10-5 2 16,-2-1 6-16,-9-2 6 16,-2 0 5-16,-8 2 1 0,-5-1 2 15,-8 3-1-15,-1-4-1 16,-8 6-3-16,-4 0-1 16,-4-2-2-16,-4 4-3 15,-5-2 0-15,-4 1-1 0,-1 2 0 16,-4-3 0-16,0 1-1 15,-6 1 1-15,1-1-1 16,-2 4 1-16,0-3 0 0,-6 1 1 16,4 1-1-16,-3 0 1 15,4 1 0-15,-3 0-1 16,5 2 1-16,-3-1 0 16,4 1-1-16,4 0 1 15,1 2-2-15,3 1 1 16,3 0 0-16,3 0 0 0,5 3 0 15,4 0 0-15,5 2 0 16,4 3 0-16,1 6 0 16,7-3 0-16,4 4 0 0,5 2 0 15,4 1 0-15,6-1 1 16,5 8-2-16,4 0 1 16,4 3-2-16,5 5-1 15,4 3-1-15,2 1 0 0,-1 7-4 16,4 4 0-16,-1 3 2 15,2 4-1-15,0 4 2 16,3 4 1-16,-3 4 4 0,5 8 2 16,0 0 2-16,1 8 2 15,4 2 0-15,5 4 1 16,-1 3-1-16,8 5-1 16,2 1 0-16,4 2-1 15,3-1 0-15,3 3-1 16,6 0 0-16,1 1-1 0,4-4 1 15,2 1-1-15,3 1 0 16,0-2 1-16,4 0-1 16,1 0 0-16,1-1 1 0,-3 1-1 15,2 0 0-15,-4 1 0 16,5-1 0-16,-3 4-1 16,-2 0 0-16,3 0 0 15,-1 2-1-15,-3 1-1 0,4 1 0 16,0 1 1-16,-3-3-1 15,5-5 0-15,1 2 0 16,-1-6 1-16,6-4 1 0,0-5 0 16,3-6 1-16,1-3-1 15,9-8 1-15,-1-3 0 16,6-6-1-16,1-5 0 16,10-2-1-16,-1-5 1 15,9-4-2-15,0-4 0 0,6-2 1 16,5-1-1-16,2-4 0 15,5-2 0-15,5-2 0 16,7-5 0-16,1-1 1 16,4 1 0-16,5-4 0 0,6-3 0 15,5 0 1-15,6-3-1 16,3-2 1-16,2 0 0 16,9-1-1-16,1-3 1 15,7 0-1-15,-1-2 0 0,6-1 0 16,-3 0 1-16,9-2-1 15,-2 0 0-15,3-1 0 16,-4 0-1-16,5-2 2 16,-1 2-1-16,1 0 0 15,3 0 0-15,-2-2 0 0,-1-1 0 16,-1 1 0-16,2-1 0 16,0 0 0-16,-2 0 0 15,-1 0 0-15,0 0 1 0,0 0-1 16,2-2 0-16,-3-1 1 15,3 2-1-15,-2-2 0 16,3 0 0-16,-2 1 0 16,1-1 1-16,0 2-1 0,2 0 0 15,0-1 0-15,0 2 0 16,-3-1 0-16,3 1 1 16,-2 0-1-16,-2 0 0 15,0-1 0-15,-3-2 1 0,1-1-1 16,0 1 1-16,-1-1-1 15,-2-2 1-15,-4 2 0 16,0-3 0-16,-3 1-1 16,-2-1 1-16,-6-2-1 15,-3 1 0-15,-5 0 0 0,-4-5 0 16,-4 2 0-16,-7 1 0 16,-6-3 0-16,-4 0 0 15,-2 1 1-15,-10-5-1 0,-3 0 1 16,-3-3-1-16,-6 0 0 15,-5-5 1-15,-2-1 0 16,-4-3-1-16,-6-4 0 16,1-3 0-16,-3-2 1 0,-6-1 0 15,-2-6 1-15,-2-1 1 16,-1-8-3-16,-4 1 0 16,-5-6 0-16,0 0 0 15,-4-8 0-15,2-2 0 16,-5-6 0-16,0-1 0 0,3-6 0 15,-5-7 0-15,5-3 0 16,0-7 0-16,2-3 0 16,1 0 0-16,1-10 0 15,1-3 0-15,0-1 0 0,4-5 0 16,0 1 0-16,-3-4 0 16,-1-2 0-16,0-5 0 15,1 5 0-15,-2-4 0 0,-2 1 0 16,-1 5 0-16,-3-3 0 15,1 6 0-15,-4 2 0 16,0 5 0-16,-2 3 0 16,1 7 0-16,-4 2 0 0,0 4 0 15,-3 7 0-15,0 4 0 16,2 7 0-16,-3 5 0 16,0 5 0-16,0 5 0 15,2 5 0-15,1 6 0 16,1 6 0-16,1 4 0 0,0 12 0 15,-5-1-14-15,-7 11-77 16,14 8-4-16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displaylang=en&amp;FamilyID=941b3470-3ae9-4aee-8f43-c6bb74cd14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cmu.edu/~pueschel/teaching/guides/guide-presentations.pdf" TargetMode="External"/><Relationship Id="rId4" Type="http://schemas.openxmlformats.org/officeDocument/2006/relationships/hyperlink" Target="http://labnol.blogspot.com/2007/03/download-windows-vista-fonts-legall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CS-3013 — Operating Systems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/>
              <a:t>CS-3013 — Operating Systems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Operating Systems: Three Easy Step</a:t>
            </a:r>
            <a:r>
              <a:rPr lang="en-US" sz="1200" dirty="0" smtClean="0"/>
              <a:t>, by </a:t>
            </a:r>
            <a:r>
              <a:rPr lang="en-US" sz="1200" dirty="0" err="1" smtClean="0"/>
              <a:t>Remzi</a:t>
            </a:r>
            <a:r>
              <a:rPr lang="en-US" sz="1200" dirty="0" smtClean="0"/>
              <a:t> and Andrea </a:t>
            </a:r>
            <a:r>
              <a:rPr lang="en-US" sz="1200" dirty="0" err="1" smtClean="0"/>
              <a:t>Arpaci-Dusseau</a:t>
            </a:r>
            <a:r>
              <a:rPr lang="en-US" sz="1200" dirty="0" smtClean="0"/>
              <a:t>, from </a:t>
            </a:r>
            <a:r>
              <a:rPr lang="en-US" sz="1200" i="1" dirty="0" smtClean="0"/>
              <a:t>Modern Operating Systems</a:t>
            </a:r>
            <a:r>
              <a:rPr lang="en-US" sz="1200" dirty="0" smtClean="0"/>
              <a:t>, by Andrew S. </a:t>
            </a:r>
            <a:r>
              <a:rPr lang="en-US" sz="1200" dirty="0" err="1" smtClean="0"/>
              <a:t>Tanenbaum</a:t>
            </a:r>
            <a:r>
              <a:rPr lang="en-US" sz="1200" dirty="0" smtClean="0"/>
              <a:t>,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edition, and from other sources)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219340" y="6615856"/>
            <a:ext cx="705322" cy="153888"/>
          </a:xfrm>
        </p:spPr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66986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CS-3013, C-Term 2018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0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a[3];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 #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>
                <a:latin typeface="Courier New" pitchFamily="49" charset="0"/>
              </a:rPr>
              <a:t>ecx	# r-&gt;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0(,%ecx,4),%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</a:rPr>
              <a:t> 4(%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# r+4+4*(r-&gt;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%eax,16(%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set_p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rec *r)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r-&gt;p =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&amp;r-&gt;a[r-&gt;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 algn="l"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Prompt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Registers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</a:t>
            </a:r>
            <a:r>
              <a:rPr lang="en-US" sz="1800" dirty="0" err="1" smtClean="0">
                <a:latin typeface="Calibri" pitchFamily="34" charset="0"/>
              </a:rPr>
              <a:t>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egisters</a:t>
            </a: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</a:t>
            </a:r>
            <a:r>
              <a:rPr lang="en-US" sz="1800" dirty="0" smtClean="0">
                <a:latin typeface="Calibri" pitchFamily="34" charset="0"/>
              </a:rPr>
              <a:t>ariables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uild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282" y="2808642"/>
            <a:ext cx="12246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Caller-save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0622" y="3908626"/>
            <a:ext cx="1263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</a:t>
            </a:r>
            <a:r>
              <a:rPr lang="en-US" sz="1800" kern="0" dirty="0" smtClean="0">
                <a:latin typeface="Calibri" pitchFamily="34" charset="0"/>
              </a:rPr>
              <a:t>per element (or per </a:t>
            </a:r>
            <a:r>
              <a:rPr lang="en-US" sz="1800" kern="0" dirty="0" err="1" smtClean="0">
                <a:latin typeface="Calibri" pitchFamily="34" charset="0"/>
              </a:rPr>
              <a:t>mult</a:t>
            </a:r>
            <a:r>
              <a:rPr lang="en-US" sz="1800" kern="0" dirty="0" smtClean="0">
                <a:latin typeface="Calibri" pitchFamily="34" charset="0"/>
              </a:rPr>
              <a:t>)</a:t>
            </a:r>
            <a:endParaRPr lang="en-US" sz="1800" kern="0" dirty="0">
              <a:latin typeface="Calibri" pitchFamily="34" charset="0"/>
            </a:endParaRP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 smtClean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Boxes/areas:</a:t>
            </a:r>
          </a:p>
          <a:p>
            <a:pPr lvl="1"/>
            <a:r>
              <a:rPr lang="en-US" dirty="0" smtClean="0"/>
              <a:t>Assembly, memory, …</a:t>
            </a:r>
          </a:p>
          <a:p>
            <a:pPr lvl="1"/>
            <a:r>
              <a:rPr lang="en-US" dirty="0" smtClean="0"/>
              <a:t>Linux, memory, …</a:t>
            </a:r>
          </a:p>
          <a:p>
            <a:pPr lvl="1"/>
            <a:r>
              <a:rPr lang="en-US" dirty="0" smtClean="0"/>
              <a:t>Code, …</a:t>
            </a:r>
          </a:p>
          <a:p>
            <a:pPr lvl="1"/>
            <a:r>
              <a:rPr lang="en-US" dirty="0" smtClean="0"/>
              <a:t>Code, registers, …</a:t>
            </a:r>
          </a:p>
          <a:p>
            <a:pPr lvl="1"/>
            <a:r>
              <a:rPr lang="en-US" dirty="0" smtClean="0"/>
              <a:t>Registers,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r>
              <a:rPr lang="en-US" dirty="0" smtClean="0"/>
              <a:t>Memory,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Occasionally, use darker versions of above colors</a:t>
            </a:r>
          </a:p>
          <a:p>
            <a:r>
              <a:rPr lang="en-US" dirty="0" smtClean="0"/>
              <a:t>Text: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Emphasizing</a:t>
            </a:r>
            <a:r>
              <a:rPr lang="en-US" dirty="0" smtClean="0"/>
              <a:t> something in the text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Comments</a:t>
            </a:r>
            <a:r>
              <a:rPr lang="en-US" dirty="0" smtClean="0"/>
              <a:t> inside yellow code boxes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489200"/>
            <a:ext cx="1645920" cy="304800"/>
          </a:xfrm>
          <a:prstGeom prst="rect">
            <a:avLst/>
          </a:prstGeom>
          <a:solidFill>
            <a:srgbClr val="F1EF9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857500"/>
            <a:ext cx="1645920" cy="304800"/>
          </a:xfrm>
          <a:prstGeom prst="rect">
            <a:avLst/>
          </a:prstGeom>
          <a:solidFill>
            <a:srgbClr val="CFEFC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225800"/>
            <a:ext cx="1645920" cy="304800"/>
          </a:xfrm>
          <a:prstGeom prst="rect">
            <a:avLst/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594100"/>
            <a:ext cx="1645920" cy="30480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752600"/>
            <a:ext cx="1645920" cy="304800"/>
          </a:xfrm>
          <a:prstGeom prst="rect">
            <a:avLst/>
          </a:prstGeom>
          <a:solidFill>
            <a:srgbClr val="F2F2F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120900"/>
            <a:ext cx="1645920" cy="304800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3962400"/>
            <a:ext cx="1645920" cy="304800"/>
          </a:xfrm>
          <a:prstGeom prst="rect">
            <a:avLst/>
          </a:prstGeom>
          <a:solidFill>
            <a:srgbClr val="A8A8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92560" y="320400"/>
              <a:ext cx="8458560" cy="6297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640" y="303480"/>
                <a:ext cx="8492040" cy="63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9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slides are in </a:t>
            </a:r>
            <a:r>
              <a:rPr lang="en-US" dirty="0" err="1" smtClean="0"/>
              <a:t>Powerpoint</a:t>
            </a:r>
            <a:r>
              <a:rPr lang="en-US" dirty="0" smtClean="0"/>
              <a:t> 2007 (mix of PC and Mac versions)</a:t>
            </a:r>
          </a:p>
          <a:p>
            <a:r>
              <a:rPr lang="en-US" dirty="0" smtClean="0"/>
              <a:t>Probably could be edited using </a:t>
            </a:r>
            <a:r>
              <a:rPr lang="en-US" dirty="0" err="1" smtClean="0"/>
              <a:t>Powerpoint</a:t>
            </a:r>
            <a:r>
              <a:rPr lang="en-US" dirty="0" smtClean="0"/>
              <a:t> 2003 plus</a:t>
            </a:r>
          </a:p>
          <a:p>
            <a:pPr lvl="1"/>
            <a:r>
              <a:rPr lang="en-US" dirty="0" smtClean="0">
                <a:hlinkClick r:id="rId3"/>
              </a:rPr>
              <a:t>File format </a:t>
            </a:r>
            <a:r>
              <a:rPr lang="en-US" dirty="0" err="1" smtClean="0">
                <a:hlinkClick r:id="rId3"/>
              </a:rPr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Calibri font</a:t>
            </a:r>
            <a:endParaRPr lang="en-US" dirty="0" smtClean="0"/>
          </a:p>
          <a:p>
            <a:pPr lvl="1"/>
            <a:r>
              <a:rPr lang="en-US" dirty="0" smtClean="0"/>
              <a:t>I would still recommend to use 2007 for editing</a:t>
            </a:r>
          </a:p>
          <a:p>
            <a:r>
              <a:rPr lang="en-US" dirty="0" smtClean="0"/>
              <a:t>Design is suitable for printing out slides</a:t>
            </a:r>
          </a:p>
          <a:p>
            <a:pPr lvl="1"/>
            <a:r>
              <a:rPr lang="en-US" dirty="0" smtClean="0"/>
              <a:t>Only light colors, in particular for boxes</a:t>
            </a:r>
          </a:p>
          <a:p>
            <a:r>
              <a:rPr lang="en-US" dirty="0" smtClean="0"/>
              <a:t>Some slides have covered areas (that disappear later) suitable for quizzing in class</a:t>
            </a:r>
          </a:p>
          <a:p>
            <a:r>
              <a:rPr lang="en-US" dirty="0" smtClean="0"/>
              <a:t>The design follows the </a:t>
            </a:r>
            <a:r>
              <a:rPr lang="en-US" dirty="0" smtClean="0">
                <a:hlinkClick r:id="rId5"/>
              </a:rPr>
              <a:t>Small Guide to Giving Presentations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Next slides: Color/format conventions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CS-2011: Introduction to Machine Organization and Assembly </a:t>
            </a:r>
            <a:r>
              <a:rPr lang="en-US" sz="2000" b="0" dirty="0" smtClean="0"/>
              <a:t>Language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Hugh C. Lauer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title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for Figure Labels</a:t>
            </a:r>
            <a:endParaRPr lang="en-GB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 only the first word in each figure label</a:t>
            </a:r>
          </a:p>
          <a:p>
            <a:pPr lvl="1"/>
            <a:r>
              <a:rPr lang="en-US" dirty="0" smtClean="0"/>
              <a:t>E.g., “Payload and padding”, not “Payload and Padding”, or “payload and padding”</a:t>
            </a:r>
          </a:p>
          <a:p>
            <a:pPr lvl="1"/>
            <a:r>
              <a:rPr lang="en-US" dirty="0" smtClean="0"/>
              <a:t>This is the same style convention that we used in CS:APP2e.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 and Alternative Code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fact_do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do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} while (x &gt; 1);</a:t>
            </a:r>
          </a:p>
          <a:p>
            <a:pPr defTabSz="457200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C0EAB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fact_goto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 = 1;</a:t>
            </a:r>
          </a:p>
          <a:p>
            <a:pPr defTabSz="457200">
              <a:lnSpc>
                <a:spcPct val="100000"/>
              </a:lnSpc>
            </a:pPr>
            <a:r>
              <a:rPr lang="en-US" sz="1800" i="1" dirty="0">
                <a:latin typeface="Courier New" pitchFamily="49" charset="0"/>
              </a:rPr>
              <a:t>loop:</a:t>
            </a:r>
            <a:endParaRPr lang="en-US" sz="1800" dirty="0">
              <a:latin typeface="Courier New" pitchFamily="49" charset="0"/>
            </a:endParaRP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result *= 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x = x-1;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if (x &gt; 1)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i="1" dirty="0">
                <a:latin typeface="Courier New" pitchFamily="49" charset="0"/>
              </a:rPr>
              <a:t> loop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absdiff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 defTabSz="457200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 err="1">
                <a:latin typeface="Courier New" pitchFamily="49" charset="0"/>
              </a:rPr>
              <a:t>absdiff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pushl</a:t>
            </a:r>
            <a:r>
              <a:rPr lang="en-US" sz="1800" dirty="0">
                <a:latin typeface="Courier New" pitchFamily="49" charset="0"/>
              </a:rPr>
              <a:t>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12(%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cmpl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jle</a:t>
            </a:r>
            <a:r>
              <a:rPr lang="en-US" sz="1800" dirty="0">
                <a:latin typeface="Courier New" pitchFamily="49" charset="0"/>
              </a:rPr>
              <a:t>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edx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movl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subl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</a:rPr>
              <a:t>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Setup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246591" y="6656479"/>
            <a:ext cx="650820" cy="153888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ADF57FE-7EDB-4DF2-B9E4-09956099994B}" vid="{B4A4218A-D483-4347-924B-870ED04809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</TotalTime>
  <Words>773</Words>
  <Application>Microsoft Office PowerPoint</Application>
  <PresentationFormat>On-screen Show (4:3)</PresentationFormat>
  <Paragraphs>292</Paragraphs>
  <Slides>15</Slides>
  <Notes>14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Wingdings 2</vt:lpstr>
      <vt:lpstr>Template</vt:lpstr>
      <vt:lpstr>CS-3013 — Operating Systems</vt:lpstr>
      <vt:lpstr>PowerPoint Presentation</vt:lpstr>
      <vt:lpstr>On the Design</vt:lpstr>
      <vt:lpstr>System-Level I/O  CS-2011: Introduction to Machine Organization and Assembly Language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CS-3013 — Operating Systems</dc:title>
  <dc:creator>Lauer, Hugh C</dc:creator>
  <dc:description>Redesign of slides created by Randal E. Bryant and David R. O'Hallaron</dc:description>
  <cp:lastModifiedBy>Lauer, Hugh C</cp:lastModifiedBy>
  <cp:revision>2</cp:revision>
  <cp:lastPrinted>1999-09-20T15:19:18Z</cp:lastPrinted>
  <dcterms:created xsi:type="dcterms:W3CDTF">2018-02-09T17:18:49Z</dcterms:created>
  <dcterms:modified xsi:type="dcterms:W3CDTF">2018-02-09T18:10:44Z</dcterms:modified>
</cp:coreProperties>
</file>