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6" r:id="rId4"/>
    <p:sldId id="261" r:id="rId5"/>
    <p:sldId id="262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47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187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60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94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86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00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28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17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70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3722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756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19956-A337-4B93-B7E2-DF1740356D9C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208D6-17C2-482C-BC1F-B5CC22804CAA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EEB3-5F51-BE2D-BD26-80F7DEC0E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CVCORP TURF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8D163-481D-9466-5AD8-D47ECB134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				__BREAK A SWEAT,CREACK A SMILE__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10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F6A6-8F43-6118-0396-482F49DD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18CA-B4DB-1BEC-2B82-A94522C6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REGISTER/SIGNUP</a:t>
            </a:r>
          </a:p>
          <a:p>
            <a:pPr marL="0" indent="0">
              <a:buNone/>
            </a:pPr>
            <a:r>
              <a:rPr lang="en-IN" dirty="0"/>
              <a:t>LOGIN</a:t>
            </a:r>
          </a:p>
          <a:p>
            <a:pPr marL="0" indent="0">
              <a:buNone/>
            </a:pPr>
            <a:r>
              <a:rPr lang="en-IN" dirty="0"/>
              <a:t>CHOOSE THE SPORT</a:t>
            </a:r>
          </a:p>
          <a:p>
            <a:pPr marL="0" indent="0">
              <a:buNone/>
            </a:pPr>
            <a:r>
              <a:rPr lang="en-IN" dirty="0"/>
              <a:t>PAYMENT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902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B727-A6C1-BA58-5F9A-6632347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5039-91E4-9171-B302-1FCBB5CB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Turf games such as cricket, table tennis and volleyball are gaining popularity among enthusiasts.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 streamlined signup and login process is essential for an efficient ticket booking system.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An account setup can facilitate quicker transactions and enhance security during the booking process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They can choose the game/sport what they want to play and they can book their slot by the time and date.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240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6D11-EC13-16D5-F53A-F820FE78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</a:t>
            </a:r>
            <a:endParaRPr lang="en-IN" dirty="0"/>
          </a:p>
        </p:txBody>
      </p:sp>
      <p:pic>
        <p:nvPicPr>
          <p:cNvPr id="3078" name="Picture 6" descr="Badminton Activity Sticker">
            <a:extLst>
              <a:ext uri="{FF2B5EF4-FFF2-40B4-BE49-F238E27FC236}">
                <a16:creationId xmlns:a16="http://schemas.microsoft.com/office/drawing/2014/main" id="{54A76313-E1C0-7CB3-ECAC-D167AC00B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992" y="2885361"/>
            <a:ext cx="1905000" cy="170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ricket Game Game Sticker">
            <a:extLst>
              <a:ext uri="{FF2B5EF4-FFF2-40B4-BE49-F238E27FC236}">
                <a16:creationId xmlns:a16="http://schemas.microsoft.com/office/drawing/2014/main" id="{3C6D4D18-B2F5-D15F-7D8C-3F3F2A2A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701307"/>
            <a:ext cx="2038850" cy="16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antosh Dawar Volleyball Sticker">
            <a:extLst>
              <a:ext uri="{FF2B5EF4-FFF2-40B4-BE49-F238E27FC236}">
                <a16:creationId xmlns:a16="http://schemas.microsoft.com/office/drawing/2014/main" id="{001296FF-7670-7186-B08D-9BC22D69D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75" y="2785223"/>
            <a:ext cx="18954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Game Sports Sticker">
            <a:extLst>
              <a:ext uri="{FF2B5EF4-FFF2-40B4-BE49-F238E27FC236}">
                <a16:creationId xmlns:a16="http://schemas.microsoft.com/office/drawing/2014/main" id="{E7790E83-C9C9-A2C4-E1A4-6461298C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833" y="27852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1331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66F1-DF21-94DD-46D4-D998EA61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up/register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27C84-CC57-CF43-6D9E-637893E76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97" y="679106"/>
            <a:ext cx="6461808" cy="49562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F6CA19-C712-7933-2E97-6FAF29713878}"/>
              </a:ext>
            </a:extLst>
          </p:cNvPr>
          <p:cNvSpPr txBox="1"/>
          <p:nvPr/>
        </p:nvSpPr>
        <p:spPr>
          <a:xfrm>
            <a:off x="1265421" y="2232392"/>
            <a:ext cx="43135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The signup process typically requires basic information such as name, email, and phone number.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Users may need to create a secure password </a:t>
            </a: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o safeguard their account information.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 confirmation email is often sent to verify the registered email address and complete the signup.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811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77B9-035B-D327-BB90-0AB3CE7F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954A6-F927-FB8E-9C5B-0A79C57E2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115" y="613611"/>
            <a:ext cx="5976685" cy="4868830"/>
          </a:xfrm>
          <a:prstGeom prst="rect">
            <a:avLst/>
          </a:prstGeom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56DC5E16-F7ED-806D-CE34-F709C74272D3}"/>
              </a:ext>
            </a:extLst>
          </p:cNvPr>
          <p:cNvSpPr/>
          <p:nvPr/>
        </p:nvSpPr>
        <p:spPr>
          <a:xfrm>
            <a:off x="1323473" y="2177716"/>
            <a:ext cx="4199021" cy="314024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Returning users can access their accounts using their registered email and password.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 "forgot password" option is crucial for helping users regain access to their accounts securely.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 seamless login experience encourages users to return for future bookings and events.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97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3ABE-9AE7-9D12-BFEA-EA00A0EE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154" y="827668"/>
            <a:ext cx="9603275" cy="1049235"/>
          </a:xfrm>
        </p:spPr>
        <p:txBody>
          <a:bodyPr/>
          <a:lstStyle/>
          <a:p>
            <a:r>
              <a:rPr lang="en-US" dirty="0"/>
              <a:t>Choose the sport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275D1-5C12-6CF7-22D7-29441A05D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48" y="590309"/>
            <a:ext cx="6316596" cy="5104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B89C6-A421-C48A-F10A-1AD683ABF402}"/>
              </a:ext>
            </a:extLst>
          </p:cNvPr>
          <p:cNvSpPr txBox="1"/>
          <p:nvPr/>
        </p:nvSpPr>
        <p:spPr>
          <a:xfrm>
            <a:off x="1112520" y="2496195"/>
            <a:ext cx="44896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Users can browse available turf games based on their interests, such as cricket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   or volleyball.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Once a game is selected, users can specify the number of hours to play their selected sport.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After that they will get the payment details according to their time and day.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15579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44D8-8FE7-2CCC-EF97-D8D83682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443D8-A444-BD18-0C08-A73971D86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12" y="422555"/>
            <a:ext cx="6481958" cy="5135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E8E293-CC17-C4A1-6B4D-8305E3638D06}"/>
              </a:ext>
            </a:extLst>
          </p:cNvPr>
          <p:cNvSpPr txBox="1"/>
          <p:nvPr/>
        </p:nvSpPr>
        <p:spPr>
          <a:xfrm>
            <a:off x="1231305" y="2235718"/>
            <a:ext cx="43405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A clear overview of total costs, including any applicable fees, is essential for transparency.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Users should receive immediate confirmation of their booking through email or SMS notifications.</a:t>
            </a: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34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B2FFDB4-68D4-CE38-E885-1A0B65C84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09" y="2580536"/>
            <a:ext cx="5355582" cy="16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ank You Sticker">
            <a:extLst>
              <a:ext uri="{FF2B5EF4-FFF2-40B4-BE49-F238E27FC236}">
                <a16:creationId xmlns:a16="http://schemas.microsoft.com/office/drawing/2014/main" id="{B966FB2D-1D39-788D-FE05-CC25FA3D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763" y="3194130"/>
            <a:ext cx="1600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843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68</TotalTime>
  <Words>280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Palatino Linotype</vt:lpstr>
      <vt:lpstr>Times New Roman</vt:lpstr>
      <vt:lpstr>Wingdings</vt:lpstr>
      <vt:lpstr>Gallery</vt:lpstr>
      <vt:lpstr>CVCORP TURF</vt:lpstr>
      <vt:lpstr>CONTENTS</vt:lpstr>
      <vt:lpstr>ABSTRACT</vt:lpstr>
      <vt:lpstr>SPORTS</vt:lpstr>
      <vt:lpstr>Sign up/register</vt:lpstr>
      <vt:lpstr>Login </vt:lpstr>
      <vt:lpstr>Choose the sport</vt:lpstr>
      <vt:lpstr>payment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bodala keerthi</dc:creator>
  <cp:lastModifiedBy>saicharan.mgem@gmail.com</cp:lastModifiedBy>
  <cp:revision>5</cp:revision>
  <dcterms:created xsi:type="dcterms:W3CDTF">2024-07-28T13:14:07Z</dcterms:created>
  <dcterms:modified xsi:type="dcterms:W3CDTF">2024-11-17T11:27:21Z</dcterms:modified>
</cp:coreProperties>
</file>